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236" r:id="rId3"/>
    <p:sldId id="4179" r:id="rId4"/>
    <p:sldId id="4180" r:id="rId5"/>
    <p:sldId id="4184" r:id="rId6"/>
    <p:sldId id="4185" r:id="rId7"/>
    <p:sldId id="4191" r:id="rId8"/>
    <p:sldId id="4198" r:id="rId9"/>
    <p:sldId id="4221" r:id="rId10"/>
    <p:sldId id="4199" r:id="rId11"/>
    <p:sldId id="4200" r:id="rId12"/>
    <p:sldId id="4235" r:id="rId13"/>
    <p:sldId id="4201" r:id="rId14"/>
    <p:sldId id="4202" r:id="rId15"/>
    <p:sldId id="4203" r:id="rId16"/>
    <p:sldId id="4234" r:id="rId17"/>
    <p:sldId id="4237" r:id="rId18"/>
    <p:sldId id="4204" r:id="rId19"/>
    <p:sldId id="4233" r:id="rId20"/>
    <p:sldId id="4223" r:id="rId21"/>
    <p:sldId id="4238" r:id="rId22"/>
    <p:sldId id="4206" r:id="rId23"/>
    <p:sldId id="4207" r:id="rId24"/>
    <p:sldId id="4225" r:id="rId25"/>
    <p:sldId id="4208" r:id="rId26"/>
    <p:sldId id="4226" r:id="rId27"/>
    <p:sldId id="4239" r:id="rId28"/>
    <p:sldId id="4210" r:id="rId29"/>
    <p:sldId id="4211" r:id="rId30"/>
    <p:sldId id="4212" r:id="rId31"/>
    <p:sldId id="4240" r:id="rId32"/>
    <p:sldId id="4213" r:id="rId33"/>
    <p:sldId id="4215" r:id="rId34"/>
    <p:sldId id="4229" r:id="rId35"/>
    <p:sldId id="4241" r:id="rId36"/>
    <p:sldId id="4169" r:id="rId37"/>
    <p:sldId id="4219" r:id="rId38"/>
    <p:sldId id="4243" r:id="rId39"/>
    <p:sldId id="4244" r:id="rId40"/>
    <p:sldId id="4231" r:id="rId41"/>
    <p:sldId id="4245" r:id="rId42"/>
    <p:sldId id="4246" r:id="rId43"/>
    <p:sldId id="4247" r:id="rId44"/>
    <p:sldId id="4217" r:id="rId45"/>
    <p:sldId id="4242"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5" autoAdjust="0"/>
    <p:restoredTop sz="91935" autoAdjust="0"/>
  </p:normalViewPr>
  <p:slideViewPr>
    <p:cSldViewPr snapToGrid="0" snapToObjects="1">
      <p:cViewPr varScale="1">
        <p:scale>
          <a:sx n="56" d="100"/>
          <a:sy n="56" d="100"/>
        </p:scale>
        <p:origin x="456" y="208"/>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71C6-E544-83A0-1034A57403BB}"/>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71C6-E544-83A0-1034A57403BB}"/>
            </c:ext>
          </c:extLst>
        </c:ser>
        <c:dLbls>
          <c:showLegendKey val="0"/>
          <c:showVal val="0"/>
          <c:showCatName val="0"/>
          <c:showSerName val="0"/>
          <c:showPercent val="0"/>
          <c:showBubbleSize val="0"/>
        </c:dLbls>
        <c:gapWidth val="182"/>
        <c:axId val="2141250432"/>
        <c:axId val="-1327732288"/>
      </c:barChart>
      <c:catAx>
        <c:axId val="21412504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327732288"/>
        <c:crosses val="autoZero"/>
        <c:auto val="1"/>
        <c:lblAlgn val="ctr"/>
        <c:lblOffset val="100"/>
        <c:noMultiLvlLbl val="0"/>
      </c:catAx>
      <c:valAx>
        <c:axId val="-1327732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41250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0FD-FA46-903A-CF424179153F}"/>
              </c:ext>
            </c:extLst>
          </c:dPt>
          <c:dPt>
            <c:idx val="1"/>
            <c:bubble3D val="0"/>
            <c:explosion val="10"/>
            <c:spPr>
              <a:solidFill>
                <a:schemeClr val="accent2"/>
              </a:solidFill>
              <a:ln w="19050">
                <a:solidFill>
                  <a:schemeClr val="lt1"/>
                </a:solidFill>
              </a:ln>
              <a:effectLst/>
            </c:spPr>
            <c:extLst>
              <c:ext xmlns:c16="http://schemas.microsoft.com/office/drawing/2014/chart" uri="{C3380CC4-5D6E-409C-BE32-E72D297353CC}">
                <c16:uniqueId val="{00000001-7296-5049-BFF5-B2D9A0893256}"/>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7296-5049-BFF5-B2D9A0893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55-5B4F-A60D-8D18537BEDBC}"/>
              </c:ext>
            </c:extLst>
          </c:dPt>
          <c:dPt>
            <c:idx val="1"/>
            <c:bubble3D val="0"/>
            <c:explosion val="10"/>
            <c:spPr>
              <a:solidFill>
                <a:schemeClr val="accent2"/>
              </a:solidFill>
              <a:ln w="19050">
                <a:solidFill>
                  <a:schemeClr val="lt1"/>
                </a:solidFill>
              </a:ln>
              <a:effectLst/>
            </c:spPr>
            <c:extLst>
              <c:ext xmlns:c16="http://schemas.microsoft.com/office/drawing/2014/chart" uri="{C3380CC4-5D6E-409C-BE32-E72D297353CC}">
                <c16:uniqueId val="{00000001-7296-5049-BFF5-B2D9A0893256}"/>
              </c:ext>
            </c:extLst>
          </c:dPt>
          <c:cat>
            <c:strRef>
              <c:f>Sheet1!$A$2:$A$3</c:f>
              <c:strCache>
                <c:ptCount val="2"/>
                <c:pt idx="0">
                  <c:v>1st Qtr</c:v>
                </c:pt>
                <c:pt idx="1">
                  <c:v>2nd Qtr</c:v>
                </c:pt>
              </c:strCache>
            </c:strRef>
          </c:cat>
          <c:val>
            <c:numRef>
              <c:f>Sheet1!$B$2:$B$3</c:f>
              <c:numCache>
                <c:formatCode>General</c:formatCode>
                <c:ptCount val="2"/>
                <c:pt idx="0">
                  <c:v>5.6</c:v>
                </c:pt>
                <c:pt idx="1">
                  <c:v>8.5</c:v>
                </c:pt>
              </c:numCache>
            </c:numRef>
          </c:val>
          <c:extLst>
            <c:ext xmlns:c16="http://schemas.microsoft.com/office/drawing/2014/chart" uri="{C3380CC4-5D6E-409C-BE32-E72D297353CC}">
              <c16:uniqueId val="{00000000-7296-5049-BFF5-B2D9A0893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DE6-954D-9080-4FDAC01E289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DE6-954D-9080-4FDAC01E289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DE6-954D-9080-4FDAC01E2892}"/>
            </c:ext>
          </c:extLst>
        </c:ser>
        <c:dLbls>
          <c:showLegendKey val="0"/>
          <c:showVal val="0"/>
          <c:showCatName val="0"/>
          <c:showSerName val="0"/>
          <c:showPercent val="0"/>
          <c:showBubbleSize val="0"/>
        </c:dLbls>
        <c:gapWidth val="219"/>
        <c:overlap val="-27"/>
        <c:axId val="-2092255984"/>
        <c:axId val="-1328387808"/>
      </c:barChart>
      <c:catAx>
        <c:axId val="-2092255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328387808"/>
        <c:crosses val="autoZero"/>
        <c:auto val="1"/>
        <c:lblAlgn val="ctr"/>
        <c:lblOffset val="100"/>
        <c:noMultiLvlLbl val="0"/>
      </c:catAx>
      <c:valAx>
        <c:axId val="-1328387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92255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070-3B4D-BD72-F79F408FD67D}"/>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070-3B4D-BD72-F79F408FD67D}"/>
            </c:ext>
          </c:extLst>
        </c:ser>
        <c:dLbls>
          <c:showLegendKey val="0"/>
          <c:showVal val="0"/>
          <c:showCatName val="0"/>
          <c:showSerName val="0"/>
          <c:showPercent val="0"/>
          <c:showBubbleSize val="0"/>
        </c:dLbls>
        <c:gapWidth val="182"/>
        <c:axId val="-2106434128"/>
        <c:axId val="-1935738288"/>
      </c:barChart>
      <c:catAx>
        <c:axId val="-21064341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35738288"/>
        <c:crosses val="autoZero"/>
        <c:auto val="1"/>
        <c:lblAlgn val="ctr"/>
        <c:lblOffset val="100"/>
        <c:noMultiLvlLbl val="0"/>
      </c:catAx>
      <c:valAx>
        <c:axId val="-1935738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0643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070-3B4D-BD72-F79F408FD67D}"/>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070-3B4D-BD72-F79F408FD67D}"/>
            </c:ext>
          </c:extLst>
        </c:ser>
        <c:dLbls>
          <c:showLegendKey val="0"/>
          <c:showVal val="0"/>
          <c:showCatName val="0"/>
          <c:showSerName val="0"/>
          <c:showPercent val="0"/>
          <c:showBubbleSize val="0"/>
        </c:dLbls>
        <c:gapWidth val="182"/>
        <c:axId val="-2106371600"/>
        <c:axId val="-2066107392"/>
      </c:barChart>
      <c:catAx>
        <c:axId val="-2106371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66107392"/>
        <c:crosses val="autoZero"/>
        <c:auto val="1"/>
        <c:lblAlgn val="ctr"/>
        <c:lblOffset val="100"/>
        <c:noMultiLvlLbl val="0"/>
      </c:catAx>
      <c:valAx>
        <c:axId val="-2066107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06371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070-3B4D-BD72-F79F408FD67D}"/>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070-3B4D-BD72-F79F408FD67D}"/>
            </c:ext>
          </c:extLst>
        </c:ser>
        <c:dLbls>
          <c:showLegendKey val="0"/>
          <c:showVal val="0"/>
          <c:showCatName val="0"/>
          <c:showSerName val="0"/>
          <c:showPercent val="0"/>
          <c:showBubbleSize val="0"/>
        </c:dLbls>
        <c:gapWidth val="182"/>
        <c:axId val="-2101468112"/>
        <c:axId val="-2101464736"/>
      </c:barChart>
      <c:catAx>
        <c:axId val="-2101468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01464736"/>
        <c:crosses val="autoZero"/>
        <c:auto val="1"/>
        <c:lblAlgn val="ctr"/>
        <c:lblOffset val="100"/>
        <c:noMultiLvlLbl val="0"/>
      </c:catAx>
      <c:valAx>
        <c:axId val="-21014647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01468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070-3B4D-BD72-F79F408FD67D}"/>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070-3B4D-BD72-F79F408FD67D}"/>
            </c:ext>
          </c:extLst>
        </c:ser>
        <c:dLbls>
          <c:showLegendKey val="0"/>
          <c:showVal val="0"/>
          <c:showCatName val="0"/>
          <c:showSerName val="0"/>
          <c:showPercent val="0"/>
          <c:showBubbleSize val="0"/>
        </c:dLbls>
        <c:gapWidth val="182"/>
        <c:axId val="-1142275520"/>
        <c:axId val="-1142339040"/>
      </c:barChart>
      <c:catAx>
        <c:axId val="-1142275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1142339040"/>
        <c:crosses val="autoZero"/>
        <c:auto val="1"/>
        <c:lblAlgn val="ctr"/>
        <c:lblOffset val="100"/>
        <c:noMultiLvlLbl val="0"/>
      </c:catAx>
      <c:valAx>
        <c:axId val="-1142339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114227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5/31/19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072238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260852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263337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63425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195566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866354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970183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234776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477981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544817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263208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892169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3428046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773314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1304643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34732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07507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093848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284139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669488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584480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2651870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466565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692238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409771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35</a:t>
            </a:fld>
            <a:endParaRPr lang="en-US" dirty="0"/>
          </a:p>
        </p:txBody>
      </p:sp>
    </p:spTree>
    <p:extLst>
      <p:ext uri="{BB962C8B-B14F-4D97-AF65-F5344CB8AC3E}">
        <p14:creationId xmlns:p14="http://schemas.microsoft.com/office/powerpoint/2010/main" val="2533564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45</a:t>
            </a:fld>
            <a:endParaRPr lang="en-US" dirty="0"/>
          </a:p>
        </p:txBody>
      </p:sp>
    </p:spTree>
    <p:extLst>
      <p:ext uri="{BB962C8B-B14F-4D97-AF65-F5344CB8AC3E}">
        <p14:creationId xmlns:p14="http://schemas.microsoft.com/office/powerpoint/2010/main" val="1466780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133188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60388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744137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185623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195588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98604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6997148" y="-1"/>
            <a:ext cx="6443524" cy="91440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36819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383539" y="1677273"/>
            <a:ext cx="10352494" cy="103614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00006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41617" y="5322617"/>
            <a:ext cx="10547208" cy="67161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1108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712801" y="7350035"/>
            <a:ext cx="6546578" cy="4841966"/>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8915535" y="7350035"/>
            <a:ext cx="6546578" cy="4841966"/>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6118269" y="7350035"/>
            <a:ext cx="6546578" cy="48419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09863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0929257" y="4071572"/>
            <a:ext cx="5587767" cy="7433323"/>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7077080" y="4071571"/>
            <a:ext cx="5587767" cy="74333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495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712800" y="4462272"/>
            <a:ext cx="7760384" cy="925372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90347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3978903" y="2127158"/>
            <a:ext cx="10398745" cy="94616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3532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0" y="2127158"/>
            <a:ext cx="10398745" cy="94616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48607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836331" y="5537202"/>
            <a:ext cx="6607130" cy="6501526"/>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8885260" y="1677273"/>
            <a:ext cx="6607130" cy="10361454"/>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5934190" y="1677273"/>
            <a:ext cx="6607130" cy="650152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23142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8885260" y="6858000"/>
            <a:ext cx="13623402" cy="5180727"/>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8885260" y="1677273"/>
            <a:ext cx="6607130" cy="476509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836330" y="1677273"/>
            <a:ext cx="6607130" cy="103614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4818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6327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3500097" y="2244436"/>
            <a:ext cx="10877553" cy="922712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2088581" y="4572000"/>
            <a:ext cx="11034991" cy="689956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48853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6160588" y="2501298"/>
            <a:ext cx="4901127" cy="864979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78542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2309802" y="6138254"/>
            <a:ext cx="8421738" cy="1134876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87174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3284874" y="2171589"/>
            <a:ext cx="13982742" cy="876074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240206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9619488" y="0"/>
            <a:ext cx="14758162"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9021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97858" y="1298448"/>
            <a:ext cx="21781935" cy="111191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9125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8174495" y="3494314"/>
            <a:ext cx="8028662" cy="90786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590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9267470" y="1217135"/>
            <a:ext cx="13053490" cy="42062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2847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056689" y="1217135"/>
            <a:ext cx="9641325" cy="4206203"/>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679638" y="1217135"/>
            <a:ext cx="9641325" cy="42062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9144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96933" y="1217135"/>
            <a:ext cx="6971881" cy="6058443"/>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702885" y="1214089"/>
            <a:ext cx="6971881" cy="606148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6108837" y="1214088"/>
            <a:ext cx="6971881" cy="60614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904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612414" y="1363789"/>
            <a:ext cx="10318332" cy="5327681"/>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612414" y="7024529"/>
            <a:ext cx="10318332" cy="532768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34364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188825" y="5322617"/>
            <a:ext cx="10547208" cy="67161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131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5/31/19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2"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3528260" y="5734615"/>
            <a:ext cx="9300438" cy="2246769"/>
          </a:xfrm>
          <a:prstGeom prst="rect">
            <a:avLst/>
          </a:prstGeom>
          <a:noFill/>
        </p:spPr>
        <p:txBody>
          <a:bodyPr wrap="square" rtlCol="0">
            <a:spAutoFit/>
          </a:bodyPr>
          <a:lstStyle/>
          <a:p>
            <a:r>
              <a:rPr lang="en-US" sz="14000" b="1" spc="3000">
                <a:solidFill>
                  <a:schemeClr val="bg1"/>
                </a:solidFill>
                <a:latin typeface="Montserrat" charset="0"/>
                <a:ea typeface="Montserrat" charset="0"/>
                <a:cs typeface="Montserrat" charset="0"/>
              </a:rPr>
              <a:t>ALEXA</a:t>
            </a:r>
            <a:endParaRPr lang="en-US" sz="14000" b="1" spc="3000" dirty="0">
              <a:solidFill>
                <a:schemeClr val="bg1"/>
              </a:solidFill>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37AA44C2-57D1-8940-899A-6A41F20F524D}"/>
              </a:ext>
            </a:extLst>
          </p:cNvPr>
          <p:cNvSpPr txBox="1"/>
          <p:nvPr/>
        </p:nvSpPr>
        <p:spPr>
          <a:xfrm>
            <a:off x="15488612" y="1298448"/>
            <a:ext cx="7591182" cy="501932"/>
          </a:xfrm>
          <a:prstGeom prst="rect">
            <a:avLst/>
          </a:prstGeom>
          <a:noFill/>
        </p:spPr>
        <p:txBody>
          <a:bodyPr wrap="square" rtlCol="0">
            <a:spAutoFit/>
          </a:bodyPr>
          <a:lstStyle/>
          <a:p>
            <a:pPr algn="r">
              <a:lnSpc>
                <a:spcPct val="150000"/>
              </a:lnSpc>
            </a:pPr>
            <a:r>
              <a:rPr lang="en-US" sz="2000" spc="1200" dirty="0">
                <a:solidFill>
                  <a:schemeClr val="bg1"/>
                </a:solidFill>
                <a:latin typeface="Montserrat" charset="0"/>
                <a:ea typeface="Montserrat" charset="0"/>
                <a:cs typeface="Montserrat" charset="0"/>
              </a:rPr>
              <a:t>JHON DOE PRESENTATION</a:t>
            </a: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57569" y="3694176"/>
            <a:ext cx="0" cy="3803904"/>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6" name="Marcador de imagen 5"/>
          <p:cNvSpPr>
            <a:spLocks noGrp="1"/>
          </p:cNvSpPr>
          <p:nvPr>
            <p:ph type="pic" sz="quarter" idx="15"/>
          </p:nvPr>
        </p:nvSpPr>
        <p:spPr/>
      </p:sp>
      <p:sp>
        <p:nvSpPr>
          <p:cNvPr id="7" name="Marcador de imagen 6"/>
          <p:cNvSpPr>
            <a:spLocks noGrp="1"/>
          </p:cNvSpPr>
          <p:nvPr>
            <p:ph type="pic" sz="quarter" idx="16"/>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836331" y="8267362"/>
            <a:ext cx="8683788" cy="2214464"/>
            <a:chOff x="7861505" y="1407238"/>
            <a:chExt cx="8683788"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Rectangle 11">
            <a:extLst>
              <a:ext uri="{FF2B5EF4-FFF2-40B4-BE49-F238E27FC236}">
                <a16:creationId xmlns:a16="http://schemas.microsoft.com/office/drawing/2014/main" id="{CE94C283-1CFD-2F44-94B6-E6E1280F38E9}"/>
              </a:ext>
            </a:extLst>
          </p:cNvPr>
          <p:cNvSpPr/>
          <p:nvPr/>
        </p:nvSpPr>
        <p:spPr>
          <a:xfrm>
            <a:off x="9014651" y="8190777"/>
            <a:ext cx="6348348" cy="1815882"/>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sp>
        <p:nvSpPr>
          <p:cNvPr id="13" name="TextBox 12">
            <a:extLst>
              <a:ext uri="{FF2B5EF4-FFF2-40B4-BE49-F238E27FC236}">
                <a16:creationId xmlns:a16="http://schemas.microsoft.com/office/drawing/2014/main" id="{FC02ED09-80C0-DA4B-9F48-AE4261B81BE5}"/>
              </a:ext>
            </a:extLst>
          </p:cNvPr>
          <p:cNvSpPr txBox="1"/>
          <p:nvPr/>
        </p:nvSpPr>
        <p:spPr>
          <a:xfrm>
            <a:off x="16616855" y="8190777"/>
            <a:ext cx="5924464"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t>
            </a:r>
          </a:p>
        </p:txBody>
      </p:sp>
    </p:spTree>
    <p:extLst>
      <p:ext uri="{BB962C8B-B14F-4D97-AF65-F5344CB8AC3E}">
        <p14:creationId xmlns:p14="http://schemas.microsoft.com/office/powerpoint/2010/main" val="73539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6"/>
          </p:nvPr>
        </p:nvSpPr>
        <p:spPr/>
      </p:sp>
      <p:sp>
        <p:nvSpPr>
          <p:cNvPr id="6" name="Marcador de imagen 5"/>
          <p:cNvSpPr>
            <a:spLocks noGrp="1"/>
          </p:cNvSpPr>
          <p:nvPr>
            <p:ph type="pic" sz="quarter" idx="17"/>
          </p:nvPr>
        </p:nvSpPr>
        <p:spPr/>
      </p:sp>
      <p:grpSp>
        <p:nvGrpSpPr>
          <p:cNvPr id="16" name="Group 15">
            <a:extLst>
              <a:ext uri="{FF2B5EF4-FFF2-40B4-BE49-F238E27FC236}">
                <a16:creationId xmlns:a16="http://schemas.microsoft.com/office/drawing/2014/main" id="{3A584059-8B81-CE44-9EBA-AE5003CE4A0B}"/>
              </a:ext>
            </a:extLst>
          </p:cNvPr>
          <p:cNvGrpSpPr/>
          <p:nvPr/>
        </p:nvGrpSpPr>
        <p:grpSpPr>
          <a:xfrm>
            <a:off x="2024032" y="7024529"/>
            <a:ext cx="6741596" cy="2214464"/>
            <a:chOff x="7861505" y="1407238"/>
            <a:chExt cx="6741596" cy="2214464"/>
          </a:xfrm>
        </p:grpSpPr>
        <p:sp>
          <p:nvSpPr>
            <p:cNvPr id="17" name="TextBox 16">
              <a:extLst>
                <a:ext uri="{FF2B5EF4-FFF2-40B4-BE49-F238E27FC236}">
                  <a16:creationId xmlns:a16="http://schemas.microsoft.com/office/drawing/2014/main" id="{19C019C6-FF93-CB41-9BE4-9DF9C8C18D27}"/>
                </a:ext>
              </a:extLst>
            </p:cNvPr>
            <p:cNvSpPr txBox="1"/>
            <p:nvPr/>
          </p:nvSpPr>
          <p:spPr>
            <a:xfrm>
              <a:off x="7861505" y="1867376"/>
              <a:ext cx="674159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18" name="TextBox 17">
              <a:extLst>
                <a:ext uri="{FF2B5EF4-FFF2-40B4-BE49-F238E27FC236}">
                  <a16:creationId xmlns:a16="http://schemas.microsoft.com/office/drawing/2014/main" id="{5761965C-6EC5-C747-B320-6B29C8D756D5}"/>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9" name="Rectangle 18">
            <a:extLst>
              <a:ext uri="{FF2B5EF4-FFF2-40B4-BE49-F238E27FC236}">
                <a16:creationId xmlns:a16="http://schemas.microsoft.com/office/drawing/2014/main" id="{A730A1E8-933A-CD46-8492-E3F706482050}"/>
              </a:ext>
            </a:extLst>
          </p:cNvPr>
          <p:cNvSpPr/>
          <p:nvPr/>
        </p:nvSpPr>
        <p:spPr>
          <a:xfrm>
            <a:off x="2024032" y="1363789"/>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sp>
        <p:nvSpPr>
          <p:cNvPr id="20" name="TextBox 19">
            <a:extLst>
              <a:ext uri="{FF2B5EF4-FFF2-40B4-BE49-F238E27FC236}">
                <a16:creationId xmlns:a16="http://schemas.microsoft.com/office/drawing/2014/main" id="{8772F3AC-E375-DE44-89FE-8E55755B79A7}"/>
              </a:ext>
            </a:extLst>
          </p:cNvPr>
          <p:cNvSpPr txBox="1"/>
          <p:nvPr/>
        </p:nvSpPr>
        <p:spPr>
          <a:xfrm>
            <a:off x="2056689" y="10737473"/>
            <a:ext cx="674159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spTree>
    <p:extLst>
      <p:ext uri="{BB962C8B-B14F-4D97-AF65-F5344CB8AC3E}">
        <p14:creationId xmlns:p14="http://schemas.microsoft.com/office/powerpoint/2010/main" val="305707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D2E627-5B5B-9049-B85D-AAE99A92C438}"/>
              </a:ext>
            </a:extLst>
          </p:cNvPr>
          <p:cNvGrpSpPr/>
          <p:nvPr/>
        </p:nvGrpSpPr>
        <p:grpSpPr>
          <a:xfrm>
            <a:off x="1836331" y="1217135"/>
            <a:ext cx="8683788" cy="2214464"/>
            <a:chOff x="7861505" y="1407238"/>
            <a:chExt cx="8683788" cy="2214464"/>
          </a:xfrm>
        </p:grpSpPr>
        <p:sp>
          <p:nvSpPr>
            <p:cNvPr id="13" name="TextBox 12">
              <a:extLst>
                <a:ext uri="{FF2B5EF4-FFF2-40B4-BE49-F238E27FC236}">
                  <a16:creationId xmlns:a16="http://schemas.microsoft.com/office/drawing/2014/main" id="{D0BF97B9-B9C2-7648-A22A-F4E91203486B}"/>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14" name="TextBox 13">
              <a:extLst>
                <a:ext uri="{FF2B5EF4-FFF2-40B4-BE49-F238E27FC236}">
                  <a16:creationId xmlns:a16="http://schemas.microsoft.com/office/drawing/2014/main" id="{91444411-EB9D-0941-B72D-B3E6AC4ABF4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63CC68CC-27EB-D44A-A0E2-AB9FC38E39C8}"/>
              </a:ext>
            </a:extLst>
          </p:cNvPr>
          <p:cNvGrpSpPr/>
          <p:nvPr/>
        </p:nvGrpSpPr>
        <p:grpSpPr>
          <a:xfrm>
            <a:off x="1836331" y="10310584"/>
            <a:ext cx="8617528" cy="2041626"/>
            <a:chOff x="13913898" y="6411749"/>
            <a:chExt cx="8617528" cy="2041626"/>
          </a:xfrm>
        </p:grpSpPr>
        <p:sp>
          <p:nvSpPr>
            <p:cNvPr id="15" name="Rectangle 14">
              <a:extLst>
                <a:ext uri="{FF2B5EF4-FFF2-40B4-BE49-F238E27FC236}">
                  <a16:creationId xmlns:a16="http://schemas.microsoft.com/office/drawing/2014/main" id="{80D84C89-92D5-D34F-9FF4-CDCEE6978215}"/>
                </a:ext>
              </a:extLst>
            </p:cNvPr>
            <p:cNvSpPr/>
            <p:nvPr/>
          </p:nvSpPr>
          <p:spPr>
            <a:xfrm>
              <a:off x="13913898" y="64117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357884C-6DFD-E640-BDF3-F1FCBF93E094}"/>
                </a:ext>
              </a:extLst>
            </p:cNvPr>
            <p:cNvSpPr txBox="1"/>
            <p:nvPr/>
          </p:nvSpPr>
          <p:spPr>
            <a:xfrm>
              <a:off x="14544859" y="68513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grpSp>
      <p:sp>
        <p:nvSpPr>
          <p:cNvPr id="22" name="TextBox 21">
            <a:extLst>
              <a:ext uri="{FF2B5EF4-FFF2-40B4-BE49-F238E27FC236}">
                <a16:creationId xmlns:a16="http://schemas.microsoft.com/office/drawing/2014/main" id="{8994DBE9-F15A-144E-BC66-240F739DF174}"/>
              </a:ext>
            </a:extLst>
          </p:cNvPr>
          <p:cNvSpPr txBox="1"/>
          <p:nvPr/>
        </p:nvSpPr>
        <p:spPr>
          <a:xfrm>
            <a:off x="1868988" y="5095424"/>
            <a:ext cx="8683788"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grpSp>
        <p:nvGrpSpPr>
          <p:cNvPr id="3" name="Group 2">
            <a:extLst>
              <a:ext uri="{FF2B5EF4-FFF2-40B4-BE49-F238E27FC236}">
                <a16:creationId xmlns:a16="http://schemas.microsoft.com/office/drawing/2014/main" id="{BAE8C8CD-EA8E-FB4C-8292-E6CD9C828E8F}"/>
              </a:ext>
            </a:extLst>
          </p:cNvPr>
          <p:cNvGrpSpPr/>
          <p:nvPr/>
        </p:nvGrpSpPr>
        <p:grpSpPr>
          <a:xfrm>
            <a:off x="13857533" y="3360344"/>
            <a:ext cx="8683788" cy="4913689"/>
            <a:chOff x="1641617" y="1677273"/>
            <a:chExt cx="8683788" cy="4913689"/>
          </a:xfrm>
        </p:grpSpPr>
        <p:sp>
          <p:nvSpPr>
            <p:cNvPr id="23" name="TextBox 22">
              <a:extLst>
                <a:ext uri="{FF2B5EF4-FFF2-40B4-BE49-F238E27FC236}">
                  <a16:creationId xmlns:a16="http://schemas.microsoft.com/office/drawing/2014/main" id="{600EB682-102E-3D45-8F56-5C76E9759D0E}"/>
                </a:ext>
              </a:extLst>
            </p:cNvPr>
            <p:cNvSpPr txBox="1"/>
            <p:nvPr/>
          </p:nvSpPr>
          <p:spPr>
            <a:xfrm>
              <a:off x="1641619" y="3924655"/>
              <a:ext cx="392429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4" name="Rectangle 23">
              <a:extLst>
                <a:ext uri="{FF2B5EF4-FFF2-40B4-BE49-F238E27FC236}">
                  <a16:creationId xmlns:a16="http://schemas.microsoft.com/office/drawing/2014/main" id="{0E2327AC-A95B-704F-8F3E-A853D13630FC}"/>
                </a:ext>
              </a:extLst>
            </p:cNvPr>
            <p:cNvSpPr/>
            <p:nvPr/>
          </p:nvSpPr>
          <p:spPr>
            <a:xfrm>
              <a:off x="1641617" y="3419043"/>
              <a:ext cx="392429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25" name="TextBox 24">
              <a:extLst>
                <a:ext uri="{FF2B5EF4-FFF2-40B4-BE49-F238E27FC236}">
                  <a16:creationId xmlns:a16="http://schemas.microsoft.com/office/drawing/2014/main" id="{5E21DAF9-0883-8F41-8043-775DD2CBABA9}"/>
                </a:ext>
              </a:extLst>
            </p:cNvPr>
            <p:cNvSpPr txBox="1"/>
            <p:nvPr/>
          </p:nvSpPr>
          <p:spPr>
            <a:xfrm>
              <a:off x="6401111" y="3924655"/>
              <a:ext cx="392429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6" name="Rectangle 25">
              <a:extLst>
                <a:ext uri="{FF2B5EF4-FFF2-40B4-BE49-F238E27FC236}">
                  <a16:creationId xmlns:a16="http://schemas.microsoft.com/office/drawing/2014/main" id="{485BA39B-B7D8-4C40-A174-0BDA803BD9E3}"/>
                </a:ext>
              </a:extLst>
            </p:cNvPr>
            <p:cNvSpPr/>
            <p:nvPr/>
          </p:nvSpPr>
          <p:spPr>
            <a:xfrm>
              <a:off x="6401109" y="3419043"/>
              <a:ext cx="392429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27" name="Group 26">
              <a:extLst>
                <a:ext uri="{FF2B5EF4-FFF2-40B4-BE49-F238E27FC236}">
                  <a16:creationId xmlns:a16="http://schemas.microsoft.com/office/drawing/2014/main" id="{63BCE8C7-46D9-7E4D-A0AB-963164ED9841}"/>
                </a:ext>
              </a:extLst>
            </p:cNvPr>
            <p:cNvGrpSpPr/>
            <p:nvPr/>
          </p:nvGrpSpPr>
          <p:grpSpPr>
            <a:xfrm>
              <a:off x="6401109" y="1690643"/>
              <a:ext cx="1026771" cy="781624"/>
              <a:chOff x="17083598" y="2386671"/>
              <a:chExt cx="1081851" cy="823555"/>
            </a:xfrm>
            <a:solidFill>
              <a:schemeClr val="accent1"/>
            </a:solidFill>
          </p:grpSpPr>
          <p:sp>
            <p:nvSpPr>
              <p:cNvPr id="28" name="Freeform 16">
                <a:extLst>
                  <a:ext uri="{FF2B5EF4-FFF2-40B4-BE49-F238E27FC236}">
                    <a16:creationId xmlns:a16="http://schemas.microsoft.com/office/drawing/2014/main" id="{A3EA1414-834C-8B4A-8E40-8CFE67418BE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17">
                <a:extLst>
                  <a:ext uri="{FF2B5EF4-FFF2-40B4-BE49-F238E27FC236}">
                    <a16:creationId xmlns:a16="http://schemas.microsoft.com/office/drawing/2014/main" id="{EF986207-8F29-0440-867C-7FE7A1F7415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18">
                <a:extLst>
                  <a:ext uri="{FF2B5EF4-FFF2-40B4-BE49-F238E27FC236}">
                    <a16:creationId xmlns:a16="http://schemas.microsoft.com/office/drawing/2014/main" id="{3BAC3E00-A54F-B242-8D49-2A171B6B2378}"/>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19">
                <a:extLst>
                  <a:ext uri="{FF2B5EF4-FFF2-40B4-BE49-F238E27FC236}">
                    <a16:creationId xmlns:a16="http://schemas.microsoft.com/office/drawing/2014/main" id="{47D4BDC8-1A5F-9348-B783-B89BAEC43349}"/>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20">
                <a:extLst>
                  <a:ext uri="{FF2B5EF4-FFF2-40B4-BE49-F238E27FC236}">
                    <a16:creationId xmlns:a16="http://schemas.microsoft.com/office/drawing/2014/main" id="{F5275046-5589-E240-971F-FEBB94F414D9}"/>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21">
                <a:extLst>
                  <a:ext uri="{FF2B5EF4-FFF2-40B4-BE49-F238E27FC236}">
                    <a16:creationId xmlns:a16="http://schemas.microsoft.com/office/drawing/2014/main" id="{8A9E8E41-86C1-D641-8289-485C91D5DD32}"/>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22">
                <a:extLst>
                  <a:ext uri="{FF2B5EF4-FFF2-40B4-BE49-F238E27FC236}">
                    <a16:creationId xmlns:a16="http://schemas.microsoft.com/office/drawing/2014/main" id="{95049D32-585B-3744-B5FC-670866EAA348}"/>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5" name="Group 34">
              <a:extLst>
                <a:ext uri="{FF2B5EF4-FFF2-40B4-BE49-F238E27FC236}">
                  <a16:creationId xmlns:a16="http://schemas.microsoft.com/office/drawing/2014/main" id="{ACA84F15-D91D-4B4F-BE05-1305FCB69A46}"/>
                </a:ext>
              </a:extLst>
            </p:cNvPr>
            <p:cNvGrpSpPr/>
            <p:nvPr/>
          </p:nvGrpSpPr>
          <p:grpSpPr>
            <a:xfrm>
              <a:off x="1674274" y="1677273"/>
              <a:ext cx="1023218" cy="1023216"/>
              <a:chOff x="5123329" y="2255652"/>
              <a:chExt cx="1078109" cy="1078108"/>
            </a:xfrm>
            <a:solidFill>
              <a:schemeClr val="accent1"/>
            </a:solidFill>
          </p:grpSpPr>
          <p:sp>
            <p:nvSpPr>
              <p:cNvPr id="36" name="Freeform 35">
                <a:extLst>
                  <a:ext uri="{FF2B5EF4-FFF2-40B4-BE49-F238E27FC236}">
                    <a16:creationId xmlns:a16="http://schemas.microsoft.com/office/drawing/2014/main" id="{8427EB32-88E4-D045-B845-F48C59BFCA80}"/>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36">
                <a:extLst>
                  <a:ext uri="{FF2B5EF4-FFF2-40B4-BE49-F238E27FC236}">
                    <a16:creationId xmlns:a16="http://schemas.microsoft.com/office/drawing/2014/main" id="{6BC5E568-CB51-6D42-917B-828D0E46546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A5AEC5B7-A321-0A4F-B6BB-5955A2A3FC8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55" name="TextBox 54">
            <a:extLst>
              <a:ext uri="{FF2B5EF4-FFF2-40B4-BE49-F238E27FC236}">
                <a16:creationId xmlns:a16="http://schemas.microsoft.com/office/drawing/2014/main" id="{429B1EB3-6ED0-D240-B574-7D37EF6F754A}"/>
              </a:ext>
            </a:extLst>
          </p:cNvPr>
          <p:cNvSpPr txBox="1"/>
          <p:nvPr/>
        </p:nvSpPr>
        <p:spPr>
          <a:xfrm>
            <a:off x="13890190" y="10211688"/>
            <a:ext cx="9112195"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t>
            </a:r>
          </a:p>
        </p:txBody>
      </p:sp>
    </p:spTree>
    <p:extLst>
      <p:ext uri="{BB962C8B-B14F-4D97-AF65-F5344CB8AC3E}">
        <p14:creationId xmlns:p14="http://schemas.microsoft.com/office/powerpoint/2010/main" val="2236453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1" name="Rectangle 10">
            <a:extLst>
              <a:ext uri="{FF2B5EF4-FFF2-40B4-BE49-F238E27FC236}">
                <a16:creationId xmlns:a16="http://schemas.microsoft.com/office/drawing/2014/main" id="{45E903E6-5577-F04C-93D8-1937DF645270}"/>
              </a:ext>
            </a:extLst>
          </p:cNvPr>
          <p:cNvSpPr/>
          <p:nvPr/>
        </p:nvSpPr>
        <p:spPr>
          <a:xfrm>
            <a:off x="1641617" y="5322617"/>
            <a:ext cx="10547208" cy="67161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6CB215F-4138-3747-B72D-2FC3CDA47B64}"/>
              </a:ext>
            </a:extLst>
          </p:cNvPr>
          <p:cNvSpPr txBox="1"/>
          <p:nvPr/>
        </p:nvSpPr>
        <p:spPr>
          <a:xfrm>
            <a:off x="12188825" y="1217135"/>
            <a:ext cx="1054720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sp>
        <p:nvSpPr>
          <p:cNvPr id="14" name="Rectangle 13">
            <a:extLst>
              <a:ext uri="{FF2B5EF4-FFF2-40B4-BE49-F238E27FC236}">
                <a16:creationId xmlns:a16="http://schemas.microsoft.com/office/drawing/2014/main" id="{DB12B210-2888-5541-9247-45163BA365B3}"/>
              </a:ext>
            </a:extLst>
          </p:cNvPr>
          <p:cNvSpPr/>
          <p:nvPr/>
        </p:nvSpPr>
        <p:spPr>
          <a:xfrm>
            <a:off x="3310321" y="7988174"/>
            <a:ext cx="7209798" cy="1384995"/>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57901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12" name="Rectangle 11">
            <a:extLst>
              <a:ext uri="{FF2B5EF4-FFF2-40B4-BE49-F238E27FC236}">
                <a16:creationId xmlns:a16="http://schemas.microsoft.com/office/drawing/2014/main" id="{CC4A6A83-2265-E149-81E8-59D4AC694778}"/>
              </a:ext>
            </a:extLst>
          </p:cNvPr>
          <p:cNvSpPr/>
          <p:nvPr/>
        </p:nvSpPr>
        <p:spPr>
          <a:xfrm>
            <a:off x="13440673" y="0"/>
            <a:ext cx="293238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D565FB4-02B2-EB42-A072-CE160E1E9446}"/>
              </a:ext>
            </a:extLst>
          </p:cNvPr>
          <p:cNvGrpSpPr/>
          <p:nvPr/>
        </p:nvGrpSpPr>
        <p:grpSpPr>
          <a:xfrm>
            <a:off x="17600707" y="2087209"/>
            <a:ext cx="5290042" cy="2120349"/>
            <a:chOff x="2056689" y="6763668"/>
            <a:chExt cx="5290042" cy="2120349"/>
          </a:xfrm>
        </p:grpSpPr>
        <p:sp>
          <p:nvSpPr>
            <p:cNvPr id="14" name="TextBox 13">
              <a:extLst>
                <a:ext uri="{FF2B5EF4-FFF2-40B4-BE49-F238E27FC236}">
                  <a16:creationId xmlns:a16="http://schemas.microsoft.com/office/drawing/2014/main" id="{97DDC9BD-BB40-4F47-9930-98474CF9CCEA}"/>
                </a:ext>
              </a:extLst>
            </p:cNvPr>
            <p:cNvSpPr txBox="1"/>
            <p:nvPr/>
          </p:nvSpPr>
          <p:spPr>
            <a:xfrm>
              <a:off x="2056690" y="7269280"/>
              <a:ext cx="529004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15" name="Rectangle 14">
              <a:extLst>
                <a:ext uri="{FF2B5EF4-FFF2-40B4-BE49-F238E27FC236}">
                  <a16:creationId xmlns:a16="http://schemas.microsoft.com/office/drawing/2014/main" id="{6ED95E70-2BCF-4548-98AD-F43C84C91176}"/>
                </a:ext>
              </a:extLst>
            </p:cNvPr>
            <p:cNvSpPr/>
            <p:nvPr/>
          </p:nvSpPr>
          <p:spPr>
            <a:xfrm>
              <a:off x="2056689" y="6763668"/>
              <a:ext cx="5290041"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16" name="Group 15">
            <a:extLst>
              <a:ext uri="{FF2B5EF4-FFF2-40B4-BE49-F238E27FC236}">
                <a16:creationId xmlns:a16="http://schemas.microsoft.com/office/drawing/2014/main" id="{313CE13E-FE40-ED46-BEE1-DC3857338039}"/>
              </a:ext>
            </a:extLst>
          </p:cNvPr>
          <p:cNvGrpSpPr/>
          <p:nvPr/>
        </p:nvGrpSpPr>
        <p:grpSpPr>
          <a:xfrm>
            <a:off x="17600707" y="5797825"/>
            <a:ext cx="5290042" cy="2120349"/>
            <a:chOff x="2056689" y="6763668"/>
            <a:chExt cx="5290042" cy="2120349"/>
          </a:xfrm>
        </p:grpSpPr>
        <p:sp>
          <p:nvSpPr>
            <p:cNvPr id="17" name="TextBox 16">
              <a:extLst>
                <a:ext uri="{FF2B5EF4-FFF2-40B4-BE49-F238E27FC236}">
                  <a16:creationId xmlns:a16="http://schemas.microsoft.com/office/drawing/2014/main" id="{20E733E4-C80E-C941-AA72-773DCC9514B9}"/>
                </a:ext>
              </a:extLst>
            </p:cNvPr>
            <p:cNvSpPr txBox="1"/>
            <p:nvPr/>
          </p:nvSpPr>
          <p:spPr>
            <a:xfrm>
              <a:off x="2056690" y="7269280"/>
              <a:ext cx="529004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18" name="Rectangle 17">
              <a:extLst>
                <a:ext uri="{FF2B5EF4-FFF2-40B4-BE49-F238E27FC236}">
                  <a16:creationId xmlns:a16="http://schemas.microsoft.com/office/drawing/2014/main" id="{DEE3BE31-D8EB-A445-99DC-00B769E7C164}"/>
                </a:ext>
              </a:extLst>
            </p:cNvPr>
            <p:cNvSpPr/>
            <p:nvPr/>
          </p:nvSpPr>
          <p:spPr>
            <a:xfrm>
              <a:off x="2056689" y="6763668"/>
              <a:ext cx="5290041"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19" name="Group 18">
            <a:extLst>
              <a:ext uri="{FF2B5EF4-FFF2-40B4-BE49-F238E27FC236}">
                <a16:creationId xmlns:a16="http://schemas.microsoft.com/office/drawing/2014/main" id="{8A10AF02-F3DC-BA4A-9FE4-79C840785F6C}"/>
              </a:ext>
            </a:extLst>
          </p:cNvPr>
          <p:cNvGrpSpPr/>
          <p:nvPr/>
        </p:nvGrpSpPr>
        <p:grpSpPr>
          <a:xfrm>
            <a:off x="17600707" y="9508441"/>
            <a:ext cx="5290042" cy="2120349"/>
            <a:chOff x="2056689" y="6763668"/>
            <a:chExt cx="5290042" cy="2120349"/>
          </a:xfrm>
        </p:grpSpPr>
        <p:sp>
          <p:nvSpPr>
            <p:cNvPr id="20" name="TextBox 19">
              <a:extLst>
                <a:ext uri="{FF2B5EF4-FFF2-40B4-BE49-F238E27FC236}">
                  <a16:creationId xmlns:a16="http://schemas.microsoft.com/office/drawing/2014/main" id="{DBD12D6E-7A6D-9A44-9C61-995A4B9B3A94}"/>
                </a:ext>
              </a:extLst>
            </p:cNvPr>
            <p:cNvSpPr txBox="1"/>
            <p:nvPr/>
          </p:nvSpPr>
          <p:spPr>
            <a:xfrm>
              <a:off x="2056690" y="7269280"/>
              <a:ext cx="529004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1" name="Rectangle 20">
              <a:extLst>
                <a:ext uri="{FF2B5EF4-FFF2-40B4-BE49-F238E27FC236}">
                  <a16:creationId xmlns:a16="http://schemas.microsoft.com/office/drawing/2014/main" id="{E45EB50D-4246-D347-AF03-C3993DC27EE6}"/>
                </a:ext>
              </a:extLst>
            </p:cNvPr>
            <p:cNvSpPr/>
            <p:nvPr/>
          </p:nvSpPr>
          <p:spPr>
            <a:xfrm>
              <a:off x="2056689" y="6763668"/>
              <a:ext cx="5290041"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grpSp>
        <p:nvGrpSpPr>
          <p:cNvPr id="28" name="Group 27">
            <a:extLst>
              <a:ext uri="{FF2B5EF4-FFF2-40B4-BE49-F238E27FC236}">
                <a16:creationId xmlns:a16="http://schemas.microsoft.com/office/drawing/2014/main" id="{EDE3839F-602D-9A47-A52B-A1C6C37C7B97}"/>
              </a:ext>
            </a:extLst>
          </p:cNvPr>
          <p:cNvGrpSpPr/>
          <p:nvPr/>
        </p:nvGrpSpPr>
        <p:grpSpPr>
          <a:xfrm>
            <a:off x="1836331" y="10814287"/>
            <a:ext cx="8683788" cy="1383468"/>
            <a:chOff x="7861505" y="1407238"/>
            <a:chExt cx="8683788" cy="1383468"/>
          </a:xfrm>
        </p:grpSpPr>
        <p:sp>
          <p:nvSpPr>
            <p:cNvPr id="29" name="TextBox 28">
              <a:extLst>
                <a:ext uri="{FF2B5EF4-FFF2-40B4-BE49-F238E27FC236}">
                  <a16:creationId xmlns:a16="http://schemas.microsoft.com/office/drawing/2014/main" id="{BB7AF586-E671-EB41-A8E3-47AB94DBCE6C}"/>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30" name="TextBox 29">
              <a:extLst>
                <a:ext uri="{FF2B5EF4-FFF2-40B4-BE49-F238E27FC236}">
                  <a16:creationId xmlns:a16="http://schemas.microsoft.com/office/drawing/2014/main" id="{4A12B42F-0C57-AE47-BC05-14704180F75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1" name="TextBox 30">
            <a:extLst>
              <a:ext uri="{FF2B5EF4-FFF2-40B4-BE49-F238E27FC236}">
                <a16:creationId xmlns:a16="http://schemas.microsoft.com/office/drawing/2014/main" id="{2DF68E0F-27F0-C444-B3AC-B00F6490A0AE}"/>
              </a:ext>
            </a:extLst>
          </p:cNvPr>
          <p:cNvSpPr txBox="1"/>
          <p:nvPr/>
        </p:nvSpPr>
        <p:spPr>
          <a:xfrm>
            <a:off x="1836331" y="1217135"/>
            <a:ext cx="3933166" cy="634680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grpSp>
        <p:nvGrpSpPr>
          <p:cNvPr id="32" name="Group 31">
            <a:extLst>
              <a:ext uri="{FF2B5EF4-FFF2-40B4-BE49-F238E27FC236}">
                <a16:creationId xmlns:a16="http://schemas.microsoft.com/office/drawing/2014/main" id="{2EE63BC4-D39C-3C47-9FA3-0185AEA31107}"/>
              </a:ext>
            </a:extLst>
          </p:cNvPr>
          <p:cNvGrpSpPr/>
          <p:nvPr/>
        </p:nvGrpSpPr>
        <p:grpSpPr>
          <a:xfrm>
            <a:off x="14268993" y="10068917"/>
            <a:ext cx="1280300" cy="974622"/>
            <a:chOff x="17083598" y="2386671"/>
            <a:chExt cx="1081851" cy="823555"/>
          </a:xfrm>
          <a:solidFill>
            <a:schemeClr val="bg1"/>
          </a:solidFill>
        </p:grpSpPr>
        <p:sp>
          <p:nvSpPr>
            <p:cNvPr id="33" name="Freeform 16">
              <a:extLst>
                <a:ext uri="{FF2B5EF4-FFF2-40B4-BE49-F238E27FC236}">
                  <a16:creationId xmlns:a16="http://schemas.microsoft.com/office/drawing/2014/main" id="{3E01DBBA-B2A9-D046-8D8D-D3E21265B835}"/>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17">
              <a:extLst>
                <a:ext uri="{FF2B5EF4-FFF2-40B4-BE49-F238E27FC236}">
                  <a16:creationId xmlns:a16="http://schemas.microsoft.com/office/drawing/2014/main" id="{1A961996-A419-CE4B-BFF3-FBBB5DD5C782}"/>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18">
              <a:extLst>
                <a:ext uri="{FF2B5EF4-FFF2-40B4-BE49-F238E27FC236}">
                  <a16:creationId xmlns:a16="http://schemas.microsoft.com/office/drawing/2014/main" id="{B1702BB3-38ED-EE46-BB26-9ADC83DD2CE8}"/>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19">
              <a:extLst>
                <a:ext uri="{FF2B5EF4-FFF2-40B4-BE49-F238E27FC236}">
                  <a16:creationId xmlns:a16="http://schemas.microsoft.com/office/drawing/2014/main" id="{F42AB45F-A0F1-E345-94FA-BE0FECA654BD}"/>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20">
              <a:extLst>
                <a:ext uri="{FF2B5EF4-FFF2-40B4-BE49-F238E27FC236}">
                  <a16:creationId xmlns:a16="http://schemas.microsoft.com/office/drawing/2014/main" id="{A70D5A99-3A93-3849-BB2B-633145AD1261}"/>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21">
              <a:extLst>
                <a:ext uri="{FF2B5EF4-FFF2-40B4-BE49-F238E27FC236}">
                  <a16:creationId xmlns:a16="http://schemas.microsoft.com/office/drawing/2014/main" id="{9A9CB0D4-F540-934B-A98D-A49EF11D343F}"/>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22">
              <a:extLst>
                <a:ext uri="{FF2B5EF4-FFF2-40B4-BE49-F238E27FC236}">
                  <a16:creationId xmlns:a16="http://schemas.microsoft.com/office/drawing/2014/main" id="{F8DF919C-107C-2E4F-BF6B-D002AEE7B1FA}"/>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1" name="Group 40">
            <a:extLst>
              <a:ext uri="{FF2B5EF4-FFF2-40B4-BE49-F238E27FC236}">
                <a16:creationId xmlns:a16="http://schemas.microsoft.com/office/drawing/2014/main" id="{AA67B9B8-B317-BE41-A800-157403C9712D}"/>
              </a:ext>
            </a:extLst>
          </p:cNvPr>
          <p:cNvGrpSpPr/>
          <p:nvPr/>
        </p:nvGrpSpPr>
        <p:grpSpPr>
          <a:xfrm>
            <a:off x="14368606" y="6222281"/>
            <a:ext cx="1076518" cy="1271438"/>
            <a:chOff x="10356648" y="2255652"/>
            <a:chExt cx="909656" cy="1074364"/>
          </a:xfrm>
          <a:solidFill>
            <a:schemeClr val="bg1"/>
          </a:solidFill>
        </p:grpSpPr>
        <p:sp>
          <p:nvSpPr>
            <p:cNvPr id="42" name="Freeform 45">
              <a:extLst>
                <a:ext uri="{FF2B5EF4-FFF2-40B4-BE49-F238E27FC236}">
                  <a16:creationId xmlns:a16="http://schemas.microsoft.com/office/drawing/2014/main" id="{7A5D3CF9-A42A-B341-A559-BF41A81A130B}"/>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5DAFF226-B8D9-404D-B643-620DCE66E141}"/>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4" name="Group 43">
            <a:extLst>
              <a:ext uri="{FF2B5EF4-FFF2-40B4-BE49-F238E27FC236}">
                <a16:creationId xmlns:a16="http://schemas.microsoft.com/office/drawing/2014/main" id="{F59746F9-C89B-C04C-AB03-BFF52779B082}"/>
              </a:ext>
            </a:extLst>
          </p:cNvPr>
          <p:cNvGrpSpPr/>
          <p:nvPr/>
        </p:nvGrpSpPr>
        <p:grpSpPr>
          <a:xfrm>
            <a:off x="14268930" y="2366937"/>
            <a:ext cx="1275870" cy="1275868"/>
            <a:chOff x="5123329" y="2255652"/>
            <a:chExt cx="1078109" cy="1078108"/>
          </a:xfrm>
          <a:solidFill>
            <a:schemeClr val="bg1"/>
          </a:solidFill>
        </p:grpSpPr>
        <p:sp>
          <p:nvSpPr>
            <p:cNvPr id="45" name="Freeform 44">
              <a:extLst>
                <a:ext uri="{FF2B5EF4-FFF2-40B4-BE49-F238E27FC236}">
                  <a16:creationId xmlns:a16="http://schemas.microsoft.com/office/drawing/2014/main" id="{E4641A44-9327-7446-AFD0-406F6FF8F73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5">
              <a:extLst>
                <a:ext uri="{FF2B5EF4-FFF2-40B4-BE49-F238E27FC236}">
                  <a16:creationId xmlns:a16="http://schemas.microsoft.com/office/drawing/2014/main" id="{BABADD06-E3A4-0842-888B-9E995EF06969}"/>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46">
              <a:extLst>
                <a:ext uri="{FF2B5EF4-FFF2-40B4-BE49-F238E27FC236}">
                  <a16:creationId xmlns:a16="http://schemas.microsoft.com/office/drawing/2014/main" id="{E9E13EAF-B407-4143-AEE4-011F369B41E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021909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10" name="Group 9">
            <a:extLst>
              <a:ext uri="{FF2B5EF4-FFF2-40B4-BE49-F238E27FC236}">
                <a16:creationId xmlns:a16="http://schemas.microsoft.com/office/drawing/2014/main" id="{16BEA75B-700B-614C-B80F-E092C890609F}"/>
              </a:ext>
            </a:extLst>
          </p:cNvPr>
          <p:cNvGrpSpPr/>
          <p:nvPr/>
        </p:nvGrpSpPr>
        <p:grpSpPr>
          <a:xfrm>
            <a:off x="1641617" y="10655259"/>
            <a:ext cx="8683788" cy="1383468"/>
            <a:chOff x="7861505" y="1407238"/>
            <a:chExt cx="8683788" cy="1383468"/>
          </a:xfrm>
        </p:grpSpPr>
        <p:sp>
          <p:nvSpPr>
            <p:cNvPr id="13" name="TextBox 12">
              <a:extLst>
                <a:ext uri="{FF2B5EF4-FFF2-40B4-BE49-F238E27FC236}">
                  <a16:creationId xmlns:a16="http://schemas.microsoft.com/office/drawing/2014/main" id="{5683C910-DAD4-B341-86CC-4829D9A2C98C}"/>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4" name="TextBox 13">
              <a:extLst>
                <a:ext uri="{FF2B5EF4-FFF2-40B4-BE49-F238E27FC236}">
                  <a16:creationId xmlns:a16="http://schemas.microsoft.com/office/drawing/2014/main" id="{503CA351-8631-744C-BDB3-04AA878A0BD0}"/>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7" name="TextBox 16">
            <a:extLst>
              <a:ext uri="{FF2B5EF4-FFF2-40B4-BE49-F238E27FC236}">
                <a16:creationId xmlns:a16="http://schemas.microsoft.com/office/drawing/2014/main" id="{5E5675EE-CED7-0B42-A4F5-96200DEEE01C}"/>
              </a:ext>
            </a:extLst>
          </p:cNvPr>
          <p:cNvSpPr txBox="1"/>
          <p:nvPr/>
        </p:nvSpPr>
        <p:spPr>
          <a:xfrm>
            <a:off x="1641619" y="3924655"/>
            <a:ext cx="392429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18" name="Rectangle 17">
            <a:extLst>
              <a:ext uri="{FF2B5EF4-FFF2-40B4-BE49-F238E27FC236}">
                <a16:creationId xmlns:a16="http://schemas.microsoft.com/office/drawing/2014/main" id="{EEAE1D06-8A48-DA4F-A040-75D548E83D7E}"/>
              </a:ext>
            </a:extLst>
          </p:cNvPr>
          <p:cNvSpPr/>
          <p:nvPr/>
        </p:nvSpPr>
        <p:spPr>
          <a:xfrm>
            <a:off x="1641617" y="3419043"/>
            <a:ext cx="392429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23" name="TextBox 22">
            <a:extLst>
              <a:ext uri="{FF2B5EF4-FFF2-40B4-BE49-F238E27FC236}">
                <a16:creationId xmlns:a16="http://schemas.microsoft.com/office/drawing/2014/main" id="{CE79DF19-28B9-1048-B8ED-22C7A27F727A}"/>
              </a:ext>
            </a:extLst>
          </p:cNvPr>
          <p:cNvSpPr txBox="1"/>
          <p:nvPr/>
        </p:nvSpPr>
        <p:spPr>
          <a:xfrm>
            <a:off x="6401111" y="3924655"/>
            <a:ext cx="392429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4" name="Rectangle 23">
            <a:extLst>
              <a:ext uri="{FF2B5EF4-FFF2-40B4-BE49-F238E27FC236}">
                <a16:creationId xmlns:a16="http://schemas.microsoft.com/office/drawing/2014/main" id="{E520FE8D-0270-1442-8181-3C38E4FD6A3C}"/>
              </a:ext>
            </a:extLst>
          </p:cNvPr>
          <p:cNvSpPr/>
          <p:nvPr/>
        </p:nvSpPr>
        <p:spPr>
          <a:xfrm>
            <a:off x="6401109" y="3419043"/>
            <a:ext cx="392429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25" name="Group 24">
            <a:extLst>
              <a:ext uri="{FF2B5EF4-FFF2-40B4-BE49-F238E27FC236}">
                <a16:creationId xmlns:a16="http://schemas.microsoft.com/office/drawing/2014/main" id="{438A16EB-7782-1E4B-A976-007A6B854F28}"/>
              </a:ext>
            </a:extLst>
          </p:cNvPr>
          <p:cNvGrpSpPr/>
          <p:nvPr/>
        </p:nvGrpSpPr>
        <p:grpSpPr>
          <a:xfrm>
            <a:off x="6401109" y="1690643"/>
            <a:ext cx="1026771" cy="781624"/>
            <a:chOff x="17083598" y="2386671"/>
            <a:chExt cx="1081851" cy="823555"/>
          </a:xfrm>
          <a:solidFill>
            <a:schemeClr val="accent1"/>
          </a:solidFill>
        </p:grpSpPr>
        <p:sp>
          <p:nvSpPr>
            <p:cNvPr id="26" name="Freeform 16">
              <a:extLst>
                <a:ext uri="{FF2B5EF4-FFF2-40B4-BE49-F238E27FC236}">
                  <a16:creationId xmlns:a16="http://schemas.microsoft.com/office/drawing/2014/main" id="{E9839D8A-4439-0443-9DA2-558E9B23E61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Freeform 17">
              <a:extLst>
                <a:ext uri="{FF2B5EF4-FFF2-40B4-BE49-F238E27FC236}">
                  <a16:creationId xmlns:a16="http://schemas.microsoft.com/office/drawing/2014/main" id="{98BF4B88-E5F6-DE43-BF05-7AAE94BD05D5}"/>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18">
              <a:extLst>
                <a:ext uri="{FF2B5EF4-FFF2-40B4-BE49-F238E27FC236}">
                  <a16:creationId xmlns:a16="http://schemas.microsoft.com/office/drawing/2014/main" id="{D4C59821-9813-4141-AAD0-CBC3A436D2E4}"/>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19">
              <a:extLst>
                <a:ext uri="{FF2B5EF4-FFF2-40B4-BE49-F238E27FC236}">
                  <a16:creationId xmlns:a16="http://schemas.microsoft.com/office/drawing/2014/main" id="{D4AF4B13-846A-4846-B9AD-20BEB94C862B}"/>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0">
              <a:extLst>
                <a:ext uri="{FF2B5EF4-FFF2-40B4-BE49-F238E27FC236}">
                  <a16:creationId xmlns:a16="http://schemas.microsoft.com/office/drawing/2014/main" id="{C6F0FD50-7095-FF43-A325-A87AF1976FD9}"/>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21">
              <a:extLst>
                <a:ext uri="{FF2B5EF4-FFF2-40B4-BE49-F238E27FC236}">
                  <a16:creationId xmlns:a16="http://schemas.microsoft.com/office/drawing/2014/main" id="{3F9EA099-FB73-024F-906F-3373016CC642}"/>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22">
              <a:extLst>
                <a:ext uri="{FF2B5EF4-FFF2-40B4-BE49-F238E27FC236}">
                  <a16:creationId xmlns:a16="http://schemas.microsoft.com/office/drawing/2014/main" id="{E0828166-FF98-DA4A-A220-D69FC1FAB21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3" name="Group 32">
            <a:extLst>
              <a:ext uri="{FF2B5EF4-FFF2-40B4-BE49-F238E27FC236}">
                <a16:creationId xmlns:a16="http://schemas.microsoft.com/office/drawing/2014/main" id="{A54EDF12-25D3-C244-81A0-151B98B705E0}"/>
              </a:ext>
            </a:extLst>
          </p:cNvPr>
          <p:cNvGrpSpPr/>
          <p:nvPr/>
        </p:nvGrpSpPr>
        <p:grpSpPr>
          <a:xfrm>
            <a:off x="1674274" y="1677273"/>
            <a:ext cx="1023218" cy="1023216"/>
            <a:chOff x="5123329" y="2255652"/>
            <a:chExt cx="1078109" cy="1078108"/>
          </a:xfrm>
          <a:solidFill>
            <a:schemeClr val="accent1"/>
          </a:solidFill>
        </p:grpSpPr>
        <p:sp>
          <p:nvSpPr>
            <p:cNvPr id="34" name="Freeform 33">
              <a:extLst>
                <a:ext uri="{FF2B5EF4-FFF2-40B4-BE49-F238E27FC236}">
                  <a16:creationId xmlns:a16="http://schemas.microsoft.com/office/drawing/2014/main" id="{38FAC0CF-AC9F-C448-9709-FE9B16781EE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2DC7BFC7-3A5A-7B4D-9F66-10458C1DCBF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35">
              <a:extLst>
                <a:ext uri="{FF2B5EF4-FFF2-40B4-BE49-F238E27FC236}">
                  <a16:creationId xmlns:a16="http://schemas.microsoft.com/office/drawing/2014/main" id="{5F23E730-7BCC-9E40-B399-D0E9E189D25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33296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5" name="Rectangle 34">
            <a:extLst>
              <a:ext uri="{FF2B5EF4-FFF2-40B4-BE49-F238E27FC236}">
                <a16:creationId xmlns:a16="http://schemas.microsoft.com/office/drawing/2014/main" id="{84BD6D59-08E5-F74D-A9CD-E9521386765C}"/>
              </a:ext>
            </a:extLst>
          </p:cNvPr>
          <p:cNvSpPr/>
          <p:nvPr/>
        </p:nvSpPr>
        <p:spPr>
          <a:xfrm>
            <a:off x="12188825" y="5322617"/>
            <a:ext cx="10547208" cy="6716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6CB215F-4138-3747-B72D-2FC3CDA47B64}"/>
              </a:ext>
            </a:extLst>
          </p:cNvPr>
          <p:cNvSpPr txBox="1"/>
          <p:nvPr/>
        </p:nvSpPr>
        <p:spPr>
          <a:xfrm>
            <a:off x="12188825" y="1217135"/>
            <a:ext cx="1054720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sp>
        <p:nvSpPr>
          <p:cNvPr id="14" name="Rectangle 13">
            <a:extLst>
              <a:ext uri="{FF2B5EF4-FFF2-40B4-BE49-F238E27FC236}">
                <a16:creationId xmlns:a16="http://schemas.microsoft.com/office/drawing/2014/main" id="{DB12B210-2888-5541-9247-45163BA365B3}"/>
              </a:ext>
            </a:extLst>
          </p:cNvPr>
          <p:cNvSpPr/>
          <p:nvPr/>
        </p:nvSpPr>
        <p:spPr>
          <a:xfrm>
            <a:off x="13857530" y="7988174"/>
            <a:ext cx="7209798" cy="1384995"/>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246284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8595364" y="2487168"/>
            <a:ext cx="12254028"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MEET OUR TEAM</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1954082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4" name="Marcador de imagen 3"/>
          <p:cNvSpPr>
            <a:spLocks noGrp="1"/>
          </p:cNvSpPr>
          <p:nvPr>
            <p:ph type="pic" sz="quarter" idx="18"/>
          </p:nvPr>
        </p:nvSpPr>
        <p:spPr/>
      </p:sp>
      <p:sp>
        <p:nvSpPr>
          <p:cNvPr id="5" name="Marcador de imagen 4"/>
          <p:cNvSpPr>
            <a:spLocks noGrp="1"/>
          </p:cNvSpPr>
          <p:nvPr>
            <p:ph type="pic" sz="quarter" idx="19"/>
          </p:nvPr>
        </p:nvSpPr>
        <p:spPr/>
      </p:sp>
      <p:grpSp>
        <p:nvGrpSpPr>
          <p:cNvPr id="3" name="Group 2">
            <a:extLst>
              <a:ext uri="{FF2B5EF4-FFF2-40B4-BE49-F238E27FC236}">
                <a16:creationId xmlns:a16="http://schemas.microsoft.com/office/drawing/2014/main" id="{94950114-BBC1-064F-AA6E-674D9EF3DD6B}"/>
              </a:ext>
            </a:extLst>
          </p:cNvPr>
          <p:cNvGrpSpPr/>
          <p:nvPr/>
        </p:nvGrpSpPr>
        <p:grpSpPr>
          <a:xfrm>
            <a:off x="1900945" y="5263436"/>
            <a:ext cx="6170290" cy="1594564"/>
            <a:chOff x="14156139" y="1665495"/>
            <a:chExt cx="6170290" cy="1594564"/>
          </a:xfrm>
        </p:grpSpPr>
        <p:sp>
          <p:nvSpPr>
            <p:cNvPr id="18" name="TextBox 17">
              <a:extLst>
                <a:ext uri="{FF2B5EF4-FFF2-40B4-BE49-F238E27FC236}">
                  <a16:creationId xmlns:a16="http://schemas.microsoft.com/office/drawing/2014/main" id="{5AF26EAD-AF46-3348-8383-9E1DD8EAA8AB}"/>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9" name="Rectangle 18">
              <a:extLst>
                <a:ext uri="{FF2B5EF4-FFF2-40B4-BE49-F238E27FC236}">
                  <a16:creationId xmlns:a16="http://schemas.microsoft.com/office/drawing/2014/main" id="{89061D57-EA60-3442-BB5D-FFFC8BBCB69D}"/>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EMILY HARRYS</a:t>
              </a:r>
              <a:endParaRPr lang="en-US" sz="4400" b="1" spc="600" dirty="0">
                <a:solidFill>
                  <a:schemeClr val="tx2"/>
                </a:solidFill>
                <a:latin typeface="Montserrat SemiBold" pitchFamily="2" charset="77"/>
                <a:ea typeface="Montserrat" charset="0"/>
                <a:cs typeface="Montserrat" charset="0"/>
              </a:endParaRPr>
            </a:p>
          </p:txBody>
        </p:sp>
      </p:grpSp>
      <p:grpSp>
        <p:nvGrpSpPr>
          <p:cNvPr id="29" name="Group 28">
            <a:extLst>
              <a:ext uri="{FF2B5EF4-FFF2-40B4-BE49-F238E27FC236}">
                <a16:creationId xmlns:a16="http://schemas.microsoft.com/office/drawing/2014/main" id="{269D7B1A-FD97-054A-9A59-18A8783A5405}"/>
              </a:ext>
            </a:extLst>
          </p:cNvPr>
          <p:cNvGrpSpPr/>
          <p:nvPr/>
        </p:nvGrpSpPr>
        <p:grpSpPr>
          <a:xfrm>
            <a:off x="9103679" y="5263436"/>
            <a:ext cx="6170290" cy="1594564"/>
            <a:chOff x="14156139" y="1665495"/>
            <a:chExt cx="6170290" cy="1594564"/>
          </a:xfrm>
        </p:grpSpPr>
        <p:sp>
          <p:nvSpPr>
            <p:cNvPr id="30" name="TextBox 29">
              <a:extLst>
                <a:ext uri="{FF2B5EF4-FFF2-40B4-BE49-F238E27FC236}">
                  <a16:creationId xmlns:a16="http://schemas.microsoft.com/office/drawing/2014/main" id="{EB5F9760-F2D6-984F-82FE-5DE4898454AD}"/>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1" name="Rectangle 30">
              <a:extLst>
                <a:ext uri="{FF2B5EF4-FFF2-40B4-BE49-F238E27FC236}">
                  <a16:creationId xmlns:a16="http://schemas.microsoft.com/office/drawing/2014/main" id="{7BE0CF68-5098-994D-8BC7-81F251E71C83}"/>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32" name="Group 31">
            <a:extLst>
              <a:ext uri="{FF2B5EF4-FFF2-40B4-BE49-F238E27FC236}">
                <a16:creationId xmlns:a16="http://schemas.microsoft.com/office/drawing/2014/main" id="{923E18D9-33FE-C64F-9EC4-FDA8140A7C20}"/>
              </a:ext>
            </a:extLst>
          </p:cNvPr>
          <p:cNvGrpSpPr/>
          <p:nvPr/>
        </p:nvGrpSpPr>
        <p:grpSpPr>
          <a:xfrm>
            <a:off x="16306413" y="5263436"/>
            <a:ext cx="6170290" cy="1594564"/>
            <a:chOff x="14156139" y="1665495"/>
            <a:chExt cx="6170290" cy="1594564"/>
          </a:xfrm>
        </p:grpSpPr>
        <p:sp>
          <p:nvSpPr>
            <p:cNvPr id="33" name="TextBox 32">
              <a:extLst>
                <a:ext uri="{FF2B5EF4-FFF2-40B4-BE49-F238E27FC236}">
                  <a16:creationId xmlns:a16="http://schemas.microsoft.com/office/drawing/2014/main" id="{E27485C6-4F0E-5F42-BF82-4940670FD2F1}"/>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4" name="Rectangle 33">
              <a:extLst>
                <a:ext uri="{FF2B5EF4-FFF2-40B4-BE49-F238E27FC236}">
                  <a16:creationId xmlns:a16="http://schemas.microsoft.com/office/drawing/2014/main" id="{3CE0E06A-5C9F-EA48-8D80-DACDE7576AA5}"/>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C4C3030A-8038-B64F-807F-36C716622C9B}"/>
              </a:ext>
            </a:extLst>
          </p:cNvPr>
          <p:cNvGrpSpPr/>
          <p:nvPr/>
        </p:nvGrpSpPr>
        <p:grpSpPr>
          <a:xfrm>
            <a:off x="1836331" y="1217135"/>
            <a:ext cx="8683788" cy="1383468"/>
            <a:chOff x="7861505" y="1407238"/>
            <a:chExt cx="868378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8" name="TextBox 37">
            <a:extLst>
              <a:ext uri="{FF2B5EF4-FFF2-40B4-BE49-F238E27FC236}">
                <a16:creationId xmlns:a16="http://schemas.microsoft.com/office/drawing/2014/main" id="{8C1CCE29-73B7-524E-A9CC-E8A6185B18CC}"/>
              </a:ext>
            </a:extLst>
          </p:cNvPr>
          <p:cNvSpPr txBox="1"/>
          <p:nvPr/>
        </p:nvSpPr>
        <p:spPr>
          <a:xfrm>
            <a:off x="13573125" y="1217135"/>
            <a:ext cx="909172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124305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8"/>
          </p:nvPr>
        </p:nvSpPr>
        <p:spPr/>
      </p:sp>
      <p:sp>
        <p:nvSpPr>
          <p:cNvPr id="4" name="Marcador de imagen 3"/>
          <p:cNvSpPr>
            <a:spLocks noGrp="1"/>
          </p:cNvSpPr>
          <p:nvPr>
            <p:ph type="pic" sz="quarter" idx="19"/>
          </p:nvPr>
        </p:nvSpPr>
        <p:spPr/>
      </p:sp>
      <p:grpSp>
        <p:nvGrpSpPr>
          <p:cNvPr id="35" name="Group 34">
            <a:extLst>
              <a:ext uri="{FF2B5EF4-FFF2-40B4-BE49-F238E27FC236}">
                <a16:creationId xmlns:a16="http://schemas.microsoft.com/office/drawing/2014/main" id="{C4C3030A-8038-B64F-807F-36C716622C9B}"/>
              </a:ext>
            </a:extLst>
          </p:cNvPr>
          <p:cNvGrpSpPr/>
          <p:nvPr/>
        </p:nvGrpSpPr>
        <p:grpSpPr>
          <a:xfrm>
            <a:off x="1836331" y="10361135"/>
            <a:ext cx="8683788" cy="1383468"/>
            <a:chOff x="7861505" y="1407238"/>
            <a:chExt cx="868378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TextBox 19">
            <a:extLst>
              <a:ext uri="{FF2B5EF4-FFF2-40B4-BE49-F238E27FC236}">
                <a16:creationId xmlns:a16="http://schemas.microsoft.com/office/drawing/2014/main" id="{FCB16275-178D-0F4E-9000-EE539CBA481F}"/>
              </a:ext>
            </a:extLst>
          </p:cNvPr>
          <p:cNvSpPr txBox="1"/>
          <p:nvPr/>
        </p:nvSpPr>
        <p:spPr>
          <a:xfrm>
            <a:off x="1836332" y="1971397"/>
            <a:ext cx="7786640"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grpSp>
        <p:nvGrpSpPr>
          <p:cNvPr id="5" name="Group 4">
            <a:extLst>
              <a:ext uri="{FF2B5EF4-FFF2-40B4-BE49-F238E27FC236}">
                <a16:creationId xmlns:a16="http://schemas.microsoft.com/office/drawing/2014/main" id="{2372C84F-20EA-6D40-966D-D93E8465B5AB}"/>
              </a:ext>
            </a:extLst>
          </p:cNvPr>
          <p:cNvGrpSpPr/>
          <p:nvPr/>
        </p:nvGrpSpPr>
        <p:grpSpPr>
          <a:xfrm>
            <a:off x="10929257" y="1971397"/>
            <a:ext cx="5384732" cy="1594564"/>
            <a:chOff x="10929257" y="2211104"/>
            <a:chExt cx="5384732" cy="1594564"/>
          </a:xfrm>
        </p:grpSpPr>
        <p:sp>
          <p:nvSpPr>
            <p:cNvPr id="24" name="TextBox 23">
              <a:extLst>
                <a:ext uri="{FF2B5EF4-FFF2-40B4-BE49-F238E27FC236}">
                  <a16:creationId xmlns:a16="http://schemas.microsoft.com/office/drawing/2014/main" id="{9A458258-7F30-7A4D-B12E-A78DB6333B63}"/>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5" name="Rectangle 24">
              <a:extLst>
                <a:ext uri="{FF2B5EF4-FFF2-40B4-BE49-F238E27FC236}">
                  <a16:creationId xmlns:a16="http://schemas.microsoft.com/office/drawing/2014/main" id="{09FFBA72-1F6F-604D-A32E-318ADA330D70}"/>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41" name="Group 40">
            <a:extLst>
              <a:ext uri="{FF2B5EF4-FFF2-40B4-BE49-F238E27FC236}">
                <a16:creationId xmlns:a16="http://schemas.microsoft.com/office/drawing/2014/main" id="{49BFD55A-76EF-8D4E-91DB-A0892560640F}"/>
              </a:ext>
            </a:extLst>
          </p:cNvPr>
          <p:cNvGrpSpPr/>
          <p:nvPr/>
        </p:nvGrpSpPr>
        <p:grpSpPr>
          <a:xfrm>
            <a:off x="17077080" y="1971397"/>
            <a:ext cx="5384732" cy="1594564"/>
            <a:chOff x="10929257" y="2211104"/>
            <a:chExt cx="5384732" cy="1594564"/>
          </a:xfrm>
        </p:grpSpPr>
        <p:sp>
          <p:nvSpPr>
            <p:cNvPr id="42" name="TextBox 41">
              <a:extLst>
                <a:ext uri="{FF2B5EF4-FFF2-40B4-BE49-F238E27FC236}">
                  <a16:creationId xmlns:a16="http://schemas.microsoft.com/office/drawing/2014/main" id="{C4CC5C98-9B05-934C-8B7D-39EC534298C5}"/>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3" name="Rectangle 42">
              <a:extLst>
                <a:ext uri="{FF2B5EF4-FFF2-40B4-BE49-F238E27FC236}">
                  <a16:creationId xmlns:a16="http://schemas.microsoft.com/office/drawing/2014/main" id="{B4C726C4-06CC-A84B-B60A-D9FF3F2E5655}"/>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97070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12453876" y="2487168"/>
            <a:ext cx="8395516"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ABOUT US</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1242566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8"/>
          </p:nvPr>
        </p:nvSpPr>
        <p:spPr/>
      </p:sp>
      <p:grpSp>
        <p:nvGrpSpPr>
          <p:cNvPr id="35" name="Group 34">
            <a:extLst>
              <a:ext uri="{FF2B5EF4-FFF2-40B4-BE49-F238E27FC236}">
                <a16:creationId xmlns:a16="http://schemas.microsoft.com/office/drawing/2014/main" id="{C4C3030A-8038-B64F-807F-36C716622C9B}"/>
              </a:ext>
            </a:extLst>
          </p:cNvPr>
          <p:cNvGrpSpPr/>
          <p:nvPr/>
        </p:nvGrpSpPr>
        <p:grpSpPr>
          <a:xfrm>
            <a:off x="1836331" y="1217135"/>
            <a:ext cx="8683788" cy="1383468"/>
            <a:chOff x="7861505" y="1407238"/>
            <a:chExt cx="868378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KATY ANDERSON</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BEC811E8-D1C2-F644-BDEF-E424A3F93500}"/>
              </a:ext>
            </a:extLst>
          </p:cNvPr>
          <p:cNvGrpSpPr/>
          <p:nvPr/>
        </p:nvGrpSpPr>
        <p:grpSpPr>
          <a:xfrm>
            <a:off x="10587854" y="1939143"/>
            <a:ext cx="3574923" cy="399589"/>
            <a:chOff x="16879571" y="11974559"/>
            <a:chExt cx="4156803" cy="464629"/>
          </a:xfrm>
        </p:grpSpPr>
        <p:sp>
          <p:nvSpPr>
            <p:cNvPr id="21" name="Shape 1646">
              <a:extLst>
                <a:ext uri="{FF2B5EF4-FFF2-40B4-BE49-F238E27FC236}">
                  <a16:creationId xmlns:a16="http://schemas.microsoft.com/office/drawing/2014/main" id="{F4F66BF1-3BAB-4542-9F77-798CF3034DF5}"/>
                </a:ext>
              </a:extLst>
            </p:cNvPr>
            <p:cNvSpPr/>
            <p:nvPr/>
          </p:nvSpPr>
          <p:spPr>
            <a:xfrm>
              <a:off x="20617628" y="12007417"/>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22" name="Shape 1649">
              <a:extLst>
                <a:ext uri="{FF2B5EF4-FFF2-40B4-BE49-F238E27FC236}">
                  <a16:creationId xmlns:a16="http://schemas.microsoft.com/office/drawing/2014/main" id="{2C2FD9DA-7788-5D4F-9627-751A3E993F79}"/>
                </a:ext>
              </a:extLst>
            </p:cNvPr>
            <p:cNvSpPr/>
            <p:nvPr/>
          </p:nvSpPr>
          <p:spPr>
            <a:xfrm>
              <a:off x="17984875" y="12027753"/>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23" name="Shape 1658">
              <a:extLst>
                <a:ext uri="{FF2B5EF4-FFF2-40B4-BE49-F238E27FC236}">
                  <a16:creationId xmlns:a16="http://schemas.microsoft.com/office/drawing/2014/main" id="{4D67F535-CF02-DF40-B989-BAE42A9C3780}"/>
                </a:ext>
              </a:extLst>
            </p:cNvPr>
            <p:cNvSpPr/>
            <p:nvPr/>
          </p:nvSpPr>
          <p:spPr>
            <a:xfrm>
              <a:off x="19318635" y="11987738"/>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28" name="Freeform 27">
              <a:extLst>
                <a:ext uri="{FF2B5EF4-FFF2-40B4-BE49-F238E27FC236}">
                  <a16:creationId xmlns:a16="http://schemas.microsoft.com/office/drawing/2014/main" id="{520DBEE0-05DA-814D-B332-816B11AFB330}"/>
                </a:ext>
              </a:extLst>
            </p:cNvPr>
            <p:cNvSpPr>
              <a:spLocks noChangeArrowheads="1"/>
            </p:cNvSpPr>
            <p:nvPr/>
          </p:nvSpPr>
          <p:spPr bwMode="auto">
            <a:xfrm>
              <a:off x="16879571" y="11974559"/>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sp>
        <p:nvSpPr>
          <p:cNvPr id="39" name="TextBox 38">
            <a:extLst>
              <a:ext uri="{FF2B5EF4-FFF2-40B4-BE49-F238E27FC236}">
                <a16:creationId xmlns:a16="http://schemas.microsoft.com/office/drawing/2014/main" id="{4BAFAC01-D41D-D04F-9712-9A716DBD157D}"/>
              </a:ext>
            </a:extLst>
          </p:cNvPr>
          <p:cNvSpPr txBox="1"/>
          <p:nvPr/>
        </p:nvSpPr>
        <p:spPr>
          <a:xfrm>
            <a:off x="10520119" y="3392011"/>
            <a:ext cx="1214473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graphicFrame>
        <p:nvGraphicFramePr>
          <p:cNvPr id="5" name="Chart 4">
            <a:extLst>
              <a:ext uri="{FF2B5EF4-FFF2-40B4-BE49-F238E27FC236}">
                <a16:creationId xmlns:a16="http://schemas.microsoft.com/office/drawing/2014/main" id="{67646826-2AE4-7D46-A0BC-6C727A4D6260}"/>
              </a:ext>
            </a:extLst>
          </p:cNvPr>
          <p:cNvGraphicFramePr/>
          <p:nvPr>
            <p:extLst>
              <p:ext uri="{D42A27DB-BD31-4B8C-83A1-F6EECF244321}">
                <p14:modId xmlns:p14="http://schemas.microsoft.com/office/powerpoint/2010/main" val="843713884"/>
              </p:ext>
            </p:extLst>
          </p:nvPr>
        </p:nvGraphicFramePr>
        <p:xfrm>
          <a:off x="16711448" y="7533195"/>
          <a:ext cx="5953402" cy="4243662"/>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roup 5">
            <a:extLst>
              <a:ext uri="{FF2B5EF4-FFF2-40B4-BE49-F238E27FC236}">
                <a16:creationId xmlns:a16="http://schemas.microsoft.com/office/drawing/2014/main" id="{4742BA8F-01A5-A947-BA84-9774ECDE25D1}"/>
              </a:ext>
            </a:extLst>
          </p:cNvPr>
          <p:cNvGrpSpPr/>
          <p:nvPr/>
        </p:nvGrpSpPr>
        <p:grpSpPr>
          <a:xfrm>
            <a:off x="10587854" y="9113115"/>
            <a:ext cx="5272256" cy="2663742"/>
            <a:chOff x="11380800" y="7009975"/>
            <a:chExt cx="5272256" cy="2663742"/>
          </a:xfrm>
        </p:grpSpPr>
        <p:sp>
          <p:nvSpPr>
            <p:cNvPr id="41" name="TextBox 40">
              <a:extLst>
                <a:ext uri="{FF2B5EF4-FFF2-40B4-BE49-F238E27FC236}">
                  <a16:creationId xmlns:a16="http://schemas.microsoft.com/office/drawing/2014/main" id="{6488B8FC-4BBF-BA4E-8CF9-45382973FBD7}"/>
                </a:ext>
              </a:extLst>
            </p:cNvPr>
            <p:cNvSpPr txBox="1"/>
            <p:nvPr/>
          </p:nvSpPr>
          <p:spPr>
            <a:xfrm>
              <a:off x="11380800" y="7533195"/>
              <a:ext cx="527225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42" name="Rectangle 41">
              <a:extLst>
                <a:ext uri="{FF2B5EF4-FFF2-40B4-BE49-F238E27FC236}">
                  <a16:creationId xmlns:a16="http://schemas.microsoft.com/office/drawing/2014/main" id="{BCD498E3-4B67-5843-88AE-5E59DF67B04A}"/>
                </a:ext>
              </a:extLst>
            </p:cNvPr>
            <p:cNvSpPr/>
            <p:nvPr/>
          </p:nvSpPr>
          <p:spPr>
            <a:xfrm>
              <a:off x="11380800" y="7009975"/>
              <a:ext cx="4646184"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227144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8595364" y="2487168"/>
            <a:ext cx="12254028"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OUR SERVICES</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3432365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5314872" cy="2214464"/>
            <a:chOff x="7861505" y="1407238"/>
            <a:chExt cx="5314872"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5314872"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7" name="Rectangle 16">
            <a:extLst>
              <a:ext uri="{FF2B5EF4-FFF2-40B4-BE49-F238E27FC236}">
                <a16:creationId xmlns:a16="http://schemas.microsoft.com/office/drawing/2014/main" id="{78F10016-0DA0-F140-BC72-4638BD41011F}"/>
              </a:ext>
            </a:extLst>
          </p:cNvPr>
          <p:cNvSpPr/>
          <p:nvPr/>
        </p:nvSpPr>
        <p:spPr>
          <a:xfrm>
            <a:off x="8863591" y="5458692"/>
            <a:ext cx="6650468" cy="82573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AC30CE-C32B-934E-8D30-056A346729F9}"/>
              </a:ext>
            </a:extLst>
          </p:cNvPr>
          <p:cNvSpPr/>
          <p:nvPr/>
        </p:nvSpPr>
        <p:spPr>
          <a:xfrm>
            <a:off x="8863591" y="1217135"/>
            <a:ext cx="4270684"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a:t>
            </a:r>
            <a:endParaRPr lang="en-US" sz="4400" b="1" spc="600" dirty="0">
              <a:solidFill>
                <a:schemeClr val="tx2"/>
              </a:solidFill>
              <a:latin typeface="Montserrat SemiBold" pitchFamily="2" charset="77"/>
              <a:ea typeface="Montserrat" charset="0"/>
              <a:cs typeface="Montserrat" charset="0"/>
            </a:endParaRPr>
          </a:p>
        </p:txBody>
      </p:sp>
      <p:sp>
        <p:nvSpPr>
          <p:cNvPr id="19" name="TextBox 18">
            <a:extLst>
              <a:ext uri="{FF2B5EF4-FFF2-40B4-BE49-F238E27FC236}">
                <a16:creationId xmlns:a16="http://schemas.microsoft.com/office/drawing/2014/main" id="{ED8E56AE-4BC0-2A49-B025-88187F149F84}"/>
              </a:ext>
            </a:extLst>
          </p:cNvPr>
          <p:cNvSpPr txBox="1"/>
          <p:nvPr/>
        </p:nvSpPr>
        <p:spPr>
          <a:xfrm>
            <a:off x="15702455" y="1217135"/>
            <a:ext cx="6838864"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nvGrpSpPr>
          <p:cNvPr id="2" name="Group 1">
            <a:extLst>
              <a:ext uri="{FF2B5EF4-FFF2-40B4-BE49-F238E27FC236}">
                <a16:creationId xmlns:a16="http://schemas.microsoft.com/office/drawing/2014/main" id="{2FC2CC11-FFC8-BD4B-B99C-601B0F0259A5}"/>
              </a:ext>
            </a:extLst>
          </p:cNvPr>
          <p:cNvGrpSpPr/>
          <p:nvPr/>
        </p:nvGrpSpPr>
        <p:grpSpPr>
          <a:xfrm>
            <a:off x="1868988" y="6627186"/>
            <a:ext cx="20639674" cy="4923897"/>
            <a:chOff x="1868988" y="6852960"/>
            <a:chExt cx="20639674" cy="4923897"/>
          </a:xfrm>
        </p:grpSpPr>
        <p:grpSp>
          <p:nvGrpSpPr>
            <p:cNvPr id="20" name="Group 19">
              <a:extLst>
                <a:ext uri="{FF2B5EF4-FFF2-40B4-BE49-F238E27FC236}">
                  <a16:creationId xmlns:a16="http://schemas.microsoft.com/office/drawing/2014/main" id="{BBB24F2E-5CA8-F54D-A72D-CF6EAD3C218B}"/>
                </a:ext>
              </a:extLst>
            </p:cNvPr>
            <p:cNvGrpSpPr/>
            <p:nvPr/>
          </p:nvGrpSpPr>
          <p:grpSpPr>
            <a:xfrm>
              <a:off x="1868988" y="9113115"/>
              <a:ext cx="5272256" cy="2663742"/>
              <a:chOff x="11380800" y="7009975"/>
              <a:chExt cx="5272256" cy="2663742"/>
            </a:xfrm>
          </p:grpSpPr>
          <p:sp>
            <p:nvSpPr>
              <p:cNvPr id="21" name="TextBox 20">
                <a:extLst>
                  <a:ext uri="{FF2B5EF4-FFF2-40B4-BE49-F238E27FC236}">
                    <a16:creationId xmlns:a16="http://schemas.microsoft.com/office/drawing/2014/main" id="{431F43D9-8BDF-5049-9114-96662CA03203}"/>
                  </a:ext>
                </a:extLst>
              </p:cNvPr>
              <p:cNvSpPr txBox="1"/>
              <p:nvPr/>
            </p:nvSpPr>
            <p:spPr>
              <a:xfrm>
                <a:off x="11380800" y="7533195"/>
                <a:ext cx="5272256" cy="214052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2" name="Rectangle 21">
                <a:extLst>
                  <a:ext uri="{FF2B5EF4-FFF2-40B4-BE49-F238E27FC236}">
                    <a16:creationId xmlns:a16="http://schemas.microsoft.com/office/drawing/2014/main" id="{EB5EC990-B755-3740-BCAF-ADE0D705F7E7}"/>
                  </a:ext>
                </a:extLst>
              </p:cNvPr>
              <p:cNvSpPr/>
              <p:nvPr/>
            </p:nvSpPr>
            <p:spPr>
              <a:xfrm>
                <a:off x="11688856" y="7009975"/>
                <a:ext cx="4646184"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23" name="Group 22">
              <a:extLst>
                <a:ext uri="{FF2B5EF4-FFF2-40B4-BE49-F238E27FC236}">
                  <a16:creationId xmlns:a16="http://schemas.microsoft.com/office/drawing/2014/main" id="{E6EA5FE6-BC91-6E44-8DC8-60A9E37C4D9C}"/>
                </a:ext>
              </a:extLst>
            </p:cNvPr>
            <p:cNvGrpSpPr/>
            <p:nvPr/>
          </p:nvGrpSpPr>
          <p:grpSpPr>
            <a:xfrm>
              <a:off x="9623144" y="9113115"/>
              <a:ext cx="5272256" cy="2663742"/>
              <a:chOff x="11380800" y="7009975"/>
              <a:chExt cx="5272256" cy="2663742"/>
            </a:xfrm>
          </p:grpSpPr>
          <p:sp>
            <p:nvSpPr>
              <p:cNvPr id="24" name="TextBox 23">
                <a:extLst>
                  <a:ext uri="{FF2B5EF4-FFF2-40B4-BE49-F238E27FC236}">
                    <a16:creationId xmlns:a16="http://schemas.microsoft.com/office/drawing/2014/main" id="{FCC24E29-0ACF-B84E-92F1-307C13E6267B}"/>
                  </a:ext>
                </a:extLst>
              </p:cNvPr>
              <p:cNvSpPr txBox="1"/>
              <p:nvPr/>
            </p:nvSpPr>
            <p:spPr>
              <a:xfrm>
                <a:off x="11380800" y="7533195"/>
                <a:ext cx="5272256" cy="2140522"/>
              </a:xfrm>
              <a:prstGeom prst="rect">
                <a:avLst/>
              </a:prstGeom>
              <a:noFill/>
            </p:spPr>
            <p:txBody>
              <a:bodyPr wrap="square" rtlCol="0">
                <a:spAutoFit/>
              </a:bodyPr>
              <a:lstStyle/>
              <a:p>
                <a:pPr algn="ct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5" name="Rectangle 24">
                <a:extLst>
                  <a:ext uri="{FF2B5EF4-FFF2-40B4-BE49-F238E27FC236}">
                    <a16:creationId xmlns:a16="http://schemas.microsoft.com/office/drawing/2014/main" id="{456BF0D9-482F-AD47-ADB0-E34844E29572}"/>
                  </a:ext>
                </a:extLst>
              </p:cNvPr>
              <p:cNvSpPr/>
              <p:nvPr/>
            </p:nvSpPr>
            <p:spPr>
              <a:xfrm>
                <a:off x="11688856" y="7009975"/>
                <a:ext cx="464618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grpSp>
          <p:nvGrpSpPr>
            <p:cNvPr id="28" name="Group 27">
              <a:extLst>
                <a:ext uri="{FF2B5EF4-FFF2-40B4-BE49-F238E27FC236}">
                  <a16:creationId xmlns:a16="http://schemas.microsoft.com/office/drawing/2014/main" id="{AFE2C77C-78D8-D949-9145-D1E5C7EEE0CF}"/>
                </a:ext>
              </a:extLst>
            </p:cNvPr>
            <p:cNvGrpSpPr/>
            <p:nvPr/>
          </p:nvGrpSpPr>
          <p:grpSpPr>
            <a:xfrm>
              <a:off x="17236406" y="9113115"/>
              <a:ext cx="5272256" cy="2663742"/>
              <a:chOff x="11380800" y="7009975"/>
              <a:chExt cx="5272256" cy="2663742"/>
            </a:xfrm>
          </p:grpSpPr>
          <p:sp>
            <p:nvSpPr>
              <p:cNvPr id="29" name="TextBox 28">
                <a:extLst>
                  <a:ext uri="{FF2B5EF4-FFF2-40B4-BE49-F238E27FC236}">
                    <a16:creationId xmlns:a16="http://schemas.microsoft.com/office/drawing/2014/main" id="{5B0FF776-2738-8C42-B3A4-56E2B262C96C}"/>
                  </a:ext>
                </a:extLst>
              </p:cNvPr>
              <p:cNvSpPr txBox="1"/>
              <p:nvPr/>
            </p:nvSpPr>
            <p:spPr>
              <a:xfrm>
                <a:off x="11380800" y="7533195"/>
                <a:ext cx="5272256" cy="214052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1" name="Rectangle 30">
                <a:extLst>
                  <a:ext uri="{FF2B5EF4-FFF2-40B4-BE49-F238E27FC236}">
                    <a16:creationId xmlns:a16="http://schemas.microsoft.com/office/drawing/2014/main" id="{FF526EA9-61B6-1443-BDAC-794BFD833CFA}"/>
                  </a:ext>
                </a:extLst>
              </p:cNvPr>
              <p:cNvSpPr/>
              <p:nvPr/>
            </p:nvSpPr>
            <p:spPr>
              <a:xfrm>
                <a:off x="11688856" y="7009975"/>
                <a:ext cx="4646184"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32" name="Rectangle 31">
              <a:extLst>
                <a:ext uri="{FF2B5EF4-FFF2-40B4-BE49-F238E27FC236}">
                  <a16:creationId xmlns:a16="http://schemas.microsoft.com/office/drawing/2014/main" id="{01E69291-4340-4E49-9C4E-48EA0A4F8AE1}"/>
                </a:ext>
              </a:extLst>
            </p:cNvPr>
            <p:cNvSpPr/>
            <p:nvPr/>
          </p:nvSpPr>
          <p:spPr>
            <a:xfrm>
              <a:off x="2187004" y="7760425"/>
              <a:ext cx="4646184" cy="769441"/>
            </a:xfrm>
            <a:prstGeom prst="rect">
              <a:avLst/>
            </a:prstGeom>
          </p:spPr>
          <p:txBody>
            <a:bodyPr wrap="square">
              <a:spAutoFit/>
            </a:bodyPr>
            <a:lstStyle/>
            <a:p>
              <a:pPr algn="ctr"/>
              <a:r>
                <a:rPr lang="en-US" sz="4400" b="1" spc="600" dirty="0">
                  <a:solidFill>
                    <a:schemeClr val="tx2"/>
                  </a:solidFill>
                  <a:latin typeface="Montserrat SemiBold" pitchFamily="2" charset="77"/>
                  <a:ea typeface="Montserrat" charset="0"/>
                  <a:cs typeface="Montserrat" charset="0"/>
                </a:rPr>
                <a:t>$199</a:t>
              </a:r>
              <a:endParaRPr lang="en-US" sz="6600" b="1" spc="600" dirty="0">
                <a:solidFill>
                  <a:schemeClr val="tx2"/>
                </a:solidFill>
                <a:latin typeface="Montserrat SemiBold" pitchFamily="2" charset="77"/>
                <a:ea typeface="Montserrat" charset="0"/>
                <a:cs typeface="Montserrat" charset="0"/>
              </a:endParaRPr>
            </a:p>
          </p:txBody>
        </p:sp>
        <p:sp>
          <p:nvSpPr>
            <p:cNvPr id="33" name="Rectangle 32">
              <a:extLst>
                <a:ext uri="{FF2B5EF4-FFF2-40B4-BE49-F238E27FC236}">
                  <a16:creationId xmlns:a16="http://schemas.microsoft.com/office/drawing/2014/main" id="{E9036D09-BE8C-CD46-9DC5-2FA1A8A674B7}"/>
                </a:ext>
              </a:extLst>
            </p:cNvPr>
            <p:cNvSpPr/>
            <p:nvPr/>
          </p:nvSpPr>
          <p:spPr>
            <a:xfrm>
              <a:off x="9865733" y="7760425"/>
              <a:ext cx="4646184" cy="769441"/>
            </a:xfrm>
            <a:prstGeom prst="rect">
              <a:avLst/>
            </a:prstGeom>
          </p:spPr>
          <p:txBody>
            <a:bodyPr wrap="square">
              <a:spAutoFit/>
            </a:bodyPr>
            <a:lstStyle/>
            <a:p>
              <a:pPr algn="ctr"/>
              <a:r>
                <a:rPr lang="en-US" sz="4400" b="1" spc="600" dirty="0">
                  <a:solidFill>
                    <a:schemeClr val="bg1"/>
                  </a:solidFill>
                  <a:latin typeface="Montserrat SemiBold" pitchFamily="2" charset="77"/>
                  <a:ea typeface="Montserrat" charset="0"/>
                  <a:cs typeface="Montserrat" charset="0"/>
                </a:rPr>
                <a:t>$299</a:t>
              </a:r>
              <a:endParaRPr lang="en-US" sz="6600" b="1" spc="600" dirty="0">
                <a:solidFill>
                  <a:schemeClr val="bg1"/>
                </a:solidFill>
                <a:latin typeface="Montserrat SemiBold" pitchFamily="2" charset="77"/>
                <a:ea typeface="Montserrat" charset="0"/>
                <a:cs typeface="Montserrat" charset="0"/>
              </a:endParaRPr>
            </a:p>
          </p:txBody>
        </p:sp>
        <p:sp>
          <p:nvSpPr>
            <p:cNvPr id="34" name="Rectangle 33">
              <a:extLst>
                <a:ext uri="{FF2B5EF4-FFF2-40B4-BE49-F238E27FC236}">
                  <a16:creationId xmlns:a16="http://schemas.microsoft.com/office/drawing/2014/main" id="{778E7FCE-AEEC-114B-B510-4E32CDDD1875}"/>
                </a:ext>
              </a:extLst>
            </p:cNvPr>
            <p:cNvSpPr/>
            <p:nvPr/>
          </p:nvSpPr>
          <p:spPr>
            <a:xfrm>
              <a:off x="17554422" y="7760425"/>
              <a:ext cx="4646184" cy="769441"/>
            </a:xfrm>
            <a:prstGeom prst="rect">
              <a:avLst/>
            </a:prstGeom>
          </p:spPr>
          <p:txBody>
            <a:bodyPr wrap="square">
              <a:spAutoFit/>
            </a:bodyPr>
            <a:lstStyle/>
            <a:p>
              <a:pPr algn="ctr"/>
              <a:r>
                <a:rPr lang="en-US" sz="4400" b="1" spc="600" dirty="0">
                  <a:solidFill>
                    <a:schemeClr val="accent1"/>
                  </a:solidFill>
                  <a:latin typeface="Montserrat SemiBold" pitchFamily="2" charset="77"/>
                  <a:ea typeface="Montserrat" charset="0"/>
                  <a:cs typeface="Montserrat" charset="0"/>
                </a:rPr>
                <a:t>$399</a:t>
              </a:r>
              <a:endParaRPr lang="en-US" sz="6600" b="1" spc="600" dirty="0">
                <a:solidFill>
                  <a:schemeClr val="accent1"/>
                </a:solidFill>
                <a:latin typeface="Montserrat SemiBold" pitchFamily="2" charset="77"/>
                <a:ea typeface="Montserrat" charset="0"/>
                <a:cs typeface="Montserrat" charset="0"/>
              </a:endParaRPr>
            </a:p>
          </p:txBody>
        </p:sp>
        <p:sp>
          <p:nvSpPr>
            <p:cNvPr id="35" name="TextBox 34">
              <a:extLst>
                <a:ext uri="{FF2B5EF4-FFF2-40B4-BE49-F238E27FC236}">
                  <a16:creationId xmlns:a16="http://schemas.microsoft.com/office/drawing/2014/main" id="{A8C7D244-0109-7F42-B3E4-FB0FBFF8CFBD}"/>
                </a:ext>
              </a:extLst>
            </p:cNvPr>
            <p:cNvSpPr txBox="1"/>
            <p:nvPr/>
          </p:nvSpPr>
          <p:spPr>
            <a:xfrm>
              <a:off x="3108015" y="6852960"/>
              <a:ext cx="2850460"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MARKETING</a:t>
              </a:r>
            </a:p>
          </p:txBody>
        </p:sp>
        <p:sp>
          <p:nvSpPr>
            <p:cNvPr id="36" name="TextBox 35">
              <a:extLst>
                <a:ext uri="{FF2B5EF4-FFF2-40B4-BE49-F238E27FC236}">
                  <a16:creationId xmlns:a16="http://schemas.microsoft.com/office/drawing/2014/main" id="{E89B3F97-9947-A14B-92A4-B26F91229006}"/>
                </a:ext>
              </a:extLst>
            </p:cNvPr>
            <p:cNvSpPr txBox="1"/>
            <p:nvPr/>
          </p:nvSpPr>
          <p:spPr>
            <a:xfrm>
              <a:off x="11223658" y="6852960"/>
              <a:ext cx="1930337" cy="338554"/>
            </a:xfrm>
            <a:prstGeom prst="rect">
              <a:avLst/>
            </a:prstGeom>
            <a:noFill/>
          </p:spPr>
          <p:txBody>
            <a:bodyPr wrap="none" rtlCol="0">
              <a:spAutoFit/>
            </a:bodyPr>
            <a:lstStyle/>
            <a:p>
              <a:pPr algn="ctr"/>
              <a:r>
                <a:rPr lang="en-US" sz="1600" spc="1200" dirty="0">
                  <a:solidFill>
                    <a:schemeClr val="bg1"/>
                  </a:solidFill>
                  <a:latin typeface="Montserrat" charset="0"/>
                  <a:ea typeface="Montserrat" charset="0"/>
                  <a:cs typeface="Montserrat" charset="0"/>
                </a:rPr>
                <a:t>DESIGN</a:t>
              </a:r>
            </a:p>
          </p:txBody>
        </p:sp>
        <p:sp>
          <p:nvSpPr>
            <p:cNvPr id="37" name="TextBox 36">
              <a:extLst>
                <a:ext uri="{FF2B5EF4-FFF2-40B4-BE49-F238E27FC236}">
                  <a16:creationId xmlns:a16="http://schemas.microsoft.com/office/drawing/2014/main" id="{5D5AD8DA-3A61-2C4C-8FC0-7C004A5D8BFD}"/>
                </a:ext>
              </a:extLst>
            </p:cNvPr>
            <p:cNvSpPr txBox="1"/>
            <p:nvPr/>
          </p:nvSpPr>
          <p:spPr>
            <a:xfrm>
              <a:off x="18637432" y="6852960"/>
              <a:ext cx="2480167" cy="338554"/>
            </a:xfrm>
            <a:prstGeom prst="rect">
              <a:avLst/>
            </a:prstGeom>
            <a:noFill/>
          </p:spPr>
          <p:txBody>
            <a:bodyPr wrap="none" rtlCol="0">
              <a:spAutoFit/>
            </a:bodyPr>
            <a:lstStyle/>
            <a:p>
              <a:pPr algn="ctr"/>
              <a:r>
                <a:rPr lang="en-US" sz="1600" spc="1200" dirty="0">
                  <a:solidFill>
                    <a:schemeClr val="accent1"/>
                  </a:solidFill>
                  <a:latin typeface="Montserrat" charset="0"/>
                  <a:ea typeface="Montserrat" charset="0"/>
                  <a:cs typeface="Montserrat" charset="0"/>
                </a:rPr>
                <a:t>BUSINESS</a:t>
              </a:r>
            </a:p>
          </p:txBody>
        </p:sp>
      </p:grpSp>
    </p:spTree>
    <p:extLst>
      <p:ext uri="{BB962C8B-B14F-4D97-AF65-F5344CB8AC3E}">
        <p14:creationId xmlns:p14="http://schemas.microsoft.com/office/powerpoint/2010/main" val="1907259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384198" y="10205373"/>
            <a:ext cx="9014549" cy="1383468"/>
            <a:chOff x="7861504" y="1407238"/>
            <a:chExt cx="9014549"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4" y="1867376"/>
              <a:ext cx="901454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5D8258A6-636D-3540-BDBD-C2893A28C2A0}"/>
              </a:ext>
            </a:extLst>
          </p:cNvPr>
          <p:cNvGrpSpPr/>
          <p:nvPr/>
        </p:nvGrpSpPr>
        <p:grpSpPr>
          <a:xfrm>
            <a:off x="1411906" y="2127158"/>
            <a:ext cx="8934251" cy="3189527"/>
            <a:chOff x="1411906" y="2714459"/>
            <a:chExt cx="8934251" cy="3189527"/>
          </a:xfrm>
        </p:grpSpPr>
        <p:sp>
          <p:nvSpPr>
            <p:cNvPr id="36" name="TextBox 35">
              <a:extLst>
                <a:ext uri="{FF2B5EF4-FFF2-40B4-BE49-F238E27FC236}">
                  <a16:creationId xmlns:a16="http://schemas.microsoft.com/office/drawing/2014/main" id="{D245C1EB-6F78-F544-B1BA-91531C108798}"/>
                </a:ext>
              </a:extLst>
            </p:cNvPr>
            <p:cNvSpPr txBox="1"/>
            <p:nvPr/>
          </p:nvSpPr>
          <p:spPr>
            <a:xfrm>
              <a:off x="1411907" y="3237679"/>
              <a:ext cx="8934250"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sp>
          <p:nvSpPr>
            <p:cNvPr id="37" name="Rectangle 36">
              <a:extLst>
                <a:ext uri="{FF2B5EF4-FFF2-40B4-BE49-F238E27FC236}">
                  <a16:creationId xmlns:a16="http://schemas.microsoft.com/office/drawing/2014/main" id="{D84E5B26-A24F-4247-A42A-54246A2119CD}"/>
                </a:ext>
              </a:extLst>
            </p:cNvPr>
            <p:cNvSpPr/>
            <p:nvPr/>
          </p:nvSpPr>
          <p:spPr>
            <a:xfrm>
              <a:off x="1411906" y="2714459"/>
              <a:ext cx="706707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SOMETHING HERE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338959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384198" y="10205373"/>
            <a:ext cx="9014549" cy="1383468"/>
            <a:chOff x="7861504" y="1407238"/>
            <a:chExt cx="9014549"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4" y="1867376"/>
              <a:ext cx="901454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2" name="Group 11">
            <a:extLst>
              <a:ext uri="{FF2B5EF4-FFF2-40B4-BE49-F238E27FC236}">
                <a16:creationId xmlns:a16="http://schemas.microsoft.com/office/drawing/2014/main" id="{10DAC914-7E23-5B47-9127-320ABF82C39E}"/>
              </a:ext>
            </a:extLst>
          </p:cNvPr>
          <p:cNvGrpSpPr/>
          <p:nvPr/>
        </p:nvGrpSpPr>
        <p:grpSpPr>
          <a:xfrm>
            <a:off x="14031492" y="2127158"/>
            <a:ext cx="8934251" cy="10024732"/>
            <a:chOff x="1411906" y="2714459"/>
            <a:chExt cx="8934251" cy="10024732"/>
          </a:xfrm>
        </p:grpSpPr>
        <p:sp>
          <p:nvSpPr>
            <p:cNvPr id="13" name="TextBox 12">
              <a:extLst>
                <a:ext uri="{FF2B5EF4-FFF2-40B4-BE49-F238E27FC236}">
                  <a16:creationId xmlns:a16="http://schemas.microsoft.com/office/drawing/2014/main" id="{3E431FB5-3CA8-5D49-A9E2-90218D2CC87D}"/>
                </a:ext>
              </a:extLst>
            </p:cNvPr>
            <p:cNvSpPr txBox="1"/>
            <p:nvPr/>
          </p:nvSpPr>
          <p:spPr>
            <a:xfrm>
              <a:off x="1411907" y="3237679"/>
              <a:ext cx="8934250" cy="950151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 or convert your current website into a mobile web design. </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Rectangle 13">
              <a:extLst>
                <a:ext uri="{FF2B5EF4-FFF2-40B4-BE49-F238E27FC236}">
                  <a16:creationId xmlns:a16="http://schemas.microsoft.com/office/drawing/2014/main" id="{D33C6F6B-0FB1-5B41-8738-4547A1F1E242}"/>
                </a:ext>
              </a:extLst>
            </p:cNvPr>
            <p:cNvSpPr/>
            <p:nvPr/>
          </p:nvSpPr>
          <p:spPr>
            <a:xfrm>
              <a:off x="1411906" y="2714459"/>
              <a:ext cx="706707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SOMETHING HERE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072550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1FFE40D-0007-9743-9456-DE3B5C1EA843}"/>
              </a:ext>
            </a:extLst>
          </p:cNvPr>
          <p:cNvGraphicFramePr/>
          <p:nvPr>
            <p:extLst>
              <p:ext uri="{D42A27DB-BD31-4B8C-83A1-F6EECF244321}">
                <p14:modId xmlns:p14="http://schemas.microsoft.com/office/powerpoint/2010/main" val="818826781"/>
              </p:ext>
            </p:extLst>
          </p:nvPr>
        </p:nvGraphicFramePr>
        <p:xfrm>
          <a:off x="9724803" y="1667808"/>
          <a:ext cx="6947476" cy="4631650"/>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5894505" cy="2214464"/>
            <a:chOff x="7861505" y="1407238"/>
            <a:chExt cx="5894505" cy="2214464"/>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58945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68988"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aphicFrame>
        <p:nvGraphicFramePr>
          <p:cNvPr id="15" name="Chart 14">
            <a:extLst>
              <a:ext uri="{FF2B5EF4-FFF2-40B4-BE49-F238E27FC236}">
                <a16:creationId xmlns:a16="http://schemas.microsoft.com/office/drawing/2014/main" id="{91C214C3-394E-304F-9A4C-DC1EFB7ABEFF}"/>
              </a:ext>
            </a:extLst>
          </p:cNvPr>
          <p:cNvGraphicFramePr/>
          <p:nvPr>
            <p:extLst>
              <p:ext uri="{D42A27DB-BD31-4B8C-83A1-F6EECF244321}">
                <p14:modId xmlns:p14="http://schemas.microsoft.com/office/powerpoint/2010/main" val="2155215765"/>
              </p:ext>
            </p:extLst>
          </p:nvPr>
        </p:nvGraphicFramePr>
        <p:xfrm>
          <a:off x="9640713" y="7755095"/>
          <a:ext cx="7115656" cy="4743770"/>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Group 7">
            <a:extLst>
              <a:ext uri="{FF2B5EF4-FFF2-40B4-BE49-F238E27FC236}">
                <a16:creationId xmlns:a16="http://schemas.microsoft.com/office/drawing/2014/main" id="{6A8F39D1-34AE-084B-B6F7-61FE19FE294F}"/>
              </a:ext>
            </a:extLst>
          </p:cNvPr>
          <p:cNvGrpSpPr/>
          <p:nvPr/>
        </p:nvGrpSpPr>
        <p:grpSpPr>
          <a:xfrm>
            <a:off x="16390553" y="1566335"/>
            <a:ext cx="6118109" cy="10932530"/>
            <a:chOff x="15960437" y="1566335"/>
            <a:chExt cx="6118109" cy="10932530"/>
          </a:xfrm>
        </p:grpSpPr>
        <p:grpSp>
          <p:nvGrpSpPr>
            <p:cNvPr id="16" name="Group 15">
              <a:extLst>
                <a:ext uri="{FF2B5EF4-FFF2-40B4-BE49-F238E27FC236}">
                  <a16:creationId xmlns:a16="http://schemas.microsoft.com/office/drawing/2014/main" id="{71B2B388-D692-2D4B-BCE5-6FC5C6663AFC}"/>
                </a:ext>
              </a:extLst>
            </p:cNvPr>
            <p:cNvGrpSpPr/>
            <p:nvPr/>
          </p:nvGrpSpPr>
          <p:grpSpPr>
            <a:xfrm>
              <a:off x="15960437" y="3534545"/>
              <a:ext cx="5243758" cy="2663742"/>
              <a:chOff x="11380800" y="7009975"/>
              <a:chExt cx="5243758" cy="2663742"/>
            </a:xfrm>
          </p:grpSpPr>
          <p:sp>
            <p:nvSpPr>
              <p:cNvPr id="17" name="TextBox 16">
                <a:extLst>
                  <a:ext uri="{FF2B5EF4-FFF2-40B4-BE49-F238E27FC236}">
                    <a16:creationId xmlns:a16="http://schemas.microsoft.com/office/drawing/2014/main" id="{5B752BFB-48F5-4046-B1F1-952DDDFB6431}"/>
                  </a:ext>
                </a:extLst>
              </p:cNvPr>
              <p:cNvSpPr txBox="1"/>
              <p:nvPr/>
            </p:nvSpPr>
            <p:spPr>
              <a:xfrm>
                <a:off x="11380800" y="7533195"/>
                <a:ext cx="524375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18" name="Rectangle 17">
                <a:extLst>
                  <a:ext uri="{FF2B5EF4-FFF2-40B4-BE49-F238E27FC236}">
                    <a16:creationId xmlns:a16="http://schemas.microsoft.com/office/drawing/2014/main" id="{973D9205-2E7E-E143-B784-8597F5EA9BE5}"/>
                  </a:ext>
                </a:extLst>
              </p:cNvPr>
              <p:cNvSpPr/>
              <p:nvPr/>
            </p:nvSpPr>
            <p:spPr>
              <a:xfrm>
                <a:off x="11380800" y="7009975"/>
                <a:ext cx="5243758"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19" name="Group 18">
              <a:extLst>
                <a:ext uri="{FF2B5EF4-FFF2-40B4-BE49-F238E27FC236}">
                  <a16:creationId xmlns:a16="http://schemas.microsoft.com/office/drawing/2014/main" id="{2D3341F9-697C-1C45-B859-A4D1FD9A056C}"/>
                </a:ext>
              </a:extLst>
            </p:cNvPr>
            <p:cNvGrpSpPr/>
            <p:nvPr/>
          </p:nvGrpSpPr>
          <p:grpSpPr>
            <a:xfrm>
              <a:off x="15960437" y="9835123"/>
              <a:ext cx="5243758" cy="2663742"/>
              <a:chOff x="11380800" y="7009975"/>
              <a:chExt cx="5243758" cy="2663742"/>
            </a:xfrm>
          </p:grpSpPr>
          <p:sp>
            <p:nvSpPr>
              <p:cNvPr id="20" name="TextBox 19">
                <a:extLst>
                  <a:ext uri="{FF2B5EF4-FFF2-40B4-BE49-F238E27FC236}">
                    <a16:creationId xmlns:a16="http://schemas.microsoft.com/office/drawing/2014/main" id="{0E8335A0-8A31-6240-9B05-A71C0ABA95C4}"/>
                  </a:ext>
                </a:extLst>
              </p:cNvPr>
              <p:cNvSpPr txBox="1"/>
              <p:nvPr/>
            </p:nvSpPr>
            <p:spPr>
              <a:xfrm>
                <a:off x="11380800" y="7533195"/>
                <a:ext cx="524375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1" name="Rectangle 20">
                <a:extLst>
                  <a:ext uri="{FF2B5EF4-FFF2-40B4-BE49-F238E27FC236}">
                    <a16:creationId xmlns:a16="http://schemas.microsoft.com/office/drawing/2014/main" id="{53551160-05D8-4948-8AED-99CA386CD729}"/>
                  </a:ext>
                </a:extLst>
              </p:cNvPr>
              <p:cNvSpPr/>
              <p:nvPr/>
            </p:nvSpPr>
            <p:spPr>
              <a:xfrm>
                <a:off x="11380800" y="7009975"/>
                <a:ext cx="4646184"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39E8EE08-76D3-AA4C-A2BB-FD6540C47628}"/>
                </a:ext>
              </a:extLst>
            </p:cNvPr>
            <p:cNvGrpSpPr/>
            <p:nvPr/>
          </p:nvGrpSpPr>
          <p:grpSpPr>
            <a:xfrm>
              <a:off x="16009865" y="1566335"/>
              <a:ext cx="6068681" cy="523220"/>
              <a:chOff x="16009865" y="1566335"/>
              <a:chExt cx="6068681" cy="523220"/>
            </a:xfrm>
          </p:grpSpPr>
          <p:grpSp>
            <p:nvGrpSpPr>
              <p:cNvPr id="6" name="Group 5">
                <a:extLst>
                  <a:ext uri="{FF2B5EF4-FFF2-40B4-BE49-F238E27FC236}">
                    <a16:creationId xmlns:a16="http://schemas.microsoft.com/office/drawing/2014/main" id="{F25EAE6C-BD80-DF42-AE31-E89F6204AF8F}"/>
                  </a:ext>
                </a:extLst>
              </p:cNvPr>
              <p:cNvGrpSpPr/>
              <p:nvPr/>
            </p:nvGrpSpPr>
            <p:grpSpPr>
              <a:xfrm>
                <a:off x="16009865" y="1566335"/>
                <a:ext cx="2883616" cy="523220"/>
                <a:chOff x="16009865" y="1566335"/>
                <a:chExt cx="2883616" cy="523220"/>
              </a:xfrm>
            </p:grpSpPr>
            <p:sp>
              <p:nvSpPr>
                <p:cNvPr id="22" name="Rectangle 21">
                  <a:extLst>
                    <a:ext uri="{FF2B5EF4-FFF2-40B4-BE49-F238E27FC236}">
                      <a16:creationId xmlns:a16="http://schemas.microsoft.com/office/drawing/2014/main" id="{3E867A1B-3A93-084B-BEE2-5D80706800D5}"/>
                    </a:ext>
                  </a:extLst>
                </p:cNvPr>
                <p:cNvSpPr/>
                <p:nvPr/>
              </p:nvSpPr>
              <p:spPr>
                <a:xfrm>
                  <a:off x="16627702" y="1566335"/>
                  <a:ext cx="226577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A</a:t>
                  </a:r>
                  <a:endParaRPr lang="en-US" sz="4400" b="1" spc="600" dirty="0">
                    <a:solidFill>
                      <a:schemeClr val="tx2"/>
                    </a:solidFill>
                    <a:latin typeface="Montserrat SemiBold" pitchFamily="2" charset="77"/>
                    <a:ea typeface="Montserrat" charset="0"/>
                    <a:cs typeface="Montserrat" charset="0"/>
                  </a:endParaRPr>
                </a:p>
              </p:txBody>
            </p:sp>
            <p:sp>
              <p:nvSpPr>
                <p:cNvPr id="5" name="Rectangle 4">
                  <a:extLst>
                    <a:ext uri="{FF2B5EF4-FFF2-40B4-BE49-F238E27FC236}">
                      <a16:creationId xmlns:a16="http://schemas.microsoft.com/office/drawing/2014/main" id="{41102E73-2F88-D840-A30D-3F3432A65BD6}"/>
                    </a:ext>
                  </a:extLst>
                </p:cNvPr>
                <p:cNvSpPr/>
                <p:nvPr/>
              </p:nvSpPr>
              <p:spPr>
                <a:xfrm>
                  <a:off x="16009865" y="1662334"/>
                  <a:ext cx="316388" cy="316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7919776-9507-4745-86F8-96415DE3EC5E}"/>
                  </a:ext>
                </a:extLst>
              </p:cNvPr>
              <p:cNvGrpSpPr/>
              <p:nvPr/>
            </p:nvGrpSpPr>
            <p:grpSpPr>
              <a:xfrm>
                <a:off x="19194930" y="1566335"/>
                <a:ext cx="2883616" cy="523220"/>
                <a:chOff x="16009865" y="1566335"/>
                <a:chExt cx="2883616" cy="523220"/>
              </a:xfrm>
            </p:grpSpPr>
            <p:sp>
              <p:nvSpPr>
                <p:cNvPr id="26" name="Rectangle 25">
                  <a:extLst>
                    <a:ext uri="{FF2B5EF4-FFF2-40B4-BE49-F238E27FC236}">
                      <a16:creationId xmlns:a16="http://schemas.microsoft.com/office/drawing/2014/main" id="{0BEE73B3-E34E-E34C-92BD-0740D7E194EB}"/>
                    </a:ext>
                  </a:extLst>
                </p:cNvPr>
                <p:cNvSpPr/>
                <p:nvPr/>
              </p:nvSpPr>
              <p:spPr>
                <a:xfrm>
                  <a:off x="16627702" y="1566335"/>
                  <a:ext cx="226577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B</a:t>
                  </a:r>
                  <a:endParaRPr lang="en-US" sz="4400" b="1" spc="600" dirty="0">
                    <a:solidFill>
                      <a:schemeClr val="tx2"/>
                    </a:solidFill>
                    <a:latin typeface="Montserrat SemiBold" pitchFamily="2" charset="77"/>
                    <a:ea typeface="Montserrat" charset="0"/>
                    <a:cs typeface="Montserrat" charset="0"/>
                  </a:endParaRPr>
                </a:p>
              </p:txBody>
            </p:sp>
            <p:sp>
              <p:nvSpPr>
                <p:cNvPr id="27" name="Rectangle 26">
                  <a:extLst>
                    <a:ext uri="{FF2B5EF4-FFF2-40B4-BE49-F238E27FC236}">
                      <a16:creationId xmlns:a16="http://schemas.microsoft.com/office/drawing/2014/main" id="{E033579D-885D-794C-AF13-127028B8F4C4}"/>
                    </a:ext>
                  </a:extLst>
                </p:cNvPr>
                <p:cNvSpPr/>
                <p:nvPr/>
              </p:nvSpPr>
              <p:spPr>
                <a:xfrm>
                  <a:off x="16009865" y="1662334"/>
                  <a:ext cx="316388" cy="316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64730047-5BA7-574B-8D52-A1ED570709C0}"/>
                </a:ext>
              </a:extLst>
            </p:cNvPr>
            <p:cNvGrpSpPr/>
            <p:nvPr/>
          </p:nvGrpSpPr>
          <p:grpSpPr>
            <a:xfrm>
              <a:off x="16009865" y="7801987"/>
              <a:ext cx="6068681" cy="523220"/>
              <a:chOff x="16009865" y="1566335"/>
              <a:chExt cx="6068681" cy="523220"/>
            </a:xfrm>
          </p:grpSpPr>
          <p:grpSp>
            <p:nvGrpSpPr>
              <p:cNvPr id="31" name="Group 30">
                <a:extLst>
                  <a:ext uri="{FF2B5EF4-FFF2-40B4-BE49-F238E27FC236}">
                    <a16:creationId xmlns:a16="http://schemas.microsoft.com/office/drawing/2014/main" id="{786C66C7-FB91-894A-BCD2-9692D2F791FE}"/>
                  </a:ext>
                </a:extLst>
              </p:cNvPr>
              <p:cNvGrpSpPr/>
              <p:nvPr/>
            </p:nvGrpSpPr>
            <p:grpSpPr>
              <a:xfrm>
                <a:off x="16009865" y="1566335"/>
                <a:ext cx="2883616" cy="523220"/>
                <a:chOff x="16009865" y="1566335"/>
                <a:chExt cx="2883616" cy="523220"/>
              </a:xfrm>
            </p:grpSpPr>
            <p:sp>
              <p:nvSpPr>
                <p:cNvPr id="35" name="Rectangle 34">
                  <a:extLst>
                    <a:ext uri="{FF2B5EF4-FFF2-40B4-BE49-F238E27FC236}">
                      <a16:creationId xmlns:a16="http://schemas.microsoft.com/office/drawing/2014/main" id="{66F679C3-43EE-1341-9C3E-3058BE864C89}"/>
                    </a:ext>
                  </a:extLst>
                </p:cNvPr>
                <p:cNvSpPr/>
                <p:nvPr/>
              </p:nvSpPr>
              <p:spPr>
                <a:xfrm>
                  <a:off x="16627702" y="1566335"/>
                  <a:ext cx="226577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A</a:t>
                  </a:r>
                  <a:endParaRPr lang="en-US" sz="4400" b="1" spc="600" dirty="0">
                    <a:solidFill>
                      <a:schemeClr val="tx2"/>
                    </a:solidFill>
                    <a:latin typeface="Montserrat SemiBold" pitchFamily="2" charset="77"/>
                    <a:ea typeface="Montserrat" charset="0"/>
                    <a:cs typeface="Montserrat" charset="0"/>
                  </a:endParaRPr>
                </a:p>
              </p:txBody>
            </p:sp>
            <p:sp>
              <p:nvSpPr>
                <p:cNvPr id="41" name="Rectangle 40">
                  <a:extLst>
                    <a:ext uri="{FF2B5EF4-FFF2-40B4-BE49-F238E27FC236}">
                      <a16:creationId xmlns:a16="http://schemas.microsoft.com/office/drawing/2014/main" id="{3A4583CD-3920-514E-A636-9EC9113F0CC5}"/>
                    </a:ext>
                  </a:extLst>
                </p:cNvPr>
                <p:cNvSpPr/>
                <p:nvPr/>
              </p:nvSpPr>
              <p:spPr>
                <a:xfrm>
                  <a:off x="16009865" y="1662334"/>
                  <a:ext cx="316388" cy="316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4CF64A8A-2257-2247-8435-06DA5191DFA3}"/>
                  </a:ext>
                </a:extLst>
              </p:cNvPr>
              <p:cNvGrpSpPr/>
              <p:nvPr/>
            </p:nvGrpSpPr>
            <p:grpSpPr>
              <a:xfrm>
                <a:off x="19194930" y="1566335"/>
                <a:ext cx="2883616" cy="523220"/>
                <a:chOff x="16009865" y="1566335"/>
                <a:chExt cx="2883616" cy="523220"/>
              </a:xfrm>
            </p:grpSpPr>
            <p:sp>
              <p:nvSpPr>
                <p:cNvPr id="33" name="Rectangle 32">
                  <a:extLst>
                    <a:ext uri="{FF2B5EF4-FFF2-40B4-BE49-F238E27FC236}">
                      <a16:creationId xmlns:a16="http://schemas.microsoft.com/office/drawing/2014/main" id="{A395E2EB-71ED-7549-B315-B26D02BAD526}"/>
                    </a:ext>
                  </a:extLst>
                </p:cNvPr>
                <p:cNvSpPr/>
                <p:nvPr/>
              </p:nvSpPr>
              <p:spPr>
                <a:xfrm>
                  <a:off x="16627702" y="1566335"/>
                  <a:ext cx="226577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B</a:t>
                  </a:r>
                  <a:endParaRPr lang="en-US" sz="4400" b="1" spc="600" dirty="0">
                    <a:solidFill>
                      <a:schemeClr val="tx2"/>
                    </a:solidFill>
                    <a:latin typeface="Montserrat SemiBold" pitchFamily="2" charset="77"/>
                    <a:ea typeface="Montserrat" charset="0"/>
                    <a:cs typeface="Montserrat" charset="0"/>
                  </a:endParaRPr>
                </a:p>
              </p:txBody>
            </p:sp>
            <p:sp>
              <p:nvSpPr>
                <p:cNvPr id="34" name="Rectangle 33">
                  <a:extLst>
                    <a:ext uri="{FF2B5EF4-FFF2-40B4-BE49-F238E27FC236}">
                      <a16:creationId xmlns:a16="http://schemas.microsoft.com/office/drawing/2014/main" id="{1CE0B2E9-1DFE-A848-A657-DBD9437C72CD}"/>
                    </a:ext>
                  </a:extLst>
                </p:cNvPr>
                <p:cNvSpPr/>
                <p:nvPr/>
              </p:nvSpPr>
              <p:spPr>
                <a:xfrm>
                  <a:off x="16009865" y="1662334"/>
                  <a:ext cx="316388" cy="316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2" name="TextBox 41">
            <a:extLst>
              <a:ext uri="{FF2B5EF4-FFF2-40B4-BE49-F238E27FC236}">
                <a16:creationId xmlns:a16="http://schemas.microsoft.com/office/drawing/2014/main" id="{D3DCC77F-C36A-0140-B82E-B875B32679C3}"/>
              </a:ext>
            </a:extLst>
          </p:cNvPr>
          <p:cNvSpPr txBox="1"/>
          <p:nvPr/>
        </p:nvSpPr>
        <p:spPr>
          <a:xfrm>
            <a:off x="13769575" y="4442996"/>
            <a:ext cx="522900"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A</a:t>
            </a:r>
          </a:p>
        </p:txBody>
      </p:sp>
      <p:sp>
        <p:nvSpPr>
          <p:cNvPr id="44" name="TextBox 43">
            <a:extLst>
              <a:ext uri="{FF2B5EF4-FFF2-40B4-BE49-F238E27FC236}">
                <a16:creationId xmlns:a16="http://schemas.microsoft.com/office/drawing/2014/main" id="{734C0DD6-CA4A-1940-897B-C8F3FF3E28B2}"/>
              </a:ext>
            </a:extLst>
          </p:cNvPr>
          <p:cNvSpPr txBox="1"/>
          <p:nvPr/>
        </p:nvSpPr>
        <p:spPr>
          <a:xfrm>
            <a:off x="11802616" y="2899946"/>
            <a:ext cx="532518"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B</a:t>
            </a:r>
          </a:p>
        </p:txBody>
      </p:sp>
      <p:sp>
        <p:nvSpPr>
          <p:cNvPr id="45" name="TextBox 44">
            <a:extLst>
              <a:ext uri="{FF2B5EF4-FFF2-40B4-BE49-F238E27FC236}">
                <a16:creationId xmlns:a16="http://schemas.microsoft.com/office/drawing/2014/main" id="{C961C970-63A1-1849-B207-67ECCD7F3FCE}"/>
              </a:ext>
            </a:extLst>
          </p:cNvPr>
          <p:cNvSpPr txBox="1"/>
          <p:nvPr/>
        </p:nvSpPr>
        <p:spPr>
          <a:xfrm>
            <a:off x="14141050" y="9696623"/>
            <a:ext cx="522900"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A</a:t>
            </a:r>
          </a:p>
        </p:txBody>
      </p:sp>
      <p:sp>
        <p:nvSpPr>
          <p:cNvPr id="46" name="TextBox 45">
            <a:extLst>
              <a:ext uri="{FF2B5EF4-FFF2-40B4-BE49-F238E27FC236}">
                <a16:creationId xmlns:a16="http://schemas.microsoft.com/office/drawing/2014/main" id="{B2E9031C-8750-814A-B77C-EA2735D4DDAB}"/>
              </a:ext>
            </a:extLst>
          </p:cNvPr>
          <p:cNvSpPr txBox="1"/>
          <p:nvPr/>
        </p:nvSpPr>
        <p:spPr>
          <a:xfrm>
            <a:off x="11843926" y="10358343"/>
            <a:ext cx="532518"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B</a:t>
            </a:r>
          </a:p>
        </p:txBody>
      </p:sp>
    </p:spTree>
    <p:extLst>
      <p:ext uri="{BB962C8B-B14F-4D97-AF65-F5344CB8AC3E}">
        <p14:creationId xmlns:p14="http://schemas.microsoft.com/office/powerpoint/2010/main" val="3594451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5894505" cy="2214464"/>
            <a:chOff x="7861505" y="1407238"/>
            <a:chExt cx="5894505" cy="2214464"/>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58945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68988" y="10884128"/>
            <a:ext cx="1789221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aphicFrame>
        <p:nvGraphicFramePr>
          <p:cNvPr id="4" name="Chart 3">
            <a:extLst>
              <a:ext uri="{FF2B5EF4-FFF2-40B4-BE49-F238E27FC236}">
                <a16:creationId xmlns:a16="http://schemas.microsoft.com/office/drawing/2014/main" id="{CD839ED3-D932-E347-AC56-19DABFB598AB}"/>
              </a:ext>
            </a:extLst>
          </p:cNvPr>
          <p:cNvGraphicFramePr/>
          <p:nvPr>
            <p:extLst>
              <p:ext uri="{D42A27DB-BD31-4B8C-83A1-F6EECF244321}">
                <p14:modId xmlns:p14="http://schemas.microsoft.com/office/powerpoint/2010/main" val="4069897341"/>
              </p:ext>
            </p:extLst>
          </p:nvPr>
        </p:nvGraphicFramePr>
        <p:xfrm>
          <a:off x="9582965" y="1217135"/>
          <a:ext cx="12958354" cy="7299847"/>
        </p:xfrm>
        <a:graphic>
          <a:graphicData uri="http://schemas.openxmlformats.org/drawingml/2006/chart">
            <c:chart xmlns:c="http://schemas.openxmlformats.org/drawingml/2006/chart" xmlns:r="http://schemas.openxmlformats.org/officeDocument/2006/relationships" r:id="rId3"/>
          </a:graphicData>
        </a:graphic>
      </p:graphicFrame>
      <p:sp>
        <p:nvSpPr>
          <p:cNvPr id="36" name="Rectangle 35">
            <a:extLst>
              <a:ext uri="{FF2B5EF4-FFF2-40B4-BE49-F238E27FC236}">
                <a16:creationId xmlns:a16="http://schemas.microsoft.com/office/drawing/2014/main" id="{5510DDA8-E314-084E-B7F0-2775680F694A}"/>
              </a:ext>
            </a:extLst>
          </p:cNvPr>
          <p:cNvSpPr/>
          <p:nvPr/>
        </p:nvSpPr>
        <p:spPr>
          <a:xfrm>
            <a:off x="1868988" y="7131987"/>
            <a:ext cx="4270684"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365839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8595364" y="2487168"/>
            <a:ext cx="12254028"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OUR PORTFOLIO</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3694027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sp>
        <p:nvSpPr>
          <p:cNvPr id="3" name="Marcador de imagen 2"/>
          <p:cNvSpPr>
            <a:spLocks noGrp="1"/>
          </p:cNvSpPr>
          <p:nvPr>
            <p:ph type="pic" sz="quarter" idx="19"/>
          </p:nvPr>
        </p:nvSpPr>
        <p:spPr/>
      </p:sp>
      <p:sp>
        <p:nvSpPr>
          <p:cNvPr id="4" name="Marcador de imagen 3"/>
          <p:cNvSpPr>
            <a:spLocks noGrp="1"/>
          </p:cNvSpPr>
          <p:nvPr>
            <p:ph type="pic" sz="quarter" idx="20"/>
          </p:nvPr>
        </p:nvSpPr>
        <p:spPr/>
      </p:sp>
      <p:grpSp>
        <p:nvGrpSpPr>
          <p:cNvPr id="15" name="Group 14">
            <a:extLst>
              <a:ext uri="{FF2B5EF4-FFF2-40B4-BE49-F238E27FC236}">
                <a16:creationId xmlns:a16="http://schemas.microsoft.com/office/drawing/2014/main" id="{3A6BAA16-2BE7-9F4D-89AB-DD9EAF585FEB}"/>
              </a:ext>
            </a:extLst>
          </p:cNvPr>
          <p:cNvGrpSpPr/>
          <p:nvPr/>
        </p:nvGrpSpPr>
        <p:grpSpPr>
          <a:xfrm>
            <a:off x="1836331" y="1677273"/>
            <a:ext cx="5894505" cy="2214464"/>
            <a:chOff x="7861505" y="1407238"/>
            <a:chExt cx="5894505" cy="2214464"/>
          </a:xfrm>
        </p:grpSpPr>
        <p:sp>
          <p:nvSpPr>
            <p:cNvPr id="16" name="TextBox 15">
              <a:extLst>
                <a:ext uri="{FF2B5EF4-FFF2-40B4-BE49-F238E27FC236}">
                  <a16:creationId xmlns:a16="http://schemas.microsoft.com/office/drawing/2014/main" id="{13BCEC4E-1FDD-0C4F-87B6-308B5FB90728}"/>
                </a:ext>
              </a:extLst>
            </p:cNvPr>
            <p:cNvSpPr txBox="1"/>
            <p:nvPr/>
          </p:nvSpPr>
          <p:spPr>
            <a:xfrm>
              <a:off x="7861505" y="1867376"/>
              <a:ext cx="58945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17" name="TextBox 16">
              <a:extLst>
                <a:ext uri="{FF2B5EF4-FFF2-40B4-BE49-F238E27FC236}">
                  <a16:creationId xmlns:a16="http://schemas.microsoft.com/office/drawing/2014/main" id="{732E2C25-8785-9C4B-8F00-A607064DBF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EF713577-2C2A-304B-9916-7F304A001949}"/>
              </a:ext>
            </a:extLst>
          </p:cNvPr>
          <p:cNvSpPr txBox="1"/>
          <p:nvPr/>
        </p:nvSpPr>
        <p:spPr>
          <a:xfrm>
            <a:off x="16282850" y="9974104"/>
            <a:ext cx="5909810"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3900307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9"/>
          </p:nvPr>
        </p:nvSpPr>
        <p:spPr/>
      </p:sp>
      <p:sp>
        <p:nvSpPr>
          <p:cNvPr id="4" name="Marcador de imagen 3"/>
          <p:cNvSpPr>
            <a:spLocks noGrp="1"/>
          </p:cNvSpPr>
          <p:nvPr>
            <p:ph type="pic" sz="quarter" idx="20"/>
          </p:nvPr>
        </p:nvSpPr>
        <p:spPr/>
      </p:sp>
      <p:sp>
        <p:nvSpPr>
          <p:cNvPr id="5" name="Marcador de imagen 4"/>
          <p:cNvSpPr>
            <a:spLocks noGrp="1"/>
          </p:cNvSpPr>
          <p:nvPr>
            <p:ph type="pic" sz="quarter" idx="21"/>
          </p:nvPr>
        </p:nvSpPr>
        <p:spPr/>
      </p:sp>
      <p:grpSp>
        <p:nvGrpSpPr>
          <p:cNvPr id="2" name="Group 1">
            <a:extLst>
              <a:ext uri="{FF2B5EF4-FFF2-40B4-BE49-F238E27FC236}">
                <a16:creationId xmlns:a16="http://schemas.microsoft.com/office/drawing/2014/main" id="{65E1DDE3-BACB-0449-9A89-AC0DAB1FCF16}"/>
              </a:ext>
            </a:extLst>
          </p:cNvPr>
          <p:cNvGrpSpPr/>
          <p:nvPr/>
        </p:nvGrpSpPr>
        <p:grpSpPr>
          <a:xfrm>
            <a:off x="16332775" y="1677273"/>
            <a:ext cx="5894505" cy="4765091"/>
            <a:chOff x="15934190" y="1677273"/>
            <a:chExt cx="5894505" cy="4765091"/>
          </a:xfrm>
        </p:grpSpPr>
        <p:grpSp>
          <p:nvGrpSpPr>
            <p:cNvPr id="19" name="Group 18">
              <a:extLst>
                <a:ext uri="{FF2B5EF4-FFF2-40B4-BE49-F238E27FC236}">
                  <a16:creationId xmlns:a16="http://schemas.microsoft.com/office/drawing/2014/main" id="{21518B75-E2D2-AB44-A230-66E9B8678585}"/>
                </a:ext>
              </a:extLst>
            </p:cNvPr>
            <p:cNvGrpSpPr/>
            <p:nvPr/>
          </p:nvGrpSpPr>
          <p:grpSpPr>
            <a:xfrm>
              <a:off x="15934190" y="1677273"/>
              <a:ext cx="5894505" cy="2214464"/>
              <a:chOff x="7861505" y="1407238"/>
              <a:chExt cx="5894505" cy="2214464"/>
            </a:xfrm>
          </p:grpSpPr>
          <p:sp>
            <p:nvSpPr>
              <p:cNvPr id="20" name="TextBox 19">
                <a:extLst>
                  <a:ext uri="{FF2B5EF4-FFF2-40B4-BE49-F238E27FC236}">
                    <a16:creationId xmlns:a16="http://schemas.microsoft.com/office/drawing/2014/main" id="{6A21DB19-C774-E240-AE85-774163946B8C}"/>
                  </a:ext>
                </a:extLst>
              </p:cNvPr>
              <p:cNvSpPr txBox="1"/>
              <p:nvPr/>
            </p:nvSpPr>
            <p:spPr>
              <a:xfrm>
                <a:off x="7861505" y="1867376"/>
                <a:ext cx="58945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1" name="TextBox 20">
                <a:extLst>
                  <a:ext uri="{FF2B5EF4-FFF2-40B4-BE49-F238E27FC236}">
                    <a16:creationId xmlns:a16="http://schemas.microsoft.com/office/drawing/2014/main" id="{6326A1AB-4728-1F49-8D80-0DB16AD24CAA}"/>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7A0C7527-994F-B949-9684-58EC01155E1A}"/>
                </a:ext>
              </a:extLst>
            </p:cNvPr>
            <p:cNvSpPr txBox="1"/>
            <p:nvPr/>
          </p:nvSpPr>
          <p:spPr>
            <a:xfrm>
              <a:off x="15966847" y="4827627"/>
              <a:ext cx="528221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grpSp>
    </p:spTree>
    <p:extLst>
      <p:ext uri="{BB962C8B-B14F-4D97-AF65-F5344CB8AC3E}">
        <p14:creationId xmlns:p14="http://schemas.microsoft.com/office/powerpoint/2010/main" val="234980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81CA82-76A7-BE42-8AB0-D6CA71E1FAC7}"/>
              </a:ext>
            </a:extLst>
          </p:cNvPr>
          <p:cNvGrpSpPr/>
          <p:nvPr/>
        </p:nvGrpSpPr>
        <p:grpSpPr>
          <a:xfrm>
            <a:off x="1694208" y="6858000"/>
            <a:ext cx="6101322" cy="3045461"/>
            <a:chOff x="3400427" y="3237679"/>
            <a:chExt cx="6101322" cy="3045461"/>
          </a:xfrm>
        </p:grpSpPr>
        <p:sp>
          <p:nvSpPr>
            <p:cNvPr id="26" name="TextBox 25">
              <a:extLst>
                <a:ext uri="{FF2B5EF4-FFF2-40B4-BE49-F238E27FC236}">
                  <a16:creationId xmlns:a16="http://schemas.microsoft.com/office/drawing/2014/main" id="{6FC4561B-11EE-6F46-827F-41EB966FB184}"/>
                </a:ext>
              </a:extLst>
            </p:cNvPr>
            <p:cNvSpPr txBox="1"/>
            <p:nvPr/>
          </p:nvSpPr>
          <p:spPr>
            <a:xfrm>
              <a:off x="3400427" y="3697817"/>
              <a:ext cx="6101322"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3457576" y="3237679"/>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1C76E46D-0F61-534D-B7F5-77EEADDF11CD}"/>
              </a:ext>
            </a:extLst>
          </p:cNvPr>
          <p:cNvGrpSpPr/>
          <p:nvPr/>
        </p:nvGrpSpPr>
        <p:grpSpPr>
          <a:xfrm>
            <a:off x="9749241" y="8259251"/>
            <a:ext cx="4985520" cy="2219069"/>
            <a:chOff x="10392833" y="8259251"/>
            <a:chExt cx="4985520" cy="2219069"/>
          </a:xfrm>
        </p:grpSpPr>
        <p:sp>
          <p:nvSpPr>
            <p:cNvPr id="32" name="TextBox 31">
              <a:extLst>
                <a:ext uri="{FF2B5EF4-FFF2-40B4-BE49-F238E27FC236}">
                  <a16:creationId xmlns:a16="http://schemas.microsoft.com/office/drawing/2014/main" id="{0B230315-9F64-1B4E-A643-AAB2A7D4C26E}"/>
                </a:ext>
              </a:extLst>
            </p:cNvPr>
            <p:cNvSpPr txBox="1"/>
            <p:nvPr/>
          </p:nvSpPr>
          <p:spPr>
            <a:xfrm>
              <a:off x="1039283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EF635AAB-FC42-C946-8D77-51D547A653A5}"/>
                </a:ext>
              </a:extLst>
            </p:cNvPr>
            <p:cNvSpPr/>
            <p:nvPr/>
          </p:nvSpPr>
          <p:spPr>
            <a:xfrm>
              <a:off x="1039283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365E7472-6071-744D-B0E0-BE7CED6511B1}"/>
              </a:ext>
            </a:extLst>
          </p:cNvPr>
          <p:cNvGrpSpPr/>
          <p:nvPr/>
        </p:nvGrpSpPr>
        <p:grpSpPr>
          <a:xfrm>
            <a:off x="16688473" y="8259251"/>
            <a:ext cx="4985520" cy="2219069"/>
            <a:chOff x="15679023" y="8259251"/>
            <a:chExt cx="4985520" cy="2219069"/>
          </a:xfrm>
        </p:grpSpPr>
        <p:sp>
          <p:nvSpPr>
            <p:cNvPr id="35" name="TextBox 34">
              <a:extLst>
                <a:ext uri="{FF2B5EF4-FFF2-40B4-BE49-F238E27FC236}">
                  <a16:creationId xmlns:a16="http://schemas.microsoft.com/office/drawing/2014/main" id="{91988DFA-39E2-2B47-9B4C-56C6366418EB}"/>
                </a:ext>
              </a:extLst>
            </p:cNvPr>
            <p:cNvSpPr txBox="1"/>
            <p:nvPr/>
          </p:nvSpPr>
          <p:spPr>
            <a:xfrm>
              <a:off x="1567902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6" name="Rectangle 35">
              <a:extLst>
                <a:ext uri="{FF2B5EF4-FFF2-40B4-BE49-F238E27FC236}">
                  <a16:creationId xmlns:a16="http://schemas.microsoft.com/office/drawing/2014/main" id="{92EC684C-7191-6840-AC6A-D76694339B35}"/>
                </a:ext>
              </a:extLst>
            </p:cNvPr>
            <p:cNvSpPr/>
            <p:nvPr/>
          </p:nvSpPr>
          <p:spPr>
            <a:xfrm>
              <a:off x="1567902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39" name="TextBox 38">
            <a:extLst>
              <a:ext uri="{FF2B5EF4-FFF2-40B4-BE49-F238E27FC236}">
                <a16:creationId xmlns:a16="http://schemas.microsoft.com/office/drawing/2014/main" id="{742F74C0-6CE9-134C-AF1A-0F133EE32AB4}"/>
              </a:ext>
            </a:extLst>
          </p:cNvPr>
          <p:cNvSpPr txBox="1"/>
          <p:nvPr/>
        </p:nvSpPr>
        <p:spPr>
          <a:xfrm>
            <a:off x="9684053" y="6820985"/>
            <a:ext cx="2977834"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2015</a:t>
            </a:r>
          </a:p>
        </p:txBody>
      </p:sp>
      <p:sp>
        <p:nvSpPr>
          <p:cNvPr id="40" name="TextBox 39">
            <a:extLst>
              <a:ext uri="{FF2B5EF4-FFF2-40B4-BE49-F238E27FC236}">
                <a16:creationId xmlns:a16="http://schemas.microsoft.com/office/drawing/2014/main" id="{A6AE62FE-5556-FA42-8F8D-09A7E2EAACD7}"/>
              </a:ext>
            </a:extLst>
          </p:cNvPr>
          <p:cNvSpPr txBox="1"/>
          <p:nvPr/>
        </p:nvSpPr>
        <p:spPr>
          <a:xfrm>
            <a:off x="16700485" y="6820985"/>
            <a:ext cx="2977834"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2016</a:t>
            </a:r>
          </a:p>
        </p:txBody>
      </p:sp>
      <p:cxnSp>
        <p:nvCxnSpPr>
          <p:cNvPr id="8" name="Straight Connector 7">
            <a:extLst>
              <a:ext uri="{FF2B5EF4-FFF2-40B4-BE49-F238E27FC236}">
                <a16:creationId xmlns:a16="http://schemas.microsoft.com/office/drawing/2014/main" id="{B552BAFB-7171-9847-8397-626D0AB7791B}"/>
              </a:ext>
            </a:extLst>
          </p:cNvPr>
          <p:cNvCxnSpPr/>
          <p:nvPr/>
        </p:nvCxnSpPr>
        <p:spPr>
          <a:xfrm>
            <a:off x="11765955" y="7138352"/>
            <a:ext cx="446227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B82979-684A-4343-80ED-20BB6BAB8BD8}"/>
              </a:ext>
            </a:extLst>
          </p:cNvPr>
          <p:cNvCxnSpPr>
            <a:cxnSpLocks/>
          </p:cNvCxnSpPr>
          <p:nvPr/>
        </p:nvCxnSpPr>
        <p:spPr>
          <a:xfrm>
            <a:off x="18776355" y="7138352"/>
            <a:ext cx="56012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9E79131-98D9-AF46-B92D-884DA7F0E49A}"/>
              </a:ext>
            </a:extLst>
          </p:cNvPr>
          <p:cNvSpPr/>
          <p:nvPr/>
        </p:nvSpPr>
        <p:spPr>
          <a:xfrm>
            <a:off x="9749241" y="3309254"/>
            <a:ext cx="7332814" cy="1815882"/>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 offer small businesses a complete array of online marketing solutions to fit any budget.</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881591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21"/>
          </p:nvPr>
        </p:nvSpPr>
        <p:spPr/>
      </p:sp>
      <p:sp>
        <p:nvSpPr>
          <p:cNvPr id="4" name="Marcador de imagen 3"/>
          <p:cNvSpPr>
            <a:spLocks noGrp="1"/>
          </p:cNvSpPr>
          <p:nvPr>
            <p:ph type="pic" sz="quarter" idx="22"/>
          </p:nvPr>
        </p:nvSpPr>
        <p:spPr/>
      </p:sp>
      <p:grpSp>
        <p:nvGrpSpPr>
          <p:cNvPr id="19" name="Group 18">
            <a:extLst>
              <a:ext uri="{FF2B5EF4-FFF2-40B4-BE49-F238E27FC236}">
                <a16:creationId xmlns:a16="http://schemas.microsoft.com/office/drawing/2014/main" id="{9D11F536-7554-A641-BF71-72AADC91F95E}"/>
              </a:ext>
            </a:extLst>
          </p:cNvPr>
          <p:cNvGrpSpPr/>
          <p:nvPr/>
        </p:nvGrpSpPr>
        <p:grpSpPr>
          <a:xfrm>
            <a:off x="2088581" y="2244436"/>
            <a:ext cx="10436509" cy="1383468"/>
            <a:chOff x="7861505" y="1407238"/>
            <a:chExt cx="10436509" cy="1383468"/>
          </a:xfrm>
        </p:grpSpPr>
        <p:sp>
          <p:nvSpPr>
            <p:cNvPr id="20" name="TextBox 19">
              <a:extLst>
                <a:ext uri="{FF2B5EF4-FFF2-40B4-BE49-F238E27FC236}">
                  <a16:creationId xmlns:a16="http://schemas.microsoft.com/office/drawing/2014/main" id="{56559877-89E2-6242-9BB2-92F7B82A8860}"/>
                </a:ext>
              </a:extLst>
            </p:cNvPr>
            <p:cNvSpPr txBox="1"/>
            <p:nvPr/>
          </p:nvSpPr>
          <p:spPr>
            <a:xfrm>
              <a:off x="7861505" y="1867376"/>
              <a:ext cx="1043650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1" name="TextBox 20">
              <a:extLst>
                <a:ext uri="{FF2B5EF4-FFF2-40B4-BE49-F238E27FC236}">
                  <a16:creationId xmlns:a16="http://schemas.microsoft.com/office/drawing/2014/main" id="{ACDC2611-579C-2A42-B2E2-911E5633151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3281744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6583685" y="2487168"/>
            <a:ext cx="14265707"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DEVICES SAMPLES</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2885244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DF7BB1-F55C-E24A-92B2-0554C373936E}"/>
              </a:ext>
            </a:extLst>
          </p:cNvPr>
          <p:cNvSpPr/>
          <p:nvPr/>
        </p:nvSpPr>
        <p:spPr>
          <a:xfrm>
            <a:off x="0" y="1"/>
            <a:ext cx="2437765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Phone6_mockup_front_white.png">
            <a:extLst>
              <a:ext uri="{FF2B5EF4-FFF2-40B4-BE49-F238E27FC236}">
                <a16:creationId xmlns:a16="http://schemas.microsoft.com/office/drawing/2014/main" id="{5ABDF66B-75EC-A748-8578-FCABF714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1957" y="554928"/>
            <a:ext cx="8023608" cy="12606144"/>
          </a:xfrm>
          <a:prstGeom prst="rect">
            <a:avLst/>
          </a:prstGeom>
        </p:spPr>
      </p:pic>
      <p:sp>
        <p:nvSpPr>
          <p:cNvPr id="3" name="Marcador de imagen 2"/>
          <p:cNvSpPr>
            <a:spLocks noGrp="1"/>
          </p:cNvSpPr>
          <p:nvPr>
            <p:ph type="pic" sz="quarter" idx="22"/>
          </p:nvPr>
        </p:nvSpPr>
        <p:spPr/>
      </p:sp>
      <p:grpSp>
        <p:nvGrpSpPr>
          <p:cNvPr id="15" name="Group 14">
            <a:extLst>
              <a:ext uri="{FF2B5EF4-FFF2-40B4-BE49-F238E27FC236}">
                <a16:creationId xmlns:a16="http://schemas.microsoft.com/office/drawing/2014/main" id="{5173A90E-9D81-DB49-A50A-0ADF96D05600}"/>
              </a:ext>
            </a:extLst>
          </p:cNvPr>
          <p:cNvGrpSpPr/>
          <p:nvPr/>
        </p:nvGrpSpPr>
        <p:grpSpPr>
          <a:xfrm>
            <a:off x="1773072" y="8625304"/>
            <a:ext cx="12053764" cy="1383468"/>
            <a:chOff x="7861505" y="1407238"/>
            <a:chExt cx="12053764" cy="1383468"/>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1205376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4" name="TextBox 23">
            <a:extLst>
              <a:ext uri="{FF2B5EF4-FFF2-40B4-BE49-F238E27FC236}">
                <a16:creationId xmlns:a16="http://schemas.microsoft.com/office/drawing/2014/main" id="{84D2D466-5AA5-DE4A-B45F-D0A350AE5A80}"/>
              </a:ext>
            </a:extLst>
          </p:cNvPr>
          <p:cNvSpPr txBox="1"/>
          <p:nvPr/>
        </p:nvSpPr>
        <p:spPr>
          <a:xfrm>
            <a:off x="1773072" y="11151091"/>
            <a:ext cx="771806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5" name="Rectangle 24">
            <a:extLst>
              <a:ext uri="{FF2B5EF4-FFF2-40B4-BE49-F238E27FC236}">
                <a16:creationId xmlns:a16="http://schemas.microsoft.com/office/drawing/2014/main" id="{C92B2220-6518-E14E-B729-252CA8A5063B}"/>
              </a:ext>
            </a:extLst>
          </p:cNvPr>
          <p:cNvSpPr/>
          <p:nvPr/>
        </p:nvSpPr>
        <p:spPr>
          <a:xfrm>
            <a:off x="1773072" y="4527333"/>
            <a:ext cx="5612467" cy="954107"/>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645550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C2062194-BCA5-3442-B1A7-A065D61BC598}"/>
              </a:ext>
            </a:extLst>
          </p:cNvPr>
          <p:cNvGrpSpPr/>
          <p:nvPr/>
        </p:nvGrpSpPr>
        <p:grpSpPr>
          <a:xfrm>
            <a:off x="1809648" y="1215288"/>
            <a:ext cx="7833116" cy="2214464"/>
            <a:chOff x="7861505" y="1407238"/>
            <a:chExt cx="7833116" cy="2214464"/>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783311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104">
            <a:extLst>
              <a:ext uri="{FF2B5EF4-FFF2-40B4-BE49-F238E27FC236}">
                <a16:creationId xmlns:a16="http://schemas.microsoft.com/office/drawing/2014/main" id="{3B5DAA92-9965-8844-A406-038F42E13D81}"/>
              </a:ext>
            </a:extLst>
          </p:cNvPr>
          <p:cNvGrpSpPr>
            <a:grpSpLocks noChangeAspect="1"/>
          </p:cNvGrpSpPr>
          <p:nvPr/>
        </p:nvGrpSpPr>
        <p:grpSpPr>
          <a:xfrm>
            <a:off x="1846224" y="4813603"/>
            <a:ext cx="9355176" cy="13858897"/>
            <a:chOff x="0" y="0"/>
            <a:chExt cx="6591305" cy="9765731"/>
          </a:xfrm>
        </p:grpSpPr>
        <p:grpSp>
          <p:nvGrpSpPr>
            <p:cNvPr id="112" name="Group 1102">
              <a:extLst>
                <a:ext uri="{FF2B5EF4-FFF2-40B4-BE49-F238E27FC236}">
                  <a16:creationId xmlns:a16="http://schemas.microsoft.com/office/drawing/2014/main" id="{9586335A-863B-D948-9189-2F3AB81627C3}"/>
                </a:ext>
              </a:extLst>
            </p:cNvPr>
            <p:cNvGrpSpPr/>
            <p:nvPr/>
          </p:nvGrpSpPr>
          <p:grpSpPr>
            <a:xfrm>
              <a:off x="0" y="0"/>
              <a:ext cx="6591305" cy="9765731"/>
              <a:chOff x="0" y="0"/>
              <a:chExt cx="6591304" cy="9765730"/>
            </a:xfrm>
          </p:grpSpPr>
          <p:pic>
            <p:nvPicPr>
              <p:cNvPr id="114" name="Mini-iPad-B&amp;W-Mockup.png">
                <a:extLst>
                  <a:ext uri="{FF2B5EF4-FFF2-40B4-BE49-F238E27FC236}">
                    <a16:creationId xmlns:a16="http://schemas.microsoft.com/office/drawing/2014/main" id="{140361F6-AC0D-8241-9939-DE4A78AF6719}"/>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115" name="Shape 1101">
                <a:extLst>
                  <a:ext uri="{FF2B5EF4-FFF2-40B4-BE49-F238E27FC236}">
                    <a16:creationId xmlns:a16="http://schemas.microsoft.com/office/drawing/2014/main" id="{D7222FA4-9663-2345-BE55-F1C214D15FA5}"/>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113" name="placeholder.png">
              <a:extLst>
                <a:ext uri="{FF2B5EF4-FFF2-40B4-BE49-F238E27FC236}">
                  <a16:creationId xmlns:a16="http://schemas.microsoft.com/office/drawing/2014/main" id="{210B80C2-D421-5A4F-9656-2B6E192215EE}"/>
                </a:ext>
              </a:extLst>
            </p:cNvPr>
            <p:cNvPicPr/>
            <p:nvPr/>
          </p:nvPicPr>
          <p:blipFill>
            <a:blip r:embed="rId3"/>
            <a:srcRect l="29020" r="29020"/>
            <a:stretch>
              <a:fillRect/>
            </a:stretch>
          </p:blipFill>
          <p:spPr>
            <a:xfrm>
              <a:off x="337669" y="969500"/>
              <a:ext cx="5911543" cy="7924801"/>
            </a:xfrm>
            <a:prstGeom prst="rect">
              <a:avLst/>
            </a:prstGeom>
            <a:ln w="12700" cap="flat">
              <a:noFill/>
              <a:miter lim="400000"/>
            </a:ln>
            <a:effectLst/>
          </p:spPr>
        </p:pic>
      </p:grpSp>
      <p:sp>
        <p:nvSpPr>
          <p:cNvPr id="2" name="Marcador de imagen 1"/>
          <p:cNvSpPr>
            <a:spLocks noGrp="1"/>
          </p:cNvSpPr>
          <p:nvPr>
            <p:ph type="pic" sz="quarter" idx="22"/>
          </p:nvPr>
        </p:nvSpPr>
        <p:spPr/>
      </p:sp>
      <p:sp>
        <p:nvSpPr>
          <p:cNvPr id="3" name="Rectangle 2">
            <a:extLst>
              <a:ext uri="{FF2B5EF4-FFF2-40B4-BE49-F238E27FC236}">
                <a16:creationId xmlns:a16="http://schemas.microsoft.com/office/drawing/2014/main" id="{93FF4925-CA11-B340-9BA5-A118997C172A}"/>
              </a:ext>
            </a:extLst>
          </p:cNvPr>
          <p:cNvSpPr/>
          <p:nvPr/>
        </p:nvSpPr>
        <p:spPr>
          <a:xfrm>
            <a:off x="13913898" y="64117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091CFCC-3B37-9946-8FFA-3E66D26A5D57}"/>
              </a:ext>
            </a:extLst>
          </p:cNvPr>
          <p:cNvSpPr txBox="1"/>
          <p:nvPr/>
        </p:nvSpPr>
        <p:spPr>
          <a:xfrm>
            <a:off x="14544859" y="4841787"/>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2" name="TextBox 21">
            <a:extLst>
              <a:ext uri="{FF2B5EF4-FFF2-40B4-BE49-F238E27FC236}">
                <a16:creationId xmlns:a16="http://schemas.microsoft.com/office/drawing/2014/main" id="{0C8428C4-1DC1-6140-83B8-2B4272173648}"/>
              </a:ext>
            </a:extLst>
          </p:cNvPr>
          <p:cNvSpPr txBox="1"/>
          <p:nvPr/>
        </p:nvSpPr>
        <p:spPr>
          <a:xfrm>
            <a:off x="14544859" y="68513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3" name="TextBox 22">
            <a:extLst>
              <a:ext uri="{FF2B5EF4-FFF2-40B4-BE49-F238E27FC236}">
                <a16:creationId xmlns:a16="http://schemas.microsoft.com/office/drawing/2014/main" id="{B29221E5-635E-FC4F-9CCE-BE1E607838F8}"/>
              </a:ext>
            </a:extLst>
          </p:cNvPr>
          <p:cNvSpPr txBox="1"/>
          <p:nvPr/>
        </p:nvSpPr>
        <p:spPr>
          <a:xfrm>
            <a:off x="14544859" y="8970961"/>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5" name="TextBox 24">
            <a:extLst>
              <a:ext uri="{FF2B5EF4-FFF2-40B4-BE49-F238E27FC236}">
                <a16:creationId xmlns:a16="http://schemas.microsoft.com/office/drawing/2014/main" id="{A944F02C-14B7-4048-B465-A5DB3A6A08C7}"/>
              </a:ext>
            </a:extLst>
          </p:cNvPr>
          <p:cNvSpPr txBox="1"/>
          <p:nvPr/>
        </p:nvSpPr>
        <p:spPr>
          <a:xfrm>
            <a:off x="14544859" y="10760262"/>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7" name="Rectangle 26">
            <a:extLst>
              <a:ext uri="{FF2B5EF4-FFF2-40B4-BE49-F238E27FC236}">
                <a16:creationId xmlns:a16="http://schemas.microsoft.com/office/drawing/2014/main" id="{86CF7654-D4F6-EA4E-A190-CEA49B20FF42}"/>
              </a:ext>
            </a:extLst>
          </p:cNvPr>
          <p:cNvSpPr/>
          <p:nvPr/>
        </p:nvSpPr>
        <p:spPr>
          <a:xfrm>
            <a:off x="14544859" y="1363789"/>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3844525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DF7BB1-F55C-E24A-92B2-0554C373936E}"/>
              </a:ext>
            </a:extLst>
          </p:cNvPr>
          <p:cNvSpPr/>
          <p:nvPr/>
        </p:nvSpPr>
        <p:spPr>
          <a:xfrm>
            <a:off x="0" y="1"/>
            <a:ext cx="2437765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173A90E-9D81-DB49-A50A-0ADF96D05600}"/>
              </a:ext>
            </a:extLst>
          </p:cNvPr>
          <p:cNvGrpSpPr/>
          <p:nvPr/>
        </p:nvGrpSpPr>
        <p:grpSpPr>
          <a:xfrm>
            <a:off x="1773072" y="8222968"/>
            <a:ext cx="8102448" cy="2214464"/>
            <a:chOff x="7861505" y="1407238"/>
            <a:chExt cx="8102448" cy="2214464"/>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810244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4" name="TextBox 23">
            <a:extLst>
              <a:ext uri="{FF2B5EF4-FFF2-40B4-BE49-F238E27FC236}">
                <a16:creationId xmlns:a16="http://schemas.microsoft.com/office/drawing/2014/main" id="{84D2D466-5AA5-DE4A-B45F-D0A350AE5A80}"/>
              </a:ext>
            </a:extLst>
          </p:cNvPr>
          <p:cNvSpPr txBox="1"/>
          <p:nvPr/>
        </p:nvSpPr>
        <p:spPr>
          <a:xfrm>
            <a:off x="1773072" y="11151091"/>
            <a:ext cx="771806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5" name="Rectangle 24">
            <a:extLst>
              <a:ext uri="{FF2B5EF4-FFF2-40B4-BE49-F238E27FC236}">
                <a16:creationId xmlns:a16="http://schemas.microsoft.com/office/drawing/2014/main" id="{C92B2220-6518-E14E-B729-252CA8A5063B}"/>
              </a:ext>
            </a:extLst>
          </p:cNvPr>
          <p:cNvSpPr/>
          <p:nvPr/>
        </p:nvSpPr>
        <p:spPr>
          <a:xfrm>
            <a:off x="1773072" y="4527333"/>
            <a:ext cx="5612467" cy="954107"/>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a:t>
            </a:r>
            <a:endParaRPr lang="en-US" sz="4400" b="1" spc="600" dirty="0">
              <a:solidFill>
                <a:schemeClr val="bg1"/>
              </a:solidFill>
              <a:latin typeface="Montserrat SemiBold" pitchFamily="2" charset="77"/>
              <a:ea typeface="Montserrat" charset="0"/>
              <a:cs typeface="Montserrat" charset="0"/>
            </a:endParaRPr>
          </a:p>
        </p:txBody>
      </p:sp>
      <p:pic>
        <p:nvPicPr>
          <p:cNvPr id="18" name="Picture 17">
            <a:extLst>
              <a:ext uri="{FF2B5EF4-FFF2-40B4-BE49-F238E27FC236}">
                <a16:creationId xmlns:a16="http://schemas.microsoft.com/office/drawing/2014/main" id="{5A385EE3-9CAC-1447-871A-1BA8EF7E52A2}"/>
              </a:ext>
            </a:extLst>
          </p:cNvPr>
          <p:cNvPicPr>
            <a:picLocks noChangeAspect="1"/>
          </p:cNvPicPr>
          <p:nvPr/>
        </p:nvPicPr>
        <p:blipFill rotWithShape="1">
          <a:blip r:embed="rId2"/>
          <a:srcRect l="4792" t="12636" r="6089" b="14423"/>
          <a:stretch/>
        </p:blipFill>
        <p:spPr>
          <a:xfrm>
            <a:off x="10789920" y="1230642"/>
            <a:ext cx="18784676" cy="11965728"/>
          </a:xfrm>
          <a:prstGeom prst="rect">
            <a:avLst/>
          </a:prstGeom>
        </p:spPr>
      </p:pic>
      <p:sp>
        <p:nvSpPr>
          <p:cNvPr id="2" name="Marcador de imagen 1"/>
          <p:cNvSpPr>
            <a:spLocks noGrp="1"/>
          </p:cNvSpPr>
          <p:nvPr>
            <p:ph type="pic" sz="quarter" idx="22"/>
          </p:nvPr>
        </p:nvSpPr>
        <p:spPr/>
      </p:sp>
    </p:spTree>
    <p:extLst>
      <p:ext uri="{BB962C8B-B14F-4D97-AF65-F5344CB8AC3E}">
        <p14:creationId xmlns:p14="http://schemas.microsoft.com/office/powerpoint/2010/main" val="1291139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8595364" y="2487168"/>
            <a:ext cx="12254028"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MAPS</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4123710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81E73D5-8A96-BF48-A2D4-CA333F34E6F4}"/>
              </a:ext>
            </a:extLst>
          </p:cNvPr>
          <p:cNvGrpSpPr/>
          <p:nvPr/>
        </p:nvGrpSpPr>
        <p:grpSpPr>
          <a:xfrm>
            <a:off x="11846026" y="962772"/>
            <a:ext cx="10443782" cy="11790456"/>
            <a:chOff x="3418296" y="4524798"/>
            <a:chExt cx="8808041" cy="9943796"/>
          </a:xfrm>
        </p:grpSpPr>
        <p:sp>
          <p:nvSpPr>
            <p:cNvPr id="138" name="Freeform 781">
              <a:extLst>
                <a:ext uri="{FF2B5EF4-FFF2-40B4-BE49-F238E27FC236}">
                  <a16:creationId xmlns:a16="http://schemas.microsoft.com/office/drawing/2014/main" id="{1C2C94B7-F7A3-D543-86A6-EDB1B6E54886}"/>
                </a:ext>
              </a:extLst>
            </p:cNvPr>
            <p:cNvSpPr>
              <a:spLocks/>
            </p:cNvSpPr>
            <p:nvPr/>
          </p:nvSpPr>
          <p:spPr bwMode="auto">
            <a:xfrm>
              <a:off x="10624525" y="4570907"/>
              <a:ext cx="103715" cy="46108"/>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7" name="Freeform 512">
              <a:extLst>
                <a:ext uri="{FF2B5EF4-FFF2-40B4-BE49-F238E27FC236}">
                  <a16:creationId xmlns:a16="http://schemas.microsoft.com/office/drawing/2014/main" id="{B604D4BC-1BE3-E94E-BAF8-ED2FB2C9214D}"/>
                </a:ext>
              </a:extLst>
            </p:cNvPr>
            <p:cNvSpPr>
              <a:spLocks/>
            </p:cNvSpPr>
            <p:nvPr/>
          </p:nvSpPr>
          <p:spPr bwMode="auto">
            <a:xfrm>
              <a:off x="8746141" y="14207322"/>
              <a:ext cx="134444" cy="69159"/>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8" name="Freeform 513">
              <a:extLst>
                <a:ext uri="{FF2B5EF4-FFF2-40B4-BE49-F238E27FC236}">
                  <a16:creationId xmlns:a16="http://schemas.microsoft.com/office/drawing/2014/main" id="{8A091D09-461E-4943-9897-EA0BC9C0C5D9}"/>
                </a:ext>
              </a:extLst>
            </p:cNvPr>
            <p:cNvSpPr>
              <a:spLocks/>
            </p:cNvSpPr>
            <p:nvPr/>
          </p:nvSpPr>
          <p:spPr bwMode="auto">
            <a:xfrm>
              <a:off x="8734615" y="14276481"/>
              <a:ext cx="99873" cy="69159"/>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9" name="Freeform 514">
              <a:extLst>
                <a:ext uri="{FF2B5EF4-FFF2-40B4-BE49-F238E27FC236}">
                  <a16:creationId xmlns:a16="http://schemas.microsoft.com/office/drawing/2014/main" id="{F4FACF0C-7D3C-884A-8BDC-5F9B2A2E6358}"/>
                </a:ext>
              </a:extLst>
            </p:cNvPr>
            <p:cNvSpPr>
              <a:spLocks/>
            </p:cNvSpPr>
            <p:nvPr/>
          </p:nvSpPr>
          <p:spPr bwMode="auto">
            <a:xfrm>
              <a:off x="8723096" y="14188110"/>
              <a:ext cx="88349" cy="53792"/>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0" name="Freeform 515">
              <a:extLst>
                <a:ext uri="{FF2B5EF4-FFF2-40B4-BE49-F238E27FC236}">
                  <a16:creationId xmlns:a16="http://schemas.microsoft.com/office/drawing/2014/main" id="{B64110C8-8ACF-A043-B285-C3BDF1565B73}"/>
                </a:ext>
              </a:extLst>
            </p:cNvPr>
            <p:cNvSpPr>
              <a:spLocks/>
            </p:cNvSpPr>
            <p:nvPr/>
          </p:nvSpPr>
          <p:spPr bwMode="auto">
            <a:xfrm>
              <a:off x="8677000" y="14230375"/>
              <a:ext cx="92189" cy="57636"/>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1" name="Freeform 516">
              <a:extLst>
                <a:ext uri="{FF2B5EF4-FFF2-40B4-BE49-F238E27FC236}">
                  <a16:creationId xmlns:a16="http://schemas.microsoft.com/office/drawing/2014/main" id="{62417E62-4119-5D43-B0A1-A45135C26DA6}"/>
                </a:ext>
              </a:extLst>
            </p:cNvPr>
            <p:cNvSpPr>
              <a:spLocks/>
            </p:cNvSpPr>
            <p:nvPr/>
          </p:nvSpPr>
          <p:spPr bwMode="auto">
            <a:xfrm>
              <a:off x="8653952" y="14153527"/>
              <a:ext cx="34571" cy="3457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2" name="Freeform 517">
              <a:extLst>
                <a:ext uri="{FF2B5EF4-FFF2-40B4-BE49-F238E27FC236}">
                  <a16:creationId xmlns:a16="http://schemas.microsoft.com/office/drawing/2014/main" id="{3907F44A-BAA1-C54A-A2DD-F9AD56D63FAE}"/>
                </a:ext>
              </a:extLst>
            </p:cNvPr>
            <p:cNvSpPr>
              <a:spLocks/>
            </p:cNvSpPr>
            <p:nvPr/>
          </p:nvSpPr>
          <p:spPr bwMode="auto">
            <a:xfrm>
              <a:off x="8653952" y="14061314"/>
              <a:ext cx="80667" cy="80687"/>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3" name="Freeform 518">
              <a:extLst>
                <a:ext uri="{FF2B5EF4-FFF2-40B4-BE49-F238E27FC236}">
                  <a16:creationId xmlns:a16="http://schemas.microsoft.com/office/drawing/2014/main" id="{A73A8A16-2AEC-204B-BF7A-CA6875029D66}"/>
                </a:ext>
              </a:extLst>
            </p:cNvPr>
            <p:cNvSpPr>
              <a:spLocks/>
            </p:cNvSpPr>
            <p:nvPr/>
          </p:nvSpPr>
          <p:spPr bwMode="auto">
            <a:xfrm>
              <a:off x="8642427" y="13915308"/>
              <a:ext cx="57618" cy="122951"/>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4" name="Freeform 519">
              <a:extLst>
                <a:ext uri="{FF2B5EF4-FFF2-40B4-BE49-F238E27FC236}">
                  <a16:creationId xmlns:a16="http://schemas.microsoft.com/office/drawing/2014/main" id="{61E341F8-47E6-804E-B4F0-202BF5988788}"/>
                </a:ext>
              </a:extLst>
            </p:cNvPr>
            <p:cNvSpPr>
              <a:spLocks/>
            </p:cNvSpPr>
            <p:nvPr/>
          </p:nvSpPr>
          <p:spPr bwMode="auto">
            <a:xfrm>
              <a:off x="8630904" y="14015207"/>
              <a:ext cx="34571" cy="69159"/>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5" name="Freeform 520">
              <a:extLst>
                <a:ext uri="{FF2B5EF4-FFF2-40B4-BE49-F238E27FC236}">
                  <a16:creationId xmlns:a16="http://schemas.microsoft.com/office/drawing/2014/main" id="{F568AFCC-9029-D148-9E31-AF63B6F80394}"/>
                </a:ext>
              </a:extLst>
            </p:cNvPr>
            <p:cNvSpPr>
              <a:spLocks/>
            </p:cNvSpPr>
            <p:nvPr/>
          </p:nvSpPr>
          <p:spPr bwMode="auto">
            <a:xfrm>
              <a:off x="8630904" y="13869202"/>
              <a:ext cx="57618" cy="80687"/>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6" name="Freeform 521">
              <a:extLst>
                <a:ext uri="{FF2B5EF4-FFF2-40B4-BE49-F238E27FC236}">
                  <a16:creationId xmlns:a16="http://schemas.microsoft.com/office/drawing/2014/main" id="{2580F759-CED7-5942-A36A-8CEEB1C1C739}"/>
                </a:ext>
              </a:extLst>
            </p:cNvPr>
            <p:cNvSpPr>
              <a:spLocks/>
            </p:cNvSpPr>
            <p:nvPr/>
          </p:nvSpPr>
          <p:spPr bwMode="auto">
            <a:xfrm>
              <a:off x="8688524" y="13646348"/>
              <a:ext cx="57618" cy="53792"/>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7" name="Freeform 522">
              <a:extLst>
                <a:ext uri="{FF2B5EF4-FFF2-40B4-BE49-F238E27FC236}">
                  <a16:creationId xmlns:a16="http://schemas.microsoft.com/office/drawing/2014/main" id="{667520B7-D38C-C142-9BA9-8E38DD8EA243}"/>
                </a:ext>
              </a:extLst>
            </p:cNvPr>
            <p:cNvSpPr>
              <a:spLocks/>
            </p:cNvSpPr>
            <p:nvPr/>
          </p:nvSpPr>
          <p:spPr bwMode="auto">
            <a:xfrm>
              <a:off x="8700049" y="13442709"/>
              <a:ext cx="69141" cy="122951"/>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8" name="Freeform 523">
              <a:extLst>
                <a:ext uri="{FF2B5EF4-FFF2-40B4-BE49-F238E27FC236}">
                  <a16:creationId xmlns:a16="http://schemas.microsoft.com/office/drawing/2014/main" id="{4145A49F-F3C9-574A-9F9F-426271188608}"/>
                </a:ext>
              </a:extLst>
            </p:cNvPr>
            <p:cNvSpPr>
              <a:spLocks/>
            </p:cNvSpPr>
            <p:nvPr/>
          </p:nvSpPr>
          <p:spPr bwMode="auto">
            <a:xfrm>
              <a:off x="8926682" y="10245938"/>
              <a:ext cx="53778" cy="46108"/>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9" name="Freeform 524">
              <a:extLst>
                <a:ext uri="{FF2B5EF4-FFF2-40B4-BE49-F238E27FC236}">
                  <a16:creationId xmlns:a16="http://schemas.microsoft.com/office/drawing/2014/main" id="{F218E3D7-6DD7-E24D-872A-7271147FAD26}"/>
                </a:ext>
              </a:extLst>
            </p:cNvPr>
            <p:cNvSpPr>
              <a:spLocks/>
            </p:cNvSpPr>
            <p:nvPr/>
          </p:nvSpPr>
          <p:spPr bwMode="auto">
            <a:xfrm>
              <a:off x="9410682" y="10315101"/>
              <a:ext cx="65300" cy="88374"/>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0" name="Freeform 525">
              <a:extLst>
                <a:ext uri="{FF2B5EF4-FFF2-40B4-BE49-F238E27FC236}">
                  <a16:creationId xmlns:a16="http://schemas.microsoft.com/office/drawing/2014/main" id="{FEEBF983-3B92-B246-8333-3912410DF90E}"/>
                </a:ext>
              </a:extLst>
            </p:cNvPr>
            <p:cNvSpPr>
              <a:spLocks/>
            </p:cNvSpPr>
            <p:nvPr/>
          </p:nvSpPr>
          <p:spPr bwMode="auto">
            <a:xfrm>
              <a:off x="10029128" y="10926022"/>
              <a:ext cx="157493" cy="146006"/>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1" name="Freeform 526">
              <a:extLst>
                <a:ext uri="{FF2B5EF4-FFF2-40B4-BE49-F238E27FC236}">
                  <a16:creationId xmlns:a16="http://schemas.microsoft.com/office/drawing/2014/main" id="{AB863E63-C694-1941-A0DE-9D474AE62491}"/>
                </a:ext>
              </a:extLst>
            </p:cNvPr>
            <p:cNvSpPr>
              <a:spLocks/>
            </p:cNvSpPr>
            <p:nvPr/>
          </p:nvSpPr>
          <p:spPr bwMode="auto">
            <a:xfrm>
              <a:off x="9107222" y="9884767"/>
              <a:ext cx="111396" cy="46108"/>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2" name="Freeform 527">
              <a:extLst>
                <a:ext uri="{FF2B5EF4-FFF2-40B4-BE49-F238E27FC236}">
                  <a16:creationId xmlns:a16="http://schemas.microsoft.com/office/drawing/2014/main" id="{4D7642DD-4159-F546-82EF-39FEFE6D03FE}"/>
                </a:ext>
              </a:extLst>
            </p:cNvPr>
            <p:cNvSpPr>
              <a:spLocks/>
            </p:cNvSpPr>
            <p:nvPr/>
          </p:nvSpPr>
          <p:spPr bwMode="auto">
            <a:xfrm>
              <a:off x="8473411" y="9873239"/>
              <a:ext cx="126762" cy="57636"/>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3" name="Freeform 528">
              <a:extLst>
                <a:ext uri="{FF2B5EF4-FFF2-40B4-BE49-F238E27FC236}">
                  <a16:creationId xmlns:a16="http://schemas.microsoft.com/office/drawing/2014/main" id="{782941E3-BA8F-3543-B2B3-85AB48A6277C}"/>
                </a:ext>
              </a:extLst>
            </p:cNvPr>
            <p:cNvSpPr>
              <a:spLocks/>
            </p:cNvSpPr>
            <p:nvPr/>
          </p:nvSpPr>
          <p:spPr bwMode="auto">
            <a:xfrm>
              <a:off x="8127700" y="9615807"/>
              <a:ext cx="583873" cy="203642"/>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4" name="Freeform 529">
              <a:extLst>
                <a:ext uri="{FF2B5EF4-FFF2-40B4-BE49-F238E27FC236}">
                  <a16:creationId xmlns:a16="http://schemas.microsoft.com/office/drawing/2014/main" id="{C171F257-FD51-6E4A-80E1-5FA6216D814D}"/>
                </a:ext>
              </a:extLst>
            </p:cNvPr>
            <p:cNvSpPr>
              <a:spLocks/>
            </p:cNvSpPr>
            <p:nvPr/>
          </p:nvSpPr>
          <p:spPr bwMode="auto">
            <a:xfrm>
              <a:off x="8473411" y="9492855"/>
              <a:ext cx="46096" cy="42266"/>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5" name="Freeform 530">
              <a:extLst>
                <a:ext uri="{FF2B5EF4-FFF2-40B4-BE49-F238E27FC236}">
                  <a16:creationId xmlns:a16="http://schemas.microsoft.com/office/drawing/2014/main" id="{A8481CA4-1D54-6945-9732-57844C37C46C}"/>
                </a:ext>
              </a:extLst>
            </p:cNvPr>
            <p:cNvSpPr>
              <a:spLocks/>
            </p:cNvSpPr>
            <p:nvPr/>
          </p:nvSpPr>
          <p:spPr bwMode="auto">
            <a:xfrm>
              <a:off x="8757667" y="9727235"/>
              <a:ext cx="23048" cy="23055"/>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6" name="Freeform 531">
              <a:extLst>
                <a:ext uri="{FF2B5EF4-FFF2-40B4-BE49-F238E27FC236}">
                  <a16:creationId xmlns:a16="http://schemas.microsoft.com/office/drawing/2014/main" id="{E91E3333-B007-C74E-B19F-414A7FB46D6F}"/>
                </a:ext>
              </a:extLst>
            </p:cNvPr>
            <p:cNvSpPr>
              <a:spLocks/>
            </p:cNvSpPr>
            <p:nvPr/>
          </p:nvSpPr>
          <p:spPr bwMode="auto">
            <a:xfrm>
              <a:off x="9433730" y="8067374"/>
              <a:ext cx="65300" cy="115268"/>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7" name="Freeform 532">
              <a:extLst>
                <a:ext uri="{FF2B5EF4-FFF2-40B4-BE49-F238E27FC236}">
                  <a16:creationId xmlns:a16="http://schemas.microsoft.com/office/drawing/2014/main" id="{4AC26423-5C57-0F4C-ACDE-76D5AF300938}"/>
                </a:ext>
              </a:extLst>
            </p:cNvPr>
            <p:cNvSpPr>
              <a:spLocks/>
            </p:cNvSpPr>
            <p:nvPr/>
          </p:nvSpPr>
          <p:spPr bwMode="auto">
            <a:xfrm>
              <a:off x="9464459" y="8125008"/>
              <a:ext cx="80667" cy="46108"/>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8" name="Freeform 533">
              <a:extLst>
                <a:ext uri="{FF2B5EF4-FFF2-40B4-BE49-F238E27FC236}">
                  <a16:creationId xmlns:a16="http://schemas.microsoft.com/office/drawing/2014/main" id="{E08993F8-41F5-1045-BBBD-B2D356459381}"/>
                </a:ext>
              </a:extLst>
            </p:cNvPr>
            <p:cNvSpPr>
              <a:spLocks/>
            </p:cNvSpPr>
            <p:nvPr/>
          </p:nvSpPr>
          <p:spPr bwMode="auto">
            <a:xfrm>
              <a:off x="9241662" y="8078899"/>
              <a:ext cx="169015" cy="80687"/>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9" name="Freeform 534">
              <a:extLst>
                <a:ext uri="{FF2B5EF4-FFF2-40B4-BE49-F238E27FC236}">
                  <a16:creationId xmlns:a16="http://schemas.microsoft.com/office/drawing/2014/main" id="{B6E76A72-10D6-0C43-A839-C3641EA0E902}"/>
                </a:ext>
              </a:extLst>
            </p:cNvPr>
            <p:cNvSpPr>
              <a:spLocks/>
            </p:cNvSpPr>
            <p:nvPr/>
          </p:nvSpPr>
          <p:spPr bwMode="auto">
            <a:xfrm>
              <a:off x="9276239" y="7856046"/>
              <a:ext cx="176696" cy="88374"/>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0" name="Freeform 535">
              <a:extLst>
                <a:ext uri="{FF2B5EF4-FFF2-40B4-BE49-F238E27FC236}">
                  <a16:creationId xmlns:a16="http://schemas.microsoft.com/office/drawing/2014/main" id="{AA91210D-693F-AA40-BAD4-611EA63E3D3E}"/>
                </a:ext>
              </a:extLst>
            </p:cNvPr>
            <p:cNvSpPr>
              <a:spLocks/>
            </p:cNvSpPr>
            <p:nvPr/>
          </p:nvSpPr>
          <p:spPr bwMode="auto">
            <a:xfrm>
              <a:off x="9556651" y="7740780"/>
              <a:ext cx="361081" cy="349646"/>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1" name="Freeform 536">
              <a:extLst>
                <a:ext uri="{FF2B5EF4-FFF2-40B4-BE49-F238E27FC236}">
                  <a16:creationId xmlns:a16="http://schemas.microsoft.com/office/drawing/2014/main" id="{66D5A25A-B751-9A4E-BFE0-3DAB061BB27C}"/>
                </a:ext>
              </a:extLst>
            </p:cNvPr>
            <p:cNvSpPr>
              <a:spLocks/>
            </p:cNvSpPr>
            <p:nvPr/>
          </p:nvSpPr>
          <p:spPr bwMode="auto">
            <a:xfrm>
              <a:off x="9848588" y="7990525"/>
              <a:ext cx="92189" cy="111425"/>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2" name="Freeform 537">
              <a:extLst>
                <a:ext uri="{FF2B5EF4-FFF2-40B4-BE49-F238E27FC236}">
                  <a16:creationId xmlns:a16="http://schemas.microsoft.com/office/drawing/2014/main" id="{38742E5B-F335-254C-820E-3779C9BE683A}"/>
                </a:ext>
              </a:extLst>
            </p:cNvPr>
            <p:cNvSpPr>
              <a:spLocks/>
            </p:cNvSpPr>
            <p:nvPr/>
          </p:nvSpPr>
          <p:spPr bwMode="auto">
            <a:xfrm>
              <a:off x="9218621" y="6907005"/>
              <a:ext cx="34571" cy="6531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3" name="Freeform 538">
              <a:extLst>
                <a:ext uri="{FF2B5EF4-FFF2-40B4-BE49-F238E27FC236}">
                  <a16:creationId xmlns:a16="http://schemas.microsoft.com/office/drawing/2014/main" id="{CF8C5B68-FED8-194C-A1DC-A8BDC235246D}"/>
                </a:ext>
              </a:extLst>
            </p:cNvPr>
            <p:cNvSpPr>
              <a:spLocks/>
            </p:cNvSpPr>
            <p:nvPr/>
          </p:nvSpPr>
          <p:spPr bwMode="auto">
            <a:xfrm>
              <a:off x="9049606" y="7018434"/>
              <a:ext cx="34571" cy="3457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4" name="Freeform 539">
              <a:extLst>
                <a:ext uri="{FF2B5EF4-FFF2-40B4-BE49-F238E27FC236}">
                  <a16:creationId xmlns:a16="http://schemas.microsoft.com/office/drawing/2014/main" id="{7C9E6CEF-D2ED-994E-9E65-64D337B2DF6E}"/>
                </a:ext>
              </a:extLst>
            </p:cNvPr>
            <p:cNvSpPr>
              <a:spLocks/>
            </p:cNvSpPr>
            <p:nvPr/>
          </p:nvSpPr>
          <p:spPr bwMode="auto">
            <a:xfrm>
              <a:off x="8273666" y="7617828"/>
              <a:ext cx="76826" cy="46108"/>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5" name="Freeform 540">
              <a:extLst>
                <a:ext uri="{FF2B5EF4-FFF2-40B4-BE49-F238E27FC236}">
                  <a16:creationId xmlns:a16="http://schemas.microsoft.com/office/drawing/2014/main" id="{49A76DEB-CB50-2541-94E7-D733B61583C5}"/>
                </a:ext>
              </a:extLst>
            </p:cNvPr>
            <p:cNvSpPr>
              <a:spLocks/>
            </p:cNvSpPr>
            <p:nvPr/>
          </p:nvSpPr>
          <p:spPr bwMode="auto">
            <a:xfrm>
              <a:off x="8396584" y="7345029"/>
              <a:ext cx="69141" cy="6915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6" name="Freeform 541">
              <a:extLst>
                <a:ext uri="{FF2B5EF4-FFF2-40B4-BE49-F238E27FC236}">
                  <a16:creationId xmlns:a16="http://schemas.microsoft.com/office/drawing/2014/main" id="{F0EABB27-CBDF-0C43-A684-AA9C8B6B3BF8}"/>
                </a:ext>
              </a:extLst>
            </p:cNvPr>
            <p:cNvSpPr>
              <a:spLocks/>
            </p:cNvSpPr>
            <p:nvPr/>
          </p:nvSpPr>
          <p:spPr bwMode="auto">
            <a:xfrm>
              <a:off x="8362015" y="6860897"/>
              <a:ext cx="69141" cy="80687"/>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7" name="Freeform 542">
              <a:extLst>
                <a:ext uri="{FF2B5EF4-FFF2-40B4-BE49-F238E27FC236}">
                  <a16:creationId xmlns:a16="http://schemas.microsoft.com/office/drawing/2014/main" id="{BC8C8671-D217-824C-A7DB-5F93D2476171}"/>
                </a:ext>
              </a:extLst>
            </p:cNvPr>
            <p:cNvSpPr>
              <a:spLocks/>
            </p:cNvSpPr>
            <p:nvPr/>
          </p:nvSpPr>
          <p:spPr bwMode="auto">
            <a:xfrm>
              <a:off x="8169951" y="6814792"/>
              <a:ext cx="134444" cy="6915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8" name="Freeform 543">
              <a:extLst>
                <a:ext uri="{FF2B5EF4-FFF2-40B4-BE49-F238E27FC236}">
                  <a16:creationId xmlns:a16="http://schemas.microsoft.com/office/drawing/2014/main" id="{1BD41E85-3BEE-9B4A-A9B8-F11A40D77AFA}"/>
                </a:ext>
              </a:extLst>
            </p:cNvPr>
            <p:cNvSpPr>
              <a:spLocks/>
            </p:cNvSpPr>
            <p:nvPr/>
          </p:nvSpPr>
          <p:spPr bwMode="auto">
            <a:xfrm>
              <a:off x="8454204" y="6772526"/>
              <a:ext cx="76826" cy="30738"/>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9" name="Freeform 544">
              <a:extLst>
                <a:ext uri="{FF2B5EF4-FFF2-40B4-BE49-F238E27FC236}">
                  <a16:creationId xmlns:a16="http://schemas.microsoft.com/office/drawing/2014/main" id="{F08CF75A-2655-7F4A-9ED4-AB15FF5A06D2}"/>
                </a:ext>
              </a:extLst>
            </p:cNvPr>
            <p:cNvSpPr>
              <a:spLocks/>
            </p:cNvSpPr>
            <p:nvPr/>
          </p:nvSpPr>
          <p:spPr bwMode="auto">
            <a:xfrm>
              <a:off x="7977886" y="6545834"/>
              <a:ext cx="384130" cy="268961"/>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0" name="Freeform 545">
              <a:extLst>
                <a:ext uri="{FF2B5EF4-FFF2-40B4-BE49-F238E27FC236}">
                  <a16:creationId xmlns:a16="http://schemas.microsoft.com/office/drawing/2014/main" id="{CAEC5937-9AAE-E446-82CC-861682AE8CBA}"/>
                </a:ext>
              </a:extLst>
            </p:cNvPr>
            <p:cNvSpPr>
              <a:spLocks/>
            </p:cNvSpPr>
            <p:nvPr/>
          </p:nvSpPr>
          <p:spPr bwMode="auto">
            <a:xfrm>
              <a:off x="8127700" y="6522776"/>
              <a:ext cx="76826" cy="57636"/>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1" name="Freeform 546">
              <a:extLst>
                <a:ext uri="{FF2B5EF4-FFF2-40B4-BE49-F238E27FC236}">
                  <a16:creationId xmlns:a16="http://schemas.microsoft.com/office/drawing/2014/main" id="{717AD1B5-D547-1B46-9405-72D2A2A44718}"/>
                </a:ext>
              </a:extLst>
            </p:cNvPr>
            <p:cNvSpPr>
              <a:spLocks/>
            </p:cNvSpPr>
            <p:nvPr/>
          </p:nvSpPr>
          <p:spPr bwMode="auto">
            <a:xfrm>
              <a:off x="8104649" y="6534304"/>
              <a:ext cx="42255" cy="57636"/>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2" name="Freeform 547">
              <a:extLst>
                <a:ext uri="{FF2B5EF4-FFF2-40B4-BE49-F238E27FC236}">
                  <a16:creationId xmlns:a16="http://schemas.microsoft.com/office/drawing/2014/main" id="{FABAC470-EC81-7744-9A3D-D351AD5F1438}"/>
                </a:ext>
              </a:extLst>
            </p:cNvPr>
            <p:cNvSpPr>
              <a:spLocks/>
            </p:cNvSpPr>
            <p:nvPr/>
          </p:nvSpPr>
          <p:spPr bwMode="auto">
            <a:xfrm>
              <a:off x="8000932" y="6319141"/>
              <a:ext cx="34571" cy="6915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3" name="Freeform 548">
              <a:extLst>
                <a:ext uri="{FF2B5EF4-FFF2-40B4-BE49-F238E27FC236}">
                  <a16:creationId xmlns:a16="http://schemas.microsoft.com/office/drawing/2014/main" id="{D0B0AF83-8775-B54D-951F-EEA5F816E0A0}"/>
                </a:ext>
              </a:extLst>
            </p:cNvPr>
            <p:cNvSpPr>
              <a:spLocks/>
            </p:cNvSpPr>
            <p:nvPr/>
          </p:nvSpPr>
          <p:spPr bwMode="auto">
            <a:xfrm>
              <a:off x="7831917" y="5731274"/>
              <a:ext cx="1621018" cy="1187259"/>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4" name="Freeform 549">
              <a:extLst>
                <a:ext uri="{FF2B5EF4-FFF2-40B4-BE49-F238E27FC236}">
                  <a16:creationId xmlns:a16="http://schemas.microsoft.com/office/drawing/2014/main" id="{62CC5885-10BA-0248-97AC-36D599314688}"/>
                </a:ext>
              </a:extLst>
            </p:cNvPr>
            <p:cNvSpPr>
              <a:spLocks/>
            </p:cNvSpPr>
            <p:nvPr/>
          </p:nvSpPr>
          <p:spPr bwMode="auto">
            <a:xfrm>
              <a:off x="8880585" y="6837849"/>
              <a:ext cx="69141" cy="23055"/>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5" name="Freeform 550">
              <a:extLst>
                <a:ext uri="{FF2B5EF4-FFF2-40B4-BE49-F238E27FC236}">
                  <a16:creationId xmlns:a16="http://schemas.microsoft.com/office/drawing/2014/main" id="{D92BCD78-A0CA-4B4C-8274-8E23B7EE5D2D}"/>
                </a:ext>
              </a:extLst>
            </p:cNvPr>
            <p:cNvSpPr>
              <a:spLocks/>
            </p:cNvSpPr>
            <p:nvPr/>
          </p:nvSpPr>
          <p:spPr bwMode="auto">
            <a:xfrm>
              <a:off x="8677000" y="6342195"/>
              <a:ext cx="92189" cy="23055"/>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6" name="Freeform 551">
              <a:extLst>
                <a:ext uri="{FF2B5EF4-FFF2-40B4-BE49-F238E27FC236}">
                  <a16:creationId xmlns:a16="http://schemas.microsoft.com/office/drawing/2014/main" id="{65835E7B-F028-0845-9880-EFFC1C697515}"/>
                </a:ext>
              </a:extLst>
            </p:cNvPr>
            <p:cNvSpPr>
              <a:spLocks/>
            </p:cNvSpPr>
            <p:nvPr/>
          </p:nvSpPr>
          <p:spPr bwMode="auto">
            <a:xfrm>
              <a:off x="8542556" y="6319141"/>
              <a:ext cx="134444" cy="111425"/>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7" name="Freeform 552">
              <a:extLst>
                <a:ext uri="{FF2B5EF4-FFF2-40B4-BE49-F238E27FC236}">
                  <a16:creationId xmlns:a16="http://schemas.microsoft.com/office/drawing/2014/main" id="{F6B1B2E6-D848-BA43-BA39-785EBA2C11B5}"/>
                </a:ext>
              </a:extLst>
            </p:cNvPr>
            <p:cNvSpPr>
              <a:spLocks/>
            </p:cNvSpPr>
            <p:nvPr/>
          </p:nvSpPr>
          <p:spPr bwMode="auto">
            <a:xfrm>
              <a:off x="8419633" y="6219241"/>
              <a:ext cx="76826" cy="42266"/>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8" name="Freeform 553">
              <a:extLst>
                <a:ext uri="{FF2B5EF4-FFF2-40B4-BE49-F238E27FC236}">
                  <a16:creationId xmlns:a16="http://schemas.microsoft.com/office/drawing/2014/main" id="{CBB24377-320F-1E4D-9796-5EA65A871A65}"/>
                </a:ext>
              </a:extLst>
            </p:cNvPr>
            <p:cNvSpPr>
              <a:spLocks/>
            </p:cNvSpPr>
            <p:nvPr/>
          </p:nvSpPr>
          <p:spPr bwMode="auto">
            <a:xfrm>
              <a:off x="8531033" y="6207712"/>
              <a:ext cx="69141" cy="3457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9" name="Freeform 554">
              <a:extLst>
                <a:ext uri="{FF2B5EF4-FFF2-40B4-BE49-F238E27FC236}">
                  <a16:creationId xmlns:a16="http://schemas.microsoft.com/office/drawing/2014/main" id="{7EB2DDE8-CA5E-6C4E-A447-E970A95BB127}"/>
                </a:ext>
              </a:extLst>
            </p:cNvPr>
            <p:cNvSpPr>
              <a:spLocks/>
            </p:cNvSpPr>
            <p:nvPr/>
          </p:nvSpPr>
          <p:spPr bwMode="auto">
            <a:xfrm>
              <a:off x="8465729" y="6184662"/>
              <a:ext cx="53778" cy="23055"/>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0" name="Freeform 555">
              <a:extLst>
                <a:ext uri="{FF2B5EF4-FFF2-40B4-BE49-F238E27FC236}">
                  <a16:creationId xmlns:a16="http://schemas.microsoft.com/office/drawing/2014/main" id="{FAA58446-6020-FD42-849E-FDFDFAAB0E84}"/>
                </a:ext>
              </a:extLst>
            </p:cNvPr>
            <p:cNvSpPr>
              <a:spLocks/>
            </p:cNvSpPr>
            <p:nvPr/>
          </p:nvSpPr>
          <p:spPr bwMode="auto">
            <a:xfrm>
              <a:off x="8327444" y="5754325"/>
              <a:ext cx="295777" cy="126796"/>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1" name="Freeform 556">
              <a:extLst>
                <a:ext uri="{FF2B5EF4-FFF2-40B4-BE49-F238E27FC236}">
                  <a16:creationId xmlns:a16="http://schemas.microsoft.com/office/drawing/2014/main" id="{83BE50BC-47B2-8046-9542-374984A2CD08}"/>
                </a:ext>
              </a:extLst>
            </p:cNvPr>
            <p:cNvSpPr>
              <a:spLocks/>
            </p:cNvSpPr>
            <p:nvPr/>
          </p:nvSpPr>
          <p:spPr bwMode="auto">
            <a:xfrm>
              <a:off x="5669282" y="7798415"/>
              <a:ext cx="326508" cy="215170"/>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2" name="Freeform 557">
              <a:extLst>
                <a:ext uri="{FF2B5EF4-FFF2-40B4-BE49-F238E27FC236}">
                  <a16:creationId xmlns:a16="http://schemas.microsoft.com/office/drawing/2014/main" id="{AB30F3E5-25AA-C34E-B9A2-DEF61088C246}"/>
                </a:ext>
              </a:extLst>
            </p:cNvPr>
            <p:cNvSpPr>
              <a:spLocks/>
            </p:cNvSpPr>
            <p:nvPr/>
          </p:nvSpPr>
          <p:spPr bwMode="auto">
            <a:xfrm>
              <a:off x="5411920" y="7548667"/>
              <a:ext cx="145967" cy="157534"/>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3" name="Freeform 558">
              <a:extLst>
                <a:ext uri="{FF2B5EF4-FFF2-40B4-BE49-F238E27FC236}">
                  <a16:creationId xmlns:a16="http://schemas.microsoft.com/office/drawing/2014/main" id="{42022ED9-0A7B-1844-BA16-1908520CC8EB}"/>
                </a:ext>
              </a:extLst>
            </p:cNvPr>
            <p:cNvSpPr>
              <a:spLocks/>
            </p:cNvSpPr>
            <p:nvPr/>
          </p:nvSpPr>
          <p:spPr bwMode="auto">
            <a:xfrm>
              <a:off x="5423443" y="7368078"/>
              <a:ext cx="46096" cy="46108"/>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4" name="Freeform 559">
              <a:extLst>
                <a:ext uri="{FF2B5EF4-FFF2-40B4-BE49-F238E27FC236}">
                  <a16:creationId xmlns:a16="http://schemas.microsoft.com/office/drawing/2014/main" id="{9EE766C1-BF07-E647-B944-82E0DA3677DB}"/>
                </a:ext>
              </a:extLst>
            </p:cNvPr>
            <p:cNvSpPr>
              <a:spLocks/>
            </p:cNvSpPr>
            <p:nvPr/>
          </p:nvSpPr>
          <p:spPr bwMode="auto">
            <a:xfrm>
              <a:off x="5365823" y="7314291"/>
              <a:ext cx="69141" cy="65317"/>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5" name="Freeform 560">
              <a:extLst>
                <a:ext uri="{FF2B5EF4-FFF2-40B4-BE49-F238E27FC236}">
                  <a16:creationId xmlns:a16="http://schemas.microsoft.com/office/drawing/2014/main" id="{D8F1721C-CCB5-8B44-B5B0-5D92A03C9F56}"/>
                </a:ext>
              </a:extLst>
            </p:cNvPr>
            <p:cNvSpPr>
              <a:spLocks/>
            </p:cNvSpPr>
            <p:nvPr/>
          </p:nvSpPr>
          <p:spPr bwMode="auto">
            <a:xfrm>
              <a:off x="5335092" y="7333500"/>
              <a:ext cx="42255" cy="69159"/>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6" name="Freeform 561">
              <a:extLst>
                <a:ext uri="{FF2B5EF4-FFF2-40B4-BE49-F238E27FC236}">
                  <a16:creationId xmlns:a16="http://schemas.microsoft.com/office/drawing/2014/main" id="{B366DEF3-DC81-B045-8138-53ADE5789925}"/>
                </a:ext>
              </a:extLst>
            </p:cNvPr>
            <p:cNvSpPr>
              <a:spLocks/>
            </p:cNvSpPr>
            <p:nvPr/>
          </p:nvSpPr>
          <p:spPr bwMode="auto">
            <a:xfrm>
              <a:off x="5265948" y="7268180"/>
              <a:ext cx="57618" cy="122951"/>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7" name="Freeform 562">
              <a:extLst>
                <a:ext uri="{FF2B5EF4-FFF2-40B4-BE49-F238E27FC236}">
                  <a16:creationId xmlns:a16="http://schemas.microsoft.com/office/drawing/2014/main" id="{CFC70D25-32D3-2647-B22E-5731E745E2FE}"/>
                </a:ext>
              </a:extLst>
            </p:cNvPr>
            <p:cNvSpPr>
              <a:spLocks/>
            </p:cNvSpPr>
            <p:nvPr/>
          </p:nvSpPr>
          <p:spPr bwMode="auto">
            <a:xfrm>
              <a:off x="5219853" y="7222071"/>
              <a:ext cx="80667" cy="80687"/>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8" name="Freeform 563">
              <a:extLst>
                <a:ext uri="{FF2B5EF4-FFF2-40B4-BE49-F238E27FC236}">
                  <a16:creationId xmlns:a16="http://schemas.microsoft.com/office/drawing/2014/main" id="{5AF04418-DB4D-0C4F-BF1A-05F3C8FF3B3A}"/>
                </a:ext>
              </a:extLst>
            </p:cNvPr>
            <p:cNvSpPr>
              <a:spLocks/>
            </p:cNvSpPr>
            <p:nvPr/>
          </p:nvSpPr>
          <p:spPr bwMode="auto">
            <a:xfrm>
              <a:off x="5300519" y="7222071"/>
              <a:ext cx="76826" cy="103742"/>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9" name="Freeform 564">
              <a:extLst>
                <a:ext uri="{FF2B5EF4-FFF2-40B4-BE49-F238E27FC236}">
                  <a16:creationId xmlns:a16="http://schemas.microsoft.com/office/drawing/2014/main" id="{41CC76A6-425E-AD44-BBCD-12F3F44B45D3}"/>
                </a:ext>
              </a:extLst>
            </p:cNvPr>
            <p:cNvSpPr>
              <a:spLocks/>
            </p:cNvSpPr>
            <p:nvPr/>
          </p:nvSpPr>
          <p:spPr bwMode="auto">
            <a:xfrm>
              <a:off x="5277471" y="7245126"/>
              <a:ext cx="34571" cy="1152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0" name="Freeform 565">
              <a:extLst>
                <a:ext uri="{FF2B5EF4-FFF2-40B4-BE49-F238E27FC236}">
                  <a16:creationId xmlns:a16="http://schemas.microsoft.com/office/drawing/2014/main" id="{044A45AE-0BBD-044B-BB50-BB4BA1BB241D}"/>
                </a:ext>
              </a:extLst>
            </p:cNvPr>
            <p:cNvSpPr>
              <a:spLocks/>
            </p:cNvSpPr>
            <p:nvPr/>
          </p:nvSpPr>
          <p:spPr bwMode="auto">
            <a:xfrm>
              <a:off x="4194235" y="7256655"/>
              <a:ext cx="149807" cy="76846"/>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1" name="Freeform 566">
              <a:extLst>
                <a:ext uri="{FF2B5EF4-FFF2-40B4-BE49-F238E27FC236}">
                  <a16:creationId xmlns:a16="http://schemas.microsoft.com/office/drawing/2014/main" id="{D5A661AD-AD09-6C4B-A7D0-7715EACEB683}"/>
                </a:ext>
              </a:extLst>
            </p:cNvPr>
            <p:cNvSpPr>
              <a:spLocks/>
            </p:cNvSpPr>
            <p:nvPr/>
          </p:nvSpPr>
          <p:spPr bwMode="auto">
            <a:xfrm>
              <a:off x="4251853" y="7187491"/>
              <a:ext cx="92189" cy="80687"/>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2" name="Freeform 567">
              <a:extLst>
                <a:ext uri="{FF2B5EF4-FFF2-40B4-BE49-F238E27FC236}">
                  <a16:creationId xmlns:a16="http://schemas.microsoft.com/office/drawing/2014/main" id="{707A822F-1806-3D4D-AEE7-30D13CAA62FF}"/>
                </a:ext>
              </a:extLst>
            </p:cNvPr>
            <p:cNvSpPr>
              <a:spLocks/>
            </p:cNvSpPr>
            <p:nvPr/>
          </p:nvSpPr>
          <p:spPr bwMode="auto">
            <a:xfrm>
              <a:off x="3610360" y="7494871"/>
              <a:ext cx="111396" cy="42266"/>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3" name="Freeform 568">
              <a:extLst>
                <a:ext uri="{FF2B5EF4-FFF2-40B4-BE49-F238E27FC236}">
                  <a16:creationId xmlns:a16="http://schemas.microsoft.com/office/drawing/2014/main" id="{A12309AD-CB36-7D4D-B890-215678DC4120}"/>
                </a:ext>
              </a:extLst>
            </p:cNvPr>
            <p:cNvSpPr>
              <a:spLocks/>
            </p:cNvSpPr>
            <p:nvPr/>
          </p:nvSpPr>
          <p:spPr bwMode="auto">
            <a:xfrm>
              <a:off x="3475915" y="7560192"/>
              <a:ext cx="65300" cy="57636"/>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4" name="Freeform 569">
              <a:extLst>
                <a:ext uri="{FF2B5EF4-FFF2-40B4-BE49-F238E27FC236}">
                  <a16:creationId xmlns:a16="http://schemas.microsoft.com/office/drawing/2014/main" id="{2CDC6C04-C531-9746-B7CE-5E2F29BF83BB}"/>
                </a:ext>
              </a:extLst>
            </p:cNvPr>
            <p:cNvSpPr>
              <a:spLocks/>
            </p:cNvSpPr>
            <p:nvPr/>
          </p:nvSpPr>
          <p:spPr bwMode="auto">
            <a:xfrm>
              <a:off x="7305664" y="6161605"/>
              <a:ext cx="234319" cy="146006"/>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5" name="Freeform 570">
              <a:extLst>
                <a:ext uri="{FF2B5EF4-FFF2-40B4-BE49-F238E27FC236}">
                  <a16:creationId xmlns:a16="http://schemas.microsoft.com/office/drawing/2014/main" id="{2F4E4EAF-E702-9545-85A0-BF7DE3671115}"/>
                </a:ext>
              </a:extLst>
            </p:cNvPr>
            <p:cNvSpPr>
              <a:spLocks/>
            </p:cNvSpPr>
            <p:nvPr/>
          </p:nvSpPr>
          <p:spPr bwMode="auto">
            <a:xfrm>
              <a:off x="7225000" y="6230767"/>
              <a:ext cx="57618" cy="42266"/>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6" name="Freeform 571">
              <a:extLst>
                <a:ext uri="{FF2B5EF4-FFF2-40B4-BE49-F238E27FC236}">
                  <a16:creationId xmlns:a16="http://schemas.microsoft.com/office/drawing/2014/main" id="{8F19562E-089A-2143-B586-97638646AD39}"/>
                </a:ext>
              </a:extLst>
            </p:cNvPr>
            <p:cNvSpPr>
              <a:spLocks/>
            </p:cNvSpPr>
            <p:nvPr/>
          </p:nvSpPr>
          <p:spPr bwMode="auto">
            <a:xfrm>
              <a:off x="7155856" y="6273030"/>
              <a:ext cx="23048" cy="23055"/>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7" name="Freeform 572">
              <a:extLst>
                <a:ext uri="{FF2B5EF4-FFF2-40B4-BE49-F238E27FC236}">
                  <a16:creationId xmlns:a16="http://schemas.microsoft.com/office/drawing/2014/main" id="{D2B92340-7C78-BB4E-BE22-2D71CD644207}"/>
                </a:ext>
              </a:extLst>
            </p:cNvPr>
            <p:cNvSpPr>
              <a:spLocks/>
            </p:cNvSpPr>
            <p:nvPr/>
          </p:nvSpPr>
          <p:spPr bwMode="auto">
            <a:xfrm>
              <a:off x="6187854" y="5800433"/>
              <a:ext cx="1037144" cy="507180"/>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8" name="Freeform 573">
              <a:extLst>
                <a:ext uri="{FF2B5EF4-FFF2-40B4-BE49-F238E27FC236}">
                  <a16:creationId xmlns:a16="http://schemas.microsoft.com/office/drawing/2014/main" id="{F8B3D7D2-522D-7A42-A15F-318981EDD0FA}"/>
                </a:ext>
              </a:extLst>
            </p:cNvPr>
            <p:cNvSpPr>
              <a:spLocks/>
            </p:cNvSpPr>
            <p:nvPr/>
          </p:nvSpPr>
          <p:spPr bwMode="auto">
            <a:xfrm>
              <a:off x="6875445" y="5754325"/>
              <a:ext cx="157493" cy="103742"/>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9" name="Freeform 574">
              <a:extLst>
                <a:ext uri="{FF2B5EF4-FFF2-40B4-BE49-F238E27FC236}">
                  <a16:creationId xmlns:a16="http://schemas.microsoft.com/office/drawing/2014/main" id="{990265A3-F4C2-8244-B86D-4F95364A81C7}"/>
                </a:ext>
              </a:extLst>
            </p:cNvPr>
            <p:cNvSpPr>
              <a:spLocks/>
            </p:cNvSpPr>
            <p:nvPr/>
          </p:nvSpPr>
          <p:spPr bwMode="auto">
            <a:xfrm>
              <a:off x="7125126" y="5708217"/>
              <a:ext cx="357238" cy="330437"/>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0" name="Freeform 575">
              <a:extLst>
                <a:ext uri="{FF2B5EF4-FFF2-40B4-BE49-F238E27FC236}">
                  <a16:creationId xmlns:a16="http://schemas.microsoft.com/office/drawing/2014/main" id="{A3F76BAA-9B23-AC4C-869A-ECC50DE370F9}"/>
                </a:ext>
              </a:extLst>
            </p:cNvPr>
            <p:cNvSpPr>
              <a:spLocks/>
            </p:cNvSpPr>
            <p:nvPr/>
          </p:nvSpPr>
          <p:spPr bwMode="auto">
            <a:xfrm>
              <a:off x="7505411" y="5708217"/>
              <a:ext cx="314982" cy="249747"/>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1" name="Freeform 576">
              <a:extLst>
                <a:ext uri="{FF2B5EF4-FFF2-40B4-BE49-F238E27FC236}">
                  <a16:creationId xmlns:a16="http://schemas.microsoft.com/office/drawing/2014/main" id="{1804EA92-B562-3246-9F45-ABB7B6702B9A}"/>
                </a:ext>
              </a:extLst>
            </p:cNvPr>
            <p:cNvSpPr>
              <a:spLocks/>
            </p:cNvSpPr>
            <p:nvPr/>
          </p:nvSpPr>
          <p:spPr bwMode="auto">
            <a:xfrm>
              <a:off x="5819093" y="5677479"/>
              <a:ext cx="606921" cy="372701"/>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2" name="Freeform 577">
              <a:extLst>
                <a:ext uri="{FF2B5EF4-FFF2-40B4-BE49-F238E27FC236}">
                  <a16:creationId xmlns:a16="http://schemas.microsoft.com/office/drawing/2014/main" id="{5B18A983-9DE7-0C42-8C97-C3BEFB83E11B}"/>
                </a:ext>
              </a:extLst>
            </p:cNvPr>
            <p:cNvSpPr>
              <a:spLocks/>
            </p:cNvSpPr>
            <p:nvPr/>
          </p:nvSpPr>
          <p:spPr bwMode="auto">
            <a:xfrm>
              <a:off x="6998364" y="5573738"/>
              <a:ext cx="80667" cy="46108"/>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3" name="Freeform 578">
              <a:extLst>
                <a:ext uri="{FF2B5EF4-FFF2-40B4-BE49-F238E27FC236}">
                  <a16:creationId xmlns:a16="http://schemas.microsoft.com/office/drawing/2014/main" id="{22433497-A309-854D-B787-7FA4B8DEF92C}"/>
                </a:ext>
              </a:extLst>
            </p:cNvPr>
            <p:cNvSpPr>
              <a:spLocks/>
            </p:cNvSpPr>
            <p:nvPr/>
          </p:nvSpPr>
          <p:spPr bwMode="auto">
            <a:xfrm>
              <a:off x="6303092" y="5370099"/>
              <a:ext cx="676063" cy="318908"/>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4" name="Freeform 579">
              <a:extLst>
                <a:ext uri="{FF2B5EF4-FFF2-40B4-BE49-F238E27FC236}">
                  <a16:creationId xmlns:a16="http://schemas.microsoft.com/office/drawing/2014/main" id="{617A09FE-1627-6941-AD7C-01E3E5A899DE}"/>
                </a:ext>
              </a:extLst>
            </p:cNvPr>
            <p:cNvSpPr>
              <a:spLocks/>
            </p:cNvSpPr>
            <p:nvPr/>
          </p:nvSpPr>
          <p:spPr bwMode="auto">
            <a:xfrm>
              <a:off x="6187854" y="5496894"/>
              <a:ext cx="115237" cy="76846"/>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5" name="Freeform 580">
              <a:extLst>
                <a:ext uri="{FF2B5EF4-FFF2-40B4-BE49-F238E27FC236}">
                  <a16:creationId xmlns:a16="http://schemas.microsoft.com/office/drawing/2014/main" id="{F16E891A-70A4-934F-8953-8C1875BB2C7C}"/>
                </a:ext>
              </a:extLst>
            </p:cNvPr>
            <p:cNvSpPr>
              <a:spLocks/>
            </p:cNvSpPr>
            <p:nvPr/>
          </p:nvSpPr>
          <p:spPr bwMode="auto">
            <a:xfrm>
              <a:off x="5988108" y="5327836"/>
              <a:ext cx="414858" cy="192115"/>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6" name="Freeform 581">
              <a:extLst>
                <a:ext uri="{FF2B5EF4-FFF2-40B4-BE49-F238E27FC236}">
                  <a16:creationId xmlns:a16="http://schemas.microsoft.com/office/drawing/2014/main" id="{0C2BF488-0750-0341-B60B-B1E9AC52AF0F}"/>
                </a:ext>
              </a:extLst>
            </p:cNvPr>
            <p:cNvSpPr>
              <a:spLocks/>
            </p:cNvSpPr>
            <p:nvPr/>
          </p:nvSpPr>
          <p:spPr bwMode="auto">
            <a:xfrm>
              <a:off x="6437536" y="5404675"/>
              <a:ext cx="88349" cy="23055"/>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7" name="Freeform 582">
              <a:extLst>
                <a:ext uri="{FF2B5EF4-FFF2-40B4-BE49-F238E27FC236}">
                  <a16:creationId xmlns:a16="http://schemas.microsoft.com/office/drawing/2014/main" id="{51A10574-D13E-ED41-8B79-17E787D4B0A4}"/>
                </a:ext>
              </a:extLst>
            </p:cNvPr>
            <p:cNvSpPr>
              <a:spLocks/>
            </p:cNvSpPr>
            <p:nvPr/>
          </p:nvSpPr>
          <p:spPr bwMode="auto">
            <a:xfrm>
              <a:off x="6514364" y="5247148"/>
              <a:ext cx="238159" cy="111425"/>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8" name="Freeform 583">
              <a:extLst>
                <a:ext uri="{FF2B5EF4-FFF2-40B4-BE49-F238E27FC236}">
                  <a16:creationId xmlns:a16="http://schemas.microsoft.com/office/drawing/2014/main" id="{A80FE4EC-9F39-5D48-827A-1579079255EF}"/>
                </a:ext>
              </a:extLst>
            </p:cNvPr>
            <p:cNvSpPr>
              <a:spLocks/>
            </p:cNvSpPr>
            <p:nvPr/>
          </p:nvSpPr>
          <p:spPr bwMode="auto">
            <a:xfrm>
              <a:off x="6414488" y="5270199"/>
              <a:ext cx="88349" cy="46108"/>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9" name="Freeform 584">
              <a:extLst>
                <a:ext uri="{FF2B5EF4-FFF2-40B4-BE49-F238E27FC236}">
                  <a16:creationId xmlns:a16="http://schemas.microsoft.com/office/drawing/2014/main" id="{4BFFDF4A-53F1-8C4C-A78C-49E1FC53258A}"/>
                </a:ext>
              </a:extLst>
            </p:cNvPr>
            <p:cNvSpPr>
              <a:spLocks/>
            </p:cNvSpPr>
            <p:nvPr/>
          </p:nvSpPr>
          <p:spPr bwMode="auto">
            <a:xfrm>
              <a:off x="6537411" y="5166458"/>
              <a:ext cx="238159" cy="80687"/>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0" name="Freeform 585">
              <a:extLst>
                <a:ext uri="{FF2B5EF4-FFF2-40B4-BE49-F238E27FC236}">
                  <a16:creationId xmlns:a16="http://schemas.microsoft.com/office/drawing/2014/main" id="{CC9DDF82-7C0C-4044-98BF-EC75118D2DA4}"/>
                </a:ext>
              </a:extLst>
            </p:cNvPr>
            <p:cNvSpPr>
              <a:spLocks/>
            </p:cNvSpPr>
            <p:nvPr/>
          </p:nvSpPr>
          <p:spPr bwMode="auto">
            <a:xfrm>
              <a:off x="7113600" y="5404675"/>
              <a:ext cx="314982" cy="215170"/>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1" name="Freeform 586">
              <a:extLst>
                <a:ext uri="{FF2B5EF4-FFF2-40B4-BE49-F238E27FC236}">
                  <a16:creationId xmlns:a16="http://schemas.microsoft.com/office/drawing/2014/main" id="{3C29F38B-26CA-254F-B640-DA27541C2819}"/>
                </a:ext>
              </a:extLst>
            </p:cNvPr>
            <p:cNvSpPr>
              <a:spLocks/>
            </p:cNvSpPr>
            <p:nvPr/>
          </p:nvSpPr>
          <p:spPr bwMode="auto">
            <a:xfrm>
              <a:off x="7079031" y="5508420"/>
              <a:ext cx="99873" cy="30738"/>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2" name="Freeform 587">
              <a:extLst>
                <a:ext uri="{FF2B5EF4-FFF2-40B4-BE49-F238E27FC236}">
                  <a16:creationId xmlns:a16="http://schemas.microsoft.com/office/drawing/2014/main" id="{27A3A06C-8724-A345-ACAB-A08DCDD7EED5}"/>
                </a:ext>
              </a:extLst>
            </p:cNvPr>
            <p:cNvSpPr>
              <a:spLocks/>
            </p:cNvSpPr>
            <p:nvPr/>
          </p:nvSpPr>
          <p:spPr bwMode="auto">
            <a:xfrm>
              <a:off x="7055982" y="5496894"/>
              <a:ext cx="92189" cy="23055"/>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3" name="Freeform 588">
              <a:extLst>
                <a:ext uri="{FF2B5EF4-FFF2-40B4-BE49-F238E27FC236}">
                  <a16:creationId xmlns:a16="http://schemas.microsoft.com/office/drawing/2014/main" id="{2413D187-61AE-C747-8AC8-0EE2E7A6A74E}"/>
                </a:ext>
              </a:extLst>
            </p:cNvPr>
            <p:cNvSpPr>
              <a:spLocks/>
            </p:cNvSpPr>
            <p:nvPr/>
          </p:nvSpPr>
          <p:spPr bwMode="auto">
            <a:xfrm>
              <a:off x="7009885" y="5462311"/>
              <a:ext cx="115237" cy="57636"/>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4" name="Freeform 589">
              <a:extLst>
                <a:ext uri="{FF2B5EF4-FFF2-40B4-BE49-F238E27FC236}">
                  <a16:creationId xmlns:a16="http://schemas.microsoft.com/office/drawing/2014/main" id="{C771B389-3BD4-6B43-B4CC-1DFC679853B6}"/>
                </a:ext>
              </a:extLst>
            </p:cNvPr>
            <p:cNvSpPr>
              <a:spLocks/>
            </p:cNvSpPr>
            <p:nvPr/>
          </p:nvSpPr>
          <p:spPr bwMode="auto">
            <a:xfrm>
              <a:off x="7021411" y="5416207"/>
              <a:ext cx="80667" cy="57636"/>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5" name="Freeform 590">
              <a:extLst>
                <a:ext uri="{FF2B5EF4-FFF2-40B4-BE49-F238E27FC236}">
                  <a16:creationId xmlns:a16="http://schemas.microsoft.com/office/drawing/2014/main" id="{4F52575A-392C-344C-9803-E1CF7494367A}"/>
                </a:ext>
              </a:extLst>
            </p:cNvPr>
            <p:cNvSpPr>
              <a:spLocks/>
            </p:cNvSpPr>
            <p:nvPr/>
          </p:nvSpPr>
          <p:spPr bwMode="auto">
            <a:xfrm>
              <a:off x="6910014" y="5281724"/>
              <a:ext cx="134444" cy="99903"/>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6" name="Freeform 591">
              <a:extLst>
                <a:ext uri="{FF2B5EF4-FFF2-40B4-BE49-F238E27FC236}">
                  <a16:creationId xmlns:a16="http://schemas.microsoft.com/office/drawing/2014/main" id="{9D149350-6BD9-6542-9A95-C9B9572DAD93}"/>
                </a:ext>
              </a:extLst>
            </p:cNvPr>
            <p:cNvSpPr>
              <a:spLocks/>
            </p:cNvSpPr>
            <p:nvPr/>
          </p:nvSpPr>
          <p:spPr bwMode="auto">
            <a:xfrm>
              <a:off x="7125126" y="5270199"/>
              <a:ext cx="99873" cy="3457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7" name="Freeform 592">
              <a:extLst>
                <a:ext uri="{FF2B5EF4-FFF2-40B4-BE49-F238E27FC236}">
                  <a16:creationId xmlns:a16="http://schemas.microsoft.com/office/drawing/2014/main" id="{740E93B4-52B4-334C-92EF-AB8E018EA073}"/>
                </a:ext>
              </a:extLst>
            </p:cNvPr>
            <p:cNvSpPr>
              <a:spLocks/>
            </p:cNvSpPr>
            <p:nvPr/>
          </p:nvSpPr>
          <p:spPr bwMode="auto">
            <a:xfrm>
              <a:off x="6933059" y="5089612"/>
              <a:ext cx="403334" cy="215170"/>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8" name="Freeform 593">
              <a:extLst>
                <a:ext uri="{FF2B5EF4-FFF2-40B4-BE49-F238E27FC236}">
                  <a16:creationId xmlns:a16="http://schemas.microsoft.com/office/drawing/2014/main" id="{699DC098-26E6-F54D-943E-844DC02E7218}"/>
                </a:ext>
              </a:extLst>
            </p:cNvPr>
            <p:cNvSpPr>
              <a:spLocks/>
            </p:cNvSpPr>
            <p:nvPr/>
          </p:nvSpPr>
          <p:spPr bwMode="auto">
            <a:xfrm>
              <a:off x="7248045" y="4985871"/>
              <a:ext cx="122918" cy="57636"/>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9" name="Freeform 594">
              <a:extLst>
                <a:ext uri="{FF2B5EF4-FFF2-40B4-BE49-F238E27FC236}">
                  <a16:creationId xmlns:a16="http://schemas.microsoft.com/office/drawing/2014/main" id="{FB770EA9-F9CA-1241-9407-CA80C7055DFA}"/>
                </a:ext>
              </a:extLst>
            </p:cNvPr>
            <p:cNvSpPr>
              <a:spLocks/>
            </p:cNvSpPr>
            <p:nvPr/>
          </p:nvSpPr>
          <p:spPr bwMode="auto">
            <a:xfrm>
              <a:off x="7347917" y="5166458"/>
              <a:ext cx="226633" cy="126796"/>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0" name="Freeform 595">
              <a:extLst>
                <a:ext uri="{FF2B5EF4-FFF2-40B4-BE49-F238E27FC236}">
                  <a16:creationId xmlns:a16="http://schemas.microsoft.com/office/drawing/2014/main" id="{740E5E56-EC4E-4A49-8CDA-C029DEEC3140}"/>
                </a:ext>
              </a:extLst>
            </p:cNvPr>
            <p:cNvSpPr>
              <a:spLocks/>
            </p:cNvSpPr>
            <p:nvPr/>
          </p:nvSpPr>
          <p:spPr bwMode="auto">
            <a:xfrm>
              <a:off x="7474682" y="5281724"/>
              <a:ext cx="199744" cy="57636"/>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1" name="Freeform 596">
              <a:extLst>
                <a:ext uri="{FF2B5EF4-FFF2-40B4-BE49-F238E27FC236}">
                  <a16:creationId xmlns:a16="http://schemas.microsoft.com/office/drawing/2014/main" id="{D2AB7091-3332-A540-92CA-8FC920339E47}"/>
                </a:ext>
              </a:extLst>
            </p:cNvPr>
            <p:cNvSpPr>
              <a:spLocks/>
            </p:cNvSpPr>
            <p:nvPr/>
          </p:nvSpPr>
          <p:spPr bwMode="auto">
            <a:xfrm>
              <a:off x="7463159" y="5539158"/>
              <a:ext cx="188223" cy="126796"/>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2" name="Freeform 597">
              <a:extLst>
                <a:ext uri="{FF2B5EF4-FFF2-40B4-BE49-F238E27FC236}">
                  <a16:creationId xmlns:a16="http://schemas.microsoft.com/office/drawing/2014/main" id="{E6C64804-0561-584E-B049-A7F6F330D6F6}"/>
                </a:ext>
              </a:extLst>
            </p:cNvPr>
            <p:cNvSpPr>
              <a:spLocks/>
            </p:cNvSpPr>
            <p:nvPr/>
          </p:nvSpPr>
          <p:spPr bwMode="auto">
            <a:xfrm>
              <a:off x="7551506" y="5508420"/>
              <a:ext cx="46096" cy="30738"/>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3" name="Freeform 598">
              <a:extLst>
                <a:ext uri="{FF2B5EF4-FFF2-40B4-BE49-F238E27FC236}">
                  <a16:creationId xmlns:a16="http://schemas.microsoft.com/office/drawing/2014/main" id="{699D45DB-E1CA-164B-ADFD-F77731454691}"/>
                </a:ext>
              </a:extLst>
            </p:cNvPr>
            <p:cNvSpPr>
              <a:spLocks/>
            </p:cNvSpPr>
            <p:nvPr/>
          </p:nvSpPr>
          <p:spPr bwMode="auto">
            <a:xfrm>
              <a:off x="7755094" y="5304779"/>
              <a:ext cx="99873" cy="65317"/>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4" name="Freeform 599">
              <a:extLst>
                <a:ext uri="{FF2B5EF4-FFF2-40B4-BE49-F238E27FC236}">
                  <a16:creationId xmlns:a16="http://schemas.microsoft.com/office/drawing/2014/main" id="{5394CCCD-F8A6-BA40-8E78-3F8011844FF2}"/>
                </a:ext>
              </a:extLst>
            </p:cNvPr>
            <p:cNvSpPr>
              <a:spLocks/>
            </p:cNvSpPr>
            <p:nvPr/>
          </p:nvSpPr>
          <p:spPr bwMode="auto">
            <a:xfrm>
              <a:off x="7808870" y="5404675"/>
              <a:ext cx="34571" cy="46108"/>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5" name="Freeform 600">
              <a:extLst>
                <a:ext uri="{FF2B5EF4-FFF2-40B4-BE49-F238E27FC236}">
                  <a16:creationId xmlns:a16="http://schemas.microsoft.com/office/drawing/2014/main" id="{7AFFB4DA-211C-2141-892B-D61C31731677}"/>
                </a:ext>
              </a:extLst>
            </p:cNvPr>
            <p:cNvSpPr>
              <a:spLocks/>
            </p:cNvSpPr>
            <p:nvPr/>
          </p:nvSpPr>
          <p:spPr bwMode="auto">
            <a:xfrm>
              <a:off x="7440108" y="5370099"/>
              <a:ext cx="1002573" cy="307384"/>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6" name="Freeform 601">
              <a:extLst>
                <a:ext uri="{FF2B5EF4-FFF2-40B4-BE49-F238E27FC236}">
                  <a16:creationId xmlns:a16="http://schemas.microsoft.com/office/drawing/2014/main" id="{CC5B08F7-ABC0-6149-88D1-DC89EA7507DA}"/>
                </a:ext>
              </a:extLst>
            </p:cNvPr>
            <p:cNvSpPr>
              <a:spLocks/>
            </p:cNvSpPr>
            <p:nvPr/>
          </p:nvSpPr>
          <p:spPr bwMode="auto">
            <a:xfrm>
              <a:off x="7463159" y="4839866"/>
              <a:ext cx="664540" cy="418807"/>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7" name="Freeform 602">
              <a:extLst>
                <a:ext uri="{FF2B5EF4-FFF2-40B4-BE49-F238E27FC236}">
                  <a16:creationId xmlns:a16="http://schemas.microsoft.com/office/drawing/2014/main" id="{9A7FBF2D-1518-E043-BCBE-4841C3894A37}"/>
                </a:ext>
              </a:extLst>
            </p:cNvPr>
            <p:cNvSpPr>
              <a:spLocks/>
            </p:cNvSpPr>
            <p:nvPr/>
          </p:nvSpPr>
          <p:spPr bwMode="auto">
            <a:xfrm>
              <a:off x="7732045" y="4582436"/>
              <a:ext cx="1755463" cy="9144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8" name="Freeform 604">
              <a:extLst>
                <a:ext uri="{FF2B5EF4-FFF2-40B4-BE49-F238E27FC236}">
                  <a16:creationId xmlns:a16="http://schemas.microsoft.com/office/drawing/2014/main" id="{468E41D8-8CF6-B242-916E-1E12E8234CE1}"/>
                </a:ext>
              </a:extLst>
            </p:cNvPr>
            <p:cNvSpPr>
              <a:spLocks/>
            </p:cNvSpPr>
            <p:nvPr/>
          </p:nvSpPr>
          <p:spPr bwMode="auto">
            <a:xfrm>
              <a:off x="8554081" y="5089612"/>
              <a:ext cx="157493" cy="57636"/>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9" name="Freeform 605">
              <a:extLst>
                <a:ext uri="{FF2B5EF4-FFF2-40B4-BE49-F238E27FC236}">
                  <a16:creationId xmlns:a16="http://schemas.microsoft.com/office/drawing/2014/main" id="{3D9AD702-DC41-3044-8F85-F8294C4397BF}"/>
                </a:ext>
              </a:extLst>
            </p:cNvPr>
            <p:cNvSpPr>
              <a:spLocks/>
            </p:cNvSpPr>
            <p:nvPr/>
          </p:nvSpPr>
          <p:spPr bwMode="auto">
            <a:xfrm>
              <a:off x="8116174" y="5135717"/>
              <a:ext cx="65304" cy="23055"/>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0" name="Freeform 606">
              <a:extLst>
                <a:ext uri="{FF2B5EF4-FFF2-40B4-BE49-F238E27FC236}">
                  <a16:creationId xmlns:a16="http://schemas.microsoft.com/office/drawing/2014/main" id="{E84E4A5D-C62A-3345-B459-008039078A78}"/>
                </a:ext>
              </a:extLst>
            </p:cNvPr>
            <p:cNvSpPr>
              <a:spLocks/>
            </p:cNvSpPr>
            <p:nvPr/>
          </p:nvSpPr>
          <p:spPr bwMode="auto">
            <a:xfrm>
              <a:off x="8408110" y="5485366"/>
              <a:ext cx="65304" cy="34583"/>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1" name="Freeform 607">
              <a:extLst>
                <a:ext uri="{FF2B5EF4-FFF2-40B4-BE49-F238E27FC236}">
                  <a16:creationId xmlns:a16="http://schemas.microsoft.com/office/drawing/2014/main" id="{F0F78775-F344-B147-93E0-907588239DCC}"/>
                </a:ext>
              </a:extLst>
            </p:cNvPr>
            <p:cNvSpPr>
              <a:spLocks/>
            </p:cNvSpPr>
            <p:nvPr/>
          </p:nvSpPr>
          <p:spPr bwMode="auto">
            <a:xfrm>
              <a:off x="4578359" y="7053012"/>
              <a:ext cx="57618" cy="46108"/>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2" name="Freeform 608">
              <a:extLst>
                <a:ext uri="{FF2B5EF4-FFF2-40B4-BE49-F238E27FC236}">
                  <a16:creationId xmlns:a16="http://schemas.microsoft.com/office/drawing/2014/main" id="{50E21763-01FC-704C-932D-2A8B88EB0025}"/>
                </a:ext>
              </a:extLst>
            </p:cNvPr>
            <p:cNvSpPr>
              <a:spLocks/>
            </p:cNvSpPr>
            <p:nvPr/>
          </p:nvSpPr>
          <p:spPr bwMode="auto">
            <a:xfrm>
              <a:off x="4659030" y="7041484"/>
              <a:ext cx="11526" cy="1152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3" name="Freeform 609">
              <a:extLst>
                <a:ext uri="{FF2B5EF4-FFF2-40B4-BE49-F238E27FC236}">
                  <a16:creationId xmlns:a16="http://schemas.microsoft.com/office/drawing/2014/main" id="{0102AF8F-44DA-6E40-A9E4-CAE6B7C3DBC0}"/>
                </a:ext>
              </a:extLst>
            </p:cNvPr>
            <p:cNvSpPr>
              <a:spLocks/>
            </p:cNvSpPr>
            <p:nvPr/>
          </p:nvSpPr>
          <p:spPr bwMode="auto">
            <a:xfrm>
              <a:off x="3510486" y="7053012"/>
              <a:ext cx="76826" cy="69159"/>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8" name="Freeform 614">
              <a:extLst>
                <a:ext uri="{FF2B5EF4-FFF2-40B4-BE49-F238E27FC236}">
                  <a16:creationId xmlns:a16="http://schemas.microsoft.com/office/drawing/2014/main" id="{3DCD3847-F79A-264C-8F79-CA4AEB88ACE3}"/>
                </a:ext>
              </a:extLst>
            </p:cNvPr>
            <p:cNvSpPr>
              <a:spLocks/>
            </p:cNvSpPr>
            <p:nvPr/>
          </p:nvSpPr>
          <p:spPr bwMode="auto">
            <a:xfrm>
              <a:off x="9948459" y="12708835"/>
              <a:ext cx="115237" cy="99903"/>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9" name="Freeform 615">
              <a:extLst>
                <a:ext uri="{FF2B5EF4-FFF2-40B4-BE49-F238E27FC236}">
                  <a16:creationId xmlns:a16="http://schemas.microsoft.com/office/drawing/2014/main" id="{3ABD436A-A9FC-6E4B-9D97-A9B7E320C1AB}"/>
                </a:ext>
              </a:extLst>
            </p:cNvPr>
            <p:cNvSpPr>
              <a:spLocks/>
            </p:cNvSpPr>
            <p:nvPr/>
          </p:nvSpPr>
          <p:spPr bwMode="auto">
            <a:xfrm>
              <a:off x="8216048" y="8159588"/>
              <a:ext cx="80667" cy="34583"/>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0" name="Freeform 616">
              <a:extLst>
                <a:ext uri="{FF2B5EF4-FFF2-40B4-BE49-F238E27FC236}">
                  <a16:creationId xmlns:a16="http://schemas.microsoft.com/office/drawing/2014/main" id="{4B9DF5A3-69BC-0349-ADCB-D17C4CC596D3}"/>
                </a:ext>
              </a:extLst>
            </p:cNvPr>
            <p:cNvSpPr>
              <a:spLocks/>
            </p:cNvSpPr>
            <p:nvPr/>
          </p:nvSpPr>
          <p:spPr bwMode="auto">
            <a:xfrm>
              <a:off x="9015029" y="14230370"/>
              <a:ext cx="203588" cy="180587"/>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1" name="Freeform 617">
              <a:extLst>
                <a:ext uri="{FF2B5EF4-FFF2-40B4-BE49-F238E27FC236}">
                  <a16:creationId xmlns:a16="http://schemas.microsoft.com/office/drawing/2014/main" id="{7C6DF3DA-9CED-3B40-A9AD-FC14AE07125C}"/>
                </a:ext>
              </a:extLst>
            </p:cNvPr>
            <p:cNvSpPr>
              <a:spLocks/>
            </p:cNvSpPr>
            <p:nvPr/>
          </p:nvSpPr>
          <p:spPr bwMode="auto">
            <a:xfrm>
              <a:off x="8799921" y="14207322"/>
              <a:ext cx="338034" cy="261272"/>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2" name="Freeform 618">
              <a:extLst>
                <a:ext uri="{FF2B5EF4-FFF2-40B4-BE49-F238E27FC236}">
                  <a16:creationId xmlns:a16="http://schemas.microsoft.com/office/drawing/2014/main" id="{6264BAD9-0947-3A4D-9EDF-FA24478A7A99}"/>
                </a:ext>
              </a:extLst>
            </p:cNvPr>
            <p:cNvSpPr>
              <a:spLocks/>
            </p:cNvSpPr>
            <p:nvPr/>
          </p:nvSpPr>
          <p:spPr bwMode="auto">
            <a:xfrm>
              <a:off x="8746141" y="10292044"/>
              <a:ext cx="856606" cy="622445"/>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3" name="Freeform 619">
              <a:extLst>
                <a:ext uri="{FF2B5EF4-FFF2-40B4-BE49-F238E27FC236}">
                  <a16:creationId xmlns:a16="http://schemas.microsoft.com/office/drawing/2014/main" id="{5FC557ED-1C24-174A-AA64-173532002FE5}"/>
                </a:ext>
              </a:extLst>
            </p:cNvPr>
            <p:cNvSpPr>
              <a:spLocks/>
            </p:cNvSpPr>
            <p:nvPr/>
          </p:nvSpPr>
          <p:spPr bwMode="auto">
            <a:xfrm>
              <a:off x="9433730" y="10461105"/>
              <a:ext cx="291933" cy="430333"/>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4" name="Freeform 620">
              <a:extLst>
                <a:ext uri="{FF2B5EF4-FFF2-40B4-BE49-F238E27FC236}">
                  <a16:creationId xmlns:a16="http://schemas.microsoft.com/office/drawing/2014/main" id="{BDE3BB07-F140-704C-99A9-E5BE80347E29}"/>
                </a:ext>
              </a:extLst>
            </p:cNvPr>
            <p:cNvSpPr>
              <a:spLocks/>
            </p:cNvSpPr>
            <p:nvPr/>
          </p:nvSpPr>
          <p:spPr bwMode="auto">
            <a:xfrm>
              <a:off x="9621951" y="10595584"/>
              <a:ext cx="249682" cy="261272"/>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5" name="Freeform 621">
              <a:extLst>
                <a:ext uri="{FF2B5EF4-FFF2-40B4-BE49-F238E27FC236}">
                  <a16:creationId xmlns:a16="http://schemas.microsoft.com/office/drawing/2014/main" id="{E90D4932-EC73-D542-89FD-58D0975DADCA}"/>
                </a:ext>
              </a:extLst>
            </p:cNvPr>
            <p:cNvSpPr>
              <a:spLocks/>
            </p:cNvSpPr>
            <p:nvPr/>
          </p:nvSpPr>
          <p:spPr bwMode="auto">
            <a:xfrm>
              <a:off x="9825540" y="10618640"/>
              <a:ext cx="180540" cy="203644"/>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6" name="Freeform 622">
              <a:extLst>
                <a:ext uri="{FF2B5EF4-FFF2-40B4-BE49-F238E27FC236}">
                  <a16:creationId xmlns:a16="http://schemas.microsoft.com/office/drawing/2014/main" id="{0BBA0A92-88CF-F841-BD7A-E6611D014822}"/>
                </a:ext>
              </a:extLst>
            </p:cNvPr>
            <p:cNvSpPr>
              <a:spLocks/>
            </p:cNvSpPr>
            <p:nvPr/>
          </p:nvSpPr>
          <p:spPr bwMode="auto">
            <a:xfrm>
              <a:off x="8216048" y="10234412"/>
              <a:ext cx="910384" cy="949042"/>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7" name="Freeform 623">
              <a:extLst>
                <a:ext uri="{FF2B5EF4-FFF2-40B4-BE49-F238E27FC236}">
                  <a16:creationId xmlns:a16="http://schemas.microsoft.com/office/drawing/2014/main" id="{7698000A-3EF8-464D-B606-3D3C5BF703FE}"/>
                </a:ext>
              </a:extLst>
            </p:cNvPr>
            <p:cNvSpPr>
              <a:spLocks/>
            </p:cNvSpPr>
            <p:nvPr/>
          </p:nvSpPr>
          <p:spPr bwMode="auto">
            <a:xfrm>
              <a:off x="8338966" y="10868385"/>
              <a:ext cx="314982" cy="372703"/>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8" name="Freeform 624">
              <a:extLst>
                <a:ext uri="{FF2B5EF4-FFF2-40B4-BE49-F238E27FC236}">
                  <a16:creationId xmlns:a16="http://schemas.microsoft.com/office/drawing/2014/main" id="{53ADA460-C14D-5D4E-B49D-E76B7FF0A0EB}"/>
                </a:ext>
              </a:extLst>
            </p:cNvPr>
            <p:cNvSpPr>
              <a:spLocks/>
            </p:cNvSpPr>
            <p:nvPr/>
          </p:nvSpPr>
          <p:spPr bwMode="auto">
            <a:xfrm>
              <a:off x="8304395" y="10937546"/>
              <a:ext cx="722160" cy="1071995"/>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9" name="Freeform 625">
              <a:extLst>
                <a:ext uri="{FF2B5EF4-FFF2-40B4-BE49-F238E27FC236}">
                  <a16:creationId xmlns:a16="http://schemas.microsoft.com/office/drawing/2014/main" id="{73ABA0F3-8109-2D47-BFF7-811ABC85B3E4}"/>
                </a:ext>
              </a:extLst>
            </p:cNvPr>
            <p:cNvSpPr>
              <a:spLocks/>
            </p:cNvSpPr>
            <p:nvPr/>
          </p:nvSpPr>
          <p:spPr bwMode="auto">
            <a:xfrm>
              <a:off x="8623222" y="11940380"/>
              <a:ext cx="491683" cy="239373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0" name="Freeform 626">
              <a:extLst>
                <a:ext uri="{FF2B5EF4-FFF2-40B4-BE49-F238E27FC236}">
                  <a16:creationId xmlns:a16="http://schemas.microsoft.com/office/drawing/2014/main" id="{3F6DBA7D-3DFA-2547-8105-9F855B2AAFDA}"/>
                </a:ext>
              </a:extLst>
            </p:cNvPr>
            <p:cNvSpPr>
              <a:spLocks/>
            </p:cNvSpPr>
            <p:nvPr/>
          </p:nvSpPr>
          <p:spPr bwMode="auto">
            <a:xfrm>
              <a:off x="8957411" y="11479306"/>
              <a:ext cx="722160" cy="787666"/>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1" name="Freeform 627">
              <a:extLst>
                <a:ext uri="{FF2B5EF4-FFF2-40B4-BE49-F238E27FC236}">
                  <a16:creationId xmlns:a16="http://schemas.microsoft.com/office/drawing/2014/main" id="{5A16D2C6-FE5D-5F48-9C99-76B432FF2C5D}"/>
                </a:ext>
              </a:extLst>
            </p:cNvPr>
            <p:cNvSpPr>
              <a:spLocks/>
            </p:cNvSpPr>
            <p:nvPr/>
          </p:nvSpPr>
          <p:spPr bwMode="auto">
            <a:xfrm>
              <a:off x="9364588" y="12040278"/>
              <a:ext cx="507049" cy="499496"/>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2" name="Freeform 628">
              <a:extLst>
                <a:ext uri="{FF2B5EF4-FFF2-40B4-BE49-F238E27FC236}">
                  <a16:creationId xmlns:a16="http://schemas.microsoft.com/office/drawing/2014/main" id="{B5B0BC1E-4176-924C-A7F0-756F6582A360}"/>
                </a:ext>
              </a:extLst>
            </p:cNvPr>
            <p:cNvSpPr>
              <a:spLocks noEditPoints="1"/>
            </p:cNvSpPr>
            <p:nvPr/>
          </p:nvSpPr>
          <p:spPr bwMode="auto">
            <a:xfrm>
              <a:off x="8723096" y="10653218"/>
              <a:ext cx="2239460" cy="2270783"/>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rgbClr val="F2F2F2"/>
            </a:solid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3" name="Freeform 629">
              <a:extLst>
                <a:ext uri="{FF2B5EF4-FFF2-40B4-BE49-F238E27FC236}">
                  <a16:creationId xmlns:a16="http://schemas.microsoft.com/office/drawing/2014/main" id="{D5483467-BDB3-0749-9E77-D75E009E3EE7}"/>
                </a:ext>
              </a:extLst>
            </p:cNvPr>
            <p:cNvSpPr>
              <a:spLocks/>
            </p:cNvSpPr>
            <p:nvPr/>
          </p:nvSpPr>
          <p:spPr bwMode="auto">
            <a:xfrm>
              <a:off x="9591221" y="12685780"/>
              <a:ext cx="303459" cy="315067"/>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4" name="Freeform 630">
              <a:extLst>
                <a:ext uri="{FF2B5EF4-FFF2-40B4-BE49-F238E27FC236}">
                  <a16:creationId xmlns:a16="http://schemas.microsoft.com/office/drawing/2014/main" id="{D22D08BA-E88D-8C4C-B179-B10C57762ED5}"/>
                </a:ext>
              </a:extLst>
            </p:cNvPr>
            <p:cNvSpPr>
              <a:spLocks/>
            </p:cNvSpPr>
            <p:nvPr/>
          </p:nvSpPr>
          <p:spPr bwMode="auto">
            <a:xfrm>
              <a:off x="8723096" y="12190128"/>
              <a:ext cx="1160062" cy="201719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5" name="Freeform 631">
              <a:extLst>
                <a:ext uri="{FF2B5EF4-FFF2-40B4-BE49-F238E27FC236}">
                  <a16:creationId xmlns:a16="http://schemas.microsoft.com/office/drawing/2014/main" id="{40FA137A-06B4-B440-B000-BEFF27FBD685}"/>
                </a:ext>
              </a:extLst>
            </p:cNvPr>
            <p:cNvSpPr>
              <a:spLocks/>
            </p:cNvSpPr>
            <p:nvPr/>
          </p:nvSpPr>
          <p:spPr bwMode="auto">
            <a:xfrm>
              <a:off x="7970204" y="10065353"/>
              <a:ext cx="245844" cy="272801"/>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6" name="Freeform 632">
              <a:extLst>
                <a:ext uri="{FF2B5EF4-FFF2-40B4-BE49-F238E27FC236}">
                  <a16:creationId xmlns:a16="http://schemas.microsoft.com/office/drawing/2014/main" id="{781210BE-9DE7-F340-9C3E-28FE549C5EB1}"/>
                </a:ext>
              </a:extLst>
            </p:cNvPr>
            <p:cNvSpPr>
              <a:spLocks/>
            </p:cNvSpPr>
            <p:nvPr/>
          </p:nvSpPr>
          <p:spPr bwMode="auto">
            <a:xfrm>
              <a:off x="8047033" y="10315097"/>
              <a:ext cx="192062" cy="169059"/>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7" name="Freeform 633">
              <a:extLst>
                <a:ext uri="{FF2B5EF4-FFF2-40B4-BE49-F238E27FC236}">
                  <a16:creationId xmlns:a16="http://schemas.microsoft.com/office/drawing/2014/main" id="{2A1DF73D-9C9C-CA4B-8043-B9F4B91DC3EE}"/>
                </a:ext>
              </a:extLst>
            </p:cNvPr>
            <p:cNvSpPr>
              <a:spLocks/>
            </p:cNvSpPr>
            <p:nvPr/>
          </p:nvSpPr>
          <p:spPr bwMode="auto">
            <a:xfrm>
              <a:off x="7831917" y="10122985"/>
              <a:ext cx="126762" cy="99903"/>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8" name="Freeform 634">
              <a:extLst>
                <a:ext uri="{FF2B5EF4-FFF2-40B4-BE49-F238E27FC236}">
                  <a16:creationId xmlns:a16="http://schemas.microsoft.com/office/drawing/2014/main" id="{47B8028B-4596-6343-8987-52A586975BC6}"/>
                </a:ext>
              </a:extLst>
            </p:cNvPr>
            <p:cNvSpPr>
              <a:spLocks/>
            </p:cNvSpPr>
            <p:nvPr/>
          </p:nvSpPr>
          <p:spPr bwMode="auto">
            <a:xfrm>
              <a:off x="7697473" y="9919350"/>
              <a:ext cx="226639" cy="261272"/>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9" name="Freeform 635">
              <a:extLst>
                <a:ext uri="{FF2B5EF4-FFF2-40B4-BE49-F238E27FC236}">
                  <a16:creationId xmlns:a16="http://schemas.microsoft.com/office/drawing/2014/main" id="{2FDBAB16-AE1C-7B4C-A718-650C33A1F998}"/>
                </a:ext>
              </a:extLst>
            </p:cNvPr>
            <p:cNvSpPr>
              <a:spLocks/>
            </p:cNvSpPr>
            <p:nvPr/>
          </p:nvSpPr>
          <p:spPr bwMode="auto">
            <a:xfrm>
              <a:off x="6326141" y="9027941"/>
              <a:ext cx="1686322" cy="1083520"/>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0" name="Freeform 636">
              <a:extLst>
                <a:ext uri="{FF2B5EF4-FFF2-40B4-BE49-F238E27FC236}">
                  <a16:creationId xmlns:a16="http://schemas.microsoft.com/office/drawing/2014/main" id="{33B71AF4-E408-E847-B3F8-D591588CAC38}"/>
                </a:ext>
              </a:extLst>
            </p:cNvPr>
            <p:cNvSpPr>
              <a:spLocks/>
            </p:cNvSpPr>
            <p:nvPr/>
          </p:nvSpPr>
          <p:spPr bwMode="auto">
            <a:xfrm>
              <a:off x="7866492" y="10034617"/>
              <a:ext cx="338034" cy="180587"/>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1" name="Freeform 637">
              <a:extLst>
                <a:ext uri="{FF2B5EF4-FFF2-40B4-BE49-F238E27FC236}">
                  <a16:creationId xmlns:a16="http://schemas.microsoft.com/office/drawing/2014/main" id="{AF05F9B6-C9D7-3141-B477-FB7B620A5D40}"/>
                </a:ext>
              </a:extLst>
            </p:cNvPr>
            <p:cNvSpPr>
              <a:spLocks/>
            </p:cNvSpPr>
            <p:nvPr/>
          </p:nvSpPr>
          <p:spPr bwMode="auto">
            <a:xfrm>
              <a:off x="7866492" y="9884767"/>
              <a:ext cx="80667" cy="169059"/>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2" name="Freeform 638">
              <a:extLst>
                <a:ext uri="{FF2B5EF4-FFF2-40B4-BE49-F238E27FC236}">
                  <a16:creationId xmlns:a16="http://schemas.microsoft.com/office/drawing/2014/main" id="{B5AD7A6E-40F3-E947-B0D8-229C90FB2D82}"/>
                </a:ext>
              </a:extLst>
            </p:cNvPr>
            <p:cNvSpPr>
              <a:spLocks/>
            </p:cNvSpPr>
            <p:nvPr/>
          </p:nvSpPr>
          <p:spPr bwMode="auto">
            <a:xfrm>
              <a:off x="8711566" y="9784865"/>
              <a:ext cx="145967" cy="122951"/>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3" name="Freeform 639">
              <a:extLst>
                <a:ext uri="{FF2B5EF4-FFF2-40B4-BE49-F238E27FC236}">
                  <a16:creationId xmlns:a16="http://schemas.microsoft.com/office/drawing/2014/main" id="{AE7DF554-8306-6541-8229-3E2F35CB95AC}"/>
                </a:ext>
              </a:extLst>
            </p:cNvPr>
            <p:cNvSpPr>
              <a:spLocks/>
            </p:cNvSpPr>
            <p:nvPr/>
          </p:nvSpPr>
          <p:spPr bwMode="auto">
            <a:xfrm>
              <a:off x="8846015" y="9784865"/>
              <a:ext cx="203588" cy="169059"/>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4" name="Freeform 640">
              <a:extLst>
                <a:ext uri="{FF2B5EF4-FFF2-40B4-BE49-F238E27FC236}">
                  <a16:creationId xmlns:a16="http://schemas.microsoft.com/office/drawing/2014/main" id="{A3B445C1-5642-FD4C-B891-2A70138755FE}"/>
                </a:ext>
              </a:extLst>
            </p:cNvPr>
            <p:cNvSpPr>
              <a:spLocks/>
            </p:cNvSpPr>
            <p:nvPr/>
          </p:nvSpPr>
          <p:spPr bwMode="auto">
            <a:xfrm>
              <a:off x="3418296" y="6027124"/>
              <a:ext cx="2185687" cy="1467747"/>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5" name="Freeform 641">
              <a:extLst>
                <a:ext uri="{FF2B5EF4-FFF2-40B4-BE49-F238E27FC236}">
                  <a16:creationId xmlns:a16="http://schemas.microsoft.com/office/drawing/2014/main" id="{C86EC46E-5E04-A845-B3EB-F7C568C391C3}"/>
                </a:ext>
              </a:extLst>
            </p:cNvPr>
            <p:cNvSpPr>
              <a:spLocks/>
            </p:cNvSpPr>
            <p:nvPr/>
          </p:nvSpPr>
          <p:spPr bwMode="auto">
            <a:xfrm>
              <a:off x="5884393" y="7898309"/>
              <a:ext cx="3253558" cy="1613754"/>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6" name="Freeform 642">
              <a:extLst>
                <a:ext uri="{FF2B5EF4-FFF2-40B4-BE49-F238E27FC236}">
                  <a16:creationId xmlns:a16="http://schemas.microsoft.com/office/drawing/2014/main" id="{27FFC317-7DF1-5442-9D17-BAE1D6E6697C}"/>
                </a:ext>
              </a:extLst>
            </p:cNvPr>
            <p:cNvSpPr>
              <a:spLocks noEditPoints="1"/>
            </p:cNvSpPr>
            <p:nvPr/>
          </p:nvSpPr>
          <p:spPr bwMode="auto">
            <a:xfrm>
              <a:off x="4974011" y="5957965"/>
              <a:ext cx="4805432" cy="2470582"/>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0" name="Freeform 776">
              <a:extLst>
                <a:ext uri="{FF2B5EF4-FFF2-40B4-BE49-F238E27FC236}">
                  <a16:creationId xmlns:a16="http://schemas.microsoft.com/office/drawing/2014/main" id="{53E259ED-7816-CA43-9FE3-02880D3B2E59}"/>
                </a:ext>
              </a:extLst>
            </p:cNvPr>
            <p:cNvSpPr>
              <a:spLocks/>
            </p:cNvSpPr>
            <p:nvPr/>
          </p:nvSpPr>
          <p:spPr bwMode="auto">
            <a:xfrm>
              <a:off x="8788396" y="4524798"/>
              <a:ext cx="3437941" cy="2562794"/>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1" name="Freeform 777">
              <a:extLst>
                <a:ext uri="{FF2B5EF4-FFF2-40B4-BE49-F238E27FC236}">
                  <a16:creationId xmlns:a16="http://schemas.microsoft.com/office/drawing/2014/main" id="{D85399C8-3711-4A4A-9876-6CAE66FAECB0}"/>
                </a:ext>
              </a:extLst>
            </p:cNvPr>
            <p:cNvSpPr>
              <a:spLocks/>
            </p:cNvSpPr>
            <p:nvPr/>
          </p:nvSpPr>
          <p:spPr bwMode="auto">
            <a:xfrm>
              <a:off x="9802493" y="6115498"/>
              <a:ext cx="180540" cy="126796"/>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2" name="Freeform 778">
              <a:extLst>
                <a:ext uri="{FF2B5EF4-FFF2-40B4-BE49-F238E27FC236}">
                  <a16:creationId xmlns:a16="http://schemas.microsoft.com/office/drawing/2014/main" id="{9B71D7FE-CE61-164C-8817-F6CAF1763263}"/>
                </a:ext>
              </a:extLst>
            </p:cNvPr>
            <p:cNvSpPr>
              <a:spLocks/>
            </p:cNvSpPr>
            <p:nvPr/>
          </p:nvSpPr>
          <p:spPr bwMode="auto">
            <a:xfrm>
              <a:off x="9860114" y="6027124"/>
              <a:ext cx="46096" cy="23055"/>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3" name="Freeform 779">
              <a:extLst>
                <a:ext uri="{FF2B5EF4-FFF2-40B4-BE49-F238E27FC236}">
                  <a16:creationId xmlns:a16="http://schemas.microsoft.com/office/drawing/2014/main" id="{47601856-883C-E24F-BDE2-C9E67AA7A7E2}"/>
                </a:ext>
              </a:extLst>
            </p:cNvPr>
            <p:cNvSpPr>
              <a:spLocks/>
            </p:cNvSpPr>
            <p:nvPr/>
          </p:nvSpPr>
          <p:spPr bwMode="auto">
            <a:xfrm>
              <a:off x="9894685" y="4693857"/>
              <a:ext cx="122918" cy="69159"/>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4" name="Freeform 780">
              <a:extLst>
                <a:ext uri="{FF2B5EF4-FFF2-40B4-BE49-F238E27FC236}">
                  <a16:creationId xmlns:a16="http://schemas.microsoft.com/office/drawing/2014/main" id="{E182117D-4A97-3B4C-82F9-4C9D307C3FD3}"/>
                </a:ext>
              </a:extLst>
            </p:cNvPr>
            <p:cNvSpPr>
              <a:spLocks/>
            </p:cNvSpPr>
            <p:nvPr/>
          </p:nvSpPr>
          <p:spPr bwMode="auto">
            <a:xfrm>
              <a:off x="10274971" y="4593954"/>
              <a:ext cx="92189" cy="53792"/>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5" name="Freeform 782">
              <a:extLst>
                <a:ext uri="{FF2B5EF4-FFF2-40B4-BE49-F238E27FC236}">
                  <a16:creationId xmlns:a16="http://schemas.microsoft.com/office/drawing/2014/main" id="{04E0AF4B-D0BC-8740-A9A5-155A32D5C1F0}"/>
                </a:ext>
              </a:extLst>
            </p:cNvPr>
            <p:cNvSpPr>
              <a:spLocks/>
            </p:cNvSpPr>
            <p:nvPr/>
          </p:nvSpPr>
          <p:spPr bwMode="auto">
            <a:xfrm>
              <a:off x="11730811" y="4739966"/>
              <a:ext cx="65304" cy="46108"/>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6" name="Freeform 783">
              <a:extLst>
                <a:ext uri="{FF2B5EF4-FFF2-40B4-BE49-F238E27FC236}">
                  <a16:creationId xmlns:a16="http://schemas.microsoft.com/office/drawing/2014/main" id="{7CCAAE7C-5CF6-C344-B934-E2B18F6D2BAF}"/>
                </a:ext>
              </a:extLst>
            </p:cNvPr>
            <p:cNvSpPr>
              <a:spLocks/>
            </p:cNvSpPr>
            <p:nvPr/>
          </p:nvSpPr>
          <p:spPr bwMode="auto">
            <a:xfrm>
              <a:off x="11819164" y="4786071"/>
              <a:ext cx="57618" cy="1152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7" name="Freeform 784">
              <a:extLst>
                <a:ext uri="{FF2B5EF4-FFF2-40B4-BE49-F238E27FC236}">
                  <a16:creationId xmlns:a16="http://schemas.microsoft.com/office/drawing/2014/main" id="{EC646BEA-F166-AD4C-A137-F13EC196D551}"/>
                </a:ext>
              </a:extLst>
            </p:cNvPr>
            <p:cNvSpPr>
              <a:spLocks/>
            </p:cNvSpPr>
            <p:nvPr/>
          </p:nvSpPr>
          <p:spPr bwMode="auto">
            <a:xfrm>
              <a:off x="11819164" y="5427730"/>
              <a:ext cx="46096" cy="80687"/>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8" name="Freeform 785">
              <a:extLst>
                <a:ext uri="{FF2B5EF4-FFF2-40B4-BE49-F238E27FC236}">
                  <a16:creationId xmlns:a16="http://schemas.microsoft.com/office/drawing/2014/main" id="{8F45AE41-4DFA-6A45-83DD-5DFC1288F72E}"/>
                </a:ext>
              </a:extLst>
            </p:cNvPr>
            <p:cNvSpPr>
              <a:spLocks/>
            </p:cNvSpPr>
            <p:nvPr/>
          </p:nvSpPr>
          <p:spPr bwMode="auto">
            <a:xfrm>
              <a:off x="11842211" y="5573734"/>
              <a:ext cx="76826" cy="46108"/>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9" name="Freeform 786">
              <a:extLst>
                <a:ext uri="{FF2B5EF4-FFF2-40B4-BE49-F238E27FC236}">
                  <a16:creationId xmlns:a16="http://schemas.microsoft.com/office/drawing/2014/main" id="{C1C4F3D8-08D3-6B4E-8EDD-67A274FF34DA}"/>
                </a:ext>
              </a:extLst>
            </p:cNvPr>
            <p:cNvSpPr>
              <a:spLocks/>
            </p:cNvSpPr>
            <p:nvPr/>
          </p:nvSpPr>
          <p:spPr bwMode="auto">
            <a:xfrm>
              <a:off x="11527223" y="5823484"/>
              <a:ext cx="192062" cy="111425"/>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0" name="Freeform 787">
              <a:extLst>
                <a:ext uri="{FF2B5EF4-FFF2-40B4-BE49-F238E27FC236}">
                  <a16:creationId xmlns:a16="http://schemas.microsoft.com/office/drawing/2014/main" id="{5ACBC442-7B63-8B4B-B7D0-F3C6600F2DDA}"/>
                </a:ext>
              </a:extLst>
            </p:cNvPr>
            <p:cNvSpPr>
              <a:spLocks/>
            </p:cNvSpPr>
            <p:nvPr/>
          </p:nvSpPr>
          <p:spPr bwMode="auto">
            <a:xfrm>
              <a:off x="11492655" y="5800432"/>
              <a:ext cx="99873" cy="34583"/>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1" name="Freeform 788">
              <a:extLst>
                <a:ext uri="{FF2B5EF4-FFF2-40B4-BE49-F238E27FC236}">
                  <a16:creationId xmlns:a16="http://schemas.microsoft.com/office/drawing/2014/main" id="{E16416A0-4B3A-4C4D-9C05-A4EA9F4442D1}"/>
                </a:ext>
              </a:extLst>
            </p:cNvPr>
            <p:cNvSpPr>
              <a:spLocks/>
            </p:cNvSpPr>
            <p:nvPr/>
          </p:nvSpPr>
          <p:spPr bwMode="auto">
            <a:xfrm>
              <a:off x="11335163" y="6038650"/>
              <a:ext cx="145967" cy="76846"/>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2" name="Freeform 789">
              <a:extLst>
                <a:ext uri="{FF2B5EF4-FFF2-40B4-BE49-F238E27FC236}">
                  <a16:creationId xmlns:a16="http://schemas.microsoft.com/office/drawing/2014/main" id="{46BF5DD2-6009-3B40-A6C9-2E9C6925C9D2}"/>
                </a:ext>
              </a:extLst>
            </p:cNvPr>
            <p:cNvSpPr>
              <a:spLocks/>
            </p:cNvSpPr>
            <p:nvPr/>
          </p:nvSpPr>
          <p:spPr bwMode="auto">
            <a:xfrm>
              <a:off x="10006081" y="6150078"/>
              <a:ext cx="46096" cy="69159"/>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3" name="Freeform 790">
              <a:extLst>
                <a:ext uri="{FF2B5EF4-FFF2-40B4-BE49-F238E27FC236}">
                  <a16:creationId xmlns:a16="http://schemas.microsoft.com/office/drawing/2014/main" id="{8F9594A8-C9E9-D046-8AEA-B26AF81047CB}"/>
                </a:ext>
              </a:extLst>
            </p:cNvPr>
            <p:cNvSpPr>
              <a:spLocks/>
            </p:cNvSpPr>
            <p:nvPr/>
          </p:nvSpPr>
          <p:spPr bwMode="auto">
            <a:xfrm>
              <a:off x="9906208" y="6004071"/>
              <a:ext cx="42255" cy="46108"/>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4" name="Freeform 791">
              <a:extLst>
                <a:ext uri="{FF2B5EF4-FFF2-40B4-BE49-F238E27FC236}">
                  <a16:creationId xmlns:a16="http://schemas.microsoft.com/office/drawing/2014/main" id="{F4057F2A-59E9-FD40-8185-9B153E6E7F13}"/>
                </a:ext>
              </a:extLst>
            </p:cNvPr>
            <p:cNvSpPr>
              <a:spLocks/>
            </p:cNvSpPr>
            <p:nvPr/>
          </p:nvSpPr>
          <p:spPr bwMode="auto">
            <a:xfrm>
              <a:off x="11888304" y="5281724"/>
              <a:ext cx="23048" cy="23055"/>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5" name="Freeform 792">
              <a:extLst>
                <a:ext uri="{FF2B5EF4-FFF2-40B4-BE49-F238E27FC236}">
                  <a16:creationId xmlns:a16="http://schemas.microsoft.com/office/drawing/2014/main" id="{32A78F79-3DE3-3C41-AAE9-6CE654BA5A66}"/>
                </a:ext>
              </a:extLst>
            </p:cNvPr>
            <p:cNvSpPr>
              <a:spLocks/>
            </p:cNvSpPr>
            <p:nvPr/>
          </p:nvSpPr>
          <p:spPr bwMode="auto">
            <a:xfrm>
              <a:off x="11796115" y="5158771"/>
              <a:ext cx="34573" cy="19212"/>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6" name="Freeform 793">
              <a:extLst>
                <a:ext uri="{FF2B5EF4-FFF2-40B4-BE49-F238E27FC236}">
                  <a16:creationId xmlns:a16="http://schemas.microsoft.com/office/drawing/2014/main" id="{6E92FDFB-A180-DF4C-9635-78632AF33107}"/>
                </a:ext>
              </a:extLst>
            </p:cNvPr>
            <p:cNvSpPr>
              <a:spLocks/>
            </p:cNvSpPr>
            <p:nvPr/>
          </p:nvSpPr>
          <p:spPr bwMode="auto">
            <a:xfrm>
              <a:off x="11888304" y="5112664"/>
              <a:ext cx="30729" cy="34583"/>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7" name="Freeform 794">
              <a:extLst>
                <a:ext uri="{FF2B5EF4-FFF2-40B4-BE49-F238E27FC236}">
                  <a16:creationId xmlns:a16="http://schemas.microsoft.com/office/drawing/2014/main" id="{7FBB22A7-CC14-7045-89C7-BCEFE6AE6D06}"/>
                </a:ext>
              </a:extLst>
            </p:cNvPr>
            <p:cNvSpPr>
              <a:spLocks/>
            </p:cNvSpPr>
            <p:nvPr/>
          </p:nvSpPr>
          <p:spPr bwMode="auto">
            <a:xfrm>
              <a:off x="8811446" y="5339358"/>
              <a:ext cx="57618" cy="7683"/>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8" name="Freeform 795">
              <a:extLst>
                <a:ext uri="{FF2B5EF4-FFF2-40B4-BE49-F238E27FC236}">
                  <a16:creationId xmlns:a16="http://schemas.microsoft.com/office/drawing/2014/main" id="{42DFED5B-D020-B04C-AB16-09D2CCE137B1}"/>
                </a:ext>
              </a:extLst>
            </p:cNvPr>
            <p:cNvSpPr>
              <a:spLocks/>
            </p:cNvSpPr>
            <p:nvPr/>
          </p:nvSpPr>
          <p:spPr bwMode="auto">
            <a:xfrm>
              <a:off x="8880585" y="5339358"/>
              <a:ext cx="69141"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9" name="Freeform 796">
              <a:extLst>
                <a:ext uri="{FF2B5EF4-FFF2-40B4-BE49-F238E27FC236}">
                  <a16:creationId xmlns:a16="http://schemas.microsoft.com/office/drawing/2014/main" id="{8A415A25-3CBE-BD46-B4AF-0BBAE27870D0}"/>
                </a:ext>
              </a:extLst>
            </p:cNvPr>
            <p:cNvSpPr>
              <a:spLocks/>
            </p:cNvSpPr>
            <p:nvPr/>
          </p:nvSpPr>
          <p:spPr bwMode="auto">
            <a:xfrm>
              <a:off x="10175099" y="4624698"/>
              <a:ext cx="46096" cy="23055"/>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0" name="Freeform 797">
              <a:extLst>
                <a:ext uri="{FF2B5EF4-FFF2-40B4-BE49-F238E27FC236}">
                  <a16:creationId xmlns:a16="http://schemas.microsoft.com/office/drawing/2014/main" id="{90D12CE1-D5AF-3445-8623-6BBD547DDC62}"/>
                </a:ext>
              </a:extLst>
            </p:cNvPr>
            <p:cNvSpPr>
              <a:spLocks/>
            </p:cNvSpPr>
            <p:nvPr/>
          </p:nvSpPr>
          <p:spPr bwMode="auto">
            <a:xfrm>
              <a:off x="5377322" y="7379574"/>
              <a:ext cx="103715" cy="134479"/>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grpSp>
        <p:nvGrpSpPr>
          <p:cNvPr id="134" name="Group 133">
            <a:extLst>
              <a:ext uri="{FF2B5EF4-FFF2-40B4-BE49-F238E27FC236}">
                <a16:creationId xmlns:a16="http://schemas.microsoft.com/office/drawing/2014/main" id="{C2062194-BCA5-3442-B1A7-A065D61BC598}"/>
              </a:ext>
            </a:extLst>
          </p:cNvPr>
          <p:cNvGrpSpPr/>
          <p:nvPr/>
        </p:nvGrpSpPr>
        <p:grpSpPr>
          <a:xfrm>
            <a:off x="2145595" y="1131813"/>
            <a:ext cx="6300470" cy="2214464"/>
            <a:chOff x="7861505" y="1407238"/>
            <a:chExt cx="6300470" cy="2214464"/>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630047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WORLDWIDE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33" name="Rectangle 532">
            <a:extLst>
              <a:ext uri="{FF2B5EF4-FFF2-40B4-BE49-F238E27FC236}">
                <a16:creationId xmlns:a16="http://schemas.microsoft.com/office/drawing/2014/main" id="{D63E7146-17B5-7543-8379-B341989538FA}"/>
              </a:ext>
            </a:extLst>
          </p:cNvPr>
          <p:cNvSpPr/>
          <p:nvPr/>
        </p:nvSpPr>
        <p:spPr>
          <a:xfrm>
            <a:off x="1514634" y="100693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TextBox 533">
            <a:extLst>
              <a:ext uri="{FF2B5EF4-FFF2-40B4-BE49-F238E27FC236}">
                <a16:creationId xmlns:a16="http://schemas.microsoft.com/office/drawing/2014/main" id="{1CED6283-7409-3848-A827-E5D6C755125B}"/>
              </a:ext>
            </a:extLst>
          </p:cNvPr>
          <p:cNvSpPr txBox="1"/>
          <p:nvPr/>
        </p:nvSpPr>
        <p:spPr>
          <a:xfrm>
            <a:off x="2145595" y="8499387"/>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535" name="TextBox 534">
            <a:extLst>
              <a:ext uri="{FF2B5EF4-FFF2-40B4-BE49-F238E27FC236}">
                <a16:creationId xmlns:a16="http://schemas.microsoft.com/office/drawing/2014/main" id="{01CE7780-818F-EC4B-BC6C-2A1A7B0D88E4}"/>
              </a:ext>
            </a:extLst>
          </p:cNvPr>
          <p:cNvSpPr txBox="1"/>
          <p:nvPr/>
        </p:nvSpPr>
        <p:spPr>
          <a:xfrm>
            <a:off x="2145595" y="105089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536" name="Rectangle 535">
            <a:extLst>
              <a:ext uri="{FF2B5EF4-FFF2-40B4-BE49-F238E27FC236}">
                <a16:creationId xmlns:a16="http://schemas.microsoft.com/office/drawing/2014/main" id="{C29A3D41-237A-D148-B062-BD8F31CE576D}"/>
              </a:ext>
            </a:extLst>
          </p:cNvPr>
          <p:cNvSpPr/>
          <p:nvPr/>
        </p:nvSpPr>
        <p:spPr>
          <a:xfrm>
            <a:off x="2145595"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sp>
        <p:nvSpPr>
          <p:cNvPr id="6" name="Oval 5">
            <a:extLst>
              <a:ext uri="{FF2B5EF4-FFF2-40B4-BE49-F238E27FC236}">
                <a16:creationId xmlns:a16="http://schemas.microsoft.com/office/drawing/2014/main" id="{5262C940-3E37-5E45-A2D0-2EFD6514F0EF}"/>
              </a:ext>
            </a:extLst>
          </p:cNvPr>
          <p:cNvSpPr/>
          <p:nvPr/>
        </p:nvSpPr>
        <p:spPr>
          <a:xfrm>
            <a:off x="16370982" y="5759116"/>
            <a:ext cx="588184" cy="5881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Oval 536">
            <a:extLst>
              <a:ext uri="{FF2B5EF4-FFF2-40B4-BE49-F238E27FC236}">
                <a16:creationId xmlns:a16="http://schemas.microsoft.com/office/drawing/2014/main" id="{EEB123C0-9DFF-F64B-9544-0352C4A7E0C4}"/>
              </a:ext>
            </a:extLst>
          </p:cNvPr>
          <p:cNvSpPr/>
          <p:nvPr/>
        </p:nvSpPr>
        <p:spPr>
          <a:xfrm>
            <a:off x="17186469" y="5828617"/>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a:extLst>
              <a:ext uri="{FF2B5EF4-FFF2-40B4-BE49-F238E27FC236}">
                <a16:creationId xmlns:a16="http://schemas.microsoft.com/office/drawing/2014/main" id="{E681B81B-F866-7343-8978-C494E04AC5D6}"/>
              </a:ext>
            </a:extLst>
          </p:cNvPr>
          <p:cNvSpPr/>
          <p:nvPr/>
        </p:nvSpPr>
        <p:spPr>
          <a:xfrm>
            <a:off x="16202615" y="6826101"/>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Oval 538">
            <a:extLst>
              <a:ext uri="{FF2B5EF4-FFF2-40B4-BE49-F238E27FC236}">
                <a16:creationId xmlns:a16="http://schemas.microsoft.com/office/drawing/2014/main" id="{94C0D30A-ADC5-CB45-B0EA-BAA955751587}"/>
              </a:ext>
            </a:extLst>
          </p:cNvPr>
          <p:cNvSpPr/>
          <p:nvPr/>
        </p:nvSpPr>
        <p:spPr>
          <a:xfrm>
            <a:off x="18382662" y="8685196"/>
            <a:ext cx="588184" cy="5881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Oval 539">
            <a:extLst>
              <a:ext uri="{FF2B5EF4-FFF2-40B4-BE49-F238E27FC236}">
                <a16:creationId xmlns:a16="http://schemas.microsoft.com/office/drawing/2014/main" id="{29069F77-4988-2647-8FE5-6245C7A2A046}"/>
              </a:ext>
            </a:extLst>
          </p:cNvPr>
          <p:cNvSpPr/>
          <p:nvPr/>
        </p:nvSpPr>
        <p:spPr>
          <a:xfrm>
            <a:off x="15091662" y="4282449"/>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Oval 540">
            <a:extLst>
              <a:ext uri="{FF2B5EF4-FFF2-40B4-BE49-F238E27FC236}">
                <a16:creationId xmlns:a16="http://schemas.microsoft.com/office/drawing/2014/main" id="{E0FF465C-D7A9-834C-AAD9-25FDEDC5AAA9}"/>
              </a:ext>
            </a:extLst>
          </p:cNvPr>
          <p:cNvSpPr/>
          <p:nvPr/>
        </p:nvSpPr>
        <p:spPr>
          <a:xfrm>
            <a:off x="19245074" y="9286668"/>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72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4">
            <a:extLst>
              <a:ext uri="{FF2B5EF4-FFF2-40B4-BE49-F238E27FC236}">
                <a16:creationId xmlns:a16="http://schemas.microsoft.com/office/drawing/2014/main" id="{301B390F-8982-9E49-BDD7-CDBEE2C21DAA}"/>
              </a:ext>
            </a:extLst>
          </p:cNvPr>
          <p:cNvGrpSpPr>
            <a:grpSpLocks noChangeAspect="1"/>
          </p:cNvGrpSpPr>
          <p:nvPr/>
        </p:nvGrpSpPr>
        <p:grpSpPr bwMode="auto">
          <a:xfrm>
            <a:off x="1720689" y="3017333"/>
            <a:ext cx="10680573" cy="7681333"/>
            <a:chOff x="-9" y="5"/>
            <a:chExt cx="5769" cy="4314"/>
          </a:xfrm>
          <a:solidFill>
            <a:srgbClr val="F2F2F2"/>
          </a:solidFill>
        </p:grpSpPr>
        <p:sp>
          <p:nvSpPr>
            <p:cNvPr id="112" name="Freeform 5">
              <a:extLst>
                <a:ext uri="{FF2B5EF4-FFF2-40B4-BE49-F238E27FC236}">
                  <a16:creationId xmlns:a16="http://schemas.microsoft.com/office/drawing/2014/main" id="{1EEA64A4-D9BC-3E4F-9B4F-2569D145BF23}"/>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6">
              <a:extLst>
                <a:ext uri="{FF2B5EF4-FFF2-40B4-BE49-F238E27FC236}">
                  <a16:creationId xmlns:a16="http://schemas.microsoft.com/office/drawing/2014/main" id="{8F53DF62-E06F-9B45-89D6-60D31652C8CB}"/>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7">
              <a:extLst>
                <a:ext uri="{FF2B5EF4-FFF2-40B4-BE49-F238E27FC236}">
                  <a16:creationId xmlns:a16="http://schemas.microsoft.com/office/drawing/2014/main" id="{EFE072BA-1A71-794E-828D-0853C605F0BE}"/>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8">
              <a:extLst>
                <a:ext uri="{FF2B5EF4-FFF2-40B4-BE49-F238E27FC236}">
                  <a16:creationId xmlns:a16="http://schemas.microsoft.com/office/drawing/2014/main" id="{9EE7D917-859C-544B-BA52-3AF311E8BCCB}"/>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2"/>
            </a:solid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9">
              <a:extLst>
                <a:ext uri="{FF2B5EF4-FFF2-40B4-BE49-F238E27FC236}">
                  <a16:creationId xmlns:a16="http://schemas.microsoft.com/office/drawing/2014/main" id="{66D3527A-47BC-DB4C-9173-E48FF0D80C9F}"/>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0">
              <a:extLst>
                <a:ext uri="{FF2B5EF4-FFF2-40B4-BE49-F238E27FC236}">
                  <a16:creationId xmlns:a16="http://schemas.microsoft.com/office/drawing/2014/main" id="{2EC30919-8F46-A34B-A0A0-7478AD043B5C}"/>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1">
              <a:extLst>
                <a:ext uri="{FF2B5EF4-FFF2-40B4-BE49-F238E27FC236}">
                  <a16:creationId xmlns:a16="http://schemas.microsoft.com/office/drawing/2014/main" id="{D899629E-8944-9848-BD0E-DC760A61075C}"/>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2">
              <a:extLst>
                <a:ext uri="{FF2B5EF4-FFF2-40B4-BE49-F238E27FC236}">
                  <a16:creationId xmlns:a16="http://schemas.microsoft.com/office/drawing/2014/main" id="{D752BA27-D93A-CD40-985E-AF0CA16226DD}"/>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13">
              <a:extLst>
                <a:ext uri="{FF2B5EF4-FFF2-40B4-BE49-F238E27FC236}">
                  <a16:creationId xmlns:a16="http://schemas.microsoft.com/office/drawing/2014/main" id="{31447BFB-F77F-A443-99E5-4EC1A3611360}"/>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3" name="Freeform 14">
              <a:extLst>
                <a:ext uri="{FF2B5EF4-FFF2-40B4-BE49-F238E27FC236}">
                  <a16:creationId xmlns:a16="http://schemas.microsoft.com/office/drawing/2014/main" id="{0B659481-E7A9-394F-87D0-7C40B6953779}"/>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15">
              <a:extLst>
                <a:ext uri="{FF2B5EF4-FFF2-40B4-BE49-F238E27FC236}">
                  <a16:creationId xmlns:a16="http://schemas.microsoft.com/office/drawing/2014/main" id="{1C03A083-4A76-FF41-B973-D95A4CAB5E64}"/>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6">
              <a:extLst>
                <a:ext uri="{FF2B5EF4-FFF2-40B4-BE49-F238E27FC236}">
                  <a16:creationId xmlns:a16="http://schemas.microsoft.com/office/drawing/2014/main" id="{8D35DFD0-77FA-9146-B68A-5CDCB7D46FD5}"/>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17">
              <a:extLst>
                <a:ext uri="{FF2B5EF4-FFF2-40B4-BE49-F238E27FC236}">
                  <a16:creationId xmlns:a16="http://schemas.microsoft.com/office/drawing/2014/main" id="{6DA00B05-DDE6-924D-9666-63BDCD167290}"/>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18">
              <a:extLst>
                <a:ext uri="{FF2B5EF4-FFF2-40B4-BE49-F238E27FC236}">
                  <a16:creationId xmlns:a16="http://schemas.microsoft.com/office/drawing/2014/main" id="{DC99035F-592A-9341-88FD-89794950DDD8}"/>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19">
              <a:extLst>
                <a:ext uri="{FF2B5EF4-FFF2-40B4-BE49-F238E27FC236}">
                  <a16:creationId xmlns:a16="http://schemas.microsoft.com/office/drawing/2014/main" id="{96412FB0-5ACC-E94A-AB1E-539E2A419E6C}"/>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20">
              <a:extLst>
                <a:ext uri="{FF2B5EF4-FFF2-40B4-BE49-F238E27FC236}">
                  <a16:creationId xmlns:a16="http://schemas.microsoft.com/office/drawing/2014/main" id="{DC62F0C2-54B8-554B-942D-2E6C06C21801}"/>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21">
              <a:extLst>
                <a:ext uri="{FF2B5EF4-FFF2-40B4-BE49-F238E27FC236}">
                  <a16:creationId xmlns:a16="http://schemas.microsoft.com/office/drawing/2014/main" id="{20D29C98-D44C-344E-8B22-D5F1809B63EF}"/>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22">
              <a:extLst>
                <a:ext uri="{FF2B5EF4-FFF2-40B4-BE49-F238E27FC236}">
                  <a16:creationId xmlns:a16="http://schemas.microsoft.com/office/drawing/2014/main" id="{EAE1FEC8-6001-0A40-B77A-C68999CCF7F5}"/>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23">
              <a:extLst>
                <a:ext uri="{FF2B5EF4-FFF2-40B4-BE49-F238E27FC236}">
                  <a16:creationId xmlns:a16="http://schemas.microsoft.com/office/drawing/2014/main" id="{8DD46B2D-CE80-FC45-BEAA-A8B9896FE434}"/>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24">
              <a:extLst>
                <a:ext uri="{FF2B5EF4-FFF2-40B4-BE49-F238E27FC236}">
                  <a16:creationId xmlns:a16="http://schemas.microsoft.com/office/drawing/2014/main" id="{86AB661E-51BD-8E48-BF12-F9516F18DABF}"/>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25">
              <a:extLst>
                <a:ext uri="{FF2B5EF4-FFF2-40B4-BE49-F238E27FC236}">
                  <a16:creationId xmlns:a16="http://schemas.microsoft.com/office/drawing/2014/main" id="{9C26EC98-7C6F-A040-B455-73E90F40BFCC}"/>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26">
              <a:extLst>
                <a:ext uri="{FF2B5EF4-FFF2-40B4-BE49-F238E27FC236}">
                  <a16:creationId xmlns:a16="http://schemas.microsoft.com/office/drawing/2014/main" id="{357342D2-3B62-834D-9121-B75842AD4855}"/>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27">
              <a:extLst>
                <a:ext uri="{FF2B5EF4-FFF2-40B4-BE49-F238E27FC236}">
                  <a16:creationId xmlns:a16="http://schemas.microsoft.com/office/drawing/2014/main" id="{7829C355-1365-454B-9E52-553BE8CEB809}"/>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28">
              <a:extLst>
                <a:ext uri="{FF2B5EF4-FFF2-40B4-BE49-F238E27FC236}">
                  <a16:creationId xmlns:a16="http://schemas.microsoft.com/office/drawing/2014/main" id="{B81A777C-4FB0-7740-87DE-E49C6C6FD846}"/>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29">
              <a:extLst>
                <a:ext uri="{FF2B5EF4-FFF2-40B4-BE49-F238E27FC236}">
                  <a16:creationId xmlns:a16="http://schemas.microsoft.com/office/drawing/2014/main" id="{C6CA90AD-9099-1D49-939C-7638EF762D0D}"/>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30">
              <a:extLst>
                <a:ext uri="{FF2B5EF4-FFF2-40B4-BE49-F238E27FC236}">
                  <a16:creationId xmlns:a16="http://schemas.microsoft.com/office/drawing/2014/main" id="{81A45EBD-2F95-864E-8134-8C832AEB39AF}"/>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31">
              <a:extLst>
                <a:ext uri="{FF2B5EF4-FFF2-40B4-BE49-F238E27FC236}">
                  <a16:creationId xmlns:a16="http://schemas.microsoft.com/office/drawing/2014/main" id="{41538AAB-9CAD-D94F-A803-2CFAEC7D9334}"/>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32">
              <a:extLst>
                <a:ext uri="{FF2B5EF4-FFF2-40B4-BE49-F238E27FC236}">
                  <a16:creationId xmlns:a16="http://schemas.microsoft.com/office/drawing/2014/main" id="{868A25EB-1A33-1D4F-88B7-492DEA1EE61B}"/>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33">
              <a:extLst>
                <a:ext uri="{FF2B5EF4-FFF2-40B4-BE49-F238E27FC236}">
                  <a16:creationId xmlns:a16="http://schemas.microsoft.com/office/drawing/2014/main" id="{1040B38A-2F17-9D48-9A9F-8AB8354C7AAD}"/>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34">
              <a:extLst>
                <a:ext uri="{FF2B5EF4-FFF2-40B4-BE49-F238E27FC236}">
                  <a16:creationId xmlns:a16="http://schemas.microsoft.com/office/drawing/2014/main" id="{B47A9301-7032-A142-A6C4-2714531892D8}"/>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35">
              <a:extLst>
                <a:ext uri="{FF2B5EF4-FFF2-40B4-BE49-F238E27FC236}">
                  <a16:creationId xmlns:a16="http://schemas.microsoft.com/office/drawing/2014/main" id="{4CAE5A33-339B-EF40-B910-CA13F0024D09}"/>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36">
              <a:extLst>
                <a:ext uri="{FF2B5EF4-FFF2-40B4-BE49-F238E27FC236}">
                  <a16:creationId xmlns:a16="http://schemas.microsoft.com/office/drawing/2014/main" id="{51DA59C8-4F5A-C14A-B230-BF379CC719C6}"/>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37">
              <a:extLst>
                <a:ext uri="{FF2B5EF4-FFF2-40B4-BE49-F238E27FC236}">
                  <a16:creationId xmlns:a16="http://schemas.microsoft.com/office/drawing/2014/main" id="{21CEB14E-4892-EC42-9AF2-3DD0C2D3E2DC}"/>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38">
              <a:extLst>
                <a:ext uri="{FF2B5EF4-FFF2-40B4-BE49-F238E27FC236}">
                  <a16:creationId xmlns:a16="http://schemas.microsoft.com/office/drawing/2014/main" id="{4D62887D-B702-A94A-8F5B-F9C3F293517D}"/>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61" name="Group 60">
            <a:extLst>
              <a:ext uri="{FF2B5EF4-FFF2-40B4-BE49-F238E27FC236}">
                <a16:creationId xmlns:a16="http://schemas.microsoft.com/office/drawing/2014/main" id="{41C55CE5-6DD8-F84F-B000-65DC42AFF20A}"/>
              </a:ext>
            </a:extLst>
          </p:cNvPr>
          <p:cNvGrpSpPr/>
          <p:nvPr/>
        </p:nvGrpSpPr>
        <p:grpSpPr>
          <a:xfrm>
            <a:off x="14245488" y="1131813"/>
            <a:ext cx="8617528" cy="10979162"/>
            <a:chOff x="1514634" y="1131813"/>
            <a:chExt cx="8617528" cy="10979162"/>
          </a:xfrm>
        </p:grpSpPr>
        <p:grpSp>
          <p:nvGrpSpPr>
            <p:cNvPr id="62" name="Group 61">
              <a:extLst>
                <a:ext uri="{FF2B5EF4-FFF2-40B4-BE49-F238E27FC236}">
                  <a16:creationId xmlns:a16="http://schemas.microsoft.com/office/drawing/2014/main" id="{BE4256F8-8DBE-6B48-B996-5B4CC5936B57}"/>
                </a:ext>
              </a:extLst>
            </p:cNvPr>
            <p:cNvGrpSpPr/>
            <p:nvPr/>
          </p:nvGrpSpPr>
          <p:grpSpPr>
            <a:xfrm>
              <a:off x="2145595" y="1131813"/>
              <a:ext cx="6300470" cy="1383468"/>
              <a:chOff x="7861505" y="1407238"/>
              <a:chExt cx="6300470" cy="1383468"/>
            </a:xfrm>
          </p:grpSpPr>
          <p:sp>
            <p:nvSpPr>
              <p:cNvPr id="67" name="TextBox 66">
                <a:extLst>
                  <a:ext uri="{FF2B5EF4-FFF2-40B4-BE49-F238E27FC236}">
                    <a16:creationId xmlns:a16="http://schemas.microsoft.com/office/drawing/2014/main" id="{5B257D21-6402-AC43-8A88-1AEC1F59114A}"/>
                  </a:ext>
                </a:extLst>
              </p:cNvPr>
              <p:cNvSpPr txBox="1"/>
              <p:nvPr/>
            </p:nvSpPr>
            <p:spPr>
              <a:xfrm>
                <a:off x="7861505" y="1867376"/>
                <a:ext cx="630047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CHINA MAP</a:t>
                </a:r>
              </a:p>
            </p:txBody>
          </p:sp>
          <p:sp>
            <p:nvSpPr>
              <p:cNvPr id="68" name="TextBox 67">
                <a:extLst>
                  <a:ext uri="{FF2B5EF4-FFF2-40B4-BE49-F238E27FC236}">
                    <a16:creationId xmlns:a16="http://schemas.microsoft.com/office/drawing/2014/main" id="{9D79F6BD-D220-C84A-A6AB-B973B2F686DC}"/>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3" name="Rectangle 62">
              <a:extLst>
                <a:ext uri="{FF2B5EF4-FFF2-40B4-BE49-F238E27FC236}">
                  <a16:creationId xmlns:a16="http://schemas.microsoft.com/office/drawing/2014/main" id="{62A70EC4-A466-7D45-939A-D8BE3D4D4287}"/>
                </a:ext>
              </a:extLst>
            </p:cNvPr>
            <p:cNvSpPr/>
            <p:nvPr/>
          </p:nvSpPr>
          <p:spPr>
            <a:xfrm>
              <a:off x="1514634" y="100693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0C49B97-B48A-364C-BF35-FA331C4F1EBC}"/>
                </a:ext>
              </a:extLst>
            </p:cNvPr>
            <p:cNvSpPr txBox="1"/>
            <p:nvPr/>
          </p:nvSpPr>
          <p:spPr>
            <a:xfrm>
              <a:off x="2145595" y="8499387"/>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5" name="TextBox 64">
              <a:extLst>
                <a:ext uri="{FF2B5EF4-FFF2-40B4-BE49-F238E27FC236}">
                  <a16:creationId xmlns:a16="http://schemas.microsoft.com/office/drawing/2014/main" id="{E72E7246-08DA-0B4A-AE20-2024394B9535}"/>
                </a:ext>
              </a:extLst>
            </p:cNvPr>
            <p:cNvSpPr txBox="1"/>
            <p:nvPr/>
          </p:nvSpPr>
          <p:spPr>
            <a:xfrm>
              <a:off x="2145595" y="105089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6" name="Rectangle 65">
              <a:extLst>
                <a:ext uri="{FF2B5EF4-FFF2-40B4-BE49-F238E27FC236}">
                  <a16:creationId xmlns:a16="http://schemas.microsoft.com/office/drawing/2014/main" id="{4CE4BF82-8A7F-6B4F-859A-B962CC8400D3}"/>
                </a:ext>
              </a:extLst>
            </p:cNvPr>
            <p:cNvSpPr/>
            <p:nvPr/>
          </p:nvSpPr>
          <p:spPr>
            <a:xfrm>
              <a:off x="2145595"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sp>
        <p:nvSpPr>
          <p:cNvPr id="69" name="Oval 68">
            <a:extLst>
              <a:ext uri="{FF2B5EF4-FFF2-40B4-BE49-F238E27FC236}">
                <a16:creationId xmlns:a16="http://schemas.microsoft.com/office/drawing/2014/main" id="{697F264A-B88E-D940-88DC-680A7CAC7FCE}"/>
              </a:ext>
            </a:extLst>
          </p:cNvPr>
          <p:cNvSpPr/>
          <p:nvPr/>
        </p:nvSpPr>
        <p:spPr>
          <a:xfrm>
            <a:off x="5567470" y="6174238"/>
            <a:ext cx="588184" cy="5881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7D9F766-78A1-6245-AEA3-03F5DE0D2E3A}"/>
              </a:ext>
            </a:extLst>
          </p:cNvPr>
          <p:cNvSpPr/>
          <p:nvPr/>
        </p:nvSpPr>
        <p:spPr>
          <a:xfrm>
            <a:off x="7027460" y="8898016"/>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B394413-2953-324E-96B0-303042B834CC}"/>
              </a:ext>
            </a:extLst>
          </p:cNvPr>
          <p:cNvSpPr/>
          <p:nvPr/>
        </p:nvSpPr>
        <p:spPr>
          <a:xfrm>
            <a:off x="8556006" y="6762420"/>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11AB4D1-870A-5C47-809B-5AA1DDD95882}"/>
              </a:ext>
            </a:extLst>
          </p:cNvPr>
          <p:cNvSpPr/>
          <p:nvPr/>
        </p:nvSpPr>
        <p:spPr>
          <a:xfrm>
            <a:off x="10164672" y="8303353"/>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E14599E-60B4-4044-8CD9-1DE81F219EDB}"/>
              </a:ext>
            </a:extLst>
          </p:cNvPr>
          <p:cNvSpPr/>
          <p:nvPr/>
        </p:nvSpPr>
        <p:spPr>
          <a:xfrm>
            <a:off x="2878793" y="6002416"/>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402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C2062194-BCA5-3442-B1A7-A065D61BC598}"/>
              </a:ext>
            </a:extLst>
          </p:cNvPr>
          <p:cNvGrpSpPr/>
          <p:nvPr/>
        </p:nvGrpSpPr>
        <p:grpSpPr>
          <a:xfrm>
            <a:off x="2145595" y="1131813"/>
            <a:ext cx="6300470" cy="1383468"/>
            <a:chOff x="7861505" y="1407238"/>
            <a:chExt cx="6300470"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630047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CANADA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33" name="Rectangle 532">
            <a:extLst>
              <a:ext uri="{FF2B5EF4-FFF2-40B4-BE49-F238E27FC236}">
                <a16:creationId xmlns:a16="http://schemas.microsoft.com/office/drawing/2014/main" id="{D63E7146-17B5-7543-8379-B341989538FA}"/>
              </a:ext>
            </a:extLst>
          </p:cNvPr>
          <p:cNvSpPr/>
          <p:nvPr/>
        </p:nvSpPr>
        <p:spPr>
          <a:xfrm>
            <a:off x="1514634" y="100693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TextBox 533">
            <a:extLst>
              <a:ext uri="{FF2B5EF4-FFF2-40B4-BE49-F238E27FC236}">
                <a16:creationId xmlns:a16="http://schemas.microsoft.com/office/drawing/2014/main" id="{1CED6283-7409-3848-A827-E5D6C755125B}"/>
              </a:ext>
            </a:extLst>
          </p:cNvPr>
          <p:cNvSpPr txBox="1"/>
          <p:nvPr/>
        </p:nvSpPr>
        <p:spPr>
          <a:xfrm>
            <a:off x="2145595" y="8499387"/>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535" name="TextBox 534">
            <a:extLst>
              <a:ext uri="{FF2B5EF4-FFF2-40B4-BE49-F238E27FC236}">
                <a16:creationId xmlns:a16="http://schemas.microsoft.com/office/drawing/2014/main" id="{01CE7780-818F-EC4B-BC6C-2A1A7B0D88E4}"/>
              </a:ext>
            </a:extLst>
          </p:cNvPr>
          <p:cNvSpPr txBox="1"/>
          <p:nvPr/>
        </p:nvSpPr>
        <p:spPr>
          <a:xfrm>
            <a:off x="2145595" y="105089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536" name="Rectangle 535">
            <a:extLst>
              <a:ext uri="{FF2B5EF4-FFF2-40B4-BE49-F238E27FC236}">
                <a16:creationId xmlns:a16="http://schemas.microsoft.com/office/drawing/2014/main" id="{C29A3D41-237A-D148-B062-BD8F31CE576D}"/>
              </a:ext>
            </a:extLst>
          </p:cNvPr>
          <p:cNvSpPr/>
          <p:nvPr/>
        </p:nvSpPr>
        <p:spPr>
          <a:xfrm>
            <a:off x="2145595"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nvGrpSpPr>
          <p:cNvPr id="164" name="Group 163">
            <a:extLst>
              <a:ext uri="{FF2B5EF4-FFF2-40B4-BE49-F238E27FC236}">
                <a16:creationId xmlns:a16="http://schemas.microsoft.com/office/drawing/2014/main" id="{A8BB2659-CFBE-B046-9538-BE660FBFF3E5}"/>
              </a:ext>
            </a:extLst>
          </p:cNvPr>
          <p:cNvGrpSpPr/>
          <p:nvPr/>
        </p:nvGrpSpPr>
        <p:grpSpPr>
          <a:xfrm>
            <a:off x="12370375" y="3118359"/>
            <a:ext cx="9861680" cy="6662485"/>
            <a:chOff x="13017546" y="3273350"/>
            <a:chExt cx="10283367" cy="6947373"/>
          </a:xfrm>
          <a:solidFill>
            <a:srgbClr val="F2F2F2"/>
          </a:solidFill>
        </p:grpSpPr>
        <p:sp>
          <p:nvSpPr>
            <p:cNvPr id="165" name="Freeform 6">
              <a:extLst>
                <a:ext uri="{FF2B5EF4-FFF2-40B4-BE49-F238E27FC236}">
                  <a16:creationId xmlns:a16="http://schemas.microsoft.com/office/drawing/2014/main" id="{81FEF668-837E-9545-AEDB-D55C602C9199}"/>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7">
              <a:extLst>
                <a:ext uri="{FF2B5EF4-FFF2-40B4-BE49-F238E27FC236}">
                  <a16:creationId xmlns:a16="http://schemas.microsoft.com/office/drawing/2014/main" id="{196FC473-F709-5145-B1BD-2E6D10B495EE}"/>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9">
              <a:extLst>
                <a:ext uri="{FF2B5EF4-FFF2-40B4-BE49-F238E27FC236}">
                  <a16:creationId xmlns:a16="http://schemas.microsoft.com/office/drawing/2014/main" id="{ED1B93B3-25B3-B744-BBE0-8D34ED2C1C9C}"/>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10">
              <a:extLst>
                <a:ext uri="{FF2B5EF4-FFF2-40B4-BE49-F238E27FC236}">
                  <a16:creationId xmlns:a16="http://schemas.microsoft.com/office/drawing/2014/main" id="{763581A8-E688-5D44-88D9-2A52D77601B1}"/>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11">
              <a:extLst>
                <a:ext uri="{FF2B5EF4-FFF2-40B4-BE49-F238E27FC236}">
                  <a16:creationId xmlns:a16="http://schemas.microsoft.com/office/drawing/2014/main" id="{498559E2-7DD2-7A45-A2EF-8C1C194DE9EF}"/>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12">
              <a:extLst>
                <a:ext uri="{FF2B5EF4-FFF2-40B4-BE49-F238E27FC236}">
                  <a16:creationId xmlns:a16="http://schemas.microsoft.com/office/drawing/2014/main" id="{07F520E2-639D-E142-AA7B-962F724CCD35}"/>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1" name="Freeform 13">
              <a:extLst>
                <a:ext uri="{FF2B5EF4-FFF2-40B4-BE49-F238E27FC236}">
                  <a16:creationId xmlns:a16="http://schemas.microsoft.com/office/drawing/2014/main" id="{E6E63F50-8AA9-CB40-ADAA-7218D75497FA}"/>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2" name="Freeform 171">
              <a:extLst>
                <a:ext uri="{FF2B5EF4-FFF2-40B4-BE49-F238E27FC236}">
                  <a16:creationId xmlns:a16="http://schemas.microsoft.com/office/drawing/2014/main" id="{248CF421-C857-B64C-B747-99E4381169DE}"/>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3" name="Freeform 172">
              <a:extLst>
                <a:ext uri="{FF2B5EF4-FFF2-40B4-BE49-F238E27FC236}">
                  <a16:creationId xmlns:a16="http://schemas.microsoft.com/office/drawing/2014/main" id="{EB73D0E5-BFCE-F548-8968-996AEC50BF72}"/>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4" name="Freeform 173">
              <a:extLst>
                <a:ext uri="{FF2B5EF4-FFF2-40B4-BE49-F238E27FC236}">
                  <a16:creationId xmlns:a16="http://schemas.microsoft.com/office/drawing/2014/main" id="{4ADFFC3A-50BD-4A40-AC28-0746D622AC19}"/>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5" name="Freeform 174">
              <a:extLst>
                <a:ext uri="{FF2B5EF4-FFF2-40B4-BE49-F238E27FC236}">
                  <a16:creationId xmlns:a16="http://schemas.microsoft.com/office/drawing/2014/main" id="{A944DC77-D63A-D74C-81A3-54813487C374}"/>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6" name="Freeform 175">
              <a:extLst>
                <a:ext uri="{FF2B5EF4-FFF2-40B4-BE49-F238E27FC236}">
                  <a16:creationId xmlns:a16="http://schemas.microsoft.com/office/drawing/2014/main" id="{B8DFBB71-C7F6-2B41-A837-B8113B216C85}"/>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7" name="Freeform 176">
              <a:extLst>
                <a:ext uri="{FF2B5EF4-FFF2-40B4-BE49-F238E27FC236}">
                  <a16:creationId xmlns:a16="http://schemas.microsoft.com/office/drawing/2014/main" id="{79300D54-EC35-FA41-A5EE-100F6FFB212A}"/>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8" name="Freeform 177">
              <a:extLst>
                <a:ext uri="{FF2B5EF4-FFF2-40B4-BE49-F238E27FC236}">
                  <a16:creationId xmlns:a16="http://schemas.microsoft.com/office/drawing/2014/main" id="{82219573-E805-214C-8D8C-D978D7C11BD3}"/>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9" name="Freeform 178">
              <a:extLst>
                <a:ext uri="{FF2B5EF4-FFF2-40B4-BE49-F238E27FC236}">
                  <a16:creationId xmlns:a16="http://schemas.microsoft.com/office/drawing/2014/main" id="{8D14D4E7-D11C-0E40-915C-9828E5133D65}"/>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0" name="Freeform 179">
              <a:extLst>
                <a:ext uri="{FF2B5EF4-FFF2-40B4-BE49-F238E27FC236}">
                  <a16:creationId xmlns:a16="http://schemas.microsoft.com/office/drawing/2014/main" id="{215ADF0D-A58C-AE4A-8595-21C345BFCDE2}"/>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1" name="Freeform 180">
              <a:extLst>
                <a:ext uri="{FF2B5EF4-FFF2-40B4-BE49-F238E27FC236}">
                  <a16:creationId xmlns:a16="http://schemas.microsoft.com/office/drawing/2014/main" id="{D6C9C6DF-9941-5E41-880C-43341FEF5BC0}"/>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2" name="Freeform 181">
              <a:extLst>
                <a:ext uri="{FF2B5EF4-FFF2-40B4-BE49-F238E27FC236}">
                  <a16:creationId xmlns:a16="http://schemas.microsoft.com/office/drawing/2014/main" id="{E4F6BAB6-4AFA-B841-ABD0-3B45C4AD18F1}"/>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3" name="Freeform 182">
              <a:extLst>
                <a:ext uri="{FF2B5EF4-FFF2-40B4-BE49-F238E27FC236}">
                  <a16:creationId xmlns:a16="http://schemas.microsoft.com/office/drawing/2014/main" id="{AE6D4053-CFD1-1A4B-9769-7E7C2528618D}"/>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4" name="Freeform 183">
              <a:extLst>
                <a:ext uri="{FF2B5EF4-FFF2-40B4-BE49-F238E27FC236}">
                  <a16:creationId xmlns:a16="http://schemas.microsoft.com/office/drawing/2014/main" id="{767F00A1-8F6F-A44A-A2D5-B9357199D17B}"/>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5" name="Freeform 184">
              <a:extLst>
                <a:ext uri="{FF2B5EF4-FFF2-40B4-BE49-F238E27FC236}">
                  <a16:creationId xmlns:a16="http://schemas.microsoft.com/office/drawing/2014/main" id="{CA8AA9B1-5EBA-F443-80F8-F7F3587D6D6A}"/>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6" name="Freeform 185">
              <a:extLst>
                <a:ext uri="{FF2B5EF4-FFF2-40B4-BE49-F238E27FC236}">
                  <a16:creationId xmlns:a16="http://schemas.microsoft.com/office/drawing/2014/main" id="{2742DF48-7A75-3343-BD00-4405BDADAE81}"/>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7" name="Freeform 186">
              <a:extLst>
                <a:ext uri="{FF2B5EF4-FFF2-40B4-BE49-F238E27FC236}">
                  <a16:creationId xmlns:a16="http://schemas.microsoft.com/office/drawing/2014/main" id="{11E6BD19-CBEB-6F4F-9C66-84A74DDA7DCC}"/>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8" name="Freeform 187">
              <a:extLst>
                <a:ext uri="{FF2B5EF4-FFF2-40B4-BE49-F238E27FC236}">
                  <a16:creationId xmlns:a16="http://schemas.microsoft.com/office/drawing/2014/main" id="{1AC0F46D-586F-E748-BB27-D4A7C62AEAFC}"/>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9" name="Freeform 188">
              <a:extLst>
                <a:ext uri="{FF2B5EF4-FFF2-40B4-BE49-F238E27FC236}">
                  <a16:creationId xmlns:a16="http://schemas.microsoft.com/office/drawing/2014/main" id="{8D5AA7B4-A97F-0148-BC3F-32CCDA615689}"/>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0" name="Freeform 189">
              <a:extLst>
                <a:ext uri="{FF2B5EF4-FFF2-40B4-BE49-F238E27FC236}">
                  <a16:creationId xmlns:a16="http://schemas.microsoft.com/office/drawing/2014/main" id="{F632CE0B-1ECF-6840-B7D3-6DE9B5DBD3FE}"/>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1" name="Freeform 190">
              <a:extLst>
                <a:ext uri="{FF2B5EF4-FFF2-40B4-BE49-F238E27FC236}">
                  <a16:creationId xmlns:a16="http://schemas.microsoft.com/office/drawing/2014/main" id="{2369A742-B620-BC4A-9608-5BF3321DD371}"/>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2" name="Freeform 191">
              <a:extLst>
                <a:ext uri="{FF2B5EF4-FFF2-40B4-BE49-F238E27FC236}">
                  <a16:creationId xmlns:a16="http://schemas.microsoft.com/office/drawing/2014/main" id="{309A146E-41FF-0243-BA46-C75C59C2E266}"/>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3" name="Freeform 192">
              <a:extLst>
                <a:ext uri="{FF2B5EF4-FFF2-40B4-BE49-F238E27FC236}">
                  <a16:creationId xmlns:a16="http://schemas.microsoft.com/office/drawing/2014/main" id="{AFF90073-F3CF-1E40-8C8D-15DBCDF9C9C7}"/>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4" name="Freeform 193">
              <a:extLst>
                <a:ext uri="{FF2B5EF4-FFF2-40B4-BE49-F238E27FC236}">
                  <a16:creationId xmlns:a16="http://schemas.microsoft.com/office/drawing/2014/main" id="{C5280DE2-17BB-BC47-9CE5-65137EE2EA79}"/>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5" name="Freeform 194">
              <a:extLst>
                <a:ext uri="{FF2B5EF4-FFF2-40B4-BE49-F238E27FC236}">
                  <a16:creationId xmlns:a16="http://schemas.microsoft.com/office/drawing/2014/main" id="{4D2A687E-347F-FA4F-A061-829794B6D830}"/>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6" name="Freeform 195">
              <a:extLst>
                <a:ext uri="{FF2B5EF4-FFF2-40B4-BE49-F238E27FC236}">
                  <a16:creationId xmlns:a16="http://schemas.microsoft.com/office/drawing/2014/main" id="{3E4BA062-8A2B-1542-A627-F0C4509C9A8F}"/>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7" name="Freeform 196">
              <a:extLst>
                <a:ext uri="{FF2B5EF4-FFF2-40B4-BE49-F238E27FC236}">
                  <a16:creationId xmlns:a16="http://schemas.microsoft.com/office/drawing/2014/main" id="{15C99782-3657-ED4E-9C8B-AC5F631A43E8}"/>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8" name="Freeform 197">
              <a:extLst>
                <a:ext uri="{FF2B5EF4-FFF2-40B4-BE49-F238E27FC236}">
                  <a16:creationId xmlns:a16="http://schemas.microsoft.com/office/drawing/2014/main" id="{8CE91AC9-0D70-224C-A461-028AE7975D2F}"/>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9" name="Freeform 198">
              <a:extLst>
                <a:ext uri="{FF2B5EF4-FFF2-40B4-BE49-F238E27FC236}">
                  <a16:creationId xmlns:a16="http://schemas.microsoft.com/office/drawing/2014/main" id="{460184E0-210A-6849-ABBD-E61F854583A5}"/>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0" name="Freeform 199">
              <a:extLst>
                <a:ext uri="{FF2B5EF4-FFF2-40B4-BE49-F238E27FC236}">
                  <a16:creationId xmlns:a16="http://schemas.microsoft.com/office/drawing/2014/main" id="{8E2DA05B-E328-EB40-A6EC-F1FFCCE80D81}"/>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1" name="Freeform 200">
              <a:extLst>
                <a:ext uri="{FF2B5EF4-FFF2-40B4-BE49-F238E27FC236}">
                  <a16:creationId xmlns:a16="http://schemas.microsoft.com/office/drawing/2014/main" id="{512265CE-2EEB-0E41-8C5A-3EFC2BC7AE8C}"/>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2" name="Freeform 201">
              <a:extLst>
                <a:ext uri="{FF2B5EF4-FFF2-40B4-BE49-F238E27FC236}">
                  <a16:creationId xmlns:a16="http://schemas.microsoft.com/office/drawing/2014/main" id="{DBFB75BB-9611-8641-856B-37751680F2EC}"/>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3" name="Freeform 202">
              <a:extLst>
                <a:ext uri="{FF2B5EF4-FFF2-40B4-BE49-F238E27FC236}">
                  <a16:creationId xmlns:a16="http://schemas.microsoft.com/office/drawing/2014/main" id="{772CF75A-CD4C-2541-89E5-1DDAC9621A88}"/>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4" name="Freeform 203">
              <a:extLst>
                <a:ext uri="{FF2B5EF4-FFF2-40B4-BE49-F238E27FC236}">
                  <a16:creationId xmlns:a16="http://schemas.microsoft.com/office/drawing/2014/main" id="{6FE75EEC-68BC-9040-B7D1-FC5E81F9D6DD}"/>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5" name="Freeform 204">
              <a:extLst>
                <a:ext uri="{FF2B5EF4-FFF2-40B4-BE49-F238E27FC236}">
                  <a16:creationId xmlns:a16="http://schemas.microsoft.com/office/drawing/2014/main" id="{6C2A7044-A28A-3F4F-AFCC-87494AA85170}"/>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6" name="Freeform 205">
              <a:extLst>
                <a:ext uri="{FF2B5EF4-FFF2-40B4-BE49-F238E27FC236}">
                  <a16:creationId xmlns:a16="http://schemas.microsoft.com/office/drawing/2014/main" id="{0F4C6828-DAD3-ED4A-A749-C8157B58A850}"/>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7" name="Freeform 206">
              <a:extLst>
                <a:ext uri="{FF2B5EF4-FFF2-40B4-BE49-F238E27FC236}">
                  <a16:creationId xmlns:a16="http://schemas.microsoft.com/office/drawing/2014/main" id="{51812DFD-DF02-0F4F-8629-A89FF2CEC8A5}"/>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8" name="Freeform 207">
              <a:extLst>
                <a:ext uri="{FF2B5EF4-FFF2-40B4-BE49-F238E27FC236}">
                  <a16:creationId xmlns:a16="http://schemas.microsoft.com/office/drawing/2014/main" id="{1E8675B7-BB7B-9F4D-A046-6511390950C3}"/>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9" name="Freeform 208">
              <a:extLst>
                <a:ext uri="{FF2B5EF4-FFF2-40B4-BE49-F238E27FC236}">
                  <a16:creationId xmlns:a16="http://schemas.microsoft.com/office/drawing/2014/main" id="{A4473A3B-103B-8345-A51B-71FAA73F1310}"/>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0" name="Freeform 209">
              <a:extLst>
                <a:ext uri="{FF2B5EF4-FFF2-40B4-BE49-F238E27FC236}">
                  <a16:creationId xmlns:a16="http://schemas.microsoft.com/office/drawing/2014/main" id="{0CF2B26D-8133-8C46-BD7D-05695A43D4A5}"/>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1" name="Freeform 210">
              <a:extLst>
                <a:ext uri="{FF2B5EF4-FFF2-40B4-BE49-F238E27FC236}">
                  <a16:creationId xmlns:a16="http://schemas.microsoft.com/office/drawing/2014/main" id="{0B05BF76-F4F8-234C-B234-2ECAD50DFC7C}"/>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2" name="Freeform 211">
              <a:extLst>
                <a:ext uri="{FF2B5EF4-FFF2-40B4-BE49-F238E27FC236}">
                  <a16:creationId xmlns:a16="http://schemas.microsoft.com/office/drawing/2014/main" id="{2B7CFB92-BC5E-9640-A4E3-230434C86AC1}"/>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3" name="Freeform 212">
              <a:extLst>
                <a:ext uri="{FF2B5EF4-FFF2-40B4-BE49-F238E27FC236}">
                  <a16:creationId xmlns:a16="http://schemas.microsoft.com/office/drawing/2014/main" id="{125C524A-E2F1-E146-BCA4-68596FF3EE2F}"/>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4" name="Freeform 213">
              <a:extLst>
                <a:ext uri="{FF2B5EF4-FFF2-40B4-BE49-F238E27FC236}">
                  <a16:creationId xmlns:a16="http://schemas.microsoft.com/office/drawing/2014/main" id="{E680641E-0CEE-B841-87BE-2A96F06D60E4}"/>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5" name="Freeform 214">
              <a:extLst>
                <a:ext uri="{FF2B5EF4-FFF2-40B4-BE49-F238E27FC236}">
                  <a16:creationId xmlns:a16="http://schemas.microsoft.com/office/drawing/2014/main" id="{500867EA-BF83-0247-A17B-4DCC1BBD43E4}"/>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6" name="Freeform 215">
              <a:extLst>
                <a:ext uri="{FF2B5EF4-FFF2-40B4-BE49-F238E27FC236}">
                  <a16:creationId xmlns:a16="http://schemas.microsoft.com/office/drawing/2014/main" id="{273D5BC9-30ED-0444-900C-B1B938FFC055}"/>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7" name="Freeform 216">
              <a:extLst>
                <a:ext uri="{FF2B5EF4-FFF2-40B4-BE49-F238E27FC236}">
                  <a16:creationId xmlns:a16="http://schemas.microsoft.com/office/drawing/2014/main" id="{251B7F2E-D0F0-D84B-988B-1F77D70BE0C6}"/>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8" name="Freeform 217">
              <a:extLst>
                <a:ext uri="{FF2B5EF4-FFF2-40B4-BE49-F238E27FC236}">
                  <a16:creationId xmlns:a16="http://schemas.microsoft.com/office/drawing/2014/main" id="{8F5F8A1C-7BA5-7643-AF4A-B3E395B40891}"/>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9" name="Freeform 218">
              <a:extLst>
                <a:ext uri="{FF2B5EF4-FFF2-40B4-BE49-F238E27FC236}">
                  <a16:creationId xmlns:a16="http://schemas.microsoft.com/office/drawing/2014/main" id="{44BEEC40-4D4A-8E45-AD4D-945FDA37DAFF}"/>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0" name="Freeform 219">
              <a:extLst>
                <a:ext uri="{FF2B5EF4-FFF2-40B4-BE49-F238E27FC236}">
                  <a16:creationId xmlns:a16="http://schemas.microsoft.com/office/drawing/2014/main" id="{70DECB52-EDBA-E946-8A79-6008C670BA54}"/>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1" name="Freeform 220">
              <a:extLst>
                <a:ext uri="{FF2B5EF4-FFF2-40B4-BE49-F238E27FC236}">
                  <a16:creationId xmlns:a16="http://schemas.microsoft.com/office/drawing/2014/main" id="{6F168124-0C44-494B-8990-17A60234899E}"/>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2" name="Freeform 221">
              <a:extLst>
                <a:ext uri="{FF2B5EF4-FFF2-40B4-BE49-F238E27FC236}">
                  <a16:creationId xmlns:a16="http://schemas.microsoft.com/office/drawing/2014/main" id="{32B19B3D-A9F4-994E-85C2-21AA4E8FD972}"/>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3" name="Freeform 222">
              <a:extLst>
                <a:ext uri="{FF2B5EF4-FFF2-40B4-BE49-F238E27FC236}">
                  <a16:creationId xmlns:a16="http://schemas.microsoft.com/office/drawing/2014/main" id="{D5AA310A-8811-4444-9D2A-5563CC6D955D}"/>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4" name="Freeform 223">
              <a:extLst>
                <a:ext uri="{FF2B5EF4-FFF2-40B4-BE49-F238E27FC236}">
                  <a16:creationId xmlns:a16="http://schemas.microsoft.com/office/drawing/2014/main" id="{E16E4D4C-E07E-6942-B0FD-376B2B99A603}"/>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5" name="Freeform 224">
              <a:extLst>
                <a:ext uri="{FF2B5EF4-FFF2-40B4-BE49-F238E27FC236}">
                  <a16:creationId xmlns:a16="http://schemas.microsoft.com/office/drawing/2014/main" id="{EAA4B067-3928-F34F-AE7B-8C2597E1B024}"/>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6" name="Freeform 73">
              <a:extLst>
                <a:ext uri="{FF2B5EF4-FFF2-40B4-BE49-F238E27FC236}">
                  <a16:creationId xmlns:a16="http://schemas.microsoft.com/office/drawing/2014/main" id="{3995F11E-C176-4B49-94B8-6586EA20684D}"/>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7" name="Freeform 74">
              <a:extLst>
                <a:ext uri="{FF2B5EF4-FFF2-40B4-BE49-F238E27FC236}">
                  <a16:creationId xmlns:a16="http://schemas.microsoft.com/office/drawing/2014/main" id="{D5085683-3D19-ED43-B7AF-5AD38174DED7}"/>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8" name="Freeform 75">
              <a:extLst>
                <a:ext uri="{FF2B5EF4-FFF2-40B4-BE49-F238E27FC236}">
                  <a16:creationId xmlns:a16="http://schemas.microsoft.com/office/drawing/2014/main" id="{E6696D58-5B47-B743-88D5-F62086A2C1CB}"/>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9" name="Freeform 76">
              <a:extLst>
                <a:ext uri="{FF2B5EF4-FFF2-40B4-BE49-F238E27FC236}">
                  <a16:creationId xmlns:a16="http://schemas.microsoft.com/office/drawing/2014/main" id="{E7A7B4A9-9C77-814C-BCB0-D3CCA602C639}"/>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0" name="Freeform 77">
              <a:extLst>
                <a:ext uri="{FF2B5EF4-FFF2-40B4-BE49-F238E27FC236}">
                  <a16:creationId xmlns:a16="http://schemas.microsoft.com/office/drawing/2014/main" id="{9D884474-2F3F-2942-960F-766FC1F6E9C0}"/>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1" name="Freeform 78">
              <a:extLst>
                <a:ext uri="{FF2B5EF4-FFF2-40B4-BE49-F238E27FC236}">
                  <a16:creationId xmlns:a16="http://schemas.microsoft.com/office/drawing/2014/main" id="{A37DD00A-6D79-0D42-A9F9-005A6DE3DC51}"/>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2" name="Freeform 79">
              <a:extLst>
                <a:ext uri="{FF2B5EF4-FFF2-40B4-BE49-F238E27FC236}">
                  <a16:creationId xmlns:a16="http://schemas.microsoft.com/office/drawing/2014/main" id="{50B70465-14DD-1F45-B7E0-1C6F4D3BB04E}"/>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3" name="Freeform 80">
              <a:extLst>
                <a:ext uri="{FF2B5EF4-FFF2-40B4-BE49-F238E27FC236}">
                  <a16:creationId xmlns:a16="http://schemas.microsoft.com/office/drawing/2014/main" id="{8E5CF656-D423-1442-A219-6CD6F6DAB98A}"/>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4" name="Freeform 81">
              <a:extLst>
                <a:ext uri="{FF2B5EF4-FFF2-40B4-BE49-F238E27FC236}">
                  <a16:creationId xmlns:a16="http://schemas.microsoft.com/office/drawing/2014/main" id="{608A96EB-23D4-5F40-83D8-0D8629517155}"/>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5" name="Freeform 83">
              <a:extLst>
                <a:ext uri="{FF2B5EF4-FFF2-40B4-BE49-F238E27FC236}">
                  <a16:creationId xmlns:a16="http://schemas.microsoft.com/office/drawing/2014/main" id="{A5E2CD8B-6366-7F48-8B7A-88646F566BF0}"/>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6" name="Freeform 86">
              <a:extLst>
                <a:ext uri="{FF2B5EF4-FFF2-40B4-BE49-F238E27FC236}">
                  <a16:creationId xmlns:a16="http://schemas.microsoft.com/office/drawing/2014/main" id="{D576CD99-E770-1348-AD45-947E94AA0DF6}"/>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7" name="Freeform 88">
              <a:extLst>
                <a:ext uri="{FF2B5EF4-FFF2-40B4-BE49-F238E27FC236}">
                  <a16:creationId xmlns:a16="http://schemas.microsoft.com/office/drawing/2014/main" id="{03C60593-CCF4-004A-AF7F-824B0A88913C}"/>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8" name="Freeform 90">
              <a:extLst>
                <a:ext uri="{FF2B5EF4-FFF2-40B4-BE49-F238E27FC236}">
                  <a16:creationId xmlns:a16="http://schemas.microsoft.com/office/drawing/2014/main" id="{E7079433-956C-FB4C-AE27-0807FE41BEBA}"/>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9" name="Freeform 92">
              <a:extLst>
                <a:ext uri="{FF2B5EF4-FFF2-40B4-BE49-F238E27FC236}">
                  <a16:creationId xmlns:a16="http://schemas.microsoft.com/office/drawing/2014/main" id="{DA3F4A91-3492-5E4C-910C-DF4345DB175C}"/>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0" name="Freeform 27">
              <a:extLst>
                <a:ext uri="{FF2B5EF4-FFF2-40B4-BE49-F238E27FC236}">
                  <a16:creationId xmlns:a16="http://schemas.microsoft.com/office/drawing/2014/main" id="{5A762C77-BD47-654B-ADFD-181AF3D9BAD4}"/>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241" name="Freeform 66">
              <a:extLst>
                <a:ext uri="{FF2B5EF4-FFF2-40B4-BE49-F238E27FC236}">
                  <a16:creationId xmlns:a16="http://schemas.microsoft.com/office/drawing/2014/main" id="{59D863CA-D28A-1C4F-920B-195D81EF86B2}"/>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
        <p:nvSpPr>
          <p:cNvPr id="242" name="Oval 241">
            <a:extLst>
              <a:ext uri="{FF2B5EF4-FFF2-40B4-BE49-F238E27FC236}">
                <a16:creationId xmlns:a16="http://schemas.microsoft.com/office/drawing/2014/main" id="{1ECA44D2-F5C3-E642-878F-12AFA338AC0B}"/>
              </a:ext>
            </a:extLst>
          </p:cNvPr>
          <p:cNvSpPr/>
          <p:nvPr/>
        </p:nvSpPr>
        <p:spPr>
          <a:xfrm>
            <a:off x="18475537" y="7666967"/>
            <a:ext cx="588184" cy="5881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1307631-B1AE-0844-8B26-CA73EA124B72}"/>
              </a:ext>
            </a:extLst>
          </p:cNvPr>
          <p:cNvSpPr/>
          <p:nvPr/>
        </p:nvSpPr>
        <p:spPr>
          <a:xfrm>
            <a:off x="16493519" y="5940451"/>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5D02050-FA95-0041-A6D3-180D889A1846}"/>
              </a:ext>
            </a:extLst>
          </p:cNvPr>
          <p:cNvSpPr/>
          <p:nvPr/>
        </p:nvSpPr>
        <p:spPr>
          <a:xfrm>
            <a:off x="13402083" y="5848544"/>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AA90AF18-3F0B-CD4E-A19A-EF581E77810E}"/>
              </a:ext>
            </a:extLst>
          </p:cNvPr>
          <p:cNvSpPr/>
          <p:nvPr/>
        </p:nvSpPr>
        <p:spPr>
          <a:xfrm>
            <a:off x="15730155" y="7613977"/>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A4AD214F-EF3C-4547-BD9D-E59CD06A838E}"/>
              </a:ext>
            </a:extLst>
          </p:cNvPr>
          <p:cNvSpPr/>
          <p:nvPr/>
        </p:nvSpPr>
        <p:spPr>
          <a:xfrm>
            <a:off x="13476833" y="4221590"/>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17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4ADA0913-8650-AC4A-B3C5-2C815383D67D}"/>
              </a:ext>
            </a:extLst>
          </p:cNvPr>
          <p:cNvGrpSpPr/>
          <p:nvPr/>
        </p:nvGrpSpPr>
        <p:grpSpPr>
          <a:xfrm>
            <a:off x="3061528" y="1733804"/>
            <a:ext cx="7512204" cy="10057231"/>
            <a:chOff x="3366645" y="2581680"/>
            <a:chExt cx="7359460" cy="9852739"/>
          </a:xfrm>
          <a:solidFill>
            <a:srgbClr val="F2F2F2"/>
          </a:solidFill>
        </p:grpSpPr>
        <p:sp>
          <p:nvSpPr>
            <p:cNvPr id="51" name="Freeform 50">
              <a:extLst>
                <a:ext uri="{FF2B5EF4-FFF2-40B4-BE49-F238E27FC236}">
                  <a16:creationId xmlns:a16="http://schemas.microsoft.com/office/drawing/2014/main" id="{F096D67A-969C-F24E-8145-3953D2ECD5F7}"/>
                </a:ext>
              </a:extLst>
            </p:cNvPr>
            <p:cNvSpPr>
              <a:spLocks noChangeArrowheads="1"/>
            </p:cNvSpPr>
            <p:nvPr/>
          </p:nvSpPr>
          <p:spPr bwMode="auto">
            <a:xfrm>
              <a:off x="7853453" y="3772691"/>
              <a:ext cx="1824" cy="182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2" name="Freeform 51">
              <a:extLst>
                <a:ext uri="{FF2B5EF4-FFF2-40B4-BE49-F238E27FC236}">
                  <a16:creationId xmlns:a16="http://schemas.microsoft.com/office/drawing/2014/main" id="{CFCA0D52-A206-8F45-8811-B294DE7A5F79}"/>
                </a:ext>
              </a:extLst>
            </p:cNvPr>
            <p:cNvSpPr>
              <a:spLocks noChangeArrowheads="1"/>
            </p:cNvSpPr>
            <p:nvPr/>
          </p:nvSpPr>
          <p:spPr bwMode="auto">
            <a:xfrm>
              <a:off x="7853453" y="3772691"/>
              <a:ext cx="3648" cy="5471"/>
            </a:xfrm>
            <a:custGeom>
              <a:avLst/>
              <a:gdLst>
                <a:gd name="T0" fmla="*/ 0 w 9"/>
                <a:gd name="T1" fmla="*/ 0 h 16"/>
                <a:gd name="T2" fmla="*/ 0 w 9"/>
                <a:gd name="T3" fmla="*/ 0 h 16"/>
              </a:gdLst>
              <a:ahLst/>
              <a:cxnLst>
                <a:cxn ang="0">
                  <a:pos x="T0" y="T1"/>
                </a:cxn>
                <a:cxn ang="0">
                  <a:pos x="T2" y="T3"/>
                </a:cxn>
              </a:cxnLst>
              <a:rect l="0" t="0" r="r" b="b"/>
              <a:pathLst>
                <a:path w="9" h="16">
                  <a:moveTo>
                    <a:pt x="0" y="0"/>
                  </a:moveTo>
                  <a:cubicBezTo>
                    <a:pt x="0" y="0"/>
                    <a:pt x="8" y="15"/>
                    <a:pt x="0" y="0"/>
                  </a:cubicBez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3" name="Freeform 52">
              <a:extLst>
                <a:ext uri="{FF2B5EF4-FFF2-40B4-BE49-F238E27FC236}">
                  <a16:creationId xmlns:a16="http://schemas.microsoft.com/office/drawing/2014/main" id="{B2172ACE-822F-D041-8775-2B2BEF46A3DF}"/>
                </a:ext>
              </a:extLst>
            </p:cNvPr>
            <p:cNvSpPr>
              <a:spLocks noChangeArrowheads="1"/>
            </p:cNvSpPr>
            <p:nvPr/>
          </p:nvSpPr>
          <p:spPr bwMode="auto">
            <a:xfrm>
              <a:off x="7851630" y="3754452"/>
              <a:ext cx="3648" cy="18239"/>
            </a:xfrm>
            <a:custGeom>
              <a:avLst/>
              <a:gdLst>
                <a:gd name="T0" fmla="*/ 7 w 8"/>
                <a:gd name="T1" fmla="*/ 44 h 45"/>
                <a:gd name="T2" fmla="*/ 7 w 8"/>
                <a:gd name="T3" fmla="*/ 44 h 45"/>
                <a:gd name="T4" fmla="*/ 7 w 8"/>
                <a:gd name="T5" fmla="*/ 22 h 45"/>
                <a:gd name="T6" fmla="*/ 0 w 8"/>
                <a:gd name="T7" fmla="*/ 0 h 45"/>
                <a:gd name="T8" fmla="*/ 7 w 8"/>
                <a:gd name="T9" fmla="*/ 44 h 45"/>
              </a:gdLst>
              <a:ahLst/>
              <a:cxnLst>
                <a:cxn ang="0">
                  <a:pos x="T0" y="T1"/>
                </a:cxn>
                <a:cxn ang="0">
                  <a:pos x="T2" y="T3"/>
                </a:cxn>
                <a:cxn ang="0">
                  <a:pos x="T4" y="T5"/>
                </a:cxn>
                <a:cxn ang="0">
                  <a:pos x="T6" y="T7"/>
                </a:cxn>
                <a:cxn ang="0">
                  <a:pos x="T8" y="T9"/>
                </a:cxn>
              </a:cxnLst>
              <a:rect l="0" t="0" r="r" b="b"/>
              <a:pathLst>
                <a:path w="8" h="45">
                  <a:moveTo>
                    <a:pt x="7" y="44"/>
                  </a:moveTo>
                  <a:lnTo>
                    <a:pt x="7" y="44"/>
                  </a:lnTo>
                  <a:cubicBezTo>
                    <a:pt x="7" y="37"/>
                    <a:pt x="7" y="30"/>
                    <a:pt x="7" y="22"/>
                  </a:cubicBezTo>
                  <a:cubicBezTo>
                    <a:pt x="7" y="8"/>
                    <a:pt x="0" y="0"/>
                    <a:pt x="0" y="0"/>
                  </a:cubicBezTo>
                  <a:cubicBezTo>
                    <a:pt x="0" y="0"/>
                    <a:pt x="7" y="22"/>
                    <a:pt x="7" y="44"/>
                  </a:cubicBez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4" name="Freeform 53">
              <a:extLst>
                <a:ext uri="{FF2B5EF4-FFF2-40B4-BE49-F238E27FC236}">
                  <a16:creationId xmlns:a16="http://schemas.microsoft.com/office/drawing/2014/main" id="{A7EA78ED-D7D8-054C-89A1-6279D272F1C9}"/>
                </a:ext>
              </a:extLst>
            </p:cNvPr>
            <p:cNvSpPr>
              <a:spLocks noChangeArrowheads="1"/>
            </p:cNvSpPr>
            <p:nvPr/>
          </p:nvSpPr>
          <p:spPr bwMode="auto">
            <a:xfrm>
              <a:off x="3693125" y="9424974"/>
              <a:ext cx="871827" cy="673022"/>
            </a:xfrm>
            <a:custGeom>
              <a:avLst/>
              <a:gdLst>
                <a:gd name="T0" fmla="*/ 2169 w 2266"/>
                <a:gd name="T1" fmla="*/ 923 h 1767"/>
                <a:gd name="T2" fmla="*/ 2169 w 2266"/>
                <a:gd name="T3" fmla="*/ 923 h 1767"/>
                <a:gd name="T4" fmla="*/ 2045 w 2266"/>
                <a:gd name="T5" fmla="*/ 842 h 1767"/>
                <a:gd name="T6" fmla="*/ 1971 w 2266"/>
                <a:gd name="T7" fmla="*/ 725 h 1767"/>
                <a:gd name="T8" fmla="*/ 2023 w 2266"/>
                <a:gd name="T9" fmla="*/ 622 h 1767"/>
                <a:gd name="T10" fmla="*/ 2008 w 2266"/>
                <a:gd name="T11" fmla="*/ 461 h 1767"/>
                <a:gd name="T12" fmla="*/ 2037 w 2266"/>
                <a:gd name="T13" fmla="*/ 337 h 1767"/>
                <a:gd name="T14" fmla="*/ 1935 w 2266"/>
                <a:gd name="T15" fmla="*/ 263 h 1767"/>
                <a:gd name="T16" fmla="*/ 1796 w 2266"/>
                <a:gd name="T17" fmla="*/ 205 h 1767"/>
                <a:gd name="T18" fmla="*/ 1715 w 2266"/>
                <a:gd name="T19" fmla="*/ 183 h 1767"/>
                <a:gd name="T20" fmla="*/ 1583 w 2266"/>
                <a:gd name="T21" fmla="*/ 110 h 1767"/>
                <a:gd name="T22" fmla="*/ 1459 w 2266"/>
                <a:gd name="T23" fmla="*/ 14 h 1767"/>
                <a:gd name="T24" fmla="*/ 1231 w 2266"/>
                <a:gd name="T25" fmla="*/ 66 h 1767"/>
                <a:gd name="T26" fmla="*/ 1034 w 2266"/>
                <a:gd name="T27" fmla="*/ 161 h 1767"/>
                <a:gd name="T28" fmla="*/ 880 w 2266"/>
                <a:gd name="T29" fmla="*/ 241 h 1767"/>
                <a:gd name="T30" fmla="*/ 755 w 2266"/>
                <a:gd name="T31" fmla="*/ 300 h 1767"/>
                <a:gd name="T32" fmla="*/ 609 w 2266"/>
                <a:gd name="T33" fmla="*/ 315 h 1767"/>
                <a:gd name="T34" fmla="*/ 499 w 2266"/>
                <a:gd name="T35" fmla="*/ 373 h 1767"/>
                <a:gd name="T36" fmla="*/ 389 w 2266"/>
                <a:gd name="T37" fmla="*/ 329 h 1767"/>
                <a:gd name="T38" fmla="*/ 132 w 2266"/>
                <a:gd name="T39" fmla="*/ 278 h 1767"/>
                <a:gd name="T40" fmla="*/ 8 w 2266"/>
                <a:gd name="T41" fmla="*/ 300 h 1767"/>
                <a:gd name="T42" fmla="*/ 8 w 2266"/>
                <a:gd name="T43" fmla="*/ 366 h 1767"/>
                <a:gd name="T44" fmla="*/ 132 w 2266"/>
                <a:gd name="T45" fmla="*/ 535 h 1767"/>
                <a:gd name="T46" fmla="*/ 279 w 2266"/>
                <a:gd name="T47" fmla="*/ 586 h 1767"/>
                <a:gd name="T48" fmla="*/ 418 w 2266"/>
                <a:gd name="T49" fmla="*/ 710 h 1767"/>
                <a:gd name="T50" fmla="*/ 469 w 2266"/>
                <a:gd name="T51" fmla="*/ 842 h 1767"/>
                <a:gd name="T52" fmla="*/ 469 w 2266"/>
                <a:gd name="T53" fmla="*/ 908 h 1767"/>
                <a:gd name="T54" fmla="*/ 521 w 2266"/>
                <a:gd name="T55" fmla="*/ 1040 h 1767"/>
                <a:gd name="T56" fmla="*/ 675 w 2266"/>
                <a:gd name="T57" fmla="*/ 1245 h 1767"/>
                <a:gd name="T58" fmla="*/ 770 w 2266"/>
                <a:gd name="T59" fmla="*/ 1370 h 1767"/>
                <a:gd name="T60" fmla="*/ 755 w 2266"/>
                <a:gd name="T61" fmla="*/ 1465 h 1767"/>
                <a:gd name="T62" fmla="*/ 858 w 2266"/>
                <a:gd name="T63" fmla="*/ 1568 h 1767"/>
                <a:gd name="T64" fmla="*/ 968 w 2266"/>
                <a:gd name="T65" fmla="*/ 1619 h 1767"/>
                <a:gd name="T66" fmla="*/ 1063 w 2266"/>
                <a:gd name="T67" fmla="*/ 1495 h 1767"/>
                <a:gd name="T68" fmla="*/ 1041 w 2266"/>
                <a:gd name="T69" fmla="*/ 1392 h 1767"/>
                <a:gd name="T70" fmla="*/ 1231 w 2266"/>
                <a:gd name="T71" fmla="*/ 1385 h 1767"/>
                <a:gd name="T72" fmla="*/ 1400 w 2266"/>
                <a:gd name="T73" fmla="*/ 1472 h 1767"/>
                <a:gd name="T74" fmla="*/ 1459 w 2266"/>
                <a:gd name="T75" fmla="*/ 1656 h 1767"/>
                <a:gd name="T76" fmla="*/ 1561 w 2266"/>
                <a:gd name="T77" fmla="*/ 1663 h 1767"/>
                <a:gd name="T78" fmla="*/ 1664 w 2266"/>
                <a:gd name="T79" fmla="*/ 1663 h 1767"/>
                <a:gd name="T80" fmla="*/ 1913 w 2266"/>
                <a:gd name="T81" fmla="*/ 1736 h 1767"/>
                <a:gd name="T82" fmla="*/ 2037 w 2266"/>
                <a:gd name="T83" fmla="*/ 1714 h 1767"/>
                <a:gd name="T84" fmla="*/ 2125 w 2266"/>
                <a:gd name="T85" fmla="*/ 1619 h 1767"/>
                <a:gd name="T86" fmla="*/ 2111 w 2266"/>
                <a:gd name="T87" fmla="*/ 1538 h 1767"/>
                <a:gd name="T88" fmla="*/ 2008 w 2266"/>
                <a:gd name="T89" fmla="*/ 1436 h 1767"/>
                <a:gd name="T90" fmla="*/ 2037 w 2266"/>
                <a:gd name="T91" fmla="*/ 1311 h 1767"/>
                <a:gd name="T92" fmla="*/ 2133 w 2266"/>
                <a:gd name="T93" fmla="*/ 1209 h 1767"/>
                <a:gd name="T94" fmla="*/ 2206 w 2266"/>
                <a:gd name="T95" fmla="*/ 1165 h 1767"/>
                <a:gd name="T96" fmla="*/ 2257 w 2266"/>
                <a:gd name="T97" fmla="*/ 1003 h 1767"/>
                <a:gd name="T98" fmla="*/ 2169 w 2266"/>
                <a:gd name="T99" fmla="*/ 92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6" h="1767">
                  <a:moveTo>
                    <a:pt x="2169" y="923"/>
                  </a:moveTo>
                  <a:lnTo>
                    <a:pt x="2169" y="923"/>
                  </a:lnTo>
                  <a:cubicBezTo>
                    <a:pt x="2111" y="930"/>
                    <a:pt x="2052" y="872"/>
                    <a:pt x="2045" y="842"/>
                  </a:cubicBezTo>
                  <a:cubicBezTo>
                    <a:pt x="2037" y="820"/>
                    <a:pt x="2023" y="776"/>
                    <a:pt x="1971" y="725"/>
                  </a:cubicBezTo>
                  <a:cubicBezTo>
                    <a:pt x="1920" y="674"/>
                    <a:pt x="1949" y="652"/>
                    <a:pt x="2023" y="622"/>
                  </a:cubicBezTo>
                  <a:cubicBezTo>
                    <a:pt x="2089" y="600"/>
                    <a:pt x="1994" y="512"/>
                    <a:pt x="2008" y="461"/>
                  </a:cubicBezTo>
                  <a:cubicBezTo>
                    <a:pt x="2030" y="410"/>
                    <a:pt x="2045" y="373"/>
                    <a:pt x="2037" y="337"/>
                  </a:cubicBezTo>
                  <a:cubicBezTo>
                    <a:pt x="2030" y="293"/>
                    <a:pt x="1971" y="249"/>
                    <a:pt x="1935" y="263"/>
                  </a:cubicBezTo>
                  <a:cubicBezTo>
                    <a:pt x="1898" y="286"/>
                    <a:pt x="1832" y="256"/>
                    <a:pt x="1796" y="205"/>
                  </a:cubicBezTo>
                  <a:cubicBezTo>
                    <a:pt x="1766" y="153"/>
                    <a:pt x="1744" y="131"/>
                    <a:pt x="1715" y="183"/>
                  </a:cubicBezTo>
                  <a:cubicBezTo>
                    <a:pt x="1678" y="234"/>
                    <a:pt x="1627" y="139"/>
                    <a:pt x="1583" y="110"/>
                  </a:cubicBezTo>
                  <a:cubicBezTo>
                    <a:pt x="1547" y="88"/>
                    <a:pt x="1510" y="22"/>
                    <a:pt x="1459" y="14"/>
                  </a:cubicBezTo>
                  <a:cubicBezTo>
                    <a:pt x="1407" y="0"/>
                    <a:pt x="1312" y="22"/>
                    <a:pt x="1231" y="66"/>
                  </a:cubicBezTo>
                  <a:cubicBezTo>
                    <a:pt x="1144" y="102"/>
                    <a:pt x="1092" y="131"/>
                    <a:pt x="1034" y="161"/>
                  </a:cubicBezTo>
                  <a:cubicBezTo>
                    <a:pt x="975" y="198"/>
                    <a:pt x="924" y="234"/>
                    <a:pt x="880" y="241"/>
                  </a:cubicBezTo>
                  <a:cubicBezTo>
                    <a:pt x="836" y="249"/>
                    <a:pt x="806" y="263"/>
                    <a:pt x="755" y="300"/>
                  </a:cubicBezTo>
                  <a:cubicBezTo>
                    <a:pt x="704" y="337"/>
                    <a:pt x="653" y="263"/>
                    <a:pt x="609" y="315"/>
                  </a:cubicBezTo>
                  <a:cubicBezTo>
                    <a:pt x="565" y="366"/>
                    <a:pt x="521" y="373"/>
                    <a:pt x="499" y="373"/>
                  </a:cubicBezTo>
                  <a:cubicBezTo>
                    <a:pt x="469" y="373"/>
                    <a:pt x="447" y="315"/>
                    <a:pt x="389" y="329"/>
                  </a:cubicBezTo>
                  <a:cubicBezTo>
                    <a:pt x="330" y="337"/>
                    <a:pt x="206" y="307"/>
                    <a:pt x="132" y="278"/>
                  </a:cubicBezTo>
                  <a:cubicBezTo>
                    <a:pt x="88" y="256"/>
                    <a:pt x="37" y="278"/>
                    <a:pt x="8" y="300"/>
                  </a:cubicBezTo>
                  <a:cubicBezTo>
                    <a:pt x="0" y="322"/>
                    <a:pt x="0" y="344"/>
                    <a:pt x="8" y="366"/>
                  </a:cubicBezTo>
                  <a:cubicBezTo>
                    <a:pt x="30" y="417"/>
                    <a:pt x="30" y="586"/>
                    <a:pt x="132" y="535"/>
                  </a:cubicBezTo>
                  <a:cubicBezTo>
                    <a:pt x="235" y="476"/>
                    <a:pt x="235" y="564"/>
                    <a:pt x="279" y="586"/>
                  </a:cubicBezTo>
                  <a:cubicBezTo>
                    <a:pt x="323" y="615"/>
                    <a:pt x="440" y="659"/>
                    <a:pt x="418" y="710"/>
                  </a:cubicBezTo>
                  <a:cubicBezTo>
                    <a:pt x="396" y="769"/>
                    <a:pt x="425" y="813"/>
                    <a:pt x="469" y="842"/>
                  </a:cubicBezTo>
                  <a:cubicBezTo>
                    <a:pt x="521" y="864"/>
                    <a:pt x="506" y="872"/>
                    <a:pt x="469" y="908"/>
                  </a:cubicBezTo>
                  <a:cubicBezTo>
                    <a:pt x="440" y="938"/>
                    <a:pt x="462" y="974"/>
                    <a:pt x="521" y="1040"/>
                  </a:cubicBezTo>
                  <a:cubicBezTo>
                    <a:pt x="572" y="1113"/>
                    <a:pt x="675" y="1179"/>
                    <a:pt x="675" y="1245"/>
                  </a:cubicBezTo>
                  <a:cubicBezTo>
                    <a:pt x="675" y="1311"/>
                    <a:pt x="711" y="1392"/>
                    <a:pt x="770" y="1370"/>
                  </a:cubicBezTo>
                  <a:cubicBezTo>
                    <a:pt x="821" y="1348"/>
                    <a:pt x="770" y="1392"/>
                    <a:pt x="755" y="1465"/>
                  </a:cubicBezTo>
                  <a:cubicBezTo>
                    <a:pt x="748" y="1531"/>
                    <a:pt x="777" y="1553"/>
                    <a:pt x="858" y="1568"/>
                  </a:cubicBezTo>
                  <a:cubicBezTo>
                    <a:pt x="938" y="1575"/>
                    <a:pt x="924" y="1619"/>
                    <a:pt x="968" y="1619"/>
                  </a:cubicBezTo>
                  <a:cubicBezTo>
                    <a:pt x="1019" y="1619"/>
                    <a:pt x="1070" y="1538"/>
                    <a:pt x="1063" y="1495"/>
                  </a:cubicBezTo>
                  <a:cubicBezTo>
                    <a:pt x="1048" y="1450"/>
                    <a:pt x="997" y="1407"/>
                    <a:pt x="1041" y="1392"/>
                  </a:cubicBezTo>
                  <a:cubicBezTo>
                    <a:pt x="1085" y="1385"/>
                    <a:pt x="1173" y="1348"/>
                    <a:pt x="1231" y="1385"/>
                  </a:cubicBezTo>
                  <a:cubicBezTo>
                    <a:pt x="1290" y="1414"/>
                    <a:pt x="1371" y="1392"/>
                    <a:pt x="1400" y="1472"/>
                  </a:cubicBezTo>
                  <a:cubicBezTo>
                    <a:pt x="1437" y="1553"/>
                    <a:pt x="1437" y="1590"/>
                    <a:pt x="1459" y="1656"/>
                  </a:cubicBezTo>
                  <a:cubicBezTo>
                    <a:pt x="1480" y="1722"/>
                    <a:pt x="1561" y="1722"/>
                    <a:pt x="1561" y="1663"/>
                  </a:cubicBezTo>
                  <a:cubicBezTo>
                    <a:pt x="1561" y="1612"/>
                    <a:pt x="1605" y="1619"/>
                    <a:pt x="1664" y="1663"/>
                  </a:cubicBezTo>
                  <a:cubicBezTo>
                    <a:pt x="1722" y="1714"/>
                    <a:pt x="1854" y="1766"/>
                    <a:pt x="1913" y="1736"/>
                  </a:cubicBezTo>
                  <a:cubicBezTo>
                    <a:pt x="1971" y="1700"/>
                    <a:pt x="1979" y="1766"/>
                    <a:pt x="2037" y="1714"/>
                  </a:cubicBezTo>
                  <a:cubicBezTo>
                    <a:pt x="2067" y="1678"/>
                    <a:pt x="2103" y="1641"/>
                    <a:pt x="2125" y="1619"/>
                  </a:cubicBezTo>
                  <a:cubicBezTo>
                    <a:pt x="2118" y="1582"/>
                    <a:pt x="2118" y="1560"/>
                    <a:pt x="2111" y="1538"/>
                  </a:cubicBezTo>
                  <a:cubicBezTo>
                    <a:pt x="2103" y="1502"/>
                    <a:pt x="2052" y="1487"/>
                    <a:pt x="2008" y="1436"/>
                  </a:cubicBezTo>
                  <a:cubicBezTo>
                    <a:pt x="1971" y="1392"/>
                    <a:pt x="1994" y="1370"/>
                    <a:pt x="2037" y="1311"/>
                  </a:cubicBezTo>
                  <a:cubicBezTo>
                    <a:pt x="2081" y="1253"/>
                    <a:pt x="2089" y="1245"/>
                    <a:pt x="2133" y="1209"/>
                  </a:cubicBezTo>
                  <a:cubicBezTo>
                    <a:pt x="2169" y="1179"/>
                    <a:pt x="2169" y="1201"/>
                    <a:pt x="2206" y="1165"/>
                  </a:cubicBezTo>
                  <a:cubicBezTo>
                    <a:pt x="2243" y="1136"/>
                    <a:pt x="2250" y="1055"/>
                    <a:pt x="2257" y="1003"/>
                  </a:cubicBezTo>
                  <a:cubicBezTo>
                    <a:pt x="2265" y="952"/>
                    <a:pt x="2235" y="916"/>
                    <a:pt x="2169" y="923"/>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5" name="Freeform 54">
              <a:extLst>
                <a:ext uri="{FF2B5EF4-FFF2-40B4-BE49-F238E27FC236}">
                  <a16:creationId xmlns:a16="http://schemas.microsoft.com/office/drawing/2014/main" id="{81C14B34-7862-4943-9797-B889B9F528D3}"/>
                </a:ext>
              </a:extLst>
            </p:cNvPr>
            <p:cNvSpPr>
              <a:spLocks noChangeArrowheads="1"/>
            </p:cNvSpPr>
            <p:nvPr/>
          </p:nvSpPr>
          <p:spPr bwMode="auto">
            <a:xfrm>
              <a:off x="4595957" y="9242584"/>
              <a:ext cx="2558940" cy="2910954"/>
            </a:xfrm>
            <a:custGeom>
              <a:avLst/>
              <a:gdLst>
                <a:gd name="T0" fmla="*/ 3824 w 6660"/>
                <a:gd name="T1" fmla="*/ 7181 h 7659"/>
                <a:gd name="T2" fmla="*/ 3055 w 6660"/>
                <a:gd name="T3" fmla="*/ 7079 h 7659"/>
                <a:gd name="T4" fmla="*/ 2916 w 6660"/>
                <a:gd name="T5" fmla="*/ 7064 h 7659"/>
                <a:gd name="T6" fmla="*/ 2637 w 6660"/>
                <a:gd name="T7" fmla="*/ 6932 h 7659"/>
                <a:gd name="T8" fmla="*/ 2506 w 6660"/>
                <a:gd name="T9" fmla="*/ 6727 h 7659"/>
                <a:gd name="T10" fmla="*/ 2125 w 6660"/>
                <a:gd name="T11" fmla="*/ 6896 h 7659"/>
                <a:gd name="T12" fmla="*/ 2403 w 6660"/>
                <a:gd name="T13" fmla="*/ 7013 h 7659"/>
                <a:gd name="T14" fmla="*/ 2403 w 6660"/>
                <a:gd name="T15" fmla="*/ 7306 h 7659"/>
                <a:gd name="T16" fmla="*/ 2146 w 6660"/>
                <a:gd name="T17" fmla="*/ 7394 h 7659"/>
                <a:gd name="T18" fmla="*/ 930 w 6660"/>
                <a:gd name="T19" fmla="*/ 7475 h 7659"/>
                <a:gd name="T20" fmla="*/ 344 w 6660"/>
                <a:gd name="T21" fmla="*/ 7467 h 7659"/>
                <a:gd name="T22" fmla="*/ 263 w 6660"/>
                <a:gd name="T23" fmla="*/ 7379 h 7659"/>
                <a:gd name="T24" fmla="*/ 80 w 6660"/>
                <a:gd name="T25" fmla="*/ 6786 h 7659"/>
                <a:gd name="T26" fmla="*/ 271 w 6660"/>
                <a:gd name="T27" fmla="*/ 5994 h 7659"/>
                <a:gd name="T28" fmla="*/ 366 w 6660"/>
                <a:gd name="T29" fmla="*/ 5203 h 7659"/>
                <a:gd name="T30" fmla="*/ 593 w 6660"/>
                <a:gd name="T31" fmla="*/ 4448 h 7659"/>
                <a:gd name="T32" fmla="*/ 1157 w 6660"/>
                <a:gd name="T33" fmla="*/ 3415 h 7659"/>
                <a:gd name="T34" fmla="*/ 1604 w 6660"/>
                <a:gd name="T35" fmla="*/ 2777 h 7659"/>
                <a:gd name="T36" fmla="*/ 1963 w 6660"/>
                <a:gd name="T37" fmla="*/ 2184 h 7659"/>
                <a:gd name="T38" fmla="*/ 2205 w 6660"/>
                <a:gd name="T39" fmla="*/ 1664 h 7659"/>
                <a:gd name="T40" fmla="*/ 2271 w 6660"/>
                <a:gd name="T41" fmla="*/ 1217 h 7659"/>
                <a:gd name="T42" fmla="*/ 2103 w 6660"/>
                <a:gd name="T43" fmla="*/ 704 h 7659"/>
                <a:gd name="T44" fmla="*/ 2183 w 6660"/>
                <a:gd name="T45" fmla="*/ 667 h 7659"/>
                <a:gd name="T46" fmla="*/ 2506 w 6660"/>
                <a:gd name="T47" fmla="*/ 616 h 7659"/>
                <a:gd name="T48" fmla="*/ 2975 w 6660"/>
                <a:gd name="T49" fmla="*/ 880 h 7659"/>
                <a:gd name="T50" fmla="*/ 3055 w 6660"/>
                <a:gd name="T51" fmla="*/ 1092 h 7659"/>
                <a:gd name="T52" fmla="*/ 3187 w 6660"/>
                <a:gd name="T53" fmla="*/ 1165 h 7659"/>
                <a:gd name="T54" fmla="*/ 3444 w 6660"/>
                <a:gd name="T55" fmla="*/ 953 h 7659"/>
                <a:gd name="T56" fmla="*/ 3583 w 6660"/>
                <a:gd name="T57" fmla="*/ 748 h 7659"/>
                <a:gd name="T58" fmla="*/ 3766 w 6660"/>
                <a:gd name="T59" fmla="*/ 740 h 7659"/>
                <a:gd name="T60" fmla="*/ 4227 w 6660"/>
                <a:gd name="T61" fmla="*/ 447 h 7659"/>
                <a:gd name="T62" fmla="*/ 4081 w 6660"/>
                <a:gd name="T63" fmla="*/ 257 h 7659"/>
                <a:gd name="T64" fmla="*/ 4337 w 6660"/>
                <a:gd name="T65" fmla="*/ 66 h 7659"/>
                <a:gd name="T66" fmla="*/ 4506 w 6660"/>
                <a:gd name="T67" fmla="*/ 103 h 7659"/>
                <a:gd name="T68" fmla="*/ 4733 w 6660"/>
                <a:gd name="T69" fmla="*/ 8 h 7659"/>
                <a:gd name="T70" fmla="*/ 4909 w 6660"/>
                <a:gd name="T71" fmla="*/ 308 h 7659"/>
                <a:gd name="T72" fmla="*/ 5173 w 6660"/>
                <a:gd name="T73" fmla="*/ 403 h 7659"/>
                <a:gd name="T74" fmla="*/ 5187 w 6660"/>
                <a:gd name="T75" fmla="*/ 777 h 7659"/>
                <a:gd name="T76" fmla="*/ 5495 w 6660"/>
                <a:gd name="T77" fmla="*/ 997 h 7659"/>
                <a:gd name="T78" fmla="*/ 5774 w 6660"/>
                <a:gd name="T79" fmla="*/ 1070 h 7659"/>
                <a:gd name="T80" fmla="*/ 5876 w 6660"/>
                <a:gd name="T81" fmla="*/ 1341 h 7659"/>
                <a:gd name="T82" fmla="*/ 6111 w 6660"/>
                <a:gd name="T83" fmla="*/ 2155 h 7659"/>
                <a:gd name="T84" fmla="*/ 6162 w 6660"/>
                <a:gd name="T85" fmla="*/ 2477 h 7659"/>
                <a:gd name="T86" fmla="*/ 6505 w 6660"/>
                <a:gd name="T87" fmla="*/ 3488 h 7659"/>
                <a:gd name="T88" fmla="*/ 6513 w 6660"/>
                <a:gd name="T89" fmla="*/ 3730 h 7659"/>
                <a:gd name="T90" fmla="*/ 6140 w 6660"/>
                <a:gd name="T91" fmla="*/ 3730 h 7659"/>
                <a:gd name="T92" fmla="*/ 6265 w 6660"/>
                <a:gd name="T93" fmla="*/ 4214 h 7659"/>
                <a:gd name="T94" fmla="*/ 6162 w 6660"/>
                <a:gd name="T95" fmla="*/ 4316 h 7659"/>
                <a:gd name="T96" fmla="*/ 5810 w 6660"/>
                <a:gd name="T97" fmla="*/ 4390 h 7659"/>
                <a:gd name="T98" fmla="*/ 5759 w 6660"/>
                <a:gd name="T99" fmla="*/ 5013 h 7659"/>
                <a:gd name="T100" fmla="*/ 5803 w 6660"/>
                <a:gd name="T101" fmla="*/ 6053 h 7659"/>
                <a:gd name="T102" fmla="*/ 5876 w 6660"/>
                <a:gd name="T103" fmla="*/ 6595 h 7659"/>
                <a:gd name="T104" fmla="*/ 5781 w 6660"/>
                <a:gd name="T105" fmla="*/ 7079 h 7659"/>
                <a:gd name="T106" fmla="*/ 5202 w 6660"/>
                <a:gd name="T107" fmla="*/ 7152 h 7659"/>
                <a:gd name="T108" fmla="*/ 4806 w 6660"/>
                <a:gd name="T109" fmla="*/ 7394 h 7659"/>
                <a:gd name="T110" fmla="*/ 4982 w 6660"/>
                <a:gd name="T111" fmla="*/ 7599 h 7659"/>
                <a:gd name="T112" fmla="*/ 4462 w 6660"/>
                <a:gd name="T113" fmla="*/ 7658 h 7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0" h="7659">
                  <a:moveTo>
                    <a:pt x="4462" y="7658"/>
                  </a:moveTo>
                  <a:lnTo>
                    <a:pt x="4462" y="7658"/>
                  </a:lnTo>
                  <a:cubicBezTo>
                    <a:pt x="4455" y="7658"/>
                    <a:pt x="4440" y="7658"/>
                    <a:pt x="4433" y="7658"/>
                  </a:cubicBezTo>
                  <a:cubicBezTo>
                    <a:pt x="4367" y="7650"/>
                    <a:pt x="4301" y="7548"/>
                    <a:pt x="4213" y="7350"/>
                  </a:cubicBezTo>
                  <a:cubicBezTo>
                    <a:pt x="4191" y="7306"/>
                    <a:pt x="4037" y="7255"/>
                    <a:pt x="3934" y="7218"/>
                  </a:cubicBezTo>
                  <a:cubicBezTo>
                    <a:pt x="3883" y="7203"/>
                    <a:pt x="3846" y="7189"/>
                    <a:pt x="3824" y="7181"/>
                  </a:cubicBezTo>
                  <a:cubicBezTo>
                    <a:pt x="3766" y="7145"/>
                    <a:pt x="3619" y="7086"/>
                    <a:pt x="3509" y="7064"/>
                  </a:cubicBezTo>
                  <a:cubicBezTo>
                    <a:pt x="3495" y="7064"/>
                    <a:pt x="3473" y="7057"/>
                    <a:pt x="3451" y="7057"/>
                  </a:cubicBezTo>
                  <a:cubicBezTo>
                    <a:pt x="3377" y="7057"/>
                    <a:pt x="3304" y="7086"/>
                    <a:pt x="3231" y="7130"/>
                  </a:cubicBezTo>
                  <a:cubicBezTo>
                    <a:pt x="3194" y="7152"/>
                    <a:pt x="3165" y="7167"/>
                    <a:pt x="3136" y="7167"/>
                  </a:cubicBezTo>
                  <a:cubicBezTo>
                    <a:pt x="3106" y="7167"/>
                    <a:pt x="3084" y="7152"/>
                    <a:pt x="3070" y="7137"/>
                  </a:cubicBezTo>
                  <a:cubicBezTo>
                    <a:pt x="3055" y="7123"/>
                    <a:pt x="3055" y="7101"/>
                    <a:pt x="3055" y="7079"/>
                  </a:cubicBezTo>
                  <a:cubicBezTo>
                    <a:pt x="3070" y="7027"/>
                    <a:pt x="3055" y="6991"/>
                    <a:pt x="2975" y="6940"/>
                  </a:cubicBezTo>
                  <a:cubicBezTo>
                    <a:pt x="2938" y="6918"/>
                    <a:pt x="2916" y="6910"/>
                    <a:pt x="2908" y="6910"/>
                  </a:cubicBezTo>
                  <a:cubicBezTo>
                    <a:pt x="2901" y="6910"/>
                    <a:pt x="2901" y="6910"/>
                    <a:pt x="2901" y="6910"/>
                  </a:cubicBezTo>
                  <a:cubicBezTo>
                    <a:pt x="2894" y="6918"/>
                    <a:pt x="2901" y="6925"/>
                    <a:pt x="2916" y="6940"/>
                  </a:cubicBezTo>
                  <a:cubicBezTo>
                    <a:pt x="2945" y="6969"/>
                    <a:pt x="2960" y="7013"/>
                    <a:pt x="2953" y="7042"/>
                  </a:cubicBezTo>
                  <a:cubicBezTo>
                    <a:pt x="2945" y="7057"/>
                    <a:pt x="2930" y="7064"/>
                    <a:pt x="2916" y="7064"/>
                  </a:cubicBezTo>
                  <a:cubicBezTo>
                    <a:pt x="2894" y="7064"/>
                    <a:pt x="2879" y="7057"/>
                    <a:pt x="2857" y="7042"/>
                  </a:cubicBezTo>
                  <a:cubicBezTo>
                    <a:pt x="2843" y="7035"/>
                    <a:pt x="2821" y="7020"/>
                    <a:pt x="2799" y="7020"/>
                  </a:cubicBezTo>
                  <a:cubicBezTo>
                    <a:pt x="2799" y="7020"/>
                    <a:pt x="2799" y="7020"/>
                    <a:pt x="2791" y="7020"/>
                  </a:cubicBezTo>
                  <a:cubicBezTo>
                    <a:pt x="2784" y="7027"/>
                    <a:pt x="2769" y="7027"/>
                    <a:pt x="2755" y="7027"/>
                  </a:cubicBezTo>
                  <a:cubicBezTo>
                    <a:pt x="2733" y="7027"/>
                    <a:pt x="2674" y="7020"/>
                    <a:pt x="2645" y="6984"/>
                  </a:cubicBezTo>
                  <a:cubicBezTo>
                    <a:pt x="2637" y="6976"/>
                    <a:pt x="2630" y="6962"/>
                    <a:pt x="2637" y="6932"/>
                  </a:cubicBezTo>
                  <a:cubicBezTo>
                    <a:pt x="2652" y="6888"/>
                    <a:pt x="2689" y="6874"/>
                    <a:pt x="2718" y="6859"/>
                  </a:cubicBezTo>
                  <a:cubicBezTo>
                    <a:pt x="2740" y="6844"/>
                    <a:pt x="2769" y="6837"/>
                    <a:pt x="2791" y="6808"/>
                  </a:cubicBezTo>
                  <a:cubicBezTo>
                    <a:pt x="2791" y="6800"/>
                    <a:pt x="2791" y="6793"/>
                    <a:pt x="2791" y="6793"/>
                  </a:cubicBezTo>
                  <a:cubicBezTo>
                    <a:pt x="2777" y="6756"/>
                    <a:pt x="2689" y="6713"/>
                    <a:pt x="2623" y="6690"/>
                  </a:cubicBezTo>
                  <a:cubicBezTo>
                    <a:pt x="2615" y="6742"/>
                    <a:pt x="2579" y="6778"/>
                    <a:pt x="2549" y="6778"/>
                  </a:cubicBezTo>
                  <a:cubicBezTo>
                    <a:pt x="2542" y="6778"/>
                    <a:pt x="2513" y="6778"/>
                    <a:pt x="2506" y="6727"/>
                  </a:cubicBezTo>
                  <a:cubicBezTo>
                    <a:pt x="2498" y="6698"/>
                    <a:pt x="2484" y="6661"/>
                    <a:pt x="2454" y="6661"/>
                  </a:cubicBezTo>
                  <a:cubicBezTo>
                    <a:pt x="2439" y="6661"/>
                    <a:pt x="2417" y="6668"/>
                    <a:pt x="2403" y="6676"/>
                  </a:cubicBezTo>
                  <a:cubicBezTo>
                    <a:pt x="2366" y="6698"/>
                    <a:pt x="2322" y="6713"/>
                    <a:pt x="2286" y="6720"/>
                  </a:cubicBezTo>
                  <a:cubicBezTo>
                    <a:pt x="2242" y="6727"/>
                    <a:pt x="2205" y="6734"/>
                    <a:pt x="2205" y="6749"/>
                  </a:cubicBezTo>
                  <a:cubicBezTo>
                    <a:pt x="2198" y="6756"/>
                    <a:pt x="2198" y="6764"/>
                    <a:pt x="2198" y="6778"/>
                  </a:cubicBezTo>
                  <a:cubicBezTo>
                    <a:pt x="2190" y="6822"/>
                    <a:pt x="2183" y="6874"/>
                    <a:pt x="2125" y="6896"/>
                  </a:cubicBezTo>
                  <a:cubicBezTo>
                    <a:pt x="2103" y="6903"/>
                    <a:pt x="2088" y="6932"/>
                    <a:pt x="2080" y="6962"/>
                  </a:cubicBezTo>
                  <a:cubicBezTo>
                    <a:pt x="2066" y="7006"/>
                    <a:pt x="2073" y="7049"/>
                    <a:pt x="2095" y="7079"/>
                  </a:cubicBezTo>
                  <a:cubicBezTo>
                    <a:pt x="2132" y="7115"/>
                    <a:pt x="2168" y="7123"/>
                    <a:pt x="2198" y="7123"/>
                  </a:cubicBezTo>
                  <a:cubicBezTo>
                    <a:pt x="2234" y="7123"/>
                    <a:pt x="2271" y="7108"/>
                    <a:pt x="2293" y="7094"/>
                  </a:cubicBezTo>
                  <a:cubicBezTo>
                    <a:pt x="2308" y="7086"/>
                    <a:pt x="2315" y="7072"/>
                    <a:pt x="2330" y="7064"/>
                  </a:cubicBezTo>
                  <a:cubicBezTo>
                    <a:pt x="2344" y="7042"/>
                    <a:pt x="2359" y="7013"/>
                    <a:pt x="2403" y="7013"/>
                  </a:cubicBezTo>
                  <a:cubicBezTo>
                    <a:pt x="2425" y="7013"/>
                    <a:pt x="2447" y="7020"/>
                    <a:pt x="2476" y="7035"/>
                  </a:cubicBezTo>
                  <a:cubicBezTo>
                    <a:pt x="2520" y="7057"/>
                    <a:pt x="2542" y="7079"/>
                    <a:pt x="2549" y="7094"/>
                  </a:cubicBezTo>
                  <a:cubicBezTo>
                    <a:pt x="2557" y="7115"/>
                    <a:pt x="2542" y="7137"/>
                    <a:pt x="2535" y="7152"/>
                  </a:cubicBezTo>
                  <a:cubicBezTo>
                    <a:pt x="2520" y="7174"/>
                    <a:pt x="2513" y="7189"/>
                    <a:pt x="2513" y="7211"/>
                  </a:cubicBezTo>
                  <a:cubicBezTo>
                    <a:pt x="2498" y="7284"/>
                    <a:pt x="2447" y="7306"/>
                    <a:pt x="2417" y="7306"/>
                  </a:cubicBezTo>
                  <a:cubicBezTo>
                    <a:pt x="2403" y="7306"/>
                    <a:pt x="2403" y="7306"/>
                    <a:pt x="2403" y="7306"/>
                  </a:cubicBezTo>
                  <a:cubicBezTo>
                    <a:pt x="2403" y="7291"/>
                    <a:pt x="2403" y="7291"/>
                    <a:pt x="2403" y="7291"/>
                  </a:cubicBezTo>
                  <a:cubicBezTo>
                    <a:pt x="2396" y="7277"/>
                    <a:pt x="2352" y="7233"/>
                    <a:pt x="2286" y="7233"/>
                  </a:cubicBezTo>
                  <a:cubicBezTo>
                    <a:pt x="2264" y="7233"/>
                    <a:pt x="2249" y="7240"/>
                    <a:pt x="2227" y="7247"/>
                  </a:cubicBezTo>
                  <a:cubicBezTo>
                    <a:pt x="2139" y="7284"/>
                    <a:pt x="2154" y="7372"/>
                    <a:pt x="2161" y="7379"/>
                  </a:cubicBezTo>
                  <a:cubicBezTo>
                    <a:pt x="2161" y="7394"/>
                    <a:pt x="2161" y="7394"/>
                    <a:pt x="2161" y="7394"/>
                  </a:cubicBezTo>
                  <a:cubicBezTo>
                    <a:pt x="2146" y="7394"/>
                    <a:pt x="2146" y="7394"/>
                    <a:pt x="2146" y="7394"/>
                  </a:cubicBezTo>
                  <a:cubicBezTo>
                    <a:pt x="2073" y="7408"/>
                    <a:pt x="2015" y="7416"/>
                    <a:pt x="1971" y="7416"/>
                  </a:cubicBezTo>
                  <a:cubicBezTo>
                    <a:pt x="1861" y="7416"/>
                    <a:pt x="1795" y="7372"/>
                    <a:pt x="1758" y="7284"/>
                  </a:cubicBezTo>
                  <a:cubicBezTo>
                    <a:pt x="1744" y="7262"/>
                    <a:pt x="1722" y="7255"/>
                    <a:pt x="1685" y="7255"/>
                  </a:cubicBezTo>
                  <a:cubicBezTo>
                    <a:pt x="1589" y="7255"/>
                    <a:pt x="1436" y="7328"/>
                    <a:pt x="1370" y="7394"/>
                  </a:cubicBezTo>
                  <a:cubicBezTo>
                    <a:pt x="1289" y="7475"/>
                    <a:pt x="1055" y="7482"/>
                    <a:pt x="1011" y="7482"/>
                  </a:cubicBezTo>
                  <a:cubicBezTo>
                    <a:pt x="974" y="7482"/>
                    <a:pt x="937" y="7475"/>
                    <a:pt x="930" y="7475"/>
                  </a:cubicBezTo>
                  <a:cubicBezTo>
                    <a:pt x="894" y="7467"/>
                    <a:pt x="886" y="7431"/>
                    <a:pt x="879" y="7394"/>
                  </a:cubicBezTo>
                  <a:cubicBezTo>
                    <a:pt x="864" y="7357"/>
                    <a:pt x="857" y="7328"/>
                    <a:pt x="842" y="7328"/>
                  </a:cubicBezTo>
                  <a:cubicBezTo>
                    <a:pt x="806" y="7328"/>
                    <a:pt x="725" y="7379"/>
                    <a:pt x="652" y="7416"/>
                  </a:cubicBezTo>
                  <a:cubicBezTo>
                    <a:pt x="600" y="7445"/>
                    <a:pt x="549" y="7482"/>
                    <a:pt x="505" y="7496"/>
                  </a:cubicBezTo>
                  <a:cubicBezTo>
                    <a:pt x="483" y="7504"/>
                    <a:pt x="461" y="7511"/>
                    <a:pt x="432" y="7511"/>
                  </a:cubicBezTo>
                  <a:cubicBezTo>
                    <a:pt x="395" y="7511"/>
                    <a:pt x="358" y="7496"/>
                    <a:pt x="344" y="7467"/>
                  </a:cubicBezTo>
                  <a:cubicBezTo>
                    <a:pt x="329" y="7445"/>
                    <a:pt x="329" y="7423"/>
                    <a:pt x="337" y="7408"/>
                  </a:cubicBezTo>
                  <a:cubicBezTo>
                    <a:pt x="344" y="7387"/>
                    <a:pt x="358" y="7372"/>
                    <a:pt x="373" y="7357"/>
                  </a:cubicBezTo>
                  <a:cubicBezTo>
                    <a:pt x="395" y="7335"/>
                    <a:pt x="410" y="7306"/>
                    <a:pt x="403" y="7291"/>
                  </a:cubicBezTo>
                  <a:cubicBezTo>
                    <a:pt x="403" y="7284"/>
                    <a:pt x="403" y="7284"/>
                    <a:pt x="395" y="7284"/>
                  </a:cubicBezTo>
                  <a:cubicBezTo>
                    <a:pt x="395" y="7284"/>
                    <a:pt x="373" y="7284"/>
                    <a:pt x="344" y="7335"/>
                  </a:cubicBezTo>
                  <a:cubicBezTo>
                    <a:pt x="322" y="7365"/>
                    <a:pt x="293" y="7379"/>
                    <a:pt x="263" y="7379"/>
                  </a:cubicBezTo>
                  <a:cubicBezTo>
                    <a:pt x="227" y="7379"/>
                    <a:pt x="197" y="7350"/>
                    <a:pt x="190" y="7328"/>
                  </a:cubicBezTo>
                  <a:cubicBezTo>
                    <a:pt x="190" y="7321"/>
                    <a:pt x="183" y="7306"/>
                    <a:pt x="183" y="7291"/>
                  </a:cubicBezTo>
                  <a:cubicBezTo>
                    <a:pt x="183" y="7262"/>
                    <a:pt x="183" y="7211"/>
                    <a:pt x="117" y="7152"/>
                  </a:cubicBezTo>
                  <a:cubicBezTo>
                    <a:pt x="29" y="7079"/>
                    <a:pt x="0" y="6991"/>
                    <a:pt x="44" y="6910"/>
                  </a:cubicBezTo>
                  <a:cubicBezTo>
                    <a:pt x="51" y="6896"/>
                    <a:pt x="58" y="6881"/>
                    <a:pt x="65" y="6866"/>
                  </a:cubicBezTo>
                  <a:cubicBezTo>
                    <a:pt x="87" y="6830"/>
                    <a:pt x="95" y="6822"/>
                    <a:pt x="80" y="6786"/>
                  </a:cubicBezTo>
                  <a:cubicBezTo>
                    <a:pt x="51" y="6720"/>
                    <a:pt x="58" y="6654"/>
                    <a:pt x="102" y="6588"/>
                  </a:cubicBezTo>
                  <a:cubicBezTo>
                    <a:pt x="117" y="6566"/>
                    <a:pt x="117" y="6566"/>
                    <a:pt x="117" y="6566"/>
                  </a:cubicBezTo>
                  <a:cubicBezTo>
                    <a:pt x="146" y="6522"/>
                    <a:pt x="153" y="6515"/>
                    <a:pt x="132" y="6456"/>
                  </a:cubicBezTo>
                  <a:cubicBezTo>
                    <a:pt x="109" y="6383"/>
                    <a:pt x="161" y="6309"/>
                    <a:pt x="175" y="6287"/>
                  </a:cubicBezTo>
                  <a:cubicBezTo>
                    <a:pt x="168" y="6236"/>
                    <a:pt x="190" y="6170"/>
                    <a:pt x="241" y="6126"/>
                  </a:cubicBezTo>
                  <a:cubicBezTo>
                    <a:pt x="278" y="6082"/>
                    <a:pt x="293" y="6031"/>
                    <a:pt x="271" y="5994"/>
                  </a:cubicBezTo>
                  <a:cubicBezTo>
                    <a:pt x="263" y="5980"/>
                    <a:pt x="256" y="5972"/>
                    <a:pt x="249" y="5958"/>
                  </a:cubicBezTo>
                  <a:cubicBezTo>
                    <a:pt x="219" y="5906"/>
                    <a:pt x="183" y="5840"/>
                    <a:pt x="168" y="5760"/>
                  </a:cubicBezTo>
                  <a:cubicBezTo>
                    <a:pt x="146" y="5650"/>
                    <a:pt x="183" y="5547"/>
                    <a:pt x="212" y="5503"/>
                  </a:cubicBezTo>
                  <a:cubicBezTo>
                    <a:pt x="234" y="5481"/>
                    <a:pt x="241" y="5452"/>
                    <a:pt x="256" y="5415"/>
                  </a:cubicBezTo>
                  <a:cubicBezTo>
                    <a:pt x="271" y="5386"/>
                    <a:pt x="285" y="5342"/>
                    <a:pt x="315" y="5291"/>
                  </a:cubicBezTo>
                  <a:cubicBezTo>
                    <a:pt x="337" y="5254"/>
                    <a:pt x="351" y="5225"/>
                    <a:pt x="366" y="5203"/>
                  </a:cubicBezTo>
                  <a:cubicBezTo>
                    <a:pt x="403" y="5152"/>
                    <a:pt x="425" y="5115"/>
                    <a:pt x="439" y="5049"/>
                  </a:cubicBezTo>
                  <a:cubicBezTo>
                    <a:pt x="461" y="4961"/>
                    <a:pt x="498" y="4932"/>
                    <a:pt x="542" y="4903"/>
                  </a:cubicBezTo>
                  <a:cubicBezTo>
                    <a:pt x="549" y="4895"/>
                    <a:pt x="549" y="4895"/>
                    <a:pt x="549" y="4895"/>
                  </a:cubicBezTo>
                  <a:cubicBezTo>
                    <a:pt x="571" y="4881"/>
                    <a:pt x="571" y="4771"/>
                    <a:pt x="571" y="4690"/>
                  </a:cubicBezTo>
                  <a:cubicBezTo>
                    <a:pt x="578" y="4624"/>
                    <a:pt x="578" y="4565"/>
                    <a:pt x="586" y="4529"/>
                  </a:cubicBezTo>
                  <a:cubicBezTo>
                    <a:pt x="593" y="4507"/>
                    <a:pt x="593" y="4477"/>
                    <a:pt x="593" y="4448"/>
                  </a:cubicBezTo>
                  <a:cubicBezTo>
                    <a:pt x="593" y="4404"/>
                    <a:pt x="586" y="4360"/>
                    <a:pt x="637" y="4316"/>
                  </a:cubicBezTo>
                  <a:cubicBezTo>
                    <a:pt x="703" y="4265"/>
                    <a:pt x="732" y="4184"/>
                    <a:pt x="732" y="4067"/>
                  </a:cubicBezTo>
                  <a:cubicBezTo>
                    <a:pt x="732" y="3943"/>
                    <a:pt x="820" y="3818"/>
                    <a:pt x="886" y="3767"/>
                  </a:cubicBezTo>
                  <a:cubicBezTo>
                    <a:pt x="945" y="3723"/>
                    <a:pt x="1018" y="3642"/>
                    <a:pt x="1040" y="3606"/>
                  </a:cubicBezTo>
                  <a:cubicBezTo>
                    <a:pt x="1047" y="3598"/>
                    <a:pt x="1062" y="3576"/>
                    <a:pt x="1069" y="3554"/>
                  </a:cubicBezTo>
                  <a:cubicBezTo>
                    <a:pt x="1099" y="3510"/>
                    <a:pt x="1128" y="3452"/>
                    <a:pt x="1157" y="3415"/>
                  </a:cubicBezTo>
                  <a:cubicBezTo>
                    <a:pt x="1201" y="3356"/>
                    <a:pt x="1245" y="3327"/>
                    <a:pt x="1326" y="3305"/>
                  </a:cubicBezTo>
                  <a:cubicBezTo>
                    <a:pt x="1370" y="3290"/>
                    <a:pt x="1392" y="3210"/>
                    <a:pt x="1414" y="3137"/>
                  </a:cubicBezTo>
                  <a:cubicBezTo>
                    <a:pt x="1421" y="3100"/>
                    <a:pt x="1428" y="3071"/>
                    <a:pt x="1436" y="3041"/>
                  </a:cubicBezTo>
                  <a:cubicBezTo>
                    <a:pt x="1465" y="2968"/>
                    <a:pt x="1568" y="2851"/>
                    <a:pt x="1604" y="2814"/>
                  </a:cubicBezTo>
                  <a:cubicBezTo>
                    <a:pt x="1626" y="2792"/>
                    <a:pt x="1626" y="2792"/>
                    <a:pt x="1626" y="2792"/>
                  </a:cubicBezTo>
                  <a:cubicBezTo>
                    <a:pt x="1604" y="2777"/>
                    <a:pt x="1604" y="2777"/>
                    <a:pt x="1604" y="2777"/>
                  </a:cubicBezTo>
                  <a:cubicBezTo>
                    <a:pt x="1670" y="2741"/>
                    <a:pt x="1670" y="2741"/>
                    <a:pt x="1670" y="2741"/>
                  </a:cubicBezTo>
                  <a:cubicBezTo>
                    <a:pt x="1677" y="2741"/>
                    <a:pt x="1677" y="2741"/>
                    <a:pt x="1677" y="2741"/>
                  </a:cubicBezTo>
                  <a:cubicBezTo>
                    <a:pt x="1677" y="2741"/>
                    <a:pt x="1736" y="2734"/>
                    <a:pt x="1787" y="2602"/>
                  </a:cubicBezTo>
                  <a:cubicBezTo>
                    <a:pt x="1824" y="2514"/>
                    <a:pt x="1868" y="2455"/>
                    <a:pt x="1897" y="2404"/>
                  </a:cubicBezTo>
                  <a:cubicBezTo>
                    <a:pt x="1927" y="2353"/>
                    <a:pt x="1956" y="2316"/>
                    <a:pt x="1956" y="2279"/>
                  </a:cubicBezTo>
                  <a:cubicBezTo>
                    <a:pt x="1963" y="2243"/>
                    <a:pt x="1963" y="2213"/>
                    <a:pt x="1963" y="2184"/>
                  </a:cubicBezTo>
                  <a:cubicBezTo>
                    <a:pt x="1956" y="2147"/>
                    <a:pt x="1956" y="2111"/>
                    <a:pt x="1971" y="2089"/>
                  </a:cubicBezTo>
                  <a:cubicBezTo>
                    <a:pt x="1978" y="2081"/>
                    <a:pt x="1985" y="2067"/>
                    <a:pt x="2000" y="2059"/>
                  </a:cubicBezTo>
                  <a:cubicBezTo>
                    <a:pt x="2022" y="2037"/>
                    <a:pt x="2051" y="2008"/>
                    <a:pt x="2037" y="1964"/>
                  </a:cubicBezTo>
                  <a:cubicBezTo>
                    <a:pt x="2022" y="1920"/>
                    <a:pt x="2022" y="1847"/>
                    <a:pt x="2125" y="1781"/>
                  </a:cubicBezTo>
                  <a:cubicBezTo>
                    <a:pt x="2139" y="1766"/>
                    <a:pt x="2154" y="1759"/>
                    <a:pt x="2161" y="1759"/>
                  </a:cubicBezTo>
                  <a:cubicBezTo>
                    <a:pt x="2198" y="1737"/>
                    <a:pt x="2205" y="1730"/>
                    <a:pt x="2205" y="1664"/>
                  </a:cubicBezTo>
                  <a:cubicBezTo>
                    <a:pt x="2205" y="1627"/>
                    <a:pt x="2198" y="1620"/>
                    <a:pt x="2183" y="1605"/>
                  </a:cubicBezTo>
                  <a:cubicBezTo>
                    <a:pt x="2168" y="1590"/>
                    <a:pt x="2161" y="1576"/>
                    <a:pt x="2176" y="1539"/>
                  </a:cubicBezTo>
                  <a:cubicBezTo>
                    <a:pt x="2183" y="1503"/>
                    <a:pt x="2205" y="1480"/>
                    <a:pt x="2220" y="1466"/>
                  </a:cubicBezTo>
                  <a:cubicBezTo>
                    <a:pt x="2242" y="1444"/>
                    <a:pt x="2256" y="1429"/>
                    <a:pt x="2256" y="1407"/>
                  </a:cubicBezTo>
                  <a:cubicBezTo>
                    <a:pt x="2256" y="1385"/>
                    <a:pt x="2256" y="1356"/>
                    <a:pt x="2264" y="1327"/>
                  </a:cubicBezTo>
                  <a:cubicBezTo>
                    <a:pt x="2271" y="1297"/>
                    <a:pt x="2286" y="1224"/>
                    <a:pt x="2271" y="1217"/>
                  </a:cubicBezTo>
                  <a:cubicBezTo>
                    <a:pt x="2264" y="1217"/>
                    <a:pt x="2256" y="1217"/>
                    <a:pt x="2249" y="1217"/>
                  </a:cubicBezTo>
                  <a:cubicBezTo>
                    <a:pt x="2213" y="1217"/>
                    <a:pt x="2176" y="1202"/>
                    <a:pt x="2161" y="1173"/>
                  </a:cubicBezTo>
                  <a:cubicBezTo>
                    <a:pt x="2161" y="1158"/>
                    <a:pt x="2154" y="1136"/>
                    <a:pt x="2176" y="1099"/>
                  </a:cubicBezTo>
                  <a:cubicBezTo>
                    <a:pt x="2198" y="1070"/>
                    <a:pt x="2190" y="1063"/>
                    <a:pt x="2161" y="1019"/>
                  </a:cubicBezTo>
                  <a:cubicBezTo>
                    <a:pt x="2146" y="1012"/>
                    <a:pt x="2132" y="989"/>
                    <a:pt x="2117" y="975"/>
                  </a:cubicBezTo>
                  <a:cubicBezTo>
                    <a:pt x="2073" y="902"/>
                    <a:pt x="2103" y="726"/>
                    <a:pt x="2103" y="704"/>
                  </a:cubicBezTo>
                  <a:cubicBezTo>
                    <a:pt x="2103" y="696"/>
                    <a:pt x="2103" y="696"/>
                    <a:pt x="2103" y="696"/>
                  </a:cubicBezTo>
                  <a:cubicBezTo>
                    <a:pt x="2110" y="689"/>
                    <a:pt x="2110" y="689"/>
                    <a:pt x="2110" y="689"/>
                  </a:cubicBezTo>
                  <a:lnTo>
                    <a:pt x="2110" y="689"/>
                  </a:lnTo>
                  <a:cubicBezTo>
                    <a:pt x="2117" y="689"/>
                    <a:pt x="2117" y="689"/>
                    <a:pt x="2117" y="689"/>
                  </a:cubicBezTo>
                  <a:cubicBezTo>
                    <a:pt x="2168" y="667"/>
                    <a:pt x="2168" y="667"/>
                    <a:pt x="2168" y="667"/>
                  </a:cubicBezTo>
                  <a:cubicBezTo>
                    <a:pt x="2176" y="667"/>
                    <a:pt x="2183" y="667"/>
                    <a:pt x="2183" y="667"/>
                  </a:cubicBezTo>
                  <a:cubicBezTo>
                    <a:pt x="2227" y="667"/>
                    <a:pt x="2264" y="718"/>
                    <a:pt x="2308" y="777"/>
                  </a:cubicBezTo>
                  <a:cubicBezTo>
                    <a:pt x="2344" y="828"/>
                    <a:pt x="2381" y="880"/>
                    <a:pt x="2410" y="894"/>
                  </a:cubicBezTo>
                  <a:cubicBezTo>
                    <a:pt x="2425" y="902"/>
                    <a:pt x="2432" y="902"/>
                    <a:pt x="2439" y="902"/>
                  </a:cubicBezTo>
                  <a:cubicBezTo>
                    <a:pt x="2454" y="902"/>
                    <a:pt x="2462" y="894"/>
                    <a:pt x="2476" y="887"/>
                  </a:cubicBezTo>
                  <a:cubicBezTo>
                    <a:pt x="2498" y="858"/>
                    <a:pt x="2506" y="806"/>
                    <a:pt x="2491" y="763"/>
                  </a:cubicBezTo>
                  <a:cubicBezTo>
                    <a:pt x="2476" y="704"/>
                    <a:pt x="2484" y="653"/>
                    <a:pt x="2506" y="616"/>
                  </a:cubicBezTo>
                  <a:cubicBezTo>
                    <a:pt x="2527" y="587"/>
                    <a:pt x="2557" y="572"/>
                    <a:pt x="2594" y="565"/>
                  </a:cubicBezTo>
                  <a:cubicBezTo>
                    <a:pt x="2601" y="565"/>
                    <a:pt x="2615" y="565"/>
                    <a:pt x="2615" y="565"/>
                  </a:cubicBezTo>
                  <a:cubicBezTo>
                    <a:pt x="2689" y="565"/>
                    <a:pt x="2696" y="608"/>
                    <a:pt x="2711" y="726"/>
                  </a:cubicBezTo>
                  <a:cubicBezTo>
                    <a:pt x="2718" y="755"/>
                    <a:pt x="2718" y="784"/>
                    <a:pt x="2725" y="814"/>
                  </a:cubicBezTo>
                  <a:cubicBezTo>
                    <a:pt x="2740" y="887"/>
                    <a:pt x="2777" y="916"/>
                    <a:pt x="2843" y="916"/>
                  </a:cubicBezTo>
                  <a:cubicBezTo>
                    <a:pt x="2908" y="916"/>
                    <a:pt x="2975" y="880"/>
                    <a:pt x="2975" y="880"/>
                  </a:cubicBezTo>
                  <a:cubicBezTo>
                    <a:pt x="2996" y="872"/>
                    <a:pt x="2996" y="872"/>
                    <a:pt x="2996" y="872"/>
                  </a:cubicBezTo>
                  <a:cubicBezTo>
                    <a:pt x="2996" y="894"/>
                    <a:pt x="2996" y="894"/>
                    <a:pt x="2996" y="894"/>
                  </a:cubicBezTo>
                  <a:cubicBezTo>
                    <a:pt x="3004" y="938"/>
                    <a:pt x="3018" y="946"/>
                    <a:pt x="3106" y="946"/>
                  </a:cubicBezTo>
                  <a:cubicBezTo>
                    <a:pt x="3158" y="946"/>
                    <a:pt x="3165" y="982"/>
                    <a:pt x="3172" y="989"/>
                  </a:cubicBezTo>
                  <a:cubicBezTo>
                    <a:pt x="3172" y="1034"/>
                    <a:pt x="3128" y="1085"/>
                    <a:pt x="3077" y="1092"/>
                  </a:cubicBezTo>
                  <a:cubicBezTo>
                    <a:pt x="3070" y="1092"/>
                    <a:pt x="3062" y="1092"/>
                    <a:pt x="3055" y="1092"/>
                  </a:cubicBezTo>
                  <a:cubicBezTo>
                    <a:pt x="3026" y="1099"/>
                    <a:pt x="3026" y="1099"/>
                    <a:pt x="3026" y="1180"/>
                  </a:cubicBezTo>
                  <a:cubicBezTo>
                    <a:pt x="3018" y="1239"/>
                    <a:pt x="3018" y="1239"/>
                    <a:pt x="3018" y="1239"/>
                  </a:cubicBezTo>
                  <a:cubicBezTo>
                    <a:pt x="3018" y="1275"/>
                    <a:pt x="3026" y="1283"/>
                    <a:pt x="3026" y="1290"/>
                  </a:cubicBezTo>
                  <a:lnTo>
                    <a:pt x="3026" y="1290"/>
                  </a:lnTo>
                  <a:cubicBezTo>
                    <a:pt x="3055" y="1290"/>
                    <a:pt x="3099" y="1246"/>
                    <a:pt x="3136" y="1217"/>
                  </a:cubicBezTo>
                  <a:cubicBezTo>
                    <a:pt x="3158" y="1187"/>
                    <a:pt x="3180" y="1173"/>
                    <a:pt x="3187" y="1165"/>
                  </a:cubicBezTo>
                  <a:cubicBezTo>
                    <a:pt x="3209" y="1158"/>
                    <a:pt x="3209" y="1151"/>
                    <a:pt x="3216" y="1122"/>
                  </a:cubicBezTo>
                  <a:cubicBezTo>
                    <a:pt x="3216" y="1107"/>
                    <a:pt x="3216" y="1085"/>
                    <a:pt x="3231" y="1048"/>
                  </a:cubicBezTo>
                  <a:cubicBezTo>
                    <a:pt x="3238" y="1004"/>
                    <a:pt x="3260" y="953"/>
                    <a:pt x="3304" y="953"/>
                  </a:cubicBezTo>
                  <a:cubicBezTo>
                    <a:pt x="3326" y="953"/>
                    <a:pt x="3348" y="968"/>
                    <a:pt x="3377" y="982"/>
                  </a:cubicBezTo>
                  <a:cubicBezTo>
                    <a:pt x="3392" y="997"/>
                    <a:pt x="3407" y="1004"/>
                    <a:pt x="3414" y="1004"/>
                  </a:cubicBezTo>
                  <a:cubicBezTo>
                    <a:pt x="3429" y="1004"/>
                    <a:pt x="3436" y="982"/>
                    <a:pt x="3444" y="953"/>
                  </a:cubicBezTo>
                  <a:cubicBezTo>
                    <a:pt x="3451" y="938"/>
                    <a:pt x="3458" y="924"/>
                    <a:pt x="3465" y="909"/>
                  </a:cubicBezTo>
                  <a:cubicBezTo>
                    <a:pt x="3473" y="902"/>
                    <a:pt x="3487" y="880"/>
                    <a:pt x="3524" y="880"/>
                  </a:cubicBezTo>
                  <a:cubicBezTo>
                    <a:pt x="3539" y="880"/>
                    <a:pt x="3561" y="887"/>
                    <a:pt x="3583" y="902"/>
                  </a:cubicBezTo>
                  <a:cubicBezTo>
                    <a:pt x="3517" y="799"/>
                    <a:pt x="3517" y="799"/>
                    <a:pt x="3517" y="799"/>
                  </a:cubicBezTo>
                  <a:cubicBezTo>
                    <a:pt x="3583" y="755"/>
                    <a:pt x="3583" y="755"/>
                    <a:pt x="3583" y="755"/>
                  </a:cubicBezTo>
                  <a:cubicBezTo>
                    <a:pt x="3583" y="748"/>
                    <a:pt x="3583" y="748"/>
                    <a:pt x="3583" y="748"/>
                  </a:cubicBezTo>
                  <a:cubicBezTo>
                    <a:pt x="3590" y="748"/>
                    <a:pt x="3590" y="748"/>
                    <a:pt x="3590" y="748"/>
                  </a:cubicBezTo>
                  <a:cubicBezTo>
                    <a:pt x="3605" y="733"/>
                    <a:pt x="3605" y="733"/>
                    <a:pt x="3605" y="733"/>
                  </a:cubicBezTo>
                  <a:cubicBezTo>
                    <a:pt x="3612" y="733"/>
                    <a:pt x="3612" y="733"/>
                    <a:pt x="3612" y="733"/>
                  </a:cubicBezTo>
                  <a:cubicBezTo>
                    <a:pt x="3619" y="733"/>
                    <a:pt x="3634" y="726"/>
                    <a:pt x="3649" y="726"/>
                  </a:cubicBezTo>
                  <a:cubicBezTo>
                    <a:pt x="3663" y="726"/>
                    <a:pt x="3685" y="733"/>
                    <a:pt x="3707" y="733"/>
                  </a:cubicBezTo>
                  <a:cubicBezTo>
                    <a:pt x="3722" y="740"/>
                    <a:pt x="3744" y="740"/>
                    <a:pt x="3766" y="740"/>
                  </a:cubicBezTo>
                  <a:cubicBezTo>
                    <a:pt x="3780" y="740"/>
                    <a:pt x="3795" y="740"/>
                    <a:pt x="3803" y="733"/>
                  </a:cubicBezTo>
                  <a:cubicBezTo>
                    <a:pt x="3817" y="726"/>
                    <a:pt x="3839" y="718"/>
                    <a:pt x="3854" y="718"/>
                  </a:cubicBezTo>
                  <a:cubicBezTo>
                    <a:pt x="3898" y="696"/>
                    <a:pt x="3927" y="689"/>
                    <a:pt x="3927" y="616"/>
                  </a:cubicBezTo>
                  <a:cubicBezTo>
                    <a:pt x="3927" y="499"/>
                    <a:pt x="4030" y="491"/>
                    <a:pt x="4125" y="491"/>
                  </a:cubicBezTo>
                  <a:cubicBezTo>
                    <a:pt x="4139" y="484"/>
                    <a:pt x="4154" y="484"/>
                    <a:pt x="4169" y="484"/>
                  </a:cubicBezTo>
                  <a:cubicBezTo>
                    <a:pt x="4235" y="477"/>
                    <a:pt x="4235" y="469"/>
                    <a:pt x="4227" y="447"/>
                  </a:cubicBezTo>
                  <a:cubicBezTo>
                    <a:pt x="4227" y="440"/>
                    <a:pt x="4227" y="418"/>
                    <a:pt x="4235" y="403"/>
                  </a:cubicBezTo>
                  <a:cubicBezTo>
                    <a:pt x="4249" y="381"/>
                    <a:pt x="4271" y="323"/>
                    <a:pt x="4220" y="271"/>
                  </a:cubicBezTo>
                  <a:cubicBezTo>
                    <a:pt x="4206" y="257"/>
                    <a:pt x="4191" y="249"/>
                    <a:pt x="4169" y="249"/>
                  </a:cubicBezTo>
                  <a:cubicBezTo>
                    <a:pt x="4161" y="249"/>
                    <a:pt x="4154" y="257"/>
                    <a:pt x="4139" y="257"/>
                  </a:cubicBezTo>
                  <a:cubicBezTo>
                    <a:pt x="4132" y="257"/>
                    <a:pt x="4118" y="257"/>
                    <a:pt x="4110" y="257"/>
                  </a:cubicBezTo>
                  <a:cubicBezTo>
                    <a:pt x="4096" y="257"/>
                    <a:pt x="4088" y="257"/>
                    <a:pt x="4081" y="257"/>
                  </a:cubicBezTo>
                  <a:cubicBezTo>
                    <a:pt x="4015" y="242"/>
                    <a:pt x="4008" y="213"/>
                    <a:pt x="4008" y="206"/>
                  </a:cubicBezTo>
                  <a:cubicBezTo>
                    <a:pt x="4015" y="198"/>
                    <a:pt x="4037" y="125"/>
                    <a:pt x="4081" y="88"/>
                  </a:cubicBezTo>
                  <a:cubicBezTo>
                    <a:pt x="4132" y="52"/>
                    <a:pt x="4191" y="44"/>
                    <a:pt x="4249" y="30"/>
                  </a:cubicBezTo>
                  <a:cubicBezTo>
                    <a:pt x="4257" y="30"/>
                    <a:pt x="4257" y="30"/>
                    <a:pt x="4264" y="30"/>
                  </a:cubicBezTo>
                  <a:cubicBezTo>
                    <a:pt x="4294" y="30"/>
                    <a:pt x="4308" y="44"/>
                    <a:pt x="4315" y="59"/>
                  </a:cubicBezTo>
                  <a:cubicBezTo>
                    <a:pt x="4323" y="66"/>
                    <a:pt x="4330" y="66"/>
                    <a:pt x="4337" y="66"/>
                  </a:cubicBezTo>
                  <a:lnTo>
                    <a:pt x="4345" y="66"/>
                  </a:lnTo>
                  <a:cubicBezTo>
                    <a:pt x="4367" y="59"/>
                    <a:pt x="4374" y="52"/>
                    <a:pt x="4381" y="37"/>
                  </a:cubicBezTo>
                  <a:cubicBezTo>
                    <a:pt x="4389" y="30"/>
                    <a:pt x="4403" y="15"/>
                    <a:pt x="4418" y="15"/>
                  </a:cubicBezTo>
                  <a:cubicBezTo>
                    <a:pt x="4425" y="15"/>
                    <a:pt x="4433" y="15"/>
                    <a:pt x="4440" y="22"/>
                  </a:cubicBezTo>
                  <a:cubicBezTo>
                    <a:pt x="4462" y="30"/>
                    <a:pt x="4469" y="52"/>
                    <a:pt x="4484" y="66"/>
                  </a:cubicBezTo>
                  <a:cubicBezTo>
                    <a:pt x="4491" y="81"/>
                    <a:pt x="4499" y="96"/>
                    <a:pt x="4506" y="103"/>
                  </a:cubicBezTo>
                  <a:cubicBezTo>
                    <a:pt x="4513" y="103"/>
                    <a:pt x="4513" y="103"/>
                    <a:pt x="4520" y="103"/>
                  </a:cubicBezTo>
                  <a:cubicBezTo>
                    <a:pt x="4535" y="103"/>
                    <a:pt x="4550" y="88"/>
                    <a:pt x="4572" y="74"/>
                  </a:cubicBezTo>
                  <a:cubicBezTo>
                    <a:pt x="4587" y="66"/>
                    <a:pt x="4601" y="52"/>
                    <a:pt x="4616" y="44"/>
                  </a:cubicBezTo>
                  <a:cubicBezTo>
                    <a:pt x="4638" y="30"/>
                    <a:pt x="4638" y="30"/>
                    <a:pt x="4638" y="30"/>
                  </a:cubicBezTo>
                  <a:cubicBezTo>
                    <a:pt x="4667" y="15"/>
                    <a:pt x="4682" y="0"/>
                    <a:pt x="4704" y="0"/>
                  </a:cubicBezTo>
                  <a:cubicBezTo>
                    <a:pt x="4711" y="0"/>
                    <a:pt x="4726" y="8"/>
                    <a:pt x="4733" y="8"/>
                  </a:cubicBezTo>
                  <a:cubicBezTo>
                    <a:pt x="4770" y="22"/>
                    <a:pt x="4770" y="110"/>
                    <a:pt x="4755" y="242"/>
                  </a:cubicBezTo>
                  <a:cubicBezTo>
                    <a:pt x="4740" y="323"/>
                    <a:pt x="4748" y="352"/>
                    <a:pt x="4755" y="352"/>
                  </a:cubicBezTo>
                  <a:cubicBezTo>
                    <a:pt x="4755" y="352"/>
                    <a:pt x="4762" y="345"/>
                    <a:pt x="4770" y="330"/>
                  </a:cubicBezTo>
                  <a:cubicBezTo>
                    <a:pt x="4784" y="315"/>
                    <a:pt x="4792" y="301"/>
                    <a:pt x="4799" y="286"/>
                  </a:cubicBezTo>
                  <a:cubicBezTo>
                    <a:pt x="4814" y="271"/>
                    <a:pt x="4821" y="257"/>
                    <a:pt x="4836" y="257"/>
                  </a:cubicBezTo>
                  <a:cubicBezTo>
                    <a:pt x="4858" y="257"/>
                    <a:pt x="4872" y="271"/>
                    <a:pt x="4909" y="308"/>
                  </a:cubicBezTo>
                  <a:cubicBezTo>
                    <a:pt x="4924" y="323"/>
                    <a:pt x="4931" y="330"/>
                    <a:pt x="4946" y="330"/>
                  </a:cubicBezTo>
                  <a:cubicBezTo>
                    <a:pt x="4960" y="330"/>
                    <a:pt x="4975" y="308"/>
                    <a:pt x="4997" y="286"/>
                  </a:cubicBezTo>
                  <a:cubicBezTo>
                    <a:pt x="5011" y="264"/>
                    <a:pt x="5034" y="235"/>
                    <a:pt x="5063" y="227"/>
                  </a:cubicBezTo>
                  <a:cubicBezTo>
                    <a:pt x="5070" y="220"/>
                    <a:pt x="5077" y="220"/>
                    <a:pt x="5085" y="220"/>
                  </a:cubicBezTo>
                  <a:cubicBezTo>
                    <a:pt x="5099" y="220"/>
                    <a:pt x="5121" y="235"/>
                    <a:pt x="5136" y="249"/>
                  </a:cubicBezTo>
                  <a:cubicBezTo>
                    <a:pt x="5165" y="294"/>
                    <a:pt x="5180" y="367"/>
                    <a:pt x="5173" y="403"/>
                  </a:cubicBezTo>
                  <a:cubicBezTo>
                    <a:pt x="5165" y="440"/>
                    <a:pt x="5173" y="462"/>
                    <a:pt x="5224" y="484"/>
                  </a:cubicBezTo>
                  <a:cubicBezTo>
                    <a:pt x="5224" y="491"/>
                    <a:pt x="5231" y="491"/>
                    <a:pt x="5239" y="491"/>
                  </a:cubicBezTo>
                  <a:cubicBezTo>
                    <a:pt x="5246" y="499"/>
                    <a:pt x="5261" y="499"/>
                    <a:pt x="5261" y="506"/>
                  </a:cubicBezTo>
                  <a:cubicBezTo>
                    <a:pt x="5268" y="521"/>
                    <a:pt x="5268" y="535"/>
                    <a:pt x="5246" y="579"/>
                  </a:cubicBezTo>
                  <a:cubicBezTo>
                    <a:pt x="5239" y="601"/>
                    <a:pt x="5224" y="645"/>
                    <a:pt x="5209" y="696"/>
                  </a:cubicBezTo>
                  <a:cubicBezTo>
                    <a:pt x="5187" y="748"/>
                    <a:pt x="5187" y="770"/>
                    <a:pt x="5187" y="777"/>
                  </a:cubicBezTo>
                  <a:cubicBezTo>
                    <a:pt x="5202" y="770"/>
                    <a:pt x="5246" y="726"/>
                    <a:pt x="5268" y="682"/>
                  </a:cubicBezTo>
                  <a:cubicBezTo>
                    <a:pt x="5283" y="667"/>
                    <a:pt x="5290" y="667"/>
                    <a:pt x="5297" y="667"/>
                  </a:cubicBezTo>
                  <a:cubicBezTo>
                    <a:pt x="5349" y="667"/>
                    <a:pt x="5378" y="821"/>
                    <a:pt x="5378" y="872"/>
                  </a:cubicBezTo>
                  <a:cubicBezTo>
                    <a:pt x="5378" y="909"/>
                    <a:pt x="5385" y="938"/>
                    <a:pt x="5393" y="960"/>
                  </a:cubicBezTo>
                  <a:cubicBezTo>
                    <a:pt x="5407" y="989"/>
                    <a:pt x="5429" y="997"/>
                    <a:pt x="5458" y="997"/>
                  </a:cubicBezTo>
                  <a:cubicBezTo>
                    <a:pt x="5473" y="997"/>
                    <a:pt x="5480" y="997"/>
                    <a:pt x="5495" y="997"/>
                  </a:cubicBezTo>
                  <a:cubicBezTo>
                    <a:pt x="5568" y="982"/>
                    <a:pt x="5568" y="968"/>
                    <a:pt x="5583" y="938"/>
                  </a:cubicBezTo>
                  <a:cubicBezTo>
                    <a:pt x="5583" y="924"/>
                    <a:pt x="5590" y="909"/>
                    <a:pt x="5598" y="887"/>
                  </a:cubicBezTo>
                  <a:cubicBezTo>
                    <a:pt x="5620" y="843"/>
                    <a:pt x="5656" y="814"/>
                    <a:pt x="5686" y="814"/>
                  </a:cubicBezTo>
                  <a:cubicBezTo>
                    <a:pt x="5700" y="814"/>
                    <a:pt x="5730" y="821"/>
                    <a:pt x="5737" y="880"/>
                  </a:cubicBezTo>
                  <a:cubicBezTo>
                    <a:pt x="5744" y="916"/>
                    <a:pt x="5751" y="946"/>
                    <a:pt x="5759" y="960"/>
                  </a:cubicBezTo>
                  <a:cubicBezTo>
                    <a:pt x="5774" y="989"/>
                    <a:pt x="5781" y="1019"/>
                    <a:pt x="5774" y="1070"/>
                  </a:cubicBezTo>
                  <a:cubicBezTo>
                    <a:pt x="5766" y="1129"/>
                    <a:pt x="5788" y="1144"/>
                    <a:pt x="5825" y="1165"/>
                  </a:cubicBezTo>
                  <a:cubicBezTo>
                    <a:pt x="5832" y="1165"/>
                    <a:pt x="5832" y="1165"/>
                    <a:pt x="5832" y="1165"/>
                  </a:cubicBezTo>
                  <a:cubicBezTo>
                    <a:pt x="5884" y="1195"/>
                    <a:pt x="5898" y="1312"/>
                    <a:pt x="5898" y="1327"/>
                  </a:cubicBezTo>
                  <a:cubicBezTo>
                    <a:pt x="5898" y="1349"/>
                    <a:pt x="5898" y="1349"/>
                    <a:pt x="5898" y="1349"/>
                  </a:cubicBezTo>
                  <a:cubicBezTo>
                    <a:pt x="5884" y="1341"/>
                    <a:pt x="5884" y="1341"/>
                    <a:pt x="5884" y="1341"/>
                  </a:cubicBezTo>
                  <a:lnTo>
                    <a:pt x="5876" y="1341"/>
                  </a:lnTo>
                  <a:cubicBezTo>
                    <a:pt x="5854" y="1341"/>
                    <a:pt x="5818" y="1349"/>
                    <a:pt x="5796" y="1393"/>
                  </a:cubicBezTo>
                  <a:cubicBezTo>
                    <a:pt x="5766" y="1451"/>
                    <a:pt x="5810" y="1568"/>
                    <a:pt x="5847" y="1613"/>
                  </a:cubicBezTo>
                  <a:cubicBezTo>
                    <a:pt x="5884" y="1642"/>
                    <a:pt x="5869" y="1686"/>
                    <a:pt x="5854" y="1737"/>
                  </a:cubicBezTo>
                  <a:cubicBezTo>
                    <a:pt x="5839" y="1774"/>
                    <a:pt x="5832" y="1810"/>
                    <a:pt x="5832" y="1847"/>
                  </a:cubicBezTo>
                  <a:cubicBezTo>
                    <a:pt x="5832" y="1942"/>
                    <a:pt x="5964" y="2052"/>
                    <a:pt x="6037" y="2081"/>
                  </a:cubicBezTo>
                  <a:cubicBezTo>
                    <a:pt x="6081" y="2103"/>
                    <a:pt x="6111" y="2125"/>
                    <a:pt x="6111" y="2155"/>
                  </a:cubicBezTo>
                  <a:cubicBezTo>
                    <a:pt x="6111" y="2177"/>
                    <a:pt x="6111" y="2199"/>
                    <a:pt x="6074" y="2221"/>
                  </a:cubicBezTo>
                  <a:cubicBezTo>
                    <a:pt x="6008" y="2272"/>
                    <a:pt x="6008" y="2294"/>
                    <a:pt x="6023" y="2301"/>
                  </a:cubicBezTo>
                  <a:cubicBezTo>
                    <a:pt x="6030" y="2316"/>
                    <a:pt x="6045" y="2323"/>
                    <a:pt x="6059" y="2323"/>
                  </a:cubicBezTo>
                  <a:cubicBezTo>
                    <a:pt x="6081" y="2338"/>
                    <a:pt x="6103" y="2345"/>
                    <a:pt x="6111" y="2375"/>
                  </a:cubicBezTo>
                  <a:cubicBezTo>
                    <a:pt x="6118" y="2389"/>
                    <a:pt x="6118" y="2404"/>
                    <a:pt x="6118" y="2418"/>
                  </a:cubicBezTo>
                  <a:cubicBezTo>
                    <a:pt x="6118" y="2448"/>
                    <a:pt x="6118" y="2470"/>
                    <a:pt x="6162" y="2477"/>
                  </a:cubicBezTo>
                  <a:cubicBezTo>
                    <a:pt x="6242" y="2506"/>
                    <a:pt x="6316" y="2543"/>
                    <a:pt x="6439" y="2668"/>
                  </a:cubicBezTo>
                  <a:cubicBezTo>
                    <a:pt x="6564" y="2792"/>
                    <a:pt x="6579" y="3012"/>
                    <a:pt x="6564" y="3063"/>
                  </a:cubicBezTo>
                  <a:cubicBezTo>
                    <a:pt x="6557" y="3093"/>
                    <a:pt x="6535" y="3107"/>
                    <a:pt x="6520" y="3107"/>
                  </a:cubicBezTo>
                  <a:lnTo>
                    <a:pt x="6520" y="3107"/>
                  </a:lnTo>
                  <a:cubicBezTo>
                    <a:pt x="6557" y="3173"/>
                    <a:pt x="6557" y="3232"/>
                    <a:pt x="6520" y="3283"/>
                  </a:cubicBezTo>
                  <a:cubicBezTo>
                    <a:pt x="6476" y="3349"/>
                    <a:pt x="6476" y="3415"/>
                    <a:pt x="6505" y="3488"/>
                  </a:cubicBezTo>
                  <a:cubicBezTo>
                    <a:pt x="6520" y="3510"/>
                    <a:pt x="6535" y="3518"/>
                    <a:pt x="6557" y="3518"/>
                  </a:cubicBezTo>
                  <a:cubicBezTo>
                    <a:pt x="6579" y="3525"/>
                    <a:pt x="6608" y="3525"/>
                    <a:pt x="6630" y="3576"/>
                  </a:cubicBezTo>
                  <a:cubicBezTo>
                    <a:pt x="6652" y="3613"/>
                    <a:pt x="6659" y="3649"/>
                    <a:pt x="6637" y="3686"/>
                  </a:cubicBezTo>
                  <a:cubicBezTo>
                    <a:pt x="6615" y="3715"/>
                    <a:pt x="6586" y="3737"/>
                    <a:pt x="6564" y="3737"/>
                  </a:cubicBezTo>
                  <a:cubicBezTo>
                    <a:pt x="6557" y="3737"/>
                    <a:pt x="6549" y="3730"/>
                    <a:pt x="6542" y="3730"/>
                  </a:cubicBezTo>
                  <a:cubicBezTo>
                    <a:pt x="6535" y="3730"/>
                    <a:pt x="6520" y="3730"/>
                    <a:pt x="6513" y="3730"/>
                  </a:cubicBezTo>
                  <a:cubicBezTo>
                    <a:pt x="6476" y="3730"/>
                    <a:pt x="6454" y="3737"/>
                    <a:pt x="6439" y="3752"/>
                  </a:cubicBezTo>
                  <a:cubicBezTo>
                    <a:pt x="6432" y="3759"/>
                    <a:pt x="6425" y="3767"/>
                    <a:pt x="6410" y="3767"/>
                  </a:cubicBezTo>
                  <a:cubicBezTo>
                    <a:pt x="6395" y="3767"/>
                    <a:pt x="6381" y="3752"/>
                    <a:pt x="6360" y="3730"/>
                  </a:cubicBezTo>
                  <a:cubicBezTo>
                    <a:pt x="6338" y="3708"/>
                    <a:pt x="6301" y="3679"/>
                    <a:pt x="6257" y="3664"/>
                  </a:cubicBezTo>
                  <a:cubicBezTo>
                    <a:pt x="6220" y="3657"/>
                    <a:pt x="6206" y="3657"/>
                    <a:pt x="6191" y="3657"/>
                  </a:cubicBezTo>
                  <a:cubicBezTo>
                    <a:pt x="6162" y="3657"/>
                    <a:pt x="6155" y="3664"/>
                    <a:pt x="6140" y="3730"/>
                  </a:cubicBezTo>
                  <a:cubicBezTo>
                    <a:pt x="6118" y="3796"/>
                    <a:pt x="6242" y="3877"/>
                    <a:pt x="6286" y="3899"/>
                  </a:cubicBezTo>
                  <a:cubicBezTo>
                    <a:pt x="6279" y="3928"/>
                    <a:pt x="6279" y="3928"/>
                    <a:pt x="6279" y="3928"/>
                  </a:cubicBezTo>
                  <a:cubicBezTo>
                    <a:pt x="6272" y="3928"/>
                    <a:pt x="6257" y="3921"/>
                    <a:pt x="6250" y="3921"/>
                  </a:cubicBezTo>
                  <a:cubicBezTo>
                    <a:pt x="6235" y="3921"/>
                    <a:pt x="6228" y="3928"/>
                    <a:pt x="6228" y="3928"/>
                  </a:cubicBezTo>
                  <a:cubicBezTo>
                    <a:pt x="6228" y="3935"/>
                    <a:pt x="6220" y="3950"/>
                    <a:pt x="6257" y="3994"/>
                  </a:cubicBezTo>
                  <a:cubicBezTo>
                    <a:pt x="6308" y="4053"/>
                    <a:pt x="6294" y="4155"/>
                    <a:pt x="6265" y="4214"/>
                  </a:cubicBezTo>
                  <a:cubicBezTo>
                    <a:pt x="6250" y="4243"/>
                    <a:pt x="6235" y="4258"/>
                    <a:pt x="6220" y="4258"/>
                  </a:cubicBezTo>
                  <a:cubicBezTo>
                    <a:pt x="6213" y="4258"/>
                    <a:pt x="6206" y="4258"/>
                    <a:pt x="6199" y="4250"/>
                  </a:cubicBezTo>
                  <a:cubicBezTo>
                    <a:pt x="6184" y="4236"/>
                    <a:pt x="6169" y="4228"/>
                    <a:pt x="6147" y="4228"/>
                  </a:cubicBezTo>
                  <a:cubicBezTo>
                    <a:pt x="6133" y="4228"/>
                    <a:pt x="6125" y="4228"/>
                    <a:pt x="6125" y="4243"/>
                  </a:cubicBezTo>
                  <a:cubicBezTo>
                    <a:pt x="6125" y="4258"/>
                    <a:pt x="6133" y="4265"/>
                    <a:pt x="6147" y="4280"/>
                  </a:cubicBezTo>
                  <a:cubicBezTo>
                    <a:pt x="6155" y="4294"/>
                    <a:pt x="6169" y="4302"/>
                    <a:pt x="6162" y="4316"/>
                  </a:cubicBezTo>
                  <a:cubicBezTo>
                    <a:pt x="6155" y="4331"/>
                    <a:pt x="6140" y="4331"/>
                    <a:pt x="6140" y="4331"/>
                  </a:cubicBezTo>
                  <a:cubicBezTo>
                    <a:pt x="6103" y="4346"/>
                    <a:pt x="6045" y="4360"/>
                    <a:pt x="5971" y="4419"/>
                  </a:cubicBezTo>
                  <a:cubicBezTo>
                    <a:pt x="5949" y="4441"/>
                    <a:pt x="5935" y="4448"/>
                    <a:pt x="5913" y="4448"/>
                  </a:cubicBezTo>
                  <a:cubicBezTo>
                    <a:pt x="5884" y="4448"/>
                    <a:pt x="5861" y="4426"/>
                    <a:pt x="5839" y="4412"/>
                  </a:cubicBezTo>
                  <a:cubicBezTo>
                    <a:pt x="5832" y="4404"/>
                    <a:pt x="5818" y="4397"/>
                    <a:pt x="5810" y="4390"/>
                  </a:cubicBezTo>
                  <a:lnTo>
                    <a:pt x="5810" y="4390"/>
                  </a:lnTo>
                  <a:cubicBezTo>
                    <a:pt x="5766" y="4390"/>
                    <a:pt x="5678" y="4485"/>
                    <a:pt x="5627" y="4609"/>
                  </a:cubicBezTo>
                  <a:cubicBezTo>
                    <a:pt x="5598" y="4668"/>
                    <a:pt x="5568" y="4697"/>
                    <a:pt x="5546" y="4719"/>
                  </a:cubicBezTo>
                  <a:cubicBezTo>
                    <a:pt x="5539" y="4719"/>
                    <a:pt x="5532" y="4734"/>
                    <a:pt x="5532" y="4734"/>
                  </a:cubicBezTo>
                  <a:lnTo>
                    <a:pt x="5532" y="4734"/>
                  </a:lnTo>
                  <a:cubicBezTo>
                    <a:pt x="5532" y="4734"/>
                    <a:pt x="5539" y="4741"/>
                    <a:pt x="5554" y="4749"/>
                  </a:cubicBezTo>
                  <a:cubicBezTo>
                    <a:pt x="5620" y="4793"/>
                    <a:pt x="5751" y="5005"/>
                    <a:pt x="5759" y="5013"/>
                  </a:cubicBezTo>
                  <a:cubicBezTo>
                    <a:pt x="5766" y="5020"/>
                    <a:pt x="5766" y="5020"/>
                    <a:pt x="5766" y="5020"/>
                  </a:cubicBezTo>
                  <a:cubicBezTo>
                    <a:pt x="5759" y="5027"/>
                    <a:pt x="5759" y="5027"/>
                    <a:pt x="5759" y="5027"/>
                  </a:cubicBezTo>
                  <a:cubicBezTo>
                    <a:pt x="5759" y="5027"/>
                    <a:pt x="5751" y="5071"/>
                    <a:pt x="5766" y="5225"/>
                  </a:cubicBezTo>
                  <a:cubicBezTo>
                    <a:pt x="5766" y="5306"/>
                    <a:pt x="5818" y="5408"/>
                    <a:pt x="5869" y="5503"/>
                  </a:cubicBezTo>
                  <a:cubicBezTo>
                    <a:pt x="5906" y="5591"/>
                    <a:pt x="5942" y="5665"/>
                    <a:pt x="5942" y="5716"/>
                  </a:cubicBezTo>
                  <a:cubicBezTo>
                    <a:pt x="5942" y="5826"/>
                    <a:pt x="5876" y="5994"/>
                    <a:pt x="5803" y="6053"/>
                  </a:cubicBezTo>
                  <a:cubicBezTo>
                    <a:pt x="5781" y="6075"/>
                    <a:pt x="5788" y="6082"/>
                    <a:pt x="5810" y="6119"/>
                  </a:cubicBezTo>
                  <a:cubicBezTo>
                    <a:pt x="5832" y="6156"/>
                    <a:pt x="5861" y="6199"/>
                    <a:pt x="5839" y="6265"/>
                  </a:cubicBezTo>
                  <a:cubicBezTo>
                    <a:pt x="5839" y="6280"/>
                    <a:pt x="5832" y="6295"/>
                    <a:pt x="5825" y="6309"/>
                  </a:cubicBezTo>
                  <a:cubicBezTo>
                    <a:pt x="5803" y="6383"/>
                    <a:pt x="5796" y="6405"/>
                    <a:pt x="5869" y="6471"/>
                  </a:cubicBezTo>
                  <a:cubicBezTo>
                    <a:pt x="5913" y="6507"/>
                    <a:pt x="5927" y="6537"/>
                    <a:pt x="5927" y="6551"/>
                  </a:cubicBezTo>
                  <a:cubicBezTo>
                    <a:pt x="5920" y="6573"/>
                    <a:pt x="5898" y="6588"/>
                    <a:pt x="5876" y="6595"/>
                  </a:cubicBezTo>
                  <a:cubicBezTo>
                    <a:pt x="5854" y="6603"/>
                    <a:pt x="5839" y="6610"/>
                    <a:pt x="5825" y="6625"/>
                  </a:cubicBezTo>
                  <a:cubicBezTo>
                    <a:pt x="5796" y="6639"/>
                    <a:pt x="5803" y="6661"/>
                    <a:pt x="5839" y="6727"/>
                  </a:cubicBezTo>
                  <a:cubicBezTo>
                    <a:pt x="5854" y="6756"/>
                    <a:pt x="5876" y="6793"/>
                    <a:pt x="5898" y="6844"/>
                  </a:cubicBezTo>
                  <a:cubicBezTo>
                    <a:pt x="5942" y="6940"/>
                    <a:pt x="5891" y="7020"/>
                    <a:pt x="5876" y="7049"/>
                  </a:cubicBezTo>
                  <a:cubicBezTo>
                    <a:pt x="5854" y="7079"/>
                    <a:pt x="5825" y="7101"/>
                    <a:pt x="5810" y="7101"/>
                  </a:cubicBezTo>
                  <a:cubicBezTo>
                    <a:pt x="5796" y="7101"/>
                    <a:pt x="5788" y="7094"/>
                    <a:pt x="5781" y="7079"/>
                  </a:cubicBezTo>
                  <a:cubicBezTo>
                    <a:pt x="5766" y="7057"/>
                    <a:pt x="5730" y="7027"/>
                    <a:pt x="5693" y="7027"/>
                  </a:cubicBezTo>
                  <a:cubicBezTo>
                    <a:pt x="5671" y="7027"/>
                    <a:pt x="5649" y="7035"/>
                    <a:pt x="5634" y="7049"/>
                  </a:cubicBezTo>
                  <a:cubicBezTo>
                    <a:pt x="5590" y="7086"/>
                    <a:pt x="5532" y="7130"/>
                    <a:pt x="5466" y="7130"/>
                  </a:cubicBezTo>
                  <a:cubicBezTo>
                    <a:pt x="5437" y="7130"/>
                    <a:pt x="5400" y="7115"/>
                    <a:pt x="5363" y="7101"/>
                  </a:cubicBezTo>
                  <a:cubicBezTo>
                    <a:pt x="5341" y="7086"/>
                    <a:pt x="5319" y="7079"/>
                    <a:pt x="5305" y="7079"/>
                  </a:cubicBezTo>
                  <a:cubicBezTo>
                    <a:pt x="5261" y="7079"/>
                    <a:pt x="5231" y="7115"/>
                    <a:pt x="5202" y="7152"/>
                  </a:cubicBezTo>
                  <a:cubicBezTo>
                    <a:pt x="5195" y="7167"/>
                    <a:pt x="5195" y="7167"/>
                    <a:pt x="5195" y="7167"/>
                  </a:cubicBezTo>
                  <a:cubicBezTo>
                    <a:pt x="5143" y="7218"/>
                    <a:pt x="5063" y="7269"/>
                    <a:pt x="4989" y="7284"/>
                  </a:cubicBezTo>
                  <a:cubicBezTo>
                    <a:pt x="4960" y="7284"/>
                    <a:pt x="4960" y="7284"/>
                    <a:pt x="4960" y="7284"/>
                  </a:cubicBezTo>
                  <a:cubicBezTo>
                    <a:pt x="4894" y="7299"/>
                    <a:pt x="4806" y="7313"/>
                    <a:pt x="4770" y="7343"/>
                  </a:cubicBezTo>
                  <a:cubicBezTo>
                    <a:pt x="4762" y="7357"/>
                    <a:pt x="4762" y="7365"/>
                    <a:pt x="4762" y="7365"/>
                  </a:cubicBezTo>
                  <a:cubicBezTo>
                    <a:pt x="4762" y="7372"/>
                    <a:pt x="4784" y="7387"/>
                    <a:pt x="4806" y="7394"/>
                  </a:cubicBezTo>
                  <a:cubicBezTo>
                    <a:pt x="4821" y="7408"/>
                    <a:pt x="4836" y="7416"/>
                    <a:pt x="4850" y="7423"/>
                  </a:cubicBezTo>
                  <a:cubicBezTo>
                    <a:pt x="4894" y="7453"/>
                    <a:pt x="4989" y="7467"/>
                    <a:pt x="5034" y="7475"/>
                  </a:cubicBezTo>
                  <a:cubicBezTo>
                    <a:pt x="5048" y="7475"/>
                    <a:pt x="5048" y="7475"/>
                    <a:pt x="5048" y="7475"/>
                  </a:cubicBezTo>
                  <a:cubicBezTo>
                    <a:pt x="5048" y="7489"/>
                    <a:pt x="5048" y="7489"/>
                    <a:pt x="5048" y="7489"/>
                  </a:cubicBezTo>
                  <a:cubicBezTo>
                    <a:pt x="5056" y="7504"/>
                    <a:pt x="5056" y="7548"/>
                    <a:pt x="5034" y="7584"/>
                  </a:cubicBezTo>
                  <a:cubicBezTo>
                    <a:pt x="5026" y="7592"/>
                    <a:pt x="5011" y="7599"/>
                    <a:pt x="4982" y="7599"/>
                  </a:cubicBezTo>
                  <a:cubicBezTo>
                    <a:pt x="4946" y="7599"/>
                    <a:pt x="4894" y="7584"/>
                    <a:pt x="4879" y="7577"/>
                  </a:cubicBezTo>
                  <a:cubicBezTo>
                    <a:pt x="4784" y="7636"/>
                    <a:pt x="4784" y="7636"/>
                    <a:pt x="4784" y="7636"/>
                  </a:cubicBezTo>
                  <a:cubicBezTo>
                    <a:pt x="4770" y="7628"/>
                    <a:pt x="4770" y="7628"/>
                    <a:pt x="4770" y="7628"/>
                  </a:cubicBezTo>
                  <a:cubicBezTo>
                    <a:pt x="4770" y="7628"/>
                    <a:pt x="4726" y="7577"/>
                    <a:pt x="4682" y="7577"/>
                  </a:cubicBezTo>
                  <a:cubicBezTo>
                    <a:pt x="4667" y="7577"/>
                    <a:pt x="4652" y="7577"/>
                    <a:pt x="4645" y="7584"/>
                  </a:cubicBezTo>
                  <a:cubicBezTo>
                    <a:pt x="4587" y="7628"/>
                    <a:pt x="4528" y="7658"/>
                    <a:pt x="4462" y="7658"/>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6" name="Freeform 55">
              <a:extLst>
                <a:ext uri="{FF2B5EF4-FFF2-40B4-BE49-F238E27FC236}">
                  <a16:creationId xmlns:a16="http://schemas.microsoft.com/office/drawing/2014/main" id="{B7B7F7F2-B635-BC43-BF74-5320661E812D}"/>
                </a:ext>
              </a:extLst>
            </p:cNvPr>
            <p:cNvSpPr>
              <a:spLocks noChangeArrowheads="1"/>
            </p:cNvSpPr>
            <p:nvPr/>
          </p:nvSpPr>
          <p:spPr bwMode="auto">
            <a:xfrm>
              <a:off x="4588662" y="9238936"/>
              <a:ext cx="2573531" cy="2918249"/>
            </a:xfrm>
            <a:custGeom>
              <a:avLst/>
              <a:gdLst>
                <a:gd name="T0" fmla="*/ 4969 w 6698"/>
                <a:gd name="T1" fmla="*/ 359 h 7687"/>
                <a:gd name="T2" fmla="*/ 5386 w 6698"/>
                <a:gd name="T3" fmla="*/ 886 h 7687"/>
                <a:gd name="T4" fmla="*/ 5899 w 6698"/>
                <a:gd name="T5" fmla="*/ 1341 h 7687"/>
                <a:gd name="T6" fmla="*/ 6448 w 6698"/>
                <a:gd name="T7" fmla="*/ 2689 h 7687"/>
                <a:gd name="T8" fmla="*/ 6433 w 6698"/>
                <a:gd name="T9" fmla="*/ 3759 h 7687"/>
                <a:gd name="T10" fmla="*/ 6170 w 6698"/>
                <a:gd name="T11" fmla="*/ 4228 h 7687"/>
                <a:gd name="T12" fmla="*/ 5767 w 6698"/>
                <a:gd name="T13" fmla="*/ 5034 h 7687"/>
                <a:gd name="T14" fmla="*/ 5819 w 6698"/>
                <a:gd name="T15" fmla="*/ 7086 h 7687"/>
                <a:gd name="T16" fmla="*/ 4866 w 6698"/>
                <a:gd name="T17" fmla="*/ 7452 h 7687"/>
                <a:gd name="T18" fmla="*/ 4456 w 6698"/>
                <a:gd name="T19" fmla="*/ 7657 h 7687"/>
                <a:gd name="T20" fmla="*/ 2931 w 6698"/>
                <a:gd name="T21" fmla="*/ 6910 h 7687"/>
                <a:gd name="T22" fmla="*/ 2572 w 6698"/>
                <a:gd name="T23" fmla="*/ 6778 h 7687"/>
                <a:gd name="T24" fmla="*/ 2426 w 6698"/>
                <a:gd name="T25" fmla="*/ 7049 h 7687"/>
                <a:gd name="T26" fmla="*/ 1708 w 6698"/>
                <a:gd name="T27" fmla="*/ 7254 h 7687"/>
                <a:gd name="T28" fmla="*/ 418 w 6698"/>
                <a:gd name="T29" fmla="*/ 7283 h 7687"/>
                <a:gd name="T30" fmla="*/ 213 w 6698"/>
                <a:gd name="T31" fmla="*/ 6309 h 7687"/>
                <a:gd name="T32" fmla="*/ 667 w 6698"/>
                <a:gd name="T33" fmla="*/ 4345 h 7687"/>
                <a:gd name="T34" fmla="*/ 1657 w 6698"/>
                <a:gd name="T35" fmla="*/ 2791 h 7687"/>
                <a:gd name="T36" fmla="*/ 2213 w 6698"/>
                <a:gd name="T37" fmla="*/ 1553 h 7687"/>
                <a:gd name="T38" fmla="*/ 2162 w 6698"/>
                <a:gd name="T39" fmla="*/ 747 h 7687"/>
                <a:gd name="T40" fmla="*/ 2734 w 6698"/>
                <a:gd name="T41" fmla="*/ 828 h 7687"/>
                <a:gd name="T42" fmla="*/ 3327 w 6698"/>
                <a:gd name="T43" fmla="*/ 982 h 7687"/>
                <a:gd name="T44" fmla="*/ 3620 w 6698"/>
                <a:gd name="T45" fmla="*/ 791 h 7687"/>
                <a:gd name="T46" fmla="*/ 4272 w 6698"/>
                <a:gd name="T47" fmla="*/ 425 h 7687"/>
                <a:gd name="T48" fmla="*/ 4360 w 6698"/>
                <a:gd name="T49" fmla="*/ 102 h 7687"/>
                <a:gd name="T50" fmla="*/ 4727 w 6698"/>
                <a:gd name="T51" fmla="*/ 0 h 7687"/>
                <a:gd name="T52" fmla="*/ 4397 w 6698"/>
                <a:gd name="T53" fmla="*/ 44 h 7687"/>
                <a:gd name="T54" fmla="*/ 4016 w 6698"/>
                <a:gd name="T55" fmla="*/ 220 h 7687"/>
                <a:gd name="T56" fmla="*/ 4192 w 6698"/>
                <a:gd name="T57" fmla="*/ 483 h 7687"/>
                <a:gd name="T58" fmla="*/ 3650 w 6698"/>
                <a:gd name="T59" fmla="*/ 710 h 7687"/>
                <a:gd name="T60" fmla="*/ 3481 w 6698"/>
                <a:gd name="T61" fmla="*/ 916 h 7687"/>
                <a:gd name="T62" fmla="*/ 3056 w 6698"/>
                <a:gd name="T63" fmla="*/ 1289 h 7687"/>
                <a:gd name="T64" fmla="*/ 3027 w 6698"/>
                <a:gd name="T65" fmla="*/ 864 h 7687"/>
                <a:gd name="T66" fmla="*/ 2485 w 6698"/>
                <a:gd name="T67" fmla="*/ 886 h 7687"/>
                <a:gd name="T68" fmla="*/ 2126 w 6698"/>
                <a:gd name="T69" fmla="*/ 696 h 7687"/>
                <a:gd name="T70" fmla="*/ 2272 w 6698"/>
                <a:gd name="T71" fmla="*/ 1341 h 7687"/>
                <a:gd name="T72" fmla="*/ 2008 w 6698"/>
                <a:gd name="T73" fmla="*/ 2066 h 7687"/>
                <a:gd name="T74" fmla="*/ 1642 w 6698"/>
                <a:gd name="T75" fmla="*/ 2770 h 7687"/>
                <a:gd name="T76" fmla="*/ 1056 w 6698"/>
                <a:gd name="T77" fmla="*/ 3612 h 7687"/>
                <a:gd name="T78" fmla="*/ 448 w 6698"/>
                <a:gd name="T79" fmla="*/ 5063 h 7687"/>
                <a:gd name="T80" fmla="*/ 184 w 6698"/>
                <a:gd name="T81" fmla="*/ 6301 h 7687"/>
                <a:gd name="T82" fmla="*/ 198 w 6698"/>
                <a:gd name="T83" fmla="*/ 7349 h 7687"/>
                <a:gd name="T84" fmla="*/ 682 w 6698"/>
                <a:gd name="T85" fmla="*/ 7445 h 7687"/>
                <a:gd name="T86" fmla="*/ 2169 w 6698"/>
                <a:gd name="T87" fmla="*/ 7422 h 7687"/>
                <a:gd name="T88" fmla="*/ 2572 w 6698"/>
                <a:gd name="T89" fmla="*/ 7181 h 7687"/>
                <a:gd name="T90" fmla="*/ 2155 w 6698"/>
                <a:gd name="T91" fmla="*/ 6924 h 7687"/>
                <a:gd name="T92" fmla="*/ 2800 w 6698"/>
                <a:gd name="T93" fmla="*/ 6807 h 7687"/>
                <a:gd name="T94" fmla="*/ 2990 w 6698"/>
                <a:gd name="T95" fmla="*/ 7063 h 7687"/>
                <a:gd name="T96" fmla="*/ 3840 w 6698"/>
                <a:gd name="T97" fmla="*/ 7203 h 7687"/>
                <a:gd name="T98" fmla="*/ 4822 w 6698"/>
                <a:gd name="T99" fmla="*/ 7657 h 7687"/>
                <a:gd name="T100" fmla="*/ 4800 w 6698"/>
                <a:gd name="T101" fmla="*/ 7379 h 7687"/>
                <a:gd name="T102" fmla="*/ 5665 w 6698"/>
                <a:gd name="T103" fmla="*/ 7078 h 7687"/>
                <a:gd name="T104" fmla="*/ 5965 w 6698"/>
                <a:gd name="T105" fmla="*/ 6572 h 7687"/>
                <a:gd name="T106" fmla="*/ 5804 w 6698"/>
                <a:gd name="T107" fmla="*/ 5041 h 7687"/>
                <a:gd name="T108" fmla="*/ 5936 w 6698"/>
                <a:gd name="T109" fmla="*/ 4477 h 7687"/>
                <a:gd name="T110" fmla="*/ 6302 w 6698"/>
                <a:gd name="T111" fmla="*/ 4235 h 7687"/>
                <a:gd name="T112" fmla="*/ 6375 w 6698"/>
                <a:gd name="T113" fmla="*/ 3759 h 7687"/>
                <a:gd name="T114" fmla="*/ 6543 w 6698"/>
                <a:gd name="T115" fmla="*/ 3495 h 7687"/>
                <a:gd name="T116" fmla="*/ 6060 w 6698"/>
                <a:gd name="T117" fmla="*/ 2308 h 7687"/>
                <a:gd name="T118" fmla="*/ 5899 w 6698"/>
                <a:gd name="T119" fmla="*/ 1370 h 7687"/>
                <a:gd name="T120" fmla="*/ 5606 w 6698"/>
                <a:gd name="T121" fmla="*/ 894 h 7687"/>
                <a:gd name="T122" fmla="*/ 5284 w 6698"/>
                <a:gd name="T123" fmla="*/ 601 h 7687"/>
                <a:gd name="T124" fmla="*/ 4969 w 6698"/>
                <a:gd name="T125" fmla="*/ 329 h 7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98" h="7687">
                  <a:moveTo>
                    <a:pt x="4727" y="36"/>
                  </a:moveTo>
                  <a:lnTo>
                    <a:pt x="4727" y="36"/>
                  </a:lnTo>
                  <a:cubicBezTo>
                    <a:pt x="4734" y="36"/>
                    <a:pt x="4741" y="36"/>
                    <a:pt x="4749" y="36"/>
                  </a:cubicBezTo>
                  <a:cubicBezTo>
                    <a:pt x="4785" y="51"/>
                    <a:pt x="4771" y="161"/>
                    <a:pt x="4763" y="256"/>
                  </a:cubicBezTo>
                  <a:cubicBezTo>
                    <a:pt x="4756" y="322"/>
                    <a:pt x="4749" y="388"/>
                    <a:pt x="4771" y="388"/>
                  </a:cubicBezTo>
                  <a:cubicBezTo>
                    <a:pt x="4778" y="388"/>
                    <a:pt x="4793" y="373"/>
                    <a:pt x="4807" y="351"/>
                  </a:cubicBezTo>
                  <a:cubicBezTo>
                    <a:pt x="4837" y="308"/>
                    <a:pt x="4844" y="285"/>
                    <a:pt x="4859" y="285"/>
                  </a:cubicBezTo>
                  <a:cubicBezTo>
                    <a:pt x="4873" y="285"/>
                    <a:pt x="4888" y="300"/>
                    <a:pt x="4917" y="329"/>
                  </a:cubicBezTo>
                  <a:cubicBezTo>
                    <a:pt x="4939" y="351"/>
                    <a:pt x="4954" y="359"/>
                    <a:pt x="4969" y="359"/>
                  </a:cubicBezTo>
                  <a:cubicBezTo>
                    <a:pt x="5012" y="359"/>
                    <a:pt x="5034" y="271"/>
                    <a:pt x="5093" y="256"/>
                  </a:cubicBezTo>
                  <a:cubicBezTo>
                    <a:pt x="5093" y="249"/>
                    <a:pt x="5100" y="249"/>
                    <a:pt x="5108" y="249"/>
                  </a:cubicBezTo>
                  <a:cubicBezTo>
                    <a:pt x="5166" y="249"/>
                    <a:pt x="5188" y="366"/>
                    <a:pt x="5181" y="410"/>
                  </a:cubicBezTo>
                  <a:cubicBezTo>
                    <a:pt x="5174" y="454"/>
                    <a:pt x="5181" y="491"/>
                    <a:pt x="5240" y="513"/>
                  </a:cubicBezTo>
                  <a:cubicBezTo>
                    <a:pt x="5298" y="535"/>
                    <a:pt x="5284" y="505"/>
                    <a:pt x="5218" y="703"/>
                  </a:cubicBezTo>
                  <a:cubicBezTo>
                    <a:pt x="5188" y="784"/>
                    <a:pt x="5188" y="813"/>
                    <a:pt x="5203" y="813"/>
                  </a:cubicBezTo>
                  <a:cubicBezTo>
                    <a:pt x="5232" y="813"/>
                    <a:pt x="5284" y="740"/>
                    <a:pt x="5306" y="703"/>
                  </a:cubicBezTo>
                  <a:cubicBezTo>
                    <a:pt x="5313" y="696"/>
                    <a:pt x="5313" y="696"/>
                    <a:pt x="5320" y="696"/>
                  </a:cubicBezTo>
                  <a:cubicBezTo>
                    <a:pt x="5350" y="696"/>
                    <a:pt x="5386" y="820"/>
                    <a:pt x="5386" y="886"/>
                  </a:cubicBezTo>
                  <a:cubicBezTo>
                    <a:pt x="5386" y="960"/>
                    <a:pt x="5401" y="1026"/>
                    <a:pt x="5481" y="1026"/>
                  </a:cubicBezTo>
                  <a:cubicBezTo>
                    <a:pt x="5496" y="1026"/>
                    <a:pt x="5511" y="1026"/>
                    <a:pt x="5518" y="1026"/>
                  </a:cubicBezTo>
                  <a:cubicBezTo>
                    <a:pt x="5635" y="1003"/>
                    <a:pt x="5599" y="982"/>
                    <a:pt x="5635" y="908"/>
                  </a:cubicBezTo>
                  <a:cubicBezTo>
                    <a:pt x="5657" y="872"/>
                    <a:pt x="5687" y="842"/>
                    <a:pt x="5709" y="842"/>
                  </a:cubicBezTo>
                  <a:cubicBezTo>
                    <a:pt x="5731" y="842"/>
                    <a:pt x="5745" y="857"/>
                    <a:pt x="5745" y="901"/>
                  </a:cubicBezTo>
                  <a:cubicBezTo>
                    <a:pt x="5760" y="989"/>
                    <a:pt x="5797" y="1003"/>
                    <a:pt x="5782" y="1077"/>
                  </a:cubicBezTo>
                  <a:cubicBezTo>
                    <a:pt x="5767" y="1158"/>
                    <a:pt x="5804" y="1172"/>
                    <a:pt x="5848" y="1194"/>
                  </a:cubicBezTo>
                  <a:cubicBezTo>
                    <a:pt x="5899" y="1216"/>
                    <a:pt x="5907" y="1341"/>
                    <a:pt x="5907" y="1341"/>
                  </a:cubicBezTo>
                  <a:lnTo>
                    <a:pt x="5899" y="1341"/>
                  </a:lnTo>
                  <a:cubicBezTo>
                    <a:pt x="5877" y="1341"/>
                    <a:pt x="5833" y="1348"/>
                    <a:pt x="5804" y="1399"/>
                  </a:cubicBezTo>
                  <a:cubicBezTo>
                    <a:pt x="5767" y="1465"/>
                    <a:pt x="5819" y="1590"/>
                    <a:pt x="5862" y="1634"/>
                  </a:cubicBezTo>
                  <a:cubicBezTo>
                    <a:pt x="5907" y="1678"/>
                    <a:pt x="5841" y="1758"/>
                    <a:pt x="5841" y="1861"/>
                  </a:cubicBezTo>
                  <a:cubicBezTo>
                    <a:pt x="5841" y="1963"/>
                    <a:pt x="5972" y="2081"/>
                    <a:pt x="6053" y="2110"/>
                  </a:cubicBezTo>
                  <a:cubicBezTo>
                    <a:pt x="6134" y="2147"/>
                    <a:pt x="6134" y="2191"/>
                    <a:pt x="6090" y="2227"/>
                  </a:cubicBezTo>
                  <a:cubicBezTo>
                    <a:pt x="6046" y="2257"/>
                    <a:pt x="6009" y="2293"/>
                    <a:pt x="6031" y="2330"/>
                  </a:cubicBezTo>
                  <a:cubicBezTo>
                    <a:pt x="6053" y="2359"/>
                    <a:pt x="6112" y="2352"/>
                    <a:pt x="6119" y="2396"/>
                  </a:cubicBezTo>
                  <a:cubicBezTo>
                    <a:pt x="6134" y="2440"/>
                    <a:pt x="6097" y="2484"/>
                    <a:pt x="6178" y="2506"/>
                  </a:cubicBezTo>
                  <a:cubicBezTo>
                    <a:pt x="6258" y="2528"/>
                    <a:pt x="6324" y="2564"/>
                    <a:pt x="6448" y="2689"/>
                  </a:cubicBezTo>
                  <a:cubicBezTo>
                    <a:pt x="6572" y="2813"/>
                    <a:pt x="6587" y="3033"/>
                    <a:pt x="6572" y="3077"/>
                  </a:cubicBezTo>
                  <a:cubicBezTo>
                    <a:pt x="6565" y="3121"/>
                    <a:pt x="6506" y="3099"/>
                    <a:pt x="6528" y="3129"/>
                  </a:cubicBezTo>
                  <a:cubicBezTo>
                    <a:pt x="6550" y="3165"/>
                    <a:pt x="6572" y="3224"/>
                    <a:pt x="6528" y="3290"/>
                  </a:cubicBezTo>
                  <a:cubicBezTo>
                    <a:pt x="6484" y="3356"/>
                    <a:pt x="6484" y="3436"/>
                    <a:pt x="6521" y="3510"/>
                  </a:cubicBezTo>
                  <a:cubicBezTo>
                    <a:pt x="6550" y="3576"/>
                    <a:pt x="6594" y="3517"/>
                    <a:pt x="6646" y="3598"/>
                  </a:cubicBezTo>
                  <a:cubicBezTo>
                    <a:pt x="6690" y="3678"/>
                    <a:pt x="6623" y="3729"/>
                    <a:pt x="6587" y="3729"/>
                  </a:cubicBezTo>
                  <a:cubicBezTo>
                    <a:pt x="6572" y="3729"/>
                    <a:pt x="6550" y="3729"/>
                    <a:pt x="6536" y="3729"/>
                  </a:cubicBezTo>
                  <a:cubicBezTo>
                    <a:pt x="6506" y="3729"/>
                    <a:pt x="6470" y="3737"/>
                    <a:pt x="6448" y="3759"/>
                  </a:cubicBezTo>
                  <a:cubicBezTo>
                    <a:pt x="6448" y="3759"/>
                    <a:pt x="6440" y="3759"/>
                    <a:pt x="6433" y="3759"/>
                  </a:cubicBezTo>
                  <a:cubicBezTo>
                    <a:pt x="6404" y="3759"/>
                    <a:pt x="6368" y="3686"/>
                    <a:pt x="6280" y="3663"/>
                  </a:cubicBezTo>
                  <a:cubicBezTo>
                    <a:pt x="6251" y="3656"/>
                    <a:pt x="6229" y="3656"/>
                    <a:pt x="6214" y="3656"/>
                  </a:cubicBezTo>
                  <a:cubicBezTo>
                    <a:pt x="6170" y="3656"/>
                    <a:pt x="6163" y="3678"/>
                    <a:pt x="6148" y="3744"/>
                  </a:cubicBezTo>
                  <a:cubicBezTo>
                    <a:pt x="6119" y="3832"/>
                    <a:pt x="6302" y="3927"/>
                    <a:pt x="6302" y="3927"/>
                  </a:cubicBezTo>
                  <a:cubicBezTo>
                    <a:pt x="6295" y="3927"/>
                    <a:pt x="6280" y="3920"/>
                    <a:pt x="6273" y="3920"/>
                  </a:cubicBezTo>
                  <a:cubicBezTo>
                    <a:pt x="6229" y="3920"/>
                    <a:pt x="6214" y="3949"/>
                    <a:pt x="6273" y="4015"/>
                  </a:cubicBezTo>
                  <a:cubicBezTo>
                    <a:pt x="6331" y="4089"/>
                    <a:pt x="6280" y="4257"/>
                    <a:pt x="6243" y="4257"/>
                  </a:cubicBezTo>
                  <a:lnTo>
                    <a:pt x="6236" y="4257"/>
                  </a:lnTo>
                  <a:cubicBezTo>
                    <a:pt x="6214" y="4235"/>
                    <a:pt x="6192" y="4228"/>
                    <a:pt x="6170" y="4228"/>
                  </a:cubicBezTo>
                  <a:cubicBezTo>
                    <a:pt x="6156" y="4228"/>
                    <a:pt x="6141" y="4235"/>
                    <a:pt x="6134" y="4257"/>
                  </a:cubicBezTo>
                  <a:cubicBezTo>
                    <a:pt x="6119" y="4301"/>
                    <a:pt x="6200" y="4323"/>
                    <a:pt x="6156" y="4330"/>
                  </a:cubicBezTo>
                  <a:cubicBezTo>
                    <a:pt x="6112" y="4345"/>
                    <a:pt x="6053" y="4367"/>
                    <a:pt x="5987" y="4426"/>
                  </a:cubicBezTo>
                  <a:cubicBezTo>
                    <a:pt x="5965" y="4440"/>
                    <a:pt x="5950" y="4448"/>
                    <a:pt x="5936" y="4448"/>
                  </a:cubicBezTo>
                  <a:cubicBezTo>
                    <a:pt x="5899" y="4448"/>
                    <a:pt x="5870" y="4404"/>
                    <a:pt x="5841" y="4389"/>
                  </a:cubicBezTo>
                  <a:cubicBezTo>
                    <a:pt x="5833" y="4389"/>
                    <a:pt x="5833" y="4389"/>
                    <a:pt x="5826" y="4389"/>
                  </a:cubicBezTo>
                  <a:cubicBezTo>
                    <a:pt x="5774" y="4389"/>
                    <a:pt x="5687" y="4499"/>
                    <a:pt x="5635" y="4616"/>
                  </a:cubicBezTo>
                  <a:cubicBezTo>
                    <a:pt x="5577" y="4741"/>
                    <a:pt x="5496" y="4733"/>
                    <a:pt x="5569" y="4777"/>
                  </a:cubicBezTo>
                  <a:cubicBezTo>
                    <a:pt x="5635" y="4821"/>
                    <a:pt x="5767" y="5034"/>
                    <a:pt x="5767" y="5034"/>
                  </a:cubicBezTo>
                  <a:cubicBezTo>
                    <a:pt x="5767" y="5034"/>
                    <a:pt x="5760" y="5085"/>
                    <a:pt x="5767" y="5239"/>
                  </a:cubicBezTo>
                  <a:cubicBezTo>
                    <a:pt x="5782" y="5400"/>
                    <a:pt x="5950" y="5627"/>
                    <a:pt x="5950" y="5730"/>
                  </a:cubicBezTo>
                  <a:cubicBezTo>
                    <a:pt x="5950" y="5832"/>
                    <a:pt x="5884" y="6001"/>
                    <a:pt x="5819" y="6060"/>
                  </a:cubicBezTo>
                  <a:cubicBezTo>
                    <a:pt x="5745" y="6111"/>
                    <a:pt x="5884" y="6162"/>
                    <a:pt x="5848" y="6272"/>
                  </a:cubicBezTo>
                  <a:cubicBezTo>
                    <a:pt x="5819" y="6382"/>
                    <a:pt x="5782" y="6411"/>
                    <a:pt x="5884" y="6499"/>
                  </a:cubicBezTo>
                  <a:cubicBezTo>
                    <a:pt x="5987" y="6587"/>
                    <a:pt x="5907" y="6580"/>
                    <a:pt x="5841" y="6624"/>
                  </a:cubicBezTo>
                  <a:cubicBezTo>
                    <a:pt x="5767" y="6668"/>
                    <a:pt x="5848" y="6727"/>
                    <a:pt x="5907" y="6858"/>
                  </a:cubicBezTo>
                  <a:cubicBezTo>
                    <a:pt x="5958" y="6983"/>
                    <a:pt x="5870" y="7100"/>
                    <a:pt x="5833" y="7100"/>
                  </a:cubicBezTo>
                  <a:cubicBezTo>
                    <a:pt x="5826" y="7100"/>
                    <a:pt x="5819" y="7093"/>
                    <a:pt x="5819" y="7086"/>
                  </a:cubicBezTo>
                  <a:cubicBezTo>
                    <a:pt x="5804" y="7056"/>
                    <a:pt x="5760" y="7027"/>
                    <a:pt x="5716" y="7027"/>
                  </a:cubicBezTo>
                  <a:cubicBezTo>
                    <a:pt x="5694" y="7027"/>
                    <a:pt x="5672" y="7034"/>
                    <a:pt x="5643" y="7056"/>
                  </a:cubicBezTo>
                  <a:cubicBezTo>
                    <a:pt x="5599" y="7093"/>
                    <a:pt x="5548" y="7122"/>
                    <a:pt x="5489" y="7122"/>
                  </a:cubicBezTo>
                  <a:cubicBezTo>
                    <a:pt x="5460" y="7122"/>
                    <a:pt x="5430" y="7115"/>
                    <a:pt x="5393" y="7100"/>
                  </a:cubicBezTo>
                  <a:cubicBezTo>
                    <a:pt x="5372" y="7086"/>
                    <a:pt x="5350" y="7078"/>
                    <a:pt x="5328" y="7078"/>
                  </a:cubicBezTo>
                  <a:cubicBezTo>
                    <a:pt x="5269" y="7078"/>
                    <a:pt x="5240" y="7129"/>
                    <a:pt x="5203" y="7166"/>
                  </a:cubicBezTo>
                  <a:cubicBezTo>
                    <a:pt x="5159" y="7225"/>
                    <a:pt x="5079" y="7269"/>
                    <a:pt x="5012" y="7283"/>
                  </a:cubicBezTo>
                  <a:cubicBezTo>
                    <a:pt x="4947" y="7291"/>
                    <a:pt x="4829" y="7305"/>
                    <a:pt x="4785" y="7349"/>
                  </a:cubicBezTo>
                  <a:cubicBezTo>
                    <a:pt x="4741" y="7393"/>
                    <a:pt x="4793" y="7408"/>
                    <a:pt x="4866" y="7452"/>
                  </a:cubicBezTo>
                  <a:cubicBezTo>
                    <a:pt x="4910" y="7481"/>
                    <a:pt x="5005" y="7496"/>
                    <a:pt x="5057" y="7503"/>
                  </a:cubicBezTo>
                  <a:cubicBezTo>
                    <a:pt x="5057" y="7518"/>
                    <a:pt x="5064" y="7562"/>
                    <a:pt x="5042" y="7584"/>
                  </a:cubicBezTo>
                  <a:cubicBezTo>
                    <a:pt x="5042" y="7598"/>
                    <a:pt x="5027" y="7598"/>
                    <a:pt x="5005" y="7598"/>
                  </a:cubicBezTo>
                  <a:cubicBezTo>
                    <a:pt x="4961" y="7598"/>
                    <a:pt x="4895" y="7577"/>
                    <a:pt x="4895" y="7577"/>
                  </a:cubicBezTo>
                  <a:cubicBezTo>
                    <a:pt x="4807" y="7635"/>
                    <a:pt x="4807" y="7635"/>
                    <a:pt x="4807" y="7635"/>
                  </a:cubicBezTo>
                  <a:cubicBezTo>
                    <a:pt x="4807" y="7635"/>
                    <a:pt x="4756" y="7577"/>
                    <a:pt x="4705" y="7577"/>
                  </a:cubicBezTo>
                  <a:cubicBezTo>
                    <a:pt x="4690" y="7577"/>
                    <a:pt x="4675" y="7577"/>
                    <a:pt x="4661" y="7584"/>
                  </a:cubicBezTo>
                  <a:cubicBezTo>
                    <a:pt x="4602" y="7628"/>
                    <a:pt x="4551" y="7657"/>
                    <a:pt x="4485" y="7657"/>
                  </a:cubicBezTo>
                  <a:cubicBezTo>
                    <a:pt x="4478" y="7657"/>
                    <a:pt x="4463" y="7657"/>
                    <a:pt x="4456" y="7657"/>
                  </a:cubicBezTo>
                  <a:cubicBezTo>
                    <a:pt x="4375" y="7642"/>
                    <a:pt x="4287" y="7437"/>
                    <a:pt x="4250" y="7364"/>
                  </a:cubicBezTo>
                  <a:cubicBezTo>
                    <a:pt x="4221" y="7283"/>
                    <a:pt x="3921" y="7210"/>
                    <a:pt x="3855" y="7181"/>
                  </a:cubicBezTo>
                  <a:cubicBezTo>
                    <a:pt x="3789" y="7144"/>
                    <a:pt x="3642" y="7086"/>
                    <a:pt x="3540" y="7063"/>
                  </a:cubicBezTo>
                  <a:cubicBezTo>
                    <a:pt x="3518" y="7063"/>
                    <a:pt x="3496" y="7056"/>
                    <a:pt x="3474" y="7056"/>
                  </a:cubicBezTo>
                  <a:cubicBezTo>
                    <a:pt x="3393" y="7056"/>
                    <a:pt x="3312" y="7086"/>
                    <a:pt x="3247" y="7137"/>
                  </a:cubicBezTo>
                  <a:cubicBezTo>
                    <a:pt x="3210" y="7151"/>
                    <a:pt x="3181" y="7166"/>
                    <a:pt x="3159" y="7166"/>
                  </a:cubicBezTo>
                  <a:cubicBezTo>
                    <a:pt x="3115" y="7166"/>
                    <a:pt x="3085" y="7137"/>
                    <a:pt x="3093" y="7100"/>
                  </a:cubicBezTo>
                  <a:cubicBezTo>
                    <a:pt x="3107" y="7041"/>
                    <a:pt x="3093" y="6998"/>
                    <a:pt x="3005" y="6939"/>
                  </a:cubicBezTo>
                  <a:cubicBezTo>
                    <a:pt x="2968" y="6917"/>
                    <a:pt x="2946" y="6910"/>
                    <a:pt x="2931" y="6910"/>
                  </a:cubicBezTo>
                  <a:cubicBezTo>
                    <a:pt x="2902" y="6910"/>
                    <a:pt x="2895" y="6932"/>
                    <a:pt x="2924" y="6961"/>
                  </a:cubicBezTo>
                  <a:cubicBezTo>
                    <a:pt x="2968" y="7012"/>
                    <a:pt x="2968" y="7063"/>
                    <a:pt x="2939" y="7063"/>
                  </a:cubicBezTo>
                  <a:cubicBezTo>
                    <a:pt x="2910" y="7063"/>
                    <a:pt x="2866" y="7020"/>
                    <a:pt x="2822" y="7020"/>
                  </a:cubicBezTo>
                  <a:lnTo>
                    <a:pt x="2814" y="7020"/>
                  </a:lnTo>
                  <a:cubicBezTo>
                    <a:pt x="2800" y="7020"/>
                    <a:pt x="2792" y="7027"/>
                    <a:pt x="2778" y="7027"/>
                  </a:cubicBezTo>
                  <a:cubicBezTo>
                    <a:pt x="2726" y="7027"/>
                    <a:pt x="2660" y="7005"/>
                    <a:pt x="2675" y="6954"/>
                  </a:cubicBezTo>
                  <a:cubicBezTo>
                    <a:pt x="2697" y="6888"/>
                    <a:pt x="2778" y="6895"/>
                    <a:pt x="2822" y="6829"/>
                  </a:cubicBezTo>
                  <a:cubicBezTo>
                    <a:pt x="2866" y="6763"/>
                    <a:pt x="2631" y="6682"/>
                    <a:pt x="2631" y="6682"/>
                  </a:cubicBezTo>
                  <a:cubicBezTo>
                    <a:pt x="2631" y="6741"/>
                    <a:pt x="2602" y="6778"/>
                    <a:pt x="2572" y="6778"/>
                  </a:cubicBezTo>
                  <a:cubicBezTo>
                    <a:pt x="2558" y="6778"/>
                    <a:pt x="2543" y="6763"/>
                    <a:pt x="2543" y="6734"/>
                  </a:cubicBezTo>
                  <a:cubicBezTo>
                    <a:pt x="2536" y="6682"/>
                    <a:pt x="2514" y="6660"/>
                    <a:pt x="2477" y="6660"/>
                  </a:cubicBezTo>
                  <a:cubicBezTo>
                    <a:pt x="2462" y="6660"/>
                    <a:pt x="2440" y="6668"/>
                    <a:pt x="2419" y="6682"/>
                  </a:cubicBezTo>
                  <a:cubicBezTo>
                    <a:pt x="2345" y="6727"/>
                    <a:pt x="2221" y="6712"/>
                    <a:pt x="2213" y="6763"/>
                  </a:cubicBezTo>
                  <a:cubicBezTo>
                    <a:pt x="2199" y="6807"/>
                    <a:pt x="2199" y="6873"/>
                    <a:pt x="2140" y="6895"/>
                  </a:cubicBezTo>
                  <a:cubicBezTo>
                    <a:pt x="2089" y="6917"/>
                    <a:pt x="2052" y="7034"/>
                    <a:pt x="2111" y="7100"/>
                  </a:cubicBezTo>
                  <a:cubicBezTo>
                    <a:pt x="2140" y="7137"/>
                    <a:pt x="2184" y="7151"/>
                    <a:pt x="2221" y="7151"/>
                  </a:cubicBezTo>
                  <a:cubicBezTo>
                    <a:pt x="2265" y="7151"/>
                    <a:pt x="2301" y="7137"/>
                    <a:pt x="2323" y="7122"/>
                  </a:cubicBezTo>
                  <a:cubicBezTo>
                    <a:pt x="2367" y="7100"/>
                    <a:pt x="2375" y="7049"/>
                    <a:pt x="2426" y="7049"/>
                  </a:cubicBezTo>
                  <a:cubicBezTo>
                    <a:pt x="2440" y="7049"/>
                    <a:pt x="2462" y="7049"/>
                    <a:pt x="2492" y="7063"/>
                  </a:cubicBezTo>
                  <a:cubicBezTo>
                    <a:pt x="2617" y="7122"/>
                    <a:pt x="2529" y="7144"/>
                    <a:pt x="2514" y="7225"/>
                  </a:cubicBezTo>
                  <a:cubicBezTo>
                    <a:pt x="2507" y="7305"/>
                    <a:pt x="2440" y="7305"/>
                    <a:pt x="2440" y="7305"/>
                  </a:cubicBezTo>
                  <a:cubicBezTo>
                    <a:pt x="2440" y="7283"/>
                    <a:pt x="2382" y="7232"/>
                    <a:pt x="2309" y="7232"/>
                  </a:cubicBezTo>
                  <a:cubicBezTo>
                    <a:pt x="2287" y="7232"/>
                    <a:pt x="2265" y="7239"/>
                    <a:pt x="2243" y="7247"/>
                  </a:cubicBezTo>
                  <a:cubicBezTo>
                    <a:pt x="2140" y="7291"/>
                    <a:pt x="2169" y="7393"/>
                    <a:pt x="2169" y="7393"/>
                  </a:cubicBezTo>
                  <a:cubicBezTo>
                    <a:pt x="2103" y="7408"/>
                    <a:pt x="2045" y="7415"/>
                    <a:pt x="1994" y="7415"/>
                  </a:cubicBezTo>
                  <a:cubicBezTo>
                    <a:pt x="1898" y="7415"/>
                    <a:pt x="1832" y="7386"/>
                    <a:pt x="1796" y="7291"/>
                  </a:cubicBezTo>
                  <a:cubicBezTo>
                    <a:pt x="1781" y="7261"/>
                    <a:pt x="1752" y="7254"/>
                    <a:pt x="1708" y="7254"/>
                  </a:cubicBezTo>
                  <a:cubicBezTo>
                    <a:pt x="1612" y="7254"/>
                    <a:pt x="1451" y="7327"/>
                    <a:pt x="1386" y="7393"/>
                  </a:cubicBezTo>
                  <a:cubicBezTo>
                    <a:pt x="1319" y="7459"/>
                    <a:pt x="1136" y="7481"/>
                    <a:pt x="1034" y="7481"/>
                  </a:cubicBezTo>
                  <a:cubicBezTo>
                    <a:pt x="997" y="7481"/>
                    <a:pt x="968" y="7474"/>
                    <a:pt x="953" y="7474"/>
                  </a:cubicBezTo>
                  <a:cubicBezTo>
                    <a:pt x="909" y="7459"/>
                    <a:pt x="917" y="7327"/>
                    <a:pt x="865" y="7327"/>
                  </a:cubicBezTo>
                  <a:cubicBezTo>
                    <a:pt x="807" y="7327"/>
                    <a:pt x="623" y="7452"/>
                    <a:pt x="521" y="7496"/>
                  </a:cubicBezTo>
                  <a:cubicBezTo>
                    <a:pt x="499" y="7510"/>
                    <a:pt x="477" y="7510"/>
                    <a:pt x="455" y="7510"/>
                  </a:cubicBezTo>
                  <a:cubicBezTo>
                    <a:pt x="396" y="7510"/>
                    <a:pt x="360" y="7467"/>
                    <a:pt x="374" y="7430"/>
                  </a:cubicBezTo>
                  <a:cubicBezTo>
                    <a:pt x="396" y="7386"/>
                    <a:pt x="455" y="7335"/>
                    <a:pt x="440" y="7305"/>
                  </a:cubicBezTo>
                  <a:cubicBezTo>
                    <a:pt x="440" y="7291"/>
                    <a:pt x="433" y="7283"/>
                    <a:pt x="418" y="7283"/>
                  </a:cubicBezTo>
                  <a:cubicBezTo>
                    <a:pt x="404" y="7283"/>
                    <a:pt x="381" y="7298"/>
                    <a:pt x="352" y="7335"/>
                  </a:cubicBezTo>
                  <a:cubicBezTo>
                    <a:pt x="330" y="7364"/>
                    <a:pt x="308" y="7379"/>
                    <a:pt x="286" y="7379"/>
                  </a:cubicBezTo>
                  <a:cubicBezTo>
                    <a:pt x="257" y="7379"/>
                    <a:pt x="235" y="7357"/>
                    <a:pt x="228" y="7335"/>
                  </a:cubicBezTo>
                  <a:cubicBezTo>
                    <a:pt x="213" y="7305"/>
                    <a:pt x="242" y="7232"/>
                    <a:pt x="147" y="7159"/>
                  </a:cubicBezTo>
                  <a:cubicBezTo>
                    <a:pt x="59" y="7078"/>
                    <a:pt x="45" y="6998"/>
                    <a:pt x="81" y="6932"/>
                  </a:cubicBezTo>
                  <a:cubicBezTo>
                    <a:pt x="118" y="6858"/>
                    <a:pt x="140" y="6851"/>
                    <a:pt x="118" y="6792"/>
                  </a:cubicBezTo>
                  <a:cubicBezTo>
                    <a:pt x="88" y="6734"/>
                    <a:pt x="88" y="6682"/>
                    <a:pt x="140" y="6609"/>
                  </a:cubicBezTo>
                  <a:cubicBezTo>
                    <a:pt x="184" y="6543"/>
                    <a:pt x="191" y="6543"/>
                    <a:pt x="169" y="6463"/>
                  </a:cubicBezTo>
                  <a:cubicBezTo>
                    <a:pt x="147" y="6382"/>
                    <a:pt x="213" y="6309"/>
                    <a:pt x="213" y="6309"/>
                  </a:cubicBezTo>
                  <a:cubicBezTo>
                    <a:pt x="206" y="6258"/>
                    <a:pt x="228" y="6191"/>
                    <a:pt x="272" y="6148"/>
                  </a:cubicBezTo>
                  <a:cubicBezTo>
                    <a:pt x="316" y="6104"/>
                    <a:pt x="330" y="6045"/>
                    <a:pt x="308" y="6001"/>
                  </a:cubicBezTo>
                  <a:cubicBezTo>
                    <a:pt x="286" y="5957"/>
                    <a:pt x="228" y="5877"/>
                    <a:pt x="206" y="5774"/>
                  </a:cubicBezTo>
                  <a:cubicBezTo>
                    <a:pt x="184" y="5671"/>
                    <a:pt x="213" y="5569"/>
                    <a:pt x="250" y="5525"/>
                  </a:cubicBezTo>
                  <a:cubicBezTo>
                    <a:pt x="286" y="5481"/>
                    <a:pt x="294" y="5408"/>
                    <a:pt x="352" y="5312"/>
                  </a:cubicBezTo>
                  <a:cubicBezTo>
                    <a:pt x="411" y="5210"/>
                    <a:pt x="455" y="5158"/>
                    <a:pt x="477" y="5070"/>
                  </a:cubicBezTo>
                  <a:cubicBezTo>
                    <a:pt x="499" y="4982"/>
                    <a:pt x="536" y="4960"/>
                    <a:pt x="579" y="4924"/>
                  </a:cubicBezTo>
                  <a:cubicBezTo>
                    <a:pt x="623" y="4887"/>
                    <a:pt x="601" y="4631"/>
                    <a:pt x="623" y="4550"/>
                  </a:cubicBezTo>
                  <a:cubicBezTo>
                    <a:pt x="645" y="4470"/>
                    <a:pt x="601" y="4404"/>
                    <a:pt x="667" y="4345"/>
                  </a:cubicBezTo>
                  <a:cubicBezTo>
                    <a:pt x="741" y="4286"/>
                    <a:pt x="770" y="4206"/>
                    <a:pt x="770" y="4081"/>
                  </a:cubicBezTo>
                  <a:cubicBezTo>
                    <a:pt x="770" y="3957"/>
                    <a:pt x="865" y="3832"/>
                    <a:pt x="917" y="3788"/>
                  </a:cubicBezTo>
                  <a:cubicBezTo>
                    <a:pt x="975" y="3744"/>
                    <a:pt x="1056" y="3663"/>
                    <a:pt x="1078" y="3634"/>
                  </a:cubicBezTo>
                  <a:cubicBezTo>
                    <a:pt x="1100" y="3598"/>
                    <a:pt x="1144" y="3495"/>
                    <a:pt x="1195" y="3436"/>
                  </a:cubicBezTo>
                  <a:cubicBezTo>
                    <a:pt x="1239" y="3378"/>
                    <a:pt x="1268" y="3356"/>
                    <a:pt x="1349" y="3334"/>
                  </a:cubicBezTo>
                  <a:cubicBezTo>
                    <a:pt x="1429" y="3312"/>
                    <a:pt x="1444" y="3158"/>
                    <a:pt x="1473" y="3063"/>
                  </a:cubicBezTo>
                  <a:cubicBezTo>
                    <a:pt x="1503" y="2989"/>
                    <a:pt x="1598" y="2887"/>
                    <a:pt x="1635" y="2843"/>
                  </a:cubicBezTo>
                  <a:cubicBezTo>
                    <a:pt x="1664" y="2806"/>
                    <a:pt x="1664" y="2806"/>
                    <a:pt x="1664" y="2806"/>
                  </a:cubicBezTo>
                  <a:cubicBezTo>
                    <a:pt x="1664" y="2806"/>
                    <a:pt x="1664" y="2799"/>
                    <a:pt x="1657" y="2791"/>
                  </a:cubicBezTo>
                  <a:cubicBezTo>
                    <a:pt x="1700" y="2770"/>
                    <a:pt x="1700" y="2770"/>
                    <a:pt x="1700" y="2770"/>
                  </a:cubicBezTo>
                  <a:lnTo>
                    <a:pt x="1700" y="2770"/>
                  </a:lnTo>
                  <a:cubicBezTo>
                    <a:pt x="1708" y="2770"/>
                    <a:pt x="1767" y="2762"/>
                    <a:pt x="1825" y="2623"/>
                  </a:cubicBezTo>
                  <a:cubicBezTo>
                    <a:pt x="1898" y="2447"/>
                    <a:pt x="1986" y="2374"/>
                    <a:pt x="1994" y="2293"/>
                  </a:cubicBezTo>
                  <a:cubicBezTo>
                    <a:pt x="2008" y="2213"/>
                    <a:pt x="1986" y="2147"/>
                    <a:pt x="2008" y="2110"/>
                  </a:cubicBezTo>
                  <a:cubicBezTo>
                    <a:pt x="2030" y="2081"/>
                    <a:pt x="2096" y="2044"/>
                    <a:pt x="2074" y="1978"/>
                  </a:cubicBezTo>
                  <a:cubicBezTo>
                    <a:pt x="2052" y="1905"/>
                    <a:pt x="2089" y="1853"/>
                    <a:pt x="2155" y="1802"/>
                  </a:cubicBezTo>
                  <a:cubicBezTo>
                    <a:pt x="2221" y="1758"/>
                    <a:pt x="2243" y="1773"/>
                    <a:pt x="2243" y="1678"/>
                  </a:cubicBezTo>
                  <a:cubicBezTo>
                    <a:pt x="2243" y="1590"/>
                    <a:pt x="2191" y="1627"/>
                    <a:pt x="2213" y="1553"/>
                  </a:cubicBezTo>
                  <a:cubicBezTo>
                    <a:pt x="2236" y="1487"/>
                    <a:pt x="2294" y="1480"/>
                    <a:pt x="2294" y="1421"/>
                  </a:cubicBezTo>
                  <a:cubicBezTo>
                    <a:pt x="2294" y="1363"/>
                    <a:pt x="2345" y="1216"/>
                    <a:pt x="2294" y="1216"/>
                  </a:cubicBezTo>
                  <a:lnTo>
                    <a:pt x="2294" y="1216"/>
                  </a:lnTo>
                  <a:cubicBezTo>
                    <a:pt x="2287" y="1216"/>
                    <a:pt x="2279" y="1216"/>
                    <a:pt x="2272" y="1216"/>
                  </a:cubicBezTo>
                  <a:cubicBezTo>
                    <a:pt x="2221" y="1216"/>
                    <a:pt x="2169" y="1179"/>
                    <a:pt x="2213" y="1128"/>
                  </a:cubicBezTo>
                  <a:cubicBezTo>
                    <a:pt x="2257" y="1070"/>
                    <a:pt x="2199" y="1048"/>
                    <a:pt x="2155" y="982"/>
                  </a:cubicBezTo>
                  <a:cubicBezTo>
                    <a:pt x="2111" y="908"/>
                    <a:pt x="2140" y="718"/>
                    <a:pt x="2140" y="718"/>
                  </a:cubicBezTo>
                  <a:cubicBezTo>
                    <a:pt x="2140" y="718"/>
                    <a:pt x="2140" y="718"/>
                    <a:pt x="2148" y="718"/>
                  </a:cubicBezTo>
                  <a:cubicBezTo>
                    <a:pt x="2155" y="732"/>
                    <a:pt x="2162" y="747"/>
                    <a:pt x="2162" y="747"/>
                  </a:cubicBezTo>
                  <a:cubicBezTo>
                    <a:pt x="2162" y="747"/>
                    <a:pt x="2155" y="732"/>
                    <a:pt x="2148" y="718"/>
                  </a:cubicBezTo>
                  <a:cubicBezTo>
                    <a:pt x="2148" y="718"/>
                    <a:pt x="2162" y="710"/>
                    <a:pt x="2199" y="696"/>
                  </a:cubicBezTo>
                  <a:cubicBezTo>
                    <a:pt x="2206" y="696"/>
                    <a:pt x="2206" y="696"/>
                    <a:pt x="2206" y="696"/>
                  </a:cubicBezTo>
                  <a:cubicBezTo>
                    <a:pt x="2265" y="696"/>
                    <a:pt x="2353" y="879"/>
                    <a:pt x="2426" y="923"/>
                  </a:cubicBezTo>
                  <a:cubicBezTo>
                    <a:pt x="2440" y="930"/>
                    <a:pt x="2455" y="930"/>
                    <a:pt x="2462" y="930"/>
                  </a:cubicBezTo>
                  <a:cubicBezTo>
                    <a:pt x="2521" y="930"/>
                    <a:pt x="2550" y="850"/>
                    <a:pt x="2529" y="777"/>
                  </a:cubicBezTo>
                  <a:cubicBezTo>
                    <a:pt x="2507" y="681"/>
                    <a:pt x="2529" y="601"/>
                    <a:pt x="2617" y="593"/>
                  </a:cubicBezTo>
                  <a:cubicBezTo>
                    <a:pt x="2631" y="593"/>
                    <a:pt x="2638" y="593"/>
                    <a:pt x="2638" y="593"/>
                  </a:cubicBezTo>
                  <a:cubicBezTo>
                    <a:pt x="2712" y="593"/>
                    <a:pt x="2704" y="644"/>
                    <a:pt x="2734" y="828"/>
                  </a:cubicBezTo>
                  <a:cubicBezTo>
                    <a:pt x="2748" y="923"/>
                    <a:pt x="2807" y="945"/>
                    <a:pt x="2866" y="945"/>
                  </a:cubicBezTo>
                  <a:cubicBezTo>
                    <a:pt x="2931" y="945"/>
                    <a:pt x="3005" y="908"/>
                    <a:pt x="3005" y="908"/>
                  </a:cubicBezTo>
                  <a:cubicBezTo>
                    <a:pt x="3019" y="967"/>
                    <a:pt x="3041" y="982"/>
                    <a:pt x="3129" y="982"/>
                  </a:cubicBezTo>
                  <a:cubicBezTo>
                    <a:pt x="3217" y="982"/>
                    <a:pt x="3166" y="1077"/>
                    <a:pt x="3093" y="1091"/>
                  </a:cubicBezTo>
                  <a:cubicBezTo>
                    <a:pt x="3027" y="1106"/>
                    <a:pt x="3041" y="1077"/>
                    <a:pt x="3027" y="1253"/>
                  </a:cubicBezTo>
                  <a:cubicBezTo>
                    <a:pt x="3027" y="1297"/>
                    <a:pt x="3034" y="1319"/>
                    <a:pt x="3056" y="1319"/>
                  </a:cubicBezTo>
                  <a:cubicBezTo>
                    <a:pt x="3100" y="1319"/>
                    <a:pt x="3188" y="1209"/>
                    <a:pt x="3217" y="1194"/>
                  </a:cubicBezTo>
                  <a:cubicBezTo>
                    <a:pt x="3269" y="1172"/>
                    <a:pt x="3247" y="1150"/>
                    <a:pt x="3269" y="1070"/>
                  </a:cubicBezTo>
                  <a:cubicBezTo>
                    <a:pt x="3283" y="1018"/>
                    <a:pt x="3298" y="982"/>
                    <a:pt x="3327" y="982"/>
                  </a:cubicBezTo>
                  <a:cubicBezTo>
                    <a:pt x="3342" y="982"/>
                    <a:pt x="3364" y="996"/>
                    <a:pt x="3393" y="1011"/>
                  </a:cubicBezTo>
                  <a:cubicBezTo>
                    <a:pt x="3408" y="1026"/>
                    <a:pt x="3422" y="1033"/>
                    <a:pt x="3437" y="1033"/>
                  </a:cubicBezTo>
                  <a:cubicBezTo>
                    <a:pt x="3474" y="1033"/>
                    <a:pt x="3481" y="974"/>
                    <a:pt x="3503" y="930"/>
                  </a:cubicBezTo>
                  <a:cubicBezTo>
                    <a:pt x="3510" y="916"/>
                    <a:pt x="3525" y="916"/>
                    <a:pt x="3547" y="916"/>
                  </a:cubicBezTo>
                  <a:cubicBezTo>
                    <a:pt x="3591" y="916"/>
                    <a:pt x="3650" y="952"/>
                    <a:pt x="3650" y="952"/>
                  </a:cubicBezTo>
                  <a:cubicBezTo>
                    <a:pt x="3562" y="820"/>
                    <a:pt x="3562" y="820"/>
                    <a:pt x="3562" y="820"/>
                  </a:cubicBezTo>
                  <a:cubicBezTo>
                    <a:pt x="3562" y="820"/>
                    <a:pt x="3562" y="820"/>
                    <a:pt x="3620" y="777"/>
                  </a:cubicBezTo>
                  <a:cubicBezTo>
                    <a:pt x="3620" y="777"/>
                    <a:pt x="3620" y="777"/>
                    <a:pt x="3620" y="769"/>
                  </a:cubicBezTo>
                  <a:cubicBezTo>
                    <a:pt x="3620" y="777"/>
                    <a:pt x="3620" y="784"/>
                    <a:pt x="3620" y="791"/>
                  </a:cubicBezTo>
                  <a:cubicBezTo>
                    <a:pt x="3620" y="813"/>
                    <a:pt x="3620" y="828"/>
                    <a:pt x="3620" y="828"/>
                  </a:cubicBezTo>
                  <a:cubicBezTo>
                    <a:pt x="3620" y="828"/>
                    <a:pt x="3620" y="813"/>
                    <a:pt x="3620" y="791"/>
                  </a:cubicBezTo>
                  <a:cubicBezTo>
                    <a:pt x="3620" y="784"/>
                    <a:pt x="3620" y="777"/>
                    <a:pt x="3620" y="769"/>
                  </a:cubicBezTo>
                  <a:cubicBezTo>
                    <a:pt x="3635" y="762"/>
                    <a:pt x="3650" y="762"/>
                    <a:pt x="3672" y="762"/>
                  </a:cubicBezTo>
                  <a:cubicBezTo>
                    <a:pt x="3708" y="762"/>
                    <a:pt x="3745" y="769"/>
                    <a:pt x="3789" y="769"/>
                  </a:cubicBezTo>
                  <a:cubicBezTo>
                    <a:pt x="3803" y="769"/>
                    <a:pt x="3818" y="769"/>
                    <a:pt x="3833" y="762"/>
                  </a:cubicBezTo>
                  <a:cubicBezTo>
                    <a:pt x="3899" y="725"/>
                    <a:pt x="3972" y="740"/>
                    <a:pt x="3972" y="630"/>
                  </a:cubicBezTo>
                  <a:cubicBezTo>
                    <a:pt x="3972" y="513"/>
                    <a:pt x="4082" y="527"/>
                    <a:pt x="4192" y="513"/>
                  </a:cubicBezTo>
                  <a:cubicBezTo>
                    <a:pt x="4309" y="505"/>
                    <a:pt x="4250" y="469"/>
                    <a:pt x="4272" y="425"/>
                  </a:cubicBezTo>
                  <a:cubicBezTo>
                    <a:pt x="4294" y="381"/>
                    <a:pt x="4294" y="322"/>
                    <a:pt x="4250" y="278"/>
                  </a:cubicBezTo>
                  <a:cubicBezTo>
                    <a:pt x="4236" y="256"/>
                    <a:pt x="4214" y="249"/>
                    <a:pt x="4192" y="249"/>
                  </a:cubicBezTo>
                  <a:cubicBezTo>
                    <a:pt x="4170" y="249"/>
                    <a:pt x="4155" y="256"/>
                    <a:pt x="4133" y="256"/>
                  </a:cubicBezTo>
                  <a:cubicBezTo>
                    <a:pt x="4126" y="256"/>
                    <a:pt x="4111" y="256"/>
                    <a:pt x="4104" y="256"/>
                  </a:cubicBezTo>
                  <a:cubicBezTo>
                    <a:pt x="4045" y="241"/>
                    <a:pt x="4045" y="220"/>
                    <a:pt x="4045" y="220"/>
                  </a:cubicBezTo>
                  <a:cubicBezTo>
                    <a:pt x="4045" y="220"/>
                    <a:pt x="4067" y="153"/>
                    <a:pt x="4119" y="117"/>
                  </a:cubicBezTo>
                  <a:cubicBezTo>
                    <a:pt x="4162" y="80"/>
                    <a:pt x="4221" y="73"/>
                    <a:pt x="4272" y="58"/>
                  </a:cubicBezTo>
                  <a:cubicBezTo>
                    <a:pt x="4280" y="58"/>
                    <a:pt x="4280" y="58"/>
                    <a:pt x="4287" y="58"/>
                  </a:cubicBezTo>
                  <a:cubicBezTo>
                    <a:pt x="4324" y="58"/>
                    <a:pt x="4331" y="102"/>
                    <a:pt x="4360" y="102"/>
                  </a:cubicBezTo>
                  <a:cubicBezTo>
                    <a:pt x="4368" y="102"/>
                    <a:pt x="4368" y="95"/>
                    <a:pt x="4375" y="95"/>
                  </a:cubicBezTo>
                  <a:cubicBezTo>
                    <a:pt x="4419" y="73"/>
                    <a:pt x="4419" y="44"/>
                    <a:pt x="4441" y="44"/>
                  </a:cubicBezTo>
                  <a:cubicBezTo>
                    <a:pt x="4448" y="44"/>
                    <a:pt x="4448" y="44"/>
                    <a:pt x="4456" y="51"/>
                  </a:cubicBezTo>
                  <a:cubicBezTo>
                    <a:pt x="4492" y="58"/>
                    <a:pt x="4492" y="102"/>
                    <a:pt x="4522" y="132"/>
                  </a:cubicBezTo>
                  <a:cubicBezTo>
                    <a:pt x="4529" y="132"/>
                    <a:pt x="4536" y="132"/>
                    <a:pt x="4543" y="132"/>
                  </a:cubicBezTo>
                  <a:cubicBezTo>
                    <a:pt x="4573" y="132"/>
                    <a:pt x="4602" y="102"/>
                    <a:pt x="4646" y="73"/>
                  </a:cubicBezTo>
                  <a:cubicBezTo>
                    <a:pt x="4690" y="44"/>
                    <a:pt x="4705" y="36"/>
                    <a:pt x="4727" y="36"/>
                  </a:cubicBezTo>
                  <a:lnTo>
                    <a:pt x="4727" y="0"/>
                  </a:lnTo>
                  <a:lnTo>
                    <a:pt x="4727" y="0"/>
                  </a:lnTo>
                  <a:lnTo>
                    <a:pt x="4727" y="0"/>
                  </a:lnTo>
                  <a:cubicBezTo>
                    <a:pt x="4705" y="0"/>
                    <a:pt x="4683" y="14"/>
                    <a:pt x="4653" y="36"/>
                  </a:cubicBezTo>
                  <a:cubicBezTo>
                    <a:pt x="4631" y="44"/>
                    <a:pt x="4631" y="44"/>
                    <a:pt x="4631" y="44"/>
                  </a:cubicBezTo>
                  <a:cubicBezTo>
                    <a:pt x="4617" y="58"/>
                    <a:pt x="4602" y="66"/>
                    <a:pt x="4588" y="80"/>
                  </a:cubicBezTo>
                  <a:cubicBezTo>
                    <a:pt x="4573" y="88"/>
                    <a:pt x="4551" y="102"/>
                    <a:pt x="4543" y="102"/>
                  </a:cubicBezTo>
                  <a:cubicBezTo>
                    <a:pt x="4529" y="95"/>
                    <a:pt x="4522" y="88"/>
                    <a:pt x="4522" y="73"/>
                  </a:cubicBezTo>
                  <a:cubicBezTo>
                    <a:pt x="4507" y="51"/>
                    <a:pt x="4492" y="29"/>
                    <a:pt x="4463" y="22"/>
                  </a:cubicBezTo>
                  <a:cubicBezTo>
                    <a:pt x="4456" y="14"/>
                    <a:pt x="4448" y="14"/>
                    <a:pt x="4441" y="14"/>
                  </a:cubicBezTo>
                  <a:cubicBezTo>
                    <a:pt x="4419" y="14"/>
                    <a:pt x="4404" y="29"/>
                    <a:pt x="4397" y="44"/>
                  </a:cubicBezTo>
                  <a:cubicBezTo>
                    <a:pt x="4382" y="51"/>
                    <a:pt x="4375" y="58"/>
                    <a:pt x="4360" y="66"/>
                  </a:cubicBezTo>
                  <a:lnTo>
                    <a:pt x="4360" y="66"/>
                  </a:lnTo>
                  <a:cubicBezTo>
                    <a:pt x="4360" y="66"/>
                    <a:pt x="4353" y="66"/>
                    <a:pt x="4353" y="58"/>
                  </a:cubicBezTo>
                  <a:cubicBezTo>
                    <a:pt x="4338" y="44"/>
                    <a:pt x="4317" y="29"/>
                    <a:pt x="4287" y="29"/>
                  </a:cubicBezTo>
                  <a:cubicBezTo>
                    <a:pt x="4280" y="29"/>
                    <a:pt x="4272" y="29"/>
                    <a:pt x="4265" y="29"/>
                  </a:cubicBezTo>
                  <a:cubicBezTo>
                    <a:pt x="4207" y="44"/>
                    <a:pt x="4148" y="51"/>
                    <a:pt x="4097" y="95"/>
                  </a:cubicBezTo>
                  <a:cubicBezTo>
                    <a:pt x="4045" y="132"/>
                    <a:pt x="4023" y="205"/>
                    <a:pt x="4016" y="212"/>
                  </a:cubicBezTo>
                  <a:lnTo>
                    <a:pt x="4016" y="212"/>
                  </a:lnTo>
                  <a:cubicBezTo>
                    <a:pt x="4016" y="220"/>
                    <a:pt x="4016" y="220"/>
                    <a:pt x="4016" y="220"/>
                  </a:cubicBezTo>
                  <a:cubicBezTo>
                    <a:pt x="4016" y="227"/>
                    <a:pt x="4023" y="271"/>
                    <a:pt x="4097" y="285"/>
                  </a:cubicBezTo>
                  <a:cubicBezTo>
                    <a:pt x="4111" y="285"/>
                    <a:pt x="4119" y="285"/>
                    <a:pt x="4133" y="285"/>
                  </a:cubicBezTo>
                  <a:cubicBezTo>
                    <a:pt x="4141" y="285"/>
                    <a:pt x="4155" y="285"/>
                    <a:pt x="4170" y="285"/>
                  </a:cubicBezTo>
                  <a:cubicBezTo>
                    <a:pt x="4177" y="285"/>
                    <a:pt x="4184" y="278"/>
                    <a:pt x="4192" y="278"/>
                  </a:cubicBezTo>
                  <a:cubicBezTo>
                    <a:pt x="4207" y="278"/>
                    <a:pt x="4214" y="285"/>
                    <a:pt x="4229" y="300"/>
                  </a:cubicBezTo>
                  <a:cubicBezTo>
                    <a:pt x="4272" y="344"/>
                    <a:pt x="4258" y="388"/>
                    <a:pt x="4250" y="410"/>
                  </a:cubicBezTo>
                  <a:cubicBezTo>
                    <a:pt x="4236" y="432"/>
                    <a:pt x="4236" y="454"/>
                    <a:pt x="4236" y="461"/>
                  </a:cubicBezTo>
                  <a:cubicBezTo>
                    <a:pt x="4236" y="469"/>
                    <a:pt x="4236" y="469"/>
                    <a:pt x="4236" y="476"/>
                  </a:cubicBezTo>
                  <a:cubicBezTo>
                    <a:pt x="4236" y="476"/>
                    <a:pt x="4221" y="483"/>
                    <a:pt x="4192" y="483"/>
                  </a:cubicBezTo>
                  <a:cubicBezTo>
                    <a:pt x="4177" y="483"/>
                    <a:pt x="4162" y="483"/>
                    <a:pt x="4148" y="491"/>
                  </a:cubicBezTo>
                  <a:cubicBezTo>
                    <a:pt x="4045" y="491"/>
                    <a:pt x="3935" y="498"/>
                    <a:pt x="3935" y="630"/>
                  </a:cubicBezTo>
                  <a:cubicBezTo>
                    <a:pt x="3935" y="689"/>
                    <a:pt x="3913" y="696"/>
                    <a:pt x="3869" y="718"/>
                  </a:cubicBezTo>
                  <a:cubicBezTo>
                    <a:pt x="3855" y="718"/>
                    <a:pt x="3840" y="725"/>
                    <a:pt x="3818" y="732"/>
                  </a:cubicBezTo>
                  <a:cubicBezTo>
                    <a:pt x="3811" y="740"/>
                    <a:pt x="3796" y="740"/>
                    <a:pt x="3789" y="740"/>
                  </a:cubicBezTo>
                  <a:cubicBezTo>
                    <a:pt x="3767" y="740"/>
                    <a:pt x="3752" y="740"/>
                    <a:pt x="3730" y="732"/>
                  </a:cubicBezTo>
                  <a:cubicBezTo>
                    <a:pt x="3708" y="732"/>
                    <a:pt x="3686" y="725"/>
                    <a:pt x="3672" y="725"/>
                  </a:cubicBezTo>
                  <a:cubicBezTo>
                    <a:pt x="3664" y="725"/>
                    <a:pt x="3657" y="725"/>
                    <a:pt x="3650" y="732"/>
                  </a:cubicBezTo>
                  <a:cubicBezTo>
                    <a:pt x="3650" y="710"/>
                    <a:pt x="3650" y="710"/>
                    <a:pt x="3650" y="710"/>
                  </a:cubicBezTo>
                  <a:cubicBezTo>
                    <a:pt x="3598" y="747"/>
                    <a:pt x="3598" y="747"/>
                    <a:pt x="3598" y="747"/>
                  </a:cubicBezTo>
                  <a:cubicBezTo>
                    <a:pt x="3591" y="754"/>
                    <a:pt x="3591" y="754"/>
                    <a:pt x="3591" y="754"/>
                  </a:cubicBezTo>
                  <a:cubicBezTo>
                    <a:pt x="3591" y="762"/>
                    <a:pt x="3591" y="762"/>
                    <a:pt x="3591" y="762"/>
                  </a:cubicBezTo>
                  <a:cubicBezTo>
                    <a:pt x="3540" y="798"/>
                    <a:pt x="3540" y="798"/>
                    <a:pt x="3540" y="798"/>
                  </a:cubicBezTo>
                  <a:cubicBezTo>
                    <a:pt x="3518" y="813"/>
                    <a:pt x="3518" y="813"/>
                    <a:pt x="3518" y="813"/>
                  </a:cubicBezTo>
                  <a:cubicBezTo>
                    <a:pt x="3532" y="835"/>
                    <a:pt x="3532" y="835"/>
                    <a:pt x="3532" y="835"/>
                  </a:cubicBezTo>
                  <a:cubicBezTo>
                    <a:pt x="3569" y="886"/>
                    <a:pt x="3569" y="886"/>
                    <a:pt x="3569" y="886"/>
                  </a:cubicBezTo>
                  <a:cubicBezTo>
                    <a:pt x="3562" y="886"/>
                    <a:pt x="3554" y="879"/>
                    <a:pt x="3547" y="879"/>
                  </a:cubicBezTo>
                  <a:cubicBezTo>
                    <a:pt x="3518" y="879"/>
                    <a:pt x="3488" y="894"/>
                    <a:pt x="3481" y="916"/>
                  </a:cubicBezTo>
                  <a:cubicBezTo>
                    <a:pt x="3467" y="930"/>
                    <a:pt x="3459" y="952"/>
                    <a:pt x="3452" y="967"/>
                  </a:cubicBezTo>
                  <a:cubicBezTo>
                    <a:pt x="3452" y="974"/>
                    <a:pt x="3444" y="996"/>
                    <a:pt x="3437" y="1003"/>
                  </a:cubicBezTo>
                  <a:cubicBezTo>
                    <a:pt x="3437" y="1003"/>
                    <a:pt x="3430" y="1003"/>
                    <a:pt x="3408" y="989"/>
                  </a:cubicBezTo>
                  <a:cubicBezTo>
                    <a:pt x="3379" y="967"/>
                    <a:pt x="3349" y="952"/>
                    <a:pt x="3327" y="952"/>
                  </a:cubicBezTo>
                  <a:cubicBezTo>
                    <a:pt x="3269" y="952"/>
                    <a:pt x="3247" y="1018"/>
                    <a:pt x="3239" y="1062"/>
                  </a:cubicBezTo>
                  <a:cubicBezTo>
                    <a:pt x="3225" y="1091"/>
                    <a:pt x="3225" y="1113"/>
                    <a:pt x="3225" y="1136"/>
                  </a:cubicBezTo>
                  <a:cubicBezTo>
                    <a:pt x="3217" y="1158"/>
                    <a:pt x="3217" y="1158"/>
                    <a:pt x="3210" y="1165"/>
                  </a:cubicBezTo>
                  <a:cubicBezTo>
                    <a:pt x="3195" y="1172"/>
                    <a:pt x="3173" y="1187"/>
                    <a:pt x="3144" y="1216"/>
                  </a:cubicBezTo>
                  <a:cubicBezTo>
                    <a:pt x="3122" y="1238"/>
                    <a:pt x="3078" y="1275"/>
                    <a:pt x="3056" y="1289"/>
                  </a:cubicBezTo>
                  <a:cubicBezTo>
                    <a:pt x="3056" y="1282"/>
                    <a:pt x="3056" y="1267"/>
                    <a:pt x="3056" y="1253"/>
                  </a:cubicBezTo>
                  <a:cubicBezTo>
                    <a:pt x="3056" y="1231"/>
                    <a:pt x="3063" y="1209"/>
                    <a:pt x="3063" y="1194"/>
                  </a:cubicBezTo>
                  <a:cubicBezTo>
                    <a:pt x="3063" y="1165"/>
                    <a:pt x="3063" y="1136"/>
                    <a:pt x="3071" y="1128"/>
                  </a:cubicBezTo>
                  <a:lnTo>
                    <a:pt x="3078" y="1128"/>
                  </a:lnTo>
                  <a:cubicBezTo>
                    <a:pt x="3085" y="1121"/>
                    <a:pt x="3093" y="1121"/>
                    <a:pt x="3100" y="1121"/>
                  </a:cubicBezTo>
                  <a:cubicBezTo>
                    <a:pt x="3159" y="1113"/>
                    <a:pt x="3210" y="1055"/>
                    <a:pt x="3210" y="1003"/>
                  </a:cubicBezTo>
                  <a:cubicBezTo>
                    <a:pt x="3203" y="974"/>
                    <a:pt x="3181" y="945"/>
                    <a:pt x="3129" y="945"/>
                  </a:cubicBezTo>
                  <a:cubicBezTo>
                    <a:pt x="3041" y="945"/>
                    <a:pt x="3041" y="938"/>
                    <a:pt x="3034" y="901"/>
                  </a:cubicBezTo>
                  <a:cubicBezTo>
                    <a:pt x="3027" y="864"/>
                    <a:pt x="3027" y="864"/>
                    <a:pt x="3027" y="864"/>
                  </a:cubicBezTo>
                  <a:cubicBezTo>
                    <a:pt x="2990" y="886"/>
                    <a:pt x="2990" y="886"/>
                    <a:pt x="2990" y="886"/>
                  </a:cubicBezTo>
                  <a:cubicBezTo>
                    <a:pt x="2990" y="886"/>
                    <a:pt x="2924" y="916"/>
                    <a:pt x="2866" y="916"/>
                  </a:cubicBezTo>
                  <a:cubicBezTo>
                    <a:pt x="2807" y="916"/>
                    <a:pt x="2770" y="886"/>
                    <a:pt x="2763" y="828"/>
                  </a:cubicBezTo>
                  <a:cubicBezTo>
                    <a:pt x="2756" y="791"/>
                    <a:pt x="2756" y="762"/>
                    <a:pt x="2748" y="740"/>
                  </a:cubicBezTo>
                  <a:cubicBezTo>
                    <a:pt x="2734" y="622"/>
                    <a:pt x="2726" y="564"/>
                    <a:pt x="2638" y="564"/>
                  </a:cubicBezTo>
                  <a:cubicBezTo>
                    <a:pt x="2631" y="564"/>
                    <a:pt x="2624" y="564"/>
                    <a:pt x="2617" y="564"/>
                  </a:cubicBezTo>
                  <a:cubicBezTo>
                    <a:pt x="2572" y="571"/>
                    <a:pt x="2536" y="586"/>
                    <a:pt x="2514" y="622"/>
                  </a:cubicBezTo>
                  <a:cubicBezTo>
                    <a:pt x="2492" y="659"/>
                    <a:pt x="2485" y="718"/>
                    <a:pt x="2499" y="784"/>
                  </a:cubicBezTo>
                  <a:cubicBezTo>
                    <a:pt x="2507" y="820"/>
                    <a:pt x="2507" y="864"/>
                    <a:pt x="2485" y="886"/>
                  </a:cubicBezTo>
                  <a:cubicBezTo>
                    <a:pt x="2477" y="901"/>
                    <a:pt x="2470" y="901"/>
                    <a:pt x="2462" y="901"/>
                  </a:cubicBezTo>
                  <a:cubicBezTo>
                    <a:pt x="2455" y="901"/>
                    <a:pt x="2448" y="901"/>
                    <a:pt x="2440" y="894"/>
                  </a:cubicBezTo>
                  <a:cubicBezTo>
                    <a:pt x="2411" y="879"/>
                    <a:pt x="2375" y="828"/>
                    <a:pt x="2345" y="784"/>
                  </a:cubicBezTo>
                  <a:cubicBezTo>
                    <a:pt x="2294" y="718"/>
                    <a:pt x="2257" y="659"/>
                    <a:pt x="2206" y="659"/>
                  </a:cubicBezTo>
                  <a:cubicBezTo>
                    <a:pt x="2199" y="659"/>
                    <a:pt x="2199" y="667"/>
                    <a:pt x="2191" y="667"/>
                  </a:cubicBezTo>
                  <a:cubicBezTo>
                    <a:pt x="2133" y="689"/>
                    <a:pt x="2133" y="689"/>
                    <a:pt x="2133" y="689"/>
                  </a:cubicBezTo>
                  <a:lnTo>
                    <a:pt x="2133" y="689"/>
                  </a:lnTo>
                  <a:cubicBezTo>
                    <a:pt x="2126" y="689"/>
                    <a:pt x="2126" y="689"/>
                    <a:pt x="2126" y="689"/>
                  </a:cubicBezTo>
                  <a:cubicBezTo>
                    <a:pt x="2126" y="696"/>
                    <a:pt x="2126" y="696"/>
                    <a:pt x="2126" y="696"/>
                  </a:cubicBezTo>
                  <a:cubicBezTo>
                    <a:pt x="2103" y="703"/>
                    <a:pt x="2103" y="703"/>
                    <a:pt x="2103" y="703"/>
                  </a:cubicBezTo>
                  <a:cubicBezTo>
                    <a:pt x="2111" y="718"/>
                    <a:pt x="2111" y="718"/>
                    <a:pt x="2111" y="718"/>
                  </a:cubicBezTo>
                  <a:cubicBezTo>
                    <a:pt x="2103" y="762"/>
                    <a:pt x="2081" y="923"/>
                    <a:pt x="2133" y="996"/>
                  </a:cubicBezTo>
                  <a:cubicBezTo>
                    <a:pt x="2140" y="1018"/>
                    <a:pt x="2155" y="1033"/>
                    <a:pt x="2169" y="1048"/>
                  </a:cubicBezTo>
                  <a:cubicBezTo>
                    <a:pt x="2206" y="1084"/>
                    <a:pt x="2206" y="1084"/>
                    <a:pt x="2184" y="1106"/>
                  </a:cubicBezTo>
                  <a:cubicBezTo>
                    <a:pt x="2162" y="1136"/>
                    <a:pt x="2162" y="1165"/>
                    <a:pt x="2177" y="1194"/>
                  </a:cubicBezTo>
                  <a:cubicBezTo>
                    <a:pt x="2191" y="1223"/>
                    <a:pt x="2228" y="1245"/>
                    <a:pt x="2272" y="1245"/>
                  </a:cubicBezTo>
                  <a:cubicBezTo>
                    <a:pt x="2279" y="1245"/>
                    <a:pt x="2279" y="1245"/>
                    <a:pt x="2287" y="1245"/>
                  </a:cubicBezTo>
                  <a:cubicBezTo>
                    <a:pt x="2287" y="1267"/>
                    <a:pt x="2279" y="1311"/>
                    <a:pt x="2272" y="1341"/>
                  </a:cubicBezTo>
                  <a:cubicBezTo>
                    <a:pt x="2265" y="1370"/>
                    <a:pt x="2257" y="1399"/>
                    <a:pt x="2257" y="1421"/>
                  </a:cubicBezTo>
                  <a:cubicBezTo>
                    <a:pt x="2257" y="1436"/>
                    <a:pt x="2250" y="1451"/>
                    <a:pt x="2236" y="1465"/>
                  </a:cubicBezTo>
                  <a:cubicBezTo>
                    <a:pt x="2213" y="1487"/>
                    <a:pt x="2199" y="1509"/>
                    <a:pt x="2184" y="1546"/>
                  </a:cubicBezTo>
                  <a:cubicBezTo>
                    <a:pt x="2169" y="1597"/>
                    <a:pt x="2184" y="1612"/>
                    <a:pt x="2199" y="1634"/>
                  </a:cubicBezTo>
                  <a:cubicBezTo>
                    <a:pt x="2206" y="1641"/>
                    <a:pt x="2213" y="1648"/>
                    <a:pt x="2213" y="1678"/>
                  </a:cubicBezTo>
                  <a:cubicBezTo>
                    <a:pt x="2213" y="1736"/>
                    <a:pt x="2213" y="1736"/>
                    <a:pt x="2177" y="1758"/>
                  </a:cubicBezTo>
                  <a:cubicBezTo>
                    <a:pt x="2169" y="1766"/>
                    <a:pt x="2155" y="1773"/>
                    <a:pt x="2140" y="1780"/>
                  </a:cubicBezTo>
                  <a:cubicBezTo>
                    <a:pt x="2030" y="1853"/>
                    <a:pt x="2030" y="1934"/>
                    <a:pt x="2045" y="1986"/>
                  </a:cubicBezTo>
                  <a:cubicBezTo>
                    <a:pt x="2060" y="2015"/>
                    <a:pt x="2045" y="2029"/>
                    <a:pt x="2008" y="2066"/>
                  </a:cubicBezTo>
                  <a:cubicBezTo>
                    <a:pt x="2001" y="2073"/>
                    <a:pt x="1994" y="2081"/>
                    <a:pt x="1979" y="2095"/>
                  </a:cubicBezTo>
                  <a:cubicBezTo>
                    <a:pt x="1964" y="2125"/>
                    <a:pt x="1964" y="2154"/>
                    <a:pt x="1964" y="2198"/>
                  </a:cubicBezTo>
                  <a:cubicBezTo>
                    <a:pt x="1972" y="2227"/>
                    <a:pt x="1972" y="2257"/>
                    <a:pt x="1964" y="2286"/>
                  </a:cubicBezTo>
                  <a:cubicBezTo>
                    <a:pt x="1964" y="2322"/>
                    <a:pt x="1935" y="2359"/>
                    <a:pt x="1906" y="2410"/>
                  </a:cubicBezTo>
                  <a:cubicBezTo>
                    <a:pt x="1876" y="2462"/>
                    <a:pt x="1832" y="2520"/>
                    <a:pt x="1796" y="2608"/>
                  </a:cubicBezTo>
                  <a:cubicBezTo>
                    <a:pt x="1745" y="2733"/>
                    <a:pt x="1700" y="2740"/>
                    <a:pt x="1700" y="2740"/>
                  </a:cubicBezTo>
                  <a:cubicBezTo>
                    <a:pt x="1693" y="2740"/>
                    <a:pt x="1693" y="2740"/>
                    <a:pt x="1693" y="2740"/>
                  </a:cubicBezTo>
                  <a:cubicBezTo>
                    <a:pt x="1686" y="2740"/>
                    <a:pt x="1686" y="2740"/>
                    <a:pt x="1686" y="2740"/>
                  </a:cubicBezTo>
                  <a:cubicBezTo>
                    <a:pt x="1642" y="2770"/>
                    <a:pt x="1642" y="2770"/>
                    <a:pt x="1642" y="2770"/>
                  </a:cubicBezTo>
                  <a:cubicBezTo>
                    <a:pt x="1605" y="2784"/>
                    <a:pt x="1605" y="2784"/>
                    <a:pt x="1605" y="2784"/>
                  </a:cubicBezTo>
                  <a:cubicBezTo>
                    <a:pt x="1627" y="2806"/>
                    <a:pt x="1627" y="2806"/>
                    <a:pt x="1627" y="2806"/>
                  </a:cubicBezTo>
                  <a:cubicBezTo>
                    <a:pt x="1612" y="2821"/>
                    <a:pt x="1612" y="2821"/>
                    <a:pt x="1612" y="2821"/>
                  </a:cubicBezTo>
                  <a:cubicBezTo>
                    <a:pt x="1554" y="2887"/>
                    <a:pt x="1473" y="2982"/>
                    <a:pt x="1444" y="3055"/>
                  </a:cubicBezTo>
                  <a:cubicBezTo>
                    <a:pt x="1437" y="3077"/>
                    <a:pt x="1429" y="3114"/>
                    <a:pt x="1422" y="3143"/>
                  </a:cubicBezTo>
                  <a:cubicBezTo>
                    <a:pt x="1400" y="3209"/>
                    <a:pt x="1386" y="3297"/>
                    <a:pt x="1341" y="3304"/>
                  </a:cubicBezTo>
                  <a:cubicBezTo>
                    <a:pt x="1254" y="3334"/>
                    <a:pt x="1217" y="3356"/>
                    <a:pt x="1166" y="3422"/>
                  </a:cubicBezTo>
                  <a:cubicBezTo>
                    <a:pt x="1136" y="3458"/>
                    <a:pt x="1107" y="3517"/>
                    <a:pt x="1085" y="3561"/>
                  </a:cubicBezTo>
                  <a:cubicBezTo>
                    <a:pt x="1070" y="3583"/>
                    <a:pt x="1063" y="3605"/>
                    <a:pt x="1056" y="3612"/>
                  </a:cubicBezTo>
                  <a:cubicBezTo>
                    <a:pt x="1034" y="3641"/>
                    <a:pt x="960" y="3722"/>
                    <a:pt x="902" y="3766"/>
                  </a:cubicBezTo>
                  <a:cubicBezTo>
                    <a:pt x="836" y="3817"/>
                    <a:pt x="741" y="3949"/>
                    <a:pt x="741" y="4081"/>
                  </a:cubicBezTo>
                  <a:cubicBezTo>
                    <a:pt x="741" y="4198"/>
                    <a:pt x="711" y="4272"/>
                    <a:pt x="653" y="4323"/>
                  </a:cubicBezTo>
                  <a:cubicBezTo>
                    <a:pt x="594" y="4367"/>
                    <a:pt x="601" y="4418"/>
                    <a:pt x="601" y="4462"/>
                  </a:cubicBezTo>
                  <a:cubicBezTo>
                    <a:pt x="601" y="4491"/>
                    <a:pt x="601" y="4513"/>
                    <a:pt x="594" y="4543"/>
                  </a:cubicBezTo>
                  <a:cubicBezTo>
                    <a:pt x="587" y="4579"/>
                    <a:pt x="587" y="4638"/>
                    <a:pt x="579" y="4704"/>
                  </a:cubicBezTo>
                  <a:cubicBezTo>
                    <a:pt x="579" y="4770"/>
                    <a:pt x="579" y="4880"/>
                    <a:pt x="557" y="4902"/>
                  </a:cubicBezTo>
                  <a:lnTo>
                    <a:pt x="557" y="4902"/>
                  </a:lnTo>
                  <a:cubicBezTo>
                    <a:pt x="513" y="4939"/>
                    <a:pt x="469" y="4968"/>
                    <a:pt x="448" y="5063"/>
                  </a:cubicBezTo>
                  <a:cubicBezTo>
                    <a:pt x="433" y="5122"/>
                    <a:pt x="411" y="5158"/>
                    <a:pt x="381" y="5210"/>
                  </a:cubicBezTo>
                  <a:cubicBezTo>
                    <a:pt x="360" y="5232"/>
                    <a:pt x="345" y="5261"/>
                    <a:pt x="323" y="5298"/>
                  </a:cubicBezTo>
                  <a:cubicBezTo>
                    <a:pt x="294" y="5349"/>
                    <a:pt x="279" y="5393"/>
                    <a:pt x="264" y="5429"/>
                  </a:cubicBezTo>
                  <a:cubicBezTo>
                    <a:pt x="250" y="5459"/>
                    <a:pt x="242" y="5488"/>
                    <a:pt x="228" y="5503"/>
                  </a:cubicBezTo>
                  <a:cubicBezTo>
                    <a:pt x="184" y="5561"/>
                    <a:pt x="155" y="5679"/>
                    <a:pt x="176" y="5781"/>
                  </a:cubicBezTo>
                  <a:cubicBezTo>
                    <a:pt x="191" y="5862"/>
                    <a:pt x="235" y="5928"/>
                    <a:pt x="257" y="5979"/>
                  </a:cubicBezTo>
                  <a:cubicBezTo>
                    <a:pt x="272" y="5994"/>
                    <a:pt x="272" y="6001"/>
                    <a:pt x="279" y="6016"/>
                  </a:cubicBezTo>
                  <a:cubicBezTo>
                    <a:pt x="294" y="6045"/>
                    <a:pt x="286" y="6089"/>
                    <a:pt x="250" y="6126"/>
                  </a:cubicBezTo>
                  <a:cubicBezTo>
                    <a:pt x="206" y="6170"/>
                    <a:pt x="176" y="6243"/>
                    <a:pt x="184" y="6301"/>
                  </a:cubicBezTo>
                  <a:cubicBezTo>
                    <a:pt x="162" y="6323"/>
                    <a:pt x="118" y="6397"/>
                    <a:pt x="140" y="6470"/>
                  </a:cubicBezTo>
                  <a:cubicBezTo>
                    <a:pt x="155" y="6529"/>
                    <a:pt x="155" y="6529"/>
                    <a:pt x="125" y="6572"/>
                  </a:cubicBezTo>
                  <a:cubicBezTo>
                    <a:pt x="125" y="6580"/>
                    <a:pt x="118" y="6587"/>
                    <a:pt x="110" y="6595"/>
                  </a:cubicBezTo>
                  <a:cubicBezTo>
                    <a:pt x="67" y="6668"/>
                    <a:pt x="59" y="6734"/>
                    <a:pt x="88" y="6807"/>
                  </a:cubicBezTo>
                  <a:cubicBezTo>
                    <a:pt x="96" y="6836"/>
                    <a:pt x="96" y="6844"/>
                    <a:pt x="74" y="6873"/>
                  </a:cubicBezTo>
                  <a:cubicBezTo>
                    <a:pt x="67" y="6888"/>
                    <a:pt x="59" y="6902"/>
                    <a:pt x="52" y="6917"/>
                  </a:cubicBezTo>
                  <a:cubicBezTo>
                    <a:pt x="30" y="6968"/>
                    <a:pt x="0" y="7071"/>
                    <a:pt x="125" y="7181"/>
                  </a:cubicBezTo>
                  <a:cubicBezTo>
                    <a:pt x="191" y="7232"/>
                    <a:pt x="191" y="7276"/>
                    <a:pt x="191" y="7313"/>
                  </a:cubicBezTo>
                  <a:cubicBezTo>
                    <a:pt x="191" y="7320"/>
                    <a:pt x="198" y="7335"/>
                    <a:pt x="198" y="7349"/>
                  </a:cubicBezTo>
                  <a:cubicBezTo>
                    <a:pt x="213" y="7379"/>
                    <a:pt x="250" y="7408"/>
                    <a:pt x="286" y="7408"/>
                  </a:cubicBezTo>
                  <a:cubicBezTo>
                    <a:pt x="323" y="7408"/>
                    <a:pt x="352" y="7386"/>
                    <a:pt x="381" y="7357"/>
                  </a:cubicBezTo>
                  <a:cubicBezTo>
                    <a:pt x="396" y="7327"/>
                    <a:pt x="411" y="7320"/>
                    <a:pt x="411" y="7313"/>
                  </a:cubicBezTo>
                  <a:cubicBezTo>
                    <a:pt x="411" y="7320"/>
                    <a:pt x="396" y="7349"/>
                    <a:pt x="381" y="7364"/>
                  </a:cubicBezTo>
                  <a:cubicBezTo>
                    <a:pt x="374" y="7379"/>
                    <a:pt x="360" y="7393"/>
                    <a:pt x="345" y="7415"/>
                  </a:cubicBezTo>
                  <a:cubicBezTo>
                    <a:pt x="338" y="7437"/>
                    <a:pt x="338" y="7467"/>
                    <a:pt x="352" y="7489"/>
                  </a:cubicBezTo>
                  <a:cubicBezTo>
                    <a:pt x="374" y="7525"/>
                    <a:pt x="411" y="7540"/>
                    <a:pt x="455" y="7540"/>
                  </a:cubicBezTo>
                  <a:cubicBezTo>
                    <a:pt x="484" y="7540"/>
                    <a:pt x="506" y="7532"/>
                    <a:pt x="536" y="7525"/>
                  </a:cubicBezTo>
                  <a:cubicBezTo>
                    <a:pt x="579" y="7503"/>
                    <a:pt x="631" y="7474"/>
                    <a:pt x="682" y="7445"/>
                  </a:cubicBezTo>
                  <a:cubicBezTo>
                    <a:pt x="748" y="7408"/>
                    <a:pt x="836" y="7357"/>
                    <a:pt x="865" y="7357"/>
                  </a:cubicBezTo>
                  <a:cubicBezTo>
                    <a:pt x="872" y="7364"/>
                    <a:pt x="880" y="7393"/>
                    <a:pt x="887" y="7415"/>
                  </a:cubicBezTo>
                  <a:cubicBezTo>
                    <a:pt x="895" y="7452"/>
                    <a:pt x="909" y="7496"/>
                    <a:pt x="946" y="7503"/>
                  </a:cubicBezTo>
                  <a:cubicBezTo>
                    <a:pt x="968" y="7510"/>
                    <a:pt x="1012" y="7510"/>
                    <a:pt x="1034" y="7510"/>
                  </a:cubicBezTo>
                  <a:cubicBezTo>
                    <a:pt x="1078" y="7510"/>
                    <a:pt x="1319" y="7503"/>
                    <a:pt x="1407" y="7415"/>
                  </a:cubicBezTo>
                  <a:cubicBezTo>
                    <a:pt x="1466" y="7357"/>
                    <a:pt x="1620" y="7283"/>
                    <a:pt x="1708" y="7283"/>
                  </a:cubicBezTo>
                  <a:cubicBezTo>
                    <a:pt x="1737" y="7283"/>
                    <a:pt x="1759" y="7291"/>
                    <a:pt x="1767" y="7305"/>
                  </a:cubicBezTo>
                  <a:cubicBezTo>
                    <a:pt x="1818" y="7430"/>
                    <a:pt x="1920" y="7445"/>
                    <a:pt x="1994" y="7445"/>
                  </a:cubicBezTo>
                  <a:cubicBezTo>
                    <a:pt x="2045" y="7445"/>
                    <a:pt x="2096" y="7437"/>
                    <a:pt x="2169" y="7422"/>
                  </a:cubicBezTo>
                  <a:cubicBezTo>
                    <a:pt x="2206" y="7415"/>
                    <a:pt x="2206" y="7415"/>
                    <a:pt x="2206" y="7415"/>
                  </a:cubicBezTo>
                  <a:cubicBezTo>
                    <a:pt x="2199" y="7386"/>
                    <a:pt x="2199" y="7386"/>
                    <a:pt x="2199" y="7386"/>
                  </a:cubicBezTo>
                  <a:cubicBezTo>
                    <a:pt x="2191" y="7379"/>
                    <a:pt x="2184" y="7305"/>
                    <a:pt x="2257" y="7276"/>
                  </a:cubicBezTo>
                  <a:cubicBezTo>
                    <a:pt x="2272" y="7269"/>
                    <a:pt x="2294" y="7261"/>
                    <a:pt x="2309" y="7261"/>
                  </a:cubicBezTo>
                  <a:cubicBezTo>
                    <a:pt x="2360" y="7261"/>
                    <a:pt x="2397" y="7298"/>
                    <a:pt x="2411" y="7305"/>
                  </a:cubicBezTo>
                  <a:cubicBezTo>
                    <a:pt x="2411" y="7335"/>
                    <a:pt x="2411" y="7335"/>
                    <a:pt x="2411" y="7335"/>
                  </a:cubicBezTo>
                  <a:cubicBezTo>
                    <a:pt x="2440" y="7335"/>
                    <a:pt x="2440" y="7335"/>
                    <a:pt x="2440" y="7335"/>
                  </a:cubicBezTo>
                  <a:cubicBezTo>
                    <a:pt x="2470" y="7335"/>
                    <a:pt x="2536" y="7313"/>
                    <a:pt x="2550" y="7232"/>
                  </a:cubicBezTo>
                  <a:cubicBezTo>
                    <a:pt x="2550" y="7210"/>
                    <a:pt x="2558" y="7195"/>
                    <a:pt x="2572" y="7181"/>
                  </a:cubicBezTo>
                  <a:cubicBezTo>
                    <a:pt x="2580" y="7159"/>
                    <a:pt x="2594" y="7137"/>
                    <a:pt x="2587" y="7108"/>
                  </a:cubicBezTo>
                  <a:cubicBezTo>
                    <a:pt x="2580" y="7078"/>
                    <a:pt x="2558" y="7063"/>
                    <a:pt x="2507" y="7034"/>
                  </a:cubicBezTo>
                  <a:cubicBezTo>
                    <a:pt x="2477" y="7020"/>
                    <a:pt x="2448" y="7012"/>
                    <a:pt x="2426" y="7012"/>
                  </a:cubicBezTo>
                  <a:cubicBezTo>
                    <a:pt x="2375" y="7012"/>
                    <a:pt x="2353" y="7041"/>
                    <a:pt x="2338" y="7063"/>
                  </a:cubicBezTo>
                  <a:cubicBezTo>
                    <a:pt x="2331" y="7078"/>
                    <a:pt x="2323" y="7086"/>
                    <a:pt x="2309" y="7093"/>
                  </a:cubicBezTo>
                  <a:cubicBezTo>
                    <a:pt x="2287" y="7108"/>
                    <a:pt x="2250" y="7122"/>
                    <a:pt x="2221" y="7122"/>
                  </a:cubicBezTo>
                  <a:cubicBezTo>
                    <a:pt x="2199" y="7122"/>
                    <a:pt x="2162" y="7115"/>
                    <a:pt x="2133" y="7078"/>
                  </a:cubicBezTo>
                  <a:cubicBezTo>
                    <a:pt x="2111" y="7056"/>
                    <a:pt x="2103" y="7020"/>
                    <a:pt x="2118" y="6983"/>
                  </a:cubicBezTo>
                  <a:cubicBezTo>
                    <a:pt x="2126" y="6954"/>
                    <a:pt x="2140" y="6932"/>
                    <a:pt x="2155" y="6924"/>
                  </a:cubicBezTo>
                  <a:cubicBezTo>
                    <a:pt x="2213" y="6902"/>
                    <a:pt x="2228" y="6836"/>
                    <a:pt x="2236" y="6792"/>
                  </a:cubicBezTo>
                  <a:cubicBezTo>
                    <a:pt x="2236" y="6785"/>
                    <a:pt x="2236" y="6778"/>
                    <a:pt x="2243" y="6770"/>
                  </a:cubicBezTo>
                  <a:cubicBezTo>
                    <a:pt x="2250" y="6763"/>
                    <a:pt x="2287" y="6756"/>
                    <a:pt x="2309" y="6748"/>
                  </a:cubicBezTo>
                  <a:cubicBezTo>
                    <a:pt x="2353" y="6741"/>
                    <a:pt x="2397" y="6727"/>
                    <a:pt x="2433" y="6704"/>
                  </a:cubicBezTo>
                  <a:cubicBezTo>
                    <a:pt x="2455" y="6690"/>
                    <a:pt x="2470" y="6690"/>
                    <a:pt x="2477" y="6690"/>
                  </a:cubicBezTo>
                  <a:cubicBezTo>
                    <a:pt x="2499" y="6690"/>
                    <a:pt x="2507" y="6719"/>
                    <a:pt x="2514" y="6741"/>
                  </a:cubicBezTo>
                  <a:cubicBezTo>
                    <a:pt x="2514" y="6792"/>
                    <a:pt x="2543" y="6807"/>
                    <a:pt x="2572" y="6807"/>
                  </a:cubicBezTo>
                  <a:cubicBezTo>
                    <a:pt x="2609" y="6807"/>
                    <a:pt x="2646" y="6778"/>
                    <a:pt x="2653" y="6719"/>
                  </a:cubicBezTo>
                  <a:cubicBezTo>
                    <a:pt x="2741" y="6756"/>
                    <a:pt x="2800" y="6792"/>
                    <a:pt x="2800" y="6807"/>
                  </a:cubicBezTo>
                  <a:cubicBezTo>
                    <a:pt x="2785" y="6836"/>
                    <a:pt x="2756" y="6851"/>
                    <a:pt x="2734" y="6858"/>
                  </a:cubicBezTo>
                  <a:cubicBezTo>
                    <a:pt x="2697" y="6873"/>
                    <a:pt x="2660" y="6895"/>
                    <a:pt x="2646" y="6939"/>
                  </a:cubicBezTo>
                  <a:cubicBezTo>
                    <a:pt x="2638" y="6976"/>
                    <a:pt x="2646" y="6998"/>
                    <a:pt x="2653" y="7012"/>
                  </a:cubicBezTo>
                  <a:cubicBezTo>
                    <a:pt x="2682" y="7049"/>
                    <a:pt x="2756" y="7056"/>
                    <a:pt x="2778" y="7056"/>
                  </a:cubicBezTo>
                  <a:cubicBezTo>
                    <a:pt x="2792" y="7056"/>
                    <a:pt x="2807" y="7056"/>
                    <a:pt x="2822" y="7049"/>
                  </a:cubicBezTo>
                  <a:lnTo>
                    <a:pt x="2822" y="7049"/>
                  </a:lnTo>
                  <a:cubicBezTo>
                    <a:pt x="2836" y="7049"/>
                    <a:pt x="2858" y="7063"/>
                    <a:pt x="2873" y="7071"/>
                  </a:cubicBezTo>
                  <a:cubicBezTo>
                    <a:pt x="2895" y="7086"/>
                    <a:pt x="2917" y="7093"/>
                    <a:pt x="2939" y="7093"/>
                  </a:cubicBezTo>
                  <a:cubicBezTo>
                    <a:pt x="2961" y="7093"/>
                    <a:pt x="2976" y="7086"/>
                    <a:pt x="2990" y="7063"/>
                  </a:cubicBezTo>
                  <a:cubicBezTo>
                    <a:pt x="2998" y="7034"/>
                    <a:pt x="2983" y="6983"/>
                    <a:pt x="2953" y="6946"/>
                  </a:cubicBezTo>
                  <a:cubicBezTo>
                    <a:pt x="2961" y="6954"/>
                    <a:pt x="2976" y="6961"/>
                    <a:pt x="2990" y="6968"/>
                  </a:cubicBezTo>
                  <a:cubicBezTo>
                    <a:pt x="3071" y="7020"/>
                    <a:pt x="3071" y="7056"/>
                    <a:pt x="3063" y="7093"/>
                  </a:cubicBezTo>
                  <a:cubicBezTo>
                    <a:pt x="3063" y="7122"/>
                    <a:pt x="3063" y="7144"/>
                    <a:pt x="3078" y="7159"/>
                  </a:cubicBezTo>
                  <a:cubicBezTo>
                    <a:pt x="3100" y="7181"/>
                    <a:pt x="3122" y="7195"/>
                    <a:pt x="3159" y="7195"/>
                  </a:cubicBezTo>
                  <a:cubicBezTo>
                    <a:pt x="3188" y="7195"/>
                    <a:pt x="3225" y="7181"/>
                    <a:pt x="3261" y="7159"/>
                  </a:cubicBezTo>
                  <a:cubicBezTo>
                    <a:pt x="3335" y="7115"/>
                    <a:pt x="3408" y="7086"/>
                    <a:pt x="3474" y="7086"/>
                  </a:cubicBezTo>
                  <a:cubicBezTo>
                    <a:pt x="3496" y="7086"/>
                    <a:pt x="3510" y="7093"/>
                    <a:pt x="3532" y="7093"/>
                  </a:cubicBezTo>
                  <a:cubicBezTo>
                    <a:pt x="3635" y="7115"/>
                    <a:pt x="3781" y="7173"/>
                    <a:pt x="3840" y="7203"/>
                  </a:cubicBezTo>
                  <a:cubicBezTo>
                    <a:pt x="3862" y="7217"/>
                    <a:pt x="3906" y="7232"/>
                    <a:pt x="3950" y="7247"/>
                  </a:cubicBezTo>
                  <a:cubicBezTo>
                    <a:pt x="4038" y="7276"/>
                    <a:pt x="4207" y="7327"/>
                    <a:pt x="4221" y="7371"/>
                  </a:cubicBezTo>
                  <a:cubicBezTo>
                    <a:pt x="4309" y="7577"/>
                    <a:pt x="4382" y="7679"/>
                    <a:pt x="4448" y="7686"/>
                  </a:cubicBezTo>
                  <a:cubicBezTo>
                    <a:pt x="4463" y="7686"/>
                    <a:pt x="4478" y="7686"/>
                    <a:pt x="4485" y="7686"/>
                  </a:cubicBezTo>
                  <a:cubicBezTo>
                    <a:pt x="4558" y="7686"/>
                    <a:pt x="4617" y="7650"/>
                    <a:pt x="4675" y="7613"/>
                  </a:cubicBezTo>
                  <a:cubicBezTo>
                    <a:pt x="4683" y="7606"/>
                    <a:pt x="4690" y="7606"/>
                    <a:pt x="4705" y="7606"/>
                  </a:cubicBezTo>
                  <a:cubicBezTo>
                    <a:pt x="4734" y="7606"/>
                    <a:pt x="4771" y="7642"/>
                    <a:pt x="4785" y="7650"/>
                  </a:cubicBezTo>
                  <a:cubicBezTo>
                    <a:pt x="4800" y="7672"/>
                    <a:pt x="4800" y="7672"/>
                    <a:pt x="4800" y="7672"/>
                  </a:cubicBezTo>
                  <a:cubicBezTo>
                    <a:pt x="4822" y="7657"/>
                    <a:pt x="4822" y="7657"/>
                    <a:pt x="4822" y="7657"/>
                  </a:cubicBezTo>
                  <a:cubicBezTo>
                    <a:pt x="4902" y="7606"/>
                    <a:pt x="4902" y="7606"/>
                    <a:pt x="4902" y="7606"/>
                  </a:cubicBezTo>
                  <a:cubicBezTo>
                    <a:pt x="4925" y="7613"/>
                    <a:pt x="4969" y="7628"/>
                    <a:pt x="5005" y="7628"/>
                  </a:cubicBezTo>
                  <a:cubicBezTo>
                    <a:pt x="5034" y="7628"/>
                    <a:pt x="5057" y="7620"/>
                    <a:pt x="5071" y="7606"/>
                  </a:cubicBezTo>
                  <a:cubicBezTo>
                    <a:pt x="5093" y="7569"/>
                    <a:pt x="5093" y="7525"/>
                    <a:pt x="5086" y="7503"/>
                  </a:cubicBezTo>
                  <a:cubicBezTo>
                    <a:pt x="5086" y="7474"/>
                    <a:pt x="5086" y="7474"/>
                    <a:pt x="5086" y="7474"/>
                  </a:cubicBezTo>
                  <a:cubicBezTo>
                    <a:pt x="5064" y="7474"/>
                    <a:pt x="5064" y="7474"/>
                    <a:pt x="5064" y="7474"/>
                  </a:cubicBezTo>
                  <a:cubicBezTo>
                    <a:pt x="4976" y="7467"/>
                    <a:pt x="4910" y="7445"/>
                    <a:pt x="4881" y="7422"/>
                  </a:cubicBezTo>
                  <a:cubicBezTo>
                    <a:pt x="4866" y="7415"/>
                    <a:pt x="4851" y="7408"/>
                    <a:pt x="4837" y="7401"/>
                  </a:cubicBezTo>
                  <a:cubicBezTo>
                    <a:pt x="4822" y="7393"/>
                    <a:pt x="4807" y="7379"/>
                    <a:pt x="4800" y="7379"/>
                  </a:cubicBezTo>
                  <a:cubicBezTo>
                    <a:pt x="4800" y="7371"/>
                    <a:pt x="4807" y="7371"/>
                    <a:pt x="4807" y="7371"/>
                  </a:cubicBezTo>
                  <a:cubicBezTo>
                    <a:pt x="4837" y="7342"/>
                    <a:pt x="4925" y="7327"/>
                    <a:pt x="4983" y="7313"/>
                  </a:cubicBezTo>
                  <a:cubicBezTo>
                    <a:pt x="4998" y="7313"/>
                    <a:pt x="5005" y="7313"/>
                    <a:pt x="5020" y="7313"/>
                  </a:cubicBezTo>
                  <a:cubicBezTo>
                    <a:pt x="5093" y="7298"/>
                    <a:pt x="5181" y="7247"/>
                    <a:pt x="5225" y="7188"/>
                  </a:cubicBezTo>
                  <a:cubicBezTo>
                    <a:pt x="5232" y="7173"/>
                    <a:pt x="5232" y="7173"/>
                    <a:pt x="5232" y="7173"/>
                  </a:cubicBezTo>
                  <a:cubicBezTo>
                    <a:pt x="5262" y="7144"/>
                    <a:pt x="5291" y="7108"/>
                    <a:pt x="5328" y="7108"/>
                  </a:cubicBezTo>
                  <a:cubicBezTo>
                    <a:pt x="5342" y="7108"/>
                    <a:pt x="5364" y="7115"/>
                    <a:pt x="5379" y="7129"/>
                  </a:cubicBezTo>
                  <a:cubicBezTo>
                    <a:pt x="5416" y="7144"/>
                    <a:pt x="5452" y="7159"/>
                    <a:pt x="5489" y="7159"/>
                  </a:cubicBezTo>
                  <a:cubicBezTo>
                    <a:pt x="5562" y="7159"/>
                    <a:pt x="5621" y="7115"/>
                    <a:pt x="5665" y="7078"/>
                  </a:cubicBezTo>
                  <a:cubicBezTo>
                    <a:pt x="5679" y="7063"/>
                    <a:pt x="5701" y="7056"/>
                    <a:pt x="5716" y="7056"/>
                  </a:cubicBezTo>
                  <a:cubicBezTo>
                    <a:pt x="5745" y="7056"/>
                    <a:pt x="5782" y="7078"/>
                    <a:pt x="5789" y="7100"/>
                  </a:cubicBezTo>
                  <a:cubicBezTo>
                    <a:pt x="5797" y="7115"/>
                    <a:pt x="5811" y="7129"/>
                    <a:pt x="5833" y="7129"/>
                  </a:cubicBezTo>
                  <a:cubicBezTo>
                    <a:pt x="5870" y="7129"/>
                    <a:pt x="5899" y="7086"/>
                    <a:pt x="5914" y="7071"/>
                  </a:cubicBezTo>
                  <a:cubicBezTo>
                    <a:pt x="5929" y="7041"/>
                    <a:pt x="5980" y="6954"/>
                    <a:pt x="5936" y="6851"/>
                  </a:cubicBezTo>
                  <a:cubicBezTo>
                    <a:pt x="5914" y="6800"/>
                    <a:pt x="5892" y="6763"/>
                    <a:pt x="5877" y="6734"/>
                  </a:cubicBezTo>
                  <a:cubicBezTo>
                    <a:pt x="5833" y="6660"/>
                    <a:pt x="5841" y="6660"/>
                    <a:pt x="5855" y="6646"/>
                  </a:cubicBezTo>
                  <a:cubicBezTo>
                    <a:pt x="5870" y="6639"/>
                    <a:pt x="5884" y="6631"/>
                    <a:pt x="5899" y="6624"/>
                  </a:cubicBezTo>
                  <a:cubicBezTo>
                    <a:pt x="5929" y="6617"/>
                    <a:pt x="5958" y="6602"/>
                    <a:pt x="5965" y="6572"/>
                  </a:cubicBezTo>
                  <a:cubicBezTo>
                    <a:pt x="5965" y="6536"/>
                    <a:pt x="5943" y="6514"/>
                    <a:pt x="5907" y="6477"/>
                  </a:cubicBezTo>
                  <a:cubicBezTo>
                    <a:pt x="5833" y="6411"/>
                    <a:pt x="5841" y="6404"/>
                    <a:pt x="5862" y="6331"/>
                  </a:cubicBezTo>
                  <a:cubicBezTo>
                    <a:pt x="5870" y="6316"/>
                    <a:pt x="5877" y="6301"/>
                    <a:pt x="5877" y="6279"/>
                  </a:cubicBezTo>
                  <a:cubicBezTo>
                    <a:pt x="5899" y="6213"/>
                    <a:pt x="5870" y="6162"/>
                    <a:pt x="5848" y="6126"/>
                  </a:cubicBezTo>
                  <a:cubicBezTo>
                    <a:pt x="5826" y="6089"/>
                    <a:pt x="5826" y="6089"/>
                    <a:pt x="5833" y="6082"/>
                  </a:cubicBezTo>
                  <a:cubicBezTo>
                    <a:pt x="5914" y="6016"/>
                    <a:pt x="5980" y="5832"/>
                    <a:pt x="5980" y="5730"/>
                  </a:cubicBezTo>
                  <a:cubicBezTo>
                    <a:pt x="5980" y="5671"/>
                    <a:pt x="5943" y="5598"/>
                    <a:pt x="5899" y="5510"/>
                  </a:cubicBezTo>
                  <a:cubicBezTo>
                    <a:pt x="5855" y="5422"/>
                    <a:pt x="5804" y="5320"/>
                    <a:pt x="5804" y="5239"/>
                  </a:cubicBezTo>
                  <a:cubicBezTo>
                    <a:pt x="5789" y="5092"/>
                    <a:pt x="5804" y="5041"/>
                    <a:pt x="5804" y="5041"/>
                  </a:cubicBezTo>
                  <a:cubicBezTo>
                    <a:pt x="5804" y="5034"/>
                    <a:pt x="5804" y="5034"/>
                    <a:pt x="5804" y="5034"/>
                  </a:cubicBezTo>
                  <a:cubicBezTo>
                    <a:pt x="5797" y="5019"/>
                    <a:pt x="5797" y="5019"/>
                    <a:pt x="5797" y="5019"/>
                  </a:cubicBezTo>
                  <a:cubicBezTo>
                    <a:pt x="5782" y="4997"/>
                    <a:pt x="5657" y="4799"/>
                    <a:pt x="5584" y="4748"/>
                  </a:cubicBezTo>
                  <a:lnTo>
                    <a:pt x="5577" y="4748"/>
                  </a:lnTo>
                  <a:lnTo>
                    <a:pt x="5584" y="4741"/>
                  </a:lnTo>
                  <a:cubicBezTo>
                    <a:pt x="5599" y="4719"/>
                    <a:pt x="5635" y="4689"/>
                    <a:pt x="5665" y="4631"/>
                  </a:cubicBezTo>
                  <a:cubicBezTo>
                    <a:pt x="5723" y="4499"/>
                    <a:pt x="5804" y="4418"/>
                    <a:pt x="5826" y="4418"/>
                  </a:cubicBezTo>
                  <a:cubicBezTo>
                    <a:pt x="5833" y="4426"/>
                    <a:pt x="5841" y="4433"/>
                    <a:pt x="5855" y="4440"/>
                  </a:cubicBezTo>
                  <a:cubicBezTo>
                    <a:pt x="5877" y="4455"/>
                    <a:pt x="5899" y="4477"/>
                    <a:pt x="5936" y="4477"/>
                  </a:cubicBezTo>
                  <a:cubicBezTo>
                    <a:pt x="5958" y="4477"/>
                    <a:pt x="5980" y="4470"/>
                    <a:pt x="6009" y="4448"/>
                  </a:cubicBezTo>
                  <a:cubicBezTo>
                    <a:pt x="6075" y="4389"/>
                    <a:pt x="6126" y="4374"/>
                    <a:pt x="6163" y="4360"/>
                  </a:cubicBezTo>
                  <a:cubicBezTo>
                    <a:pt x="6185" y="4360"/>
                    <a:pt x="6192" y="4345"/>
                    <a:pt x="6200" y="4330"/>
                  </a:cubicBezTo>
                  <a:cubicBezTo>
                    <a:pt x="6207" y="4308"/>
                    <a:pt x="6192" y="4294"/>
                    <a:pt x="6178" y="4286"/>
                  </a:cubicBezTo>
                  <a:cubicBezTo>
                    <a:pt x="6170" y="4279"/>
                    <a:pt x="6163" y="4264"/>
                    <a:pt x="6163" y="4264"/>
                  </a:cubicBezTo>
                  <a:cubicBezTo>
                    <a:pt x="6163" y="4257"/>
                    <a:pt x="6163" y="4257"/>
                    <a:pt x="6170" y="4257"/>
                  </a:cubicBezTo>
                  <a:cubicBezTo>
                    <a:pt x="6185" y="4257"/>
                    <a:pt x="6200" y="4264"/>
                    <a:pt x="6214" y="4279"/>
                  </a:cubicBezTo>
                  <a:cubicBezTo>
                    <a:pt x="6222" y="4286"/>
                    <a:pt x="6236" y="4286"/>
                    <a:pt x="6243" y="4286"/>
                  </a:cubicBezTo>
                  <a:cubicBezTo>
                    <a:pt x="6265" y="4286"/>
                    <a:pt x="6288" y="4272"/>
                    <a:pt x="6302" y="4235"/>
                  </a:cubicBezTo>
                  <a:cubicBezTo>
                    <a:pt x="6331" y="4177"/>
                    <a:pt x="6346" y="4059"/>
                    <a:pt x="6295" y="3993"/>
                  </a:cubicBezTo>
                  <a:cubicBezTo>
                    <a:pt x="6273" y="3971"/>
                    <a:pt x="6265" y="3964"/>
                    <a:pt x="6265" y="3957"/>
                  </a:cubicBezTo>
                  <a:lnTo>
                    <a:pt x="6273" y="3957"/>
                  </a:lnTo>
                  <a:cubicBezTo>
                    <a:pt x="6280" y="3957"/>
                    <a:pt x="6288" y="3957"/>
                    <a:pt x="6302" y="3957"/>
                  </a:cubicBezTo>
                  <a:cubicBezTo>
                    <a:pt x="6317" y="3898"/>
                    <a:pt x="6317" y="3898"/>
                    <a:pt x="6317" y="3898"/>
                  </a:cubicBezTo>
                  <a:cubicBezTo>
                    <a:pt x="6265" y="3869"/>
                    <a:pt x="6163" y="3803"/>
                    <a:pt x="6178" y="3751"/>
                  </a:cubicBezTo>
                  <a:cubicBezTo>
                    <a:pt x="6192" y="3686"/>
                    <a:pt x="6200" y="3686"/>
                    <a:pt x="6214" y="3686"/>
                  </a:cubicBezTo>
                  <a:cubicBezTo>
                    <a:pt x="6229" y="3686"/>
                    <a:pt x="6243" y="3686"/>
                    <a:pt x="6273" y="3693"/>
                  </a:cubicBezTo>
                  <a:cubicBezTo>
                    <a:pt x="6317" y="3708"/>
                    <a:pt x="6346" y="3729"/>
                    <a:pt x="6375" y="3759"/>
                  </a:cubicBezTo>
                  <a:cubicBezTo>
                    <a:pt x="6397" y="3773"/>
                    <a:pt x="6411" y="3795"/>
                    <a:pt x="6433" y="3795"/>
                  </a:cubicBezTo>
                  <a:cubicBezTo>
                    <a:pt x="6448" y="3795"/>
                    <a:pt x="6455" y="3788"/>
                    <a:pt x="6470" y="3773"/>
                  </a:cubicBezTo>
                  <a:cubicBezTo>
                    <a:pt x="6484" y="3766"/>
                    <a:pt x="6499" y="3759"/>
                    <a:pt x="6536" y="3759"/>
                  </a:cubicBezTo>
                  <a:cubicBezTo>
                    <a:pt x="6543" y="3759"/>
                    <a:pt x="6550" y="3759"/>
                    <a:pt x="6565" y="3766"/>
                  </a:cubicBezTo>
                  <a:cubicBezTo>
                    <a:pt x="6572" y="3766"/>
                    <a:pt x="6580" y="3766"/>
                    <a:pt x="6587" y="3766"/>
                  </a:cubicBezTo>
                  <a:cubicBezTo>
                    <a:pt x="6616" y="3766"/>
                    <a:pt x="6653" y="3737"/>
                    <a:pt x="6675" y="3708"/>
                  </a:cubicBezTo>
                  <a:cubicBezTo>
                    <a:pt x="6697" y="3671"/>
                    <a:pt x="6697" y="3627"/>
                    <a:pt x="6668" y="3583"/>
                  </a:cubicBezTo>
                  <a:cubicBezTo>
                    <a:pt x="6638" y="3532"/>
                    <a:pt x="6602" y="3524"/>
                    <a:pt x="6580" y="3517"/>
                  </a:cubicBezTo>
                  <a:cubicBezTo>
                    <a:pt x="6565" y="3517"/>
                    <a:pt x="6558" y="3510"/>
                    <a:pt x="6543" y="3495"/>
                  </a:cubicBezTo>
                  <a:cubicBezTo>
                    <a:pt x="6514" y="3429"/>
                    <a:pt x="6521" y="3363"/>
                    <a:pt x="6558" y="3304"/>
                  </a:cubicBezTo>
                  <a:cubicBezTo>
                    <a:pt x="6594" y="3253"/>
                    <a:pt x="6594" y="3187"/>
                    <a:pt x="6565" y="3129"/>
                  </a:cubicBezTo>
                  <a:cubicBezTo>
                    <a:pt x="6580" y="3121"/>
                    <a:pt x="6594" y="3114"/>
                    <a:pt x="6602" y="3085"/>
                  </a:cubicBezTo>
                  <a:cubicBezTo>
                    <a:pt x="6616" y="3026"/>
                    <a:pt x="6602" y="2799"/>
                    <a:pt x="6470" y="2667"/>
                  </a:cubicBezTo>
                  <a:cubicBezTo>
                    <a:pt x="6346" y="2542"/>
                    <a:pt x="6273" y="2506"/>
                    <a:pt x="6185" y="2477"/>
                  </a:cubicBezTo>
                  <a:cubicBezTo>
                    <a:pt x="6156" y="2469"/>
                    <a:pt x="6156" y="2462"/>
                    <a:pt x="6156" y="2432"/>
                  </a:cubicBezTo>
                  <a:cubicBezTo>
                    <a:pt x="6156" y="2418"/>
                    <a:pt x="6156" y="2403"/>
                    <a:pt x="6148" y="2389"/>
                  </a:cubicBezTo>
                  <a:cubicBezTo>
                    <a:pt x="6141" y="2344"/>
                    <a:pt x="6104" y="2337"/>
                    <a:pt x="6082" y="2322"/>
                  </a:cubicBezTo>
                  <a:cubicBezTo>
                    <a:pt x="6075" y="2322"/>
                    <a:pt x="6060" y="2315"/>
                    <a:pt x="6060" y="2308"/>
                  </a:cubicBezTo>
                  <a:cubicBezTo>
                    <a:pt x="6053" y="2301"/>
                    <a:pt x="6068" y="2279"/>
                    <a:pt x="6104" y="2249"/>
                  </a:cubicBezTo>
                  <a:cubicBezTo>
                    <a:pt x="6141" y="2227"/>
                    <a:pt x="6156" y="2198"/>
                    <a:pt x="6148" y="2169"/>
                  </a:cubicBezTo>
                  <a:cubicBezTo>
                    <a:pt x="6148" y="2132"/>
                    <a:pt x="6119" y="2103"/>
                    <a:pt x="6068" y="2081"/>
                  </a:cubicBezTo>
                  <a:cubicBezTo>
                    <a:pt x="5987" y="2051"/>
                    <a:pt x="5870" y="1941"/>
                    <a:pt x="5870" y="1861"/>
                  </a:cubicBezTo>
                  <a:cubicBezTo>
                    <a:pt x="5870" y="1824"/>
                    <a:pt x="5877" y="1788"/>
                    <a:pt x="5892" y="1758"/>
                  </a:cubicBezTo>
                  <a:cubicBezTo>
                    <a:pt x="5907" y="1707"/>
                    <a:pt x="5921" y="1656"/>
                    <a:pt x="5884" y="1612"/>
                  </a:cubicBezTo>
                  <a:cubicBezTo>
                    <a:pt x="5848" y="1575"/>
                    <a:pt x="5804" y="1465"/>
                    <a:pt x="5833" y="1414"/>
                  </a:cubicBezTo>
                  <a:cubicBezTo>
                    <a:pt x="5848" y="1377"/>
                    <a:pt x="5877" y="1370"/>
                    <a:pt x="5899" y="1370"/>
                  </a:cubicBezTo>
                  <a:lnTo>
                    <a:pt x="5899" y="1370"/>
                  </a:lnTo>
                  <a:cubicBezTo>
                    <a:pt x="5943" y="1377"/>
                    <a:pt x="5943" y="1377"/>
                    <a:pt x="5943" y="1377"/>
                  </a:cubicBezTo>
                  <a:cubicBezTo>
                    <a:pt x="5936" y="1341"/>
                    <a:pt x="5936" y="1341"/>
                    <a:pt x="5936" y="1341"/>
                  </a:cubicBezTo>
                  <a:cubicBezTo>
                    <a:pt x="5936" y="1304"/>
                    <a:pt x="5921" y="1194"/>
                    <a:pt x="5862" y="1165"/>
                  </a:cubicBezTo>
                  <a:cubicBezTo>
                    <a:pt x="5855" y="1165"/>
                    <a:pt x="5855" y="1165"/>
                    <a:pt x="5855" y="1165"/>
                  </a:cubicBezTo>
                  <a:cubicBezTo>
                    <a:pt x="5819" y="1143"/>
                    <a:pt x="5804" y="1136"/>
                    <a:pt x="5811" y="1084"/>
                  </a:cubicBezTo>
                  <a:cubicBezTo>
                    <a:pt x="5819" y="1033"/>
                    <a:pt x="5811" y="1003"/>
                    <a:pt x="5797" y="974"/>
                  </a:cubicBezTo>
                  <a:cubicBezTo>
                    <a:pt x="5789" y="952"/>
                    <a:pt x="5782" y="930"/>
                    <a:pt x="5782" y="894"/>
                  </a:cubicBezTo>
                  <a:cubicBezTo>
                    <a:pt x="5767" y="820"/>
                    <a:pt x="5723" y="813"/>
                    <a:pt x="5709" y="813"/>
                  </a:cubicBezTo>
                  <a:cubicBezTo>
                    <a:pt x="5672" y="813"/>
                    <a:pt x="5635" y="842"/>
                    <a:pt x="5606" y="894"/>
                  </a:cubicBezTo>
                  <a:cubicBezTo>
                    <a:pt x="5599" y="916"/>
                    <a:pt x="5591" y="938"/>
                    <a:pt x="5591" y="952"/>
                  </a:cubicBezTo>
                  <a:cubicBezTo>
                    <a:pt x="5584" y="974"/>
                    <a:pt x="5577" y="982"/>
                    <a:pt x="5518" y="996"/>
                  </a:cubicBezTo>
                  <a:cubicBezTo>
                    <a:pt x="5503" y="996"/>
                    <a:pt x="5496" y="996"/>
                    <a:pt x="5481" y="996"/>
                  </a:cubicBezTo>
                  <a:cubicBezTo>
                    <a:pt x="5460" y="996"/>
                    <a:pt x="5416" y="996"/>
                    <a:pt x="5416" y="886"/>
                  </a:cubicBezTo>
                  <a:cubicBezTo>
                    <a:pt x="5416" y="842"/>
                    <a:pt x="5393" y="667"/>
                    <a:pt x="5320" y="667"/>
                  </a:cubicBezTo>
                  <a:cubicBezTo>
                    <a:pt x="5313" y="667"/>
                    <a:pt x="5291" y="667"/>
                    <a:pt x="5276" y="689"/>
                  </a:cubicBezTo>
                  <a:cubicBezTo>
                    <a:pt x="5269" y="710"/>
                    <a:pt x="5247" y="732"/>
                    <a:pt x="5232" y="754"/>
                  </a:cubicBezTo>
                  <a:cubicBezTo>
                    <a:pt x="5232" y="740"/>
                    <a:pt x="5240" y="732"/>
                    <a:pt x="5247" y="718"/>
                  </a:cubicBezTo>
                  <a:cubicBezTo>
                    <a:pt x="5262" y="659"/>
                    <a:pt x="5276" y="622"/>
                    <a:pt x="5284" y="601"/>
                  </a:cubicBezTo>
                  <a:cubicBezTo>
                    <a:pt x="5306" y="549"/>
                    <a:pt x="5313" y="535"/>
                    <a:pt x="5298" y="520"/>
                  </a:cubicBezTo>
                  <a:cubicBezTo>
                    <a:pt x="5291" y="498"/>
                    <a:pt x="5276" y="498"/>
                    <a:pt x="5262" y="491"/>
                  </a:cubicBezTo>
                  <a:cubicBezTo>
                    <a:pt x="5262" y="491"/>
                    <a:pt x="5254" y="491"/>
                    <a:pt x="5247" y="483"/>
                  </a:cubicBezTo>
                  <a:cubicBezTo>
                    <a:pt x="5210" y="469"/>
                    <a:pt x="5203" y="447"/>
                    <a:pt x="5210" y="417"/>
                  </a:cubicBezTo>
                  <a:cubicBezTo>
                    <a:pt x="5218" y="381"/>
                    <a:pt x="5203" y="300"/>
                    <a:pt x="5174" y="256"/>
                  </a:cubicBezTo>
                  <a:cubicBezTo>
                    <a:pt x="5152" y="227"/>
                    <a:pt x="5122" y="220"/>
                    <a:pt x="5108" y="220"/>
                  </a:cubicBezTo>
                  <a:cubicBezTo>
                    <a:pt x="5100" y="220"/>
                    <a:pt x="5086" y="220"/>
                    <a:pt x="5079" y="227"/>
                  </a:cubicBezTo>
                  <a:cubicBezTo>
                    <a:pt x="5049" y="234"/>
                    <a:pt x="5027" y="263"/>
                    <a:pt x="5005" y="293"/>
                  </a:cubicBezTo>
                  <a:cubicBezTo>
                    <a:pt x="4991" y="308"/>
                    <a:pt x="4976" y="329"/>
                    <a:pt x="4969" y="329"/>
                  </a:cubicBezTo>
                  <a:cubicBezTo>
                    <a:pt x="4961" y="329"/>
                    <a:pt x="4954" y="322"/>
                    <a:pt x="4939" y="308"/>
                  </a:cubicBezTo>
                  <a:cubicBezTo>
                    <a:pt x="4902" y="271"/>
                    <a:pt x="4881" y="249"/>
                    <a:pt x="4859" y="249"/>
                  </a:cubicBezTo>
                  <a:cubicBezTo>
                    <a:pt x="4837" y="249"/>
                    <a:pt x="4822" y="271"/>
                    <a:pt x="4807" y="293"/>
                  </a:cubicBezTo>
                  <a:cubicBezTo>
                    <a:pt x="4800" y="308"/>
                    <a:pt x="4793" y="315"/>
                    <a:pt x="4785" y="329"/>
                  </a:cubicBezTo>
                  <a:cubicBezTo>
                    <a:pt x="4785" y="315"/>
                    <a:pt x="4785" y="293"/>
                    <a:pt x="4793" y="256"/>
                  </a:cubicBezTo>
                  <a:cubicBezTo>
                    <a:pt x="4807" y="110"/>
                    <a:pt x="4815" y="29"/>
                    <a:pt x="4763" y="7"/>
                  </a:cubicBezTo>
                  <a:cubicBezTo>
                    <a:pt x="4749" y="7"/>
                    <a:pt x="4741" y="0"/>
                    <a:pt x="4727" y="0"/>
                  </a:cubicBezTo>
                  <a:lnTo>
                    <a:pt x="4727" y="36"/>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7" name="Freeform 56">
              <a:extLst>
                <a:ext uri="{FF2B5EF4-FFF2-40B4-BE49-F238E27FC236}">
                  <a16:creationId xmlns:a16="http://schemas.microsoft.com/office/drawing/2014/main" id="{FB369EC4-5799-DC4D-9785-69072F2B421F}"/>
                </a:ext>
              </a:extLst>
            </p:cNvPr>
            <p:cNvSpPr>
              <a:spLocks noChangeArrowheads="1"/>
            </p:cNvSpPr>
            <p:nvPr/>
          </p:nvSpPr>
          <p:spPr bwMode="auto">
            <a:xfrm>
              <a:off x="5863572" y="8279562"/>
              <a:ext cx="4125675" cy="4147562"/>
            </a:xfrm>
            <a:custGeom>
              <a:avLst/>
              <a:gdLst>
                <a:gd name="T0" fmla="*/ 2616 w 10735"/>
                <a:gd name="T1" fmla="*/ 10618 h 10919"/>
                <a:gd name="T2" fmla="*/ 2183 w 10735"/>
                <a:gd name="T3" fmla="*/ 10031 h 10919"/>
                <a:gd name="T4" fmla="*/ 1759 w 10735"/>
                <a:gd name="T5" fmla="*/ 10039 h 10919"/>
                <a:gd name="T6" fmla="*/ 2008 w 10735"/>
                <a:gd name="T7" fmla="*/ 9584 h 10919"/>
                <a:gd name="T8" fmla="*/ 2513 w 10735"/>
                <a:gd name="T9" fmla="*/ 9130 h 10919"/>
                <a:gd name="T10" fmla="*/ 2433 w 10735"/>
                <a:gd name="T11" fmla="*/ 7760 h 10919"/>
                <a:gd name="T12" fmla="*/ 2660 w 10735"/>
                <a:gd name="T13" fmla="*/ 6932 h 10919"/>
                <a:gd name="T14" fmla="*/ 2814 w 10735"/>
                <a:gd name="T15" fmla="*/ 6258 h 10919"/>
                <a:gd name="T16" fmla="*/ 3252 w 10735"/>
                <a:gd name="T17" fmla="*/ 6082 h 10919"/>
                <a:gd name="T18" fmla="*/ 2784 w 10735"/>
                <a:gd name="T19" fmla="*/ 4917 h 10919"/>
                <a:gd name="T20" fmla="*/ 2572 w 10735"/>
                <a:gd name="T21" fmla="*/ 3847 h 10919"/>
                <a:gd name="T22" fmla="*/ 2161 w 10735"/>
                <a:gd name="T23" fmla="*/ 3561 h 10919"/>
                <a:gd name="T24" fmla="*/ 1927 w 10735"/>
                <a:gd name="T25" fmla="*/ 3056 h 10919"/>
                <a:gd name="T26" fmla="*/ 1531 w 10735"/>
                <a:gd name="T27" fmla="*/ 2843 h 10919"/>
                <a:gd name="T28" fmla="*/ 1223 w 10735"/>
                <a:gd name="T29" fmla="*/ 2667 h 10919"/>
                <a:gd name="T30" fmla="*/ 960 w 10735"/>
                <a:gd name="T31" fmla="*/ 2594 h 10919"/>
                <a:gd name="T32" fmla="*/ 879 w 10735"/>
                <a:gd name="T33" fmla="*/ 3048 h 10919"/>
                <a:gd name="T34" fmla="*/ 286 w 10735"/>
                <a:gd name="T35" fmla="*/ 3298 h 10919"/>
                <a:gd name="T36" fmla="*/ 300 w 10735"/>
                <a:gd name="T37" fmla="*/ 2865 h 10919"/>
                <a:gd name="T38" fmla="*/ 51 w 10735"/>
                <a:gd name="T39" fmla="*/ 1590 h 10919"/>
                <a:gd name="T40" fmla="*/ 659 w 10735"/>
                <a:gd name="T41" fmla="*/ 1363 h 10919"/>
                <a:gd name="T42" fmla="*/ 1121 w 10735"/>
                <a:gd name="T43" fmla="*/ 1062 h 10919"/>
                <a:gd name="T44" fmla="*/ 1590 w 10735"/>
                <a:gd name="T45" fmla="*/ 879 h 10919"/>
                <a:gd name="T46" fmla="*/ 2220 w 10735"/>
                <a:gd name="T47" fmla="*/ 286 h 10919"/>
                <a:gd name="T48" fmla="*/ 2506 w 10735"/>
                <a:gd name="T49" fmla="*/ 29 h 10919"/>
                <a:gd name="T50" fmla="*/ 3098 w 10735"/>
                <a:gd name="T51" fmla="*/ 542 h 10919"/>
                <a:gd name="T52" fmla="*/ 3523 w 10735"/>
                <a:gd name="T53" fmla="*/ 1062 h 10919"/>
                <a:gd name="T54" fmla="*/ 3919 w 10735"/>
                <a:gd name="T55" fmla="*/ 1004 h 10919"/>
                <a:gd name="T56" fmla="*/ 4007 w 10735"/>
                <a:gd name="T57" fmla="*/ 506 h 10919"/>
                <a:gd name="T58" fmla="*/ 4622 w 10735"/>
                <a:gd name="T59" fmla="*/ 623 h 10919"/>
                <a:gd name="T60" fmla="*/ 4886 w 10735"/>
                <a:gd name="T61" fmla="*/ 872 h 10919"/>
                <a:gd name="T62" fmla="*/ 5128 w 10735"/>
                <a:gd name="T63" fmla="*/ 51 h 10919"/>
                <a:gd name="T64" fmla="*/ 5560 w 10735"/>
                <a:gd name="T65" fmla="*/ 410 h 10919"/>
                <a:gd name="T66" fmla="*/ 6286 w 10735"/>
                <a:gd name="T67" fmla="*/ 352 h 10919"/>
                <a:gd name="T68" fmla="*/ 6682 w 10735"/>
                <a:gd name="T69" fmla="*/ 901 h 10919"/>
                <a:gd name="T70" fmla="*/ 7158 w 10735"/>
                <a:gd name="T71" fmla="*/ 1546 h 10919"/>
                <a:gd name="T72" fmla="*/ 7539 w 10735"/>
                <a:gd name="T73" fmla="*/ 2293 h 10919"/>
                <a:gd name="T74" fmla="*/ 7700 w 10735"/>
                <a:gd name="T75" fmla="*/ 2909 h 10919"/>
                <a:gd name="T76" fmla="*/ 8477 w 10735"/>
                <a:gd name="T77" fmla="*/ 3803 h 10919"/>
                <a:gd name="T78" fmla="*/ 9708 w 10735"/>
                <a:gd name="T79" fmla="*/ 4778 h 10919"/>
                <a:gd name="T80" fmla="*/ 10331 w 10735"/>
                <a:gd name="T81" fmla="*/ 5239 h 10919"/>
                <a:gd name="T82" fmla="*/ 10682 w 10735"/>
                <a:gd name="T83" fmla="*/ 5884 h 10919"/>
                <a:gd name="T84" fmla="*/ 10360 w 10735"/>
                <a:gd name="T85" fmla="*/ 6419 h 10919"/>
                <a:gd name="T86" fmla="*/ 9869 w 10735"/>
                <a:gd name="T87" fmla="*/ 6390 h 10919"/>
                <a:gd name="T88" fmla="*/ 9100 w 10735"/>
                <a:gd name="T89" fmla="*/ 7379 h 10919"/>
                <a:gd name="T90" fmla="*/ 8418 w 10735"/>
                <a:gd name="T91" fmla="*/ 8031 h 10919"/>
                <a:gd name="T92" fmla="*/ 8836 w 10735"/>
                <a:gd name="T93" fmla="*/ 9174 h 10919"/>
                <a:gd name="T94" fmla="*/ 9165 w 10735"/>
                <a:gd name="T95" fmla="*/ 9812 h 10919"/>
                <a:gd name="T96" fmla="*/ 8557 w 10735"/>
                <a:gd name="T97" fmla="*/ 9636 h 10919"/>
                <a:gd name="T98" fmla="*/ 8081 w 10735"/>
                <a:gd name="T99" fmla="*/ 9526 h 10919"/>
                <a:gd name="T100" fmla="*/ 7334 w 10735"/>
                <a:gd name="T101" fmla="*/ 9350 h 10919"/>
                <a:gd name="T102" fmla="*/ 6938 w 10735"/>
                <a:gd name="T103" fmla="*/ 9665 h 10919"/>
                <a:gd name="T104" fmla="*/ 5883 w 10735"/>
                <a:gd name="T105" fmla="*/ 9973 h 10919"/>
                <a:gd name="T106" fmla="*/ 5516 w 10735"/>
                <a:gd name="T107" fmla="*/ 10302 h 10919"/>
                <a:gd name="T108" fmla="*/ 4989 w 10735"/>
                <a:gd name="T109" fmla="*/ 10369 h 10919"/>
                <a:gd name="T110" fmla="*/ 4256 w 10735"/>
                <a:gd name="T111" fmla="*/ 10017 h 10919"/>
                <a:gd name="T112" fmla="*/ 3355 w 10735"/>
                <a:gd name="T113" fmla="*/ 9951 h 10919"/>
                <a:gd name="T114" fmla="*/ 2784 w 10735"/>
                <a:gd name="T115" fmla="*/ 10918 h 10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35" h="10919">
                  <a:moveTo>
                    <a:pt x="2784" y="10918"/>
                  </a:moveTo>
                  <a:lnTo>
                    <a:pt x="2784" y="10918"/>
                  </a:lnTo>
                  <a:cubicBezTo>
                    <a:pt x="2755" y="10918"/>
                    <a:pt x="2733" y="10911"/>
                    <a:pt x="2726" y="10889"/>
                  </a:cubicBezTo>
                  <a:cubicBezTo>
                    <a:pt x="2718" y="10860"/>
                    <a:pt x="2733" y="10830"/>
                    <a:pt x="2762" y="10808"/>
                  </a:cubicBezTo>
                  <a:cubicBezTo>
                    <a:pt x="2792" y="10786"/>
                    <a:pt x="2799" y="10750"/>
                    <a:pt x="2806" y="10684"/>
                  </a:cubicBezTo>
                  <a:cubicBezTo>
                    <a:pt x="2814" y="10662"/>
                    <a:pt x="2814" y="10640"/>
                    <a:pt x="2821" y="10618"/>
                  </a:cubicBezTo>
                  <a:cubicBezTo>
                    <a:pt x="2828" y="10574"/>
                    <a:pt x="2814" y="10552"/>
                    <a:pt x="2806" y="10537"/>
                  </a:cubicBezTo>
                  <a:cubicBezTo>
                    <a:pt x="2799" y="10530"/>
                    <a:pt x="2784" y="10522"/>
                    <a:pt x="2777" y="10522"/>
                  </a:cubicBezTo>
                  <a:cubicBezTo>
                    <a:pt x="2762" y="10522"/>
                    <a:pt x="2755" y="10530"/>
                    <a:pt x="2748" y="10544"/>
                  </a:cubicBezTo>
                  <a:cubicBezTo>
                    <a:pt x="2733" y="10588"/>
                    <a:pt x="2682" y="10618"/>
                    <a:pt x="2616" y="10618"/>
                  </a:cubicBezTo>
                  <a:cubicBezTo>
                    <a:pt x="2587" y="10618"/>
                    <a:pt x="2557" y="10610"/>
                    <a:pt x="2535" y="10596"/>
                  </a:cubicBezTo>
                  <a:cubicBezTo>
                    <a:pt x="2506" y="10581"/>
                    <a:pt x="2491" y="10552"/>
                    <a:pt x="2484" y="10522"/>
                  </a:cubicBezTo>
                  <a:cubicBezTo>
                    <a:pt x="2477" y="10486"/>
                    <a:pt x="2499" y="10449"/>
                    <a:pt x="2528" y="10412"/>
                  </a:cubicBezTo>
                  <a:cubicBezTo>
                    <a:pt x="2557" y="10391"/>
                    <a:pt x="2542" y="10339"/>
                    <a:pt x="2535" y="10325"/>
                  </a:cubicBezTo>
                  <a:cubicBezTo>
                    <a:pt x="2513" y="10281"/>
                    <a:pt x="2484" y="10244"/>
                    <a:pt x="2477" y="10244"/>
                  </a:cubicBezTo>
                  <a:cubicBezTo>
                    <a:pt x="2469" y="10251"/>
                    <a:pt x="2462" y="10251"/>
                    <a:pt x="2454" y="10251"/>
                  </a:cubicBezTo>
                  <a:cubicBezTo>
                    <a:pt x="2411" y="10251"/>
                    <a:pt x="2345" y="10229"/>
                    <a:pt x="2301" y="10185"/>
                  </a:cubicBezTo>
                  <a:cubicBezTo>
                    <a:pt x="2271" y="10156"/>
                    <a:pt x="2257" y="10112"/>
                    <a:pt x="2242" y="10083"/>
                  </a:cubicBezTo>
                  <a:cubicBezTo>
                    <a:pt x="2235" y="10068"/>
                    <a:pt x="2228" y="10046"/>
                    <a:pt x="2220" y="10039"/>
                  </a:cubicBezTo>
                  <a:cubicBezTo>
                    <a:pt x="2220" y="10039"/>
                    <a:pt x="2220" y="10031"/>
                    <a:pt x="2183" y="10031"/>
                  </a:cubicBezTo>
                  <a:cubicBezTo>
                    <a:pt x="2147" y="10031"/>
                    <a:pt x="2096" y="10039"/>
                    <a:pt x="2052" y="10046"/>
                  </a:cubicBezTo>
                  <a:cubicBezTo>
                    <a:pt x="2037" y="10053"/>
                    <a:pt x="2022" y="10053"/>
                    <a:pt x="2015" y="10053"/>
                  </a:cubicBezTo>
                  <a:cubicBezTo>
                    <a:pt x="2000" y="10053"/>
                    <a:pt x="1993" y="10053"/>
                    <a:pt x="1986" y="10053"/>
                  </a:cubicBezTo>
                  <a:cubicBezTo>
                    <a:pt x="1964" y="10053"/>
                    <a:pt x="1942" y="10046"/>
                    <a:pt x="1927" y="10024"/>
                  </a:cubicBezTo>
                  <a:cubicBezTo>
                    <a:pt x="1905" y="10002"/>
                    <a:pt x="1905" y="9966"/>
                    <a:pt x="1912" y="9922"/>
                  </a:cubicBezTo>
                  <a:cubicBezTo>
                    <a:pt x="1920" y="9907"/>
                    <a:pt x="1920" y="9892"/>
                    <a:pt x="1912" y="9878"/>
                  </a:cubicBezTo>
                  <a:cubicBezTo>
                    <a:pt x="1898" y="9870"/>
                    <a:pt x="1876" y="9856"/>
                    <a:pt x="1854" y="9856"/>
                  </a:cubicBezTo>
                  <a:cubicBezTo>
                    <a:pt x="1839" y="9856"/>
                    <a:pt x="1824" y="9863"/>
                    <a:pt x="1817" y="9870"/>
                  </a:cubicBezTo>
                  <a:cubicBezTo>
                    <a:pt x="1780" y="9892"/>
                    <a:pt x="1759" y="9980"/>
                    <a:pt x="1751" y="10017"/>
                  </a:cubicBezTo>
                  <a:lnTo>
                    <a:pt x="1759" y="10039"/>
                  </a:lnTo>
                  <a:cubicBezTo>
                    <a:pt x="1737" y="10039"/>
                    <a:pt x="1737" y="10039"/>
                    <a:pt x="1737" y="10039"/>
                  </a:cubicBezTo>
                  <a:cubicBezTo>
                    <a:pt x="1685" y="10031"/>
                    <a:pt x="1582" y="10017"/>
                    <a:pt x="1539" y="9988"/>
                  </a:cubicBezTo>
                  <a:cubicBezTo>
                    <a:pt x="1524" y="9973"/>
                    <a:pt x="1509" y="9966"/>
                    <a:pt x="1495" y="9958"/>
                  </a:cubicBezTo>
                  <a:cubicBezTo>
                    <a:pt x="1458" y="9943"/>
                    <a:pt x="1436" y="9929"/>
                    <a:pt x="1436" y="9900"/>
                  </a:cubicBezTo>
                  <a:cubicBezTo>
                    <a:pt x="1429" y="9885"/>
                    <a:pt x="1443" y="9870"/>
                    <a:pt x="1451" y="9856"/>
                  </a:cubicBezTo>
                  <a:cubicBezTo>
                    <a:pt x="1495" y="9819"/>
                    <a:pt x="1582" y="9804"/>
                    <a:pt x="1656" y="9790"/>
                  </a:cubicBezTo>
                  <a:cubicBezTo>
                    <a:pt x="1685" y="9790"/>
                    <a:pt x="1685" y="9790"/>
                    <a:pt x="1685" y="9790"/>
                  </a:cubicBezTo>
                  <a:cubicBezTo>
                    <a:pt x="1751" y="9775"/>
                    <a:pt x="1832" y="9731"/>
                    <a:pt x="1876" y="9680"/>
                  </a:cubicBezTo>
                  <a:cubicBezTo>
                    <a:pt x="1883" y="9672"/>
                    <a:pt x="1883" y="9672"/>
                    <a:pt x="1883" y="9672"/>
                  </a:cubicBezTo>
                  <a:cubicBezTo>
                    <a:pt x="1912" y="9629"/>
                    <a:pt x="1949" y="9584"/>
                    <a:pt x="2008" y="9584"/>
                  </a:cubicBezTo>
                  <a:cubicBezTo>
                    <a:pt x="2030" y="9584"/>
                    <a:pt x="2059" y="9592"/>
                    <a:pt x="2081" y="9607"/>
                  </a:cubicBezTo>
                  <a:cubicBezTo>
                    <a:pt x="2110" y="9621"/>
                    <a:pt x="2140" y="9629"/>
                    <a:pt x="2169" y="9629"/>
                  </a:cubicBezTo>
                  <a:cubicBezTo>
                    <a:pt x="2228" y="9629"/>
                    <a:pt x="2279" y="9592"/>
                    <a:pt x="2315" y="9562"/>
                  </a:cubicBezTo>
                  <a:cubicBezTo>
                    <a:pt x="2337" y="9541"/>
                    <a:pt x="2367" y="9533"/>
                    <a:pt x="2396" y="9533"/>
                  </a:cubicBezTo>
                  <a:cubicBezTo>
                    <a:pt x="2447" y="9533"/>
                    <a:pt x="2491" y="9570"/>
                    <a:pt x="2513" y="9599"/>
                  </a:cubicBezTo>
                  <a:lnTo>
                    <a:pt x="2513" y="9599"/>
                  </a:lnTo>
                  <a:cubicBezTo>
                    <a:pt x="2521" y="9599"/>
                    <a:pt x="2535" y="9592"/>
                    <a:pt x="2550" y="9562"/>
                  </a:cubicBezTo>
                  <a:cubicBezTo>
                    <a:pt x="2579" y="9526"/>
                    <a:pt x="2601" y="9453"/>
                    <a:pt x="2572" y="9387"/>
                  </a:cubicBezTo>
                  <a:cubicBezTo>
                    <a:pt x="2557" y="9343"/>
                    <a:pt x="2535" y="9306"/>
                    <a:pt x="2513" y="9277"/>
                  </a:cubicBezTo>
                  <a:cubicBezTo>
                    <a:pt x="2484" y="9218"/>
                    <a:pt x="2454" y="9167"/>
                    <a:pt x="2513" y="9130"/>
                  </a:cubicBezTo>
                  <a:cubicBezTo>
                    <a:pt x="2528" y="9123"/>
                    <a:pt x="2550" y="9108"/>
                    <a:pt x="2564" y="9101"/>
                  </a:cubicBezTo>
                  <a:cubicBezTo>
                    <a:pt x="2579" y="9101"/>
                    <a:pt x="2594" y="9086"/>
                    <a:pt x="2601" y="9086"/>
                  </a:cubicBezTo>
                  <a:cubicBezTo>
                    <a:pt x="2601" y="9079"/>
                    <a:pt x="2594" y="9072"/>
                    <a:pt x="2557" y="9028"/>
                  </a:cubicBezTo>
                  <a:cubicBezTo>
                    <a:pt x="2462" y="8954"/>
                    <a:pt x="2469" y="8918"/>
                    <a:pt x="2499" y="8837"/>
                  </a:cubicBezTo>
                  <a:cubicBezTo>
                    <a:pt x="2506" y="8822"/>
                    <a:pt x="2513" y="8808"/>
                    <a:pt x="2513" y="8786"/>
                  </a:cubicBezTo>
                  <a:cubicBezTo>
                    <a:pt x="2528" y="8742"/>
                    <a:pt x="2506" y="8705"/>
                    <a:pt x="2484" y="8669"/>
                  </a:cubicBezTo>
                  <a:cubicBezTo>
                    <a:pt x="2469" y="8639"/>
                    <a:pt x="2440" y="8603"/>
                    <a:pt x="2484" y="8566"/>
                  </a:cubicBezTo>
                  <a:cubicBezTo>
                    <a:pt x="2550" y="8515"/>
                    <a:pt x="2616" y="8346"/>
                    <a:pt x="2616" y="8251"/>
                  </a:cubicBezTo>
                  <a:cubicBezTo>
                    <a:pt x="2616" y="8207"/>
                    <a:pt x="2579" y="8134"/>
                    <a:pt x="2542" y="8053"/>
                  </a:cubicBezTo>
                  <a:cubicBezTo>
                    <a:pt x="2491" y="7958"/>
                    <a:pt x="2440" y="7848"/>
                    <a:pt x="2433" y="7760"/>
                  </a:cubicBezTo>
                  <a:cubicBezTo>
                    <a:pt x="2425" y="7635"/>
                    <a:pt x="2433" y="7577"/>
                    <a:pt x="2433" y="7562"/>
                  </a:cubicBezTo>
                  <a:cubicBezTo>
                    <a:pt x="2411" y="7525"/>
                    <a:pt x="2301" y="7350"/>
                    <a:pt x="2242" y="7313"/>
                  </a:cubicBezTo>
                  <a:cubicBezTo>
                    <a:pt x="2220" y="7298"/>
                    <a:pt x="2205" y="7284"/>
                    <a:pt x="2205" y="7269"/>
                  </a:cubicBezTo>
                  <a:cubicBezTo>
                    <a:pt x="2205" y="7254"/>
                    <a:pt x="2213" y="7247"/>
                    <a:pt x="2228" y="7232"/>
                  </a:cubicBezTo>
                  <a:cubicBezTo>
                    <a:pt x="2249" y="7210"/>
                    <a:pt x="2279" y="7181"/>
                    <a:pt x="2301" y="7130"/>
                  </a:cubicBezTo>
                  <a:cubicBezTo>
                    <a:pt x="2352" y="7020"/>
                    <a:pt x="2447" y="6895"/>
                    <a:pt x="2506" y="6895"/>
                  </a:cubicBezTo>
                  <a:cubicBezTo>
                    <a:pt x="2513" y="6895"/>
                    <a:pt x="2521" y="6895"/>
                    <a:pt x="2528" y="6895"/>
                  </a:cubicBezTo>
                  <a:cubicBezTo>
                    <a:pt x="2542" y="6903"/>
                    <a:pt x="2550" y="6917"/>
                    <a:pt x="2564" y="6925"/>
                  </a:cubicBezTo>
                  <a:cubicBezTo>
                    <a:pt x="2579" y="6939"/>
                    <a:pt x="2601" y="6954"/>
                    <a:pt x="2616" y="6954"/>
                  </a:cubicBezTo>
                  <a:cubicBezTo>
                    <a:pt x="2630" y="6954"/>
                    <a:pt x="2645" y="6947"/>
                    <a:pt x="2660" y="6932"/>
                  </a:cubicBezTo>
                  <a:cubicBezTo>
                    <a:pt x="2711" y="6888"/>
                    <a:pt x="2770" y="6859"/>
                    <a:pt x="2828" y="6844"/>
                  </a:cubicBezTo>
                  <a:cubicBezTo>
                    <a:pt x="2828" y="6837"/>
                    <a:pt x="2828" y="6837"/>
                    <a:pt x="2828" y="6837"/>
                  </a:cubicBezTo>
                  <a:cubicBezTo>
                    <a:pt x="2814" y="6822"/>
                    <a:pt x="2792" y="6800"/>
                    <a:pt x="2799" y="6771"/>
                  </a:cubicBezTo>
                  <a:cubicBezTo>
                    <a:pt x="2806" y="6749"/>
                    <a:pt x="2828" y="6727"/>
                    <a:pt x="2850" y="6727"/>
                  </a:cubicBezTo>
                  <a:cubicBezTo>
                    <a:pt x="2880" y="6727"/>
                    <a:pt x="2902" y="6741"/>
                    <a:pt x="2923" y="6763"/>
                  </a:cubicBezTo>
                  <a:cubicBezTo>
                    <a:pt x="2931" y="6763"/>
                    <a:pt x="2945" y="6741"/>
                    <a:pt x="2953" y="6705"/>
                  </a:cubicBezTo>
                  <a:cubicBezTo>
                    <a:pt x="2968" y="6653"/>
                    <a:pt x="2968" y="6588"/>
                    <a:pt x="2938" y="6551"/>
                  </a:cubicBezTo>
                  <a:cubicBezTo>
                    <a:pt x="2902" y="6507"/>
                    <a:pt x="2894" y="6478"/>
                    <a:pt x="2902" y="6456"/>
                  </a:cubicBezTo>
                  <a:cubicBezTo>
                    <a:pt x="2902" y="6448"/>
                    <a:pt x="2909" y="6434"/>
                    <a:pt x="2931" y="6434"/>
                  </a:cubicBezTo>
                  <a:cubicBezTo>
                    <a:pt x="2872" y="6397"/>
                    <a:pt x="2792" y="6331"/>
                    <a:pt x="2814" y="6258"/>
                  </a:cubicBezTo>
                  <a:cubicBezTo>
                    <a:pt x="2828" y="6199"/>
                    <a:pt x="2836" y="6162"/>
                    <a:pt x="2894" y="6162"/>
                  </a:cubicBezTo>
                  <a:cubicBezTo>
                    <a:pt x="2909" y="6162"/>
                    <a:pt x="2931" y="6162"/>
                    <a:pt x="2968" y="6170"/>
                  </a:cubicBezTo>
                  <a:cubicBezTo>
                    <a:pt x="3019" y="6184"/>
                    <a:pt x="3055" y="6221"/>
                    <a:pt x="3084" y="6243"/>
                  </a:cubicBezTo>
                  <a:cubicBezTo>
                    <a:pt x="3098" y="6258"/>
                    <a:pt x="3106" y="6265"/>
                    <a:pt x="3113" y="6265"/>
                  </a:cubicBezTo>
                  <a:cubicBezTo>
                    <a:pt x="3142" y="6243"/>
                    <a:pt x="3186" y="6236"/>
                    <a:pt x="3216" y="6236"/>
                  </a:cubicBezTo>
                  <a:cubicBezTo>
                    <a:pt x="3223" y="6236"/>
                    <a:pt x="3238" y="6236"/>
                    <a:pt x="3245" y="6236"/>
                  </a:cubicBezTo>
                  <a:cubicBezTo>
                    <a:pt x="3252" y="6236"/>
                    <a:pt x="3260" y="6236"/>
                    <a:pt x="3267" y="6236"/>
                  </a:cubicBezTo>
                  <a:cubicBezTo>
                    <a:pt x="3274" y="6236"/>
                    <a:pt x="3303" y="6229"/>
                    <a:pt x="3311" y="6207"/>
                  </a:cubicBezTo>
                  <a:cubicBezTo>
                    <a:pt x="3326" y="6184"/>
                    <a:pt x="3333" y="6162"/>
                    <a:pt x="3311" y="6126"/>
                  </a:cubicBezTo>
                  <a:cubicBezTo>
                    <a:pt x="3289" y="6089"/>
                    <a:pt x="3274" y="6089"/>
                    <a:pt x="3252" y="6082"/>
                  </a:cubicBezTo>
                  <a:cubicBezTo>
                    <a:pt x="3230" y="6082"/>
                    <a:pt x="3201" y="6074"/>
                    <a:pt x="3186" y="6031"/>
                  </a:cubicBezTo>
                  <a:cubicBezTo>
                    <a:pt x="3150" y="5957"/>
                    <a:pt x="3150" y="5869"/>
                    <a:pt x="3194" y="5803"/>
                  </a:cubicBezTo>
                  <a:cubicBezTo>
                    <a:pt x="3230" y="5760"/>
                    <a:pt x="3230" y="5708"/>
                    <a:pt x="3194" y="5664"/>
                  </a:cubicBezTo>
                  <a:cubicBezTo>
                    <a:pt x="3194" y="5657"/>
                    <a:pt x="3186" y="5642"/>
                    <a:pt x="3194" y="5635"/>
                  </a:cubicBezTo>
                  <a:cubicBezTo>
                    <a:pt x="3194" y="5620"/>
                    <a:pt x="3208" y="5620"/>
                    <a:pt x="3216" y="5613"/>
                  </a:cubicBezTo>
                  <a:cubicBezTo>
                    <a:pt x="3230" y="5613"/>
                    <a:pt x="3238" y="5606"/>
                    <a:pt x="3238" y="5591"/>
                  </a:cubicBezTo>
                  <a:cubicBezTo>
                    <a:pt x="3252" y="5547"/>
                    <a:pt x="3238" y="5342"/>
                    <a:pt x="3120" y="5224"/>
                  </a:cubicBezTo>
                  <a:cubicBezTo>
                    <a:pt x="2997" y="5100"/>
                    <a:pt x="2931" y="5063"/>
                    <a:pt x="2858" y="5041"/>
                  </a:cubicBezTo>
                  <a:cubicBezTo>
                    <a:pt x="2784" y="5027"/>
                    <a:pt x="2792" y="4983"/>
                    <a:pt x="2792" y="4953"/>
                  </a:cubicBezTo>
                  <a:cubicBezTo>
                    <a:pt x="2792" y="4939"/>
                    <a:pt x="2792" y="4931"/>
                    <a:pt x="2784" y="4917"/>
                  </a:cubicBezTo>
                  <a:cubicBezTo>
                    <a:pt x="2784" y="4902"/>
                    <a:pt x="2770" y="4895"/>
                    <a:pt x="2748" y="4888"/>
                  </a:cubicBezTo>
                  <a:cubicBezTo>
                    <a:pt x="2733" y="4880"/>
                    <a:pt x="2711" y="4873"/>
                    <a:pt x="2696" y="4858"/>
                  </a:cubicBezTo>
                  <a:cubicBezTo>
                    <a:pt x="2667" y="4807"/>
                    <a:pt x="2726" y="4756"/>
                    <a:pt x="2762" y="4734"/>
                  </a:cubicBezTo>
                  <a:cubicBezTo>
                    <a:pt x="2770" y="4726"/>
                    <a:pt x="2784" y="4712"/>
                    <a:pt x="2784" y="4697"/>
                  </a:cubicBezTo>
                  <a:cubicBezTo>
                    <a:pt x="2784" y="4675"/>
                    <a:pt x="2762" y="4660"/>
                    <a:pt x="2726" y="4646"/>
                  </a:cubicBezTo>
                  <a:cubicBezTo>
                    <a:pt x="2645" y="4609"/>
                    <a:pt x="2506" y="4492"/>
                    <a:pt x="2506" y="4382"/>
                  </a:cubicBezTo>
                  <a:cubicBezTo>
                    <a:pt x="2506" y="4338"/>
                    <a:pt x="2513" y="4301"/>
                    <a:pt x="2528" y="4265"/>
                  </a:cubicBezTo>
                  <a:cubicBezTo>
                    <a:pt x="2542" y="4213"/>
                    <a:pt x="2550" y="4184"/>
                    <a:pt x="2528" y="4169"/>
                  </a:cubicBezTo>
                  <a:cubicBezTo>
                    <a:pt x="2484" y="4118"/>
                    <a:pt x="2433" y="3986"/>
                    <a:pt x="2469" y="3913"/>
                  </a:cubicBezTo>
                  <a:cubicBezTo>
                    <a:pt x="2499" y="3854"/>
                    <a:pt x="2542" y="3847"/>
                    <a:pt x="2572" y="3847"/>
                  </a:cubicBezTo>
                  <a:cubicBezTo>
                    <a:pt x="2564" y="3803"/>
                    <a:pt x="2550" y="3737"/>
                    <a:pt x="2521" y="3730"/>
                  </a:cubicBezTo>
                  <a:cubicBezTo>
                    <a:pt x="2513" y="3722"/>
                    <a:pt x="2513" y="3722"/>
                    <a:pt x="2513" y="3722"/>
                  </a:cubicBezTo>
                  <a:cubicBezTo>
                    <a:pt x="2477" y="3700"/>
                    <a:pt x="2433" y="3686"/>
                    <a:pt x="2447" y="3598"/>
                  </a:cubicBezTo>
                  <a:cubicBezTo>
                    <a:pt x="2454" y="3554"/>
                    <a:pt x="2447" y="3539"/>
                    <a:pt x="2433" y="3510"/>
                  </a:cubicBezTo>
                  <a:cubicBezTo>
                    <a:pt x="2425" y="3488"/>
                    <a:pt x="2418" y="3459"/>
                    <a:pt x="2411" y="3422"/>
                  </a:cubicBezTo>
                  <a:cubicBezTo>
                    <a:pt x="2411" y="3407"/>
                    <a:pt x="2403" y="3378"/>
                    <a:pt x="2389" y="3378"/>
                  </a:cubicBezTo>
                  <a:cubicBezTo>
                    <a:pt x="2374" y="3378"/>
                    <a:pt x="2345" y="3400"/>
                    <a:pt x="2330" y="3437"/>
                  </a:cubicBezTo>
                  <a:cubicBezTo>
                    <a:pt x="2323" y="3459"/>
                    <a:pt x="2315" y="3466"/>
                    <a:pt x="2315" y="3481"/>
                  </a:cubicBezTo>
                  <a:cubicBezTo>
                    <a:pt x="2301" y="3524"/>
                    <a:pt x="2293" y="3539"/>
                    <a:pt x="2205" y="3561"/>
                  </a:cubicBezTo>
                  <a:cubicBezTo>
                    <a:pt x="2191" y="3561"/>
                    <a:pt x="2176" y="3561"/>
                    <a:pt x="2161" y="3561"/>
                  </a:cubicBezTo>
                  <a:cubicBezTo>
                    <a:pt x="2088" y="3561"/>
                    <a:pt x="2052" y="3510"/>
                    <a:pt x="2052" y="3407"/>
                  </a:cubicBezTo>
                  <a:cubicBezTo>
                    <a:pt x="2052" y="3341"/>
                    <a:pt x="2015" y="3239"/>
                    <a:pt x="2000" y="3231"/>
                  </a:cubicBezTo>
                  <a:lnTo>
                    <a:pt x="2000" y="3231"/>
                  </a:lnTo>
                  <a:cubicBezTo>
                    <a:pt x="2000" y="3239"/>
                    <a:pt x="1927" y="3349"/>
                    <a:pt x="1883" y="3349"/>
                  </a:cubicBezTo>
                  <a:cubicBezTo>
                    <a:pt x="1876" y="3349"/>
                    <a:pt x="1868" y="3341"/>
                    <a:pt x="1868" y="3334"/>
                  </a:cubicBezTo>
                  <a:cubicBezTo>
                    <a:pt x="1861" y="3327"/>
                    <a:pt x="1854" y="3305"/>
                    <a:pt x="1883" y="3224"/>
                  </a:cubicBezTo>
                  <a:cubicBezTo>
                    <a:pt x="1898" y="3165"/>
                    <a:pt x="1912" y="3129"/>
                    <a:pt x="1927" y="3100"/>
                  </a:cubicBezTo>
                  <a:cubicBezTo>
                    <a:pt x="1934" y="3078"/>
                    <a:pt x="1942" y="3063"/>
                    <a:pt x="1942" y="3056"/>
                  </a:cubicBezTo>
                  <a:cubicBezTo>
                    <a:pt x="1942" y="3056"/>
                    <a:pt x="1942" y="3056"/>
                    <a:pt x="1934" y="3056"/>
                  </a:cubicBezTo>
                  <a:cubicBezTo>
                    <a:pt x="1934" y="3056"/>
                    <a:pt x="1934" y="3056"/>
                    <a:pt x="1927" y="3056"/>
                  </a:cubicBezTo>
                  <a:cubicBezTo>
                    <a:pt x="1927" y="3056"/>
                    <a:pt x="1920" y="3048"/>
                    <a:pt x="1912" y="3048"/>
                  </a:cubicBezTo>
                  <a:cubicBezTo>
                    <a:pt x="1854" y="3026"/>
                    <a:pt x="1832" y="2990"/>
                    <a:pt x="1846" y="2931"/>
                  </a:cubicBezTo>
                  <a:cubicBezTo>
                    <a:pt x="1854" y="2902"/>
                    <a:pt x="1839" y="2836"/>
                    <a:pt x="1817" y="2806"/>
                  </a:cubicBezTo>
                  <a:cubicBezTo>
                    <a:pt x="1802" y="2792"/>
                    <a:pt x="1795" y="2784"/>
                    <a:pt x="1788" y="2784"/>
                  </a:cubicBezTo>
                  <a:cubicBezTo>
                    <a:pt x="1780" y="2784"/>
                    <a:pt x="1780" y="2784"/>
                    <a:pt x="1773" y="2792"/>
                  </a:cubicBezTo>
                  <a:cubicBezTo>
                    <a:pt x="1751" y="2792"/>
                    <a:pt x="1737" y="2814"/>
                    <a:pt x="1722" y="2836"/>
                  </a:cubicBezTo>
                  <a:cubicBezTo>
                    <a:pt x="1700" y="2865"/>
                    <a:pt x="1678" y="2894"/>
                    <a:pt x="1649" y="2894"/>
                  </a:cubicBezTo>
                  <a:cubicBezTo>
                    <a:pt x="1627" y="2894"/>
                    <a:pt x="1612" y="2887"/>
                    <a:pt x="1590" y="2865"/>
                  </a:cubicBezTo>
                  <a:cubicBezTo>
                    <a:pt x="1568" y="2843"/>
                    <a:pt x="1546" y="2821"/>
                    <a:pt x="1539" y="2821"/>
                  </a:cubicBezTo>
                  <a:cubicBezTo>
                    <a:pt x="1539" y="2821"/>
                    <a:pt x="1531" y="2829"/>
                    <a:pt x="1531" y="2843"/>
                  </a:cubicBezTo>
                  <a:cubicBezTo>
                    <a:pt x="1524" y="2850"/>
                    <a:pt x="1509" y="2865"/>
                    <a:pt x="1502" y="2887"/>
                  </a:cubicBezTo>
                  <a:cubicBezTo>
                    <a:pt x="1480" y="2909"/>
                    <a:pt x="1465" y="2924"/>
                    <a:pt x="1451" y="2924"/>
                  </a:cubicBezTo>
                  <a:cubicBezTo>
                    <a:pt x="1443" y="2924"/>
                    <a:pt x="1436" y="2916"/>
                    <a:pt x="1436" y="2909"/>
                  </a:cubicBezTo>
                  <a:cubicBezTo>
                    <a:pt x="1429" y="2909"/>
                    <a:pt x="1414" y="2887"/>
                    <a:pt x="1429" y="2770"/>
                  </a:cubicBezTo>
                  <a:cubicBezTo>
                    <a:pt x="1451" y="2601"/>
                    <a:pt x="1436" y="2572"/>
                    <a:pt x="1429" y="2572"/>
                  </a:cubicBezTo>
                  <a:cubicBezTo>
                    <a:pt x="1421" y="2572"/>
                    <a:pt x="1414" y="2572"/>
                    <a:pt x="1407" y="2572"/>
                  </a:cubicBezTo>
                  <a:cubicBezTo>
                    <a:pt x="1399" y="2572"/>
                    <a:pt x="1385" y="2579"/>
                    <a:pt x="1355" y="2594"/>
                  </a:cubicBezTo>
                  <a:cubicBezTo>
                    <a:pt x="1333" y="2609"/>
                    <a:pt x="1333" y="2609"/>
                    <a:pt x="1333" y="2609"/>
                  </a:cubicBezTo>
                  <a:cubicBezTo>
                    <a:pt x="1319" y="2616"/>
                    <a:pt x="1304" y="2623"/>
                    <a:pt x="1290" y="2638"/>
                  </a:cubicBezTo>
                  <a:cubicBezTo>
                    <a:pt x="1268" y="2653"/>
                    <a:pt x="1246" y="2667"/>
                    <a:pt x="1223" y="2667"/>
                  </a:cubicBezTo>
                  <a:cubicBezTo>
                    <a:pt x="1216" y="2667"/>
                    <a:pt x="1202" y="2667"/>
                    <a:pt x="1194" y="2660"/>
                  </a:cubicBezTo>
                  <a:cubicBezTo>
                    <a:pt x="1180" y="2645"/>
                    <a:pt x="1165" y="2631"/>
                    <a:pt x="1158" y="2616"/>
                  </a:cubicBezTo>
                  <a:cubicBezTo>
                    <a:pt x="1150" y="2601"/>
                    <a:pt x="1143" y="2587"/>
                    <a:pt x="1128" y="2587"/>
                  </a:cubicBezTo>
                  <a:cubicBezTo>
                    <a:pt x="1128" y="2587"/>
                    <a:pt x="1128" y="2579"/>
                    <a:pt x="1121" y="2579"/>
                  </a:cubicBezTo>
                  <a:cubicBezTo>
                    <a:pt x="1121" y="2579"/>
                    <a:pt x="1114" y="2587"/>
                    <a:pt x="1106" y="2594"/>
                  </a:cubicBezTo>
                  <a:cubicBezTo>
                    <a:pt x="1099" y="2601"/>
                    <a:pt x="1084" y="2616"/>
                    <a:pt x="1062" y="2631"/>
                  </a:cubicBezTo>
                  <a:cubicBezTo>
                    <a:pt x="1055" y="2631"/>
                    <a:pt x="1048" y="2638"/>
                    <a:pt x="1040" y="2638"/>
                  </a:cubicBezTo>
                  <a:cubicBezTo>
                    <a:pt x="1018" y="2638"/>
                    <a:pt x="1011" y="2623"/>
                    <a:pt x="997" y="2616"/>
                  </a:cubicBezTo>
                  <a:cubicBezTo>
                    <a:pt x="989" y="2601"/>
                    <a:pt x="982" y="2594"/>
                    <a:pt x="967" y="2594"/>
                  </a:cubicBezTo>
                  <a:lnTo>
                    <a:pt x="960" y="2594"/>
                  </a:lnTo>
                  <a:cubicBezTo>
                    <a:pt x="901" y="2609"/>
                    <a:pt x="850" y="2616"/>
                    <a:pt x="806" y="2653"/>
                  </a:cubicBezTo>
                  <a:cubicBezTo>
                    <a:pt x="769" y="2674"/>
                    <a:pt x="747" y="2726"/>
                    <a:pt x="747" y="2741"/>
                  </a:cubicBezTo>
                  <a:cubicBezTo>
                    <a:pt x="747" y="2748"/>
                    <a:pt x="762" y="2755"/>
                    <a:pt x="791" y="2755"/>
                  </a:cubicBezTo>
                  <a:cubicBezTo>
                    <a:pt x="799" y="2762"/>
                    <a:pt x="806" y="2762"/>
                    <a:pt x="813" y="2762"/>
                  </a:cubicBezTo>
                  <a:cubicBezTo>
                    <a:pt x="821" y="2762"/>
                    <a:pt x="835" y="2762"/>
                    <a:pt x="842" y="2762"/>
                  </a:cubicBezTo>
                  <a:cubicBezTo>
                    <a:pt x="850" y="2755"/>
                    <a:pt x="864" y="2755"/>
                    <a:pt x="872" y="2755"/>
                  </a:cubicBezTo>
                  <a:cubicBezTo>
                    <a:pt x="894" y="2755"/>
                    <a:pt x="916" y="2762"/>
                    <a:pt x="945" y="2784"/>
                  </a:cubicBezTo>
                  <a:cubicBezTo>
                    <a:pt x="989" y="2829"/>
                    <a:pt x="997" y="2894"/>
                    <a:pt x="967" y="2953"/>
                  </a:cubicBezTo>
                  <a:cubicBezTo>
                    <a:pt x="960" y="2960"/>
                    <a:pt x="960" y="2975"/>
                    <a:pt x="967" y="2982"/>
                  </a:cubicBezTo>
                  <a:cubicBezTo>
                    <a:pt x="967" y="3019"/>
                    <a:pt x="952" y="3041"/>
                    <a:pt x="879" y="3048"/>
                  </a:cubicBezTo>
                  <a:cubicBezTo>
                    <a:pt x="857" y="3048"/>
                    <a:pt x="842" y="3056"/>
                    <a:pt x="828" y="3056"/>
                  </a:cubicBezTo>
                  <a:cubicBezTo>
                    <a:pt x="725" y="3063"/>
                    <a:pt x="667" y="3070"/>
                    <a:pt x="667" y="3151"/>
                  </a:cubicBezTo>
                  <a:cubicBezTo>
                    <a:pt x="667" y="3246"/>
                    <a:pt x="615" y="3261"/>
                    <a:pt x="564" y="3283"/>
                  </a:cubicBezTo>
                  <a:cubicBezTo>
                    <a:pt x="549" y="3283"/>
                    <a:pt x="535" y="3290"/>
                    <a:pt x="520" y="3298"/>
                  </a:cubicBezTo>
                  <a:cubicBezTo>
                    <a:pt x="506" y="3305"/>
                    <a:pt x="483" y="3312"/>
                    <a:pt x="469" y="3312"/>
                  </a:cubicBezTo>
                  <a:cubicBezTo>
                    <a:pt x="447" y="3312"/>
                    <a:pt x="425" y="3305"/>
                    <a:pt x="403" y="3305"/>
                  </a:cubicBezTo>
                  <a:cubicBezTo>
                    <a:pt x="381" y="3298"/>
                    <a:pt x="366" y="3298"/>
                    <a:pt x="352" y="3298"/>
                  </a:cubicBezTo>
                  <a:cubicBezTo>
                    <a:pt x="330" y="3298"/>
                    <a:pt x="322" y="3298"/>
                    <a:pt x="308" y="3305"/>
                  </a:cubicBezTo>
                  <a:cubicBezTo>
                    <a:pt x="286" y="3319"/>
                    <a:pt x="286" y="3319"/>
                    <a:pt x="286" y="3319"/>
                  </a:cubicBezTo>
                  <a:cubicBezTo>
                    <a:pt x="286" y="3298"/>
                    <a:pt x="286" y="3298"/>
                    <a:pt x="286" y="3298"/>
                  </a:cubicBezTo>
                  <a:cubicBezTo>
                    <a:pt x="286" y="3268"/>
                    <a:pt x="278" y="3253"/>
                    <a:pt x="271" y="3246"/>
                  </a:cubicBezTo>
                  <a:cubicBezTo>
                    <a:pt x="271" y="3246"/>
                    <a:pt x="271" y="3239"/>
                    <a:pt x="256" y="3239"/>
                  </a:cubicBezTo>
                  <a:lnTo>
                    <a:pt x="242" y="3239"/>
                  </a:lnTo>
                  <a:cubicBezTo>
                    <a:pt x="234" y="3239"/>
                    <a:pt x="220" y="3239"/>
                    <a:pt x="212" y="3231"/>
                  </a:cubicBezTo>
                  <a:cubicBezTo>
                    <a:pt x="205" y="3224"/>
                    <a:pt x="198" y="3202"/>
                    <a:pt x="205" y="3180"/>
                  </a:cubicBezTo>
                  <a:cubicBezTo>
                    <a:pt x="212" y="3129"/>
                    <a:pt x="227" y="3122"/>
                    <a:pt x="242" y="3114"/>
                  </a:cubicBezTo>
                  <a:cubicBezTo>
                    <a:pt x="256" y="3114"/>
                    <a:pt x="264" y="3114"/>
                    <a:pt x="271" y="3085"/>
                  </a:cubicBezTo>
                  <a:cubicBezTo>
                    <a:pt x="286" y="3048"/>
                    <a:pt x="278" y="3026"/>
                    <a:pt x="278" y="2997"/>
                  </a:cubicBezTo>
                  <a:cubicBezTo>
                    <a:pt x="271" y="2975"/>
                    <a:pt x="271" y="2960"/>
                    <a:pt x="271" y="2931"/>
                  </a:cubicBezTo>
                  <a:cubicBezTo>
                    <a:pt x="271" y="2894"/>
                    <a:pt x="278" y="2880"/>
                    <a:pt x="300" y="2865"/>
                  </a:cubicBezTo>
                  <a:cubicBezTo>
                    <a:pt x="308" y="2858"/>
                    <a:pt x="315" y="2850"/>
                    <a:pt x="330" y="2814"/>
                  </a:cubicBezTo>
                  <a:cubicBezTo>
                    <a:pt x="344" y="2762"/>
                    <a:pt x="337" y="2741"/>
                    <a:pt x="330" y="2697"/>
                  </a:cubicBezTo>
                  <a:cubicBezTo>
                    <a:pt x="322" y="2682"/>
                    <a:pt x="322" y="2667"/>
                    <a:pt x="315" y="2638"/>
                  </a:cubicBezTo>
                  <a:cubicBezTo>
                    <a:pt x="308" y="2572"/>
                    <a:pt x="278" y="2535"/>
                    <a:pt x="249" y="2484"/>
                  </a:cubicBezTo>
                  <a:cubicBezTo>
                    <a:pt x="227" y="2440"/>
                    <a:pt x="227" y="2440"/>
                    <a:pt x="227" y="2440"/>
                  </a:cubicBezTo>
                  <a:cubicBezTo>
                    <a:pt x="190" y="2381"/>
                    <a:pt x="132" y="2293"/>
                    <a:pt x="110" y="2198"/>
                  </a:cubicBezTo>
                  <a:cubicBezTo>
                    <a:pt x="88" y="2096"/>
                    <a:pt x="88" y="1964"/>
                    <a:pt x="110" y="1920"/>
                  </a:cubicBezTo>
                  <a:cubicBezTo>
                    <a:pt x="124" y="1891"/>
                    <a:pt x="168" y="1795"/>
                    <a:pt x="117" y="1766"/>
                  </a:cubicBezTo>
                  <a:cubicBezTo>
                    <a:pt x="73" y="1737"/>
                    <a:pt x="0" y="1700"/>
                    <a:pt x="44" y="1597"/>
                  </a:cubicBezTo>
                  <a:cubicBezTo>
                    <a:pt x="51" y="1590"/>
                    <a:pt x="51" y="1590"/>
                    <a:pt x="51" y="1590"/>
                  </a:cubicBezTo>
                  <a:cubicBezTo>
                    <a:pt x="80" y="1517"/>
                    <a:pt x="95" y="1480"/>
                    <a:pt x="190" y="1443"/>
                  </a:cubicBezTo>
                  <a:cubicBezTo>
                    <a:pt x="212" y="1436"/>
                    <a:pt x="234" y="1436"/>
                    <a:pt x="249" y="1436"/>
                  </a:cubicBezTo>
                  <a:cubicBezTo>
                    <a:pt x="278" y="1436"/>
                    <a:pt x="308" y="1443"/>
                    <a:pt x="322" y="1451"/>
                  </a:cubicBezTo>
                  <a:cubicBezTo>
                    <a:pt x="337" y="1451"/>
                    <a:pt x="352" y="1458"/>
                    <a:pt x="366" y="1458"/>
                  </a:cubicBezTo>
                  <a:cubicBezTo>
                    <a:pt x="366" y="1458"/>
                    <a:pt x="366" y="1458"/>
                    <a:pt x="373" y="1458"/>
                  </a:cubicBezTo>
                  <a:cubicBezTo>
                    <a:pt x="373" y="1451"/>
                    <a:pt x="381" y="1451"/>
                    <a:pt x="381" y="1451"/>
                  </a:cubicBezTo>
                  <a:cubicBezTo>
                    <a:pt x="396" y="1451"/>
                    <a:pt x="403" y="1458"/>
                    <a:pt x="410" y="1465"/>
                  </a:cubicBezTo>
                  <a:lnTo>
                    <a:pt x="410" y="1465"/>
                  </a:lnTo>
                  <a:cubicBezTo>
                    <a:pt x="440" y="1429"/>
                    <a:pt x="483" y="1385"/>
                    <a:pt x="520" y="1378"/>
                  </a:cubicBezTo>
                  <a:cubicBezTo>
                    <a:pt x="557" y="1370"/>
                    <a:pt x="608" y="1363"/>
                    <a:pt x="659" y="1363"/>
                  </a:cubicBezTo>
                  <a:cubicBezTo>
                    <a:pt x="703" y="1363"/>
                    <a:pt x="740" y="1370"/>
                    <a:pt x="755" y="1378"/>
                  </a:cubicBezTo>
                  <a:cubicBezTo>
                    <a:pt x="791" y="1392"/>
                    <a:pt x="850" y="1429"/>
                    <a:pt x="887" y="1488"/>
                  </a:cubicBezTo>
                  <a:cubicBezTo>
                    <a:pt x="916" y="1517"/>
                    <a:pt x="967" y="1553"/>
                    <a:pt x="1018" y="1553"/>
                  </a:cubicBezTo>
                  <a:cubicBezTo>
                    <a:pt x="1033" y="1553"/>
                    <a:pt x="1040" y="1553"/>
                    <a:pt x="1055" y="1546"/>
                  </a:cubicBezTo>
                  <a:cubicBezTo>
                    <a:pt x="1114" y="1524"/>
                    <a:pt x="1143" y="1495"/>
                    <a:pt x="1143" y="1451"/>
                  </a:cubicBezTo>
                  <a:cubicBezTo>
                    <a:pt x="1143" y="1414"/>
                    <a:pt x="1165" y="1392"/>
                    <a:pt x="1180" y="1370"/>
                  </a:cubicBezTo>
                  <a:cubicBezTo>
                    <a:pt x="1187" y="1356"/>
                    <a:pt x="1202" y="1341"/>
                    <a:pt x="1202" y="1326"/>
                  </a:cubicBezTo>
                  <a:cubicBezTo>
                    <a:pt x="1202" y="1312"/>
                    <a:pt x="1194" y="1304"/>
                    <a:pt x="1180" y="1297"/>
                  </a:cubicBezTo>
                  <a:cubicBezTo>
                    <a:pt x="1158" y="1282"/>
                    <a:pt x="1136" y="1268"/>
                    <a:pt x="1136" y="1231"/>
                  </a:cubicBezTo>
                  <a:cubicBezTo>
                    <a:pt x="1136" y="1180"/>
                    <a:pt x="1121" y="1062"/>
                    <a:pt x="1121" y="1062"/>
                  </a:cubicBezTo>
                  <a:cubicBezTo>
                    <a:pt x="1121" y="1048"/>
                    <a:pt x="1121" y="1048"/>
                    <a:pt x="1121" y="1048"/>
                  </a:cubicBezTo>
                  <a:cubicBezTo>
                    <a:pt x="1136" y="1048"/>
                    <a:pt x="1136" y="1048"/>
                    <a:pt x="1136" y="1048"/>
                  </a:cubicBezTo>
                  <a:cubicBezTo>
                    <a:pt x="1150" y="1048"/>
                    <a:pt x="1260" y="1048"/>
                    <a:pt x="1297" y="1084"/>
                  </a:cubicBezTo>
                  <a:cubicBezTo>
                    <a:pt x="1297" y="1084"/>
                    <a:pt x="1304" y="1092"/>
                    <a:pt x="1326" y="1092"/>
                  </a:cubicBezTo>
                  <a:cubicBezTo>
                    <a:pt x="1355" y="1092"/>
                    <a:pt x="1407" y="1084"/>
                    <a:pt x="1436" y="1070"/>
                  </a:cubicBezTo>
                  <a:cubicBezTo>
                    <a:pt x="1421" y="1062"/>
                    <a:pt x="1407" y="1055"/>
                    <a:pt x="1399" y="1033"/>
                  </a:cubicBezTo>
                  <a:cubicBezTo>
                    <a:pt x="1399" y="1026"/>
                    <a:pt x="1399" y="1004"/>
                    <a:pt x="1421" y="982"/>
                  </a:cubicBezTo>
                  <a:cubicBezTo>
                    <a:pt x="1451" y="953"/>
                    <a:pt x="1480" y="945"/>
                    <a:pt x="1502" y="938"/>
                  </a:cubicBezTo>
                  <a:cubicBezTo>
                    <a:pt x="1531" y="938"/>
                    <a:pt x="1546" y="931"/>
                    <a:pt x="1568" y="909"/>
                  </a:cubicBezTo>
                  <a:cubicBezTo>
                    <a:pt x="1575" y="894"/>
                    <a:pt x="1582" y="887"/>
                    <a:pt x="1590" y="879"/>
                  </a:cubicBezTo>
                  <a:cubicBezTo>
                    <a:pt x="1619" y="843"/>
                    <a:pt x="1641" y="813"/>
                    <a:pt x="1641" y="755"/>
                  </a:cubicBezTo>
                  <a:cubicBezTo>
                    <a:pt x="1641" y="733"/>
                    <a:pt x="1634" y="711"/>
                    <a:pt x="1627" y="681"/>
                  </a:cubicBezTo>
                  <a:cubicBezTo>
                    <a:pt x="1605" y="638"/>
                    <a:pt x="1582" y="586"/>
                    <a:pt x="1634" y="520"/>
                  </a:cubicBezTo>
                  <a:cubicBezTo>
                    <a:pt x="1671" y="469"/>
                    <a:pt x="1692" y="447"/>
                    <a:pt x="1722" y="447"/>
                  </a:cubicBezTo>
                  <a:cubicBezTo>
                    <a:pt x="1737" y="447"/>
                    <a:pt x="1751" y="462"/>
                    <a:pt x="1773" y="469"/>
                  </a:cubicBezTo>
                  <a:cubicBezTo>
                    <a:pt x="1788" y="484"/>
                    <a:pt x="1788" y="484"/>
                    <a:pt x="1788" y="484"/>
                  </a:cubicBezTo>
                  <a:cubicBezTo>
                    <a:pt x="1810" y="491"/>
                    <a:pt x="1839" y="498"/>
                    <a:pt x="1868" y="498"/>
                  </a:cubicBezTo>
                  <a:cubicBezTo>
                    <a:pt x="1920" y="498"/>
                    <a:pt x="2000" y="484"/>
                    <a:pt x="2044" y="440"/>
                  </a:cubicBezTo>
                  <a:cubicBezTo>
                    <a:pt x="2073" y="410"/>
                    <a:pt x="2103" y="388"/>
                    <a:pt x="2132" y="366"/>
                  </a:cubicBezTo>
                  <a:cubicBezTo>
                    <a:pt x="2169" y="337"/>
                    <a:pt x="2205" y="315"/>
                    <a:pt x="2220" y="286"/>
                  </a:cubicBezTo>
                  <a:cubicBezTo>
                    <a:pt x="2235" y="264"/>
                    <a:pt x="2235" y="242"/>
                    <a:pt x="2235" y="220"/>
                  </a:cubicBezTo>
                  <a:cubicBezTo>
                    <a:pt x="2242" y="191"/>
                    <a:pt x="2242" y="154"/>
                    <a:pt x="2271" y="124"/>
                  </a:cubicBezTo>
                  <a:cubicBezTo>
                    <a:pt x="2286" y="103"/>
                    <a:pt x="2301" y="88"/>
                    <a:pt x="2323" y="73"/>
                  </a:cubicBezTo>
                  <a:cubicBezTo>
                    <a:pt x="2323" y="66"/>
                    <a:pt x="2323" y="66"/>
                    <a:pt x="2323" y="66"/>
                  </a:cubicBezTo>
                  <a:cubicBezTo>
                    <a:pt x="2345" y="51"/>
                    <a:pt x="2345" y="51"/>
                    <a:pt x="2345" y="51"/>
                  </a:cubicBezTo>
                  <a:lnTo>
                    <a:pt x="2345" y="51"/>
                  </a:lnTo>
                  <a:cubicBezTo>
                    <a:pt x="2374" y="29"/>
                    <a:pt x="2403" y="15"/>
                    <a:pt x="2425" y="7"/>
                  </a:cubicBezTo>
                  <a:cubicBezTo>
                    <a:pt x="2433" y="0"/>
                    <a:pt x="2433" y="0"/>
                    <a:pt x="2440" y="0"/>
                  </a:cubicBezTo>
                  <a:cubicBezTo>
                    <a:pt x="2454" y="0"/>
                    <a:pt x="2462" y="7"/>
                    <a:pt x="2462" y="15"/>
                  </a:cubicBezTo>
                  <a:cubicBezTo>
                    <a:pt x="2469" y="22"/>
                    <a:pt x="2477" y="29"/>
                    <a:pt x="2506" y="29"/>
                  </a:cubicBezTo>
                  <a:cubicBezTo>
                    <a:pt x="2528" y="29"/>
                    <a:pt x="2542" y="15"/>
                    <a:pt x="2557" y="7"/>
                  </a:cubicBezTo>
                  <a:cubicBezTo>
                    <a:pt x="2572" y="0"/>
                    <a:pt x="2587" y="0"/>
                    <a:pt x="2601" y="0"/>
                  </a:cubicBezTo>
                  <a:cubicBezTo>
                    <a:pt x="2616" y="0"/>
                    <a:pt x="2638" y="7"/>
                    <a:pt x="2652" y="29"/>
                  </a:cubicBezTo>
                  <a:cubicBezTo>
                    <a:pt x="2674" y="51"/>
                    <a:pt x="2689" y="73"/>
                    <a:pt x="2696" y="95"/>
                  </a:cubicBezTo>
                  <a:cubicBezTo>
                    <a:pt x="2733" y="147"/>
                    <a:pt x="2762" y="191"/>
                    <a:pt x="2814" y="198"/>
                  </a:cubicBezTo>
                  <a:cubicBezTo>
                    <a:pt x="2872" y="205"/>
                    <a:pt x="2880" y="227"/>
                    <a:pt x="2894" y="256"/>
                  </a:cubicBezTo>
                  <a:cubicBezTo>
                    <a:pt x="2902" y="271"/>
                    <a:pt x="2909" y="293"/>
                    <a:pt x="2931" y="315"/>
                  </a:cubicBezTo>
                  <a:cubicBezTo>
                    <a:pt x="2982" y="374"/>
                    <a:pt x="2997" y="403"/>
                    <a:pt x="3019" y="447"/>
                  </a:cubicBezTo>
                  <a:cubicBezTo>
                    <a:pt x="3041" y="484"/>
                    <a:pt x="3041" y="484"/>
                    <a:pt x="3041" y="484"/>
                  </a:cubicBezTo>
                  <a:cubicBezTo>
                    <a:pt x="3063" y="520"/>
                    <a:pt x="3077" y="542"/>
                    <a:pt x="3098" y="542"/>
                  </a:cubicBezTo>
                  <a:cubicBezTo>
                    <a:pt x="3106" y="542"/>
                    <a:pt x="3113" y="535"/>
                    <a:pt x="3113" y="535"/>
                  </a:cubicBezTo>
                  <a:cubicBezTo>
                    <a:pt x="3120" y="535"/>
                    <a:pt x="3128" y="535"/>
                    <a:pt x="3128" y="535"/>
                  </a:cubicBezTo>
                  <a:cubicBezTo>
                    <a:pt x="3164" y="535"/>
                    <a:pt x="3179" y="564"/>
                    <a:pt x="3194" y="586"/>
                  </a:cubicBezTo>
                  <a:cubicBezTo>
                    <a:pt x="3208" y="601"/>
                    <a:pt x="3216" y="615"/>
                    <a:pt x="3230" y="630"/>
                  </a:cubicBezTo>
                  <a:cubicBezTo>
                    <a:pt x="3245" y="645"/>
                    <a:pt x="3282" y="652"/>
                    <a:pt x="3326" y="652"/>
                  </a:cubicBezTo>
                  <a:cubicBezTo>
                    <a:pt x="3348" y="652"/>
                    <a:pt x="3370" y="652"/>
                    <a:pt x="3370" y="652"/>
                  </a:cubicBezTo>
                  <a:cubicBezTo>
                    <a:pt x="3399" y="652"/>
                    <a:pt x="3450" y="681"/>
                    <a:pt x="3450" y="747"/>
                  </a:cubicBezTo>
                  <a:cubicBezTo>
                    <a:pt x="3450" y="769"/>
                    <a:pt x="3458" y="791"/>
                    <a:pt x="3472" y="813"/>
                  </a:cubicBezTo>
                  <a:cubicBezTo>
                    <a:pt x="3479" y="835"/>
                    <a:pt x="3494" y="865"/>
                    <a:pt x="3487" y="909"/>
                  </a:cubicBezTo>
                  <a:cubicBezTo>
                    <a:pt x="3472" y="982"/>
                    <a:pt x="3465" y="1041"/>
                    <a:pt x="3523" y="1062"/>
                  </a:cubicBezTo>
                  <a:cubicBezTo>
                    <a:pt x="3589" y="1077"/>
                    <a:pt x="3655" y="1092"/>
                    <a:pt x="3655" y="1092"/>
                  </a:cubicBezTo>
                  <a:cubicBezTo>
                    <a:pt x="3655" y="1092"/>
                    <a:pt x="3677" y="1099"/>
                    <a:pt x="3692" y="1099"/>
                  </a:cubicBezTo>
                  <a:cubicBezTo>
                    <a:pt x="3707" y="1099"/>
                    <a:pt x="3714" y="1099"/>
                    <a:pt x="3721" y="1092"/>
                  </a:cubicBezTo>
                  <a:cubicBezTo>
                    <a:pt x="3729" y="1077"/>
                    <a:pt x="3736" y="1055"/>
                    <a:pt x="3729" y="1033"/>
                  </a:cubicBezTo>
                  <a:cubicBezTo>
                    <a:pt x="3721" y="997"/>
                    <a:pt x="3721" y="997"/>
                    <a:pt x="3721" y="997"/>
                  </a:cubicBezTo>
                  <a:cubicBezTo>
                    <a:pt x="3751" y="1019"/>
                    <a:pt x="3751" y="1019"/>
                    <a:pt x="3751" y="1019"/>
                  </a:cubicBezTo>
                  <a:cubicBezTo>
                    <a:pt x="3751" y="1019"/>
                    <a:pt x="3794" y="1041"/>
                    <a:pt x="3824" y="1041"/>
                  </a:cubicBezTo>
                  <a:cubicBezTo>
                    <a:pt x="3839" y="1041"/>
                    <a:pt x="3846" y="1041"/>
                    <a:pt x="3853" y="1033"/>
                  </a:cubicBezTo>
                  <a:cubicBezTo>
                    <a:pt x="3868" y="1011"/>
                    <a:pt x="3882" y="1004"/>
                    <a:pt x="3897" y="1004"/>
                  </a:cubicBezTo>
                  <a:cubicBezTo>
                    <a:pt x="3904" y="1004"/>
                    <a:pt x="3912" y="1004"/>
                    <a:pt x="3919" y="1004"/>
                  </a:cubicBezTo>
                  <a:cubicBezTo>
                    <a:pt x="3926" y="1011"/>
                    <a:pt x="3934" y="1011"/>
                    <a:pt x="3948" y="1011"/>
                  </a:cubicBezTo>
                  <a:cubicBezTo>
                    <a:pt x="3963" y="1011"/>
                    <a:pt x="3978" y="997"/>
                    <a:pt x="3985" y="974"/>
                  </a:cubicBezTo>
                  <a:cubicBezTo>
                    <a:pt x="3992" y="953"/>
                    <a:pt x="3978" y="931"/>
                    <a:pt x="3948" y="916"/>
                  </a:cubicBezTo>
                  <a:cubicBezTo>
                    <a:pt x="3926" y="901"/>
                    <a:pt x="3897" y="894"/>
                    <a:pt x="3868" y="879"/>
                  </a:cubicBezTo>
                  <a:cubicBezTo>
                    <a:pt x="3809" y="857"/>
                    <a:pt x="3758" y="835"/>
                    <a:pt x="3736" y="784"/>
                  </a:cubicBezTo>
                  <a:cubicBezTo>
                    <a:pt x="3736" y="762"/>
                    <a:pt x="3736" y="762"/>
                    <a:pt x="3736" y="762"/>
                  </a:cubicBezTo>
                  <a:cubicBezTo>
                    <a:pt x="3714" y="711"/>
                    <a:pt x="3699" y="667"/>
                    <a:pt x="3780" y="608"/>
                  </a:cubicBezTo>
                  <a:cubicBezTo>
                    <a:pt x="3802" y="593"/>
                    <a:pt x="3802" y="593"/>
                    <a:pt x="3802" y="593"/>
                  </a:cubicBezTo>
                  <a:cubicBezTo>
                    <a:pt x="3860" y="550"/>
                    <a:pt x="3875" y="535"/>
                    <a:pt x="3941" y="513"/>
                  </a:cubicBezTo>
                  <a:cubicBezTo>
                    <a:pt x="3963" y="506"/>
                    <a:pt x="3985" y="506"/>
                    <a:pt x="4007" y="506"/>
                  </a:cubicBezTo>
                  <a:cubicBezTo>
                    <a:pt x="4022" y="506"/>
                    <a:pt x="4036" y="506"/>
                    <a:pt x="4051" y="513"/>
                  </a:cubicBezTo>
                  <a:cubicBezTo>
                    <a:pt x="4066" y="513"/>
                    <a:pt x="4080" y="513"/>
                    <a:pt x="4095" y="513"/>
                  </a:cubicBezTo>
                  <a:cubicBezTo>
                    <a:pt x="4117" y="513"/>
                    <a:pt x="4227" y="520"/>
                    <a:pt x="4256" y="579"/>
                  </a:cubicBezTo>
                  <a:cubicBezTo>
                    <a:pt x="4271" y="608"/>
                    <a:pt x="4293" y="623"/>
                    <a:pt x="4293" y="623"/>
                  </a:cubicBezTo>
                  <a:cubicBezTo>
                    <a:pt x="4293" y="601"/>
                    <a:pt x="4308" y="593"/>
                    <a:pt x="4322" y="593"/>
                  </a:cubicBezTo>
                  <a:cubicBezTo>
                    <a:pt x="4337" y="593"/>
                    <a:pt x="4366" y="601"/>
                    <a:pt x="4410" y="630"/>
                  </a:cubicBezTo>
                  <a:lnTo>
                    <a:pt x="4417" y="630"/>
                  </a:lnTo>
                  <a:cubicBezTo>
                    <a:pt x="4454" y="630"/>
                    <a:pt x="4498" y="608"/>
                    <a:pt x="4513" y="593"/>
                  </a:cubicBezTo>
                  <a:cubicBezTo>
                    <a:pt x="4520" y="593"/>
                    <a:pt x="4534" y="593"/>
                    <a:pt x="4549" y="593"/>
                  </a:cubicBezTo>
                  <a:cubicBezTo>
                    <a:pt x="4571" y="593"/>
                    <a:pt x="4601" y="593"/>
                    <a:pt x="4622" y="623"/>
                  </a:cubicBezTo>
                  <a:cubicBezTo>
                    <a:pt x="4666" y="660"/>
                    <a:pt x="4644" y="747"/>
                    <a:pt x="4644" y="762"/>
                  </a:cubicBezTo>
                  <a:cubicBezTo>
                    <a:pt x="4637" y="762"/>
                    <a:pt x="4622" y="806"/>
                    <a:pt x="4652" y="835"/>
                  </a:cubicBezTo>
                  <a:cubicBezTo>
                    <a:pt x="4674" y="865"/>
                    <a:pt x="4703" y="879"/>
                    <a:pt x="4718" y="879"/>
                  </a:cubicBezTo>
                  <a:cubicBezTo>
                    <a:pt x="4725" y="879"/>
                    <a:pt x="4732" y="879"/>
                    <a:pt x="4740" y="872"/>
                  </a:cubicBezTo>
                  <a:cubicBezTo>
                    <a:pt x="4754" y="857"/>
                    <a:pt x="4762" y="850"/>
                    <a:pt x="4776" y="850"/>
                  </a:cubicBezTo>
                  <a:cubicBezTo>
                    <a:pt x="4791" y="850"/>
                    <a:pt x="4798" y="857"/>
                    <a:pt x="4806" y="865"/>
                  </a:cubicBezTo>
                  <a:cubicBezTo>
                    <a:pt x="4813" y="872"/>
                    <a:pt x="4820" y="879"/>
                    <a:pt x="4828" y="879"/>
                  </a:cubicBezTo>
                  <a:cubicBezTo>
                    <a:pt x="4835" y="879"/>
                    <a:pt x="4842" y="879"/>
                    <a:pt x="4842" y="879"/>
                  </a:cubicBezTo>
                  <a:cubicBezTo>
                    <a:pt x="4850" y="879"/>
                    <a:pt x="4857" y="879"/>
                    <a:pt x="4857" y="879"/>
                  </a:cubicBezTo>
                  <a:cubicBezTo>
                    <a:pt x="4872" y="879"/>
                    <a:pt x="4879" y="879"/>
                    <a:pt x="4886" y="872"/>
                  </a:cubicBezTo>
                  <a:cubicBezTo>
                    <a:pt x="4894" y="865"/>
                    <a:pt x="4901" y="835"/>
                    <a:pt x="4894" y="777"/>
                  </a:cubicBezTo>
                  <a:cubicBezTo>
                    <a:pt x="4894" y="725"/>
                    <a:pt x="4894" y="681"/>
                    <a:pt x="4894" y="638"/>
                  </a:cubicBezTo>
                  <a:cubicBezTo>
                    <a:pt x="4901" y="572"/>
                    <a:pt x="4901" y="513"/>
                    <a:pt x="4872" y="469"/>
                  </a:cubicBezTo>
                  <a:cubicBezTo>
                    <a:pt x="4828" y="388"/>
                    <a:pt x="4813" y="249"/>
                    <a:pt x="4813" y="249"/>
                  </a:cubicBezTo>
                  <a:cubicBezTo>
                    <a:pt x="4813" y="242"/>
                    <a:pt x="4813" y="242"/>
                    <a:pt x="4813" y="242"/>
                  </a:cubicBezTo>
                  <a:cubicBezTo>
                    <a:pt x="4820" y="234"/>
                    <a:pt x="4820" y="234"/>
                    <a:pt x="4820" y="234"/>
                  </a:cubicBezTo>
                  <a:cubicBezTo>
                    <a:pt x="4820" y="234"/>
                    <a:pt x="4864" y="198"/>
                    <a:pt x="4923" y="161"/>
                  </a:cubicBezTo>
                  <a:cubicBezTo>
                    <a:pt x="4974" y="132"/>
                    <a:pt x="5011" y="110"/>
                    <a:pt x="5018" y="81"/>
                  </a:cubicBezTo>
                  <a:cubicBezTo>
                    <a:pt x="5033" y="44"/>
                    <a:pt x="5077" y="44"/>
                    <a:pt x="5091" y="44"/>
                  </a:cubicBezTo>
                  <a:cubicBezTo>
                    <a:pt x="5106" y="44"/>
                    <a:pt x="5113" y="51"/>
                    <a:pt x="5128" y="51"/>
                  </a:cubicBezTo>
                  <a:cubicBezTo>
                    <a:pt x="5135" y="51"/>
                    <a:pt x="5150" y="51"/>
                    <a:pt x="5157" y="51"/>
                  </a:cubicBezTo>
                  <a:cubicBezTo>
                    <a:pt x="5179" y="51"/>
                    <a:pt x="5194" y="59"/>
                    <a:pt x="5209" y="73"/>
                  </a:cubicBezTo>
                  <a:cubicBezTo>
                    <a:pt x="5231" y="110"/>
                    <a:pt x="5231" y="176"/>
                    <a:pt x="5216" y="205"/>
                  </a:cubicBezTo>
                  <a:cubicBezTo>
                    <a:pt x="5216" y="220"/>
                    <a:pt x="5216" y="256"/>
                    <a:pt x="5238" y="286"/>
                  </a:cubicBezTo>
                  <a:cubicBezTo>
                    <a:pt x="5245" y="300"/>
                    <a:pt x="5253" y="315"/>
                    <a:pt x="5275" y="322"/>
                  </a:cubicBezTo>
                  <a:cubicBezTo>
                    <a:pt x="5341" y="337"/>
                    <a:pt x="5355" y="381"/>
                    <a:pt x="5370" y="425"/>
                  </a:cubicBezTo>
                  <a:cubicBezTo>
                    <a:pt x="5377" y="462"/>
                    <a:pt x="5407" y="513"/>
                    <a:pt x="5436" y="513"/>
                  </a:cubicBezTo>
                  <a:cubicBezTo>
                    <a:pt x="5443" y="513"/>
                    <a:pt x="5451" y="513"/>
                    <a:pt x="5458" y="506"/>
                  </a:cubicBezTo>
                  <a:cubicBezTo>
                    <a:pt x="5472" y="491"/>
                    <a:pt x="5487" y="469"/>
                    <a:pt x="5502" y="454"/>
                  </a:cubicBezTo>
                  <a:cubicBezTo>
                    <a:pt x="5524" y="432"/>
                    <a:pt x="5539" y="410"/>
                    <a:pt x="5560" y="410"/>
                  </a:cubicBezTo>
                  <a:cubicBezTo>
                    <a:pt x="5568" y="410"/>
                    <a:pt x="5575" y="410"/>
                    <a:pt x="5582" y="410"/>
                  </a:cubicBezTo>
                  <a:cubicBezTo>
                    <a:pt x="5604" y="425"/>
                    <a:pt x="5612" y="432"/>
                    <a:pt x="5626" y="447"/>
                  </a:cubicBezTo>
                  <a:cubicBezTo>
                    <a:pt x="5641" y="462"/>
                    <a:pt x="5648" y="469"/>
                    <a:pt x="5663" y="469"/>
                  </a:cubicBezTo>
                  <a:cubicBezTo>
                    <a:pt x="5678" y="469"/>
                    <a:pt x="5685" y="462"/>
                    <a:pt x="5700" y="462"/>
                  </a:cubicBezTo>
                  <a:cubicBezTo>
                    <a:pt x="5773" y="425"/>
                    <a:pt x="5883" y="381"/>
                    <a:pt x="5956" y="381"/>
                  </a:cubicBezTo>
                  <a:cubicBezTo>
                    <a:pt x="5985" y="381"/>
                    <a:pt x="6000" y="381"/>
                    <a:pt x="6000" y="403"/>
                  </a:cubicBezTo>
                  <a:cubicBezTo>
                    <a:pt x="6007" y="410"/>
                    <a:pt x="6007" y="410"/>
                    <a:pt x="6044" y="410"/>
                  </a:cubicBezTo>
                  <a:cubicBezTo>
                    <a:pt x="6132" y="410"/>
                    <a:pt x="6139" y="410"/>
                    <a:pt x="6198" y="381"/>
                  </a:cubicBezTo>
                  <a:cubicBezTo>
                    <a:pt x="6220" y="366"/>
                    <a:pt x="6249" y="359"/>
                    <a:pt x="6271" y="352"/>
                  </a:cubicBezTo>
                  <a:cubicBezTo>
                    <a:pt x="6271" y="352"/>
                    <a:pt x="6279" y="352"/>
                    <a:pt x="6286" y="352"/>
                  </a:cubicBezTo>
                  <a:cubicBezTo>
                    <a:pt x="6315" y="352"/>
                    <a:pt x="6337" y="366"/>
                    <a:pt x="6352" y="381"/>
                  </a:cubicBezTo>
                  <a:cubicBezTo>
                    <a:pt x="6359" y="403"/>
                    <a:pt x="6366" y="425"/>
                    <a:pt x="6366" y="462"/>
                  </a:cubicBezTo>
                  <a:cubicBezTo>
                    <a:pt x="6374" y="506"/>
                    <a:pt x="6381" y="564"/>
                    <a:pt x="6410" y="572"/>
                  </a:cubicBezTo>
                  <a:cubicBezTo>
                    <a:pt x="6469" y="593"/>
                    <a:pt x="6520" y="615"/>
                    <a:pt x="6564" y="615"/>
                  </a:cubicBezTo>
                  <a:cubicBezTo>
                    <a:pt x="6572" y="615"/>
                    <a:pt x="6601" y="615"/>
                    <a:pt x="6718" y="681"/>
                  </a:cubicBezTo>
                  <a:cubicBezTo>
                    <a:pt x="6725" y="681"/>
                    <a:pt x="6725" y="681"/>
                    <a:pt x="6725" y="681"/>
                  </a:cubicBezTo>
                  <a:cubicBezTo>
                    <a:pt x="6725" y="689"/>
                    <a:pt x="6725" y="689"/>
                    <a:pt x="6725" y="689"/>
                  </a:cubicBezTo>
                  <a:cubicBezTo>
                    <a:pt x="6740" y="711"/>
                    <a:pt x="6770" y="762"/>
                    <a:pt x="6755" y="806"/>
                  </a:cubicBezTo>
                  <a:cubicBezTo>
                    <a:pt x="6747" y="828"/>
                    <a:pt x="6733" y="843"/>
                    <a:pt x="6718" y="850"/>
                  </a:cubicBezTo>
                  <a:cubicBezTo>
                    <a:pt x="6696" y="865"/>
                    <a:pt x="6682" y="879"/>
                    <a:pt x="6682" y="901"/>
                  </a:cubicBezTo>
                  <a:cubicBezTo>
                    <a:pt x="6682" y="931"/>
                    <a:pt x="6703" y="945"/>
                    <a:pt x="6725" y="960"/>
                  </a:cubicBezTo>
                  <a:cubicBezTo>
                    <a:pt x="6762" y="967"/>
                    <a:pt x="6777" y="982"/>
                    <a:pt x="6791" y="989"/>
                  </a:cubicBezTo>
                  <a:cubicBezTo>
                    <a:pt x="6813" y="1004"/>
                    <a:pt x="6828" y="1019"/>
                    <a:pt x="6872" y="1026"/>
                  </a:cubicBezTo>
                  <a:cubicBezTo>
                    <a:pt x="6909" y="1026"/>
                    <a:pt x="6931" y="1048"/>
                    <a:pt x="6938" y="1077"/>
                  </a:cubicBezTo>
                  <a:cubicBezTo>
                    <a:pt x="6953" y="1121"/>
                    <a:pt x="6945" y="1172"/>
                    <a:pt x="6916" y="1194"/>
                  </a:cubicBezTo>
                  <a:cubicBezTo>
                    <a:pt x="6901" y="1216"/>
                    <a:pt x="6887" y="1253"/>
                    <a:pt x="6894" y="1290"/>
                  </a:cubicBezTo>
                  <a:cubicBezTo>
                    <a:pt x="6894" y="1312"/>
                    <a:pt x="6901" y="1334"/>
                    <a:pt x="6916" y="1348"/>
                  </a:cubicBezTo>
                  <a:cubicBezTo>
                    <a:pt x="6923" y="1356"/>
                    <a:pt x="6938" y="1363"/>
                    <a:pt x="6953" y="1370"/>
                  </a:cubicBezTo>
                  <a:cubicBezTo>
                    <a:pt x="6989" y="1385"/>
                    <a:pt x="7026" y="1407"/>
                    <a:pt x="7055" y="1465"/>
                  </a:cubicBezTo>
                  <a:cubicBezTo>
                    <a:pt x="7077" y="1510"/>
                    <a:pt x="7106" y="1524"/>
                    <a:pt x="7158" y="1546"/>
                  </a:cubicBezTo>
                  <a:cubicBezTo>
                    <a:pt x="7187" y="1561"/>
                    <a:pt x="7216" y="1575"/>
                    <a:pt x="7253" y="1605"/>
                  </a:cubicBezTo>
                  <a:cubicBezTo>
                    <a:pt x="7275" y="1619"/>
                    <a:pt x="7290" y="1634"/>
                    <a:pt x="7304" y="1641"/>
                  </a:cubicBezTo>
                  <a:cubicBezTo>
                    <a:pt x="7348" y="1678"/>
                    <a:pt x="7370" y="1693"/>
                    <a:pt x="7429" y="1707"/>
                  </a:cubicBezTo>
                  <a:cubicBezTo>
                    <a:pt x="7488" y="1715"/>
                    <a:pt x="7546" y="1744"/>
                    <a:pt x="7553" y="1781"/>
                  </a:cubicBezTo>
                  <a:cubicBezTo>
                    <a:pt x="7561" y="1803"/>
                    <a:pt x="7553" y="1824"/>
                    <a:pt x="7539" y="1847"/>
                  </a:cubicBezTo>
                  <a:cubicBezTo>
                    <a:pt x="7524" y="1854"/>
                    <a:pt x="7524" y="1869"/>
                    <a:pt x="7524" y="1876"/>
                  </a:cubicBezTo>
                  <a:cubicBezTo>
                    <a:pt x="7524" y="1883"/>
                    <a:pt x="7546" y="1905"/>
                    <a:pt x="7612" y="1934"/>
                  </a:cubicBezTo>
                  <a:cubicBezTo>
                    <a:pt x="7649" y="1949"/>
                    <a:pt x="7678" y="1964"/>
                    <a:pt x="7678" y="1993"/>
                  </a:cubicBezTo>
                  <a:cubicBezTo>
                    <a:pt x="7693" y="2037"/>
                    <a:pt x="7663" y="2081"/>
                    <a:pt x="7634" y="2118"/>
                  </a:cubicBezTo>
                  <a:cubicBezTo>
                    <a:pt x="7575" y="2176"/>
                    <a:pt x="7568" y="2206"/>
                    <a:pt x="7539" y="2293"/>
                  </a:cubicBezTo>
                  <a:cubicBezTo>
                    <a:pt x="7532" y="2301"/>
                    <a:pt x="7532" y="2301"/>
                    <a:pt x="7532" y="2301"/>
                  </a:cubicBezTo>
                  <a:cubicBezTo>
                    <a:pt x="7524" y="2330"/>
                    <a:pt x="7517" y="2352"/>
                    <a:pt x="7524" y="2360"/>
                  </a:cubicBezTo>
                  <a:cubicBezTo>
                    <a:pt x="7539" y="2374"/>
                    <a:pt x="7553" y="2374"/>
                    <a:pt x="7553" y="2374"/>
                  </a:cubicBezTo>
                  <a:cubicBezTo>
                    <a:pt x="7605" y="2374"/>
                    <a:pt x="7605" y="2374"/>
                    <a:pt x="7605" y="2374"/>
                  </a:cubicBezTo>
                  <a:cubicBezTo>
                    <a:pt x="7561" y="2403"/>
                    <a:pt x="7561" y="2403"/>
                    <a:pt x="7561" y="2403"/>
                  </a:cubicBezTo>
                  <a:cubicBezTo>
                    <a:pt x="7561" y="2403"/>
                    <a:pt x="7480" y="2448"/>
                    <a:pt x="7436" y="2499"/>
                  </a:cubicBezTo>
                  <a:cubicBezTo>
                    <a:pt x="7400" y="2550"/>
                    <a:pt x="7414" y="2572"/>
                    <a:pt x="7451" y="2616"/>
                  </a:cubicBezTo>
                  <a:cubicBezTo>
                    <a:pt x="7480" y="2653"/>
                    <a:pt x="7568" y="2689"/>
                    <a:pt x="7620" y="2704"/>
                  </a:cubicBezTo>
                  <a:cubicBezTo>
                    <a:pt x="7685" y="2719"/>
                    <a:pt x="7663" y="2821"/>
                    <a:pt x="7656" y="2865"/>
                  </a:cubicBezTo>
                  <a:cubicBezTo>
                    <a:pt x="7649" y="2887"/>
                    <a:pt x="7663" y="2894"/>
                    <a:pt x="7700" y="2909"/>
                  </a:cubicBezTo>
                  <a:cubicBezTo>
                    <a:pt x="7715" y="2924"/>
                    <a:pt x="7737" y="2931"/>
                    <a:pt x="7744" y="2946"/>
                  </a:cubicBezTo>
                  <a:cubicBezTo>
                    <a:pt x="7766" y="2982"/>
                    <a:pt x="7832" y="3165"/>
                    <a:pt x="7846" y="3217"/>
                  </a:cubicBezTo>
                  <a:cubicBezTo>
                    <a:pt x="7869" y="3224"/>
                    <a:pt x="7942" y="3253"/>
                    <a:pt x="7949" y="3312"/>
                  </a:cubicBezTo>
                  <a:cubicBezTo>
                    <a:pt x="7956" y="3334"/>
                    <a:pt x="7956" y="3363"/>
                    <a:pt x="7956" y="3393"/>
                  </a:cubicBezTo>
                  <a:cubicBezTo>
                    <a:pt x="7956" y="3451"/>
                    <a:pt x="7956" y="3524"/>
                    <a:pt x="7979" y="3554"/>
                  </a:cubicBezTo>
                  <a:cubicBezTo>
                    <a:pt x="7986" y="3561"/>
                    <a:pt x="7993" y="3561"/>
                    <a:pt x="8008" y="3561"/>
                  </a:cubicBezTo>
                  <a:cubicBezTo>
                    <a:pt x="8103" y="3561"/>
                    <a:pt x="8220" y="3679"/>
                    <a:pt x="8257" y="3774"/>
                  </a:cubicBezTo>
                  <a:cubicBezTo>
                    <a:pt x="8272" y="3825"/>
                    <a:pt x="8301" y="3832"/>
                    <a:pt x="8330" y="3832"/>
                  </a:cubicBezTo>
                  <a:cubicBezTo>
                    <a:pt x="8360" y="3832"/>
                    <a:pt x="8403" y="3818"/>
                    <a:pt x="8455" y="3810"/>
                  </a:cubicBezTo>
                  <a:cubicBezTo>
                    <a:pt x="8477" y="3803"/>
                    <a:pt x="8477" y="3803"/>
                    <a:pt x="8477" y="3803"/>
                  </a:cubicBezTo>
                  <a:cubicBezTo>
                    <a:pt x="8491" y="3796"/>
                    <a:pt x="8513" y="3796"/>
                    <a:pt x="8528" y="3796"/>
                  </a:cubicBezTo>
                  <a:cubicBezTo>
                    <a:pt x="8638" y="3796"/>
                    <a:pt x="8733" y="3891"/>
                    <a:pt x="8784" y="3942"/>
                  </a:cubicBezTo>
                  <a:cubicBezTo>
                    <a:pt x="8799" y="3957"/>
                    <a:pt x="8799" y="3957"/>
                    <a:pt x="8799" y="3957"/>
                  </a:cubicBezTo>
                  <a:cubicBezTo>
                    <a:pt x="8843" y="4001"/>
                    <a:pt x="8887" y="4052"/>
                    <a:pt x="8931" y="4111"/>
                  </a:cubicBezTo>
                  <a:cubicBezTo>
                    <a:pt x="8946" y="4133"/>
                    <a:pt x="8953" y="4155"/>
                    <a:pt x="8968" y="4169"/>
                  </a:cubicBezTo>
                  <a:cubicBezTo>
                    <a:pt x="8975" y="4199"/>
                    <a:pt x="8990" y="4228"/>
                    <a:pt x="9019" y="4243"/>
                  </a:cubicBezTo>
                  <a:cubicBezTo>
                    <a:pt x="9070" y="4272"/>
                    <a:pt x="9165" y="4345"/>
                    <a:pt x="9173" y="4411"/>
                  </a:cubicBezTo>
                  <a:cubicBezTo>
                    <a:pt x="9187" y="4455"/>
                    <a:pt x="9232" y="4499"/>
                    <a:pt x="9246" y="4514"/>
                  </a:cubicBezTo>
                  <a:cubicBezTo>
                    <a:pt x="9275" y="4514"/>
                    <a:pt x="9415" y="4514"/>
                    <a:pt x="9466" y="4529"/>
                  </a:cubicBezTo>
                  <a:cubicBezTo>
                    <a:pt x="9532" y="4543"/>
                    <a:pt x="9686" y="4719"/>
                    <a:pt x="9708" y="4778"/>
                  </a:cubicBezTo>
                  <a:cubicBezTo>
                    <a:pt x="9722" y="4807"/>
                    <a:pt x="9708" y="4851"/>
                    <a:pt x="9701" y="4895"/>
                  </a:cubicBezTo>
                  <a:cubicBezTo>
                    <a:pt x="9693" y="4910"/>
                    <a:pt x="9686" y="4939"/>
                    <a:pt x="9686" y="4946"/>
                  </a:cubicBezTo>
                  <a:cubicBezTo>
                    <a:pt x="9693" y="4953"/>
                    <a:pt x="9693" y="4953"/>
                    <a:pt x="9693" y="4953"/>
                  </a:cubicBezTo>
                  <a:cubicBezTo>
                    <a:pt x="9737" y="4961"/>
                    <a:pt x="9810" y="4990"/>
                    <a:pt x="9884" y="5049"/>
                  </a:cubicBezTo>
                  <a:cubicBezTo>
                    <a:pt x="9898" y="5063"/>
                    <a:pt x="9906" y="5063"/>
                    <a:pt x="9906" y="5063"/>
                  </a:cubicBezTo>
                  <a:cubicBezTo>
                    <a:pt x="9913" y="5063"/>
                    <a:pt x="9920" y="5049"/>
                    <a:pt x="9927" y="5034"/>
                  </a:cubicBezTo>
                  <a:cubicBezTo>
                    <a:pt x="9935" y="5012"/>
                    <a:pt x="9950" y="4975"/>
                    <a:pt x="9986" y="4975"/>
                  </a:cubicBezTo>
                  <a:cubicBezTo>
                    <a:pt x="9994" y="4975"/>
                    <a:pt x="9994" y="4975"/>
                    <a:pt x="10001" y="4983"/>
                  </a:cubicBezTo>
                  <a:cubicBezTo>
                    <a:pt x="10082" y="5005"/>
                    <a:pt x="10169" y="5027"/>
                    <a:pt x="10206" y="5115"/>
                  </a:cubicBezTo>
                  <a:cubicBezTo>
                    <a:pt x="10243" y="5195"/>
                    <a:pt x="10272" y="5232"/>
                    <a:pt x="10331" y="5239"/>
                  </a:cubicBezTo>
                  <a:cubicBezTo>
                    <a:pt x="10338" y="5239"/>
                    <a:pt x="10345" y="5239"/>
                    <a:pt x="10353" y="5239"/>
                  </a:cubicBezTo>
                  <a:cubicBezTo>
                    <a:pt x="10375" y="5239"/>
                    <a:pt x="10389" y="5239"/>
                    <a:pt x="10411" y="5232"/>
                  </a:cubicBezTo>
                  <a:cubicBezTo>
                    <a:pt x="10426" y="5232"/>
                    <a:pt x="10433" y="5224"/>
                    <a:pt x="10448" y="5224"/>
                  </a:cubicBezTo>
                  <a:cubicBezTo>
                    <a:pt x="10470" y="5224"/>
                    <a:pt x="10477" y="5239"/>
                    <a:pt x="10477" y="5254"/>
                  </a:cubicBezTo>
                  <a:cubicBezTo>
                    <a:pt x="10492" y="5283"/>
                    <a:pt x="10543" y="5371"/>
                    <a:pt x="10580" y="5415"/>
                  </a:cubicBezTo>
                  <a:cubicBezTo>
                    <a:pt x="10602" y="5452"/>
                    <a:pt x="10616" y="5481"/>
                    <a:pt x="10638" y="5518"/>
                  </a:cubicBezTo>
                  <a:cubicBezTo>
                    <a:pt x="10646" y="5532"/>
                    <a:pt x="10653" y="5547"/>
                    <a:pt x="10660" y="5569"/>
                  </a:cubicBezTo>
                  <a:cubicBezTo>
                    <a:pt x="10690" y="5620"/>
                    <a:pt x="10682" y="5657"/>
                    <a:pt x="10668" y="5708"/>
                  </a:cubicBezTo>
                  <a:cubicBezTo>
                    <a:pt x="10668" y="5730"/>
                    <a:pt x="10660" y="5752"/>
                    <a:pt x="10660" y="5781"/>
                  </a:cubicBezTo>
                  <a:cubicBezTo>
                    <a:pt x="10653" y="5848"/>
                    <a:pt x="10660" y="5862"/>
                    <a:pt x="10682" y="5884"/>
                  </a:cubicBezTo>
                  <a:cubicBezTo>
                    <a:pt x="10690" y="5891"/>
                    <a:pt x="10697" y="5899"/>
                    <a:pt x="10704" y="5921"/>
                  </a:cubicBezTo>
                  <a:cubicBezTo>
                    <a:pt x="10734" y="5965"/>
                    <a:pt x="10719" y="6016"/>
                    <a:pt x="10697" y="6082"/>
                  </a:cubicBezTo>
                  <a:cubicBezTo>
                    <a:pt x="10690" y="6111"/>
                    <a:pt x="10682" y="6141"/>
                    <a:pt x="10675" y="6177"/>
                  </a:cubicBezTo>
                  <a:cubicBezTo>
                    <a:pt x="10653" y="6250"/>
                    <a:pt x="10638" y="6272"/>
                    <a:pt x="10609" y="6287"/>
                  </a:cubicBezTo>
                  <a:cubicBezTo>
                    <a:pt x="10594" y="6294"/>
                    <a:pt x="10580" y="6309"/>
                    <a:pt x="10565" y="6331"/>
                  </a:cubicBezTo>
                  <a:cubicBezTo>
                    <a:pt x="10551" y="6360"/>
                    <a:pt x="10543" y="6382"/>
                    <a:pt x="10536" y="6404"/>
                  </a:cubicBezTo>
                  <a:cubicBezTo>
                    <a:pt x="10521" y="6434"/>
                    <a:pt x="10514" y="6463"/>
                    <a:pt x="10484" y="6478"/>
                  </a:cubicBezTo>
                  <a:cubicBezTo>
                    <a:pt x="10477" y="6485"/>
                    <a:pt x="10470" y="6492"/>
                    <a:pt x="10455" y="6492"/>
                  </a:cubicBezTo>
                  <a:lnTo>
                    <a:pt x="10455" y="6492"/>
                  </a:lnTo>
                  <a:cubicBezTo>
                    <a:pt x="10426" y="6492"/>
                    <a:pt x="10389" y="6456"/>
                    <a:pt x="10360" y="6419"/>
                  </a:cubicBezTo>
                  <a:cubicBezTo>
                    <a:pt x="10345" y="6404"/>
                    <a:pt x="10331" y="6390"/>
                    <a:pt x="10316" y="6382"/>
                  </a:cubicBezTo>
                  <a:cubicBezTo>
                    <a:pt x="10294" y="6360"/>
                    <a:pt x="10257" y="6353"/>
                    <a:pt x="10221" y="6346"/>
                  </a:cubicBezTo>
                  <a:cubicBezTo>
                    <a:pt x="10184" y="6338"/>
                    <a:pt x="10147" y="6331"/>
                    <a:pt x="10111" y="6316"/>
                  </a:cubicBezTo>
                  <a:cubicBezTo>
                    <a:pt x="10060" y="6294"/>
                    <a:pt x="10045" y="6272"/>
                    <a:pt x="10030" y="6258"/>
                  </a:cubicBezTo>
                  <a:lnTo>
                    <a:pt x="10023" y="6250"/>
                  </a:lnTo>
                  <a:cubicBezTo>
                    <a:pt x="10023" y="6250"/>
                    <a:pt x="10015" y="6258"/>
                    <a:pt x="10008" y="6265"/>
                  </a:cubicBezTo>
                  <a:cubicBezTo>
                    <a:pt x="9994" y="6280"/>
                    <a:pt x="9986" y="6294"/>
                    <a:pt x="9986" y="6302"/>
                  </a:cubicBezTo>
                  <a:cubicBezTo>
                    <a:pt x="9979" y="6316"/>
                    <a:pt x="9972" y="6331"/>
                    <a:pt x="9927" y="6360"/>
                  </a:cubicBezTo>
                  <a:cubicBezTo>
                    <a:pt x="9898" y="6375"/>
                    <a:pt x="9884" y="6382"/>
                    <a:pt x="9876" y="6382"/>
                  </a:cubicBezTo>
                  <a:cubicBezTo>
                    <a:pt x="9869" y="6390"/>
                    <a:pt x="9869" y="6390"/>
                    <a:pt x="9869" y="6390"/>
                  </a:cubicBezTo>
                  <a:cubicBezTo>
                    <a:pt x="9869" y="6390"/>
                    <a:pt x="9869" y="6397"/>
                    <a:pt x="9869" y="6412"/>
                  </a:cubicBezTo>
                  <a:cubicBezTo>
                    <a:pt x="9869" y="6463"/>
                    <a:pt x="9913" y="6588"/>
                    <a:pt x="9913" y="6588"/>
                  </a:cubicBezTo>
                  <a:cubicBezTo>
                    <a:pt x="9913" y="6595"/>
                    <a:pt x="9913" y="6595"/>
                    <a:pt x="9913" y="6595"/>
                  </a:cubicBezTo>
                  <a:cubicBezTo>
                    <a:pt x="9913" y="6602"/>
                    <a:pt x="9913" y="6602"/>
                    <a:pt x="9913" y="6602"/>
                  </a:cubicBezTo>
                  <a:cubicBezTo>
                    <a:pt x="9913" y="6602"/>
                    <a:pt x="9891" y="6668"/>
                    <a:pt x="9869" y="6749"/>
                  </a:cubicBezTo>
                  <a:cubicBezTo>
                    <a:pt x="9854" y="6785"/>
                    <a:pt x="9854" y="6815"/>
                    <a:pt x="9854" y="6851"/>
                  </a:cubicBezTo>
                  <a:cubicBezTo>
                    <a:pt x="9854" y="6888"/>
                    <a:pt x="9854" y="6932"/>
                    <a:pt x="9847" y="6983"/>
                  </a:cubicBezTo>
                  <a:cubicBezTo>
                    <a:pt x="9818" y="7100"/>
                    <a:pt x="9503" y="7276"/>
                    <a:pt x="9415" y="7298"/>
                  </a:cubicBezTo>
                  <a:cubicBezTo>
                    <a:pt x="9385" y="7306"/>
                    <a:pt x="9349" y="7313"/>
                    <a:pt x="9319" y="7320"/>
                  </a:cubicBezTo>
                  <a:cubicBezTo>
                    <a:pt x="9246" y="7335"/>
                    <a:pt x="9158" y="7357"/>
                    <a:pt x="9100" y="7379"/>
                  </a:cubicBezTo>
                  <a:cubicBezTo>
                    <a:pt x="9012" y="7416"/>
                    <a:pt x="8887" y="7548"/>
                    <a:pt x="8865" y="7577"/>
                  </a:cubicBezTo>
                  <a:cubicBezTo>
                    <a:pt x="8851" y="7599"/>
                    <a:pt x="8828" y="7599"/>
                    <a:pt x="8814" y="7599"/>
                  </a:cubicBezTo>
                  <a:cubicBezTo>
                    <a:pt x="8799" y="7599"/>
                    <a:pt x="8792" y="7599"/>
                    <a:pt x="8784" y="7599"/>
                  </a:cubicBezTo>
                  <a:cubicBezTo>
                    <a:pt x="8777" y="7599"/>
                    <a:pt x="8762" y="7599"/>
                    <a:pt x="8755" y="7599"/>
                  </a:cubicBezTo>
                  <a:cubicBezTo>
                    <a:pt x="8733" y="7599"/>
                    <a:pt x="8719" y="7599"/>
                    <a:pt x="8704" y="7606"/>
                  </a:cubicBezTo>
                  <a:cubicBezTo>
                    <a:pt x="8667" y="7613"/>
                    <a:pt x="8667" y="7635"/>
                    <a:pt x="8660" y="7665"/>
                  </a:cubicBezTo>
                  <a:cubicBezTo>
                    <a:pt x="8653" y="7694"/>
                    <a:pt x="8645" y="7731"/>
                    <a:pt x="8616" y="7767"/>
                  </a:cubicBezTo>
                  <a:cubicBezTo>
                    <a:pt x="8587" y="7819"/>
                    <a:pt x="8550" y="7841"/>
                    <a:pt x="8513" y="7862"/>
                  </a:cubicBezTo>
                  <a:cubicBezTo>
                    <a:pt x="8484" y="7877"/>
                    <a:pt x="8455" y="7892"/>
                    <a:pt x="8440" y="7929"/>
                  </a:cubicBezTo>
                  <a:cubicBezTo>
                    <a:pt x="8418" y="7965"/>
                    <a:pt x="8411" y="7994"/>
                    <a:pt x="8418" y="8031"/>
                  </a:cubicBezTo>
                  <a:cubicBezTo>
                    <a:pt x="8433" y="8060"/>
                    <a:pt x="8455" y="8090"/>
                    <a:pt x="8499" y="8112"/>
                  </a:cubicBezTo>
                  <a:cubicBezTo>
                    <a:pt x="8521" y="8119"/>
                    <a:pt x="8543" y="8134"/>
                    <a:pt x="8565" y="8141"/>
                  </a:cubicBezTo>
                  <a:cubicBezTo>
                    <a:pt x="8623" y="8163"/>
                    <a:pt x="8667" y="8178"/>
                    <a:pt x="8675" y="8243"/>
                  </a:cubicBezTo>
                  <a:cubicBezTo>
                    <a:pt x="8689" y="8317"/>
                    <a:pt x="8741" y="8383"/>
                    <a:pt x="8799" y="8405"/>
                  </a:cubicBezTo>
                  <a:cubicBezTo>
                    <a:pt x="8851" y="8419"/>
                    <a:pt x="8880" y="8478"/>
                    <a:pt x="8909" y="8544"/>
                  </a:cubicBezTo>
                  <a:cubicBezTo>
                    <a:pt x="8931" y="8581"/>
                    <a:pt x="8953" y="8625"/>
                    <a:pt x="8982" y="8669"/>
                  </a:cubicBezTo>
                  <a:cubicBezTo>
                    <a:pt x="9041" y="8771"/>
                    <a:pt x="8982" y="8852"/>
                    <a:pt x="8938" y="8925"/>
                  </a:cubicBezTo>
                  <a:cubicBezTo>
                    <a:pt x="8916" y="8954"/>
                    <a:pt x="8902" y="8976"/>
                    <a:pt x="8894" y="9006"/>
                  </a:cubicBezTo>
                  <a:cubicBezTo>
                    <a:pt x="8880" y="9035"/>
                    <a:pt x="8865" y="9057"/>
                    <a:pt x="8851" y="9079"/>
                  </a:cubicBezTo>
                  <a:cubicBezTo>
                    <a:pt x="8828" y="9108"/>
                    <a:pt x="8814" y="9123"/>
                    <a:pt x="8836" y="9174"/>
                  </a:cubicBezTo>
                  <a:cubicBezTo>
                    <a:pt x="8836" y="9189"/>
                    <a:pt x="8836" y="9189"/>
                    <a:pt x="8836" y="9189"/>
                  </a:cubicBezTo>
                  <a:cubicBezTo>
                    <a:pt x="8858" y="9225"/>
                    <a:pt x="8865" y="9240"/>
                    <a:pt x="8872" y="9240"/>
                  </a:cubicBezTo>
                  <a:cubicBezTo>
                    <a:pt x="8894" y="9240"/>
                    <a:pt x="8938" y="9218"/>
                    <a:pt x="8982" y="9189"/>
                  </a:cubicBezTo>
                  <a:cubicBezTo>
                    <a:pt x="9004" y="9174"/>
                    <a:pt x="9034" y="9167"/>
                    <a:pt x="9056" y="9167"/>
                  </a:cubicBezTo>
                  <a:cubicBezTo>
                    <a:pt x="9136" y="9167"/>
                    <a:pt x="9180" y="9255"/>
                    <a:pt x="9217" y="9335"/>
                  </a:cubicBezTo>
                  <a:cubicBezTo>
                    <a:pt x="9232" y="9357"/>
                    <a:pt x="9239" y="9379"/>
                    <a:pt x="9253" y="9394"/>
                  </a:cubicBezTo>
                  <a:cubicBezTo>
                    <a:pt x="9312" y="9489"/>
                    <a:pt x="9261" y="9541"/>
                    <a:pt x="9202" y="9607"/>
                  </a:cubicBezTo>
                  <a:cubicBezTo>
                    <a:pt x="9180" y="9629"/>
                    <a:pt x="9180" y="9629"/>
                    <a:pt x="9180" y="9629"/>
                  </a:cubicBezTo>
                  <a:cubicBezTo>
                    <a:pt x="9136" y="9680"/>
                    <a:pt x="9151" y="9724"/>
                    <a:pt x="9158" y="9760"/>
                  </a:cubicBezTo>
                  <a:cubicBezTo>
                    <a:pt x="9158" y="9782"/>
                    <a:pt x="9165" y="9797"/>
                    <a:pt x="9165" y="9812"/>
                  </a:cubicBezTo>
                  <a:cubicBezTo>
                    <a:pt x="9165" y="9834"/>
                    <a:pt x="9173" y="9848"/>
                    <a:pt x="9180" y="9863"/>
                  </a:cubicBezTo>
                  <a:cubicBezTo>
                    <a:pt x="9202" y="9892"/>
                    <a:pt x="9217" y="9922"/>
                    <a:pt x="9180" y="9958"/>
                  </a:cubicBezTo>
                  <a:cubicBezTo>
                    <a:pt x="9165" y="9973"/>
                    <a:pt x="9158" y="9988"/>
                    <a:pt x="9151" y="10002"/>
                  </a:cubicBezTo>
                  <a:cubicBezTo>
                    <a:pt x="9136" y="10024"/>
                    <a:pt x="9122" y="10046"/>
                    <a:pt x="9085" y="10046"/>
                  </a:cubicBezTo>
                  <a:cubicBezTo>
                    <a:pt x="9078" y="10046"/>
                    <a:pt x="9078" y="10046"/>
                    <a:pt x="9070" y="10046"/>
                  </a:cubicBezTo>
                  <a:cubicBezTo>
                    <a:pt x="9012" y="10031"/>
                    <a:pt x="9012" y="10031"/>
                    <a:pt x="8916" y="10010"/>
                  </a:cubicBezTo>
                  <a:cubicBezTo>
                    <a:pt x="8865" y="9995"/>
                    <a:pt x="8828" y="9958"/>
                    <a:pt x="8784" y="9914"/>
                  </a:cubicBezTo>
                  <a:cubicBezTo>
                    <a:pt x="8755" y="9878"/>
                    <a:pt x="8719" y="9841"/>
                    <a:pt x="8682" y="9826"/>
                  </a:cubicBezTo>
                  <a:cubicBezTo>
                    <a:pt x="8609" y="9804"/>
                    <a:pt x="8557" y="9746"/>
                    <a:pt x="8543" y="9694"/>
                  </a:cubicBezTo>
                  <a:cubicBezTo>
                    <a:pt x="8535" y="9672"/>
                    <a:pt x="8543" y="9650"/>
                    <a:pt x="8557" y="9636"/>
                  </a:cubicBezTo>
                  <a:cubicBezTo>
                    <a:pt x="8565" y="9629"/>
                    <a:pt x="8572" y="9621"/>
                    <a:pt x="8579" y="9614"/>
                  </a:cubicBezTo>
                  <a:cubicBezTo>
                    <a:pt x="8594" y="9599"/>
                    <a:pt x="8609" y="9584"/>
                    <a:pt x="8609" y="9577"/>
                  </a:cubicBezTo>
                  <a:cubicBezTo>
                    <a:pt x="8609" y="9577"/>
                    <a:pt x="8609" y="9570"/>
                    <a:pt x="8579" y="9555"/>
                  </a:cubicBezTo>
                  <a:cubicBezTo>
                    <a:pt x="8521" y="9533"/>
                    <a:pt x="8506" y="9497"/>
                    <a:pt x="8491" y="9460"/>
                  </a:cubicBezTo>
                  <a:cubicBezTo>
                    <a:pt x="8484" y="9438"/>
                    <a:pt x="8477" y="9423"/>
                    <a:pt x="8455" y="9401"/>
                  </a:cubicBezTo>
                  <a:cubicBezTo>
                    <a:pt x="8440" y="9387"/>
                    <a:pt x="8418" y="9379"/>
                    <a:pt x="8381" y="9379"/>
                  </a:cubicBezTo>
                  <a:cubicBezTo>
                    <a:pt x="8352" y="9379"/>
                    <a:pt x="8323" y="9379"/>
                    <a:pt x="8294" y="9387"/>
                  </a:cubicBezTo>
                  <a:cubicBezTo>
                    <a:pt x="8264" y="9387"/>
                    <a:pt x="8264" y="9387"/>
                    <a:pt x="8264" y="9387"/>
                  </a:cubicBezTo>
                  <a:cubicBezTo>
                    <a:pt x="8191" y="9394"/>
                    <a:pt x="8162" y="9431"/>
                    <a:pt x="8118" y="9482"/>
                  </a:cubicBezTo>
                  <a:cubicBezTo>
                    <a:pt x="8110" y="9497"/>
                    <a:pt x="8096" y="9511"/>
                    <a:pt x="8081" y="9526"/>
                  </a:cubicBezTo>
                  <a:cubicBezTo>
                    <a:pt x="8052" y="9570"/>
                    <a:pt x="8022" y="9584"/>
                    <a:pt x="7993" y="9584"/>
                  </a:cubicBezTo>
                  <a:cubicBezTo>
                    <a:pt x="7971" y="9584"/>
                    <a:pt x="7949" y="9577"/>
                    <a:pt x="7927" y="9570"/>
                  </a:cubicBezTo>
                  <a:cubicBezTo>
                    <a:pt x="7920" y="9562"/>
                    <a:pt x="7905" y="9562"/>
                    <a:pt x="7898" y="9555"/>
                  </a:cubicBezTo>
                  <a:cubicBezTo>
                    <a:pt x="7839" y="9533"/>
                    <a:pt x="7803" y="9467"/>
                    <a:pt x="7781" y="9416"/>
                  </a:cubicBezTo>
                  <a:cubicBezTo>
                    <a:pt x="7766" y="9394"/>
                    <a:pt x="7759" y="9379"/>
                    <a:pt x="7751" y="9365"/>
                  </a:cubicBezTo>
                  <a:cubicBezTo>
                    <a:pt x="7744" y="9350"/>
                    <a:pt x="7707" y="9335"/>
                    <a:pt x="7656" y="9335"/>
                  </a:cubicBezTo>
                  <a:cubicBezTo>
                    <a:pt x="7605" y="9335"/>
                    <a:pt x="7539" y="9350"/>
                    <a:pt x="7480" y="9372"/>
                  </a:cubicBezTo>
                  <a:cubicBezTo>
                    <a:pt x="7414" y="9401"/>
                    <a:pt x="7378" y="9409"/>
                    <a:pt x="7356" y="9409"/>
                  </a:cubicBezTo>
                  <a:cubicBezTo>
                    <a:pt x="7341" y="9409"/>
                    <a:pt x="7334" y="9401"/>
                    <a:pt x="7326" y="9394"/>
                  </a:cubicBezTo>
                  <a:cubicBezTo>
                    <a:pt x="7319" y="9379"/>
                    <a:pt x="7326" y="9365"/>
                    <a:pt x="7334" y="9350"/>
                  </a:cubicBezTo>
                  <a:cubicBezTo>
                    <a:pt x="7356" y="9306"/>
                    <a:pt x="7363" y="9225"/>
                    <a:pt x="7356" y="9218"/>
                  </a:cubicBezTo>
                  <a:cubicBezTo>
                    <a:pt x="7326" y="9218"/>
                    <a:pt x="7304" y="9248"/>
                    <a:pt x="7275" y="9284"/>
                  </a:cubicBezTo>
                  <a:cubicBezTo>
                    <a:pt x="7260" y="9306"/>
                    <a:pt x="7238" y="9335"/>
                    <a:pt x="7209" y="9357"/>
                  </a:cubicBezTo>
                  <a:cubicBezTo>
                    <a:pt x="7158" y="9409"/>
                    <a:pt x="7180" y="9453"/>
                    <a:pt x="7231" y="9533"/>
                  </a:cubicBezTo>
                  <a:cubicBezTo>
                    <a:pt x="7246" y="9555"/>
                    <a:pt x="7246" y="9555"/>
                    <a:pt x="7246" y="9555"/>
                  </a:cubicBezTo>
                  <a:cubicBezTo>
                    <a:pt x="7282" y="9607"/>
                    <a:pt x="7290" y="9636"/>
                    <a:pt x="7282" y="9650"/>
                  </a:cubicBezTo>
                  <a:cubicBezTo>
                    <a:pt x="7275" y="9672"/>
                    <a:pt x="7253" y="9672"/>
                    <a:pt x="7216" y="9680"/>
                  </a:cubicBezTo>
                  <a:cubicBezTo>
                    <a:pt x="7180" y="9687"/>
                    <a:pt x="7158" y="9687"/>
                    <a:pt x="7129" y="9687"/>
                  </a:cubicBezTo>
                  <a:cubicBezTo>
                    <a:pt x="7106" y="9687"/>
                    <a:pt x="7084" y="9687"/>
                    <a:pt x="7048" y="9680"/>
                  </a:cubicBezTo>
                  <a:cubicBezTo>
                    <a:pt x="7019" y="9672"/>
                    <a:pt x="6975" y="9672"/>
                    <a:pt x="6938" y="9665"/>
                  </a:cubicBezTo>
                  <a:cubicBezTo>
                    <a:pt x="6894" y="9658"/>
                    <a:pt x="6857" y="9650"/>
                    <a:pt x="6821" y="9650"/>
                  </a:cubicBezTo>
                  <a:cubicBezTo>
                    <a:pt x="6821" y="9643"/>
                    <a:pt x="6813" y="9643"/>
                    <a:pt x="6806" y="9643"/>
                  </a:cubicBezTo>
                  <a:cubicBezTo>
                    <a:pt x="6725" y="9643"/>
                    <a:pt x="6528" y="9709"/>
                    <a:pt x="6462" y="9768"/>
                  </a:cubicBezTo>
                  <a:cubicBezTo>
                    <a:pt x="6432" y="9797"/>
                    <a:pt x="6389" y="9804"/>
                    <a:pt x="6330" y="9804"/>
                  </a:cubicBezTo>
                  <a:cubicBezTo>
                    <a:pt x="6293" y="9804"/>
                    <a:pt x="6256" y="9804"/>
                    <a:pt x="6227" y="9797"/>
                  </a:cubicBezTo>
                  <a:cubicBezTo>
                    <a:pt x="6191" y="9797"/>
                    <a:pt x="6169" y="9790"/>
                    <a:pt x="6139" y="9790"/>
                  </a:cubicBezTo>
                  <a:cubicBezTo>
                    <a:pt x="6132" y="9790"/>
                    <a:pt x="6125" y="9797"/>
                    <a:pt x="6110" y="9797"/>
                  </a:cubicBezTo>
                  <a:cubicBezTo>
                    <a:pt x="6088" y="9797"/>
                    <a:pt x="6088" y="9797"/>
                    <a:pt x="6088" y="9797"/>
                  </a:cubicBezTo>
                  <a:cubicBezTo>
                    <a:pt x="6015" y="9804"/>
                    <a:pt x="5956" y="9812"/>
                    <a:pt x="5898" y="9892"/>
                  </a:cubicBezTo>
                  <a:cubicBezTo>
                    <a:pt x="5868" y="9936"/>
                    <a:pt x="5875" y="9951"/>
                    <a:pt x="5883" y="9973"/>
                  </a:cubicBezTo>
                  <a:cubicBezTo>
                    <a:pt x="5883" y="9988"/>
                    <a:pt x="5898" y="10010"/>
                    <a:pt x="5861" y="10039"/>
                  </a:cubicBezTo>
                  <a:cubicBezTo>
                    <a:pt x="5824" y="10068"/>
                    <a:pt x="5773" y="10075"/>
                    <a:pt x="5736" y="10075"/>
                  </a:cubicBezTo>
                  <a:cubicBezTo>
                    <a:pt x="5707" y="10075"/>
                    <a:pt x="5685" y="10068"/>
                    <a:pt x="5656" y="10068"/>
                  </a:cubicBezTo>
                  <a:cubicBezTo>
                    <a:pt x="5634" y="10068"/>
                    <a:pt x="5612" y="10068"/>
                    <a:pt x="5590" y="10068"/>
                  </a:cubicBezTo>
                  <a:cubicBezTo>
                    <a:pt x="5509" y="10068"/>
                    <a:pt x="5502" y="10090"/>
                    <a:pt x="5494" y="10185"/>
                  </a:cubicBezTo>
                  <a:cubicBezTo>
                    <a:pt x="5487" y="10222"/>
                    <a:pt x="5494" y="10229"/>
                    <a:pt x="5494" y="10229"/>
                  </a:cubicBezTo>
                  <a:cubicBezTo>
                    <a:pt x="5494" y="10229"/>
                    <a:pt x="5502" y="10222"/>
                    <a:pt x="5509" y="10215"/>
                  </a:cubicBezTo>
                  <a:cubicBezTo>
                    <a:pt x="5539" y="10178"/>
                    <a:pt x="5539" y="10178"/>
                    <a:pt x="5539" y="10178"/>
                  </a:cubicBezTo>
                  <a:cubicBezTo>
                    <a:pt x="5539" y="10310"/>
                    <a:pt x="5539" y="10310"/>
                    <a:pt x="5539" y="10310"/>
                  </a:cubicBezTo>
                  <a:cubicBezTo>
                    <a:pt x="5516" y="10302"/>
                    <a:pt x="5516" y="10302"/>
                    <a:pt x="5516" y="10302"/>
                  </a:cubicBezTo>
                  <a:cubicBezTo>
                    <a:pt x="5516" y="10302"/>
                    <a:pt x="5472" y="10295"/>
                    <a:pt x="5392" y="10281"/>
                  </a:cubicBezTo>
                  <a:cubicBezTo>
                    <a:pt x="5392" y="10281"/>
                    <a:pt x="5384" y="10281"/>
                    <a:pt x="5377" y="10281"/>
                  </a:cubicBezTo>
                  <a:cubicBezTo>
                    <a:pt x="5326" y="10281"/>
                    <a:pt x="5297" y="10325"/>
                    <a:pt x="5253" y="10383"/>
                  </a:cubicBezTo>
                  <a:cubicBezTo>
                    <a:pt x="5238" y="10398"/>
                    <a:pt x="5238" y="10398"/>
                    <a:pt x="5238" y="10398"/>
                  </a:cubicBezTo>
                  <a:cubicBezTo>
                    <a:pt x="5209" y="10442"/>
                    <a:pt x="5194" y="10464"/>
                    <a:pt x="5165" y="10464"/>
                  </a:cubicBezTo>
                  <a:cubicBezTo>
                    <a:pt x="5150" y="10464"/>
                    <a:pt x="5135" y="10457"/>
                    <a:pt x="5113" y="10449"/>
                  </a:cubicBezTo>
                  <a:cubicBezTo>
                    <a:pt x="5099" y="10442"/>
                    <a:pt x="5099" y="10442"/>
                    <a:pt x="5099" y="10442"/>
                  </a:cubicBezTo>
                  <a:cubicBezTo>
                    <a:pt x="5070" y="10427"/>
                    <a:pt x="5062" y="10412"/>
                    <a:pt x="5062" y="10398"/>
                  </a:cubicBezTo>
                  <a:cubicBezTo>
                    <a:pt x="5062" y="10376"/>
                    <a:pt x="5070" y="10354"/>
                    <a:pt x="5084" y="10339"/>
                  </a:cubicBezTo>
                  <a:cubicBezTo>
                    <a:pt x="5055" y="10347"/>
                    <a:pt x="5025" y="10361"/>
                    <a:pt x="4989" y="10369"/>
                  </a:cubicBezTo>
                  <a:cubicBezTo>
                    <a:pt x="4894" y="10405"/>
                    <a:pt x="4776" y="10442"/>
                    <a:pt x="4681" y="10449"/>
                  </a:cubicBezTo>
                  <a:cubicBezTo>
                    <a:pt x="4674" y="10449"/>
                    <a:pt x="4666" y="10457"/>
                    <a:pt x="4652" y="10457"/>
                  </a:cubicBezTo>
                  <a:cubicBezTo>
                    <a:pt x="4534" y="10457"/>
                    <a:pt x="4520" y="10383"/>
                    <a:pt x="4513" y="10339"/>
                  </a:cubicBezTo>
                  <a:cubicBezTo>
                    <a:pt x="4513" y="10325"/>
                    <a:pt x="4513" y="10325"/>
                    <a:pt x="4513" y="10325"/>
                  </a:cubicBezTo>
                  <a:cubicBezTo>
                    <a:pt x="4498" y="10288"/>
                    <a:pt x="4454" y="10193"/>
                    <a:pt x="4403" y="10193"/>
                  </a:cubicBezTo>
                  <a:cubicBezTo>
                    <a:pt x="4344" y="10193"/>
                    <a:pt x="4344" y="10193"/>
                    <a:pt x="4344" y="10193"/>
                  </a:cubicBezTo>
                  <a:cubicBezTo>
                    <a:pt x="4293" y="10193"/>
                    <a:pt x="4256" y="10185"/>
                    <a:pt x="4249" y="10163"/>
                  </a:cubicBezTo>
                  <a:cubicBezTo>
                    <a:pt x="4241" y="10141"/>
                    <a:pt x="4271" y="10119"/>
                    <a:pt x="4285" y="10105"/>
                  </a:cubicBezTo>
                  <a:cubicBezTo>
                    <a:pt x="4315" y="10090"/>
                    <a:pt x="4322" y="10068"/>
                    <a:pt x="4315" y="10053"/>
                  </a:cubicBezTo>
                  <a:cubicBezTo>
                    <a:pt x="4308" y="10031"/>
                    <a:pt x="4285" y="10017"/>
                    <a:pt x="4256" y="10017"/>
                  </a:cubicBezTo>
                  <a:cubicBezTo>
                    <a:pt x="4241" y="10017"/>
                    <a:pt x="4227" y="10024"/>
                    <a:pt x="4212" y="10031"/>
                  </a:cubicBezTo>
                  <a:cubicBezTo>
                    <a:pt x="4168" y="10053"/>
                    <a:pt x="4132" y="10068"/>
                    <a:pt x="4095" y="10068"/>
                  </a:cubicBezTo>
                  <a:cubicBezTo>
                    <a:pt x="4066" y="10068"/>
                    <a:pt x="4044" y="10061"/>
                    <a:pt x="4014" y="10039"/>
                  </a:cubicBezTo>
                  <a:cubicBezTo>
                    <a:pt x="3992" y="10024"/>
                    <a:pt x="3948" y="10002"/>
                    <a:pt x="3897" y="9988"/>
                  </a:cubicBezTo>
                  <a:cubicBezTo>
                    <a:pt x="3860" y="9973"/>
                    <a:pt x="3817" y="9958"/>
                    <a:pt x="3794" y="9943"/>
                  </a:cubicBezTo>
                  <a:cubicBezTo>
                    <a:pt x="3765" y="9922"/>
                    <a:pt x="3736" y="9914"/>
                    <a:pt x="3714" y="9914"/>
                  </a:cubicBezTo>
                  <a:cubicBezTo>
                    <a:pt x="3685" y="9914"/>
                    <a:pt x="3663" y="9929"/>
                    <a:pt x="3655" y="9951"/>
                  </a:cubicBezTo>
                  <a:cubicBezTo>
                    <a:pt x="3633" y="10017"/>
                    <a:pt x="3531" y="10024"/>
                    <a:pt x="3487" y="10024"/>
                  </a:cubicBezTo>
                  <a:cubicBezTo>
                    <a:pt x="3465" y="10024"/>
                    <a:pt x="3443" y="10024"/>
                    <a:pt x="3421" y="10024"/>
                  </a:cubicBezTo>
                  <a:cubicBezTo>
                    <a:pt x="3391" y="10017"/>
                    <a:pt x="3370" y="9988"/>
                    <a:pt x="3355" y="9951"/>
                  </a:cubicBezTo>
                  <a:cubicBezTo>
                    <a:pt x="3355" y="9980"/>
                    <a:pt x="3348" y="10002"/>
                    <a:pt x="3340" y="10046"/>
                  </a:cubicBezTo>
                  <a:cubicBezTo>
                    <a:pt x="3318" y="10119"/>
                    <a:pt x="3340" y="10134"/>
                    <a:pt x="3377" y="10149"/>
                  </a:cubicBezTo>
                  <a:cubicBezTo>
                    <a:pt x="3391" y="10156"/>
                    <a:pt x="3406" y="10178"/>
                    <a:pt x="3413" y="10200"/>
                  </a:cubicBezTo>
                  <a:cubicBezTo>
                    <a:pt x="3428" y="10259"/>
                    <a:pt x="3421" y="10347"/>
                    <a:pt x="3391" y="10391"/>
                  </a:cubicBezTo>
                  <a:cubicBezTo>
                    <a:pt x="3384" y="10405"/>
                    <a:pt x="3370" y="10427"/>
                    <a:pt x="3362" y="10449"/>
                  </a:cubicBezTo>
                  <a:cubicBezTo>
                    <a:pt x="3348" y="10493"/>
                    <a:pt x="3333" y="10530"/>
                    <a:pt x="3289" y="10544"/>
                  </a:cubicBezTo>
                  <a:cubicBezTo>
                    <a:pt x="3252" y="10552"/>
                    <a:pt x="3164" y="10625"/>
                    <a:pt x="3120" y="10735"/>
                  </a:cubicBezTo>
                  <a:cubicBezTo>
                    <a:pt x="3077" y="10845"/>
                    <a:pt x="2931" y="10889"/>
                    <a:pt x="2843" y="10911"/>
                  </a:cubicBezTo>
                  <a:cubicBezTo>
                    <a:pt x="2821" y="10918"/>
                    <a:pt x="2821" y="10918"/>
                    <a:pt x="2821" y="10918"/>
                  </a:cubicBezTo>
                  <a:cubicBezTo>
                    <a:pt x="2806" y="10918"/>
                    <a:pt x="2792" y="10918"/>
                    <a:pt x="2784" y="10918"/>
                  </a:cubicBez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8" name="Freeform 57">
              <a:extLst>
                <a:ext uri="{FF2B5EF4-FFF2-40B4-BE49-F238E27FC236}">
                  <a16:creationId xmlns:a16="http://schemas.microsoft.com/office/drawing/2014/main" id="{AB2CA7BF-C466-D74B-AD0B-4BA8A5D56FD5}"/>
                </a:ext>
              </a:extLst>
            </p:cNvPr>
            <p:cNvSpPr>
              <a:spLocks noChangeArrowheads="1"/>
            </p:cNvSpPr>
            <p:nvPr/>
          </p:nvSpPr>
          <p:spPr bwMode="auto">
            <a:xfrm>
              <a:off x="5858100" y="8272266"/>
              <a:ext cx="4134795" cy="4162153"/>
            </a:xfrm>
            <a:custGeom>
              <a:avLst/>
              <a:gdLst>
                <a:gd name="T0" fmla="*/ 3663 w 10764"/>
                <a:gd name="T1" fmla="*/ 1128 h 10956"/>
                <a:gd name="T2" fmla="*/ 4337 w 10764"/>
                <a:gd name="T3" fmla="*/ 630 h 10956"/>
                <a:gd name="T4" fmla="*/ 4945 w 10764"/>
                <a:gd name="T5" fmla="*/ 198 h 10956"/>
                <a:gd name="T6" fmla="*/ 6286 w 10764"/>
                <a:gd name="T7" fmla="*/ 388 h 10956"/>
                <a:gd name="T8" fmla="*/ 7547 w 10764"/>
                <a:gd name="T9" fmla="*/ 1854 h 10956"/>
                <a:gd name="T10" fmla="*/ 8543 w 10764"/>
                <a:gd name="T11" fmla="*/ 3832 h 10956"/>
                <a:gd name="T12" fmla="*/ 10463 w 10764"/>
                <a:gd name="T13" fmla="*/ 5269 h 10956"/>
                <a:gd name="T14" fmla="*/ 9913 w 10764"/>
                <a:gd name="T15" fmla="*/ 6617 h 10956"/>
                <a:gd name="T16" fmla="*/ 8836 w 10764"/>
                <a:gd name="T17" fmla="*/ 9203 h 10956"/>
                <a:gd name="T18" fmla="*/ 8279 w 10764"/>
                <a:gd name="T19" fmla="*/ 9394 h 10956"/>
                <a:gd name="T20" fmla="*/ 6843 w 10764"/>
                <a:gd name="T21" fmla="*/ 9651 h 10956"/>
                <a:gd name="T22" fmla="*/ 5246 w 10764"/>
                <a:gd name="T23" fmla="*/ 10413 h 10956"/>
                <a:gd name="T24" fmla="*/ 3656 w 10764"/>
                <a:gd name="T25" fmla="*/ 9973 h 10956"/>
                <a:gd name="T26" fmla="*/ 2631 w 10764"/>
                <a:gd name="T27" fmla="*/ 10625 h 10956"/>
                <a:gd name="T28" fmla="*/ 1561 w 10764"/>
                <a:gd name="T29" fmla="*/ 9995 h 10956"/>
                <a:gd name="T30" fmla="*/ 2645 w 10764"/>
                <a:gd name="T31" fmla="*/ 8273 h 10956"/>
                <a:gd name="T32" fmla="*/ 2997 w 10764"/>
                <a:gd name="T33" fmla="*/ 6470 h 10956"/>
                <a:gd name="T34" fmla="*/ 2726 w 10764"/>
                <a:gd name="T35" fmla="*/ 4873 h 10956"/>
                <a:gd name="T36" fmla="*/ 2015 w 10764"/>
                <a:gd name="T37" fmla="*/ 3239 h 10956"/>
                <a:gd name="T38" fmla="*/ 1341 w 10764"/>
                <a:gd name="T39" fmla="*/ 2616 h 10956"/>
                <a:gd name="T40" fmla="*/ 887 w 10764"/>
                <a:gd name="T41" fmla="*/ 3056 h 10956"/>
                <a:gd name="T42" fmla="*/ 139 w 10764"/>
                <a:gd name="T43" fmla="*/ 1949 h 10956"/>
                <a:gd name="T44" fmla="*/ 1231 w 10764"/>
                <a:gd name="T45" fmla="*/ 1348 h 10956"/>
                <a:gd name="T46" fmla="*/ 2360 w 10764"/>
                <a:gd name="T47" fmla="*/ 95 h 10956"/>
                <a:gd name="T48" fmla="*/ 2360 w 10764"/>
                <a:gd name="T49" fmla="*/ 51 h 10956"/>
                <a:gd name="T50" fmla="*/ 1642 w 10764"/>
                <a:gd name="T51" fmla="*/ 777 h 10956"/>
                <a:gd name="T52" fmla="*/ 1143 w 10764"/>
                <a:gd name="T53" fmla="*/ 1473 h 10956"/>
                <a:gd name="T54" fmla="*/ 44 w 10764"/>
                <a:gd name="T55" fmla="*/ 1619 h 10956"/>
                <a:gd name="T56" fmla="*/ 213 w 10764"/>
                <a:gd name="T57" fmla="*/ 3261 h 10956"/>
                <a:gd name="T58" fmla="*/ 997 w 10764"/>
                <a:gd name="T59" fmla="*/ 3004 h 10956"/>
                <a:gd name="T60" fmla="*/ 1158 w 10764"/>
                <a:gd name="T61" fmla="*/ 2645 h 10956"/>
                <a:gd name="T62" fmla="*/ 1744 w 10764"/>
                <a:gd name="T63" fmla="*/ 2872 h 10956"/>
                <a:gd name="T64" fmla="*/ 2360 w 10764"/>
                <a:gd name="T65" fmla="*/ 3466 h 10956"/>
                <a:gd name="T66" fmla="*/ 2763 w 10764"/>
                <a:gd name="T67" fmla="*/ 4924 h 10956"/>
                <a:gd name="T68" fmla="*/ 3231 w 10764"/>
                <a:gd name="T69" fmla="*/ 6243 h 10956"/>
                <a:gd name="T70" fmla="*/ 2587 w 10764"/>
                <a:gd name="T71" fmla="*/ 6932 h 10956"/>
                <a:gd name="T72" fmla="*/ 2594 w 10764"/>
                <a:gd name="T73" fmla="*/ 9101 h 10956"/>
                <a:gd name="T74" fmla="*/ 1458 w 10764"/>
                <a:gd name="T75" fmla="*/ 9870 h 10956"/>
                <a:gd name="T76" fmla="*/ 2198 w 10764"/>
                <a:gd name="T77" fmla="*/ 10068 h 10956"/>
                <a:gd name="T78" fmla="*/ 2763 w 10764"/>
                <a:gd name="T79" fmla="*/ 10823 h 10956"/>
                <a:gd name="T80" fmla="*/ 3729 w 10764"/>
                <a:gd name="T81" fmla="*/ 9951 h 10956"/>
                <a:gd name="T82" fmla="*/ 4704 w 10764"/>
                <a:gd name="T83" fmla="*/ 10486 h 10956"/>
                <a:gd name="T84" fmla="*/ 5524 w 10764"/>
                <a:gd name="T85" fmla="*/ 10215 h 10956"/>
                <a:gd name="T86" fmla="*/ 6946 w 10764"/>
                <a:gd name="T87" fmla="*/ 9702 h 10956"/>
                <a:gd name="T88" fmla="*/ 7759 w 10764"/>
                <a:gd name="T89" fmla="*/ 9394 h 10956"/>
                <a:gd name="T90" fmla="*/ 8543 w 10764"/>
                <a:gd name="T91" fmla="*/ 9724 h 10956"/>
                <a:gd name="T92" fmla="*/ 8990 w 10764"/>
                <a:gd name="T93" fmla="*/ 9196 h 10956"/>
                <a:gd name="T94" fmla="*/ 8646 w 10764"/>
                <a:gd name="T95" fmla="*/ 7797 h 10956"/>
                <a:gd name="T96" fmla="*/ 9899 w 10764"/>
                <a:gd name="T97" fmla="*/ 6434 h 10956"/>
                <a:gd name="T98" fmla="*/ 10727 w 10764"/>
                <a:gd name="T99" fmla="*/ 6111 h 10956"/>
                <a:gd name="T100" fmla="*/ 9928 w 10764"/>
                <a:gd name="T101" fmla="*/ 5056 h 10956"/>
                <a:gd name="T102" fmla="*/ 8470 w 10764"/>
                <a:gd name="T103" fmla="*/ 3818 h 10956"/>
                <a:gd name="T104" fmla="*/ 7568 w 10764"/>
                <a:gd name="T105" fmla="*/ 2382 h 10956"/>
                <a:gd name="T106" fmla="*/ 6938 w 10764"/>
                <a:gd name="T107" fmla="*/ 1356 h 10956"/>
                <a:gd name="T108" fmla="*/ 6381 w 10764"/>
                <a:gd name="T109" fmla="*/ 396 h 10956"/>
                <a:gd name="T110" fmla="*/ 5451 w 10764"/>
                <a:gd name="T111" fmla="*/ 520 h 10956"/>
                <a:gd name="T112" fmla="*/ 4894 w 10764"/>
                <a:gd name="T113" fmla="*/ 806 h 10956"/>
                <a:gd name="T114" fmla="*/ 4528 w 10764"/>
                <a:gd name="T115" fmla="*/ 601 h 10956"/>
                <a:gd name="T116" fmla="*/ 3883 w 10764"/>
                <a:gd name="T117" fmla="*/ 916 h 10956"/>
                <a:gd name="T118" fmla="*/ 3538 w 10764"/>
                <a:gd name="T119" fmla="*/ 1070 h 10956"/>
                <a:gd name="T120" fmla="*/ 2953 w 10764"/>
                <a:gd name="T121" fmla="*/ 330 h 10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64" h="10956">
                  <a:moveTo>
                    <a:pt x="2616" y="37"/>
                  </a:moveTo>
                  <a:lnTo>
                    <a:pt x="2616" y="37"/>
                  </a:lnTo>
                  <a:cubicBezTo>
                    <a:pt x="2624" y="37"/>
                    <a:pt x="2638" y="44"/>
                    <a:pt x="2660" y="66"/>
                  </a:cubicBezTo>
                  <a:cubicBezTo>
                    <a:pt x="2719" y="132"/>
                    <a:pt x="2748" y="220"/>
                    <a:pt x="2829" y="234"/>
                  </a:cubicBezTo>
                  <a:cubicBezTo>
                    <a:pt x="2909" y="242"/>
                    <a:pt x="2873" y="278"/>
                    <a:pt x="2931" y="344"/>
                  </a:cubicBezTo>
                  <a:cubicBezTo>
                    <a:pt x="2990" y="418"/>
                    <a:pt x="2997" y="440"/>
                    <a:pt x="3034" y="498"/>
                  </a:cubicBezTo>
                  <a:cubicBezTo>
                    <a:pt x="3063" y="542"/>
                    <a:pt x="3078" y="579"/>
                    <a:pt x="3113" y="579"/>
                  </a:cubicBezTo>
                  <a:cubicBezTo>
                    <a:pt x="3121" y="579"/>
                    <a:pt x="3128" y="579"/>
                    <a:pt x="3135" y="572"/>
                  </a:cubicBezTo>
                  <a:lnTo>
                    <a:pt x="3143" y="572"/>
                  </a:lnTo>
                  <a:cubicBezTo>
                    <a:pt x="3194" y="572"/>
                    <a:pt x="3194" y="630"/>
                    <a:pt x="3238" y="667"/>
                  </a:cubicBezTo>
                  <a:cubicBezTo>
                    <a:pt x="3260" y="682"/>
                    <a:pt x="3311" y="689"/>
                    <a:pt x="3348" y="689"/>
                  </a:cubicBezTo>
                  <a:cubicBezTo>
                    <a:pt x="3370" y="689"/>
                    <a:pt x="3385" y="689"/>
                    <a:pt x="3385" y="689"/>
                  </a:cubicBezTo>
                  <a:cubicBezTo>
                    <a:pt x="3385" y="689"/>
                    <a:pt x="3450" y="696"/>
                    <a:pt x="3450" y="769"/>
                  </a:cubicBezTo>
                  <a:cubicBezTo>
                    <a:pt x="3450" y="835"/>
                    <a:pt x="3494" y="857"/>
                    <a:pt x="3487" y="923"/>
                  </a:cubicBezTo>
                  <a:cubicBezTo>
                    <a:pt x="3473" y="996"/>
                    <a:pt x="3465" y="1070"/>
                    <a:pt x="3531" y="1092"/>
                  </a:cubicBezTo>
                  <a:cubicBezTo>
                    <a:pt x="3597" y="1121"/>
                    <a:pt x="3663" y="1128"/>
                    <a:pt x="3663" y="1128"/>
                  </a:cubicBezTo>
                  <a:cubicBezTo>
                    <a:pt x="3663" y="1128"/>
                    <a:pt x="3685" y="1136"/>
                    <a:pt x="3707" y="1136"/>
                  </a:cubicBezTo>
                  <a:cubicBezTo>
                    <a:pt x="3736" y="1136"/>
                    <a:pt x="3773" y="1121"/>
                    <a:pt x="3758" y="1048"/>
                  </a:cubicBezTo>
                  <a:cubicBezTo>
                    <a:pt x="3758" y="1048"/>
                    <a:pt x="3802" y="1077"/>
                    <a:pt x="3839" y="1077"/>
                  </a:cubicBezTo>
                  <a:cubicBezTo>
                    <a:pt x="3861" y="1077"/>
                    <a:pt x="3875" y="1077"/>
                    <a:pt x="3883" y="1063"/>
                  </a:cubicBezTo>
                  <a:cubicBezTo>
                    <a:pt x="3897" y="1041"/>
                    <a:pt x="3905" y="1041"/>
                    <a:pt x="3912" y="1041"/>
                  </a:cubicBezTo>
                  <a:cubicBezTo>
                    <a:pt x="3927" y="1041"/>
                    <a:pt x="3934" y="1048"/>
                    <a:pt x="3963" y="1048"/>
                  </a:cubicBezTo>
                  <a:cubicBezTo>
                    <a:pt x="4007" y="1048"/>
                    <a:pt x="4051" y="967"/>
                    <a:pt x="3971" y="923"/>
                  </a:cubicBezTo>
                  <a:cubicBezTo>
                    <a:pt x="3890" y="879"/>
                    <a:pt x="3787" y="872"/>
                    <a:pt x="3766" y="799"/>
                  </a:cubicBezTo>
                  <a:cubicBezTo>
                    <a:pt x="3744" y="733"/>
                    <a:pt x="3722" y="696"/>
                    <a:pt x="3802" y="645"/>
                  </a:cubicBezTo>
                  <a:cubicBezTo>
                    <a:pt x="3883" y="586"/>
                    <a:pt x="3890" y="572"/>
                    <a:pt x="3963" y="550"/>
                  </a:cubicBezTo>
                  <a:cubicBezTo>
                    <a:pt x="3985" y="542"/>
                    <a:pt x="4000" y="542"/>
                    <a:pt x="4022" y="542"/>
                  </a:cubicBezTo>
                  <a:cubicBezTo>
                    <a:pt x="4051" y="542"/>
                    <a:pt x="4081" y="550"/>
                    <a:pt x="4110" y="550"/>
                  </a:cubicBezTo>
                  <a:cubicBezTo>
                    <a:pt x="4154" y="550"/>
                    <a:pt x="4235" y="564"/>
                    <a:pt x="4256" y="608"/>
                  </a:cubicBezTo>
                  <a:cubicBezTo>
                    <a:pt x="4271" y="637"/>
                    <a:pt x="4293" y="660"/>
                    <a:pt x="4308" y="660"/>
                  </a:cubicBezTo>
                  <a:cubicBezTo>
                    <a:pt x="4323" y="660"/>
                    <a:pt x="4323" y="652"/>
                    <a:pt x="4323" y="645"/>
                  </a:cubicBezTo>
                  <a:cubicBezTo>
                    <a:pt x="4323" y="630"/>
                    <a:pt x="4330" y="630"/>
                    <a:pt x="4337" y="630"/>
                  </a:cubicBezTo>
                  <a:cubicBezTo>
                    <a:pt x="4359" y="630"/>
                    <a:pt x="4388" y="652"/>
                    <a:pt x="4418" y="667"/>
                  </a:cubicBezTo>
                  <a:cubicBezTo>
                    <a:pt x="4418" y="667"/>
                    <a:pt x="4425" y="667"/>
                    <a:pt x="4432" y="667"/>
                  </a:cubicBezTo>
                  <a:cubicBezTo>
                    <a:pt x="4476" y="667"/>
                    <a:pt x="4542" y="630"/>
                    <a:pt x="4542" y="630"/>
                  </a:cubicBezTo>
                  <a:cubicBezTo>
                    <a:pt x="4542" y="630"/>
                    <a:pt x="4549" y="630"/>
                    <a:pt x="4564" y="630"/>
                  </a:cubicBezTo>
                  <a:cubicBezTo>
                    <a:pt x="4579" y="630"/>
                    <a:pt x="4608" y="630"/>
                    <a:pt x="4630" y="652"/>
                  </a:cubicBezTo>
                  <a:cubicBezTo>
                    <a:pt x="4667" y="689"/>
                    <a:pt x="4645" y="777"/>
                    <a:pt x="4645" y="777"/>
                  </a:cubicBezTo>
                  <a:cubicBezTo>
                    <a:pt x="4645" y="777"/>
                    <a:pt x="4616" y="835"/>
                    <a:pt x="4652" y="872"/>
                  </a:cubicBezTo>
                  <a:cubicBezTo>
                    <a:pt x="4674" y="894"/>
                    <a:pt x="4704" y="916"/>
                    <a:pt x="4733" y="916"/>
                  </a:cubicBezTo>
                  <a:cubicBezTo>
                    <a:pt x="4747" y="916"/>
                    <a:pt x="4755" y="916"/>
                    <a:pt x="4769" y="901"/>
                  </a:cubicBezTo>
                  <a:cubicBezTo>
                    <a:pt x="4777" y="894"/>
                    <a:pt x="4784" y="887"/>
                    <a:pt x="4791" y="887"/>
                  </a:cubicBezTo>
                  <a:cubicBezTo>
                    <a:pt x="4806" y="887"/>
                    <a:pt x="4821" y="916"/>
                    <a:pt x="4843" y="916"/>
                  </a:cubicBezTo>
                  <a:cubicBezTo>
                    <a:pt x="4857" y="916"/>
                    <a:pt x="4865" y="916"/>
                    <a:pt x="4872" y="916"/>
                  </a:cubicBezTo>
                  <a:cubicBezTo>
                    <a:pt x="4901" y="916"/>
                    <a:pt x="4931" y="901"/>
                    <a:pt x="4923" y="799"/>
                  </a:cubicBezTo>
                  <a:cubicBezTo>
                    <a:pt x="4916" y="667"/>
                    <a:pt x="4945" y="564"/>
                    <a:pt x="4901" y="484"/>
                  </a:cubicBezTo>
                  <a:cubicBezTo>
                    <a:pt x="4857" y="403"/>
                    <a:pt x="4843" y="271"/>
                    <a:pt x="4843" y="271"/>
                  </a:cubicBezTo>
                  <a:cubicBezTo>
                    <a:pt x="4843" y="271"/>
                    <a:pt x="4894" y="234"/>
                    <a:pt x="4945" y="198"/>
                  </a:cubicBezTo>
                  <a:cubicBezTo>
                    <a:pt x="5004" y="169"/>
                    <a:pt x="5040" y="146"/>
                    <a:pt x="5048" y="110"/>
                  </a:cubicBezTo>
                  <a:cubicBezTo>
                    <a:pt x="5055" y="88"/>
                    <a:pt x="5077" y="88"/>
                    <a:pt x="5106" y="88"/>
                  </a:cubicBezTo>
                  <a:cubicBezTo>
                    <a:pt x="5128" y="88"/>
                    <a:pt x="5150" y="88"/>
                    <a:pt x="5172" y="88"/>
                  </a:cubicBezTo>
                  <a:cubicBezTo>
                    <a:pt x="5231" y="88"/>
                    <a:pt x="5231" y="191"/>
                    <a:pt x="5216" y="220"/>
                  </a:cubicBezTo>
                  <a:cubicBezTo>
                    <a:pt x="5209" y="256"/>
                    <a:pt x="5231" y="344"/>
                    <a:pt x="5290" y="359"/>
                  </a:cubicBezTo>
                  <a:cubicBezTo>
                    <a:pt x="5341" y="366"/>
                    <a:pt x="5356" y="403"/>
                    <a:pt x="5370" y="447"/>
                  </a:cubicBezTo>
                  <a:cubicBezTo>
                    <a:pt x="5378" y="484"/>
                    <a:pt x="5407" y="550"/>
                    <a:pt x="5451" y="550"/>
                  </a:cubicBezTo>
                  <a:cubicBezTo>
                    <a:pt x="5458" y="550"/>
                    <a:pt x="5473" y="550"/>
                    <a:pt x="5480" y="542"/>
                  </a:cubicBezTo>
                  <a:cubicBezTo>
                    <a:pt x="5531" y="498"/>
                    <a:pt x="5546" y="447"/>
                    <a:pt x="5575" y="447"/>
                  </a:cubicBezTo>
                  <a:cubicBezTo>
                    <a:pt x="5583" y="447"/>
                    <a:pt x="5590" y="447"/>
                    <a:pt x="5590" y="447"/>
                  </a:cubicBezTo>
                  <a:cubicBezTo>
                    <a:pt x="5627" y="469"/>
                    <a:pt x="5641" y="506"/>
                    <a:pt x="5678" y="506"/>
                  </a:cubicBezTo>
                  <a:cubicBezTo>
                    <a:pt x="5693" y="506"/>
                    <a:pt x="5700" y="506"/>
                    <a:pt x="5715" y="498"/>
                  </a:cubicBezTo>
                  <a:cubicBezTo>
                    <a:pt x="5788" y="462"/>
                    <a:pt x="5898" y="418"/>
                    <a:pt x="5971" y="418"/>
                  </a:cubicBezTo>
                  <a:cubicBezTo>
                    <a:pt x="6037" y="418"/>
                    <a:pt x="5971" y="447"/>
                    <a:pt x="6059" y="447"/>
                  </a:cubicBezTo>
                  <a:cubicBezTo>
                    <a:pt x="6147" y="447"/>
                    <a:pt x="6162" y="447"/>
                    <a:pt x="6220" y="418"/>
                  </a:cubicBezTo>
                  <a:cubicBezTo>
                    <a:pt x="6242" y="403"/>
                    <a:pt x="6264" y="396"/>
                    <a:pt x="6286" y="388"/>
                  </a:cubicBezTo>
                  <a:cubicBezTo>
                    <a:pt x="6294" y="388"/>
                    <a:pt x="6294" y="396"/>
                    <a:pt x="6294" y="396"/>
                  </a:cubicBezTo>
                  <a:cubicBezTo>
                    <a:pt x="6294" y="396"/>
                    <a:pt x="6294" y="388"/>
                    <a:pt x="6286" y="388"/>
                  </a:cubicBezTo>
                  <a:cubicBezTo>
                    <a:pt x="6294" y="388"/>
                    <a:pt x="6294" y="388"/>
                    <a:pt x="6301" y="388"/>
                  </a:cubicBezTo>
                  <a:cubicBezTo>
                    <a:pt x="6323" y="388"/>
                    <a:pt x="6345" y="396"/>
                    <a:pt x="6352" y="418"/>
                  </a:cubicBezTo>
                  <a:cubicBezTo>
                    <a:pt x="6374" y="447"/>
                    <a:pt x="6367" y="586"/>
                    <a:pt x="6418" y="608"/>
                  </a:cubicBezTo>
                  <a:cubicBezTo>
                    <a:pt x="6477" y="630"/>
                    <a:pt x="6535" y="652"/>
                    <a:pt x="6579" y="652"/>
                  </a:cubicBezTo>
                  <a:cubicBezTo>
                    <a:pt x="6609" y="652"/>
                    <a:pt x="6682" y="689"/>
                    <a:pt x="6733" y="718"/>
                  </a:cubicBezTo>
                  <a:cubicBezTo>
                    <a:pt x="6740" y="733"/>
                    <a:pt x="6785" y="828"/>
                    <a:pt x="6726" y="857"/>
                  </a:cubicBezTo>
                  <a:cubicBezTo>
                    <a:pt x="6660" y="894"/>
                    <a:pt x="6667" y="967"/>
                    <a:pt x="6740" y="996"/>
                  </a:cubicBezTo>
                  <a:cubicBezTo>
                    <a:pt x="6806" y="1019"/>
                    <a:pt x="6806" y="1048"/>
                    <a:pt x="6887" y="1063"/>
                  </a:cubicBezTo>
                  <a:cubicBezTo>
                    <a:pt x="6968" y="1070"/>
                    <a:pt x="6953" y="1172"/>
                    <a:pt x="6916" y="1209"/>
                  </a:cubicBezTo>
                  <a:cubicBezTo>
                    <a:pt x="6887" y="1246"/>
                    <a:pt x="6872" y="1348"/>
                    <a:pt x="6916" y="1378"/>
                  </a:cubicBezTo>
                  <a:cubicBezTo>
                    <a:pt x="6968" y="1414"/>
                    <a:pt x="7019" y="1414"/>
                    <a:pt x="7056" y="1495"/>
                  </a:cubicBezTo>
                  <a:cubicBezTo>
                    <a:pt x="7092" y="1568"/>
                    <a:pt x="7173" y="1568"/>
                    <a:pt x="7261" y="1641"/>
                  </a:cubicBezTo>
                  <a:cubicBezTo>
                    <a:pt x="7349" y="1707"/>
                    <a:pt x="7363" y="1729"/>
                    <a:pt x="7444" y="1744"/>
                  </a:cubicBezTo>
                  <a:cubicBezTo>
                    <a:pt x="7517" y="1751"/>
                    <a:pt x="7590" y="1810"/>
                    <a:pt x="7547" y="1854"/>
                  </a:cubicBezTo>
                  <a:cubicBezTo>
                    <a:pt x="7495" y="1898"/>
                    <a:pt x="7532" y="1934"/>
                    <a:pt x="7620" y="1971"/>
                  </a:cubicBezTo>
                  <a:cubicBezTo>
                    <a:pt x="7715" y="2001"/>
                    <a:pt x="7693" y="2059"/>
                    <a:pt x="7635" y="2125"/>
                  </a:cubicBezTo>
                  <a:cubicBezTo>
                    <a:pt x="7576" y="2198"/>
                    <a:pt x="7568" y="2228"/>
                    <a:pt x="7532" y="2323"/>
                  </a:cubicBezTo>
                  <a:cubicBezTo>
                    <a:pt x="7495" y="2411"/>
                    <a:pt x="7568" y="2411"/>
                    <a:pt x="7568" y="2411"/>
                  </a:cubicBezTo>
                  <a:cubicBezTo>
                    <a:pt x="7568" y="2411"/>
                    <a:pt x="7488" y="2455"/>
                    <a:pt x="7444" y="2513"/>
                  </a:cubicBezTo>
                  <a:cubicBezTo>
                    <a:pt x="7393" y="2572"/>
                    <a:pt x="7422" y="2601"/>
                    <a:pt x="7451" y="2645"/>
                  </a:cubicBezTo>
                  <a:cubicBezTo>
                    <a:pt x="7488" y="2696"/>
                    <a:pt x="7590" y="2726"/>
                    <a:pt x="7635" y="2741"/>
                  </a:cubicBezTo>
                  <a:cubicBezTo>
                    <a:pt x="7678" y="2748"/>
                    <a:pt x="7671" y="2828"/>
                    <a:pt x="7656" y="2887"/>
                  </a:cubicBezTo>
                  <a:cubicBezTo>
                    <a:pt x="7642" y="2946"/>
                    <a:pt x="7722" y="2946"/>
                    <a:pt x="7744" y="2975"/>
                  </a:cubicBezTo>
                  <a:cubicBezTo>
                    <a:pt x="7766" y="3012"/>
                    <a:pt x="7847" y="3246"/>
                    <a:pt x="7847" y="3246"/>
                  </a:cubicBezTo>
                  <a:cubicBezTo>
                    <a:pt x="7847" y="3246"/>
                    <a:pt x="7942" y="3268"/>
                    <a:pt x="7949" y="3341"/>
                  </a:cubicBezTo>
                  <a:cubicBezTo>
                    <a:pt x="7964" y="3407"/>
                    <a:pt x="7928" y="3598"/>
                    <a:pt x="8023" y="3598"/>
                  </a:cubicBezTo>
                  <a:cubicBezTo>
                    <a:pt x="8111" y="3598"/>
                    <a:pt x="8221" y="3715"/>
                    <a:pt x="8257" y="3803"/>
                  </a:cubicBezTo>
                  <a:cubicBezTo>
                    <a:pt x="8272" y="3854"/>
                    <a:pt x="8301" y="3869"/>
                    <a:pt x="8345" y="3869"/>
                  </a:cubicBezTo>
                  <a:cubicBezTo>
                    <a:pt x="8382" y="3869"/>
                    <a:pt x="8433" y="3854"/>
                    <a:pt x="8499" y="3840"/>
                  </a:cubicBezTo>
                  <a:cubicBezTo>
                    <a:pt x="8514" y="3832"/>
                    <a:pt x="8528" y="3832"/>
                    <a:pt x="8543" y="3832"/>
                  </a:cubicBezTo>
                  <a:cubicBezTo>
                    <a:pt x="8660" y="3832"/>
                    <a:pt x="8748" y="3935"/>
                    <a:pt x="8799" y="3986"/>
                  </a:cubicBezTo>
                  <a:cubicBezTo>
                    <a:pt x="8858" y="4045"/>
                    <a:pt x="8902" y="4096"/>
                    <a:pt x="8939" y="4147"/>
                  </a:cubicBezTo>
                  <a:cubicBezTo>
                    <a:pt x="8968" y="4191"/>
                    <a:pt x="8968" y="4250"/>
                    <a:pt x="9027" y="4279"/>
                  </a:cubicBezTo>
                  <a:cubicBezTo>
                    <a:pt x="9085" y="4316"/>
                    <a:pt x="9166" y="4382"/>
                    <a:pt x="9173" y="4441"/>
                  </a:cubicBezTo>
                  <a:cubicBezTo>
                    <a:pt x="9188" y="4499"/>
                    <a:pt x="9254" y="4551"/>
                    <a:pt x="9254" y="4551"/>
                  </a:cubicBezTo>
                  <a:cubicBezTo>
                    <a:pt x="9254" y="4551"/>
                    <a:pt x="9422" y="4551"/>
                    <a:pt x="9481" y="4565"/>
                  </a:cubicBezTo>
                  <a:cubicBezTo>
                    <a:pt x="9540" y="4572"/>
                    <a:pt x="9686" y="4748"/>
                    <a:pt x="9708" y="4800"/>
                  </a:cubicBezTo>
                  <a:cubicBezTo>
                    <a:pt x="9730" y="4858"/>
                    <a:pt x="9664" y="4975"/>
                    <a:pt x="9693" y="4983"/>
                  </a:cubicBezTo>
                  <a:cubicBezTo>
                    <a:pt x="9730" y="4997"/>
                    <a:pt x="9811" y="5020"/>
                    <a:pt x="9891" y="5085"/>
                  </a:cubicBezTo>
                  <a:cubicBezTo>
                    <a:pt x="9906" y="5100"/>
                    <a:pt x="9913" y="5100"/>
                    <a:pt x="9921" y="5100"/>
                  </a:cubicBezTo>
                  <a:cubicBezTo>
                    <a:pt x="9957" y="5100"/>
                    <a:pt x="9950" y="5012"/>
                    <a:pt x="10001" y="5012"/>
                  </a:cubicBezTo>
                  <a:cubicBezTo>
                    <a:pt x="10001" y="5012"/>
                    <a:pt x="10009" y="5020"/>
                    <a:pt x="10016" y="5020"/>
                  </a:cubicBezTo>
                  <a:cubicBezTo>
                    <a:pt x="10097" y="5041"/>
                    <a:pt x="10170" y="5063"/>
                    <a:pt x="10206" y="5144"/>
                  </a:cubicBezTo>
                  <a:cubicBezTo>
                    <a:pt x="10243" y="5225"/>
                    <a:pt x="10272" y="5269"/>
                    <a:pt x="10346" y="5276"/>
                  </a:cubicBezTo>
                  <a:cubicBezTo>
                    <a:pt x="10353" y="5276"/>
                    <a:pt x="10360" y="5283"/>
                    <a:pt x="10368" y="5283"/>
                  </a:cubicBezTo>
                  <a:cubicBezTo>
                    <a:pt x="10404" y="5283"/>
                    <a:pt x="10441" y="5269"/>
                    <a:pt x="10463" y="5269"/>
                  </a:cubicBezTo>
                  <a:cubicBezTo>
                    <a:pt x="10470" y="5269"/>
                    <a:pt x="10478" y="5269"/>
                    <a:pt x="10478" y="5276"/>
                  </a:cubicBezTo>
                  <a:cubicBezTo>
                    <a:pt x="10492" y="5313"/>
                    <a:pt x="10551" y="5401"/>
                    <a:pt x="10580" y="5452"/>
                  </a:cubicBezTo>
                  <a:cubicBezTo>
                    <a:pt x="10617" y="5496"/>
                    <a:pt x="10624" y="5525"/>
                    <a:pt x="10661" y="5598"/>
                  </a:cubicBezTo>
                  <a:cubicBezTo>
                    <a:pt x="10697" y="5664"/>
                    <a:pt x="10675" y="5701"/>
                    <a:pt x="10661" y="5796"/>
                  </a:cubicBezTo>
                  <a:cubicBezTo>
                    <a:pt x="10646" y="5899"/>
                    <a:pt x="10675" y="5891"/>
                    <a:pt x="10705" y="5950"/>
                  </a:cubicBezTo>
                  <a:cubicBezTo>
                    <a:pt x="10741" y="6001"/>
                    <a:pt x="10697" y="6082"/>
                    <a:pt x="10675" y="6199"/>
                  </a:cubicBezTo>
                  <a:cubicBezTo>
                    <a:pt x="10646" y="6309"/>
                    <a:pt x="10617" y="6272"/>
                    <a:pt x="10573" y="6346"/>
                  </a:cubicBezTo>
                  <a:cubicBezTo>
                    <a:pt x="10521" y="6412"/>
                    <a:pt x="10536" y="6456"/>
                    <a:pt x="10492" y="6492"/>
                  </a:cubicBezTo>
                  <a:cubicBezTo>
                    <a:pt x="10485" y="6492"/>
                    <a:pt x="10478" y="6500"/>
                    <a:pt x="10470" y="6500"/>
                  </a:cubicBezTo>
                  <a:cubicBezTo>
                    <a:pt x="10426" y="6500"/>
                    <a:pt x="10382" y="6419"/>
                    <a:pt x="10346" y="6390"/>
                  </a:cubicBezTo>
                  <a:cubicBezTo>
                    <a:pt x="10294" y="6353"/>
                    <a:pt x="10221" y="6353"/>
                    <a:pt x="10126" y="6324"/>
                  </a:cubicBezTo>
                  <a:cubicBezTo>
                    <a:pt x="10060" y="6294"/>
                    <a:pt x="10052" y="6258"/>
                    <a:pt x="10038" y="6258"/>
                  </a:cubicBezTo>
                  <a:cubicBezTo>
                    <a:pt x="10030" y="6258"/>
                    <a:pt x="10023" y="6265"/>
                    <a:pt x="10016" y="6272"/>
                  </a:cubicBezTo>
                  <a:cubicBezTo>
                    <a:pt x="9972" y="6324"/>
                    <a:pt x="10001" y="6324"/>
                    <a:pt x="9935" y="6368"/>
                  </a:cubicBezTo>
                  <a:cubicBezTo>
                    <a:pt x="9869" y="6412"/>
                    <a:pt x="9869" y="6375"/>
                    <a:pt x="9869" y="6434"/>
                  </a:cubicBezTo>
                  <a:cubicBezTo>
                    <a:pt x="9869" y="6492"/>
                    <a:pt x="9913" y="6617"/>
                    <a:pt x="9913" y="6617"/>
                  </a:cubicBezTo>
                  <a:cubicBezTo>
                    <a:pt x="9913" y="6617"/>
                    <a:pt x="9891" y="6683"/>
                    <a:pt x="9869" y="6763"/>
                  </a:cubicBezTo>
                  <a:cubicBezTo>
                    <a:pt x="9847" y="6844"/>
                    <a:pt x="9869" y="6903"/>
                    <a:pt x="9847" y="6998"/>
                  </a:cubicBezTo>
                  <a:cubicBezTo>
                    <a:pt x="9825" y="7101"/>
                    <a:pt x="9518" y="7284"/>
                    <a:pt x="9422" y="7306"/>
                  </a:cubicBezTo>
                  <a:cubicBezTo>
                    <a:pt x="9334" y="7328"/>
                    <a:pt x="9195" y="7350"/>
                    <a:pt x="9107" y="7386"/>
                  </a:cubicBezTo>
                  <a:cubicBezTo>
                    <a:pt x="9019" y="7423"/>
                    <a:pt x="8895" y="7555"/>
                    <a:pt x="8873" y="7591"/>
                  </a:cubicBezTo>
                  <a:cubicBezTo>
                    <a:pt x="8858" y="7606"/>
                    <a:pt x="8843" y="7606"/>
                    <a:pt x="8829" y="7606"/>
                  </a:cubicBezTo>
                  <a:cubicBezTo>
                    <a:pt x="8807" y="7606"/>
                    <a:pt x="8792" y="7606"/>
                    <a:pt x="8770" y="7606"/>
                  </a:cubicBezTo>
                  <a:cubicBezTo>
                    <a:pt x="8748" y="7606"/>
                    <a:pt x="8734" y="7606"/>
                    <a:pt x="8711" y="7613"/>
                  </a:cubicBezTo>
                  <a:cubicBezTo>
                    <a:pt x="8646" y="7635"/>
                    <a:pt x="8675" y="7694"/>
                    <a:pt x="8624" y="7782"/>
                  </a:cubicBezTo>
                  <a:cubicBezTo>
                    <a:pt x="8565" y="7877"/>
                    <a:pt x="8485" y="7863"/>
                    <a:pt x="8440" y="7943"/>
                  </a:cubicBezTo>
                  <a:cubicBezTo>
                    <a:pt x="8396" y="8024"/>
                    <a:pt x="8418" y="8104"/>
                    <a:pt x="8506" y="8148"/>
                  </a:cubicBezTo>
                  <a:cubicBezTo>
                    <a:pt x="8594" y="8192"/>
                    <a:pt x="8668" y="8192"/>
                    <a:pt x="8675" y="8273"/>
                  </a:cubicBezTo>
                  <a:cubicBezTo>
                    <a:pt x="8690" y="8353"/>
                    <a:pt x="8748" y="8420"/>
                    <a:pt x="8814" y="8441"/>
                  </a:cubicBezTo>
                  <a:cubicBezTo>
                    <a:pt x="8880" y="8463"/>
                    <a:pt x="8902" y="8581"/>
                    <a:pt x="8983" y="8705"/>
                  </a:cubicBezTo>
                  <a:cubicBezTo>
                    <a:pt x="9063" y="8830"/>
                    <a:pt x="8924" y="8925"/>
                    <a:pt x="8895" y="9020"/>
                  </a:cubicBezTo>
                  <a:cubicBezTo>
                    <a:pt x="8858" y="9108"/>
                    <a:pt x="8799" y="9108"/>
                    <a:pt x="8836" y="9203"/>
                  </a:cubicBezTo>
                  <a:cubicBezTo>
                    <a:pt x="8858" y="9255"/>
                    <a:pt x="8866" y="9284"/>
                    <a:pt x="8887" y="9284"/>
                  </a:cubicBezTo>
                  <a:cubicBezTo>
                    <a:pt x="8909" y="9284"/>
                    <a:pt x="8946" y="9262"/>
                    <a:pt x="9005" y="9225"/>
                  </a:cubicBezTo>
                  <a:cubicBezTo>
                    <a:pt x="9027" y="9211"/>
                    <a:pt x="9049" y="9203"/>
                    <a:pt x="9071" y="9203"/>
                  </a:cubicBezTo>
                  <a:cubicBezTo>
                    <a:pt x="9159" y="9203"/>
                    <a:pt x="9210" y="9350"/>
                    <a:pt x="9254" y="9431"/>
                  </a:cubicBezTo>
                  <a:cubicBezTo>
                    <a:pt x="9312" y="9519"/>
                    <a:pt x="9254" y="9563"/>
                    <a:pt x="9188" y="9643"/>
                  </a:cubicBezTo>
                  <a:cubicBezTo>
                    <a:pt x="9122" y="9724"/>
                    <a:pt x="9166" y="9775"/>
                    <a:pt x="9166" y="9834"/>
                  </a:cubicBezTo>
                  <a:cubicBezTo>
                    <a:pt x="9166" y="9892"/>
                    <a:pt x="9232" y="9929"/>
                    <a:pt x="9188" y="9973"/>
                  </a:cubicBezTo>
                  <a:cubicBezTo>
                    <a:pt x="9144" y="10010"/>
                    <a:pt x="9144" y="10053"/>
                    <a:pt x="9100" y="10053"/>
                  </a:cubicBezTo>
                  <a:cubicBezTo>
                    <a:pt x="9093" y="10053"/>
                    <a:pt x="9093" y="10053"/>
                    <a:pt x="9085" y="10053"/>
                  </a:cubicBezTo>
                  <a:cubicBezTo>
                    <a:pt x="9027" y="10039"/>
                    <a:pt x="9027" y="10039"/>
                    <a:pt x="8939" y="10017"/>
                  </a:cubicBezTo>
                  <a:cubicBezTo>
                    <a:pt x="8843" y="9995"/>
                    <a:pt x="8792" y="9870"/>
                    <a:pt x="8697" y="9834"/>
                  </a:cubicBezTo>
                  <a:cubicBezTo>
                    <a:pt x="8609" y="9804"/>
                    <a:pt x="8543" y="9709"/>
                    <a:pt x="8587" y="9665"/>
                  </a:cubicBezTo>
                  <a:cubicBezTo>
                    <a:pt x="8631" y="9621"/>
                    <a:pt x="8675" y="9599"/>
                    <a:pt x="8594" y="9563"/>
                  </a:cubicBezTo>
                  <a:cubicBezTo>
                    <a:pt x="8521" y="9526"/>
                    <a:pt x="8528" y="9460"/>
                    <a:pt x="8485" y="9416"/>
                  </a:cubicBezTo>
                  <a:cubicBezTo>
                    <a:pt x="8462" y="9394"/>
                    <a:pt x="8433" y="9379"/>
                    <a:pt x="8396" y="9379"/>
                  </a:cubicBezTo>
                  <a:cubicBezTo>
                    <a:pt x="8360" y="9379"/>
                    <a:pt x="8323" y="9387"/>
                    <a:pt x="8279" y="9394"/>
                  </a:cubicBezTo>
                  <a:cubicBezTo>
                    <a:pt x="8177" y="9401"/>
                    <a:pt x="8155" y="9460"/>
                    <a:pt x="8089" y="9541"/>
                  </a:cubicBezTo>
                  <a:cubicBezTo>
                    <a:pt x="8052" y="9577"/>
                    <a:pt x="8030" y="9592"/>
                    <a:pt x="8008" y="9592"/>
                  </a:cubicBezTo>
                  <a:cubicBezTo>
                    <a:pt x="7979" y="9592"/>
                    <a:pt x="7949" y="9577"/>
                    <a:pt x="7920" y="9563"/>
                  </a:cubicBezTo>
                  <a:cubicBezTo>
                    <a:pt x="7847" y="9541"/>
                    <a:pt x="7818" y="9438"/>
                    <a:pt x="7781" y="9379"/>
                  </a:cubicBezTo>
                  <a:cubicBezTo>
                    <a:pt x="7766" y="9357"/>
                    <a:pt x="7722" y="9343"/>
                    <a:pt x="7671" y="9343"/>
                  </a:cubicBezTo>
                  <a:cubicBezTo>
                    <a:pt x="7612" y="9343"/>
                    <a:pt x="7547" y="9357"/>
                    <a:pt x="7488" y="9379"/>
                  </a:cubicBezTo>
                  <a:cubicBezTo>
                    <a:pt x="7429" y="9401"/>
                    <a:pt x="7393" y="9416"/>
                    <a:pt x="7371" y="9416"/>
                  </a:cubicBezTo>
                  <a:cubicBezTo>
                    <a:pt x="7356" y="9416"/>
                    <a:pt x="7349" y="9401"/>
                    <a:pt x="7363" y="9379"/>
                  </a:cubicBezTo>
                  <a:cubicBezTo>
                    <a:pt x="7385" y="9335"/>
                    <a:pt x="7407" y="9225"/>
                    <a:pt x="7371" y="9225"/>
                  </a:cubicBezTo>
                  <a:cubicBezTo>
                    <a:pt x="7363" y="9225"/>
                    <a:pt x="7363" y="9225"/>
                    <a:pt x="7363" y="9225"/>
                  </a:cubicBezTo>
                  <a:cubicBezTo>
                    <a:pt x="7319" y="9233"/>
                    <a:pt x="7283" y="9306"/>
                    <a:pt x="7217" y="9372"/>
                  </a:cubicBezTo>
                  <a:cubicBezTo>
                    <a:pt x="7144" y="9438"/>
                    <a:pt x="7195" y="9497"/>
                    <a:pt x="7246" y="9584"/>
                  </a:cubicBezTo>
                  <a:cubicBezTo>
                    <a:pt x="7305" y="9680"/>
                    <a:pt x="7297" y="9680"/>
                    <a:pt x="7224" y="9687"/>
                  </a:cubicBezTo>
                  <a:cubicBezTo>
                    <a:pt x="7195" y="9694"/>
                    <a:pt x="7173" y="9694"/>
                    <a:pt x="7144" y="9694"/>
                  </a:cubicBezTo>
                  <a:cubicBezTo>
                    <a:pt x="7121" y="9694"/>
                    <a:pt x="7099" y="9694"/>
                    <a:pt x="7070" y="9687"/>
                  </a:cubicBezTo>
                  <a:cubicBezTo>
                    <a:pt x="6997" y="9680"/>
                    <a:pt x="6909" y="9665"/>
                    <a:pt x="6843" y="9651"/>
                  </a:cubicBezTo>
                  <a:cubicBezTo>
                    <a:pt x="6836" y="9651"/>
                    <a:pt x="6828" y="9651"/>
                    <a:pt x="6821" y="9651"/>
                  </a:cubicBezTo>
                  <a:cubicBezTo>
                    <a:pt x="6740" y="9651"/>
                    <a:pt x="6543" y="9716"/>
                    <a:pt x="6469" y="9775"/>
                  </a:cubicBezTo>
                  <a:cubicBezTo>
                    <a:pt x="6433" y="9804"/>
                    <a:pt x="6389" y="9812"/>
                    <a:pt x="6345" y="9812"/>
                  </a:cubicBezTo>
                  <a:cubicBezTo>
                    <a:pt x="6279" y="9812"/>
                    <a:pt x="6206" y="9797"/>
                    <a:pt x="6154" y="9797"/>
                  </a:cubicBezTo>
                  <a:cubicBezTo>
                    <a:pt x="6147" y="9797"/>
                    <a:pt x="6132" y="9797"/>
                    <a:pt x="6125" y="9804"/>
                  </a:cubicBezTo>
                  <a:cubicBezTo>
                    <a:pt x="6037" y="9812"/>
                    <a:pt x="5971" y="9812"/>
                    <a:pt x="5898" y="9907"/>
                  </a:cubicBezTo>
                  <a:cubicBezTo>
                    <a:pt x="5832" y="9995"/>
                    <a:pt x="5920" y="10002"/>
                    <a:pt x="5868" y="10053"/>
                  </a:cubicBezTo>
                  <a:cubicBezTo>
                    <a:pt x="5839" y="10075"/>
                    <a:pt x="5795" y="10075"/>
                    <a:pt x="5751" y="10075"/>
                  </a:cubicBezTo>
                  <a:cubicBezTo>
                    <a:pt x="5700" y="10075"/>
                    <a:pt x="5649" y="10075"/>
                    <a:pt x="5605" y="10075"/>
                  </a:cubicBezTo>
                  <a:cubicBezTo>
                    <a:pt x="5517" y="10075"/>
                    <a:pt x="5502" y="10105"/>
                    <a:pt x="5495" y="10207"/>
                  </a:cubicBezTo>
                  <a:cubicBezTo>
                    <a:pt x="5487" y="10251"/>
                    <a:pt x="5495" y="10266"/>
                    <a:pt x="5502" y="10266"/>
                  </a:cubicBezTo>
                  <a:cubicBezTo>
                    <a:pt x="5517" y="10266"/>
                    <a:pt x="5539" y="10244"/>
                    <a:pt x="5539" y="10244"/>
                  </a:cubicBezTo>
                  <a:cubicBezTo>
                    <a:pt x="5539" y="10310"/>
                    <a:pt x="5539" y="10310"/>
                    <a:pt x="5539" y="10310"/>
                  </a:cubicBezTo>
                  <a:cubicBezTo>
                    <a:pt x="5539" y="10310"/>
                    <a:pt x="5495" y="10303"/>
                    <a:pt x="5414" y="10288"/>
                  </a:cubicBezTo>
                  <a:cubicBezTo>
                    <a:pt x="5407" y="10288"/>
                    <a:pt x="5399" y="10288"/>
                    <a:pt x="5392" y="10288"/>
                  </a:cubicBezTo>
                  <a:cubicBezTo>
                    <a:pt x="5326" y="10288"/>
                    <a:pt x="5297" y="10339"/>
                    <a:pt x="5246" y="10413"/>
                  </a:cubicBezTo>
                  <a:cubicBezTo>
                    <a:pt x="5209" y="10456"/>
                    <a:pt x="5194" y="10471"/>
                    <a:pt x="5180" y="10471"/>
                  </a:cubicBezTo>
                  <a:cubicBezTo>
                    <a:pt x="5165" y="10471"/>
                    <a:pt x="5150" y="10464"/>
                    <a:pt x="5121" y="10449"/>
                  </a:cubicBezTo>
                  <a:cubicBezTo>
                    <a:pt x="5048" y="10413"/>
                    <a:pt x="5143" y="10332"/>
                    <a:pt x="5143" y="10332"/>
                  </a:cubicBezTo>
                  <a:cubicBezTo>
                    <a:pt x="5063" y="10347"/>
                    <a:pt x="4843" y="10449"/>
                    <a:pt x="4696" y="10456"/>
                  </a:cubicBezTo>
                  <a:cubicBezTo>
                    <a:pt x="4689" y="10456"/>
                    <a:pt x="4681" y="10456"/>
                    <a:pt x="4667" y="10456"/>
                  </a:cubicBezTo>
                  <a:cubicBezTo>
                    <a:pt x="4549" y="10456"/>
                    <a:pt x="4549" y="10391"/>
                    <a:pt x="4542" y="10347"/>
                  </a:cubicBezTo>
                  <a:cubicBezTo>
                    <a:pt x="4528" y="10303"/>
                    <a:pt x="4484" y="10200"/>
                    <a:pt x="4418" y="10200"/>
                  </a:cubicBezTo>
                  <a:cubicBezTo>
                    <a:pt x="4396" y="10200"/>
                    <a:pt x="4374" y="10200"/>
                    <a:pt x="4359" y="10200"/>
                  </a:cubicBezTo>
                  <a:cubicBezTo>
                    <a:pt x="4300" y="10200"/>
                    <a:pt x="4242" y="10193"/>
                    <a:pt x="4315" y="10141"/>
                  </a:cubicBezTo>
                  <a:cubicBezTo>
                    <a:pt x="4381" y="10090"/>
                    <a:pt x="4337" y="10024"/>
                    <a:pt x="4271" y="10024"/>
                  </a:cubicBezTo>
                  <a:cubicBezTo>
                    <a:pt x="4256" y="10024"/>
                    <a:pt x="4235" y="10032"/>
                    <a:pt x="4220" y="10039"/>
                  </a:cubicBezTo>
                  <a:cubicBezTo>
                    <a:pt x="4176" y="10061"/>
                    <a:pt x="4147" y="10075"/>
                    <a:pt x="4110" y="10075"/>
                  </a:cubicBezTo>
                  <a:cubicBezTo>
                    <a:pt x="4088" y="10075"/>
                    <a:pt x="4059" y="10068"/>
                    <a:pt x="4044" y="10053"/>
                  </a:cubicBezTo>
                  <a:cubicBezTo>
                    <a:pt x="3993" y="10017"/>
                    <a:pt x="3868" y="9980"/>
                    <a:pt x="3817" y="9951"/>
                  </a:cubicBezTo>
                  <a:cubicBezTo>
                    <a:pt x="3787" y="9936"/>
                    <a:pt x="3758" y="9922"/>
                    <a:pt x="3729" y="9922"/>
                  </a:cubicBezTo>
                  <a:cubicBezTo>
                    <a:pt x="3692" y="9922"/>
                    <a:pt x="3670" y="9936"/>
                    <a:pt x="3656" y="9973"/>
                  </a:cubicBezTo>
                  <a:cubicBezTo>
                    <a:pt x="3641" y="10017"/>
                    <a:pt x="3568" y="10032"/>
                    <a:pt x="3502" y="10032"/>
                  </a:cubicBezTo>
                  <a:cubicBezTo>
                    <a:pt x="3480" y="10032"/>
                    <a:pt x="3458" y="10032"/>
                    <a:pt x="3443" y="10032"/>
                  </a:cubicBezTo>
                  <a:cubicBezTo>
                    <a:pt x="3392" y="10017"/>
                    <a:pt x="3355" y="9907"/>
                    <a:pt x="3348" y="9907"/>
                  </a:cubicBezTo>
                  <a:lnTo>
                    <a:pt x="3348" y="9914"/>
                  </a:lnTo>
                  <a:cubicBezTo>
                    <a:pt x="3348" y="9951"/>
                    <a:pt x="3363" y="9980"/>
                    <a:pt x="3341" y="10061"/>
                  </a:cubicBezTo>
                  <a:cubicBezTo>
                    <a:pt x="3318" y="10141"/>
                    <a:pt x="3341" y="10163"/>
                    <a:pt x="3385" y="10185"/>
                  </a:cubicBezTo>
                  <a:cubicBezTo>
                    <a:pt x="3428" y="10207"/>
                    <a:pt x="3428" y="10347"/>
                    <a:pt x="3392" y="10405"/>
                  </a:cubicBezTo>
                  <a:cubicBezTo>
                    <a:pt x="3363" y="10456"/>
                    <a:pt x="3348" y="10537"/>
                    <a:pt x="3304" y="10552"/>
                  </a:cubicBezTo>
                  <a:cubicBezTo>
                    <a:pt x="3260" y="10559"/>
                    <a:pt x="3165" y="10640"/>
                    <a:pt x="3121" y="10757"/>
                  </a:cubicBezTo>
                  <a:cubicBezTo>
                    <a:pt x="3078" y="10867"/>
                    <a:pt x="2909" y="10903"/>
                    <a:pt x="2829" y="10925"/>
                  </a:cubicBezTo>
                  <a:cubicBezTo>
                    <a:pt x="2821" y="10925"/>
                    <a:pt x="2807" y="10925"/>
                    <a:pt x="2799" y="10925"/>
                  </a:cubicBezTo>
                  <a:cubicBezTo>
                    <a:pt x="2748" y="10925"/>
                    <a:pt x="2741" y="10874"/>
                    <a:pt x="2785" y="10845"/>
                  </a:cubicBezTo>
                  <a:cubicBezTo>
                    <a:pt x="2829" y="10808"/>
                    <a:pt x="2829" y="10742"/>
                    <a:pt x="2851" y="10640"/>
                  </a:cubicBezTo>
                  <a:cubicBezTo>
                    <a:pt x="2865" y="10574"/>
                    <a:pt x="2829" y="10530"/>
                    <a:pt x="2792" y="10530"/>
                  </a:cubicBezTo>
                  <a:cubicBezTo>
                    <a:pt x="2770" y="10530"/>
                    <a:pt x="2755" y="10537"/>
                    <a:pt x="2748" y="10559"/>
                  </a:cubicBezTo>
                  <a:cubicBezTo>
                    <a:pt x="2733" y="10603"/>
                    <a:pt x="2682" y="10625"/>
                    <a:pt x="2631" y="10625"/>
                  </a:cubicBezTo>
                  <a:cubicBezTo>
                    <a:pt x="2602" y="10625"/>
                    <a:pt x="2579" y="10618"/>
                    <a:pt x="2557" y="10603"/>
                  </a:cubicBezTo>
                  <a:cubicBezTo>
                    <a:pt x="2499" y="10574"/>
                    <a:pt x="2499" y="10508"/>
                    <a:pt x="2557" y="10449"/>
                  </a:cubicBezTo>
                  <a:cubicBezTo>
                    <a:pt x="2609" y="10391"/>
                    <a:pt x="2528" y="10251"/>
                    <a:pt x="2492" y="10251"/>
                  </a:cubicBezTo>
                  <a:lnTo>
                    <a:pt x="2492" y="10251"/>
                  </a:lnTo>
                  <a:cubicBezTo>
                    <a:pt x="2484" y="10259"/>
                    <a:pt x="2477" y="10259"/>
                    <a:pt x="2469" y="10259"/>
                  </a:cubicBezTo>
                  <a:cubicBezTo>
                    <a:pt x="2426" y="10259"/>
                    <a:pt x="2367" y="10237"/>
                    <a:pt x="2330" y="10200"/>
                  </a:cubicBezTo>
                  <a:cubicBezTo>
                    <a:pt x="2286" y="10156"/>
                    <a:pt x="2272" y="10083"/>
                    <a:pt x="2250" y="10053"/>
                  </a:cubicBezTo>
                  <a:cubicBezTo>
                    <a:pt x="2243" y="10039"/>
                    <a:pt x="2228" y="10039"/>
                    <a:pt x="2198" y="10039"/>
                  </a:cubicBezTo>
                  <a:cubicBezTo>
                    <a:pt x="2147" y="10039"/>
                    <a:pt x="2074" y="10053"/>
                    <a:pt x="2023" y="10061"/>
                  </a:cubicBezTo>
                  <a:cubicBezTo>
                    <a:pt x="2015" y="10061"/>
                    <a:pt x="2008" y="10061"/>
                    <a:pt x="2001" y="10061"/>
                  </a:cubicBezTo>
                  <a:cubicBezTo>
                    <a:pt x="1949" y="10061"/>
                    <a:pt x="1927" y="10017"/>
                    <a:pt x="1942" y="9951"/>
                  </a:cubicBezTo>
                  <a:cubicBezTo>
                    <a:pt x="1957" y="9892"/>
                    <a:pt x="1913" y="9863"/>
                    <a:pt x="1869" y="9863"/>
                  </a:cubicBezTo>
                  <a:cubicBezTo>
                    <a:pt x="1854" y="9863"/>
                    <a:pt x="1832" y="9870"/>
                    <a:pt x="1817" y="9878"/>
                  </a:cubicBezTo>
                  <a:cubicBezTo>
                    <a:pt x="1774" y="9914"/>
                    <a:pt x="1752" y="10039"/>
                    <a:pt x="1752" y="10039"/>
                  </a:cubicBezTo>
                  <a:cubicBezTo>
                    <a:pt x="1752" y="10039"/>
                    <a:pt x="1752" y="10039"/>
                    <a:pt x="1752" y="10046"/>
                  </a:cubicBezTo>
                  <a:cubicBezTo>
                    <a:pt x="1700" y="10039"/>
                    <a:pt x="1605" y="10024"/>
                    <a:pt x="1561" y="9995"/>
                  </a:cubicBezTo>
                  <a:cubicBezTo>
                    <a:pt x="1488" y="9951"/>
                    <a:pt x="1436" y="9936"/>
                    <a:pt x="1480" y="9892"/>
                  </a:cubicBezTo>
                  <a:cubicBezTo>
                    <a:pt x="1524" y="9848"/>
                    <a:pt x="1642" y="9834"/>
                    <a:pt x="1707" y="9826"/>
                  </a:cubicBezTo>
                  <a:cubicBezTo>
                    <a:pt x="1774" y="9812"/>
                    <a:pt x="1854" y="9768"/>
                    <a:pt x="1898" y="9709"/>
                  </a:cubicBezTo>
                  <a:cubicBezTo>
                    <a:pt x="1935" y="9672"/>
                    <a:pt x="1964" y="9621"/>
                    <a:pt x="2023" y="9621"/>
                  </a:cubicBezTo>
                  <a:cubicBezTo>
                    <a:pt x="2045" y="9621"/>
                    <a:pt x="2067" y="9629"/>
                    <a:pt x="2088" y="9643"/>
                  </a:cubicBezTo>
                  <a:cubicBezTo>
                    <a:pt x="2125" y="9658"/>
                    <a:pt x="2155" y="9665"/>
                    <a:pt x="2184" y="9665"/>
                  </a:cubicBezTo>
                  <a:cubicBezTo>
                    <a:pt x="2243" y="9665"/>
                    <a:pt x="2294" y="9636"/>
                    <a:pt x="2338" y="9599"/>
                  </a:cubicBezTo>
                  <a:cubicBezTo>
                    <a:pt x="2367" y="9577"/>
                    <a:pt x="2389" y="9570"/>
                    <a:pt x="2411" y="9570"/>
                  </a:cubicBezTo>
                  <a:cubicBezTo>
                    <a:pt x="2455" y="9570"/>
                    <a:pt x="2499" y="9599"/>
                    <a:pt x="2514" y="9629"/>
                  </a:cubicBezTo>
                  <a:cubicBezTo>
                    <a:pt x="2514" y="9636"/>
                    <a:pt x="2521" y="9643"/>
                    <a:pt x="2528" y="9643"/>
                  </a:cubicBezTo>
                  <a:cubicBezTo>
                    <a:pt x="2565" y="9643"/>
                    <a:pt x="2653" y="9526"/>
                    <a:pt x="2602" y="9401"/>
                  </a:cubicBezTo>
                  <a:cubicBezTo>
                    <a:pt x="2543" y="9270"/>
                    <a:pt x="2462" y="9211"/>
                    <a:pt x="2536" y="9167"/>
                  </a:cubicBezTo>
                  <a:cubicBezTo>
                    <a:pt x="2602" y="9123"/>
                    <a:pt x="2682" y="9130"/>
                    <a:pt x="2579" y="9042"/>
                  </a:cubicBezTo>
                  <a:cubicBezTo>
                    <a:pt x="2477" y="8954"/>
                    <a:pt x="2514" y="8925"/>
                    <a:pt x="2543" y="8815"/>
                  </a:cubicBezTo>
                  <a:cubicBezTo>
                    <a:pt x="2579" y="8705"/>
                    <a:pt x="2440" y="8654"/>
                    <a:pt x="2514" y="8603"/>
                  </a:cubicBezTo>
                  <a:cubicBezTo>
                    <a:pt x="2579" y="8544"/>
                    <a:pt x="2645" y="8375"/>
                    <a:pt x="2645" y="8273"/>
                  </a:cubicBezTo>
                  <a:cubicBezTo>
                    <a:pt x="2645" y="8170"/>
                    <a:pt x="2477" y="7943"/>
                    <a:pt x="2462" y="7782"/>
                  </a:cubicBezTo>
                  <a:cubicBezTo>
                    <a:pt x="2455" y="7628"/>
                    <a:pt x="2462" y="7577"/>
                    <a:pt x="2462" y="7577"/>
                  </a:cubicBezTo>
                  <a:cubicBezTo>
                    <a:pt x="2462" y="7577"/>
                    <a:pt x="2330" y="7364"/>
                    <a:pt x="2264" y="7320"/>
                  </a:cubicBezTo>
                  <a:cubicBezTo>
                    <a:pt x="2191" y="7276"/>
                    <a:pt x="2272" y="7284"/>
                    <a:pt x="2330" y="7159"/>
                  </a:cubicBezTo>
                  <a:cubicBezTo>
                    <a:pt x="2382" y="7042"/>
                    <a:pt x="2469" y="6932"/>
                    <a:pt x="2521" y="6932"/>
                  </a:cubicBezTo>
                  <a:cubicBezTo>
                    <a:pt x="2528" y="6932"/>
                    <a:pt x="2528" y="6932"/>
                    <a:pt x="2536" y="6932"/>
                  </a:cubicBezTo>
                  <a:cubicBezTo>
                    <a:pt x="2565" y="6947"/>
                    <a:pt x="2594" y="6991"/>
                    <a:pt x="2631" y="6991"/>
                  </a:cubicBezTo>
                  <a:cubicBezTo>
                    <a:pt x="2645" y="6991"/>
                    <a:pt x="2660" y="6983"/>
                    <a:pt x="2682" y="6969"/>
                  </a:cubicBezTo>
                  <a:cubicBezTo>
                    <a:pt x="2748" y="6910"/>
                    <a:pt x="2807" y="6888"/>
                    <a:pt x="2851" y="6873"/>
                  </a:cubicBezTo>
                  <a:cubicBezTo>
                    <a:pt x="2895" y="6866"/>
                    <a:pt x="2814" y="6844"/>
                    <a:pt x="2829" y="6800"/>
                  </a:cubicBezTo>
                  <a:cubicBezTo>
                    <a:pt x="2836" y="6778"/>
                    <a:pt x="2851" y="6771"/>
                    <a:pt x="2865" y="6771"/>
                  </a:cubicBezTo>
                  <a:cubicBezTo>
                    <a:pt x="2887" y="6771"/>
                    <a:pt x="2909" y="6778"/>
                    <a:pt x="2931" y="6800"/>
                  </a:cubicBezTo>
                  <a:lnTo>
                    <a:pt x="2938" y="6800"/>
                  </a:lnTo>
                  <a:cubicBezTo>
                    <a:pt x="2975" y="6800"/>
                    <a:pt x="3026" y="6632"/>
                    <a:pt x="2968" y="6558"/>
                  </a:cubicBezTo>
                  <a:cubicBezTo>
                    <a:pt x="2909" y="6492"/>
                    <a:pt x="2924" y="6463"/>
                    <a:pt x="2968" y="6463"/>
                  </a:cubicBezTo>
                  <a:cubicBezTo>
                    <a:pt x="2975" y="6463"/>
                    <a:pt x="2990" y="6470"/>
                    <a:pt x="2997" y="6470"/>
                  </a:cubicBezTo>
                  <a:cubicBezTo>
                    <a:pt x="2997" y="6470"/>
                    <a:pt x="2814" y="6375"/>
                    <a:pt x="2843" y="6287"/>
                  </a:cubicBezTo>
                  <a:cubicBezTo>
                    <a:pt x="2858" y="6221"/>
                    <a:pt x="2865" y="6199"/>
                    <a:pt x="2909" y="6199"/>
                  </a:cubicBezTo>
                  <a:cubicBezTo>
                    <a:pt x="2924" y="6199"/>
                    <a:pt x="2946" y="6199"/>
                    <a:pt x="2975" y="6206"/>
                  </a:cubicBezTo>
                  <a:cubicBezTo>
                    <a:pt x="3063" y="6229"/>
                    <a:pt x="3099" y="6302"/>
                    <a:pt x="3128" y="6302"/>
                  </a:cubicBezTo>
                  <a:cubicBezTo>
                    <a:pt x="3135" y="6302"/>
                    <a:pt x="3143" y="6302"/>
                    <a:pt x="3143" y="6302"/>
                  </a:cubicBezTo>
                  <a:cubicBezTo>
                    <a:pt x="3165" y="6280"/>
                    <a:pt x="3201" y="6272"/>
                    <a:pt x="3231" y="6272"/>
                  </a:cubicBezTo>
                  <a:cubicBezTo>
                    <a:pt x="3245" y="6272"/>
                    <a:pt x="3267" y="6272"/>
                    <a:pt x="3282" y="6272"/>
                  </a:cubicBezTo>
                  <a:cubicBezTo>
                    <a:pt x="3318" y="6272"/>
                    <a:pt x="3385" y="6221"/>
                    <a:pt x="3341" y="6141"/>
                  </a:cubicBezTo>
                  <a:cubicBezTo>
                    <a:pt x="3289" y="6060"/>
                    <a:pt x="3245" y="6119"/>
                    <a:pt x="3216" y="6053"/>
                  </a:cubicBezTo>
                  <a:cubicBezTo>
                    <a:pt x="3179" y="5979"/>
                    <a:pt x="3179" y="5899"/>
                    <a:pt x="3223" y="5833"/>
                  </a:cubicBezTo>
                  <a:cubicBezTo>
                    <a:pt x="3267" y="5767"/>
                    <a:pt x="3245" y="5708"/>
                    <a:pt x="3223" y="5672"/>
                  </a:cubicBezTo>
                  <a:cubicBezTo>
                    <a:pt x="3201" y="5642"/>
                    <a:pt x="3260" y="5664"/>
                    <a:pt x="3267" y="5620"/>
                  </a:cubicBezTo>
                  <a:cubicBezTo>
                    <a:pt x="3282" y="5576"/>
                    <a:pt x="3267" y="5356"/>
                    <a:pt x="3143" y="5232"/>
                  </a:cubicBezTo>
                  <a:cubicBezTo>
                    <a:pt x="3019" y="5107"/>
                    <a:pt x="2953" y="5071"/>
                    <a:pt x="2873" y="5049"/>
                  </a:cubicBezTo>
                  <a:cubicBezTo>
                    <a:pt x="2792" y="5027"/>
                    <a:pt x="2829" y="4983"/>
                    <a:pt x="2814" y="4939"/>
                  </a:cubicBezTo>
                  <a:cubicBezTo>
                    <a:pt x="2807" y="4895"/>
                    <a:pt x="2748" y="4902"/>
                    <a:pt x="2726" y="4873"/>
                  </a:cubicBezTo>
                  <a:cubicBezTo>
                    <a:pt x="2704" y="4836"/>
                    <a:pt x="2741" y="4800"/>
                    <a:pt x="2785" y="4770"/>
                  </a:cubicBezTo>
                  <a:cubicBezTo>
                    <a:pt x="2829" y="4734"/>
                    <a:pt x="2829" y="4690"/>
                    <a:pt x="2748" y="4653"/>
                  </a:cubicBezTo>
                  <a:cubicBezTo>
                    <a:pt x="2667" y="4624"/>
                    <a:pt x="2536" y="4506"/>
                    <a:pt x="2536" y="4404"/>
                  </a:cubicBezTo>
                  <a:cubicBezTo>
                    <a:pt x="2536" y="4301"/>
                    <a:pt x="2602" y="4221"/>
                    <a:pt x="2557" y="4177"/>
                  </a:cubicBezTo>
                  <a:cubicBezTo>
                    <a:pt x="2514" y="4133"/>
                    <a:pt x="2462" y="4008"/>
                    <a:pt x="2499" y="3942"/>
                  </a:cubicBezTo>
                  <a:cubicBezTo>
                    <a:pt x="2528" y="3891"/>
                    <a:pt x="2572" y="3884"/>
                    <a:pt x="2594" y="3884"/>
                  </a:cubicBezTo>
                  <a:lnTo>
                    <a:pt x="2602" y="3884"/>
                  </a:lnTo>
                  <a:cubicBezTo>
                    <a:pt x="2602" y="3884"/>
                    <a:pt x="2594" y="3759"/>
                    <a:pt x="2543" y="3737"/>
                  </a:cubicBezTo>
                  <a:cubicBezTo>
                    <a:pt x="2499" y="3715"/>
                    <a:pt x="2462" y="3701"/>
                    <a:pt x="2477" y="3620"/>
                  </a:cubicBezTo>
                  <a:cubicBezTo>
                    <a:pt x="2492" y="3546"/>
                    <a:pt x="2455" y="3532"/>
                    <a:pt x="2440" y="3444"/>
                  </a:cubicBezTo>
                  <a:cubicBezTo>
                    <a:pt x="2440" y="3400"/>
                    <a:pt x="2426" y="3385"/>
                    <a:pt x="2404" y="3385"/>
                  </a:cubicBezTo>
                  <a:cubicBezTo>
                    <a:pt x="2382" y="3385"/>
                    <a:pt x="2352" y="3415"/>
                    <a:pt x="2330" y="3451"/>
                  </a:cubicBezTo>
                  <a:cubicBezTo>
                    <a:pt x="2294" y="3525"/>
                    <a:pt x="2330" y="3546"/>
                    <a:pt x="2213" y="3569"/>
                  </a:cubicBezTo>
                  <a:cubicBezTo>
                    <a:pt x="2206" y="3569"/>
                    <a:pt x="2191" y="3569"/>
                    <a:pt x="2176" y="3569"/>
                  </a:cubicBezTo>
                  <a:cubicBezTo>
                    <a:pt x="2096" y="3569"/>
                    <a:pt x="2081" y="3503"/>
                    <a:pt x="2081" y="3429"/>
                  </a:cubicBezTo>
                  <a:cubicBezTo>
                    <a:pt x="2081" y="3363"/>
                    <a:pt x="2045" y="3239"/>
                    <a:pt x="2015" y="3239"/>
                  </a:cubicBezTo>
                  <a:cubicBezTo>
                    <a:pt x="2008" y="3239"/>
                    <a:pt x="2008" y="3239"/>
                    <a:pt x="2001" y="3246"/>
                  </a:cubicBezTo>
                  <a:cubicBezTo>
                    <a:pt x="1979" y="3283"/>
                    <a:pt x="1927" y="3356"/>
                    <a:pt x="1898" y="3356"/>
                  </a:cubicBezTo>
                  <a:cubicBezTo>
                    <a:pt x="1883" y="3356"/>
                    <a:pt x="1883" y="3327"/>
                    <a:pt x="1913" y="3246"/>
                  </a:cubicBezTo>
                  <a:cubicBezTo>
                    <a:pt x="1979" y="3048"/>
                    <a:pt x="1993" y="3078"/>
                    <a:pt x="1935" y="3056"/>
                  </a:cubicBezTo>
                  <a:cubicBezTo>
                    <a:pt x="1876" y="3034"/>
                    <a:pt x="1869" y="2997"/>
                    <a:pt x="1876" y="2953"/>
                  </a:cubicBezTo>
                  <a:cubicBezTo>
                    <a:pt x="1883" y="2909"/>
                    <a:pt x="1861" y="2792"/>
                    <a:pt x="1803" y="2792"/>
                  </a:cubicBezTo>
                  <a:cubicBezTo>
                    <a:pt x="1795" y="2792"/>
                    <a:pt x="1788" y="2792"/>
                    <a:pt x="1788" y="2799"/>
                  </a:cubicBezTo>
                  <a:cubicBezTo>
                    <a:pt x="1729" y="2814"/>
                    <a:pt x="1707" y="2902"/>
                    <a:pt x="1664" y="2902"/>
                  </a:cubicBezTo>
                  <a:cubicBezTo>
                    <a:pt x="1649" y="2902"/>
                    <a:pt x="1634" y="2894"/>
                    <a:pt x="1612" y="2872"/>
                  </a:cubicBezTo>
                  <a:cubicBezTo>
                    <a:pt x="1583" y="2843"/>
                    <a:pt x="1568" y="2828"/>
                    <a:pt x="1554" y="2828"/>
                  </a:cubicBezTo>
                  <a:cubicBezTo>
                    <a:pt x="1539" y="2828"/>
                    <a:pt x="1532" y="2851"/>
                    <a:pt x="1502" y="2894"/>
                  </a:cubicBezTo>
                  <a:cubicBezTo>
                    <a:pt x="1488" y="2916"/>
                    <a:pt x="1473" y="2931"/>
                    <a:pt x="1466" y="2931"/>
                  </a:cubicBezTo>
                  <a:cubicBezTo>
                    <a:pt x="1444" y="2931"/>
                    <a:pt x="1451" y="2865"/>
                    <a:pt x="1458" y="2799"/>
                  </a:cubicBezTo>
                  <a:cubicBezTo>
                    <a:pt x="1466" y="2704"/>
                    <a:pt x="1480" y="2594"/>
                    <a:pt x="1444" y="2579"/>
                  </a:cubicBezTo>
                  <a:cubicBezTo>
                    <a:pt x="1436" y="2579"/>
                    <a:pt x="1429" y="2579"/>
                    <a:pt x="1422" y="2579"/>
                  </a:cubicBezTo>
                  <a:cubicBezTo>
                    <a:pt x="1400" y="2579"/>
                    <a:pt x="1385" y="2587"/>
                    <a:pt x="1341" y="2616"/>
                  </a:cubicBezTo>
                  <a:cubicBezTo>
                    <a:pt x="1297" y="2645"/>
                    <a:pt x="1268" y="2675"/>
                    <a:pt x="1238" y="2675"/>
                  </a:cubicBezTo>
                  <a:cubicBezTo>
                    <a:pt x="1231" y="2675"/>
                    <a:pt x="1224" y="2675"/>
                    <a:pt x="1217" y="2675"/>
                  </a:cubicBezTo>
                  <a:cubicBezTo>
                    <a:pt x="1187" y="2645"/>
                    <a:pt x="1187" y="2601"/>
                    <a:pt x="1151" y="2594"/>
                  </a:cubicBezTo>
                  <a:cubicBezTo>
                    <a:pt x="1143" y="2587"/>
                    <a:pt x="1143" y="2587"/>
                    <a:pt x="1136" y="2587"/>
                  </a:cubicBezTo>
                  <a:cubicBezTo>
                    <a:pt x="1114" y="2587"/>
                    <a:pt x="1114" y="2616"/>
                    <a:pt x="1070" y="2638"/>
                  </a:cubicBezTo>
                  <a:cubicBezTo>
                    <a:pt x="1063" y="2638"/>
                    <a:pt x="1063" y="2645"/>
                    <a:pt x="1055" y="2645"/>
                  </a:cubicBezTo>
                  <a:cubicBezTo>
                    <a:pt x="1026" y="2645"/>
                    <a:pt x="1019" y="2601"/>
                    <a:pt x="982" y="2601"/>
                  </a:cubicBezTo>
                  <a:cubicBezTo>
                    <a:pt x="975" y="2601"/>
                    <a:pt x="975" y="2601"/>
                    <a:pt x="967" y="2601"/>
                  </a:cubicBezTo>
                  <a:cubicBezTo>
                    <a:pt x="916" y="2616"/>
                    <a:pt x="857" y="2623"/>
                    <a:pt x="814" y="2660"/>
                  </a:cubicBezTo>
                  <a:cubicBezTo>
                    <a:pt x="762" y="2696"/>
                    <a:pt x="740" y="2763"/>
                    <a:pt x="740" y="2763"/>
                  </a:cubicBezTo>
                  <a:cubicBezTo>
                    <a:pt x="740" y="2763"/>
                    <a:pt x="740" y="2784"/>
                    <a:pt x="799" y="2799"/>
                  </a:cubicBezTo>
                  <a:cubicBezTo>
                    <a:pt x="806" y="2799"/>
                    <a:pt x="821" y="2799"/>
                    <a:pt x="828" y="2799"/>
                  </a:cubicBezTo>
                  <a:cubicBezTo>
                    <a:pt x="850" y="2799"/>
                    <a:pt x="865" y="2792"/>
                    <a:pt x="887" y="2792"/>
                  </a:cubicBezTo>
                  <a:cubicBezTo>
                    <a:pt x="909" y="2792"/>
                    <a:pt x="931" y="2799"/>
                    <a:pt x="945" y="2821"/>
                  </a:cubicBezTo>
                  <a:cubicBezTo>
                    <a:pt x="989" y="2865"/>
                    <a:pt x="989" y="2924"/>
                    <a:pt x="967" y="2968"/>
                  </a:cubicBezTo>
                  <a:cubicBezTo>
                    <a:pt x="945" y="3012"/>
                    <a:pt x="1004" y="3048"/>
                    <a:pt x="887" y="3056"/>
                  </a:cubicBezTo>
                  <a:cubicBezTo>
                    <a:pt x="777" y="3070"/>
                    <a:pt x="667" y="3056"/>
                    <a:pt x="667" y="3173"/>
                  </a:cubicBezTo>
                  <a:cubicBezTo>
                    <a:pt x="667" y="3283"/>
                    <a:pt x="594" y="3268"/>
                    <a:pt x="528" y="3305"/>
                  </a:cubicBezTo>
                  <a:cubicBezTo>
                    <a:pt x="513" y="3312"/>
                    <a:pt x="498" y="3312"/>
                    <a:pt x="484" y="3312"/>
                  </a:cubicBezTo>
                  <a:cubicBezTo>
                    <a:pt x="440" y="3312"/>
                    <a:pt x="403" y="3305"/>
                    <a:pt x="367" y="3305"/>
                  </a:cubicBezTo>
                  <a:cubicBezTo>
                    <a:pt x="345" y="3305"/>
                    <a:pt x="330" y="3305"/>
                    <a:pt x="315" y="3312"/>
                  </a:cubicBezTo>
                  <a:cubicBezTo>
                    <a:pt x="315" y="3297"/>
                    <a:pt x="308" y="3275"/>
                    <a:pt x="301" y="3261"/>
                  </a:cubicBezTo>
                  <a:cubicBezTo>
                    <a:pt x="293" y="3253"/>
                    <a:pt x="286" y="3246"/>
                    <a:pt x="271" y="3246"/>
                  </a:cubicBezTo>
                  <a:cubicBezTo>
                    <a:pt x="264" y="3246"/>
                    <a:pt x="264" y="3246"/>
                    <a:pt x="257" y="3246"/>
                  </a:cubicBezTo>
                  <a:cubicBezTo>
                    <a:pt x="242" y="3246"/>
                    <a:pt x="227" y="3246"/>
                    <a:pt x="235" y="3202"/>
                  </a:cubicBezTo>
                  <a:cubicBezTo>
                    <a:pt x="242" y="3122"/>
                    <a:pt x="279" y="3180"/>
                    <a:pt x="301" y="3114"/>
                  </a:cubicBezTo>
                  <a:cubicBezTo>
                    <a:pt x="323" y="3048"/>
                    <a:pt x="301" y="3019"/>
                    <a:pt x="301" y="2953"/>
                  </a:cubicBezTo>
                  <a:cubicBezTo>
                    <a:pt x="301" y="2887"/>
                    <a:pt x="337" y="2924"/>
                    <a:pt x="359" y="2843"/>
                  </a:cubicBezTo>
                  <a:cubicBezTo>
                    <a:pt x="381" y="2763"/>
                    <a:pt x="359" y="2741"/>
                    <a:pt x="345" y="2660"/>
                  </a:cubicBezTo>
                  <a:cubicBezTo>
                    <a:pt x="337" y="2579"/>
                    <a:pt x="301" y="2535"/>
                    <a:pt x="264" y="2477"/>
                  </a:cubicBezTo>
                  <a:cubicBezTo>
                    <a:pt x="235" y="2418"/>
                    <a:pt x="162" y="2323"/>
                    <a:pt x="139" y="2220"/>
                  </a:cubicBezTo>
                  <a:cubicBezTo>
                    <a:pt x="117" y="2118"/>
                    <a:pt x="117" y="1993"/>
                    <a:pt x="139" y="1949"/>
                  </a:cubicBezTo>
                  <a:cubicBezTo>
                    <a:pt x="162" y="1898"/>
                    <a:pt x="198" y="1810"/>
                    <a:pt x="139" y="1773"/>
                  </a:cubicBezTo>
                  <a:cubicBezTo>
                    <a:pt x="88" y="1744"/>
                    <a:pt x="37" y="1707"/>
                    <a:pt x="74" y="1627"/>
                  </a:cubicBezTo>
                  <a:cubicBezTo>
                    <a:pt x="110" y="1546"/>
                    <a:pt x="117" y="1517"/>
                    <a:pt x="213" y="1480"/>
                  </a:cubicBezTo>
                  <a:cubicBezTo>
                    <a:pt x="235" y="1473"/>
                    <a:pt x="249" y="1473"/>
                    <a:pt x="264" y="1473"/>
                  </a:cubicBezTo>
                  <a:cubicBezTo>
                    <a:pt x="315" y="1473"/>
                    <a:pt x="345" y="1495"/>
                    <a:pt x="381" y="1495"/>
                  </a:cubicBezTo>
                  <a:lnTo>
                    <a:pt x="388" y="1495"/>
                  </a:lnTo>
                  <a:cubicBezTo>
                    <a:pt x="396" y="1495"/>
                    <a:pt x="396" y="1487"/>
                    <a:pt x="396" y="1487"/>
                  </a:cubicBezTo>
                  <a:cubicBezTo>
                    <a:pt x="433" y="1487"/>
                    <a:pt x="388" y="1561"/>
                    <a:pt x="388" y="1561"/>
                  </a:cubicBezTo>
                  <a:cubicBezTo>
                    <a:pt x="388" y="1561"/>
                    <a:pt x="484" y="1422"/>
                    <a:pt x="542" y="1414"/>
                  </a:cubicBezTo>
                  <a:cubicBezTo>
                    <a:pt x="572" y="1407"/>
                    <a:pt x="630" y="1400"/>
                    <a:pt x="674" y="1400"/>
                  </a:cubicBezTo>
                  <a:cubicBezTo>
                    <a:pt x="711" y="1400"/>
                    <a:pt x="748" y="1400"/>
                    <a:pt x="762" y="1414"/>
                  </a:cubicBezTo>
                  <a:cubicBezTo>
                    <a:pt x="814" y="1436"/>
                    <a:pt x="857" y="1473"/>
                    <a:pt x="887" y="1517"/>
                  </a:cubicBezTo>
                  <a:cubicBezTo>
                    <a:pt x="916" y="1553"/>
                    <a:pt x="975" y="1590"/>
                    <a:pt x="1033" y="1590"/>
                  </a:cubicBezTo>
                  <a:cubicBezTo>
                    <a:pt x="1048" y="1590"/>
                    <a:pt x="1063" y="1590"/>
                    <a:pt x="1070" y="1583"/>
                  </a:cubicBezTo>
                  <a:cubicBezTo>
                    <a:pt x="1143" y="1561"/>
                    <a:pt x="1173" y="1524"/>
                    <a:pt x="1173" y="1473"/>
                  </a:cubicBezTo>
                  <a:cubicBezTo>
                    <a:pt x="1173" y="1414"/>
                    <a:pt x="1231" y="1392"/>
                    <a:pt x="1231" y="1348"/>
                  </a:cubicBezTo>
                  <a:cubicBezTo>
                    <a:pt x="1231" y="1297"/>
                    <a:pt x="1165" y="1312"/>
                    <a:pt x="1165" y="1253"/>
                  </a:cubicBezTo>
                  <a:cubicBezTo>
                    <a:pt x="1165" y="1194"/>
                    <a:pt x="1151" y="1084"/>
                    <a:pt x="1151" y="1084"/>
                  </a:cubicBezTo>
                  <a:cubicBezTo>
                    <a:pt x="1151" y="1084"/>
                    <a:pt x="1268" y="1084"/>
                    <a:pt x="1297" y="1121"/>
                  </a:cubicBezTo>
                  <a:cubicBezTo>
                    <a:pt x="1305" y="1128"/>
                    <a:pt x="1319" y="1128"/>
                    <a:pt x="1341" y="1128"/>
                  </a:cubicBezTo>
                  <a:cubicBezTo>
                    <a:pt x="1400" y="1128"/>
                    <a:pt x="1502" y="1092"/>
                    <a:pt x="1502" y="1092"/>
                  </a:cubicBezTo>
                  <a:cubicBezTo>
                    <a:pt x="1502" y="1092"/>
                    <a:pt x="1393" y="1070"/>
                    <a:pt x="1444" y="1019"/>
                  </a:cubicBezTo>
                  <a:cubicBezTo>
                    <a:pt x="1502" y="960"/>
                    <a:pt x="1546" y="996"/>
                    <a:pt x="1590" y="938"/>
                  </a:cubicBezTo>
                  <a:cubicBezTo>
                    <a:pt x="1642" y="879"/>
                    <a:pt x="1671" y="857"/>
                    <a:pt x="1671" y="777"/>
                  </a:cubicBezTo>
                  <a:cubicBezTo>
                    <a:pt x="1671" y="696"/>
                    <a:pt x="1590" y="645"/>
                    <a:pt x="1664" y="550"/>
                  </a:cubicBezTo>
                  <a:cubicBezTo>
                    <a:pt x="1700" y="506"/>
                    <a:pt x="1715" y="484"/>
                    <a:pt x="1737" y="484"/>
                  </a:cubicBezTo>
                  <a:cubicBezTo>
                    <a:pt x="1752" y="484"/>
                    <a:pt x="1774" y="498"/>
                    <a:pt x="1795" y="520"/>
                  </a:cubicBezTo>
                  <a:cubicBezTo>
                    <a:pt x="1817" y="528"/>
                    <a:pt x="1847" y="535"/>
                    <a:pt x="1883" y="535"/>
                  </a:cubicBezTo>
                  <a:cubicBezTo>
                    <a:pt x="1949" y="535"/>
                    <a:pt x="2023" y="513"/>
                    <a:pt x="2067" y="469"/>
                  </a:cubicBezTo>
                  <a:cubicBezTo>
                    <a:pt x="2140" y="403"/>
                    <a:pt x="2213" y="366"/>
                    <a:pt x="2250" y="315"/>
                  </a:cubicBezTo>
                  <a:cubicBezTo>
                    <a:pt x="2286" y="256"/>
                    <a:pt x="2250" y="213"/>
                    <a:pt x="2294" y="154"/>
                  </a:cubicBezTo>
                  <a:cubicBezTo>
                    <a:pt x="2316" y="132"/>
                    <a:pt x="2338" y="110"/>
                    <a:pt x="2360" y="95"/>
                  </a:cubicBezTo>
                  <a:cubicBezTo>
                    <a:pt x="2374" y="117"/>
                    <a:pt x="2374" y="117"/>
                    <a:pt x="2374" y="117"/>
                  </a:cubicBezTo>
                  <a:cubicBezTo>
                    <a:pt x="2360" y="95"/>
                    <a:pt x="2360" y="95"/>
                    <a:pt x="2360" y="95"/>
                  </a:cubicBezTo>
                  <a:cubicBezTo>
                    <a:pt x="2389" y="66"/>
                    <a:pt x="2426" y="51"/>
                    <a:pt x="2440" y="44"/>
                  </a:cubicBezTo>
                  <a:cubicBezTo>
                    <a:pt x="2448" y="37"/>
                    <a:pt x="2455" y="37"/>
                    <a:pt x="2455" y="37"/>
                  </a:cubicBezTo>
                  <a:cubicBezTo>
                    <a:pt x="2469" y="37"/>
                    <a:pt x="2462" y="66"/>
                    <a:pt x="2521" y="66"/>
                  </a:cubicBezTo>
                  <a:cubicBezTo>
                    <a:pt x="2565" y="66"/>
                    <a:pt x="2587" y="37"/>
                    <a:pt x="2616" y="37"/>
                  </a:cubicBezTo>
                  <a:lnTo>
                    <a:pt x="2616" y="0"/>
                  </a:lnTo>
                  <a:lnTo>
                    <a:pt x="2616" y="0"/>
                  </a:lnTo>
                  <a:lnTo>
                    <a:pt x="2616" y="0"/>
                  </a:lnTo>
                  <a:cubicBezTo>
                    <a:pt x="2594" y="0"/>
                    <a:pt x="2579" y="15"/>
                    <a:pt x="2565" y="22"/>
                  </a:cubicBezTo>
                  <a:cubicBezTo>
                    <a:pt x="2550" y="29"/>
                    <a:pt x="2543" y="37"/>
                    <a:pt x="2521" y="37"/>
                  </a:cubicBezTo>
                  <a:cubicBezTo>
                    <a:pt x="2499" y="37"/>
                    <a:pt x="2492" y="29"/>
                    <a:pt x="2492" y="22"/>
                  </a:cubicBezTo>
                  <a:cubicBezTo>
                    <a:pt x="2484" y="22"/>
                    <a:pt x="2477" y="7"/>
                    <a:pt x="2455" y="7"/>
                  </a:cubicBezTo>
                  <a:cubicBezTo>
                    <a:pt x="2448" y="7"/>
                    <a:pt x="2440" y="7"/>
                    <a:pt x="2433" y="15"/>
                  </a:cubicBezTo>
                  <a:cubicBezTo>
                    <a:pt x="2411" y="22"/>
                    <a:pt x="2389" y="29"/>
                    <a:pt x="2360" y="51"/>
                  </a:cubicBezTo>
                  <a:lnTo>
                    <a:pt x="2360" y="51"/>
                  </a:lnTo>
                  <a:cubicBezTo>
                    <a:pt x="2338" y="73"/>
                    <a:pt x="2338" y="73"/>
                    <a:pt x="2338" y="73"/>
                  </a:cubicBezTo>
                  <a:lnTo>
                    <a:pt x="2338" y="73"/>
                  </a:lnTo>
                  <a:cubicBezTo>
                    <a:pt x="2316" y="88"/>
                    <a:pt x="2316" y="88"/>
                    <a:pt x="2316" y="88"/>
                  </a:cubicBezTo>
                  <a:lnTo>
                    <a:pt x="2316" y="88"/>
                  </a:lnTo>
                  <a:cubicBezTo>
                    <a:pt x="2301" y="103"/>
                    <a:pt x="2286" y="117"/>
                    <a:pt x="2272" y="139"/>
                  </a:cubicBezTo>
                  <a:cubicBezTo>
                    <a:pt x="2243" y="176"/>
                    <a:pt x="2243" y="213"/>
                    <a:pt x="2235" y="234"/>
                  </a:cubicBezTo>
                  <a:cubicBezTo>
                    <a:pt x="2235" y="264"/>
                    <a:pt x="2235" y="278"/>
                    <a:pt x="2228" y="301"/>
                  </a:cubicBezTo>
                  <a:cubicBezTo>
                    <a:pt x="2206" y="322"/>
                    <a:pt x="2176" y="344"/>
                    <a:pt x="2140" y="374"/>
                  </a:cubicBezTo>
                  <a:cubicBezTo>
                    <a:pt x="2111" y="396"/>
                    <a:pt x="2081" y="418"/>
                    <a:pt x="2045" y="447"/>
                  </a:cubicBezTo>
                  <a:cubicBezTo>
                    <a:pt x="2015" y="484"/>
                    <a:pt x="1949" y="506"/>
                    <a:pt x="1883" y="506"/>
                  </a:cubicBezTo>
                  <a:cubicBezTo>
                    <a:pt x="1854" y="506"/>
                    <a:pt x="1825" y="498"/>
                    <a:pt x="1810" y="491"/>
                  </a:cubicBezTo>
                  <a:cubicBezTo>
                    <a:pt x="1810" y="491"/>
                    <a:pt x="1803" y="484"/>
                    <a:pt x="1795" y="484"/>
                  </a:cubicBezTo>
                  <a:cubicBezTo>
                    <a:pt x="1774" y="469"/>
                    <a:pt x="1759" y="454"/>
                    <a:pt x="1737" y="454"/>
                  </a:cubicBezTo>
                  <a:cubicBezTo>
                    <a:pt x="1700" y="454"/>
                    <a:pt x="1671" y="484"/>
                    <a:pt x="1634" y="535"/>
                  </a:cubicBezTo>
                  <a:cubicBezTo>
                    <a:pt x="1583" y="608"/>
                    <a:pt x="1605" y="667"/>
                    <a:pt x="1627" y="711"/>
                  </a:cubicBezTo>
                  <a:cubicBezTo>
                    <a:pt x="1634" y="733"/>
                    <a:pt x="1642" y="755"/>
                    <a:pt x="1642" y="777"/>
                  </a:cubicBezTo>
                  <a:cubicBezTo>
                    <a:pt x="1642" y="835"/>
                    <a:pt x="1627" y="850"/>
                    <a:pt x="1590" y="887"/>
                  </a:cubicBezTo>
                  <a:cubicBezTo>
                    <a:pt x="1583" y="901"/>
                    <a:pt x="1576" y="909"/>
                    <a:pt x="1568" y="916"/>
                  </a:cubicBezTo>
                  <a:cubicBezTo>
                    <a:pt x="1554" y="938"/>
                    <a:pt x="1539" y="945"/>
                    <a:pt x="1517" y="945"/>
                  </a:cubicBezTo>
                  <a:cubicBezTo>
                    <a:pt x="1488" y="953"/>
                    <a:pt x="1458" y="960"/>
                    <a:pt x="1422" y="996"/>
                  </a:cubicBezTo>
                  <a:cubicBezTo>
                    <a:pt x="1400" y="1019"/>
                    <a:pt x="1400" y="1048"/>
                    <a:pt x="1400" y="1063"/>
                  </a:cubicBezTo>
                  <a:cubicBezTo>
                    <a:pt x="1407" y="1070"/>
                    <a:pt x="1407" y="1077"/>
                    <a:pt x="1414" y="1084"/>
                  </a:cubicBezTo>
                  <a:cubicBezTo>
                    <a:pt x="1393" y="1092"/>
                    <a:pt x="1363" y="1099"/>
                    <a:pt x="1341" y="1099"/>
                  </a:cubicBezTo>
                  <a:cubicBezTo>
                    <a:pt x="1326" y="1099"/>
                    <a:pt x="1319" y="1099"/>
                    <a:pt x="1319" y="1099"/>
                  </a:cubicBezTo>
                  <a:cubicBezTo>
                    <a:pt x="1283" y="1055"/>
                    <a:pt x="1173" y="1055"/>
                    <a:pt x="1151" y="1055"/>
                  </a:cubicBezTo>
                  <a:cubicBezTo>
                    <a:pt x="1114" y="1055"/>
                    <a:pt x="1114" y="1055"/>
                    <a:pt x="1114" y="1055"/>
                  </a:cubicBezTo>
                  <a:cubicBezTo>
                    <a:pt x="1121" y="1084"/>
                    <a:pt x="1121" y="1084"/>
                    <a:pt x="1121" y="1084"/>
                  </a:cubicBezTo>
                  <a:cubicBezTo>
                    <a:pt x="1121" y="1092"/>
                    <a:pt x="1129" y="1202"/>
                    <a:pt x="1129" y="1253"/>
                  </a:cubicBezTo>
                  <a:cubicBezTo>
                    <a:pt x="1129" y="1304"/>
                    <a:pt x="1165" y="1319"/>
                    <a:pt x="1187" y="1334"/>
                  </a:cubicBezTo>
                  <a:cubicBezTo>
                    <a:pt x="1202" y="1341"/>
                    <a:pt x="1202" y="1341"/>
                    <a:pt x="1202" y="1348"/>
                  </a:cubicBezTo>
                  <a:cubicBezTo>
                    <a:pt x="1202" y="1356"/>
                    <a:pt x="1195" y="1363"/>
                    <a:pt x="1180" y="1378"/>
                  </a:cubicBezTo>
                  <a:cubicBezTo>
                    <a:pt x="1165" y="1400"/>
                    <a:pt x="1143" y="1429"/>
                    <a:pt x="1143" y="1473"/>
                  </a:cubicBezTo>
                  <a:cubicBezTo>
                    <a:pt x="1143" y="1502"/>
                    <a:pt x="1136" y="1532"/>
                    <a:pt x="1063" y="1553"/>
                  </a:cubicBezTo>
                  <a:cubicBezTo>
                    <a:pt x="1055" y="1553"/>
                    <a:pt x="1041" y="1561"/>
                    <a:pt x="1033" y="1561"/>
                  </a:cubicBezTo>
                  <a:cubicBezTo>
                    <a:pt x="989" y="1561"/>
                    <a:pt x="938" y="1524"/>
                    <a:pt x="916" y="1495"/>
                  </a:cubicBezTo>
                  <a:cubicBezTo>
                    <a:pt x="872" y="1436"/>
                    <a:pt x="821" y="1407"/>
                    <a:pt x="777" y="1385"/>
                  </a:cubicBezTo>
                  <a:cubicBezTo>
                    <a:pt x="755" y="1378"/>
                    <a:pt x="726" y="1370"/>
                    <a:pt x="674" y="1370"/>
                  </a:cubicBezTo>
                  <a:cubicBezTo>
                    <a:pt x="623" y="1370"/>
                    <a:pt x="564" y="1378"/>
                    <a:pt x="535" y="1385"/>
                  </a:cubicBezTo>
                  <a:cubicBezTo>
                    <a:pt x="498" y="1392"/>
                    <a:pt x="455" y="1429"/>
                    <a:pt x="425" y="1465"/>
                  </a:cubicBezTo>
                  <a:cubicBezTo>
                    <a:pt x="418" y="1465"/>
                    <a:pt x="411" y="1458"/>
                    <a:pt x="396" y="1458"/>
                  </a:cubicBezTo>
                  <a:lnTo>
                    <a:pt x="396" y="1458"/>
                  </a:lnTo>
                  <a:cubicBezTo>
                    <a:pt x="396" y="1458"/>
                    <a:pt x="388" y="1458"/>
                    <a:pt x="381" y="1465"/>
                  </a:cubicBezTo>
                  <a:lnTo>
                    <a:pt x="381" y="1465"/>
                  </a:lnTo>
                  <a:cubicBezTo>
                    <a:pt x="367" y="1465"/>
                    <a:pt x="359" y="1458"/>
                    <a:pt x="345" y="1458"/>
                  </a:cubicBezTo>
                  <a:cubicBezTo>
                    <a:pt x="323" y="1451"/>
                    <a:pt x="301" y="1436"/>
                    <a:pt x="264" y="1436"/>
                  </a:cubicBezTo>
                  <a:cubicBezTo>
                    <a:pt x="242" y="1436"/>
                    <a:pt x="220" y="1444"/>
                    <a:pt x="198" y="1451"/>
                  </a:cubicBezTo>
                  <a:cubicBezTo>
                    <a:pt x="103" y="1487"/>
                    <a:pt x="81" y="1532"/>
                    <a:pt x="52" y="1605"/>
                  </a:cubicBezTo>
                  <a:cubicBezTo>
                    <a:pt x="44" y="1619"/>
                    <a:pt x="44" y="1619"/>
                    <a:pt x="44" y="1619"/>
                  </a:cubicBezTo>
                  <a:cubicBezTo>
                    <a:pt x="0" y="1722"/>
                    <a:pt x="81" y="1773"/>
                    <a:pt x="125" y="1803"/>
                  </a:cubicBezTo>
                  <a:cubicBezTo>
                    <a:pt x="169" y="1825"/>
                    <a:pt x="117" y="1920"/>
                    <a:pt x="117" y="1934"/>
                  </a:cubicBezTo>
                  <a:cubicBezTo>
                    <a:pt x="88" y="1993"/>
                    <a:pt x="88" y="2125"/>
                    <a:pt x="110" y="2228"/>
                  </a:cubicBezTo>
                  <a:cubicBezTo>
                    <a:pt x="132" y="2315"/>
                    <a:pt x="191" y="2411"/>
                    <a:pt x="227" y="2470"/>
                  </a:cubicBezTo>
                  <a:cubicBezTo>
                    <a:pt x="242" y="2491"/>
                    <a:pt x="242" y="2491"/>
                    <a:pt x="242" y="2491"/>
                  </a:cubicBezTo>
                  <a:cubicBezTo>
                    <a:pt x="257" y="2513"/>
                    <a:pt x="257" y="2513"/>
                    <a:pt x="257" y="2513"/>
                  </a:cubicBezTo>
                  <a:cubicBezTo>
                    <a:pt x="286" y="2565"/>
                    <a:pt x="308" y="2601"/>
                    <a:pt x="315" y="2667"/>
                  </a:cubicBezTo>
                  <a:cubicBezTo>
                    <a:pt x="323" y="2689"/>
                    <a:pt x="323" y="2711"/>
                    <a:pt x="330" y="2726"/>
                  </a:cubicBezTo>
                  <a:cubicBezTo>
                    <a:pt x="337" y="2763"/>
                    <a:pt x="345" y="2784"/>
                    <a:pt x="330" y="2836"/>
                  </a:cubicBezTo>
                  <a:cubicBezTo>
                    <a:pt x="323" y="2865"/>
                    <a:pt x="308" y="2872"/>
                    <a:pt x="301" y="2880"/>
                  </a:cubicBezTo>
                  <a:cubicBezTo>
                    <a:pt x="286" y="2894"/>
                    <a:pt x="271" y="2909"/>
                    <a:pt x="271" y="2953"/>
                  </a:cubicBezTo>
                  <a:cubicBezTo>
                    <a:pt x="271" y="2982"/>
                    <a:pt x="271" y="3004"/>
                    <a:pt x="279" y="3019"/>
                  </a:cubicBezTo>
                  <a:cubicBezTo>
                    <a:pt x="279" y="3048"/>
                    <a:pt x="286" y="3070"/>
                    <a:pt x="271" y="3107"/>
                  </a:cubicBezTo>
                  <a:cubicBezTo>
                    <a:pt x="264" y="3122"/>
                    <a:pt x="264" y="3122"/>
                    <a:pt x="257" y="3122"/>
                  </a:cubicBezTo>
                  <a:cubicBezTo>
                    <a:pt x="227" y="3136"/>
                    <a:pt x="213" y="3151"/>
                    <a:pt x="205" y="3202"/>
                  </a:cubicBezTo>
                  <a:cubicBezTo>
                    <a:pt x="198" y="3217"/>
                    <a:pt x="198" y="3246"/>
                    <a:pt x="213" y="3261"/>
                  </a:cubicBezTo>
                  <a:cubicBezTo>
                    <a:pt x="227" y="3283"/>
                    <a:pt x="249" y="3283"/>
                    <a:pt x="257" y="3283"/>
                  </a:cubicBezTo>
                  <a:lnTo>
                    <a:pt x="264" y="3283"/>
                  </a:lnTo>
                  <a:cubicBezTo>
                    <a:pt x="271" y="3275"/>
                    <a:pt x="271" y="3275"/>
                    <a:pt x="271" y="3275"/>
                  </a:cubicBezTo>
                  <a:cubicBezTo>
                    <a:pt x="279" y="3275"/>
                    <a:pt x="279" y="3283"/>
                    <a:pt x="279" y="3283"/>
                  </a:cubicBezTo>
                  <a:cubicBezTo>
                    <a:pt x="279" y="3283"/>
                    <a:pt x="286" y="3290"/>
                    <a:pt x="286" y="3320"/>
                  </a:cubicBezTo>
                  <a:cubicBezTo>
                    <a:pt x="286" y="3371"/>
                    <a:pt x="286" y="3371"/>
                    <a:pt x="286" y="3371"/>
                  </a:cubicBezTo>
                  <a:cubicBezTo>
                    <a:pt x="330" y="3341"/>
                    <a:pt x="330" y="3341"/>
                    <a:pt x="330" y="3341"/>
                  </a:cubicBezTo>
                  <a:cubicBezTo>
                    <a:pt x="337" y="3334"/>
                    <a:pt x="352" y="3334"/>
                    <a:pt x="367" y="3334"/>
                  </a:cubicBezTo>
                  <a:cubicBezTo>
                    <a:pt x="381" y="3334"/>
                    <a:pt x="396" y="3334"/>
                    <a:pt x="418" y="3341"/>
                  </a:cubicBezTo>
                  <a:cubicBezTo>
                    <a:pt x="440" y="3341"/>
                    <a:pt x="462" y="3349"/>
                    <a:pt x="484" y="3349"/>
                  </a:cubicBezTo>
                  <a:cubicBezTo>
                    <a:pt x="506" y="3349"/>
                    <a:pt x="521" y="3341"/>
                    <a:pt x="542" y="3334"/>
                  </a:cubicBezTo>
                  <a:cubicBezTo>
                    <a:pt x="557" y="3327"/>
                    <a:pt x="572" y="3320"/>
                    <a:pt x="586" y="3320"/>
                  </a:cubicBezTo>
                  <a:cubicBezTo>
                    <a:pt x="638" y="3297"/>
                    <a:pt x="696" y="3275"/>
                    <a:pt x="696" y="3173"/>
                  </a:cubicBezTo>
                  <a:cubicBezTo>
                    <a:pt x="696" y="3107"/>
                    <a:pt x="733" y="3100"/>
                    <a:pt x="843" y="3092"/>
                  </a:cubicBezTo>
                  <a:cubicBezTo>
                    <a:pt x="857" y="3092"/>
                    <a:pt x="879" y="3085"/>
                    <a:pt x="894" y="3085"/>
                  </a:cubicBezTo>
                  <a:cubicBezTo>
                    <a:pt x="975" y="3078"/>
                    <a:pt x="997" y="3056"/>
                    <a:pt x="997" y="3004"/>
                  </a:cubicBezTo>
                  <a:cubicBezTo>
                    <a:pt x="997" y="2990"/>
                    <a:pt x="997" y="2990"/>
                    <a:pt x="997" y="2982"/>
                  </a:cubicBezTo>
                  <a:cubicBezTo>
                    <a:pt x="1026" y="2916"/>
                    <a:pt x="1019" y="2843"/>
                    <a:pt x="967" y="2799"/>
                  </a:cubicBezTo>
                  <a:cubicBezTo>
                    <a:pt x="938" y="2770"/>
                    <a:pt x="909" y="2763"/>
                    <a:pt x="887" y="2763"/>
                  </a:cubicBezTo>
                  <a:cubicBezTo>
                    <a:pt x="879" y="2763"/>
                    <a:pt x="865" y="2763"/>
                    <a:pt x="857" y="2763"/>
                  </a:cubicBezTo>
                  <a:cubicBezTo>
                    <a:pt x="843" y="2770"/>
                    <a:pt x="836" y="2770"/>
                    <a:pt x="828" y="2770"/>
                  </a:cubicBezTo>
                  <a:cubicBezTo>
                    <a:pt x="821" y="2770"/>
                    <a:pt x="814" y="2770"/>
                    <a:pt x="806" y="2763"/>
                  </a:cubicBezTo>
                  <a:cubicBezTo>
                    <a:pt x="792" y="2763"/>
                    <a:pt x="784" y="2763"/>
                    <a:pt x="777" y="2755"/>
                  </a:cubicBezTo>
                  <a:cubicBezTo>
                    <a:pt x="784" y="2741"/>
                    <a:pt x="806" y="2704"/>
                    <a:pt x="828" y="2682"/>
                  </a:cubicBezTo>
                  <a:cubicBezTo>
                    <a:pt x="872" y="2653"/>
                    <a:pt x="924" y="2645"/>
                    <a:pt x="975" y="2631"/>
                  </a:cubicBezTo>
                  <a:lnTo>
                    <a:pt x="982" y="2631"/>
                  </a:lnTo>
                  <a:cubicBezTo>
                    <a:pt x="989" y="2631"/>
                    <a:pt x="997" y="2638"/>
                    <a:pt x="1004" y="2645"/>
                  </a:cubicBezTo>
                  <a:cubicBezTo>
                    <a:pt x="1012" y="2660"/>
                    <a:pt x="1033" y="2675"/>
                    <a:pt x="1055" y="2675"/>
                  </a:cubicBezTo>
                  <a:cubicBezTo>
                    <a:pt x="1063" y="2675"/>
                    <a:pt x="1077" y="2667"/>
                    <a:pt x="1085" y="2667"/>
                  </a:cubicBezTo>
                  <a:cubicBezTo>
                    <a:pt x="1107" y="2653"/>
                    <a:pt x="1121" y="2638"/>
                    <a:pt x="1136" y="2631"/>
                  </a:cubicBezTo>
                  <a:cubicBezTo>
                    <a:pt x="1136" y="2623"/>
                    <a:pt x="1143" y="2623"/>
                    <a:pt x="1143" y="2616"/>
                  </a:cubicBezTo>
                  <a:cubicBezTo>
                    <a:pt x="1151" y="2623"/>
                    <a:pt x="1151" y="2631"/>
                    <a:pt x="1158" y="2645"/>
                  </a:cubicBezTo>
                  <a:cubicBezTo>
                    <a:pt x="1165" y="2660"/>
                    <a:pt x="1180" y="2682"/>
                    <a:pt x="1202" y="2696"/>
                  </a:cubicBezTo>
                  <a:cubicBezTo>
                    <a:pt x="1217" y="2704"/>
                    <a:pt x="1224" y="2704"/>
                    <a:pt x="1238" y="2704"/>
                  </a:cubicBezTo>
                  <a:cubicBezTo>
                    <a:pt x="1268" y="2704"/>
                    <a:pt x="1290" y="2689"/>
                    <a:pt x="1319" y="2667"/>
                  </a:cubicBezTo>
                  <a:cubicBezTo>
                    <a:pt x="1334" y="2660"/>
                    <a:pt x="1341" y="2653"/>
                    <a:pt x="1356" y="2638"/>
                  </a:cubicBezTo>
                  <a:cubicBezTo>
                    <a:pt x="1378" y="2631"/>
                    <a:pt x="1378" y="2631"/>
                    <a:pt x="1378" y="2631"/>
                  </a:cubicBezTo>
                  <a:cubicBezTo>
                    <a:pt x="1407" y="2616"/>
                    <a:pt x="1414" y="2609"/>
                    <a:pt x="1422" y="2609"/>
                  </a:cubicBezTo>
                  <a:cubicBezTo>
                    <a:pt x="1429" y="2609"/>
                    <a:pt x="1429" y="2609"/>
                    <a:pt x="1429" y="2609"/>
                  </a:cubicBezTo>
                  <a:cubicBezTo>
                    <a:pt x="1436" y="2623"/>
                    <a:pt x="1444" y="2660"/>
                    <a:pt x="1429" y="2792"/>
                  </a:cubicBezTo>
                  <a:cubicBezTo>
                    <a:pt x="1414" y="2902"/>
                    <a:pt x="1422" y="2931"/>
                    <a:pt x="1436" y="2946"/>
                  </a:cubicBezTo>
                  <a:cubicBezTo>
                    <a:pt x="1444" y="2953"/>
                    <a:pt x="1458" y="2960"/>
                    <a:pt x="1466" y="2960"/>
                  </a:cubicBezTo>
                  <a:cubicBezTo>
                    <a:pt x="1495" y="2960"/>
                    <a:pt x="1510" y="2938"/>
                    <a:pt x="1524" y="2916"/>
                  </a:cubicBezTo>
                  <a:cubicBezTo>
                    <a:pt x="1539" y="2894"/>
                    <a:pt x="1546" y="2880"/>
                    <a:pt x="1554" y="2872"/>
                  </a:cubicBezTo>
                  <a:cubicBezTo>
                    <a:pt x="1561" y="2865"/>
                    <a:pt x="1561" y="2865"/>
                    <a:pt x="1561" y="2865"/>
                  </a:cubicBezTo>
                  <a:cubicBezTo>
                    <a:pt x="1568" y="2872"/>
                    <a:pt x="1583" y="2887"/>
                    <a:pt x="1597" y="2894"/>
                  </a:cubicBezTo>
                  <a:cubicBezTo>
                    <a:pt x="1620" y="2916"/>
                    <a:pt x="1642" y="2931"/>
                    <a:pt x="1664" y="2931"/>
                  </a:cubicBezTo>
                  <a:cubicBezTo>
                    <a:pt x="1700" y="2931"/>
                    <a:pt x="1722" y="2902"/>
                    <a:pt x="1744" y="2872"/>
                  </a:cubicBezTo>
                  <a:cubicBezTo>
                    <a:pt x="1766" y="2851"/>
                    <a:pt x="1781" y="2828"/>
                    <a:pt x="1795" y="2821"/>
                  </a:cubicBezTo>
                  <a:cubicBezTo>
                    <a:pt x="1795" y="2821"/>
                    <a:pt x="1795" y="2821"/>
                    <a:pt x="1803" y="2821"/>
                  </a:cubicBezTo>
                  <a:cubicBezTo>
                    <a:pt x="1810" y="2821"/>
                    <a:pt x="1817" y="2828"/>
                    <a:pt x="1817" y="2836"/>
                  </a:cubicBezTo>
                  <a:cubicBezTo>
                    <a:pt x="1839" y="2865"/>
                    <a:pt x="1854" y="2924"/>
                    <a:pt x="1847" y="2946"/>
                  </a:cubicBezTo>
                  <a:cubicBezTo>
                    <a:pt x="1832" y="3012"/>
                    <a:pt x="1854" y="3056"/>
                    <a:pt x="1920" y="3085"/>
                  </a:cubicBezTo>
                  <a:cubicBezTo>
                    <a:pt x="1927" y="3085"/>
                    <a:pt x="1935" y="3085"/>
                    <a:pt x="1935" y="3092"/>
                  </a:cubicBezTo>
                  <a:cubicBezTo>
                    <a:pt x="1935" y="3100"/>
                    <a:pt x="1927" y="3107"/>
                    <a:pt x="1927" y="3122"/>
                  </a:cubicBezTo>
                  <a:cubicBezTo>
                    <a:pt x="1913" y="3144"/>
                    <a:pt x="1898" y="3180"/>
                    <a:pt x="1883" y="3239"/>
                  </a:cubicBezTo>
                  <a:cubicBezTo>
                    <a:pt x="1854" y="3320"/>
                    <a:pt x="1854" y="3349"/>
                    <a:pt x="1869" y="3371"/>
                  </a:cubicBezTo>
                  <a:cubicBezTo>
                    <a:pt x="1876" y="3378"/>
                    <a:pt x="1891" y="3385"/>
                    <a:pt x="1898" y="3385"/>
                  </a:cubicBezTo>
                  <a:cubicBezTo>
                    <a:pt x="1942" y="3385"/>
                    <a:pt x="1993" y="3312"/>
                    <a:pt x="2015" y="3283"/>
                  </a:cubicBezTo>
                  <a:cubicBezTo>
                    <a:pt x="2030" y="3312"/>
                    <a:pt x="2052" y="3378"/>
                    <a:pt x="2052" y="3429"/>
                  </a:cubicBezTo>
                  <a:cubicBezTo>
                    <a:pt x="2052" y="3569"/>
                    <a:pt x="2118" y="3598"/>
                    <a:pt x="2176" y="3598"/>
                  </a:cubicBezTo>
                  <a:cubicBezTo>
                    <a:pt x="2191" y="3598"/>
                    <a:pt x="2206" y="3598"/>
                    <a:pt x="2220" y="3598"/>
                  </a:cubicBezTo>
                  <a:cubicBezTo>
                    <a:pt x="2316" y="3576"/>
                    <a:pt x="2330" y="3554"/>
                    <a:pt x="2345" y="3510"/>
                  </a:cubicBezTo>
                  <a:cubicBezTo>
                    <a:pt x="2345" y="3495"/>
                    <a:pt x="2352" y="3481"/>
                    <a:pt x="2360" y="3466"/>
                  </a:cubicBezTo>
                  <a:cubicBezTo>
                    <a:pt x="2374" y="3429"/>
                    <a:pt x="2396" y="3415"/>
                    <a:pt x="2404" y="3415"/>
                  </a:cubicBezTo>
                  <a:cubicBezTo>
                    <a:pt x="2404" y="3415"/>
                    <a:pt x="2411" y="3429"/>
                    <a:pt x="2411" y="3444"/>
                  </a:cubicBezTo>
                  <a:cubicBezTo>
                    <a:pt x="2418" y="3488"/>
                    <a:pt x="2426" y="3517"/>
                    <a:pt x="2433" y="3539"/>
                  </a:cubicBezTo>
                  <a:cubicBezTo>
                    <a:pt x="2448" y="3561"/>
                    <a:pt x="2455" y="3583"/>
                    <a:pt x="2448" y="3620"/>
                  </a:cubicBezTo>
                  <a:cubicBezTo>
                    <a:pt x="2433" y="3715"/>
                    <a:pt x="2484" y="3737"/>
                    <a:pt x="2521" y="3759"/>
                  </a:cubicBezTo>
                  <a:cubicBezTo>
                    <a:pt x="2528" y="3766"/>
                    <a:pt x="2528" y="3766"/>
                    <a:pt x="2528" y="3766"/>
                  </a:cubicBezTo>
                  <a:cubicBezTo>
                    <a:pt x="2543" y="3774"/>
                    <a:pt x="2557" y="3810"/>
                    <a:pt x="2565" y="3854"/>
                  </a:cubicBezTo>
                  <a:cubicBezTo>
                    <a:pt x="2536" y="3862"/>
                    <a:pt x="2499" y="3876"/>
                    <a:pt x="2469" y="3928"/>
                  </a:cubicBezTo>
                  <a:cubicBezTo>
                    <a:pt x="2433" y="4008"/>
                    <a:pt x="2484" y="4147"/>
                    <a:pt x="2536" y="4199"/>
                  </a:cubicBezTo>
                  <a:cubicBezTo>
                    <a:pt x="2550" y="4213"/>
                    <a:pt x="2543" y="4235"/>
                    <a:pt x="2528" y="4279"/>
                  </a:cubicBezTo>
                  <a:cubicBezTo>
                    <a:pt x="2514" y="4316"/>
                    <a:pt x="2506" y="4360"/>
                    <a:pt x="2506" y="4404"/>
                  </a:cubicBezTo>
                  <a:cubicBezTo>
                    <a:pt x="2506" y="4529"/>
                    <a:pt x="2660" y="4646"/>
                    <a:pt x="2741" y="4682"/>
                  </a:cubicBezTo>
                  <a:cubicBezTo>
                    <a:pt x="2770" y="4697"/>
                    <a:pt x="2785" y="4712"/>
                    <a:pt x="2785" y="4719"/>
                  </a:cubicBezTo>
                  <a:cubicBezTo>
                    <a:pt x="2785" y="4726"/>
                    <a:pt x="2777" y="4734"/>
                    <a:pt x="2763" y="4741"/>
                  </a:cubicBezTo>
                  <a:cubicBezTo>
                    <a:pt x="2733" y="4770"/>
                    <a:pt x="2660" y="4822"/>
                    <a:pt x="2704" y="4887"/>
                  </a:cubicBezTo>
                  <a:cubicBezTo>
                    <a:pt x="2719" y="4910"/>
                    <a:pt x="2741" y="4917"/>
                    <a:pt x="2763" y="4924"/>
                  </a:cubicBezTo>
                  <a:cubicBezTo>
                    <a:pt x="2777" y="4932"/>
                    <a:pt x="2785" y="4939"/>
                    <a:pt x="2785" y="4946"/>
                  </a:cubicBezTo>
                  <a:cubicBezTo>
                    <a:pt x="2792" y="4953"/>
                    <a:pt x="2792" y="4968"/>
                    <a:pt x="2792" y="4975"/>
                  </a:cubicBezTo>
                  <a:cubicBezTo>
                    <a:pt x="2785" y="5005"/>
                    <a:pt x="2785" y="5056"/>
                    <a:pt x="2865" y="5078"/>
                  </a:cubicBezTo>
                  <a:cubicBezTo>
                    <a:pt x="2946" y="5100"/>
                    <a:pt x="3004" y="5137"/>
                    <a:pt x="3121" y="5254"/>
                  </a:cubicBezTo>
                  <a:cubicBezTo>
                    <a:pt x="3238" y="5371"/>
                    <a:pt x="3253" y="5569"/>
                    <a:pt x="3238" y="5613"/>
                  </a:cubicBezTo>
                  <a:cubicBezTo>
                    <a:pt x="3238" y="5613"/>
                    <a:pt x="3238" y="5620"/>
                    <a:pt x="3223" y="5620"/>
                  </a:cubicBezTo>
                  <a:cubicBezTo>
                    <a:pt x="3216" y="5628"/>
                    <a:pt x="3194" y="5635"/>
                    <a:pt x="3194" y="5650"/>
                  </a:cubicBezTo>
                  <a:cubicBezTo>
                    <a:pt x="3187" y="5672"/>
                    <a:pt x="3194" y="5686"/>
                    <a:pt x="3201" y="5694"/>
                  </a:cubicBezTo>
                  <a:cubicBezTo>
                    <a:pt x="3231" y="5738"/>
                    <a:pt x="3231" y="5774"/>
                    <a:pt x="3201" y="5818"/>
                  </a:cubicBezTo>
                  <a:cubicBezTo>
                    <a:pt x="3150" y="5891"/>
                    <a:pt x="3143" y="5979"/>
                    <a:pt x="3187" y="6060"/>
                  </a:cubicBezTo>
                  <a:cubicBezTo>
                    <a:pt x="3209" y="6111"/>
                    <a:pt x="3238" y="6119"/>
                    <a:pt x="3260" y="6119"/>
                  </a:cubicBezTo>
                  <a:cubicBezTo>
                    <a:pt x="3282" y="6126"/>
                    <a:pt x="3297" y="6126"/>
                    <a:pt x="3311" y="6155"/>
                  </a:cubicBezTo>
                  <a:cubicBezTo>
                    <a:pt x="3326" y="6177"/>
                    <a:pt x="3326" y="6199"/>
                    <a:pt x="3318" y="6221"/>
                  </a:cubicBezTo>
                  <a:cubicBezTo>
                    <a:pt x="3304" y="6236"/>
                    <a:pt x="3289" y="6243"/>
                    <a:pt x="3282" y="6243"/>
                  </a:cubicBezTo>
                  <a:cubicBezTo>
                    <a:pt x="3275" y="6243"/>
                    <a:pt x="3267" y="6243"/>
                    <a:pt x="3260" y="6243"/>
                  </a:cubicBezTo>
                  <a:cubicBezTo>
                    <a:pt x="3253" y="6243"/>
                    <a:pt x="3238" y="6243"/>
                    <a:pt x="3231" y="6243"/>
                  </a:cubicBezTo>
                  <a:cubicBezTo>
                    <a:pt x="3201" y="6243"/>
                    <a:pt x="3157" y="6251"/>
                    <a:pt x="3128" y="6272"/>
                  </a:cubicBezTo>
                  <a:cubicBezTo>
                    <a:pt x="3121" y="6272"/>
                    <a:pt x="3113" y="6258"/>
                    <a:pt x="3106" y="6258"/>
                  </a:cubicBezTo>
                  <a:cubicBezTo>
                    <a:pt x="3085" y="6229"/>
                    <a:pt x="3041" y="6192"/>
                    <a:pt x="2983" y="6177"/>
                  </a:cubicBezTo>
                  <a:cubicBezTo>
                    <a:pt x="2946" y="6170"/>
                    <a:pt x="2924" y="6170"/>
                    <a:pt x="2909" y="6170"/>
                  </a:cubicBezTo>
                  <a:cubicBezTo>
                    <a:pt x="2836" y="6170"/>
                    <a:pt x="2821" y="6221"/>
                    <a:pt x="2814" y="6280"/>
                  </a:cubicBezTo>
                  <a:cubicBezTo>
                    <a:pt x="2792" y="6353"/>
                    <a:pt x="2858" y="6412"/>
                    <a:pt x="2917" y="6456"/>
                  </a:cubicBezTo>
                  <a:cubicBezTo>
                    <a:pt x="2909" y="6456"/>
                    <a:pt x="2902" y="6463"/>
                    <a:pt x="2902" y="6470"/>
                  </a:cubicBezTo>
                  <a:cubicBezTo>
                    <a:pt x="2887" y="6507"/>
                    <a:pt x="2917" y="6551"/>
                    <a:pt x="2938" y="6580"/>
                  </a:cubicBezTo>
                  <a:cubicBezTo>
                    <a:pt x="2960" y="6602"/>
                    <a:pt x="2968" y="6639"/>
                    <a:pt x="2960" y="6683"/>
                  </a:cubicBezTo>
                  <a:cubicBezTo>
                    <a:pt x="2960" y="6720"/>
                    <a:pt x="2946" y="6749"/>
                    <a:pt x="2938" y="6763"/>
                  </a:cubicBezTo>
                  <a:cubicBezTo>
                    <a:pt x="2917" y="6749"/>
                    <a:pt x="2887" y="6734"/>
                    <a:pt x="2865" y="6734"/>
                  </a:cubicBezTo>
                  <a:cubicBezTo>
                    <a:pt x="2836" y="6734"/>
                    <a:pt x="2807" y="6756"/>
                    <a:pt x="2799" y="6793"/>
                  </a:cubicBezTo>
                  <a:cubicBezTo>
                    <a:pt x="2792" y="6815"/>
                    <a:pt x="2807" y="6837"/>
                    <a:pt x="2814" y="6859"/>
                  </a:cubicBezTo>
                  <a:cubicBezTo>
                    <a:pt x="2763" y="6873"/>
                    <a:pt x="2711" y="6903"/>
                    <a:pt x="2660" y="6947"/>
                  </a:cubicBezTo>
                  <a:cubicBezTo>
                    <a:pt x="2653" y="6954"/>
                    <a:pt x="2638" y="6961"/>
                    <a:pt x="2631" y="6961"/>
                  </a:cubicBezTo>
                  <a:cubicBezTo>
                    <a:pt x="2616" y="6961"/>
                    <a:pt x="2602" y="6947"/>
                    <a:pt x="2587" y="6932"/>
                  </a:cubicBezTo>
                  <a:cubicBezTo>
                    <a:pt x="2572" y="6925"/>
                    <a:pt x="2565" y="6917"/>
                    <a:pt x="2550" y="6903"/>
                  </a:cubicBezTo>
                  <a:cubicBezTo>
                    <a:pt x="2543" y="6903"/>
                    <a:pt x="2528" y="6903"/>
                    <a:pt x="2521" y="6903"/>
                  </a:cubicBezTo>
                  <a:cubicBezTo>
                    <a:pt x="2440" y="6903"/>
                    <a:pt x="2345" y="7049"/>
                    <a:pt x="2301" y="7144"/>
                  </a:cubicBezTo>
                  <a:cubicBezTo>
                    <a:pt x="2279" y="7196"/>
                    <a:pt x="2257" y="7225"/>
                    <a:pt x="2235" y="7240"/>
                  </a:cubicBezTo>
                  <a:cubicBezTo>
                    <a:pt x="2220" y="7254"/>
                    <a:pt x="2206" y="7269"/>
                    <a:pt x="2206" y="7291"/>
                  </a:cubicBezTo>
                  <a:cubicBezTo>
                    <a:pt x="2206" y="7320"/>
                    <a:pt x="2228" y="7335"/>
                    <a:pt x="2243" y="7342"/>
                  </a:cubicBezTo>
                  <a:cubicBezTo>
                    <a:pt x="2294" y="7379"/>
                    <a:pt x="2389" y="7518"/>
                    <a:pt x="2433" y="7584"/>
                  </a:cubicBezTo>
                  <a:cubicBezTo>
                    <a:pt x="2433" y="7613"/>
                    <a:pt x="2426" y="7665"/>
                    <a:pt x="2433" y="7782"/>
                  </a:cubicBezTo>
                  <a:cubicBezTo>
                    <a:pt x="2440" y="7877"/>
                    <a:pt x="2499" y="7987"/>
                    <a:pt x="2543" y="8082"/>
                  </a:cubicBezTo>
                  <a:cubicBezTo>
                    <a:pt x="2579" y="8156"/>
                    <a:pt x="2616" y="8229"/>
                    <a:pt x="2616" y="8273"/>
                  </a:cubicBezTo>
                  <a:cubicBezTo>
                    <a:pt x="2616" y="8368"/>
                    <a:pt x="2550" y="8529"/>
                    <a:pt x="2492" y="8573"/>
                  </a:cubicBezTo>
                  <a:cubicBezTo>
                    <a:pt x="2440" y="8625"/>
                    <a:pt x="2469" y="8669"/>
                    <a:pt x="2492" y="8705"/>
                  </a:cubicBezTo>
                  <a:cubicBezTo>
                    <a:pt x="2506" y="8734"/>
                    <a:pt x="2528" y="8764"/>
                    <a:pt x="2514" y="8808"/>
                  </a:cubicBezTo>
                  <a:cubicBezTo>
                    <a:pt x="2514" y="8822"/>
                    <a:pt x="2506" y="8837"/>
                    <a:pt x="2499" y="8852"/>
                  </a:cubicBezTo>
                  <a:cubicBezTo>
                    <a:pt x="2469" y="8932"/>
                    <a:pt x="2462" y="8976"/>
                    <a:pt x="2557" y="9064"/>
                  </a:cubicBezTo>
                  <a:cubicBezTo>
                    <a:pt x="2579" y="9086"/>
                    <a:pt x="2594" y="9094"/>
                    <a:pt x="2594" y="9101"/>
                  </a:cubicBezTo>
                  <a:cubicBezTo>
                    <a:pt x="2587" y="9108"/>
                    <a:pt x="2579" y="9108"/>
                    <a:pt x="2572" y="9115"/>
                  </a:cubicBezTo>
                  <a:cubicBezTo>
                    <a:pt x="2557" y="9123"/>
                    <a:pt x="2536" y="9130"/>
                    <a:pt x="2514" y="9138"/>
                  </a:cubicBezTo>
                  <a:cubicBezTo>
                    <a:pt x="2448" y="9189"/>
                    <a:pt x="2484" y="9247"/>
                    <a:pt x="2521" y="9306"/>
                  </a:cubicBezTo>
                  <a:cubicBezTo>
                    <a:pt x="2536" y="9343"/>
                    <a:pt x="2557" y="9372"/>
                    <a:pt x="2572" y="9416"/>
                  </a:cubicBezTo>
                  <a:cubicBezTo>
                    <a:pt x="2602" y="9475"/>
                    <a:pt x="2579" y="9533"/>
                    <a:pt x="2565" y="9555"/>
                  </a:cubicBezTo>
                  <a:cubicBezTo>
                    <a:pt x="2557" y="9584"/>
                    <a:pt x="2543" y="9599"/>
                    <a:pt x="2528" y="9606"/>
                  </a:cubicBezTo>
                  <a:cubicBezTo>
                    <a:pt x="2506" y="9570"/>
                    <a:pt x="2462" y="9541"/>
                    <a:pt x="2411" y="9541"/>
                  </a:cubicBezTo>
                  <a:cubicBezTo>
                    <a:pt x="2382" y="9541"/>
                    <a:pt x="2345" y="9555"/>
                    <a:pt x="2323" y="9577"/>
                  </a:cubicBezTo>
                  <a:cubicBezTo>
                    <a:pt x="2286" y="9606"/>
                    <a:pt x="2235" y="9636"/>
                    <a:pt x="2184" y="9636"/>
                  </a:cubicBezTo>
                  <a:cubicBezTo>
                    <a:pt x="2162" y="9636"/>
                    <a:pt x="2133" y="9629"/>
                    <a:pt x="2103" y="9614"/>
                  </a:cubicBezTo>
                  <a:cubicBezTo>
                    <a:pt x="2074" y="9599"/>
                    <a:pt x="2052" y="9592"/>
                    <a:pt x="2023" y="9592"/>
                  </a:cubicBezTo>
                  <a:cubicBezTo>
                    <a:pt x="1957" y="9592"/>
                    <a:pt x="1913" y="9643"/>
                    <a:pt x="1883" y="9680"/>
                  </a:cubicBezTo>
                  <a:cubicBezTo>
                    <a:pt x="1876" y="9694"/>
                    <a:pt x="1876" y="9694"/>
                    <a:pt x="1876" y="9694"/>
                  </a:cubicBezTo>
                  <a:cubicBezTo>
                    <a:pt x="1832" y="9738"/>
                    <a:pt x="1766" y="9782"/>
                    <a:pt x="1700" y="9797"/>
                  </a:cubicBezTo>
                  <a:cubicBezTo>
                    <a:pt x="1693" y="9797"/>
                    <a:pt x="1678" y="9797"/>
                    <a:pt x="1671" y="9797"/>
                  </a:cubicBezTo>
                  <a:cubicBezTo>
                    <a:pt x="1597" y="9812"/>
                    <a:pt x="1502" y="9826"/>
                    <a:pt x="1458" y="9870"/>
                  </a:cubicBezTo>
                  <a:cubicBezTo>
                    <a:pt x="1451" y="9878"/>
                    <a:pt x="1429" y="9900"/>
                    <a:pt x="1436" y="9929"/>
                  </a:cubicBezTo>
                  <a:cubicBezTo>
                    <a:pt x="1436" y="9958"/>
                    <a:pt x="1466" y="9973"/>
                    <a:pt x="1502" y="9995"/>
                  </a:cubicBezTo>
                  <a:cubicBezTo>
                    <a:pt x="1510" y="10002"/>
                    <a:pt x="1524" y="10010"/>
                    <a:pt x="1539" y="10017"/>
                  </a:cubicBezTo>
                  <a:cubicBezTo>
                    <a:pt x="1590" y="10053"/>
                    <a:pt x="1686" y="10068"/>
                    <a:pt x="1752" y="10075"/>
                  </a:cubicBezTo>
                  <a:cubicBezTo>
                    <a:pt x="1788" y="10083"/>
                    <a:pt x="1788" y="10083"/>
                    <a:pt x="1788" y="10083"/>
                  </a:cubicBezTo>
                  <a:cubicBezTo>
                    <a:pt x="1781" y="10046"/>
                    <a:pt x="1781" y="10046"/>
                    <a:pt x="1781" y="10046"/>
                  </a:cubicBezTo>
                  <a:cubicBezTo>
                    <a:pt x="1781" y="10039"/>
                    <a:pt x="1781" y="10039"/>
                    <a:pt x="1781" y="10039"/>
                  </a:cubicBezTo>
                  <a:cubicBezTo>
                    <a:pt x="1795" y="9995"/>
                    <a:pt x="1817" y="9922"/>
                    <a:pt x="1839" y="9907"/>
                  </a:cubicBezTo>
                  <a:cubicBezTo>
                    <a:pt x="1847" y="9900"/>
                    <a:pt x="1861" y="9892"/>
                    <a:pt x="1869" y="9892"/>
                  </a:cubicBezTo>
                  <a:cubicBezTo>
                    <a:pt x="1891" y="9892"/>
                    <a:pt x="1905" y="9900"/>
                    <a:pt x="1913" y="9914"/>
                  </a:cubicBezTo>
                  <a:cubicBezTo>
                    <a:pt x="1913" y="9914"/>
                    <a:pt x="1920" y="9922"/>
                    <a:pt x="1913" y="9944"/>
                  </a:cubicBezTo>
                  <a:cubicBezTo>
                    <a:pt x="1898" y="10002"/>
                    <a:pt x="1913" y="10039"/>
                    <a:pt x="1927" y="10061"/>
                  </a:cubicBezTo>
                  <a:cubicBezTo>
                    <a:pt x="1942" y="10083"/>
                    <a:pt x="1971" y="10097"/>
                    <a:pt x="2001" y="10097"/>
                  </a:cubicBezTo>
                  <a:cubicBezTo>
                    <a:pt x="2015" y="10097"/>
                    <a:pt x="2023" y="10090"/>
                    <a:pt x="2030" y="10090"/>
                  </a:cubicBezTo>
                  <a:cubicBezTo>
                    <a:pt x="2037" y="10090"/>
                    <a:pt x="2052" y="10090"/>
                    <a:pt x="2067" y="10083"/>
                  </a:cubicBezTo>
                  <a:cubicBezTo>
                    <a:pt x="2111" y="10075"/>
                    <a:pt x="2162" y="10068"/>
                    <a:pt x="2198" y="10068"/>
                  </a:cubicBezTo>
                  <a:cubicBezTo>
                    <a:pt x="2220" y="10068"/>
                    <a:pt x="2220" y="10068"/>
                    <a:pt x="2228" y="10068"/>
                  </a:cubicBezTo>
                  <a:cubicBezTo>
                    <a:pt x="2235" y="10083"/>
                    <a:pt x="2235" y="10097"/>
                    <a:pt x="2243" y="10112"/>
                  </a:cubicBezTo>
                  <a:cubicBezTo>
                    <a:pt x="2257" y="10141"/>
                    <a:pt x="2272" y="10185"/>
                    <a:pt x="2308" y="10222"/>
                  </a:cubicBezTo>
                  <a:cubicBezTo>
                    <a:pt x="2352" y="10266"/>
                    <a:pt x="2426" y="10288"/>
                    <a:pt x="2469" y="10288"/>
                  </a:cubicBezTo>
                  <a:cubicBezTo>
                    <a:pt x="2477" y="10288"/>
                    <a:pt x="2484" y="10288"/>
                    <a:pt x="2492" y="10288"/>
                  </a:cubicBezTo>
                  <a:cubicBezTo>
                    <a:pt x="2506" y="10295"/>
                    <a:pt x="2536" y="10332"/>
                    <a:pt x="2543" y="10376"/>
                  </a:cubicBezTo>
                  <a:cubicBezTo>
                    <a:pt x="2543" y="10391"/>
                    <a:pt x="2550" y="10413"/>
                    <a:pt x="2536" y="10427"/>
                  </a:cubicBezTo>
                  <a:cubicBezTo>
                    <a:pt x="2499" y="10464"/>
                    <a:pt x="2477" y="10508"/>
                    <a:pt x="2484" y="10552"/>
                  </a:cubicBezTo>
                  <a:cubicBezTo>
                    <a:pt x="2492" y="10581"/>
                    <a:pt x="2506" y="10610"/>
                    <a:pt x="2543" y="10632"/>
                  </a:cubicBezTo>
                  <a:cubicBezTo>
                    <a:pt x="2565" y="10647"/>
                    <a:pt x="2602" y="10654"/>
                    <a:pt x="2631" y="10654"/>
                  </a:cubicBezTo>
                  <a:cubicBezTo>
                    <a:pt x="2704" y="10654"/>
                    <a:pt x="2763" y="10625"/>
                    <a:pt x="2777" y="10574"/>
                  </a:cubicBezTo>
                  <a:cubicBezTo>
                    <a:pt x="2785" y="10559"/>
                    <a:pt x="2785" y="10559"/>
                    <a:pt x="2792" y="10559"/>
                  </a:cubicBezTo>
                  <a:cubicBezTo>
                    <a:pt x="2792" y="10559"/>
                    <a:pt x="2807" y="10559"/>
                    <a:pt x="2814" y="10574"/>
                  </a:cubicBezTo>
                  <a:cubicBezTo>
                    <a:pt x="2821" y="10581"/>
                    <a:pt x="2829" y="10603"/>
                    <a:pt x="2821" y="10632"/>
                  </a:cubicBezTo>
                  <a:cubicBezTo>
                    <a:pt x="2814" y="10662"/>
                    <a:pt x="2814" y="10684"/>
                    <a:pt x="2807" y="10706"/>
                  </a:cubicBezTo>
                  <a:cubicBezTo>
                    <a:pt x="2799" y="10764"/>
                    <a:pt x="2792" y="10801"/>
                    <a:pt x="2763" y="10823"/>
                  </a:cubicBezTo>
                  <a:cubicBezTo>
                    <a:pt x="2733" y="10845"/>
                    <a:pt x="2719" y="10882"/>
                    <a:pt x="2733" y="10911"/>
                  </a:cubicBezTo>
                  <a:cubicBezTo>
                    <a:pt x="2741" y="10940"/>
                    <a:pt x="2763" y="10955"/>
                    <a:pt x="2799" y="10955"/>
                  </a:cubicBezTo>
                  <a:cubicBezTo>
                    <a:pt x="2814" y="10955"/>
                    <a:pt x="2821" y="10955"/>
                    <a:pt x="2836" y="10955"/>
                  </a:cubicBezTo>
                  <a:cubicBezTo>
                    <a:pt x="2843" y="10947"/>
                    <a:pt x="2851" y="10947"/>
                    <a:pt x="2865" y="10947"/>
                  </a:cubicBezTo>
                  <a:cubicBezTo>
                    <a:pt x="2953" y="10918"/>
                    <a:pt x="3106" y="10882"/>
                    <a:pt x="3150" y="10764"/>
                  </a:cubicBezTo>
                  <a:cubicBezTo>
                    <a:pt x="3194" y="10662"/>
                    <a:pt x="3275" y="10589"/>
                    <a:pt x="3311" y="10581"/>
                  </a:cubicBezTo>
                  <a:cubicBezTo>
                    <a:pt x="3355" y="10566"/>
                    <a:pt x="3377" y="10522"/>
                    <a:pt x="3392" y="10479"/>
                  </a:cubicBezTo>
                  <a:cubicBezTo>
                    <a:pt x="3399" y="10456"/>
                    <a:pt x="3414" y="10434"/>
                    <a:pt x="3421" y="10420"/>
                  </a:cubicBezTo>
                  <a:cubicBezTo>
                    <a:pt x="3450" y="10369"/>
                    <a:pt x="3458" y="10281"/>
                    <a:pt x="3443" y="10222"/>
                  </a:cubicBezTo>
                  <a:cubicBezTo>
                    <a:pt x="3428" y="10193"/>
                    <a:pt x="3414" y="10171"/>
                    <a:pt x="3399" y="10156"/>
                  </a:cubicBezTo>
                  <a:cubicBezTo>
                    <a:pt x="3363" y="10141"/>
                    <a:pt x="3348" y="10134"/>
                    <a:pt x="3370" y="10068"/>
                  </a:cubicBezTo>
                  <a:cubicBezTo>
                    <a:pt x="3370" y="10053"/>
                    <a:pt x="3377" y="10032"/>
                    <a:pt x="3377" y="10017"/>
                  </a:cubicBezTo>
                  <a:cubicBezTo>
                    <a:pt x="3392" y="10039"/>
                    <a:pt x="3414" y="10053"/>
                    <a:pt x="3436" y="10061"/>
                  </a:cubicBezTo>
                  <a:cubicBezTo>
                    <a:pt x="3450" y="10061"/>
                    <a:pt x="3480" y="10061"/>
                    <a:pt x="3502" y="10061"/>
                  </a:cubicBezTo>
                  <a:cubicBezTo>
                    <a:pt x="3560" y="10061"/>
                    <a:pt x="3663" y="10053"/>
                    <a:pt x="3685" y="9980"/>
                  </a:cubicBezTo>
                  <a:cubicBezTo>
                    <a:pt x="3685" y="9965"/>
                    <a:pt x="3700" y="9951"/>
                    <a:pt x="3729" y="9951"/>
                  </a:cubicBezTo>
                  <a:cubicBezTo>
                    <a:pt x="3751" y="9951"/>
                    <a:pt x="3773" y="9958"/>
                    <a:pt x="3795" y="9973"/>
                  </a:cubicBezTo>
                  <a:cubicBezTo>
                    <a:pt x="3824" y="9995"/>
                    <a:pt x="3868" y="10010"/>
                    <a:pt x="3912" y="10024"/>
                  </a:cubicBezTo>
                  <a:cubicBezTo>
                    <a:pt x="3956" y="10039"/>
                    <a:pt x="4000" y="10061"/>
                    <a:pt x="4022" y="10075"/>
                  </a:cubicBezTo>
                  <a:cubicBezTo>
                    <a:pt x="4051" y="10097"/>
                    <a:pt x="4081" y="10105"/>
                    <a:pt x="4110" y="10105"/>
                  </a:cubicBezTo>
                  <a:cubicBezTo>
                    <a:pt x="4147" y="10105"/>
                    <a:pt x="4191" y="10090"/>
                    <a:pt x="4235" y="10068"/>
                  </a:cubicBezTo>
                  <a:cubicBezTo>
                    <a:pt x="4249" y="10061"/>
                    <a:pt x="4256" y="10053"/>
                    <a:pt x="4271" y="10053"/>
                  </a:cubicBezTo>
                  <a:cubicBezTo>
                    <a:pt x="4293" y="10053"/>
                    <a:pt x="4315" y="10068"/>
                    <a:pt x="4315" y="10083"/>
                  </a:cubicBezTo>
                  <a:cubicBezTo>
                    <a:pt x="4323" y="10097"/>
                    <a:pt x="4300" y="10112"/>
                    <a:pt x="4293" y="10120"/>
                  </a:cubicBezTo>
                  <a:cubicBezTo>
                    <a:pt x="4278" y="10127"/>
                    <a:pt x="4242" y="10156"/>
                    <a:pt x="4249" y="10193"/>
                  </a:cubicBezTo>
                  <a:cubicBezTo>
                    <a:pt x="4264" y="10229"/>
                    <a:pt x="4308" y="10229"/>
                    <a:pt x="4359" y="10229"/>
                  </a:cubicBezTo>
                  <a:cubicBezTo>
                    <a:pt x="4366" y="10229"/>
                    <a:pt x="4381" y="10229"/>
                    <a:pt x="4388" y="10229"/>
                  </a:cubicBezTo>
                  <a:cubicBezTo>
                    <a:pt x="4396" y="10229"/>
                    <a:pt x="4403" y="10229"/>
                    <a:pt x="4418" y="10229"/>
                  </a:cubicBezTo>
                  <a:cubicBezTo>
                    <a:pt x="4462" y="10229"/>
                    <a:pt x="4498" y="10310"/>
                    <a:pt x="4513" y="10354"/>
                  </a:cubicBezTo>
                  <a:cubicBezTo>
                    <a:pt x="4513" y="10354"/>
                    <a:pt x="4513" y="10361"/>
                    <a:pt x="4513" y="10369"/>
                  </a:cubicBezTo>
                  <a:cubicBezTo>
                    <a:pt x="4520" y="10413"/>
                    <a:pt x="4535" y="10493"/>
                    <a:pt x="4667" y="10493"/>
                  </a:cubicBezTo>
                  <a:cubicBezTo>
                    <a:pt x="4681" y="10493"/>
                    <a:pt x="4689" y="10493"/>
                    <a:pt x="4704" y="10486"/>
                  </a:cubicBezTo>
                  <a:cubicBezTo>
                    <a:pt x="4791" y="10479"/>
                    <a:pt x="4916" y="10442"/>
                    <a:pt x="5011" y="10405"/>
                  </a:cubicBezTo>
                  <a:cubicBezTo>
                    <a:pt x="5026" y="10398"/>
                    <a:pt x="5048" y="10391"/>
                    <a:pt x="5070" y="10383"/>
                  </a:cubicBezTo>
                  <a:cubicBezTo>
                    <a:pt x="5063" y="10398"/>
                    <a:pt x="5063" y="10413"/>
                    <a:pt x="5063" y="10420"/>
                  </a:cubicBezTo>
                  <a:cubicBezTo>
                    <a:pt x="5063" y="10434"/>
                    <a:pt x="5070" y="10456"/>
                    <a:pt x="5106" y="10471"/>
                  </a:cubicBezTo>
                  <a:cubicBezTo>
                    <a:pt x="5121" y="10486"/>
                    <a:pt x="5121" y="10486"/>
                    <a:pt x="5121" y="10486"/>
                  </a:cubicBezTo>
                  <a:cubicBezTo>
                    <a:pt x="5143" y="10493"/>
                    <a:pt x="5158" y="10501"/>
                    <a:pt x="5180" y="10501"/>
                  </a:cubicBezTo>
                  <a:cubicBezTo>
                    <a:pt x="5216" y="10501"/>
                    <a:pt x="5231" y="10479"/>
                    <a:pt x="5268" y="10434"/>
                  </a:cubicBezTo>
                  <a:cubicBezTo>
                    <a:pt x="5275" y="10420"/>
                    <a:pt x="5275" y="10420"/>
                    <a:pt x="5275" y="10420"/>
                  </a:cubicBezTo>
                  <a:cubicBezTo>
                    <a:pt x="5326" y="10347"/>
                    <a:pt x="5348" y="10317"/>
                    <a:pt x="5392" y="10317"/>
                  </a:cubicBezTo>
                  <a:cubicBezTo>
                    <a:pt x="5399" y="10317"/>
                    <a:pt x="5399" y="10317"/>
                    <a:pt x="5407" y="10317"/>
                  </a:cubicBezTo>
                  <a:cubicBezTo>
                    <a:pt x="5487" y="10332"/>
                    <a:pt x="5531" y="10339"/>
                    <a:pt x="5531" y="10339"/>
                  </a:cubicBezTo>
                  <a:cubicBezTo>
                    <a:pt x="5568" y="10347"/>
                    <a:pt x="5568" y="10347"/>
                    <a:pt x="5568" y="10347"/>
                  </a:cubicBezTo>
                  <a:cubicBezTo>
                    <a:pt x="5568" y="10310"/>
                    <a:pt x="5568" y="10310"/>
                    <a:pt x="5568" y="10310"/>
                  </a:cubicBezTo>
                  <a:cubicBezTo>
                    <a:pt x="5568" y="10244"/>
                    <a:pt x="5568" y="10244"/>
                    <a:pt x="5568" y="10244"/>
                  </a:cubicBezTo>
                  <a:cubicBezTo>
                    <a:pt x="5568" y="10156"/>
                    <a:pt x="5568" y="10156"/>
                    <a:pt x="5568" y="10156"/>
                  </a:cubicBezTo>
                  <a:cubicBezTo>
                    <a:pt x="5524" y="10215"/>
                    <a:pt x="5524" y="10215"/>
                    <a:pt x="5524" y="10215"/>
                  </a:cubicBezTo>
                  <a:lnTo>
                    <a:pt x="5524" y="10215"/>
                  </a:lnTo>
                  <a:cubicBezTo>
                    <a:pt x="5531" y="10112"/>
                    <a:pt x="5539" y="10105"/>
                    <a:pt x="5605" y="10105"/>
                  </a:cubicBezTo>
                  <a:cubicBezTo>
                    <a:pt x="5627" y="10105"/>
                    <a:pt x="5649" y="10105"/>
                    <a:pt x="5671" y="10105"/>
                  </a:cubicBezTo>
                  <a:cubicBezTo>
                    <a:pt x="5700" y="10105"/>
                    <a:pt x="5722" y="10112"/>
                    <a:pt x="5751" y="10112"/>
                  </a:cubicBezTo>
                  <a:cubicBezTo>
                    <a:pt x="5788" y="10112"/>
                    <a:pt x="5847" y="10105"/>
                    <a:pt x="5883" y="10075"/>
                  </a:cubicBezTo>
                  <a:cubicBezTo>
                    <a:pt x="5927" y="10039"/>
                    <a:pt x="5913" y="10010"/>
                    <a:pt x="5905" y="9988"/>
                  </a:cubicBezTo>
                  <a:cubicBezTo>
                    <a:pt x="5905" y="9973"/>
                    <a:pt x="5898" y="9958"/>
                    <a:pt x="5927" y="9922"/>
                  </a:cubicBezTo>
                  <a:cubicBezTo>
                    <a:pt x="5978" y="9848"/>
                    <a:pt x="6030" y="9841"/>
                    <a:pt x="6103" y="9834"/>
                  </a:cubicBezTo>
                  <a:cubicBezTo>
                    <a:pt x="6132" y="9834"/>
                    <a:pt x="6132" y="9834"/>
                    <a:pt x="6132" y="9834"/>
                  </a:cubicBezTo>
                  <a:cubicBezTo>
                    <a:pt x="6140" y="9834"/>
                    <a:pt x="6147" y="9834"/>
                    <a:pt x="6154" y="9834"/>
                  </a:cubicBezTo>
                  <a:cubicBezTo>
                    <a:pt x="6176" y="9834"/>
                    <a:pt x="6206" y="9834"/>
                    <a:pt x="6235" y="9834"/>
                  </a:cubicBezTo>
                  <a:cubicBezTo>
                    <a:pt x="6271" y="9841"/>
                    <a:pt x="6308" y="9841"/>
                    <a:pt x="6345" y="9841"/>
                  </a:cubicBezTo>
                  <a:cubicBezTo>
                    <a:pt x="6411" y="9841"/>
                    <a:pt x="6455" y="9826"/>
                    <a:pt x="6484" y="9804"/>
                  </a:cubicBezTo>
                  <a:cubicBezTo>
                    <a:pt x="6550" y="9746"/>
                    <a:pt x="6740" y="9680"/>
                    <a:pt x="6821" y="9680"/>
                  </a:cubicBezTo>
                  <a:cubicBezTo>
                    <a:pt x="6828" y="9680"/>
                    <a:pt x="6828" y="9680"/>
                    <a:pt x="6836" y="9687"/>
                  </a:cubicBezTo>
                  <a:cubicBezTo>
                    <a:pt x="6872" y="9687"/>
                    <a:pt x="6909" y="9694"/>
                    <a:pt x="6946" y="9702"/>
                  </a:cubicBezTo>
                  <a:cubicBezTo>
                    <a:pt x="6990" y="9709"/>
                    <a:pt x="7026" y="9709"/>
                    <a:pt x="7063" y="9716"/>
                  </a:cubicBezTo>
                  <a:cubicBezTo>
                    <a:pt x="7092" y="9724"/>
                    <a:pt x="7121" y="9724"/>
                    <a:pt x="7144" y="9724"/>
                  </a:cubicBezTo>
                  <a:cubicBezTo>
                    <a:pt x="7173" y="9724"/>
                    <a:pt x="7195" y="9724"/>
                    <a:pt x="7231" y="9716"/>
                  </a:cubicBezTo>
                  <a:lnTo>
                    <a:pt x="7231" y="9716"/>
                  </a:lnTo>
                  <a:cubicBezTo>
                    <a:pt x="7275" y="9709"/>
                    <a:pt x="7297" y="9709"/>
                    <a:pt x="7312" y="9680"/>
                  </a:cubicBezTo>
                  <a:cubicBezTo>
                    <a:pt x="7327" y="9651"/>
                    <a:pt x="7312" y="9621"/>
                    <a:pt x="7275" y="9570"/>
                  </a:cubicBezTo>
                  <a:cubicBezTo>
                    <a:pt x="7261" y="9548"/>
                    <a:pt x="7261" y="9548"/>
                    <a:pt x="7261" y="9548"/>
                  </a:cubicBezTo>
                  <a:cubicBezTo>
                    <a:pt x="7209" y="9467"/>
                    <a:pt x="7195" y="9438"/>
                    <a:pt x="7239" y="9394"/>
                  </a:cubicBezTo>
                  <a:cubicBezTo>
                    <a:pt x="7261" y="9365"/>
                    <a:pt x="7283" y="9343"/>
                    <a:pt x="7305" y="9313"/>
                  </a:cubicBezTo>
                  <a:cubicBezTo>
                    <a:pt x="7327" y="9291"/>
                    <a:pt x="7341" y="9270"/>
                    <a:pt x="7356" y="9255"/>
                  </a:cubicBezTo>
                  <a:cubicBezTo>
                    <a:pt x="7356" y="9284"/>
                    <a:pt x="7349" y="9335"/>
                    <a:pt x="7334" y="9365"/>
                  </a:cubicBezTo>
                  <a:cubicBezTo>
                    <a:pt x="7327" y="9379"/>
                    <a:pt x="7319" y="9401"/>
                    <a:pt x="7334" y="9423"/>
                  </a:cubicBezTo>
                  <a:cubicBezTo>
                    <a:pt x="7334" y="9438"/>
                    <a:pt x="7349" y="9445"/>
                    <a:pt x="7371" y="9445"/>
                  </a:cubicBezTo>
                  <a:cubicBezTo>
                    <a:pt x="7400" y="9445"/>
                    <a:pt x="7437" y="9438"/>
                    <a:pt x="7495" y="9409"/>
                  </a:cubicBezTo>
                  <a:cubicBezTo>
                    <a:pt x="7554" y="9387"/>
                    <a:pt x="7620" y="9372"/>
                    <a:pt x="7671" y="9372"/>
                  </a:cubicBezTo>
                  <a:cubicBezTo>
                    <a:pt x="7722" y="9372"/>
                    <a:pt x="7752" y="9387"/>
                    <a:pt x="7759" y="9394"/>
                  </a:cubicBezTo>
                  <a:cubicBezTo>
                    <a:pt x="7766" y="9409"/>
                    <a:pt x="7774" y="9423"/>
                    <a:pt x="7781" y="9438"/>
                  </a:cubicBezTo>
                  <a:cubicBezTo>
                    <a:pt x="7810" y="9497"/>
                    <a:pt x="7847" y="9570"/>
                    <a:pt x="7906" y="9592"/>
                  </a:cubicBezTo>
                  <a:cubicBezTo>
                    <a:pt x="7920" y="9599"/>
                    <a:pt x="7928" y="9599"/>
                    <a:pt x="7935" y="9606"/>
                  </a:cubicBezTo>
                  <a:cubicBezTo>
                    <a:pt x="7957" y="9614"/>
                    <a:pt x="7979" y="9621"/>
                    <a:pt x="8008" y="9621"/>
                  </a:cubicBezTo>
                  <a:cubicBezTo>
                    <a:pt x="8045" y="9621"/>
                    <a:pt x="8074" y="9599"/>
                    <a:pt x="8111" y="9563"/>
                  </a:cubicBezTo>
                  <a:cubicBezTo>
                    <a:pt x="8125" y="9548"/>
                    <a:pt x="8133" y="9533"/>
                    <a:pt x="8147" y="9519"/>
                  </a:cubicBezTo>
                  <a:cubicBezTo>
                    <a:pt x="8191" y="9460"/>
                    <a:pt x="8213" y="9431"/>
                    <a:pt x="8287" y="9423"/>
                  </a:cubicBezTo>
                  <a:cubicBezTo>
                    <a:pt x="8309" y="9423"/>
                    <a:pt x="8309" y="9423"/>
                    <a:pt x="8309" y="9423"/>
                  </a:cubicBezTo>
                  <a:cubicBezTo>
                    <a:pt x="8345" y="9416"/>
                    <a:pt x="8367" y="9416"/>
                    <a:pt x="8396" y="9416"/>
                  </a:cubicBezTo>
                  <a:cubicBezTo>
                    <a:pt x="8426" y="9416"/>
                    <a:pt x="8448" y="9423"/>
                    <a:pt x="8462" y="9438"/>
                  </a:cubicBezTo>
                  <a:cubicBezTo>
                    <a:pt x="8477" y="9453"/>
                    <a:pt x="8485" y="9467"/>
                    <a:pt x="8492" y="9489"/>
                  </a:cubicBezTo>
                  <a:cubicBezTo>
                    <a:pt x="8506" y="9526"/>
                    <a:pt x="8528" y="9563"/>
                    <a:pt x="8587" y="9592"/>
                  </a:cubicBezTo>
                  <a:cubicBezTo>
                    <a:pt x="8594" y="9599"/>
                    <a:pt x="8602" y="9599"/>
                    <a:pt x="8609" y="9599"/>
                  </a:cubicBezTo>
                  <a:cubicBezTo>
                    <a:pt x="8602" y="9606"/>
                    <a:pt x="8594" y="9614"/>
                    <a:pt x="8587" y="9621"/>
                  </a:cubicBezTo>
                  <a:cubicBezTo>
                    <a:pt x="8580" y="9629"/>
                    <a:pt x="8572" y="9636"/>
                    <a:pt x="8565" y="9643"/>
                  </a:cubicBezTo>
                  <a:cubicBezTo>
                    <a:pt x="8543" y="9665"/>
                    <a:pt x="8536" y="9694"/>
                    <a:pt x="8543" y="9724"/>
                  </a:cubicBezTo>
                  <a:cubicBezTo>
                    <a:pt x="8558" y="9775"/>
                    <a:pt x="8616" y="9834"/>
                    <a:pt x="8690" y="9863"/>
                  </a:cubicBezTo>
                  <a:cubicBezTo>
                    <a:pt x="8726" y="9878"/>
                    <a:pt x="8756" y="9914"/>
                    <a:pt x="8792" y="9944"/>
                  </a:cubicBezTo>
                  <a:cubicBezTo>
                    <a:pt x="8829" y="9988"/>
                    <a:pt x="8873" y="10032"/>
                    <a:pt x="8931" y="10046"/>
                  </a:cubicBezTo>
                  <a:cubicBezTo>
                    <a:pt x="9019" y="10068"/>
                    <a:pt x="9019" y="10068"/>
                    <a:pt x="9078" y="10083"/>
                  </a:cubicBezTo>
                  <a:cubicBezTo>
                    <a:pt x="9085" y="10083"/>
                    <a:pt x="9093" y="10083"/>
                    <a:pt x="9100" y="10083"/>
                  </a:cubicBezTo>
                  <a:cubicBezTo>
                    <a:pt x="9144" y="10083"/>
                    <a:pt x="9166" y="10053"/>
                    <a:pt x="9180" y="10032"/>
                  </a:cubicBezTo>
                  <a:cubicBezTo>
                    <a:pt x="9188" y="10017"/>
                    <a:pt x="9195" y="10002"/>
                    <a:pt x="9210" y="9995"/>
                  </a:cubicBezTo>
                  <a:cubicBezTo>
                    <a:pt x="9254" y="9951"/>
                    <a:pt x="9225" y="9907"/>
                    <a:pt x="9210" y="9878"/>
                  </a:cubicBezTo>
                  <a:cubicBezTo>
                    <a:pt x="9202" y="9863"/>
                    <a:pt x="9195" y="9848"/>
                    <a:pt x="9195" y="9834"/>
                  </a:cubicBezTo>
                  <a:cubicBezTo>
                    <a:pt x="9195" y="9819"/>
                    <a:pt x="9188" y="9797"/>
                    <a:pt x="9188" y="9782"/>
                  </a:cubicBezTo>
                  <a:cubicBezTo>
                    <a:pt x="9180" y="9738"/>
                    <a:pt x="9173" y="9709"/>
                    <a:pt x="9210" y="9665"/>
                  </a:cubicBezTo>
                  <a:cubicBezTo>
                    <a:pt x="9217" y="9651"/>
                    <a:pt x="9225" y="9643"/>
                    <a:pt x="9232" y="9636"/>
                  </a:cubicBezTo>
                  <a:cubicBezTo>
                    <a:pt x="9290" y="9570"/>
                    <a:pt x="9342" y="9511"/>
                    <a:pt x="9283" y="9409"/>
                  </a:cubicBezTo>
                  <a:cubicBezTo>
                    <a:pt x="9268" y="9394"/>
                    <a:pt x="9261" y="9372"/>
                    <a:pt x="9247" y="9350"/>
                  </a:cubicBezTo>
                  <a:cubicBezTo>
                    <a:pt x="9210" y="9270"/>
                    <a:pt x="9159" y="9167"/>
                    <a:pt x="9071" y="9167"/>
                  </a:cubicBezTo>
                  <a:cubicBezTo>
                    <a:pt x="9041" y="9167"/>
                    <a:pt x="9019" y="9182"/>
                    <a:pt x="8990" y="9196"/>
                  </a:cubicBezTo>
                  <a:cubicBezTo>
                    <a:pt x="8968" y="9211"/>
                    <a:pt x="8909" y="9247"/>
                    <a:pt x="8887" y="9247"/>
                  </a:cubicBezTo>
                  <a:cubicBezTo>
                    <a:pt x="8887" y="9247"/>
                    <a:pt x="8873" y="9225"/>
                    <a:pt x="8866" y="9203"/>
                  </a:cubicBezTo>
                  <a:cubicBezTo>
                    <a:pt x="8866" y="9189"/>
                    <a:pt x="8866" y="9189"/>
                    <a:pt x="8866" y="9189"/>
                  </a:cubicBezTo>
                  <a:cubicBezTo>
                    <a:pt x="8851" y="9145"/>
                    <a:pt x="8858" y="9138"/>
                    <a:pt x="8873" y="9108"/>
                  </a:cubicBezTo>
                  <a:cubicBezTo>
                    <a:pt x="8887" y="9086"/>
                    <a:pt x="8909" y="9064"/>
                    <a:pt x="8924" y="9028"/>
                  </a:cubicBezTo>
                  <a:cubicBezTo>
                    <a:pt x="8931" y="9006"/>
                    <a:pt x="8946" y="8984"/>
                    <a:pt x="8968" y="8954"/>
                  </a:cubicBezTo>
                  <a:cubicBezTo>
                    <a:pt x="9012" y="8881"/>
                    <a:pt x="9078" y="8793"/>
                    <a:pt x="9012" y="8683"/>
                  </a:cubicBezTo>
                  <a:cubicBezTo>
                    <a:pt x="8983" y="8639"/>
                    <a:pt x="8961" y="8595"/>
                    <a:pt x="8939" y="8559"/>
                  </a:cubicBezTo>
                  <a:cubicBezTo>
                    <a:pt x="8909" y="8485"/>
                    <a:pt x="8880" y="8434"/>
                    <a:pt x="8821" y="8412"/>
                  </a:cubicBezTo>
                  <a:cubicBezTo>
                    <a:pt x="8763" y="8390"/>
                    <a:pt x="8719" y="8332"/>
                    <a:pt x="8704" y="8265"/>
                  </a:cubicBezTo>
                  <a:cubicBezTo>
                    <a:pt x="8697" y="8192"/>
                    <a:pt x="8638" y="8170"/>
                    <a:pt x="8587" y="8148"/>
                  </a:cubicBezTo>
                  <a:cubicBezTo>
                    <a:pt x="8565" y="8141"/>
                    <a:pt x="8543" y="8134"/>
                    <a:pt x="8521" y="8119"/>
                  </a:cubicBezTo>
                  <a:cubicBezTo>
                    <a:pt x="8485" y="8097"/>
                    <a:pt x="8462" y="8075"/>
                    <a:pt x="8448" y="8046"/>
                  </a:cubicBezTo>
                  <a:cubicBezTo>
                    <a:pt x="8440" y="8016"/>
                    <a:pt x="8448" y="7987"/>
                    <a:pt x="8462" y="7958"/>
                  </a:cubicBezTo>
                  <a:cubicBezTo>
                    <a:pt x="8485" y="7929"/>
                    <a:pt x="8506" y="7914"/>
                    <a:pt x="8536" y="7892"/>
                  </a:cubicBezTo>
                  <a:cubicBezTo>
                    <a:pt x="8572" y="7877"/>
                    <a:pt x="8616" y="7855"/>
                    <a:pt x="8646" y="7797"/>
                  </a:cubicBezTo>
                  <a:cubicBezTo>
                    <a:pt x="8675" y="7753"/>
                    <a:pt x="8682" y="7716"/>
                    <a:pt x="8690" y="7694"/>
                  </a:cubicBezTo>
                  <a:cubicBezTo>
                    <a:pt x="8697" y="7657"/>
                    <a:pt x="8697" y="7650"/>
                    <a:pt x="8719" y="7643"/>
                  </a:cubicBezTo>
                  <a:cubicBezTo>
                    <a:pt x="8734" y="7635"/>
                    <a:pt x="8748" y="7635"/>
                    <a:pt x="8770" y="7635"/>
                  </a:cubicBezTo>
                  <a:cubicBezTo>
                    <a:pt x="8777" y="7635"/>
                    <a:pt x="8792" y="7635"/>
                    <a:pt x="8799" y="7635"/>
                  </a:cubicBezTo>
                  <a:cubicBezTo>
                    <a:pt x="8807" y="7635"/>
                    <a:pt x="8814" y="7635"/>
                    <a:pt x="8829" y="7635"/>
                  </a:cubicBezTo>
                  <a:cubicBezTo>
                    <a:pt x="8836" y="7635"/>
                    <a:pt x="8873" y="7635"/>
                    <a:pt x="8895" y="7606"/>
                  </a:cubicBezTo>
                  <a:cubicBezTo>
                    <a:pt x="8917" y="7570"/>
                    <a:pt x="9041" y="7445"/>
                    <a:pt x="9122" y="7415"/>
                  </a:cubicBezTo>
                  <a:cubicBezTo>
                    <a:pt x="9180" y="7394"/>
                    <a:pt x="9261" y="7372"/>
                    <a:pt x="9334" y="7357"/>
                  </a:cubicBezTo>
                  <a:cubicBezTo>
                    <a:pt x="9371" y="7350"/>
                    <a:pt x="9400" y="7342"/>
                    <a:pt x="9430" y="7335"/>
                  </a:cubicBezTo>
                  <a:cubicBezTo>
                    <a:pt x="9525" y="7313"/>
                    <a:pt x="9847" y="7130"/>
                    <a:pt x="9877" y="7005"/>
                  </a:cubicBezTo>
                  <a:cubicBezTo>
                    <a:pt x="9884" y="6954"/>
                    <a:pt x="9884" y="6910"/>
                    <a:pt x="9884" y="6873"/>
                  </a:cubicBezTo>
                  <a:cubicBezTo>
                    <a:pt x="9884" y="6837"/>
                    <a:pt x="9884" y="6807"/>
                    <a:pt x="9899" y="6771"/>
                  </a:cubicBezTo>
                  <a:cubicBezTo>
                    <a:pt x="9921" y="6697"/>
                    <a:pt x="9942" y="6624"/>
                    <a:pt x="9942" y="6624"/>
                  </a:cubicBezTo>
                  <a:cubicBezTo>
                    <a:pt x="9942" y="6617"/>
                    <a:pt x="9942" y="6617"/>
                    <a:pt x="9942" y="6617"/>
                  </a:cubicBezTo>
                  <a:cubicBezTo>
                    <a:pt x="9942" y="6602"/>
                    <a:pt x="9942" y="6602"/>
                    <a:pt x="9942" y="6602"/>
                  </a:cubicBezTo>
                  <a:cubicBezTo>
                    <a:pt x="9928" y="6573"/>
                    <a:pt x="9899" y="6478"/>
                    <a:pt x="9899" y="6434"/>
                  </a:cubicBezTo>
                  <a:cubicBezTo>
                    <a:pt x="9899" y="6426"/>
                    <a:pt x="9899" y="6426"/>
                    <a:pt x="9899" y="6419"/>
                  </a:cubicBezTo>
                  <a:cubicBezTo>
                    <a:pt x="9906" y="6419"/>
                    <a:pt x="9928" y="6412"/>
                    <a:pt x="9950" y="6390"/>
                  </a:cubicBezTo>
                  <a:cubicBezTo>
                    <a:pt x="9994" y="6360"/>
                    <a:pt x="10001" y="6346"/>
                    <a:pt x="10016" y="6331"/>
                  </a:cubicBezTo>
                  <a:cubicBezTo>
                    <a:pt x="10016" y="6316"/>
                    <a:pt x="10023" y="6309"/>
                    <a:pt x="10038" y="6294"/>
                  </a:cubicBezTo>
                  <a:lnTo>
                    <a:pt x="10038" y="6294"/>
                  </a:lnTo>
                  <a:cubicBezTo>
                    <a:pt x="10052" y="6309"/>
                    <a:pt x="10075" y="6331"/>
                    <a:pt x="10118" y="6353"/>
                  </a:cubicBezTo>
                  <a:cubicBezTo>
                    <a:pt x="10155" y="6368"/>
                    <a:pt x="10199" y="6375"/>
                    <a:pt x="10228" y="6382"/>
                  </a:cubicBezTo>
                  <a:cubicBezTo>
                    <a:pt x="10272" y="6390"/>
                    <a:pt x="10302" y="6397"/>
                    <a:pt x="10324" y="6412"/>
                  </a:cubicBezTo>
                  <a:cubicBezTo>
                    <a:pt x="10338" y="6419"/>
                    <a:pt x="10353" y="6441"/>
                    <a:pt x="10368" y="6456"/>
                  </a:cubicBezTo>
                  <a:cubicBezTo>
                    <a:pt x="10397" y="6492"/>
                    <a:pt x="10433" y="6529"/>
                    <a:pt x="10470" y="6529"/>
                  </a:cubicBezTo>
                  <a:cubicBezTo>
                    <a:pt x="10485" y="6529"/>
                    <a:pt x="10499" y="6522"/>
                    <a:pt x="10507" y="6514"/>
                  </a:cubicBezTo>
                  <a:cubicBezTo>
                    <a:pt x="10543" y="6492"/>
                    <a:pt x="10551" y="6463"/>
                    <a:pt x="10558" y="6434"/>
                  </a:cubicBezTo>
                  <a:cubicBezTo>
                    <a:pt x="10573" y="6412"/>
                    <a:pt x="10580" y="6390"/>
                    <a:pt x="10595" y="6360"/>
                  </a:cubicBezTo>
                  <a:cubicBezTo>
                    <a:pt x="10609" y="6338"/>
                    <a:pt x="10624" y="6331"/>
                    <a:pt x="10631" y="6324"/>
                  </a:cubicBezTo>
                  <a:cubicBezTo>
                    <a:pt x="10661" y="6302"/>
                    <a:pt x="10690" y="6280"/>
                    <a:pt x="10705" y="6199"/>
                  </a:cubicBezTo>
                  <a:cubicBezTo>
                    <a:pt x="10712" y="6170"/>
                    <a:pt x="10719" y="6141"/>
                    <a:pt x="10727" y="6111"/>
                  </a:cubicBezTo>
                  <a:cubicBezTo>
                    <a:pt x="10749" y="6038"/>
                    <a:pt x="10763" y="5979"/>
                    <a:pt x="10734" y="5928"/>
                  </a:cubicBezTo>
                  <a:cubicBezTo>
                    <a:pt x="10719" y="5913"/>
                    <a:pt x="10712" y="5906"/>
                    <a:pt x="10705" y="5899"/>
                  </a:cubicBezTo>
                  <a:cubicBezTo>
                    <a:pt x="10690" y="5877"/>
                    <a:pt x="10683" y="5870"/>
                    <a:pt x="10690" y="5803"/>
                  </a:cubicBezTo>
                  <a:cubicBezTo>
                    <a:pt x="10697" y="5774"/>
                    <a:pt x="10697" y="5752"/>
                    <a:pt x="10697" y="5738"/>
                  </a:cubicBezTo>
                  <a:cubicBezTo>
                    <a:pt x="10712" y="5679"/>
                    <a:pt x="10719" y="5642"/>
                    <a:pt x="10690" y="5584"/>
                  </a:cubicBezTo>
                  <a:cubicBezTo>
                    <a:pt x="10675" y="5562"/>
                    <a:pt x="10668" y="5547"/>
                    <a:pt x="10661" y="5532"/>
                  </a:cubicBezTo>
                  <a:cubicBezTo>
                    <a:pt x="10646" y="5496"/>
                    <a:pt x="10631" y="5466"/>
                    <a:pt x="10602" y="5430"/>
                  </a:cubicBezTo>
                  <a:cubicBezTo>
                    <a:pt x="10573" y="5386"/>
                    <a:pt x="10514" y="5298"/>
                    <a:pt x="10507" y="5269"/>
                  </a:cubicBezTo>
                  <a:cubicBezTo>
                    <a:pt x="10499" y="5246"/>
                    <a:pt x="10485" y="5232"/>
                    <a:pt x="10463" y="5232"/>
                  </a:cubicBezTo>
                  <a:cubicBezTo>
                    <a:pt x="10448" y="5232"/>
                    <a:pt x="10433" y="5239"/>
                    <a:pt x="10419" y="5239"/>
                  </a:cubicBezTo>
                  <a:cubicBezTo>
                    <a:pt x="10404" y="5246"/>
                    <a:pt x="10382" y="5246"/>
                    <a:pt x="10368" y="5246"/>
                  </a:cubicBezTo>
                  <a:cubicBezTo>
                    <a:pt x="10360" y="5246"/>
                    <a:pt x="10353" y="5246"/>
                    <a:pt x="10346" y="5246"/>
                  </a:cubicBezTo>
                  <a:cubicBezTo>
                    <a:pt x="10294" y="5239"/>
                    <a:pt x="10272" y="5210"/>
                    <a:pt x="10236" y="5129"/>
                  </a:cubicBezTo>
                  <a:cubicBezTo>
                    <a:pt x="10192" y="5034"/>
                    <a:pt x="10104" y="5012"/>
                    <a:pt x="10023" y="4990"/>
                  </a:cubicBezTo>
                  <a:cubicBezTo>
                    <a:pt x="10016" y="4983"/>
                    <a:pt x="10009" y="4983"/>
                    <a:pt x="10001" y="4983"/>
                  </a:cubicBezTo>
                  <a:cubicBezTo>
                    <a:pt x="9950" y="4983"/>
                    <a:pt x="9935" y="5027"/>
                    <a:pt x="9928" y="5056"/>
                  </a:cubicBezTo>
                  <a:cubicBezTo>
                    <a:pt x="9921" y="5056"/>
                    <a:pt x="9921" y="5063"/>
                    <a:pt x="9921" y="5071"/>
                  </a:cubicBezTo>
                  <a:cubicBezTo>
                    <a:pt x="9913" y="5071"/>
                    <a:pt x="9913" y="5063"/>
                    <a:pt x="9906" y="5063"/>
                  </a:cubicBezTo>
                  <a:cubicBezTo>
                    <a:pt x="9833" y="4997"/>
                    <a:pt x="9759" y="4968"/>
                    <a:pt x="9716" y="4961"/>
                  </a:cubicBezTo>
                  <a:cubicBezTo>
                    <a:pt x="9723" y="4946"/>
                    <a:pt x="9723" y="4932"/>
                    <a:pt x="9730" y="4917"/>
                  </a:cubicBezTo>
                  <a:cubicBezTo>
                    <a:pt x="9737" y="4873"/>
                    <a:pt x="9752" y="4829"/>
                    <a:pt x="9737" y="4792"/>
                  </a:cubicBezTo>
                  <a:cubicBezTo>
                    <a:pt x="9716" y="4726"/>
                    <a:pt x="9561" y="4551"/>
                    <a:pt x="9488" y="4536"/>
                  </a:cubicBezTo>
                  <a:cubicBezTo>
                    <a:pt x="9437" y="4521"/>
                    <a:pt x="9305" y="4521"/>
                    <a:pt x="9268" y="4521"/>
                  </a:cubicBezTo>
                  <a:cubicBezTo>
                    <a:pt x="9247" y="4506"/>
                    <a:pt x="9210" y="4463"/>
                    <a:pt x="9202" y="4433"/>
                  </a:cubicBezTo>
                  <a:cubicBezTo>
                    <a:pt x="9188" y="4360"/>
                    <a:pt x="9100" y="4287"/>
                    <a:pt x="9041" y="4257"/>
                  </a:cubicBezTo>
                  <a:cubicBezTo>
                    <a:pt x="9019" y="4235"/>
                    <a:pt x="9005" y="4213"/>
                    <a:pt x="8990" y="4184"/>
                  </a:cubicBezTo>
                  <a:cubicBezTo>
                    <a:pt x="8983" y="4170"/>
                    <a:pt x="8975" y="4147"/>
                    <a:pt x="8961" y="4125"/>
                  </a:cubicBezTo>
                  <a:cubicBezTo>
                    <a:pt x="8917" y="4067"/>
                    <a:pt x="8873" y="4008"/>
                    <a:pt x="8821" y="3964"/>
                  </a:cubicBezTo>
                  <a:cubicBezTo>
                    <a:pt x="8814" y="3957"/>
                    <a:pt x="8814" y="3957"/>
                    <a:pt x="8814" y="3957"/>
                  </a:cubicBezTo>
                  <a:cubicBezTo>
                    <a:pt x="8756" y="3898"/>
                    <a:pt x="8660" y="3803"/>
                    <a:pt x="8543" y="3803"/>
                  </a:cubicBezTo>
                  <a:cubicBezTo>
                    <a:pt x="8521" y="3803"/>
                    <a:pt x="8506" y="3803"/>
                    <a:pt x="8485" y="3810"/>
                  </a:cubicBezTo>
                  <a:cubicBezTo>
                    <a:pt x="8470" y="3818"/>
                    <a:pt x="8470" y="3818"/>
                    <a:pt x="8470" y="3818"/>
                  </a:cubicBezTo>
                  <a:cubicBezTo>
                    <a:pt x="8418" y="3825"/>
                    <a:pt x="8375" y="3840"/>
                    <a:pt x="8345" y="3840"/>
                  </a:cubicBezTo>
                  <a:cubicBezTo>
                    <a:pt x="8316" y="3840"/>
                    <a:pt x="8301" y="3832"/>
                    <a:pt x="8287" y="3796"/>
                  </a:cubicBezTo>
                  <a:cubicBezTo>
                    <a:pt x="8250" y="3693"/>
                    <a:pt x="8125" y="3569"/>
                    <a:pt x="8023" y="3569"/>
                  </a:cubicBezTo>
                  <a:cubicBezTo>
                    <a:pt x="8008" y="3569"/>
                    <a:pt x="8008" y="3569"/>
                    <a:pt x="8008" y="3569"/>
                  </a:cubicBezTo>
                  <a:cubicBezTo>
                    <a:pt x="7986" y="3539"/>
                    <a:pt x="7986" y="3466"/>
                    <a:pt x="7986" y="3415"/>
                  </a:cubicBezTo>
                  <a:cubicBezTo>
                    <a:pt x="7986" y="3385"/>
                    <a:pt x="7986" y="3356"/>
                    <a:pt x="7979" y="3334"/>
                  </a:cubicBezTo>
                  <a:cubicBezTo>
                    <a:pt x="7971" y="3268"/>
                    <a:pt x="7906" y="3239"/>
                    <a:pt x="7876" y="3224"/>
                  </a:cubicBezTo>
                  <a:cubicBezTo>
                    <a:pt x="7854" y="3165"/>
                    <a:pt x="7796" y="2990"/>
                    <a:pt x="7774" y="2960"/>
                  </a:cubicBezTo>
                  <a:cubicBezTo>
                    <a:pt x="7759" y="2938"/>
                    <a:pt x="7737" y="2931"/>
                    <a:pt x="7715" y="2924"/>
                  </a:cubicBezTo>
                  <a:cubicBezTo>
                    <a:pt x="7686" y="2902"/>
                    <a:pt x="7686" y="2902"/>
                    <a:pt x="7686" y="2894"/>
                  </a:cubicBezTo>
                  <a:cubicBezTo>
                    <a:pt x="7693" y="2851"/>
                    <a:pt x="7722" y="2726"/>
                    <a:pt x="7642" y="2711"/>
                  </a:cubicBezTo>
                  <a:cubicBezTo>
                    <a:pt x="7576" y="2696"/>
                    <a:pt x="7503" y="2660"/>
                    <a:pt x="7473" y="2631"/>
                  </a:cubicBezTo>
                  <a:cubicBezTo>
                    <a:pt x="7444" y="2587"/>
                    <a:pt x="7437" y="2572"/>
                    <a:pt x="7466" y="2528"/>
                  </a:cubicBezTo>
                  <a:cubicBezTo>
                    <a:pt x="7503" y="2477"/>
                    <a:pt x="7583" y="2440"/>
                    <a:pt x="7583" y="2440"/>
                  </a:cubicBezTo>
                  <a:cubicBezTo>
                    <a:pt x="7678" y="2382"/>
                    <a:pt x="7678" y="2382"/>
                    <a:pt x="7678" y="2382"/>
                  </a:cubicBezTo>
                  <a:cubicBezTo>
                    <a:pt x="7568" y="2382"/>
                    <a:pt x="7568" y="2382"/>
                    <a:pt x="7568" y="2382"/>
                  </a:cubicBezTo>
                  <a:cubicBezTo>
                    <a:pt x="7568" y="2382"/>
                    <a:pt x="7561" y="2382"/>
                    <a:pt x="7554" y="2374"/>
                  </a:cubicBezTo>
                  <a:cubicBezTo>
                    <a:pt x="7554" y="2367"/>
                    <a:pt x="7554" y="2352"/>
                    <a:pt x="7561" y="2330"/>
                  </a:cubicBezTo>
                  <a:cubicBezTo>
                    <a:pt x="7561" y="2323"/>
                    <a:pt x="7561" y="2323"/>
                    <a:pt x="7561" y="2323"/>
                  </a:cubicBezTo>
                  <a:cubicBezTo>
                    <a:pt x="7598" y="2235"/>
                    <a:pt x="7605" y="2206"/>
                    <a:pt x="7656" y="2147"/>
                  </a:cubicBezTo>
                  <a:cubicBezTo>
                    <a:pt x="7693" y="2103"/>
                    <a:pt x="7722" y="2059"/>
                    <a:pt x="7708" y="2008"/>
                  </a:cubicBezTo>
                  <a:cubicBezTo>
                    <a:pt x="7700" y="1978"/>
                    <a:pt x="7678" y="1956"/>
                    <a:pt x="7635" y="1942"/>
                  </a:cubicBezTo>
                  <a:cubicBezTo>
                    <a:pt x="7561" y="1913"/>
                    <a:pt x="7554" y="1898"/>
                    <a:pt x="7554" y="1891"/>
                  </a:cubicBezTo>
                  <a:cubicBezTo>
                    <a:pt x="7554" y="1891"/>
                    <a:pt x="7554" y="1883"/>
                    <a:pt x="7561" y="1876"/>
                  </a:cubicBezTo>
                  <a:cubicBezTo>
                    <a:pt x="7583" y="1854"/>
                    <a:pt x="7590" y="1825"/>
                    <a:pt x="7583" y="1803"/>
                  </a:cubicBezTo>
                  <a:cubicBezTo>
                    <a:pt x="7568" y="1759"/>
                    <a:pt x="7510" y="1722"/>
                    <a:pt x="7444" y="1715"/>
                  </a:cubicBezTo>
                  <a:cubicBezTo>
                    <a:pt x="7393" y="1700"/>
                    <a:pt x="7378" y="1693"/>
                    <a:pt x="7327" y="1656"/>
                  </a:cubicBezTo>
                  <a:cubicBezTo>
                    <a:pt x="7312" y="1641"/>
                    <a:pt x="7297" y="1627"/>
                    <a:pt x="7275" y="1612"/>
                  </a:cubicBezTo>
                  <a:cubicBezTo>
                    <a:pt x="7239" y="1590"/>
                    <a:pt x="7209" y="1568"/>
                    <a:pt x="7173" y="1553"/>
                  </a:cubicBezTo>
                  <a:cubicBezTo>
                    <a:pt x="7129" y="1532"/>
                    <a:pt x="7099" y="1517"/>
                    <a:pt x="7085" y="1480"/>
                  </a:cubicBezTo>
                  <a:cubicBezTo>
                    <a:pt x="7056" y="1414"/>
                    <a:pt x="7012" y="1392"/>
                    <a:pt x="6975" y="1378"/>
                  </a:cubicBezTo>
                  <a:cubicBezTo>
                    <a:pt x="6960" y="1370"/>
                    <a:pt x="6946" y="1363"/>
                    <a:pt x="6938" y="1356"/>
                  </a:cubicBezTo>
                  <a:cubicBezTo>
                    <a:pt x="6931" y="1348"/>
                    <a:pt x="6924" y="1334"/>
                    <a:pt x="6924" y="1312"/>
                  </a:cubicBezTo>
                  <a:cubicBezTo>
                    <a:pt x="6916" y="1275"/>
                    <a:pt x="6931" y="1238"/>
                    <a:pt x="6938" y="1231"/>
                  </a:cubicBezTo>
                  <a:cubicBezTo>
                    <a:pt x="6975" y="1202"/>
                    <a:pt x="6982" y="1143"/>
                    <a:pt x="6968" y="1099"/>
                  </a:cubicBezTo>
                  <a:cubicBezTo>
                    <a:pt x="6960" y="1063"/>
                    <a:pt x="6931" y="1041"/>
                    <a:pt x="6887" y="1033"/>
                  </a:cubicBezTo>
                  <a:cubicBezTo>
                    <a:pt x="6850" y="1026"/>
                    <a:pt x="6836" y="1019"/>
                    <a:pt x="6821" y="1004"/>
                  </a:cubicBezTo>
                  <a:cubicBezTo>
                    <a:pt x="6799" y="989"/>
                    <a:pt x="6785" y="975"/>
                    <a:pt x="6748" y="967"/>
                  </a:cubicBezTo>
                  <a:cubicBezTo>
                    <a:pt x="6726" y="960"/>
                    <a:pt x="6711" y="945"/>
                    <a:pt x="6711" y="923"/>
                  </a:cubicBezTo>
                  <a:cubicBezTo>
                    <a:pt x="6711" y="909"/>
                    <a:pt x="6718" y="894"/>
                    <a:pt x="6740" y="887"/>
                  </a:cubicBezTo>
                  <a:cubicBezTo>
                    <a:pt x="6762" y="872"/>
                    <a:pt x="6777" y="857"/>
                    <a:pt x="6785" y="835"/>
                  </a:cubicBezTo>
                  <a:cubicBezTo>
                    <a:pt x="6799" y="784"/>
                    <a:pt x="6770" y="725"/>
                    <a:pt x="6755" y="703"/>
                  </a:cubicBezTo>
                  <a:cubicBezTo>
                    <a:pt x="6755" y="689"/>
                    <a:pt x="6755" y="689"/>
                    <a:pt x="6755" y="689"/>
                  </a:cubicBezTo>
                  <a:cubicBezTo>
                    <a:pt x="6740" y="689"/>
                    <a:pt x="6740" y="689"/>
                    <a:pt x="6740" y="689"/>
                  </a:cubicBezTo>
                  <a:cubicBezTo>
                    <a:pt x="6623" y="623"/>
                    <a:pt x="6594" y="623"/>
                    <a:pt x="6579" y="623"/>
                  </a:cubicBezTo>
                  <a:cubicBezTo>
                    <a:pt x="6543" y="623"/>
                    <a:pt x="6484" y="601"/>
                    <a:pt x="6433" y="579"/>
                  </a:cubicBezTo>
                  <a:cubicBezTo>
                    <a:pt x="6411" y="572"/>
                    <a:pt x="6404" y="513"/>
                    <a:pt x="6396" y="476"/>
                  </a:cubicBezTo>
                  <a:cubicBezTo>
                    <a:pt x="6396" y="447"/>
                    <a:pt x="6389" y="418"/>
                    <a:pt x="6381" y="396"/>
                  </a:cubicBezTo>
                  <a:cubicBezTo>
                    <a:pt x="6359" y="374"/>
                    <a:pt x="6330" y="359"/>
                    <a:pt x="6301" y="359"/>
                  </a:cubicBezTo>
                  <a:cubicBezTo>
                    <a:pt x="6294" y="359"/>
                    <a:pt x="6294" y="359"/>
                    <a:pt x="6294" y="359"/>
                  </a:cubicBezTo>
                  <a:lnTo>
                    <a:pt x="6294" y="359"/>
                  </a:lnTo>
                  <a:cubicBezTo>
                    <a:pt x="6286" y="359"/>
                    <a:pt x="6286" y="359"/>
                    <a:pt x="6286" y="359"/>
                  </a:cubicBezTo>
                  <a:cubicBezTo>
                    <a:pt x="6257" y="359"/>
                    <a:pt x="6228" y="374"/>
                    <a:pt x="6198" y="388"/>
                  </a:cubicBezTo>
                  <a:cubicBezTo>
                    <a:pt x="6154" y="418"/>
                    <a:pt x="6147" y="418"/>
                    <a:pt x="6059" y="418"/>
                  </a:cubicBezTo>
                  <a:cubicBezTo>
                    <a:pt x="6044" y="418"/>
                    <a:pt x="6037" y="418"/>
                    <a:pt x="6030" y="418"/>
                  </a:cubicBezTo>
                  <a:cubicBezTo>
                    <a:pt x="6022" y="388"/>
                    <a:pt x="5993" y="381"/>
                    <a:pt x="5971" y="381"/>
                  </a:cubicBezTo>
                  <a:cubicBezTo>
                    <a:pt x="5898" y="381"/>
                    <a:pt x="5780" y="432"/>
                    <a:pt x="5707" y="469"/>
                  </a:cubicBezTo>
                  <a:cubicBezTo>
                    <a:pt x="5693" y="469"/>
                    <a:pt x="5685" y="476"/>
                    <a:pt x="5678" y="476"/>
                  </a:cubicBezTo>
                  <a:cubicBezTo>
                    <a:pt x="5671" y="476"/>
                    <a:pt x="5663" y="469"/>
                    <a:pt x="5649" y="454"/>
                  </a:cubicBezTo>
                  <a:cubicBezTo>
                    <a:pt x="5641" y="447"/>
                    <a:pt x="5627" y="432"/>
                    <a:pt x="5605" y="425"/>
                  </a:cubicBezTo>
                  <a:cubicBezTo>
                    <a:pt x="5597" y="418"/>
                    <a:pt x="5590" y="418"/>
                    <a:pt x="5575" y="418"/>
                  </a:cubicBezTo>
                  <a:cubicBezTo>
                    <a:pt x="5546" y="418"/>
                    <a:pt x="5524" y="440"/>
                    <a:pt x="5502" y="469"/>
                  </a:cubicBezTo>
                  <a:cubicBezTo>
                    <a:pt x="5495" y="484"/>
                    <a:pt x="5480" y="498"/>
                    <a:pt x="5458" y="513"/>
                  </a:cubicBezTo>
                  <a:cubicBezTo>
                    <a:pt x="5458" y="520"/>
                    <a:pt x="5451" y="520"/>
                    <a:pt x="5451" y="520"/>
                  </a:cubicBezTo>
                  <a:cubicBezTo>
                    <a:pt x="5436" y="520"/>
                    <a:pt x="5407" y="484"/>
                    <a:pt x="5399" y="440"/>
                  </a:cubicBezTo>
                  <a:cubicBezTo>
                    <a:pt x="5385" y="403"/>
                    <a:pt x="5370" y="344"/>
                    <a:pt x="5297" y="330"/>
                  </a:cubicBezTo>
                  <a:cubicBezTo>
                    <a:pt x="5282" y="322"/>
                    <a:pt x="5268" y="315"/>
                    <a:pt x="5260" y="301"/>
                  </a:cubicBezTo>
                  <a:cubicBezTo>
                    <a:pt x="5246" y="271"/>
                    <a:pt x="5246" y="242"/>
                    <a:pt x="5246" y="234"/>
                  </a:cubicBezTo>
                  <a:cubicBezTo>
                    <a:pt x="5260" y="205"/>
                    <a:pt x="5260" y="132"/>
                    <a:pt x="5231" y="88"/>
                  </a:cubicBezTo>
                  <a:cubicBezTo>
                    <a:pt x="5216" y="66"/>
                    <a:pt x="5194" y="59"/>
                    <a:pt x="5172" y="59"/>
                  </a:cubicBezTo>
                  <a:cubicBezTo>
                    <a:pt x="5165" y="59"/>
                    <a:pt x="5150" y="59"/>
                    <a:pt x="5143" y="59"/>
                  </a:cubicBezTo>
                  <a:cubicBezTo>
                    <a:pt x="5128" y="51"/>
                    <a:pt x="5121" y="51"/>
                    <a:pt x="5106" y="51"/>
                  </a:cubicBezTo>
                  <a:cubicBezTo>
                    <a:pt x="5085" y="51"/>
                    <a:pt x="5033" y="51"/>
                    <a:pt x="5018" y="103"/>
                  </a:cubicBezTo>
                  <a:cubicBezTo>
                    <a:pt x="5011" y="125"/>
                    <a:pt x="4982" y="146"/>
                    <a:pt x="4931" y="176"/>
                  </a:cubicBezTo>
                  <a:cubicBezTo>
                    <a:pt x="4872" y="205"/>
                    <a:pt x="4828" y="242"/>
                    <a:pt x="4828" y="242"/>
                  </a:cubicBezTo>
                  <a:cubicBezTo>
                    <a:pt x="4813" y="256"/>
                    <a:pt x="4813" y="256"/>
                    <a:pt x="4813" y="256"/>
                  </a:cubicBezTo>
                  <a:cubicBezTo>
                    <a:pt x="4813" y="271"/>
                    <a:pt x="4813" y="271"/>
                    <a:pt x="4813" y="271"/>
                  </a:cubicBezTo>
                  <a:cubicBezTo>
                    <a:pt x="4813" y="278"/>
                    <a:pt x="4828" y="410"/>
                    <a:pt x="4872" y="498"/>
                  </a:cubicBezTo>
                  <a:cubicBezTo>
                    <a:pt x="4901" y="542"/>
                    <a:pt x="4894" y="594"/>
                    <a:pt x="4894" y="660"/>
                  </a:cubicBezTo>
                  <a:cubicBezTo>
                    <a:pt x="4894" y="703"/>
                    <a:pt x="4887" y="747"/>
                    <a:pt x="4894" y="806"/>
                  </a:cubicBezTo>
                  <a:cubicBezTo>
                    <a:pt x="4901" y="865"/>
                    <a:pt x="4887" y="879"/>
                    <a:pt x="4887" y="879"/>
                  </a:cubicBezTo>
                  <a:cubicBezTo>
                    <a:pt x="4887" y="879"/>
                    <a:pt x="4887" y="887"/>
                    <a:pt x="4872" y="887"/>
                  </a:cubicBezTo>
                  <a:cubicBezTo>
                    <a:pt x="4872" y="887"/>
                    <a:pt x="4865" y="887"/>
                    <a:pt x="4857" y="887"/>
                  </a:cubicBezTo>
                  <a:cubicBezTo>
                    <a:pt x="4857" y="887"/>
                    <a:pt x="4850" y="887"/>
                    <a:pt x="4843" y="887"/>
                  </a:cubicBezTo>
                  <a:cubicBezTo>
                    <a:pt x="4843" y="887"/>
                    <a:pt x="4835" y="879"/>
                    <a:pt x="4828" y="879"/>
                  </a:cubicBezTo>
                  <a:cubicBezTo>
                    <a:pt x="4821" y="872"/>
                    <a:pt x="4806" y="857"/>
                    <a:pt x="4791" y="857"/>
                  </a:cubicBezTo>
                  <a:cubicBezTo>
                    <a:pt x="4777" y="857"/>
                    <a:pt x="4762" y="865"/>
                    <a:pt x="4747" y="879"/>
                  </a:cubicBezTo>
                  <a:cubicBezTo>
                    <a:pt x="4740" y="887"/>
                    <a:pt x="4740" y="887"/>
                    <a:pt x="4733" y="887"/>
                  </a:cubicBezTo>
                  <a:cubicBezTo>
                    <a:pt x="4725" y="887"/>
                    <a:pt x="4711" y="879"/>
                    <a:pt x="4674" y="850"/>
                  </a:cubicBezTo>
                  <a:cubicBezTo>
                    <a:pt x="4652" y="828"/>
                    <a:pt x="4667" y="791"/>
                    <a:pt x="4667" y="791"/>
                  </a:cubicBezTo>
                  <a:cubicBezTo>
                    <a:pt x="4667" y="784"/>
                    <a:pt x="4667" y="784"/>
                    <a:pt x="4667" y="784"/>
                  </a:cubicBezTo>
                  <a:cubicBezTo>
                    <a:pt x="4674" y="784"/>
                    <a:pt x="4674" y="784"/>
                    <a:pt x="4674" y="784"/>
                  </a:cubicBezTo>
                  <a:cubicBezTo>
                    <a:pt x="4674" y="769"/>
                    <a:pt x="4696" y="674"/>
                    <a:pt x="4652" y="630"/>
                  </a:cubicBezTo>
                  <a:cubicBezTo>
                    <a:pt x="4623" y="601"/>
                    <a:pt x="4586" y="601"/>
                    <a:pt x="4564" y="601"/>
                  </a:cubicBezTo>
                  <a:cubicBezTo>
                    <a:pt x="4549" y="601"/>
                    <a:pt x="4535" y="601"/>
                    <a:pt x="4535" y="601"/>
                  </a:cubicBezTo>
                  <a:cubicBezTo>
                    <a:pt x="4528" y="601"/>
                    <a:pt x="4528" y="601"/>
                    <a:pt x="4528" y="601"/>
                  </a:cubicBezTo>
                  <a:cubicBezTo>
                    <a:pt x="4520" y="608"/>
                    <a:pt x="4520" y="608"/>
                    <a:pt x="4520" y="608"/>
                  </a:cubicBezTo>
                  <a:cubicBezTo>
                    <a:pt x="4498" y="615"/>
                    <a:pt x="4462" y="637"/>
                    <a:pt x="4432" y="637"/>
                  </a:cubicBezTo>
                  <a:lnTo>
                    <a:pt x="4432" y="637"/>
                  </a:lnTo>
                  <a:cubicBezTo>
                    <a:pt x="4388" y="608"/>
                    <a:pt x="4359" y="594"/>
                    <a:pt x="4337" y="594"/>
                  </a:cubicBezTo>
                  <a:cubicBezTo>
                    <a:pt x="4323" y="594"/>
                    <a:pt x="4315" y="601"/>
                    <a:pt x="4308" y="608"/>
                  </a:cubicBezTo>
                  <a:cubicBezTo>
                    <a:pt x="4300" y="608"/>
                    <a:pt x="4300" y="615"/>
                    <a:pt x="4300" y="615"/>
                  </a:cubicBezTo>
                  <a:cubicBezTo>
                    <a:pt x="4293" y="615"/>
                    <a:pt x="4286" y="608"/>
                    <a:pt x="4286" y="594"/>
                  </a:cubicBezTo>
                  <a:cubicBezTo>
                    <a:pt x="4249" y="528"/>
                    <a:pt x="4139" y="520"/>
                    <a:pt x="4110" y="520"/>
                  </a:cubicBezTo>
                  <a:cubicBezTo>
                    <a:pt x="4095" y="520"/>
                    <a:pt x="4088" y="520"/>
                    <a:pt x="4073" y="513"/>
                  </a:cubicBezTo>
                  <a:cubicBezTo>
                    <a:pt x="4059" y="513"/>
                    <a:pt x="4037" y="513"/>
                    <a:pt x="4022" y="513"/>
                  </a:cubicBezTo>
                  <a:cubicBezTo>
                    <a:pt x="4000" y="513"/>
                    <a:pt x="3978" y="513"/>
                    <a:pt x="3949" y="520"/>
                  </a:cubicBezTo>
                  <a:cubicBezTo>
                    <a:pt x="3883" y="542"/>
                    <a:pt x="3868" y="557"/>
                    <a:pt x="3809" y="601"/>
                  </a:cubicBezTo>
                  <a:cubicBezTo>
                    <a:pt x="3787" y="615"/>
                    <a:pt x="3787" y="615"/>
                    <a:pt x="3787" y="615"/>
                  </a:cubicBezTo>
                  <a:cubicBezTo>
                    <a:pt x="3692" y="682"/>
                    <a:pt x="3714" y="733"/>
                    <a:pt x="3736" y="791"/>
                  </a:cubicBezTo>
                  <a:cubicBezTo>
                    <a:pt x="3736" y="813"/>
                    <a:pt x="3736" y="813"/>
                    <a:pt x="3736" y="813"/>
                  </a:cubicBezTo>
                  <a:cubicBezTo>
                    <a:pt x="3758" y="872"/>
                    <a:pt x="3817" y="894"/>
                    <a:pt x="3883" y="916"/>
                  </a:cubicBezTo>
                  <a:cubicBezTo>
                    <a:pt x="3905" y="931"/>
                    <a:pt x="3934" y="938"/>
                    <a:pt x="3956" y="953"/>
                  </a:cubicBezTo>
                  <a:cubicBezTo>
                    <a:pt x="3971" y="960"/>
                    <a:pt x="3993" y="975"/>
                    <a:pt x="3985" y="996"/>
                  </a:cubicBezTo>
                  <a:cubicBezTo>
                    <a:pt x="3978" y="1011"/>
                    <a:pt x="3971" y="1019"/>
                    <a:pt x="3963" y="1019"/>
                  </a:cubicBezTo>
                  <a:cubicBezTo>
                    <a:pt x="3949" y="1019"/>
                    <a:pt x="3941" y="1019"/>
                    <a:pt x="3941" y="1011"/>
                  </a:cubicBezTo>
                  <a:cubicBezTo>
                    <a:pt x="3934" y="1011"/>
                    <a:pt x="3919" y="1004"/>
                    <a:pt x="3912" y="1004"/>
                  </a:cubicBezTo>
                  <a:cubicBezTo>
                    <a:pt x="3890" y="1004"/>
                    <a:pt x="3868" y="1026"/>
                    <a:pt x="3861" y="1041"/>
                  </a:cubicBezTo>
                  <a:cubicBezTo>
                    <a:pt x="3854" y="1048"/>
                    <a:pt x="3854" y="1048"/>
                    <a:pt x="3839" y="1048"/>
                  </a:cubicBezTo>
                  <a:cubicBezTo>
                    <a:pt x="3817" y="1048"/>
                    <a:pt x="3780" y="1033"/>
                    <a:pt x="3773" y="1026"/>
                  </a:cubicBezTo>
                  <a:cubicBezTo>
                    <a:pt x="3714" y="989"/>
                    <a:pt x="3714" y="989"/>
                    <a:pt x="3714" y="989"/>
                  </a:cubicBezTo>
                  <a:cubicBezTo>
                    <a:pt x="3729" y="1055"/>
                    <a:pt x="3729" y="1055"/>
                    <a:pt x="3729" y="1055"/>
                  </a:cubicBezTo>
                  <a:cubicBezTo>
                    <a:pt x="3736" y="1092"/>
                    <a:pt x="3729" y="1099"/>
                    <a:pt x="3722" y="1099"/>
                  </a:cubicBezTo>
                  <a:cubicBezTo>
                    <a:pt x="3722" y="1106"/>
                    <a:pt x="3714" y="1106"/>
                    <a:pt x="3707" y="1106"/>
                  </a:cubicBezTo>
                  <a:cubicBezTo>
                    <a:pt x="3692" y="1106"/>
                    <a:pt x="3678" y="1099"/>
                    <a:pt x="3678" y="1099"/>
                  </a:cubicBezTo>
                  <a:lnTo>
                    <a:pt x="3678" y="1099"/>
                  </a:lnTo>
                  <a:cubicBezTo>
                    <a:pt x="3670" y="1099"/>
                    <a:pt x="3670" y="1099"/>
                    <a:pt x="3670" y="1099"/>
                  </a:cubicBezTo>
                  <a:cubicBezTo>
                    <a:pt x="3670" y="1099"/>
                    <a:pt x="3604" y="1084"/>
                    <a:pt x="3538" y="1070"/>
                  </a:cubicBezTo>
                  <a:cubicBezTo>
                    <a:pt x="3502" y="1055"/>
                    <a:pt x="3502" y="1011"/>
                    <a:pt x="3516" y="931"/>
                  </a:cubicBezTo>
                  <a:cubicBezTo>
                    <a:pt x="3524" y="887"/>
                    <a:pt x="3509" y="857"/>
                    <a:pt x="3494" y="828"/>
                  </a:cubicBezTo>
                  <a:cubicBezTo>
                    <a:pt x="3487" y="806"/>
                    <a:pt x="3480" y="791"/>
                    <a:pt x="3480" y="769"/>
                  </a:cubicBezTo>
                  <a:cubicBezTo>
                    <a:pt x="3480" y="689"/>
                    <a:pt x="3421" y="660"/>
                    <a:pt x="3385" y="660"/>
                  </a:cubicBezTo>
                  <a:lnTo>
                    <a:pt x="3385" y="660"/>
                  </a:lnTo>
                  <a:cubicBezTo>
                    <a:pt x="3377" y="660"/>
                    <a:pt x="3377" y="660"/>
                    <a:pt x="3377" y="660"/>
                  </a:cubicBezTo>
                  <a:cubicBezTo>
                    <a:pt x="3377" y="660"/>
                    <a:pt x="3363" y="660"/>
                    <a:pt x="3348" y="660"/>
                  </a:cubicBezTo>
                  <a:cubicBezTo>
                    <a:pt x="3304" y="660"/>
                    <a:pt x="3267" y="652"/>
                    <a:pt x="3253" y="637"/>
                  </a:cubicBezTo>
                  <a:cubicBezTo>
                    <a:pt x="3238" y="630"/>
                    <a:pt x="3231" y="615"/>
                    <a:pt x="3223" y="601"/>
                  </a:cubicBezTo>
                  <a:cubicBezTo>
                    <a:pt x="3209" y="579"/>
                    <a:pt x="3187" y="542"/>
                    <a:pt x="3143" y="542"/>
                  </a:cubicBezTo>
                  <a:cubicBezTo>
                    <a:pt x="3143" y="542"/>
                    <a:pt x="3135" y="542"/>
                    <a:pt x="3128" y="542"/>
                  </a:cubicBezTo>
                  <a:cubicBezTo>
                    <a:pt x="3121" y="542"/>
                    <a:pt x="3121" y="542"/>
                    <a:pt x="3113" y="542"/>
                  </a:cubicBezTo>
                  <a:cubicBezTo>
                    <a:pt x="3099" y="542"/>
                    <a:pt x="3092" y="542"/>
                    <a:pt x="3070" y="498"/>
                  </a:cubicBezTo>
                  <a:cubicBezTo>
                    <a:pt x="3063" y="491"/>
                    <a:pt x="3063" y="484"/>
                    <a:pt x="3056" y="476"/>
                  </a:cubicBezTo>
                  <a:cubicBezTo>
                    <a:pt x="3048" y="462"/>
                    <a:pt x="3048" y="462"/>
                    <a:pt x="3048" y="462"/>
                  </a:cubicBezTo>
                  <a:cubicBezTo>
                    <a:pt x="3019" y="418"/>
                    <a:pt x="3004" y="388"/>
                    <a:pt x="2953" y="330"/>
                  </a:cubicBezTo>
                  <a:cubicBezTo>
                    <a:pt x="2938" y="308"/>
                    <a:pt x="2931" y="286"/>
                    <a:pt x="2924" y="271"/>
                  </a:cubicBezTo>
                  <a:cubicBezTo>
                    <a:pt x="2909" y="234"/>
                    <a:pt x="2895" y="213"/>
                    <a:pt x="2836" y="205"/>
                  </a:cubicBezTo>
                  <a:cubicBezTo>
                    <a:pt x="2792" y="198"/>
                    <a:pt x="2763" y="154"/>
                    <a:pt x="2726" y="110"/>
                  </a:cubicBezTo>
                  <a:cubicBezTo>
                    <a:pt x="2711" y="88"/>
                    <a:pt x="2697" y="66"/>
                    <a:pt x="2682" y="44"/>
                  </a:cubicBezTo>
                  <a:cubicBezTo>
                    <a:pt x="2667" y="22"/>
                    <a:pt x="2645" y="0"/>
                    <a:pt x="2616" y="0"/>
                  </a:cubicBezTo>
                  <a:lnTo>
                    <a:pt x="2616" y="37"/>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9" name="Freeform 58">
              <a:extLst>
                <a:ext uri="{FF2B5EF4-FFF2-40B4-BE49-F238E27FC236}">
                  <a16:creationId xmlns:a16="http://schemas.microsoft.com/office/drawing/2014/main" id="{5B1C9B83-F37C-2C46-9735-F713239CD49B}"/>
                </a:ext>
              </a:extLst>
            </p:cNvPr>
            <p:cNvSpPr>
              <a:spLocks noChangeArrowheads="1"/>
            </p:cNvSpPr>
            <p:nvPr/>
          </p:nvSpPr>
          <p:spPr bwMode="auto">
            <a:xfrm>
              <a:off x="3501614" y="7785284"/>
              <a:ext cx="1986234" cy="2522461"/>
            </a:xfrm>
            <a:custGeom>
              <a:avLst/>
              <a:gdLst>
                <a:gd name="T0" fmla="*/ 4082 w 5167"/>
                <a:gd name="T1" fmla="*/ 6426 h 6639"/>
                <a:gd name="T2" fmla="*/ 3686 w 5167"/>
                <a:gd name="T3" fmla="*/ 6345 h 6639"/>
                <a:gd name="T4" fmla="*/ 3444 w 5167"/>
                <a:gd name="T5" fmla="*/ 6323 h 6639"/>
                <a:gd name="T6" fmla="*/ 3173 w 5167"/>
                <a:gd name="T7" fmla="*/ 6206 h 6639"/>
                <a:gd name="T8" fmla="*/ 2938 w 5167"/>
                <a:gd name="T9" fmla="*/ 5950 h 6639"/>
                <a:gd name="T10" fmla="*/ 2609 w 5167"/>
                <a:gd name="T11" fmla="*/ 5935 h 6639"/>
                <a:gd name="T12" fmla="*/ 2616 w 5167"/>
                <a:gd name="T13" fmla="*/ 5517 h 6639"/>
                <a:gd name="T14" fmla="*/ 2682 w 5167"/>
                <a:gd name="T15" fmla="*/ 5254 h 6639"/>
                <a:gd name="T16" fmla="*/ 2514 w 5167"/>
                <a:gd name="T17" fmla="*/ 4924 h 6639"/>
                <a:gd name="T18" fmla="*/ 2447 w 5167"/>
                <a:gd name="T19" fmla="*/ 4594 h 6639"/>
                <a:gd name="T20" fmla="*/ 2191 w 5167"/>
                <a:gd name="T21" fmla="*/ 4528 h 6639"/>
                <a:gd name="T22" fmla="*/ 1737 w 5167"/>
                <a:gd name="T23" fmla="*/ 4389 h 6639"/>
                <a:gd name="T24" fmla="*/ 1173 w 5167"/>
                <a:gd name="T25" fmla="*/ 4631 h 6639"/>
                <a:gd name="T26" fmla="*/ 887 w 5167"/>
                <a:gd name="T27" fmla="*/ 4660 h 6639"/>
                <a:gd name="T28" fmla="*/ 491 w 5167"/>
                <a:gd name="T29" fmla="*/ 4616 h 6639"/>
                <a:gd name="T30" fmla="*/ 777 w 5167"/>
                <a:gd name="T31" fmla="*/ 4066 h 6639"/>
                <a:gd name="T32" fmla="*/ 616 w 5167"/>
                <a:gd name="T33" fmla="*/ 3627 h 6639"/>
                <a:gd name="T34" fmla="*/ 249 w 5167"/>
                <a:gd name="T35" fmla="*/ 3283 h 6639"/>
                <a:gd name="T36" fmla="*/ 95 w 5167"/>
                <a:gd name="T37" fmla="*/ 2608 h 6639"/>
                <a:gd name="T38" fmla="*/ 249 w 5167"/>
                <a:gd name="T39" fmla="*/ 2220 h 6639"/>
                <a:gd name="T40" fmla="*/ 696 w 5167"/>
                <a:gd name="T41" fmla="*/ 1978 h 6639"/>
                <a:gd name="T42" fmla="*/ 696 w 5167"/>
                <a:gd name="T43" fmla="*/ 1788 h 6639"/>
                <a:gd name="T44" fmla="*/ 1048 w 5167"/>
                <a:gd name="T45" fmla="*/ 1810 h 6639"/>
                <a:gd name="T46" fmla="*/ 1319 w 5167"/>
                <a:gd name="T47" fmla="*/ 1905 h 6639"/>
                <a:gd name="T48" fmla="*/ 1510 w 5167"/>
                <a:gd name="T49" fmla="*/ 1722 h 6639"/>
                <a:gd name="T50" fmla="*/ 1590 w 5167"/>
                <a:gd name="T51" fmla="*/ 1524 h 6639"/>
                <a:gd name="T52" fmla="*/ 1803 w 5167"/>
                <a:gd name="T53" fmla="*/ 1326 h 6639"/>
                <a:gd name="T54" fmla="*/ 2037 w 5167"/>
                <a:gd name="T55" fmla="*/ 1143 h 6639"/>
                <a:gd name="T56" fmla="*/ 2433 w 5167"/>
                <a:gd name="T57" fmla="*/ 996 h 6639"/>
                <a:gd name="T58" fmla="*/ 2748 w 5167"/>
                <a:gd name="T59" fmla="*/ 908 h 6639"/>
                <a:gd name="T60" fmla="*/ 3173 w 5167"/>
                <a:gd name="T61" fmla="*/ 637 h 6639"/>
                <a:gd name="T62" fmla="*/ 3393 w 5167"/>
                <a:gd name="T63" fmla="*/ 571 h 6639"/>
                <a:gd name="T64" fmla="*/ 3561 w 5167"/>
                <a:gd name="T65" fmla="*/ 322 h 6639"/>
                <a:gd name="T66" fmla="*/ 3788 w 5167"/>
                <a:gd name="T67" fmla="*/ 22 h 6639"/>
                <a:gd name="T68" fmla="*/ 3979 w 5167"/>
                <a:gd name="T69" fmla="*/ 337 h 6639"/>
                <a:gd name="T70" fmla="*/ 4104 w 5167"/>
                <a:gd name="T71" fmla="*/ 637 h 6639"/>
                <a:gd name="T72" fmla="*/ 4279 w 5167"/>
                <a:gd name="T73" fmla="*/ 828 h 6639"/>
                <a:gd name="T74" fmla="*/ 4375 w 5167"/>
                <a:gd name="T75" fmla="*/ 908 h 6639"/>
                <a:gd name="T76" fmla="*/ 4250 w 5167"/>
                <a:gd name="T77" fmla="*/ 1370 h 6639"/>
                <a:gd name="T78" fmla="*/ 4089 w 5167"/>
                <a:gd name="T79" fmla="*/ 1553 h 6639"/>
                <a:gd name="T80" fmla="*/ 4023 w 5167"/>
                <a:gd name="T81" fmla="*/ 1810 h 6639"/>
                <a:gd name="T82" fmla="*/ 4287 w 5167"/>
                <a:gd name="T83" fmla="*/ 2051 h 6639"/>
                <a:gd name="T84" fmla="*/ 4155 w 5167"/>
                <a:gd name="T85" fmla="*/ 2301 h 6639"/>
                <a:gd name="T86" fmla="*/ 4126 w 5167"/>
                <a:gd name="T87" fmla="*/ 2454 h 6639"/>
                <a:gd name="T88" fmla="*/ 3876 w 5167"/>
                <a:gd name="T89" fmla="*/ 2542 h 6639"/>
                <a:gd name="T90" fmla="*/ 3920 w 5167"/>
                <a:gd name="T91" fmla="*/ 2806 h 6639"/>
                <a:gd name="T92" fmla="*/ 3745 w 5167"/>
                <a:gd name="T93" fmla="*/ 2857 h 6639"/>
                <a:gd name="T94" fmla="*/ 3766 w 5167"/>
                <a:gd name="T95" fmla="*/ 3107 h 6639"/>
                <a:gd name="T96" fmla="*/ 4228 w 5167"/>
                <a:gd name="T97" fmla="*/ 3114 h 6639"/>
                <a:gd name="T98" fmla="*/ 4653 w 5167"/>
                <a:gd name="T99" fmla="*/ 3092 h 6639"/>
                <a:gd name="T100" fmla="*/ 4888 w 5167"/>
                <a:gd name="T101" fmla="*/ 3605 h 6639"/>
                <a:gd name="T102" fmla="*/ 5056 w 5167"/>
                <a:gd name="T103" fmla="*/ 3920 h 6639"/>
                <a:gd name="T104" fmla="*/ 4844 w 5167"/>
                <a:gd name="T105" fmla="*/ 4220 h 6639"/>
                <a:gd name="T106" fmla="*/ 4997 w 5167"/>
                <a:gd name="T107" fmla="*/ 4792 h 6639"/>
                <a:gd name="T108" fmla="*/ 5122 w 5167"/>
                <a:gd name="T109" fmla="*/ 5026 h 6639"/>
                <a:gd name="T110" fmla="*/ 5056 w 5167"/>
                <a:gd name="T111" fmla="*/ 5422 h 6639"/>
                <a:gd name="T112" fmla="*/ 4851 w 5167"/>
                <a:gd name="T113" fmla="*/ 5942 h 6639"/>
                <a:gd name="T114" fmla="*/ 4485 w 5167"/>
                <a:gd name="T115" fmla="*/ 6638 h 6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7" h="6639">
                  <a:moveTo>
                    <a:pt x="4477" y="6631"/>
                  </a:moveTo>
                  <a:lnTo>
                    <a:pt x="4477" y="6631"/>
                  </a:lnTo>
                  <a:cubicBezTo>
                    <a:pt x="4455" y="6609"/>
                    <a:pt x="4389" y="6551"/>
                    <a:pt x="4338" y="6551"/>
                  </a:cubicBezTo>
                  <a:cubicBezTo>
                    <a:pt x="4272" y="6551"/>
                    <a:pt x="4228" y="6514"/>
                    <a:pt x="4191" y="6485"/>
                  </a:cubicBezTo>
                  <a:cubicBezTo>
                    <a:pt x="4184" y="6485"/>
                    <a:pt x="4177" y="6477"/>
                    <a:pt x="4169" y="6470"/>
                  </a:cubicBezTo>
                  <a:cubicBezTo>
                    <a:pt x="4147" y="6455"/>
                    <a:pt x="4118" y="6441"/>
                    <a:pt x="4082" y="6426"/>
                  </a:cubicBezTo>
                  <a:cubicBezTo>
                    <a:pt x="4045" y="6404"/>
                    <a:pt x="3994" y="6382"/>
                    <a:pt x="3964" y="6360"/>
                  </a:cubicBezTo>
                  <a:cubicBezTo>
                    <a:pt x="3935" y="6331"/>
                    <a:pt x="3913" y="6323"/>
                    <a:pt x="3898" y="6323"/>
                  </a:cubicBezTo>
                  <a:cubicBezTo>
                    <a:pt x="3884" y="6323"/>
                    <a:pt x="3869" y="6331"/>
                    <a:pt x="3847" y="6345"/>
                  </a:cubicBezTo>
                  <a:cubicBezTo>
                    <a:pt x="3825" y="6367"/>
                    <a:pt x="3796" y="6375"/>
                    <a:pt x="3774" y="6375"/>
                  </a:cubicBezTo>
                  <a:cubicBezTo>
                    <a:pt x="3752" y="6375"/>
                    <a:pt x="3730" y="6367"/>
                    <a:pt x="3700" y="6353"/>
                  </a:cubicBezTo>
                  <a:cubicBezTo>
                    <a:pt x="3686" y="6345"/>
                    <a:pt x="3686" y="6345"/>
                    <a:pt x="3686" y="6345"/>
                  </a:cubicBezTo>
                  <a:cubicBezTo>
                    <a:pt x="3657" y="6338"/>
                    <a:pt x="3642" y="6316"/>
                    <a:pt x="3627" y="6294"/>
                  </a:cubicBezTo>
                  <a:cubicBezTo>
                    <a:pt x="3620" y="6287"/>
                    <a:pt x="3613" y="6279"/>
                    <a:pt x="3605" y="6279"/>
                  </a:cubicBezTo>
                  <a:lnTo>
                    <a:pt x="3598" y="6279"/>
                  </a:lnTo>
                  <a:cubicBezTo>
                    <a:pt x="3583" y="6287"/>
                    <a:pt x="3576" y="6294"/>
                    <a:pt x="3561" y="6302"/>
                  </a:cubicBezTo>
                  <a:cubicBezTo>
                    <a:pt x="3539" y="6316"/>
                    <a:pt x="3517" y="6331"/>
                    <a:pt x="3481" y="6331"/>
                  </a:cubicBezTo>
                  <a:cubicBezTo>
                    <a:pt x="3473" y="6331"/>
                    <a:pt x="3459" y="6331"/>
                    <a:pt x="3444" y="6323"/>
                  </a:cubicBezTo>
                  <a:cubicBezTo>
                    <a:pt x="3437" y="6323"/>
                    <a:pt x="3429" y="6316"/>
                    <a:pt x="3422" y="6316"/>
                  </a:cubicBezTo>
                  <a:cubicBezTo>
                    <a:pt x="3415" y="6309"/>
                    <a:pt x="3407" y="6309"/>
                    <a:pt x="3400" y="6309"/>
                  </a:cubicBezTo>
                  <a:cubicBezTo>
                    <a:pt x="3393" y="6309"/>
                    <a:pt x="3378" y="6316"/>
                    <a:pt x="3364" y="6331"/>
                  </a:cubicBezTo>
                  <a:cubicBezTo>
                    <a:pt x="3349" y="6345"/>
                    <a:pt x="3334" y="6345"/>
                    <a:pt x="3319" y="6345"/>
                  </a:cubicBezTo>
                  <a:cubicBezTo>
                    <a:pt x="3261" y="6345"/>
                    <a:pt x="3209" y="6250"/>
                    <a:pt x="3202" y="6228"/>
                  </a:cubicBezTo>
                  <a:cubicBezTo>
                    <a:pt x="3195" y="6214"/>
                    <a:pt x="3188" y="6206"/>
                    <a:pt x="3173" y="6206"/>
                  </a:cubicBezTo>
                  <a:cubicBezTo>
                    <a:pt x="3166" y="6206"/>
                    <a:pt x="3158" y="6206"/>
                    <a:pt x="3151" y="6221"/>
                  </a:cubicBezTo>
                  <a:cubicBezTo>
                    <a:pt x="3136" y="6228"/>
                    <a:pt x="3129" y="6235"/>
                    <a:pt x="3122" y="6235"/>
                  </a:cubicBezTo>
                  <a:cubicBezTo>
                    <a:pt x="3100" y="6235"/>
                    <a:pt x="3078" y="6214"/>
                    <a:pt x="3048" y="6192"/>
                  </a:cubicBezTo>
                  <a:cubicBezTo>
                    <a:pt x="3034" y="6177"/>
                    <a:pt x="3012" y="6155"/>
                    <a:pt x="2990" y="6140"/>
                  </a:cubicBezTo>
                  <a:cubicBezTo>
                    <a:pt x="2938" y="6104"/>
                    <a:pt x="2938" y="6060"/>
                    <a:pt x="2938" y="6008"/>
                  </a:cubicBezTo>
                  <a:cubicBezTo>
                    <a:pt x="2938" y="5994"/>
                    <a:pt x="2938" y="5972"/>
                    <a:pt x="2938" y="5950"/>
                  </a:cubicBezTo>
                  <a:cubicBezTo>
                    <a:pt x="2931" y="5920"/>
                    <a:pt x="2902" y="5913"/>
                    <a:pt x="2858" y="5906"/>
                  </a:cubicBezTo>
                  <a:cubicBezTo>
                    <a:pt x="2836" y="5906"/>
                    <a:pt x="2814" y="5906"/>
                    <a:pt x="2799" y="5891"/>
                  </a:cubicBezTo>
                  <a:cubicBezTo>
                    <a:pt x="2799" y="5891"/>
                    <a:pt x="2792" y="5891"/>
                    <a:pt x="2777" y="5891"/>
                  </a:cubicBezTo>
                  <a:cubicBezTo>
                    <a:pt x="2733" y="5891"/>
                    <a:pt x="2675" y="5913"/>
                    <a:pt x="2660" y="5913"/>
                  </a:cubicBezTo>
                  <a:cubicBezTo>
                    <a:pt x="2653" y="5920"/>
                    <a:pt x="2609" y="5964"/>
                    <a:pt x="2609" y="5964"/>
                  </a:cubicBezTo>
                  <a:cubicBezTo>
                    <a:pt x="2609" y="5935"/>
                    <a:pt x="2609" y="5935"/>
                    <a:pt x="2609" y="5935"/>
                  </a:cubicBezTo>
                  <a:cubicBezTo>
                    <a:pt x="2601" y="5906"/>
                    <a:pt x="2601" y="5876"/>
                    <a:pt x="2594" y="5862"/>
                  </a:cubicBezTo>
                  <a:cubicBezTo>
                    <a:pt x="2594" y="5840"/>
                    <a:pt x="2579" y="5833"/>
                    <a:pt x="2557" y="5818"/>
                  </a:cubicBezTo>
                  <a:cubicBezTo>
                    <a:pt x="2535" y="5803"/>
                    <a:pt x="2514" y="5788"/>
                    <a:pt x="2499" y="5766"/>
                  </a:cubicBezTo>
                  <a:cubicBezTo>
                    <a:pt x="2455" y="5715"/>
                    <a:pt x="2477" y="5686"/>
                    <a:pt x="2506" y="5642"/>
                  </a:cubicBezTo>
                  <a:cubicBezTo>
                    <a:pt x="2514" y="5635"/>
                    <a:pt x="2514" y="5627"/>
                    <a:pt x="2521" y="5620"/>
                  </a:cubicBezTo>
                  <a:cubicBezTo>
                    <a:pt x="2565" y="5561"/>
                    <a:pt x="2572" y="5547"/>
                    <a:pt x="2616" y="5517"/>
                  </a:cubicBezTo>
                  <a:cubicBezTo>
                    <a:pt x="2645" y="5495"/>
                    <a:pt x="2653" y="5495"/>
                    <a:pt x="2667" y="5488"/>
                  </a:cubicBezTo>
                  <a:cubicBezTo>
                    <a:pt x="2675" y="5488"/>
                    <a:pt x="2682" y="5488"/>
                    <a:pt x="2697" y="5473"/>
                  </a:cubicBezTo>
                  <a:cubicBezTo>
                    <a:pt x="2719" y="5444"/>
                    <a:pt x="2733" y="5385"/>
                    <a:pt x="2741" y="5334"/>
                  </a:cubicBezTo>
                  <a:cubicBezTo>
                    <a:pt x="2741" y="5319"/>
                    <a:pt x="2741" y="5319"/>
                    <a:pt x="2741" y="5319"/>
                  </a:cubicBezTo>
                  <a:cubicBezTo>
                    <a:pt x="2741" y="5297"/>
                    <a:pt x="2741" y="5283"/>
                    <a:pt x="2726" y="5268"/>
                  </a:cubicBezTo>
                  <a:cubicBezTo>
                    <a:pt x="2719" y="5254"/>
                    <a:pt x="2704" y="5254"/>
                    <a:pt x="2682" y="5254"/>
                  </a:cubicBezTo>
                  <a:lnTo>
                    <a:pt x="2675" y="5254"/>
                  </a:lnTo>
                  <a:cubicBezTo>
                    <a:pt x="2667" y="5254"/>
                    <a:pt x="2660" y="5254"/>
                    <a:pt x="2660" y="5254"/>
                  </a:cubicBezTo>
                  <a:cubicBezTo>
                    <a:pt x="2594" y="5254"/>
                    <a:pt x="2535" y="5195"/>
                    <a:pt x="2528" y="5166"/>
                  </a:cubicBezTo>
                  <a:cubicBezTo>
                    <a:pt x="2521" y="5136"/>
                    <a:pt x="2506" y="5100"/>
                    <a:pt x="2455" y="5048"/>
                  </a:cubicBezTo>
                  <a:cubicBezTo>
                    <a:pt x="2433" y="5026"/>
                    <a:pt x="2426" y="5012"/>
                    <a:pt x="2426" y="4990"/>
                  </a:cubicBezTo>
                  <a:cubicBezTo>
                    <a:pt x="2433" y="4961"/>
                    <a:pt x="2462" y="4946"/>
                    <a:pt x="2514" y="4924"/>
                  </a:cubicBezTo>
                  <a:cubicBezTo>
                    <a:pt x="2521" y="4924"/>
                    <a:pt x="2528" y="4916"/>
                    <a:pt x="2528" y="4916"/>
                  </a:cubicBezTo>
                  <a:cubicBezTo>
                    <a:pt x="2528" y="4902"/>
                    <a:pt x="2521" y="4880"/>
                    <a:pt x="2514" y="4858"/>
                  </a:cubicBezTo>
                  <a:cubicBezTo>
                    <a:pt x="2499" y="4828"/>
                    <a:pt x="2484" y="4799"/>
                    <a:pt x="2492" y="4770"/>
                  </a:cubicBezTo>
                  <a:cubicBezTo>
                    <a:pt x="2506" y="4748"/>
                    <a:pt x="2506" y="4748"/>
                    <a:pt x="2506" y="4748"/>
                  </a:cubicBezTo>
                  <a:cubicBezTo>
                    <a:pt x="2514" y="4711"/>
                    <a:pt x="2528" y="4682"/>
                    <a:pt x="2521" y="4653"/>
                  </a:cubicBezTo>
                  <a:cubicBezTo>
                    <a:pt x="2514" y="4623"/>
                    <a:pt x="2477" y="4594"/>
                    <a:pt x="2447" y="4594"/>
                  </a:cubicBezTo>
                  <a:lnTo>
                    <a:pt x="2440" y="4594"/>
                  </a:lnTo>
                  <a:cubicBezTo>
                    <a:pt x="2433" y="4602"/>
                    <a:pt x="2418" y="4602"/>
                    <a:pt x="2411" y="4602"/>
                  </a:cubicBezTo>
                  <a:cubicBezTo>
                    <a:pt x="2367" y="4602"/>
                    <a:pt x="2308" y="4572"/>
                    <a:pt x="2286" y="4528"/>
                  </a:cubicBezTo>
                  <a:cubicBezTo>
                    <a:pt x="2272" y="4514"/>
                    <a:pt x="2250" y="4484"/>
                    <a:pt x="2242" y="4484"/>
                  </a:cubicBezTo>
                  <a:cubicBezTo>
                    <a:pt x="2242" y="4484"/>
                    <a:pt x="2235" y="4484"/>
                    <a:pt x="2220" y="4506"/>
                  </a:cubicBezTo>
                  <a:cubicBezTo>
                    <a:pt x="2213" y="4521"/>
                    <a:pt x="2198" y="4528"/>
                    <a:pt x="2191" y="4528"/>
                  </a:cubicBezTo>
                  <a:cubicBezTo>
                    <a:pt x="2162" y="4528"/>
                    <a:pt x="2140" y="4506"/>
                    <a:pt x="2118" y="4477"/>
                  </a:cubicBezTo>
                  <a:cubicBezTo>
                    <a:pt x="2103" y="4462"/>
                    <a:pt x="2088" y="4447"/>
                    <a:pt x="2074" y="4440"/>
                  </a:cubicBezTo>
                  <a:cubicBezTo>
                    <a:pt x="2059" y="4433"/>
                    <a:pt x="2037" y="4411"/>
                    <a:pt x="2023" y="4396"/>
                  </a:cubicBezTo>
                  <a:cubicBezTo>
                    <a:pt x="2001" y="4374"/>
                    <a:pt x="1978" y="4345"/>
                    <a:pt x="1957" y="4345"/>
                  </a:cubicBezTo>
                  <a:cubicBezTo>
                    <a:pt x="1949" y="4338"/>
                    <a:pt x="1935" y="4338"/>
                    <a:pt x="1927" y="4338"/>
                  </a:cubicBezTo>
                  <a:cubicBezTo>
                    <a:pt x="1883" y="4338"/>
                    <a:pt x="1810" y="4352"/>
                    <a:pt x="1737" y="4389"/>
                  </a:cubicBezTo>
                  <a:cubicBezTo>
                    <a:pt x="1649" y="4433"/>
                    <a:pt x="1597" y="4462"/>
                    <a:pt x="1539" y="4492"/>
                  </a:cubicBezTo>
                  <a:cubicBezTo>
                    <a:pt x="1502" y="4514"/>
                    <a:pt x="1502" y="4514"/>
                    <a:pt x="1502" y="4514"/>
                  </a:cubicBezTo>
                  <a:cubicBezTo>
                    <a:pt x="1458" y="4543"/>
                    <a:pt x="1414" y="4565"/>
                    <a:pt x="1378" y="4572"/>
                  </a:cubicBezTo>
                  <a:cubicBezTo>
                    <a:pt x="1341" y="4579"/>
                    <a:pt x="1312" y="4594"/>
                    <a:pt x="1261" y="4631"/>
                  </a:cubicBezTo>
                  <a:cubicBezTo>
                    <a:pt x="1246" y="4638"/>
                    <a:pt x="1231" y="4638"/>
                    <a:pt x="1216" y="4638"/>
                  </a:cubicBezTo>
                  <a:cubicBezTo>
                    <a:pt x="1202" y="4638"/>
                    <a:pt x="1187" y="4638"/>
                    <a:pt x="1173" y="4631"/>
                  </a:cubicBezTo>
                  <a:cubicBezTo>
                    <a:pt x="1165" y="4631"/>
                    <a:pt x="1158" y="4631"/>
                    <a:pt x="1143" y="4631"/>
                  </a:cubicBezTo>
                  <a:cubicBezTo>
                    <a:pt x="1136" y="4631"/>
                    <a:pt x="1128" y="4631"/>
                    <a:pt x="1121" y="4645"/>
                  </a:cubicBezTo>
                  <a:cubicBezTo>
                    <a:pt x="1070" y="4697"/>
                    <a:pt x="1026" y="4711"/>
                    <a:pt x="997" y="4711"/>
                  </a:cubicBezTo>
                  <a:cubicBezTo>
                    <a:pt x="982" y="4711"/>
                    <a:pt x="967" y="4697"/>
                    <a:pt x="953" y="4682"/>
                  </a:cubicBezTo>
                  <a:cubicBezTo>
                    <a:pt x="938" y="4675"/>
                    <a:pt x="923" y="4653"/>
                    <a:pt x="894" y="4653"/>
                  </a:cubicBezTo>
                  <a:cubicBezTo>
                    <a:pt x="894" y="4653"/>
                    <a:pt x="894" y="4653"/>
                    <a:pt x="887" y="4660"/>
                  </a:cubicBezTo>
                  <a:cubicBezTo>
                    <a:pt x="879" y="4660"/>
                    <a:pt x="872" y="4660"/>
                    <a:pt x="857" y="4660"/>
                  </a:cubicBezTo>
                  <a:cubicBezTo>
                    <a:pt x="792" y="4660"/>
                    <a:pt x="696" y="4638"/>
                    <a:pt x="623" y="4602"/>
                  </a:cubicBezTo>
                  <a:cubicBezTo>
                    <a:pt x="616" y="4602"/>
                    <a:pt x="601" y="4602"/>
                    <a:pt x="594" y="4602"/>
                  </a:cubicBezTo>
                  <a:cubicBezTo>
                    <a:pt x="572" y="4602"/>
                    <a:pt x="542" y="4609"/>
                    <a:pt x="513" y="4631"/>
                  </a:cubicBezTo>
                  <a:cubicBezTo>
                    <a:pt x="476" y="4653"/>
                    <a:pt x="476" y="4653"/>
                    <a:pt x="476" y="4653"/>
                  </a:cubicBezTo>
                  <a:cubicBezTo>
                    <a:pt x="491" y="4616"/>
                    <a:pt x="491" y="4616"/>
                    <a:pt x="491" y="4616"/>
                  </a:cubicBezTo>
                  <a:cubicBezTo>
                    <a:pt x="491" y="4594"/>
                    <a:pt x="498" y="4579"/>
                    <a:pt x="506" y="4557"/>
                  </a:cubicBezTo>
                  <a:cubicBezTo>
                    <a:pt x="513" y="4543"/>
                    <a:pt x="520" y="4521"/>
                    <a:pt x="528" y="4506"/>
                  </a:cubicBezTo>
                  <a:cubicBezTo>
                    <a:pt x="535" y="4440"/>
                    <a:pt x="579" y="4396"/>
                    <a:pt x="630" y="4338"/>
                  </a:cubicBezTo>
                  <a:cubicBezTo>
                    <a:pt x="674" y="4301"/>
                    <a:pt x="674" y="4272"/>
                    <a:pt x="674" y="4228"/>
                  </a:cubicBezTo>
                  <a:cubicBezTo>
                    <a:pt x="682" y="4213"/>
                    <a:pt x="682" y="4198"/>
                    <a:pt x="682" y="4176"/>
                  </a:cubicBezTo>
                  <a:cubicBezTo>
                    <a:pt x="696" y="4103"/>
                    <a:pt x="726" y="4088"/>
                    <a:pt x="777" y="4066"/>
                  </a:cubicBezTo>
                  <a:cubicBezTo>
                    <a:pt x="784" y="4059"/>
                    <a:pt x="799" y="4052"/>
                    <a:pt x="813" y="4045"/>
                  </a:cubicBezTo>
                  <a:cubicBezTo>
                    <a:pt x="850" y="4023"/>
                    <a:pt x="850" y="3986"/>
                    <a:pt x="850" y="3927"/>
                  </a:cubicBezTo>
                  <a:cubicBezTo>
                    <a:pt x="850" y="3891"/>
                    <a:pt x="850" y="3854"/>
                    <a:pt x="865" y="3825"/>
                  </a:cubicBezTo>
                  <a:cubicBezTo>
                    <a:pt x="872" y="3795"/>
                    <a:pt x="879" y="3781"/>
                    <a:pt x="865" y="3766"/>
                  </a:cubicBezTo>
                  <a:cubicBezTo>
                    <a:pt x="850" y="3744"/>
                    <a:pt x="821" y="3729"/>
                    <a:pt x="777" y="3729"/>
                  </a:cubicBezTo>
                  <a:cubicBezTo>
                    <a:pt x="696" y="3729"/>
                    <a:pt x="616" y="3700"/>
                    <a:pt x="616" y="3627"/>
                  </a:cubicBezTo>
                  <a:cubicBezTo>
                    <a:pt x="616" y="3576"/>
                    <a:pt x="608" y="3576"/>
                    <a:pt x="594" y="3576"/>
                  </a:cubicBezTo>
                  <a:cubicBezTo>
                    <a:pt x="579" y="3576"/>
                    <a:pt x="564" y="3583"/>
                    <a:pt x="542" y="3583"/>
                  </a:cubicBezTo>
                  <a:cubicBezTo>
                    <a:pt x="535" y="3583"/>
                    <a:pt x="528" y="3583"/>
                    <a:pt x="520" y="3583"/>
                  </a:cubicBezTo>
                  <a:cubicBezTo>
                    <a:pt x="476" y="3583"/>
                    <a:pt x="447" y="3554"/>
                    <a:pt x="418" y="3532"/>
                  </a:cubicBezTo>
                  <a:cubicBezTo>
                    <a:pt x="403" y="3517"/>
                    <a:pt x="388" y="3502"/>
                    <a:pt x="374" y="3488"/>
                  </a:cubicBezTo>
                  <a:cubicBezTo>
                    <a:pt x="301" y="3451"/>
                    <a:pt x="264" y="3378"/>
                    <a:pt x="249" y="3283"/>
                  </a:cubicBezTo>
                  <a:cubicBezTo>
                    <a:pt x="242" y="3209"/>
                    <a:pt x="220" y="3195"/>
                    <a:pt x="183" y="3165"/>
                  </a:cubicBezTo>
                  <a:cubicBezTo>
                    <a:pt x="176" y="3158"/>
                    <a:pt x="161" y="3143"/>
                    <a:pt x="154" y="3136"/>
                  </a:cubicBezTo>
                  <a:cubicBezTo>
                    <a:pt x="125" y="3107"/>
                    <a:pt x="110" y="3055"/>
                    <a:pt x="88" y="3004"/>
                  </a:cubicBezTo>
                  <a:cubicBezTo>
                    <a:pt x="73" y="2967"/>
                    <a:pt x="59" y="2931"/>
                    <a:pt x="37" y="2894"/>
                  </a:cubicBezTo>
                  <a:cubicBezTo>
                    <a:pt x="0" y="2828"/>
                    <a:pt x="29" y="2762"/>
                    <a:pt x="66" y="2689"/>
                  </a:cubicBezTo>
                  <a:cubicBezTo>
                    <a:pt x="73" y="2660"/>
                    <a:pt x="88" y="2638"/>
                    <a:pt x="95" y="2608"/>
                  </a:cubicBezTo>
                  <a:cubicBezTo>
                    <a:pt x="110" y="2572"/>
                    <a:pt x="110" y="2550"/>
                    <a:pt x="110" y="2535"/>
                  </a:cubicBezTo>
                  <a:cubicBezTo>
                    <a:pt x="117" y="2506"/>
                    <a:pt x="117" y="2498"/>
                    <a:pt x="154" y="2469"/>
                  </a:cubicBezTo>
                  <a:cubicBezTo>
                    <a:pt x="176" y="2447"/>
                    <a:pt x="191" y="2447"/>
                    <a:pt x="205" y="2440"/>
                  </a:cubicBezTo>
                  <a:cubicBezTo>
                    <a:pt x="205" y="2440"/>
                    <a:pt x="213" y="2440"/>
                    <a:pt x="213" y="2433"/>
                  </a:cubicBezTo>
                  <a:cubicBezTo>
                    <a:pt x="213" y="2433"/>
                    <a:pt x="198" y="2418"/>
                    <a:pt x="198" y="2403"/>
                  </a:cubicBezTo>
                  <a:cubicBezTo>
                    <a:pt x="161" y="2330"/>
                    <a:pt x="198" y="2257"/>
                    <a:pt x="249" y="2220"/>
                  </a:cubicBezTo>
                  <a:cubicBezTo>
                    <a:pt x="264" y="2205"/>
                    <a:pt x="286" y="2198"/>
                    <a:pt x="315" y="2191"/>
                  </a:cubicBezTo>
                  <a:cubicBezTo>
                    <a:pt x="359" y="2176"/>
                    <a:pt x="403" y="2154"/>
                    <a:pt x="425" y="2110"/>
                  </a:cubicBezTo>
                  <a:cubicBezTo>
                    <a:pt x="447" y="2051"/>
                    <a:pt x="484" y="2015"/>
                    <a:pt x="528" y="2015"/>
                  </a:cubicBezTo>
                  <a:cubicBezTo>
                    <a:pt x="542" y="2015"/>
                    <a:pt x="564" y="2022"/>
                    <a:pt x="579" y="2037"/>
                  </a:cubicBezTo>
                  <a:cubicBezTo>
                    <a:pt x="594" y="2044"/>
                    <a:pt x="601" y="2044"/>
                    <a:pt x="608" y="2044"/>
                  </a:cubicBezTo>
                  <a:cubicBezTo>
                    <a:pt x="637" y="2044"/>
                    <a:pt x="660" y="2015"/>
                    <a:pt x="696" y="1978"/>
                  </a:cubicBezTo>
                  <a:cubicBezTo>
                    <a:pt x="704" y="1964"/>
                    <a:pt x="704" y="1956"/>
                    <a:pt x="704" y="1949"/>
                  </a:cubicBezTo>
                  <a:cubicBezTo>
                    <a:pt x="704" y="1942"/>
                    <a:pt x="689" y="1927"/>
                    <a:pt x="674" y="1919"/>
                  </a:cubicBezTo>
                  <a:cubicBezTo>
                    <a:pt x="667" y="1912"/>
                    <a:pt x="652" y="1905"/>
                    <a:pt x="645" y="1897"/>
                  </a:cubicBezTo>
                  <a:cubicBezTo>
                    <a:pt x="637" y="1890"/>
                    <a:pt x="637" y="1890"/>
                    <a:pt x="637" y="1890"/>
                  </a:cubicBezTo>
                  <a:cubicBezTo>
                    <a:pt x="645" y="1868"/>
                    <a:pt x="645" y="1868"/>
                    <a:pt x="645" y="1868"/>
                  </a:cubicBezTo>
                  <a:cubicBezTo>
                    <a:pt x="652" y="1832"/>
                    <a:pt x="660" y="1795"/>
                    <a:pt x="696" y="1788"/>
                  </a:cubicBezTo>
                  <a:cubicBezTo>
                    <a:pt x="704" y="1788"/>
                    <a:pt x="711" y="1788"/>
                    <a:pt x="718" y="1788"/>
                  </a:cubicBezTo>
                  <a:cubicBezTo>
                    <a:pt x="755" y="1788"/>
                    <a:pt x="777" y="1810"/>
                    <a:pt x="799" y="1846"/>
                  </a:cubicBezTo>
                  <a:cubicBezTo>
                    <a:pt x="799" y="1854"/>
                    <a:pt x="806" y="1868"/>
                    <a:pt x="813" y="1883"/>
                  </a:cubicBezTo>
                  <a:cubicBezTo>
                    <a:pt x="828" y="1912"/>
                    <a:pt x="843" y="1949"/>
                    <a:pt x="857" y="1949"/>
                  </a:cubicBezTo>
                  <a:cubicBezTo>
                    <a:pt x="872" y="1949"/>
                    <a:pt x="879" y="1942"/>
                    <a:pt x="894" y="1927"/>
                  </a:cubicBezTo>
                  <a:cubicBezTo>
                    <a:pt x="960" y="1854"/>
                    <a:pt x="989" y="1832"/>
                    <a:pt x="1048" y="1810"/>
                  </a:cubicBezTo>
                  <a:cubicBezTo>
                    <a:pt x="1063" y="1810"/>
                    <a:pt x="1070" y="1810"/>
                    <a:pt x="1077" y="1810"/>
                  </a:cubicBezTo>
                  <a:cubicBezTo>
                    <a:pt x="1136" y="1810"/>
                    <a:pt x="1180" y="1861"/>
                    <a:pt x="1195" y="1883"/>
                  </a:cubicBezTo>
                  <a:cubicBezTo>
                    <a:pt x="1209" y="1905"/>
                    <a:pt x="1224" y="1912"/>
                    <a:pt x="1238" y="1912"/>
                  </a:cubicBezTo>
                  <a:cubicBezTo>
                    <a:pt x="1246" y="1912"/>
                    <a:pt x="1253" y="1912"/>
                    <a:pt x="1253" y="1897"/>
                  </a:cubicBezTo>
                  <a:cubicBezTo>
                    <a:pt x="1261" y="1876"/>
                    <a:pt x="1268" y="1876"/>
                    <a:pt x="1275" y="1876"/>
                  </a:cubicBezTo>
                  <a:cubicBezTo>
                    <a:pt x="1290" y="1876"/>
                    <a:pt x="1304" y="1890"/>
                    <a:pt x="1319" y="1905"/>
                  </a:cubicBezTo>
                  <a:cubicBezTo>
                    <a:pt x="1326" y="1912"/>
                    <a:pt x="1334" y="1919"/>
                    <a:pt x="1341" y="1927"/>
                  </a:cubicBezTo>
                  <a:cubicBezTo>
                    <a:pt x="1348" y="1934"/>
                    <a:pt x="1356" y="1942"/>
                    <a:pt x="1370" y="1942"/>
                  </a:cubicBezTo>
                  <a:cubicBezTo>
                    <a:pt x="1400" y="1942"/>
                    <a:pt x="1422" y="1927"/>
                    <a:pt x="1444" y="1919"/>
                  </a:cubicBezTo>
                  <a:cubicBezTo>
                    <a:pt x="1480" y="1897"/>
                    <a:pt x="1488" y="1868"/>
                    <a:pt x="1480" y="1832"/>
                  </a:cubicBezTo>
                  <a:cubicBezTo>
                    <a:pt x="1480" y="1810"/>
                    <a:pt x="1488" y="1780"/>
                    <a:pt x="1502" y="1766"/>
                  </a:cubicBezTo>
                  <a:cubicBezTo>
                    <a:pt x="1517" y="1736"/>
                    <a:pt x="1524" y="1729"/>
                    <a:pt x="1510" y="1722"/>
                  </a:cubicBezTo>
                  <a:cubicBezTo>
                    <a:pt x="1502" y="1707"/>
                    <a:pt x="1495" y="1707"/>
                    <a:pt x="1480" y="1700"/>
                  </a:cubicBezTo>
                  <a:cubicBezTo>
                    <a:pt x="1458" y="1685"/>
                    <a:pt x="1436" y="1670"/>
                    <a:pt x="1436" y="1626"/>
                  </a:cubicBezTo>
                  <a:cubicBezTo>
                    <a:pt x="1436" y="1612"/>
                    <a:pt x="1436" y="1604"/>
                    <a:pt x="1436" y="1597"/>
                  </a:cubicBezTo>
                  <a:cubicBezTo>
                    <a:pt x="1436" y="1560"/>
                    <a:pt x="1436" y="1531"/>
                    <a:pt x="1480" y="1495"/>
                  </a:cubicBezTo>
                  <a:cubicBezTo>
                    <a:pt x="1488" y="1480"/>
                    <a:pt x="1502" y="1473"/>
                    <a:pt x="1517" y="1473"/>
                  </a:cubicBezTo>
                  <a:cubicBezTo>
                    <a:pt x="1546" y="1473"/>
                    <a:pt x="1568" y="1502"/>
                    <a:pt x="1590" y="1524"/>
                  </a:cubicBezTo>
                  <a:cubicBezTo>
                    <a:pt x="1590" y="1524"/>
                    <a:pt x="1597" y="1531"/>
                    <a:pt x="1605" y="1538"/>
                  </a:cubicBezTo>
                  <a:cubicBezTo>
                    <a:pt x="1619" y="1553"/>
                    <a:pt x="1649" y="1583"/>
                    <a:pt x="1678" y="1583"/>
                  </a:cubicBezTo>
                  <a:cubicBezTo>
                    <a:pt x="1693" y="1583"/>
                    <a:pt x="1700" y="1583"/>
                    <a:pt x="1707" y="1568"/>
                  </a:cubicBezTo>
                  <a:cubicBezTo>
                    <a:pt x="1751" y="1516"/>
                    <a:pt x="1766" y="1473"/>
                    <a:pt x="1759" y="1451"/>
                  </a:cubicBezTo>
                  <a:cubicBezTo>
                    <a:pt x="1744" y="1428"/>
                    <a:pt x="1737" y="1392"/>
                    <a:pt x="1751" y="1363"/>
                  </a:cubicBezTo>
                  <a:cubicBezTo>
                    <a:pt x="1759" y="1341"/>
                    <a:pt x="1781" y="1333"/>
                    <a:pt x="1803" y="1326"/>
                  </a:cubicBezTo>
                  <a:cubicBezTo>
                    <a:pt x="1832" y="1326"/>
                    <a:pt x="1832" y="1319"/>
                    <a:pt x="1832" y="1289"/>
                  </a:cubicBezTo>
                  <a:cubicBezTo>
                    <a:pt x="1839" y="1282"/>
                    <a:pt x="1839" y="1282"/>
                    <a:pt x="1839" y="1275"/>
                  </a:cubicBezTo>
                  <a:cubicBezTo>
                    <a:pt x="1847" y="1238"/>
                    <a:pt x="1898" y="1231"/>
                    <a:pt x="1942" y="1231"/>
                  </a:cubicBezTo>
                  <a:cubicBezTo>
                    <a:pt x="1957" y="1231"/>
                    <a:pt x="1971" y="1231"/>
                    <a:pt x="1978" y="1223"/>
                  </a:cubicBezTo>
                  <a:cubicBezTo>
                    <a:pt x="1986" y="1223"/>
                    <a:pt x="1993" y="1216"/>
                    <a:pt x="2008" y="1194"/>
                  </a:cubicBezTo>
                  <a:cubicBezTo>
                    <a:pt x="2015" y="1179"/>
                    <a:pt x="2023" y="1165"/>
                    <a:pt x="2037" y="1143"/>
                  </a:cubicBezTo>
                  <a:cubicBezTo>
                    <a:pt x="2052" y="1128"/>
                    <a:pt x="2066" y="1121"/>
                    <a:pt x="2088" y="1121"/>
                  </a:cubicBezTo>
                  <a:cubicBezTo>
                    <a:pt x="2103" y="1121"/>
                    <a:pt x="2125" y="1128"/>
                    <a:pt x="2140" y="1135"/>
                  </a:cubicBezTo>
                  <a:cubicBezTo>
                    <a:pt x="2154" y="1135"/>
                    <a:pt x="2169" y="1143"/>
                    <a:pt x="2176" y="1143"/>
                  </a:cubicBezTo>
                  <a:cubicBezTo>
                    <a:pt x="2213" y="1143"/>
                    <a:pt x="2242" y="1128"/>
                    <a:pt x="2286" y="1092"/>
                  </a:cubicBezTo>
                  <a:cubicBezTo>
                    <a:pt x="2301" y="1084"/>
                    <a:pt x="2308" y="1077"/>
                    <a:pt x="2323" y="1062"/>
                  </a:cubicBezTo>
                  <a:cubicBezTo>
                    <a:pt x="2360" y="1033"/>
                    <a:pt x="2396" y="996"/>
                    <a:pt x="2433" y="996"/>
                  </a:cubicBezTo>
                  <a:cubicBezTo>
                    <a:pt x="2455" y="996"/>
                    <a:pt x="2477" y="1011"/>
                    <a:pt x="2499" y="1018"/>
                  </a:cubicBezTo>
                  <a:cubicBezTo>
                    <a:pt x="2521" y="1033"/>
                    <a:pt x="2543" y="1047"/>
                    <a:pt x="2565" y="1047"/>
                  </a:cubicBezTo>
                  <a:cubicBezTo>
                    <a:pt x="2572" y="1047"/>
                    <a:pt x="2572" y="1040"/>
                    <a:pt x="2579" y="1040"/>
                  </a:cubicBezTo>
                  <a:cubicBezTo>
                    <a:pt x="2594" y="1033"/>
                    <a:pt x="2609" y="1026"/>
                    <a:pt x="2631" y="1011"/>
                  </a:cubicBezTo>
                  <a:cubicBezTo>
                    <a:pt x="2660" y="996"/>
                    <a:pt x="2704" y="982"/>
                    <a:pt x="2719" y="960"/>
                  </a:cubicBezTo>
                  <a:cubicBezTo>
                    <a:pt x="2733" y="938"/>
                    <a:pt x="2741" y="930"/>
                    <a:pt x="2748" y="908"/>
                  </a:cubicBezTo>
                  <a:cubicBezTo>
                    <a:pt x="2755" y="894"/>
                    <a:pt x="2763" y="879"/>
                    <a:pt x="2777" y="857"/>
                  </a:cubicBezTo>
                  <a:cubicBezTo>
                    <a:pt x="2814" y="798"/>
                    <a:pt x="2880" y="762"/>
                    <a:pt x="2924" y="747"/>
                  </a:cubicBezTo>
                  <a:cubicBezTo>
                    <a:pt x="2931" y="747"/>
                    <a:pt x="2938" y="747"/>
                    <a:pt x="2953" y="747"/>
                  </a:cubicBezTo>
                  <a:cubicBezTo>
                    <a:pt x="2983" y="740"/>
                    <a:pt x="3026" y="733"/>
                    <a:pt x="3070" y="703"/>
                  </a:cubicBezTo>
                  <a:cubicBezTo>
                    <a:pt x="3078" y="696"/>
                    <a:pt x="3092" y="688"/>
                    <a:pt x="3100" y="681"/>
                  </a:cubicBezTo>
                  <a:cubicBezTo>
                    <a:pt x="3129" y="659"/>
                    <a:pt x="3151" y="637"/>
                    <a:pt x="3173" y="637"/>
                  </a:cubicBezTo>
                  <a:cubicBezTo>
                    <a:pt x="3180" y="637"/>
                    <a:pt x="3202" y="645"/>
                    <a:pt x="3202" y="666"/>
                  </a:cubicBezTo>
                  <a:cubicBezTo>
                    <a:pt x="3202" y="674"/>
                    <a:pt x="3209" y="674"/>
                    <a:pt x="3209" y="674"/>
                  </a:cubicBezTo>
                  <a:cubicBezTo>
                    <a:pt x="3209" y="674"/>
                    <a:pt x="3232" y="659"/>
                    <a:pt x="3232" y="637"/>
                  </a:cubicBezTo>
                  <a:cubicBezTo>
                    <a:pt x="3239" y="593"/>
                    <a:pt x="3268" y="593"/>
                    <a:pt x="3297" y="586"/>
                  </a:cubicBezTo>
                  <a:cubicBezTo>
                    <a:pt x="3312" y="586"/>
                    <a:pt x="3334" y="586"/>
                    <a:pt x="3356" y="578"/>
                  </a:cubicBezTo>
                  <a:cubicBezTo>
                    <a:pt x="3378" y="578"/>
                    <a:pt x="3385" y="571"/>
                    <a:pt x="3393" y="571"/>
                  </a:cubicBezTo>
                  <a:lnTo>
                    <a:pt x="3393" y="571"/>
                  </a:lnTo>
                  <a:cubicBezTo>
                    <a:pt x="3400" y="564"/>
                    <a:pt x="3400" y="557"/>
                    <a:pt x="3407" y="542"/>
                  </a:cubicBezTo>
                  <a:cubicBezTo>
                    <a:pt x="3407" y="527"/>
                    <a:pt x="3407" y="513"/>
                    <a:pt x="3415" y="505"/>
                  </a:cubicBezTo>
                  <a:cubicBezTo>
                    <a:pt x="3422" y="469"/>
                    <a:pt x="3429" y="439"/>
                    <a:pt x="3459" y="410"/>
                  </a:cubicBezTo>
                  <a:cubicBezTo>
                    <a:pt x="3481" y="381"/>
                    <a:pt x="3503" y="359"/>
                    <a:pt x="3525" y="344"/>
                  </a:cubicBezTo>
                  <a:cubicBezTo>
                    <a:pt x="3539" y="337"/>
                    <a:pt x="3554" y="329"/>
                    <a:pt x="3561" y="322"/>
                  </a:cubicBezTo>
                  <a:cubicBezTo>
                    <a:pt x="3576" y="307"/>
                    <a:pt x="3583" y="271"/>
                    <a:pt x="3583" y="242"/>
                  </a:cubicBezTo>
                  <a:cubicBezTo>
                    <a:pt x="3583" y="227"/>
                    <a:pt x="3591" y="212"/>
                    <a:pt x="3591" y="197"/>
                  </a:cubicBezTo>
                  <a:cubicBezTo>
                    <a:pt x="3591" y="190"/>
                    <a:pt x="3591" y="176"/>
                    <a:pt x="3591" y="168"/>
                  </a:cubicBezTo>
                  <a:cubicBezTo>
                    <a:pt x="3591" y="124"/>
                    <a:pt x="3591" y="80"/>
                    <a:pt x="3642" y="44"/>
                  </a:cubicBezTo>
                  <a:cubicBezTo>
                    <a:pt x="3686" y="14"/>
                    <a:pt x="3715" y="0"/>
                    <a:pt x="3737" y="0"/>
                  </a:cubicBezTo>
                  <a:cubicBezTo>
                    <a:pt x="3759" y="0"/>
                    <a:pt x="3774" y="7"/>
                    <a:pt x="3788" y="22"/>
                  </a:cubicBezTo>
                  <a:cubicBezTo>
                    <a:pt x="3818" y="66"/>
                    <a:pt x="3818" y="124"/>
                    <a:pt x="3788" y="168"/>
                  </a:cubicBezTo>
                  <a:cubicBezTo>
                    <a:pt x="3781" y="176"/>
                    <a:pt x="3781" y="183"/>
                    <a:pt x="3788" y="183"/>
                  </a:cubicBezTo>
                  <a:cubicBezTo>
                    <a:pt x="3788" y="205"/>
                    <a:pt x="3825" y="219"/>
                    <a:pt x="3847" y="227"/>
                  </a:cubicBezTo>
                  <a:cubicBezTo>
                    <a:pt x="3847" y="234"/>
                    <a:pt x="3847" y="234"/>
                    <a:pt x="3847" y="234"/>
                  </a:cubicBezTo>
                  <a:cubicBezTo>
                    <a:pt x="3884" y="249"/>
                    <a:pt x="3913" y="278"/>
                    <a:pt x="3935" y="315"/>
                  </a:cubicBezTo>
                  <a:cubicBezTo>
                    <a:pt x="3942" y="329"/>
                    <a:pt x="3964" y="337"/>
                    <a:pt x="3979" y="337"/>
                  </a:cubicBezTo>
                  <a:cubicBezTo>
                    <a:pt x="3986" y="337"/>
                    <a:pt x="3994" y="337"/>
                    <a:pt x="3994" y="337"/>
                  </a:cubicBezTo>
                  <a:cubicBezTo>
                    <a:pt x="4008" y="337"/>
                    <a:pt x="4067" y="344"/>
                    <a:pt x="4082" y="388"/>
                  </a:cubicBezTo>
                  <a:cubicBezTo>
                    <a:pt x="4089" y="417"/>
                    <a:pt x="4074" y="461"/>
                    <a:pt x="4059" y="491"/>
                  </a:cubicBezTo>
                  <a:cubicBezTo>
                    <a:pt x="4059" y="498"/>
                    <a:pt x="4052" y="498"/>
                    <a:pt x="4052" y="505"/>
                  </a:cubicBezTo>
                  <a:cubicBezTo>
                    <a:pt x="4045" y="527"/>
                    <a:pt x="4045" y="593"/>
                    <a:pt x="4067" y="608"/>
                  </a:cubicBezTo>
                  <a:cubicBezTo>
                    <a:pt x="4074" y="623"/>
                    <a:pt x="4089" y="630"/>
                    <a:pt x="4104" y="637"/>
                  </a:cubicBezTo>
                  <a:cubicBezTo>
                    <a:pt x="4118" y="652"/>
                    <a:pt x="4147" y="674"/>
                    <a:pt x="4162" y="696"/>
                  </a:cubicBezTo>
                  <a:cubicBezTo>
                    <a:pt x="4169" y="703"/>
                    <a:pt x="4177" y="718"/>
                    <a:pt x="4191" y="725"/>
                  </a:cubicBezTo>
                  <a:cubicBezTo>
                    <a:pt x="4214" y="740"/>
                    <a:pt x="4243" y="762"/>
                    <a:pt x="4235" y="798"/>
                  </a:cubicBezTo>
                  <a:cubicBezTo>
                    <a:pt x="4228" y="806"/>
                    <a:pt x="4228" y="820"/>
                    <a:pt x="4235" y="820"/>
                  </a:cubicBezTo>
                  <a:cubicBezTo>
                    <a:pt x="4235" y="828"/>
                    <a:pt x="4250" y="828"/>
                    <a:pt x="4257" y="828"/>
                  </a:cubicBezTo>
                  <a:cubicBezTo>
                    <a:pt x="4265" y="828"/>
                    <a:pt x="4272" y="828"/>
                    <a:pt x="4279" y="828"/>
                  </a:cubicBezTo>
                  <a:cubicBezTo>
                    <a:pt x="4287" y="828"/>
                    <a:pt x="4294" y="820"/>
                    <a:pt x="4301" y="820"/>
                  </a:cubicBezTo>
                  <a:cubicBezTo>
                    <a:pt x="4316" y="820"/>
                    <a:pt x="4331" y="813"/>
                    <a:pt x="4338" y="813"/>
                  </a:cubicBezTo>
                  <a:cubicBezTo>
                    <a:pt x="4353" y="813"/>
                    <a:pt x="4375" y="820"/>
                    <a:pt x="4375" y="850"/>
                  </a:cubicBezTo>
                  <a:lnTo>
                    <a:pt x="4375" y="850"/>
                  </a:lnTo>
                  <a:lnTo>
                    <a:pt x="4375" y="857"/>
                  </a:lnTo>
                  <a:cubicBezTo>
                    <a:pt x="4375" y="908"/>
                    <a:pt x="4375" y="908"/>
                    <a:pt x="4375" y="908"/>
                  </a:cubicBezTo>
                  <a:cubicBezTo>
                    <a:pt x="4375" y="945"/>
                    <a:pt x="4382" y="982"/>
                    <a:pt x="4404" y="1018"/>
                  </a:cubicBezTo>
                  <a:cubicBezTo>
                    <a:pt x="4433" y="1077"/>
                    <a:pt x="4477" y="1187"/>
                    <a:pt x="4433" y="1260"/>
                  </a:cubicBezTo>
                  <a:cubicBezTo>
                    <a:pt x="4426" y="1267"/>
                    <a:pt x="4419" y="1282"/>
                    <a:pt x="4411" y="1297"/>
                  </a:cubicBezTo>
                  <a:cubicBezTo>
                    <a:pt x="4382" y="1355"/>
                    <a:pt x="4360" y="1407"/>
                    <a:pt x="4316" y="1407"/>
                  </a:cubicBezTo>
                  <a:cubicBezTo>
                    <a:pt x="4309" y="1407"/>
                    <a:pt x="4309" y="1407"/>
                    <a:pt x="4309" y="1407"/>
                  </a:cubicBezTo>
                  <a:cubicBezTo>
                    <a:pt x="4279" y="1407"/>
                    <a:pt x="4265" y="1385"/>
                    <a:pt x="4250" y="1370"/>
                  </a:cubicBezTo>
                  <a:cubicBezTo>
                    <a:pt x="4243" y="1355"/>
                    <a:pt x="4228" y="1341"/>
                    <a:pt x="4214" y="1341"/>
                  </a:cubicBezTo>
                  <a:lnTo>
                    <a:pt x="4206" y="1341"/>
                  </a:lnTo>
                  <a:cubicBezTo>
                    <a:pt x="4177" y="1341"/>
                    <a:pt x="4155" y="1363"/>
                    <a:pt x="4140" y="1392"/>
                  </a:cubicBezTo>
                  <a:cubicBezTo>
                    <a:pt x="4133" y="1407"/>
                    <a:pt x="4118" y="1414"/>
                    <a:pt x="4111" y="1421"/>
                  </a:cubicBezTo>
                  <a:cubicBezTo>
                    <a:pt x="4089" y="1451"/>
                    <a:pt x="4067" y="1473"/>
                    <a:pt x="4074" y="1502"/>
                  </a:cubicBezTo>
                  <a:cubicBezTo>
                    <a:pt x="4074" y="1516"/>
                    <a:pt x="4082" y="1538"/>
                    <a:pt x="4089" y="1553"/>
                  </a:cubicBezTo>
                  <a:cubicBezTo>
                    <a:pt x="4096" y="1583"/>
                    <a:pt x="4111" y="1619"/>
                    <a:pt x="4104" y="1648"/>
                  </a:cubicBezTo>
                  <a:cubicBezTo>
                    <a:pt x="4104" y="1663"/>
                    <a:pt x="4104" y="1670"/>
                    <a:pt x="4104" y="1678"/>
                  </a:cubicBezTo>
                  <a:cubicBezTo>
                    <a:pt x="4096" y="1714"/>
                    <a:pt x="4096" y="1736"/>
                    <a:pt x="4059" y="1773"/>
                  </a:cubicBezTo>
                  <a:cubicBezTo>
                    <a:pt x="4045" y="1780"/>
                    <a:pt x="4045" y="1780"/>
                    <a:pt x="4045" y="1780"/>
                  </a:cubicBezTo>
                  <a:cubicBezTo>
                    <a:pt x="4038" y="1788"/>
                    <a:pt x="4023" y="1802"/>
                    <a:pt x="4023" y="1810"/>
                  </a:cubicBezTo>
                  <a:lnTo>
                    <a:pt x="4023" y="1810"/>
                  </a:lnTo>
                  <a:cubicBezTo>
                    <a:pt x="4030" y="1810"/>
                    <a:pt x="4038" y="1810"/>
                    <a:pt x="4059" y="1810"/>
                  </a:cubicBezTo>
                  <a:cubicBezTo>
                    <a:pt x="4133" y="1824"/>
                    <a:pt x="4169" y="1861"/>
                    <a:pt x="4199" y="1890"/>
                  </a:cubicBezTo>
                  <a:cubicBezTo>
                    <a:pt x="4214" y="1905"/>
                    <a:pt x="4214" y="1905"/>
                    <a:pt x="4214" y="1905"/>
                  </a:cubicBezTo>
                  <a:cubicBezTo>
                    <a:pt x="4235" y="1927"/>
                    <a:pt x="4243" y="1949"/>
                    <a:pt x="4250" y="1971"/>
                  </a:cubicBezTo>
                  <a:cubicBezTo>
                    <a:pt x="4250" y="1985"/>
                    <a:pt x="4250" y="1993"/>
                    <a:pt x="4257" y="2007"/>
                  </a:cubicBezTo>
                  <a:cubicBezTo>
                    <a:pt x="4265" y="2029"/>
                    <a:pt x="4272" y="2037"/>
                    <a:pt x="4287" y="2051"/>
                  </a:cubicBezTo>
                  <a:cubicBezTo>
                    <a:pt x="4294" y="2059"/>
                    <a:pt x="4301" y="2066"/>
                    <a:pt x="4316" y="2081"/>
                  </a:cubicBezTo>
                  <a:cubicBezTo>
                    <a:pt x="4345" y="2125"/>
                    <a:pt x="4360" y="2183"/>
                    <a:pt x="4353" y="2227"/>
                  </a:cubicBezTo>
                  <a:cubicBezTo>
                    <a:pt x="4345" y="2249"/>
                    <a:pt x="4338" y="2315"/>
                    <a:pt x="4294" y="2315"/>
                  </a:cubicBezTo>
                  <a:cubicBezTo>
                    <a:pt x="4279" y="2315"/>
                    <a:pt x="4265" y="2308"/>
                    <a:pt x="4250" y="2301"/>
                  </a:cubicBezTo>
                  <a:cubicBezTo>
                    <a:pt x="4235" y="2286"/>
                    <a:pt x="4214" y="2286"/>
                    <a:pt x="4206" y="2286"/>
                  </a:cubicBezTo>
                  <a:cubicBezTo>
                    <a:pt x="4184" y="2286"/>
                    <a:pt x="4162" y="2293"/>
                    <a:pt x="4155" y="2301"/>
                  </a:cubicBezTo>
                  <a:cubicBezTo>
                    <a:pt x="4155" y="2308"/>
                    <a:pt x="4155" y="2308"/>
                    <a:pt x="4155" y="2308"/>
                  </a:cubicBezTo>
                  <a:cubicBezTo>
                    <a:pt x="4155" y="2315"/>
                    <a:pt x="4162" y="2315"/>
                    <a:pt x="4177" y="2323"/>
                  </a:cubicBezTo>
                  <a:cubicBezTo>
                    <a:pt x="4191" y="2323"/>
                    <a:pt x="4221" y="2330"/>
                    <a:pt x="4221" y="2359"/>
                  </a:cubicBezTo>
                  <a:cubicBezTo>
                    <a:pt x="4228" y="2388"/>
                    <a:pt x="4221" y="2425"/>
                    <a:pt x="4206" y="2440"/>
                  </a:cubicBezTo>
                  <a:cubicBezTo>
                    <a:pt x="4191" y="2454"/>
                    <a:pt x="4177" y="2462"/>
                    <a:pt x="4162" y="2462"/>
                  </a:cubicBezTo>
                  <a:cubicBezTo>
                    <a:pt x="4147" y="2462"/>
                    <a:pt x="4140" y="2462"/>
                    <a:pt x="4126" y="2454"/>
                  </a:cubicBezTo>
                  <a:cubicBezTo>
                    <a:pt x="4111" y="2447"/>
                    <a:pt x="4096" y="2433"/>
                    <a:pt x="4082" y="2425"/>
                  </a:cubicBezTo>
                  <a:cubicBezTo>
                    <a:pt x="4067" y="2410"/>
                    <a:pt x="4052" y="2403"/>
                    <a:pt x="4045" y="2403"/>
                  </a:cubicBezTo>
                  <a:cubicBezTo>
                    <a:pt x="4038" y="2403"/>
                    <a:pt x="4038" y="2403"/>
                    <a:pt x="4023" y="2418"/>
                  </a:cubicBezTo>
                  <a:cubicBezTo>
                    <a:pt x="4008" y="2440"/>
                    <a:pt x="3979" y="2454"/>
                    <a:pt x="3957" y="2476"/>
                  </a:cubicBezTo>
                  <a:cubicBezTo>
                    <a:pt x="3942" y="2484"/>
                    <a:pt x="3928" y="2498"/>
                    <a:pt x="3913" y="2513"/>
                  </a:cubicBezTo>
                  <a:cubicBezTo>
                    <a:pt x="3906" y="2520"/>
                    <a:pt x="3891" y="2528"/>
                    <a:pt x="3876" y="2542"/>
                  </a:cubicBezTo>
                  <a:cubicBezTo>
                    <a:pt x="3854" y="2557"/>
                    <a:pt x="3825" y="2579"/>
                    <a:pt x="3825" y="2594"/>
                  </a:cubicBezTo>
                  <a:cubicBezTo>
                    <a:pt x="3825" y="2594"/>
                    <a:pt x="3825" y="2594"/>
                    <a:pt x="3832" y="2601"/>
                  </a:cubicBezTo>
                  <a:cubicBezTo>
                    <a:pt x="3854" y="2630"/>
                    <a:pt x="3884" y="2638"/>
                    <a:pt x="3906" y="2645"/>
                  </a:cubicBezTo>
                  <a:cubicBezTo>
                    <a:pt x="3913" y="2645"/>
                    <a:pt x="3913" y="2645"/>
                    <a:pt x="3913" y="2645"/>
                  </a:cubicBezTo>
                  <a:cubicBezTo>
                    <a:pt x="3950" y="2660"/>
                    <a:pt x="3972" y="2704"/>
                    <a:pt x="3957" y="2747"/>
                  </a:cubicBezTo>
                  <a:cubicBezTo>
                    <a:pt x="3957" y="2777"/>
                    <a:pt x="3950" y="2806"/>
                    <a:pt x="3920" y="2806"/>
                  </a:cubicBezTo>
                  <a:cubicBezTo>
                    <a:pt x="3913" y="2806"/>
                    <a:pt x="3898" y="2799"/>
                    <a:pt x="3884" y="2792"/>
                  </a:cubicBezTo>
                  <a:cubicBezTo>
                    <a:pt x="3869" y="2792"/>
                    <a:pt x="3854" y="2784"/>
                    <a:pt x="3840" y="2777"/>
                  </a:cubicBezTo>
                  <a:cubicBezTo>
                    <a:pt x="3818" y="2769"/>
                    <a:pt x="3796" y="2762"/>
                    <a:pt x="3788" y="2762"/>
                  </a:cubicBezTo>
                  <a:cubicBezTo>
                    <a:pt x="3781" y="2762"/>
                    <a:pt x="3781" y="2762"/>
                    <a:pt x="3781" y="2762"/>
                  </a:cubicBezTo>
                  <a:cubicBezTo>
                    <a:pt x="3766" y="2777"/>
                    <a:pt x="3759" y="2806"/>
                    <a:pt x="3759" y="2828"/>
                  </a:cubicBezTo>
                  <a:cubicBezTo>
                    <a:pt x="3752" y="2843"/>
                    <a:pt x="3752" y="2850"/>
                    <a:pt x="3745" y="2857"/>
                  </a:cubicBezTo>
                  <a:cubicBezTo>
                    <a:pt x="3737" y="2879"/>
                    <a:pt x="3723" y="2887"/>
                    <a:pt x="3715" y="2887"/>
                  </a:cubicBezTo>
                  <a:cubicBezTo>
                    <a:pt x="3700" y="2887"/>
                    <a:pt x="3693" y="2887"/>
                    <a:pt x="3678" y="2901"/>
                  </a:cubicBezTo>
                  <a:cubicBezTo>
                    <a:pt x="3649" y="2923"/>
                    <a:pt x="3627" y="2960"/>
                    <a:pt x="3635" y="2989"/>
                  </a:cubicBezTo>
                  <a:cubicBezTo>
                    <a:pt x="3635" y="2989"/>
                    <a:pt x="3635" y="2997"/>
                    <a:pt x="3649" y="3004"/>
                  </a:cubicBezTo>
                  <a:cubicBezTo>
                    <a:pt x="3657" y="3011"/>
                    <a:pt x="3671" y="3011"/>
                    <a:pt x="3678" y="3019"/>
                  </a:cubicBezTo>
                  <a:cubicBezTo>
                    <a:pt x="3715" y="3033"/>
                    <a:pt x="3752" y="3048"/>
                    <a:pt x="3766" y="3107"/>
                  </a:cubicBezTo>
                  <a:cubicBezTo>
                    <a:pt x="3781" y="3173"/>
                    <a:pt x="3796" y="3231"/>
                    <a:pt x="3832" y="3238"/>
                  </a:cubicBezTo>
                  <a:cubicBezTo>
                    <a:pt x="3840" y="3246"/>
                    <a:pt x="3854" y="3246"/>
                    <a:pt x="3884" y="3246"/>
                  </a:cubicBezTo>
                  <a:cubicBezTo>
                    <a:pt x="3920" y="3246"/>
                    <a:pt x="3964" y="3246"/>
                    <a:pt x="3972" y="3238"/>
                  </a:cubicBezTo>
                  <a:cubicBezTo>
                    <a:pt x="4001" y="3216"/>
                    <a:pt x="4030" y="3209"/>
                    <a:pt x="4052" y="3202"/>
                  </a:cubicBezTo>
                  <a:cubicBezTo>
                    <a:pt x="4074" y="3195"/>
                    <a:pt x="4089" y="3187"/>
                    <a:pt x="4104" y="3173"/>
                  </a:cubicBezTo>
                  <a:cubicBezTo>
                    <a:pt x="4140" y="3143"/>
                    <a:pt x="4177" y="3136"/>
                    <a:pt x="4228" y="3114"/>
                  </a:cubicBezTo>
                  <a:cubicBezTo>
                    <a:pt x="4294" y="3092"/>
                    <a:pt x="4294" y="3092"/>
                    <a:pt x="4294" y="3092"/>
                  </a:cubicBezTo>
                  <a:cubicBezTo>
                    <a:pt x="4353" y="3070"/>
                    <a:pt x="4419" y="3041"/>
                    <a:pt x="4455" y="3041"/>
                  </a:cubicBezTo>
                  <a:cubicBezTo>
                    <a:pt x="4463" y="3033"/>
                    <a:pt x="4463" y="3033"/>
                    <a:pt x="4463" y="3033"/>
                  </a:cubicBezTo>
                  <a:cubicBezTo>
                    <a:pt x="4477" y="3033"/>
                    <a:pt x="4507" y="3026"/>
                    <a:pt x="4536" y="3026"/>
                  </a:cubicBezTo>
                  <a:cubicBezTo>
                    <a:pt x="4573" y="3026"/>
                    <a:pt x="4602" y="3033"/>
                    <a:pt x="4616" y="3055"/>
                  </a:cubicBezTo>
                  <a:cubicBezTo>
                    <a:pt x="4631" y="3070"/>
                    <a:pt x="4638" y="3077"/>
                    <a:pt x="4653" y="3092"/>
                  </a:cubicBezTo>
                  <a:cubicBezTo>
                    <a:pt x="4682" y="3114"/>
                    <a:pt x="4704" y="3143"/>
                    <a:pt x="4734" y="3180"/>
                  </a:cubicBezTo>
                  <a:cubicBezTo>
                    <a:pt x="4741" y="3195"/>
                    <a:pt x="4756" y="3209"/>
                    <a:pt x="4770" y="3224"/>
                  </a:cubicBezTo>
                  <a:cubicBezTo>
                    <a:pt x="4800" y="3253"/>
                    <a:pt x="4836" y="3290"/>
                    <a:pt x="4829" y="3341"/>
                  </a:cubicBezTo>
                  <a:cubicBezTo>
                    <a:pt x="4822" y="3378"/>
                    <a:pt x="4807" y="3495"/>
                    <a:pt x="4829" y="3546"/>
                  </a:cubicBezTo>
                  <a:cubicBezTo>
                    <a:pt x="4836" y="3568"/>
                    <a:pt x="4844" y="3576"/>
                    <a:pt x="4851" y="3576"/>
                  </a:cubicBezTo>
                  <a:cubicBezTo>
                    <a:pt x="4858" y="3583"/>
                    <a:pt x="4873" y="3583"/>
                    <a:pt x="4888" y="3605"/>
                  </a:cubicBezTo>
                  <a:cubicBezTo>
                    <a:pt x="4902" y="3627"/>
                    <a:pt x="4902" y="3664"/>
                    <a:pt x="4902" y="3700"/>
                  </a:cubicBezTo>
                  <a:cubicBezTo>
                    <a:pt x="4902" y="3722"/>
                    <a:pt x="4902" y="3737"/>
                    <a:pt x="4902" y="3752"/>
                  </a:cubicBezTo>
                  <a:cubicBezTo>
                    <a:pt x="4909" y="3766"/>
                    <a:pt x="4909" y="3773"/>
                    <a:pt x="4909" y="3781"/>
                  </a:cubicBezTo>
                  <a:cubicBezTo>
                    <a:pt x="4917" y="3817"/>
                    <a:pt x="4917" y="3869"/>
                    <a:pt x="4946" y="3869"/>
                  </a:cubicBezTo>
                  <a:cubicBezTo>
                    <a:pt x="4968" y="3876"/>
                    <a:pt x="4983" y="3883"/>
                    <a:pt x="4997" y="3898"/>
                  </a:cubicBezTo>
                  <a:cubicBezTo>
                    <a:pt x="5012" y="3905"/>
                    <a:pt x="5027" y="3920"/>
                    <a:pt x="5056" y="3920"/>
                  </a:cubicBezTo>
                  <a:cubicBezTo>
                    <a:pt x="5071" y="3920"/>
                    <a:pt x="5071" y="3920"/>
                    <a:pt x="5071" y="3920"/>
                  </a:cubicBezTo>
                  <a:cubicBezTo>
                    <a:pt x="5085" y="3927"/>
                    <a:pt x="5100" y="3927"/>
                    <a:pt x="5107" y="3942"/>
                  </a:cubicBezTo>
                  <a:cubicBezTo>
                    <a:pt x="5115" y="3957"/>
                    <a:pt x="5100" y="3971"/>
                    <a:pt x="5064" y="4015"/>
                  </a:cubicBezTo>
                  <a:cubicBezTo>
                    <a:pt x="5041" y="4037"/>
                    <a:pt x="5034" y="4059"/>
                    <a:pt x="5019" y="4081"/>
                  </a:cubicBezTo>
                  <a:cubicBezTo>
                    <a:pt x="5012" y="4110"/>
                    <a:pt x="4997" y="4133"/>
                    <a:pt x="4946" y="4147"/>
                  </a:cubicBezTo>
                  <a:cubicBezTo>
                    <a:pt x="4866" y="4162"/>
                    <a:pt x="4851" y="4176"/>
                    <a:pt x="4844" y="4220"/>
                  </a:cubicBezTo>
                  <a:cubicBezTo>
                    <a:pt x="4836" y="4272"/>
                    <a:pt x="4851" y="4301"/>
                    <a:pt x="4880" y="4330"/>
                  </a:cubicBezTo>
                  <a:cubicBezTo>
                    <a:pt x="4931" y="4367"/>
                    <a:pt x="4954" y="4433"/>
                    <a:pt x="4961" y="4477"/>
                  </a:cubicBezTo>
                  <a:cubicBezTo>
                    <a:pt x="4968" y="4499"/>
                    <a:pt x="4983" y="4521"/>
                    <a:pt x="4983" y="4535"/>
                  </a:cubicBezTo>
                  <a:cubicBezTo>
                    <a:pt x="4997" y="4550"/>
                    <a:pt x="4997" y="4550"/>
                    <a:pt x="4997" y="4550"/>
                  </a:cubicBezTo>
                  <a:cubicBezTo>
                    <a:pt x="4983" y="4557"/>
                    <a:pt x="4983" y="4557"/>
                    <a:pt x="4983" y="4557"/>
                  </a:cubicBezTo>
                  <a:cubicBezTo>
                    <a:pt x="4976" y="4609"/>
                    <a:pt x="4961" y="4748"/>
                    <a:pt x="4997" y="4792"/>
                  </a:cubicBezTo>
                  <a:cubicBezTo>
                    <a:pt x="5005" y="4814"/>
                    <a:pt x="5019" y="4828"/>
                    <a:pt x="5034" y="4843"/>
                  </a:cubicBezTo>
                  <a:cubicBezTo>
                    <a:pt x="5064" y="4880"/>
                    <a:pt x="5093" y="4909"/>
                    <a:pt x="5049" y="4961"/>
                  </a:cubicBezTo>
                  <a:cubicBezTo>
                    <a:pt x="5041" y="4975"/>
                    <a:pt x="5034" y="4990"/>
                    <a:pt x="5041" y="4997"/>
                  </a:cubicBezTo>
                  <a:cubicBezTo>
                    <a:pt x="5049" y="5019"/>
                    <a:pt x="5078" y="5026"/>
                    <a:pt x="5100" y="5026"/>
                  </a:cubicBezTo>
                  <a:cubicBezTo>
                    <a:pt x="5107" y="5026"/>
                    <a:pt x="5115" y="5026"/>
                    <a:pt x="5115" y="5026"/>
                  </a:cubicBezTo>
                  <a:cubicBezTo>
                    <a:pt x="5122" y="5026"/>
                    <a:pt x="5122" y="5026"/>
                    <a:pt x="5122" y="5026"/>
                  </a:cubicBezTo>
                  <a:cubicBezTo>
                    <a:pt x="5137" y="5026"/>
                    <a:pt x="5144" y="5026"/>
                    <a:pt x="5151" y="5034"/>
                  </a:cubicBezTo>
                  <a:cubicBezTo>
                    <a:pt x="5166" y="5056"/>
                    <a:pt x="5159" y="5107"/>
                    <a:pt x="5144" y="5173"/>
                  </a:cubicBezTo>
                  <a:cubicBezTo>
                    <a:pt x="5137" y="5202"/>
                    <a:pt x="5137" y="5232"/>
                    <a:pt x="5137" y="5246"/>
                  </a:cubicBezTo>
                  <a:cubicBezTo>
                    <a:pt x="5137" y="5283"/>
                    <a:pt x="5115" y="5305"/>
                    <a:pt x="5093" y="5319"/>
                  </a:cubicBezTo>
                  <a:cubicBezTo>
                    <a:pt x="5078" y="5342"/>
                    <a:pt x="5064" y="5356"/>
                    <a:pt x="5056" y="5385"/>
                  </a:cubicBezTo>
                  <a:cubicBezTo>
                    <a:pt x="5049" y="5415"/>
                    <a:pt x="5049" y="5415"/>
                    <a:pt x="5056" y="5422"/>
                  </a:cubicBezTo>
                  <a:cubicBezTo>
                    <a:pt x="5071" y="5437"/>
                    <a:pt x="5085" y="5452"/>
                    <a:pt x="5085" y="5503"/>
                  </a:cubicBezTo>
                  <a:cubicBezTo>
                    <a:pt x="5085" y="5583"/>
                    <a:pt x="5071" y="5598"/>
                    <a:pt x="5027" y="5620"/>
                  </a:cubicBezTo>
                  <a:cubicBezTo>
                    <a:pt x="5019" y="5627"/>
                    <a:pt x="5005" y="5635"/>
                    <a:pt x="4990" y="5642"/>
                  </a:cubicBezTo>
                  <a:cubicBezTo>
                    <a:pt x="4924" y="5686"/>
                    <a:pt x="4902" y="5737"/>
                    <a:pt x="4917" y="5796"/>
                  </a:cubicBezTo>
                  <a:cubicBezTo>
                    <a:pt x="4939" y="5854"/>
                    <a:pt x="4902" y="5891"/>
                    <a:pt x="4873" y="5920"/>
                  </a:cubicBezTo>
                  <a:cubicBezTo>
                    <a:pt x="4866" y="5928"/>
                    <a:pt x="4851" y="5935"/>
                    <a:pt x="4851" y="5942"/>
                  </a:cubicBezTo>
                  <a:cubicBezTo>
                    <a:pt x="4836" y="5957"/>
                    <a:pt x="4836" y="5986"/>
                    <a:pt x="4844" y="6023"/>
                  </a:cubicBezTo>
                  <a:cubicBezTo>
                    <a:pt x="4844" y="6052"/>
                    <a:pt x="4844" y="6082"/>
                    <a:pt x="4836" y="6118"/>
                  </a:cubicBezTo>
                  <a:cubicBezTo>
                    <a:pt x="4836" y="6162"/>
                    <a:pt x="4807" y="6206"/>
                    <a:pt x="4778" y="6257"/>
                  </a:cubicBezTo>
                  <a:cubicBezTo>
                    <a:pt x="4741" y="6309"/>
                    <a:pt x="4704" y="6367"/>
                    <a:pt x="4668" y="6455"/>
                  </a:cubicBezTo>
                  <a:cubicBezTo>
                    <a:pt x="4609" y="6587"/>
                    <a:pt x="4550" y="6609"/>
                    <a:pt x="4536" y="6609"/>
                  </a:cubicBezTo>
                  <a:cubicBezTo>
                    <a:pt x="4485" y="6638"/>
                    <a:pt x="4485" y="6638"/>
                    <a:pt x="4485" y="6638"/>
                  </a:cubicBezTo>
                  <a:lnTo>
                    <a:pt x="4477" y="6631"/>
                  </a:ln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0" name="Freeform 59">
              <a:extLst>
                <a:ext uri="{FF2B5EF4-FFF2-40B4-BE49-F238E27FC236}">
                  <a16:creationId xmlns:a16="http://schemas.microsoft.com/office/drawing/2014/main" id="{97858D2E-FF47-9547-935C-334FD0CD9B23}"/>
                </a:ext>
              </a:extLst>
            </p:cNvPr>
            <p:cNvSpPr>
              <a:spLocks noChangeArrowheads="1"/>
            </p:cNvSpPr>
            <p:nvPr/>
          </p:nvSpPr>
          <p:spPr bwMode="auto">
            <a:xfrm>
              <a:off x="3494318" y="7779811"/>
              <a:ext cx="1999001" cy="2531581"/>
            </a:xfrm>
            <a:custGeom>
              <a:avLst/>
              <a:gdLst>
                <a:gd name="T0" fmla="*/ 4053 w 5197"/>
                <a:gd name="T1" fmla="*/ 513 h 6669"/>
                <a:gd name="T2" fmla="*/ 4375 w 5197"/>
                <a:gd name="T3" fmla="*/ 916 h 6669"/>
                <a:gd name="T4" fmla="*/ 4060 w 5197"/>
                <a:gd name="T5" fmla="*/ 1773 h 6669"/>
                <a:gd name="T6" fmla="*/ 4221 w 5197"/>
                <a:gd name="T7" fmla="*/ 2381 h 6669"/>
                <a:gd name="T8" fmla="*/ 3899 w 5197"/>
                <a:gd name="T9" fmla="*/ 2792 h 6669"/>
                <a:gd name="T10" fmla="*/ 4133 w 5197"/>
                <a:gd name="T11" fmla="*/ 3202 h 6669"/>
                <a:gd name="T12" fmla="*/ 4954 w 5197"/>
                <a:gd name="T13" fmla="*/ 3898 h 6669"/>
                <a:gd name="T14" fmla="*/ 5056 w 5197"/>
                <a:gd name="T15" fmla="*/ 4968 h 6669"/>
                <a:gd name="T16" fmla="*/ 4837 w 5197"/>
                <a:gd name="T17" fmla="*/ 6133 h 6669"/>
                <a:gd name="T18" fmla="*/ 3789 w 5197"/>
                <a:gd name="T19" fmla="*/ 6375 h 6669"/>
                <a:gd name="T20" fmla="*/ 3188 w 5197"/>
                <a:gd name="T21" fmla="*/ 6207 h 6669"/>
                <a:gd name="T22" fmla="*/ 2521 w 5197"/>
                <a:gd name="T23" fmla="*/ 5767 h 6669"/>
                <a:gd name="T24" fmla="*/ 2536 w 5197"/>
                <a:gd name="T25" fmla="*/ 4953 h 6669"/>
                <a:gd name="T26" fmla="*/ 2096 w 5197"/>
                <a:gd name="T27" fmla="*/ 4441 h 6669"/>
                <a:gd name="T28" fmla="*/ 1012 w 5197"/>
                <a:gd name="T29" fmla="*/ 4704 h 6669"/>
                <a:gd name="T30" fmla="*/ 836 w 5197"/>
                <a:gd name="T31" fmla="*/ 4067 h 6669"/>
                <a:gd name="T32" fmla="*/ 67 w 5197"/>
                <a:gd name="T33" fmla="*/ 2902 h 6669"/>
                <a:gd name="T34" fmla="*/ 667 w 5197"/>
                <a:gd name="T35" fmla="*/ 1898 h 6669"/>
                <a:gd name="T36" fmla="*/ 1283 w 5197"/>
                <a:gd name="T37" fmla="*/ 1920 h 6669"/>
                <a:gd name="T38" fmla="*/ 1605 w 5197"/>
                <a:gd name="T39" fmla="*/ 1561 h 6669"/>
                <a:gd name="T40" fmla="*/ 2309 w 5197"/>
                <a:gd name="T41" fmla="*/ 1121 h 6669"/>
                <a:gd name="T42" fmla="*/ 3217 w 5197"/>
                <a:gd name="T43" fmla="*/ 703 h 6669"/>
                <a:gd name="T44" fmla="*/ 3752 w 5197"/>
                <a:gd name="T45" fmla="*/ 0 h 6669"/>
                <a:gd name="T46" fmla="*/ 3408 w 5197"/>
                <a:gd name="T47" fmla="*/ 550 h 6669"/>
                <a:gd name="T48" fmla="*/ 2931 w 5197"/>
                <a:gd name="T49" fmla="*/ 748 h 6669"/>
                <a:gd name="T50" fmla="*/ 2294 w 5197"/>
                <a:gd name="T51" fmla="*/ 1099 h 6669"/>
                <a:gd name="T52" fmla="*/ 1810 w 5197"/>
                <a:gd name="T53" fmla="*/ 1326 h 6669"/>
                <a:gd name="T54" fmla="*/ 1437 w 5197"/>
                <a:gd name="T55" fmla="*/ 1641 h 6669"/>
                <a:gd name="T56" fmla="*/ 1253 w 5197"/>
                <a:gd name="T57" fmla="*/ 1912 h 6669"/>
                <a:gd name="T58" fmla="*/ 704 w 5197"/>
                <a:gd name="T59" fmla="*/ 1788 h 6669"/>
                <a:gd name="T60" fmla="*/ 601 w 5197"/>
                <a:gd name="T61" fmla="*/ 2037 h 6669"/>
                <a:gd name="T62" fmla="*/ 67 w 5197"/>
                <a:gd name="T63" fmla="*/ 2697 h 6669"/>
                <a:gd name="T64" fmla="*/ 609 w 5197"/>
                <a:gd name="T65" fmla="*/ 3605 h 6669"/>
                <a:gd name="T66" fmla="*/ 675 w 5197"/>
                <a:gd name="T67" fmla="*/ 4235 h 6669"/>
                <a:gd name="T68" fmla="*/ 902 w 5197"/>
                <a:gd name="T69" fmla="*/ 4690 h 6669"/>
                <a:gd name="T70" fmla="*/ 1525 w 5197"/>
                <a:gd name="T71" fmla="*/ 4543 h 6669"/>
                <a:gd name="T72" fmla="*/ 2257 w 5197"/>
                <a:gd name="T73" fmla="*/ 4521 h 6669"/>
                <a:gd name="T74" fmla="*/ 2529 w 5197"/>
                <a:gd name="T75" fmla="*/ 4924 h 6669"/>
                <a:gd name="T76" fmla="*/ 2741 w 5197"/>
                <a:gd name="T77" fmla="*/ 5349 h 6669"/>
                <a:gd name="T78" fmla="*/ 2616 w 5197"/>
                <a:gd name="T79" fmla="*/ 6016 h 6669"/>
                <a:gd name="T80" fmla="*/ 3137 w 5197"/>
                <a:gd name="T81" fmla="*/ 6265 h 6669"/>
                <a:gd name="T82" fmla="*/ 3584 w 5197"/>
                <a:gd name="T83" fmla="*/ 6324 h 6669"/>
                <a:gd name="T84" fmla="*/ 4097 w 5197"/>
                <a:gd name="T85" fmla="*/ 6456 h 6669"/>
                <a:gd name="T86" fmla="*/ 4866 w 5197"/>
                <a:gd name="T87" fmla="*/ 6141 h 6669"/>
                <a:gd name="T88" fmla="*/ 5079 w 5197"/>
                <a:gd name="T89" fmla="*/ 5422 h 6669"/>
                <a:gd name="T90" fmla="*/ 5079 w 5197"/>
                <a:gd name="T91" fmla="*/ 4983 h 6669"/>
                <a:gd name="T92" fmla="*/ 5049 w 5197"/>
                <a:gd name="T93" fmla="*/ 4103 h 6669"/>
                <a:gd name="T94" fmla="*/ 4910 w 5197"/>
                <a:gd name="T95" fmla="*/ 3612 h 6669"/>
                <a:gd name="T96" fmla="*/ 4463 w 5197"/>
                <a:gd name="T97" fmla="*/ 3034 h 6669"/>
                <a:gd name="T98" fmla="*/ 3701 w 5197"/>
                <a:gd name="T99" fmla="*/ 3019 h 6669"/>
                <a:gd name="T100" fmla="*/ 3935 w 5197"/>
                <a:gd name="T101" fmla="*/ 2836 h 6669"/>
                <a:gd name="T102" fmla="*/ 4060 w 5197"/>
                <a:gd name="T103" fmla="*/ 2433 h 6669"/>
                <a:gd name="T104" fmla="*/ 4382 w 5197"/>
                <a:gd name="T105" fmla="*/ 2250 h 6669"/>
                <a:gd name="T106" fmla="*/ 4082 w 5197"/>
                <a:gd name="T107" fmla="*/ 1795 h 6669"/>
                <a:gd name="T108" fmla="*/ 4324 w 5197"/>
                <a:gd name="T109" fmla="*/ 1436 h 6669"/>
                <a:gd name="T110" fmla="*/ 4404 w 5197"/>
                <a:gd name="T111" fmla="*/ 872 h 6669"/>
                <a:gd name="T112" fmla="*/ 4214 w 5197"/>
                <a:gd name="T113" fmla="*/ 725 h 6669"/>
                <a:gd name="T114" fmla="*/ 3994 w 5197"/>
                <a:gd name="T115" fmla="*/ 337 h 6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97" h="6669">
                  <a:moveTo>
                    <a:pt x="3752" y="29"/>
                  </a:moveTo>
                  <a:lnTo>
                    <a:pt x="3752" y="29"/>
                  </a:lnTo>
                  <a:cubicBezTo>
                    <a:pt x="3767" y="29"/>
                    <a:pt x="3781" y="37"/>
                    <a:pt x="3789" y="51"/>
                  </a:cubicBezTo>
                  <a:cubicBezTo>
                    <a:pt x="3818" y="81"/>
                    <a:pt x="3818" y="132"/>
                    <a:pt x="3789" y="176"/>
                  </a:cubicBezTo>
                  <a:cubicBezTo>
                    <a:pt x="3767" y="220"/>
                    <a:pt x="3825" y="242"/>
                    <a:pt x="3862" y="264"/>
                  </a:cubicBezTo>
                  <a:cubicBezTo>
                    <a:pt x="3891" y="279"/>
                    <a:pt x="3921" y="300"/>
                    <a:pt x="3935" y="337"/>
                  </a:cubicBezTo>
                  <a:cubicBezTo>
                    <a:pt x="3950" y="359"/>
                    <a:pt x="3979" y="366"/>
                    <a:pt x="3994" y="366"/>
                  </a:cubicBezTo>
                  <a:cubicBezTo>
                    <a:pt x="4009" y="366"/>
                    <a:pt x="4009" y="366"/>
                    <a:pt x="4009" y="366"/>
                  </a:cubicBezTo>
                  <a:cubicBezTo>
                    <a:pt x="4009" y="366"/>
                    <a:pt x="4074" y="374"/>
                    <a:pt x="4082" y="403"/>
                  </a:cubicBezTo>
                  <a:cubicBezTo>
                    <a:pt x="4089" y="440"/>
                    <a:pt x="4060" y="491"/>
                    <a:pt x="4053" y="513"/>
                  </a:cubicBezTo>
                  <a:cubicBezTo>
                    <a:pt x="4045" y="542"/>
                    <a:pt x="4045" y="608"/>
                    <a:pt x="4074" y="638"/>
                  </a:cubicBezTo>
                  <a:cubicBezTo>
                    <a:pt x="4097" y="660"/>
                    <a:pt x="4141" y="689"/>
                    <a:pt x="4162" y="718"/>
                  </a:cubicBezTo>
                  <a:cubicBezTo>
                    <a:pt x="4192" y="755"/>
                    <a:pt x="4243" y="769"/>
                    <a:pt x="4236" y="813"/>
                  </a:cubicBezTo>
                  <a:cubicBezTo>
                    <a:pt x="4229" y="850"/>
                    <a:pt x="4243" y="857"/>
                    <a:pt x="4272" y="857"/>
                  </a:cubicBezTo>
                  <a:cubicBezTo>
                    <a:pt x="4280" y="857"/>
                    <a:pt x="4294" y="857"/>
                    <a:pt x="4302" y="857"/>
                  </a:cubicBezTo>
                  <a:cubicBezTo>
                    <a:pt x="4324" y="850"/>
                    <a:pt x="4338" y="843"/>
                    <a:pt x="4353" y="843"/>
                  </a:cubicBezTo>
                  <a:cubicBezTo>
                    <a:pt x="4368" y="843"/>
                    <a:pt x="4375" y="850"/>
                    <a:pt x="4375" y="872"/>
                  </a:cubicBezTo>
                  <a:cubicBezTo>
                    <a:pt x="4375" y="887"/>
                    <a:pt x="4375" y="901"/>
                    <a:pt x="4375" y="916"/>
                  </a:cubicBezTo>
                  <a:cubicBezTo>
                    <a:pt x="4346" y="960"/>
                    <a:pt x="4324" y="1004"/>
                    <a:pt x="4324" y="1004"/>
                  </a:cubicBezTo>
                  <a:cubicBezTo>
                    <a:pt x="4324" y="1004"/>
                    <a:pt x="4346" y="960"/>
                    <a:pt x="4375" y="916"/>
                  </a:cubicBezTo>
                  <a:cubicBezTo>
                    <a:pt x="4375" y="953"/>
                    <a:pt x="4375" y="1004"/>
                    <a:pt x="4404" y="1041"/>
                  </a:cubicBezTo>
                  <a:cubicBezTo>
                    <a:pt x="4434" y="1107"/>
                    <a:pt x="4470" y="1202"/>
                    <a:pt x="4434" y="1268"/>
                  </a:cubicBezTo>
                  <a:cubicBezTo>
                    <a:pt x="4404" y="1319"/>
                    <a:pt x="4375" y="1407"/>
                    <a:pt x="4331" y="1407"/>
                  </a:cubicBezTo>
                  <a:cubicBezTo>
                    <a:pt x="4331" y="1407"/>
                    <a:pt x="4331" y="1407"/>
                    <a:pt x="4324" y="1407"/>
                  </a:cubicBezTo>
                  <a:cubicBezTo>
                    <a:pt x="4287" y="1400"/>
                    <a:pt x="4272" y="1348"/>
                    <a:pt x="4236" y="1341"/>
                  </a:cubicBezTo>
                  <a:cubicBezTo>
                    <a:pt x="4229" y="1341"/>
                    <a:pt x="4221" y="1341"/>
                    <a:pt x="4221" y="1341"/>
                  </a:cubicBezTo>
                  <a:cubicBezTo>
                    <a:pt x="4184" y="1341"/>
                    <a:pt x="4162" y="1370"/>
                    <a:pt x="4141" y="1400"/>
                  </a:cubicBezTo>
                  <a:cubicBezTo>
                    <a:pt x="4111" y="1436"/>
                    <a:pt x="4060" y="1466"/>
                    <a:pt x="4074" y="1517"/>
                  </a:cubicBezTo>
                  <a:cubicBezTo>
                    <a:pt x="4082" y="1568"/>
                    <a:pt x="4111" y="1612"/>
                    <a:pt x="4104" y="1663"/>
                  </a:cubicBezTo>
                  <a:cubicBezTo>
                    <a:pt x="4097" y="1715"/>
                    <a:pt x="4104" y="1729"/>
                    <a:pt x="4060" y="1773"/>
                  </a:cubicBezTo>
                  <a:cubicBezTo>
                    <a:pt x="4023" y="1817"/>
                    <a:pt x="3994" y="1832"/>
                    <a:pt x="4074" y="1839"/>
                  </a:cubicBezTo>
                  <a:cubicBezTo>
                    <a:pt x="4148" y="1854"/>
                    <a:pt x="4184" y="1891"/>
                    <a:pt x="4214" y="1927"/>
                  </a:cubicBezTo>
                  <a:cubicBezTo>
                    <a:pt x="4250" y="1964"/>
                    <a:pt x="4243" y="1986"/>
                    <a:pt x="4258" y="2030"/>
                  </a:cubicBezTo>
                  <a:cubicBezTo>
                    <a:pt x="4272" y="2074"/>
                    <a:pt x="4294" y="2074"/>
                    <a:pt x="4316" y="2103"/>
                  </a:cubicBezTo>
                  <a:cubicBezTo>
                    <a:pt x="4346" y="2140"/>
                    <a:pt x="4360" y="2191"/>
                    <a:pt x="4353" y="2242"/>
                  </a:cubicBezTo>
                  <a:cubicBezTo>
                    <a:pt x="4346" y="2279"/>
                    <a:pt x="4331" y="2316"/>
                    <a:pt x="4309" y="2316"/>
                  </a:cubicBezTo>
                  <a:cubicBezTo>
                    <a:pt x="4302" y="2316"/>
                    <a:pt x="4287" y="2308"/>
                    <a:pt x="4272" y="2301"/>
                  </a:cubicBezTo>
                  <a:cubicBezTo>
                    <a:pt x="4258" y="2293"/>
                    <a:pt x="4236" y="2286"/>
                    <a:pt x="4221" y="2286"/>
                  </a:cubicBezTo>
                  <a:cubicBezTo>
                    <a:pt x="4184" y="2286"/>
                    <a:pt x="4148" y="2301"/>
                    <a:pt x="4155" y="2330"/>
                  </a:cubicBezTo>
                  <a:cubicBezTo>
                    <a:pt x="4162" y="2360"/>
                    <a:pt x="4214" y="2338"/>
                    <a:pt x="4221" y="2381"/>
                  </a:cubicBezTo>
                  <a:cubicBezTo>
                    <a:pt x="4229" y="2411"/>
                    <a:pt x="4214" y="2462"/>
                    <a:pt x="4177" y="2462"/>
                  </a:cubicBezTo>
                  <a:cubicBezTo>
                    <a:pt x="4170" y="2462"/>
                    <a:pt x="4162" y="2462"/>
                    <a:pt x="4148" y="2455"/>
                  </a:cubicBezTo>
                  <a:cubicBezTo>
                    <a:pt x="4104" y="2433"/>
                    <a:pt x="4082" y="2403"/>
                    <a:pt x="4060" y="2403"/>
                  </a:cubicBezTo>
                  <a:cubicBezTo>
                    <a:pt x="4045" y="2403"/>
                    <a:pt x="4038" y="2411"/>
                    <a:pt x="4031" y="2418"/>
                  </a:cubicBezTo>
                  <a:cubicBezTo>
                    <a:pt x="3994" y="2462"/>
                    <a:pt x="3950" y="2477"/>
                    <a:pt x="3921" y="2513"/>
                  </a:cubicBezTo>
                  <a:cubicBezTo>
                    <a:pt x="3884" y="2550"/>
                    <a:pt x="3796" y="2594"/>
                    <a:pt x="3833" y="2623"/>
                  </a:cubicBezTo>
                  <a:cubicBezTo>
                    <a:pt x="3869" y="2660"/>
                    <a:pt x="3899" y="2667"/>
                    <a:pt x="3928" y="2675"/>
                  </a:cubicBezTo>
                  <a:cubicBezTo>
                    <a:pt x="3950" y="2682"/>
                    <a:pt x="3972" y="2719"/>
                    <a:pt x="3957" y="2762"/>
                  </a:cubicBezTo>
                  <a:cubicBezTo>
                    <a:pt x="3957" y="2792"/>
                    <a:pt x="3950" y="2807"/>
                    <a:pt x="3935" y="2807"/>
                  </a:cubicBezTo>
                  <a:cubicBezTo>
                    <a:pt x="3928" y="2807"/>
                    <a:pt x="3921" y="2799"/>
                    <a:pt x="3899" y="2792"/>
                  </a:cubicBezTo>
                  <a:cubicBezTo>
                    <a:pt x="3862" y="2784"/>
                    <a:pt x="3825" y="2762"/>
                    <a:pt x="3803" y="2762"/>
                  </a:cubicBezTo>
                  <a:cubicBezTo>
                    <a:pt x="3796" y="2762"/>
                    <a:pt x="3789" y="2762"/>
                    <a:pt x="3781" y="2770"/>
                  </a:cubicBezTo>
                  <a:cubicBezTo>
                    <a:pt x="3767" y="2792"/>
                    <a:pt x="3760" y="2843"/>
                    <a:pt x="3745" y="2872"/>
                  </a:cubicBezTo>
                  <a:cubicBezTo>
                    <a:pt x="3738" y="2894"/>
                    <a:pt x="3715" y="2872"/>
                    <a:pt x="3679" y="2902"/>
                  </a:cubicBezTo>
                  <a:cubicBezTo>
                    <a:pt x="3650" y="2938"/>
                    <a:pt x="3606" y="3004"/>
                    <a:pt x="3657" y="3034"/>
                  </a:cubicBezTo>
                  <a:cubicBezTo>
                    <a:pt x="3708" y="3056"/>
                    <a:pt x="3745" y="3056"/>
                    <a:pt x="3767" y="3129"/>
                  </a:cubicBezTo>
                  <a:cubicBezTo>
                    <a:pt x="3781" y="3195"/>
                    <a:pt x="3796" y="3253"/>
                    <a:pt x="3840" y="3268"/>
                  </a:cubicBezTo>
                  <a:cubicBezTo>
                    <a:pt x="3855" y="3275"/>
                    <a:pt x="3877" y="3275"/>
                    <a:pt x="3899" y="3275"/>
                  </a:cubicBezTo>
                  <a:cubicBezTo>
                    <a:pt x="3943" y="3275"/>
                    <a:pt x="3994" y="3268"/>
                    <a:pt x="3994" y="3268"/>
                  </a:cubicBezTo>
                  <a:cubicBezTo>
                    <a:pt x="4045" y="3231"/>
                    <a:pt x="4089" y="3239"/>
                    <a:pt x="4133" y="3202"/>
                  </a:cubicBezTo>
                  <a:cubicBezTo>
                    <a:pt x="4170" y="3166"/>
                    <a:pt x="4206" y="3158"/>
                    <a:pt x="4272" y="3136"/>
                  </a:cubicBezTo>
                  <a:cubicBezTo>
                    <a:pt x="4346" y="3107"/>
                    <a:pt x="4426" y="3078"/>
                    <a:pt x="4470" y="3070"/>
                  </a:cubicBezTo>
                  <a:cubicBezTo>
                    <a:pt x="4492" y="3063"/>
                    <a:pt x="4522" y="3056"/>
                    <a:pt x="4551" y="3056"/>
                  </a:cubicBezTo>
                  <a:cubicBezTo>
                    <a:pt x="4573" y="3056"/>
                    <a:pt x="4602" y="3063"/>
                    <a:pt x="4624" y="3085"/>
                  </a:cubicBezTo>
                  <a:cubicBezTo>
                    <a:pt x="4668" y="3129"/>
                    <a:pt x="4697" y="3151"/>
                    <a:pt x="4734" y="3202"/>
                  </a:cubicBezTo>
                  <a:cubicBezTo>
                    <a:pt x="4771" y="3253"/>
                    <a:pt x="4837" y="3290"/>
                    <a:pt x="4829" y="3356"/>
                  </a:cubicBezTo>
                  <a:cubicBezTo>
                    <a:pt x="4822" y="3422"/>
                    <a:pt x="4807" y="3517"/>
                    <a:pt x="4829" y="3569"/>
                  </a:cubicBezTo>
                  <a:cubicBezTo>
                    <a:pt x="4844" y="3620"/>
                    <a:pt x="4859" y="3591"/>
                    <a:pt x="4888" y="3627"/>
                  </a:cubicBezTo>
                  <a:cubicBezTo>
                    <a:pt x="4910" y="3664"/>
                    <a:pt x="4895" y="3730"/>
                    <a:pt x="4903" y="3774"/>
                  </a:cubicBezTo>
                  <a:cubicBezTo>
                    <a:pt x="4910" y="3818"/>
                    <a:pt x="4910" y="3891"/>
                    <a:pt x="4954" y="3898"/>
                  </a:cubicBezTo>
                  <a:cubicBezTo>
                    <a:pt x="4998" y="3906"/>
                    <a:pt x="5012" y="3942"/>
                    <a:pt x="5064" y="3950"/>
                  </a:cubicBezTo>
                  <a:cubicBezTo>
                    <a:pt x="5115" y="3957"/>
                    <a:pt x="5122" y="3950"/>
                    <a:pt x="5064" y="4016"/>
                  </a:cubicBezTo>
                  <a:cubicBezTo>
                    <a:pt x="5005" y="4089"/>
                    <a:pt x="5034" y="4133"/>
                    <a:pt x="4954" y="4148"/>
                  </a:cubicBezTo>
                  <a:cubicBezTo>
                    <a:pt x="4881" y="4162"/>
                    <a:pt x="4851" y="4184"/>
                    <a:pt x="4844" y="4235"/>
                  </a:cubicBezTo>
                  <a:cubicBezTo>
                    <a:pt x="4837" y="4279"/>
                    <a:pt x="4844" y="4323"/>
                    <a:pt x="4888" y="4360"/>
                  </a:cubicBezTo>
                  <a:cubicBezTo>
                    <a:pt x="4932" y="4397"/>
                    <a:pt x="4954" y="4455"/>
                    <a:pt x="4961" y="4492"/>
                  </a:cubicBezTo>
                  <a:cubicBezTo>
                    <a:pt x="4969" y="4514"/>
                    <a:pt x="4976" y="4536"/>
                    <a:pt x="4991" y="4558"/>
                  </a:cubicBezTo>
                  <a:cubicBezTo>
                    <a:pt x="4983" y="4558"/>
                    <a:pt x="4983" y="4558"/>
                    <a:pt x="4983" y="4558"/>
                  </a:cubicBezTo>
                  <a:cubicBezTo>
                    <a:pt x="4983" y="4558"/>
                    <a:pt x="4954" y="4748"/>
                    <a:pt x="4998" y="4822"/>
                  </a:cubicBezTo>
                  <a:cubicBezTo>
                    <a:pt x="5042" y="4888"/>
                    <a:pt x="5100" y="4910"/>
                    <a:pt x="5056" y="4968"/>
                  </a:cubicBezTo>
                  <a:cubicBezTo>
                    <a:pt x="5012" y="5019"/>
                    <a:pt x="5064" y="5056"/>
                    <a:pt x="5115" y="5056"/>
                  </a:cubicBezTo>
                  <a:cubicBezTo>
                    <a:pt x="5122" y="5056"/>
                    <a:pt x="5130" y="5056"/>
                    <a:pt x="5137" y="5056"/>
                  </a:cubicBezTo>
                  <a:lnTo>
                    <a:pt x="5137" y="5056"/>
                  </a:lnTo>
                  <a:cubicBezTo>
                    <a:pt x="5188" y="5056"/>
                    <a:pt x="5137" y="5203"/>
                    <a:pt x="5137" y="5261"/>
                  </a:cubicBezTo>
                  <a:cubicBezTo>
                    <a:pt x="5137" y="5320"/>
                    <a:pt x="5079" y="5327"/>
                    <a:pt x="5056" y="5393"/>
                  </a:cubicBezTo>
                  <a:cubicBezTo>
                    <a:pt x="5034" y="5467"/>
                    <a:pt x="5086" y="5430"/>
                    <a:pt x="5086" y="5518"/>
                  </a:cubicBezTo>
                  <a:cubicBezTo>
                    <a:pt x="5086" y="5613"/>
                    <a:pt x="5064" y="5598"/>
                    <a:pt x="4998" y="5642"/>
                  </a:cubicBezTo>
                  <a:cubicBezTo>
                    <a:pt x="4932" y="5693"/>
                    <a:pt x="4895" y="5745"/>
                    <a:pt x="4917" y="5818"/>
                  </a:cubicBezTo>
                  <a:cubicBezTo>
                    <a:pt x="4939" y="5884"/>
                    <a:pt x="4873" y="5921"/>
                    <a:pt x="4851" y="5950"/>
                  </a:cubicBezTo>
                  <a:cubicBezTo>
                    <a:pt x="4829" y="5987"/>
                    <a:pt x="4851" y="6053"/>
                    <a:pt x="4837" y="6133"/>
                  </a:cubicBezTo>
                  <a:cubicBezTo>
                    <a:pt x="4829" y="6214"/>
                    <a:pt x="4741" y="6287"/>
                    <a:pt x="4668" y="6463"/>
                  </a:cubicBezTo>
                  <a:cubicBezTo>
                    <a:pt x="4610" y="6602"/>
                    <a:pt x="4551" y="6610"/>
                    <a:pt x="4543" y="6610"/>
                  </a:cubicBezTo>
                  <a:lnTo>
                    <a:pt x="4543" y="6610"/>
                  </a:lnTo>
                  <a:cubicBezTo>
                    <a:pt x="4500" y="6631"/>
                    <a:pt x="4500" y="6631"/>
                    <a:pt x="4500" y="6631"/>
                  </a:cubicBezTo>
                  <a:cubicBezTo>
                    <a:pt x="4470" y="6610"/>
                    <a:pt x="4404" y="6551"/>
                    <a:pt x="4353" y="6551"/>
                  </a:cubicBezTo>
                  <a:cubicBezTo>
                    <a:pt x="4287" y="6551"/>
                    <a:pt x="4236" y="6507"/>
                    <a:pt x="4192" y="6470"/>
                  </a:cubicBezTo>
                  <a:cubicBezTo>
                    <a:pt x="4148" y="6441"/>
                    <a:pt x="4045" y="6404"/>
                    <a:pt x="3987" y="6360"/>
                  </a:cubicBezTo>
                  <a:cubicBezTo>
                    <a:pt x="3957" y="6331"/>
                    <a:pt x="3935" y="6317"/>
                    <a:pt x="3913" y="6317"/>
                  </a:cubicBezTo>
                  <a:cubicBezTo>
                    <a:pt x="3899" y="6317"/>
                    <a:pt x="3877" y="6331"/>
                    <a:pt x="3855" y="6346"/>
                  </a:cubicBezTo>
                  <a:cubicBezTo>
                    <a:pt x="3825" y="6368"/>
                    <a:pt x="3811" y="6375"/>
                    <a:pt x="3789" y="6375"/>
                  </a:cubicBezTo>
                  <a:cubicBezTo>
                    <a:pt x="3767" y="6375"/>
                    <a:pt x="3738" y="6360"/>
                    <a:pt x="3708" y="6346"/>
                  </a:cubicBezTo>
                  <a:cubicBezTo>
                    <a:pt x="3657" y="6331"/>
                    <a:pt x="3650" y="6272"/>
                    <a:pt x="3620" y="6272"/>
                  </a:cubicBezTo>
                  <a:cubicBezTo>
                    <a:pt x="3613" y="6272"/>
                    <a:pt x="3613" y="6280"/>
                    <a:pt x="3606" y="6280"/>
                  </a:cubicBezTo>
                  <a:cubicBezTo>
                    <a:pt x="3569" y="6302"/>
                    <a:pt x="3540" y="6331"/>
                    <a:pt x="3496" y="6331"/>
                  </a:cubicBezTo>
                  <a:cubicBezTo>
                    <a:pt x="3488" y="6331"/>
                    <a:pt x="3481" y="6331"/>
                    <a:pt x="3466" y="6324"/>
                  </a:cubicBezTo>
                  <a:cubicBezTo>
                    <a:pt x="3437" y="6317"/>
                    <a:pt x="3430" y="6309"/>
                    <a:pt x="3415" y="6309"/>
                  </a:cubicBezTo>
                  <a:cubicBezTo>
                    <a:pt x="3408" y="6309"/>
                    <a:pt x="3393" y="6317"/>
                    <a:pt x="3364" y="6338"/>
                  </a:cubicBezTo>
                  <a:cubicBezTo>
                    <a:pt x="3356" y="6346"/>
                    <a:pt x="3349" y="6346"/>
                    <a:pt x="3334" y="6346"/>
                  </a:cubicBezTo>
                  <a:cubicBezTo>
                    <a:pt x="3291" y="6346"/>
                    <a:pt x="3239" y="6265"/>
                    <a:pt x="3232" y="6236"/>
                  </a:cubicBezTo>
                  <a:cubicBezTo>
                    <a:pt x="3224" y="6214"/>
                    <a:pt x="3203" y="6207"/>
                    <a:pt x="3188" y="6207"/>
                  </a:cubicBezTo>
                  <a:cubicBezTo>
                    <a:pt x="3173" y="6207"/>
                    <a:pt x="3159" y="6207"/>
                    <a:pt x="3151" y="6221"/>
                  </a:cubicBezTo>
                  <a:cubicBezTo>
                    <a:pt x="3144" y="6229"/>
                    <a:pt x="3144" y="6236"/>
                    <a:pt x="3137" y="6236"/>
                  </a:cubicBezTo>
                  <a:cubicBezTo>
                    <a:pt x="3107" y="6236"/>
                    <a:pt x="3071" y="6184"/>
                    <a:pt x="3012" y="6148"/>
                  </a:cubicBezTo>
                  <a:cubicBezTo>
                    <a:pt x="2946" y="6097"/>
                    <a:pt x="2983" y="6031"/>
                    <a:pt x="2968" y="5965"/>
                  </a:cubicBezTo>
                  <a:cubicBezTo>
                    <a:pt x="2961" y="5899"/>
                    <a:pt x="2858" y="5921"/>
                    <a:pt x="2822" y="5899"/>
                  </a:cubicBezTo>
                  <a:cubicBezTo>
                    <a:pt x="2814" y="5891"/>
                    <a:pt x="2807" y="5891"/>
                    <a:pt x="2792" y="5891"/>
                  </a:cubicBezTo>
                  <a:cubicBezTo>
                    <a:pt x="2741" y="5891"/>
                    <a:pt x="2660" y="5921"/>
                    <a:pt x="2660" y="5921"/>
                  </a:cubicBezTo>
                  <a:cubicBezTo>
                    <a:pt x="2660" y="5921"/>
                    <a:pt x="2653" y="5928"/>
                    <a:pt x="2638" y="5950"/>
                  </a:cubicBezTo>
                  <a:cubicBezTo>
                    <a:pt x="2631" y="5913"/>
                    <a:pt x="2631" y="5891"/>
                    <a:pt x="2624" y="5869"/>
                  </a:cubicBezTo>
                  <a:cubicBezTo>
                    <a:pt x="2616" y="5833"/>
                    <a:pt x="2565" y="5818"/>
                    <a:pt x="2521" y="5767"/>
                  </a:cubicBezTo>
                  <a:cubicBezTo>
                    <a:pt x="2484" y="5723"/>
                    <a:pt x="2507" y="5701"/>
                    <a:pt x="2550" y="5642"/>
                  </a:cubicBezTo>
                  <a:cubicBezTo>
                    <a:pt x="2594" y="5584"/>
                    <a:pt x="2602" y="5576"/>
                    <a:pt x="2646" y="5540"/>
                  </a:cubicBezTo>
                  <a:cubicBezTo>
                    <a:pt x="2682" y="5510"/>
                    <a:pt x="2682" y="5532"/>
                    <a:pt x="2719" y="5496"/>
                  </a:cubicBezTo>
                  <a:cubicBezTo>
                    <a:pt x="2756" y="5467"/>
                    <a:pt x="2763" y="5386"/>
                    <a:pt x="2770" y="5334"/>
                  </a:cubicBezTo>
                  <a:cubicBezTo>
                    <a:pt x="2778" y="5291"/>
                    <a:pt x="2748" y="5254"/>
                    <a:pt x="2697" y="5254"/>
                  </a:cubicBezTo>
                  <a:cubicBezTo>
                    <a:pt x="2697" y="5254"/>
                    <a:pt x="2690" y="5254"/>
                    <a:pt x="2682" y="5254"/>
                  </a:cubicBezTo>
                  <a:lnTo>
                    <a:pt x="2675" y="5254"/>
                  </a:lnTo>
                  <a:cubicBezTo>
                    <a:pt x="2616" y="5254"/>
                    <a:pt x="2565" y="5203"/>
                    <a:pt x="2558" y="5173"/>
                  </a:cubicBezTo>
                  <a:cubicBezTo>
                    <a:pt x="2550" y="5151"/>
                    <a:pt x="2536" y="5107"/>
                    <a:pt x="2484" y="5056"/>
                  </a:cubicBezTo>
                  <a:cubicBezTo>
                    <a:pt x="2433" y="5005"/>
                    <a:pt x="2462" y="4983"/>
                    <a:pt x="2536" y="4953"/>
                  </a:cubicBezTo>
                  <a:cubicBezTo>
                    <a:pt x="2602" y="4931"/>
                    <a:pt x="2507" y="4843"/>
                    <a:pt x="2521" y="4792"/>
                  </a:cubicBezTo>
                  <a:cubicBezTo>
                    <a:pt x="2543" y="4741"/>
                    <a:pt x="2558" y="4704"/>
                    <a:pt x="2550" y="4668"/>
                  </a:cubicBezTo>
                  <a:cubicBezTo>
                    <a:pt x="2543" y="4631"/>
                    <a:pt x="2499" y="4594"/>
                    <a:pt x="2462" y="4594"/>
                  </a:cubicBezTo>
                  <a:cubicBezTo>
                    <a:pt x="2455" y="4594"/>
                    <a:pt x="2455" y="4594"/>
                    <a:pt x="2448" y="4594"/>
                  </a:cubicBezTo>
                  <a:cubicBezTo>
                    <a:pt x="2441" y="4602"/>
                    <a:pt x="2433" y="4602"/>
                    <a:pt x="2426" y="4602"/>
                  </a:cubicBezTo>
                  <a:cubicBezTo>
                    <a:pt x="2389" y="4602"/>
                    <a:pt x="2338" y="4580"/>
                    <a:pt x="2309" y="4536"/>
                  </a:cubicBezTo>
                  <a:cubicBezTo>
                    <a:pt x="2294" y="4507"/>
                    <a:pt x="2279" y="4484"/>
                    <a:pt x="2257" y="4484"/>
                  </a:cubicBezTo>
                  <a:cubicBezTo>
                    <a:pt x="2250" y="4484"/>
                    <a:pt x="2243" y="4492"/>
                    <a:pt x="2228" y="4514"/>
                  </a:cubicBezTo>
                  <a:cubicBezTo>
                    <a:pt x="2221" y="4521"/>
                    <a:pt x="2213" y="4529"/>
                    <a:pt x="2206" y="4529"/>
                  </a:cubicBezTo>
                  <a:cubicBezTo>
                    <a:pt x="2169" y="4529"/>
                    <a:pt x="2133" y="4462"/>
                    <a:pt x="2096" y="4441"/>
                  </a:cubicBezTo>
                  <a:cubicBezTo>
                    <a:pt x="2060" y="4419"/>
                    <a:pt x="2023" y="4353"/>
                    <a:pt x="1972" y="4345"/>
                  </a:cubicBezTo>
                  <a:cubicBezTo>
                    <a:pt x="1964" y="4338"/>
                    <a:pt x="1950" y="4338"/>
                    <a:pt x="1942" y="4338"/>
                  </a:cubicBezTo>
                  <a:cubicBezTo>
                    <a:pt x="1891" y="4338"/>
                    <a:pt x="1810" y="4360"/>
                    <a:pt x="1744" y="4397"/>
                  </a:cubicBezTo>
                  <a:cubicBezTo>
                    <a:pt x="1657" y="4433"/>
                    <a:pt x="1605" y="4462"/>
                    <a:pt x="1547" y="4492"/>
                  </a:cubicBezTo>
                  <a:cubicBezTo>
                    <a:pt x="1488" y="4529"/>
                    <a:pt x="1437" y="4565"/>
                    <a:pt x="1393" y="4572"/>
                  </a:cubicBezTo>
                  <a:cubicBezTo>
                    <a:pt x="1349" y="4580"/>
                    <a:pt x="1319" y="4594"/>
                    <a:pt x="1268" y="4631"/>
                  </a:cubicBezTo>
                  <a:cubicBezTo>
                    <a:pt x="1253" y="4638"/>
                    <a:pt x="1246" y="4638"/>
                    <a:pt x="1231" y="4638"/>
                  </a:cubicBezTo>
                  <a:cubicBezTo>
                    <a:pt x="1210" y="4638"/>
                    <a:pt x="1180" y="4631"/>
                    <a:pt x="1158" y="4631"/>
                  </a:cubicBezTo>
                  <a:cubicBezTo>
                    <a:pt x="1143" y="4631"/>
                    <a:pt x="1136" y="4631"/>
                    <a:pt x="1122" y="4646"/>
                  </a:cubicBezTo>
                  <a:cubicBezTo>
                    <a:pt x="1078" y="4697"/>
                    <a:pt x="1034" y="4704"/>
                    <a:pt x="1012" y="4704"/>
                  </a:cubicBezTo>
                  <a:cubicBezTo>
                    <a:pt x="990" y="4704"/>
                    <a:pt x="960" y="4653"/>
                    <a:pt x="909" y="4653"/>
                  </a:cubicBezTo>
                  <a:cubicBezTo>
                    <a:pt x="909" y="4653"/>
                    <a:pt x="902" y="4653"/>
                    <a:pt x="902" y="4660"/>
                  </a:cubicBezTo>
                  <a:cubicBezTo>
                    <a:pt x="894" y="4660"/>
                    <a:pt x="880" y="4660"/>
                    <a:pt x="872" y="4660"/>
                  </a:cubicBezTo>
                  <a:cubicBezTo>
                    <a:pt x="807" y="4660"/>
                    <a:pt x="711" y="4638"/>
                    <a:pt x="645" y="4609"/>
                  </a:cubicBezTo>
                  <a:cubicBezTo>
                    <a:pt x="631" y="4602"/>
                    <a:pt x="623" y="4602"/>
                    <a:pt x="609" y="4602"/>
                  </a:cubicBezTo>
                  <a:cubicBezTo>
                    <a:pt x="579" y="4602"/>
                    <a:pt x="543" y="4617"/>
                    <a:pt x="521" y="4631"/>
                  </a:cubicBezTo>
                  <a:cubicBezTo>
                    <a:pt x="528" y="4594"/>
                    <a:pt x="550" y="4558"/>
                    <a:pt x="557" y="4521"/>
                  </a:cubicBezTo>
                  <a:cubicBezTo>
                    <a:pt x="565" y="4470"/>
                    <a:pt x="601" y="4419"/>
                    <a:pt x="652" y="4367"/>
                  </a:cubicBezTo>
                  <a:cubicBezTo>
                    <a:pt x="711" y="4309"/>
                    <a:pt x="704" y="4272"/>
                    <a:pt x="711" y="4191"/>
                  </a:cubicBezTo>
                  <a:cubicBezTo>
                    <a:pt x="726" y="4118"/>
                    <a:pt x="755" y="4118"/>
                    <a:pt x="836" y="4067"/>
                  </a:cubicBezTo>
                  <a:cubicBezTo>
                    <a:pt x="917" y="4023"/>
                    <a:pt x="858" y="3920"/>
                    <a:pt x="894" y="3840"/>
                  </a:cubicBezTo>
                  <a:cubicBezTo>
                    <a:pt x="931" y="3767"/>
                    <a:pt x="858" y="3730"/>
                    <a:pt x="792" y="3730"/>
                  </a:cubicBezTo>
                  <a:cubicBezTo>
                    <a:pt x="726" y="3730"/>
                    <a:pt x="645" y="3708"/>
                    <a:pt x="645" y="3642"/>
                  </a:cubicBezTo>
                  <a:cubicBezTo>
                    <a:pt x="645" y="3591"/>
                    <a:pt x="638" y="3576"/>
                    <a:pt x="609" y="3576"/>
                  </a:cubicBezTo>
                  <a:cubicBezTo>
                    <a:pt x="594" y="3576"/>
                    <a:pt x="579" y="3576"/>
                    <a:pt x="557" y="3583"/>
                  </a:cubicBezTo>
                  <a:cubicBezTo>
                    <a:pt x="550" y="3583"/>
                    <a:pt x="543" y="3583"/>
                    <a:pt x="535" y="3583"/>
                  </a:cubicBezTo>
                  <a:cubicBezTo>
                    <a:pt x="469" y="3583"/>
                    <a:pt x="448" y="3525"/>
                    <a:pt x="396" y="3495"/>
                  </a:cubicBezTo>
                  <a:cubicBezTo>
                    <a:pt x="338" y="3459"/>
                    <a:pt x="294" y="3400"/>
                    <a:pt x="279" y="3298"/>
                  </a:cubicBezTo>
                  <a:cubicBezTo>
                    <a:pt x="272" y="3195"/>
                    <a:pt x="228" y="3188"/>
                    <a:pt x="184" y="3143"/>
                  </a:cubicBezTo>
                  <a:cubicBezTo>
                    <a:pt x="132" y="3092"/>
                    <a:pt x="110" y="2982"/>
                    <a:pt x="67" y="2902"/>
                  </a:cubicBezTo>
                  <a:cubicBezTo>
                    <a:pt x="22" y="2821"/>
                    <a:pt x="88" y="2733"/>
                    <a:pt x="125" y="2631"/>
                  </a:cubicBezTo>
                  <a:cubicBezTo>
                    <a:pt x="154" y="2528"/>
                    <a:pt x="125" y="2543"/>
                    <a:pt x="184" y="2491"/>
                  </a:cubicBezTo>
                  <a:cubicBezTo>
                    <a:pt x="235" y="2448"/>
                    <a:pt x="257" y="2484"/>
                    <a:pt x="228" y="2418"/>
                  </a:cubicBezTo>
                  <a:cubicBezTo>
                    <a:pt x="191" y="2345"/>
                    <a:pt x="228" y="2279"/>
                    <a:pt x="272" y="2242"/>
                  </a:cubicBezTo>
                  <a:cubicBezTo>
                    <a:pt x="316" y="2213"/>
                    <a:pt x="418" y="2213"/>
                    <a:pt x="455" y="2132"/>
                  </a:cubicBezTo>
                  <a:cubicBezTo>
                    <a:pt x="477" y="2074"/>
                    <a:pt x="506" y="2052"/>
                    <a:pt x="543" y="2052"/>
                  </a:cubicBezTo>
                  <a:cubicBezTo>
                    <a:pt x="557" y="2052"/>
                    <a:pt x="572" y="2052"/>
                    <a:pt x="587" y="2066"/>
                  </a:cubicBezTo>
                  <a:cubicBezTo>
                    <a:pt x="601" y="2074"/>
                    <a:pt x="616" y="2074"/>
                    <a:pt x="623" y="2074"/>
                  </a:cubicBezTo>
                  <a:cubicBezTo>
                    <a:pt x="660" y="2074"/>
                    <a:pt x="689" y="2037"/>
                    <a:pt x="726" y="1993"/>
                  </a:cubicBezTo>
                  <a:cubicBezTo>
                    <a:pt x="762" y="1949"/>
                    <a:pt x="711" y="1934"/>
                    <a:pt x="667" y="1898"/>
                  </a:cubicBezTo>
                  <a:cubicBezTo>
                    <a:pt x="682" y="1861"/>
                    <a:pt x="682" y="1825"/>
                    <a:pt x="711" y="1817"/>
                  </a:cubicBezTo>
                  <a:cubicBezTo>
                    <a:pt x="719" y="1817"/>
                    <a:pt x="726" y="1817"/>
                    <a:pt x="733" y="1817"/>
                  </a:cubicBezTo>
                  <a:cubicBezTo>
                    <a:pt x="762" y="1817"/>
                    <a:pt x="777" y="1832"/>
                    <a:pt x="799" y="1869"/>
                  </a:cubicBezTo>
                  <a:cubicBezTo>
                    <a:pt x="821" y="1898"/>
                    <a:pt x="836" y="1979"/>
                    <a:pt x="872" y="1979"/>
                  </a:cubicBezTo>
                  <a:cubicBezTo>
                    <a:pt x="887" y="1979"/>
                    <a:pt x="902" y="1971"/>
                    <a:pt x="917" y="1957"/>
                  </a:cubicBezTo>
                  <a:cubicBezTo>
                    <a:pt x="982" y="1876"/>
                    <a:pt x="1012" y="1861"/>
                    <a:pt x="1070" y="1839"/>
                  </a:cubicBezTo>
                  <a:cubicBezTo>
                    <a:pt x="1078" y="1839"/>
                    <a:pt x="1085" y="1839"/>
                    <a:pt x="1092" y="1839"/>
                  </a:cubicBezTo>
                  <a:cubicBezTo>
                    <a:pt x="1143" y="1839"/>
                    <a:pt x="1173" y="1883"/>
                    <a:pt x="1195" y="1912"/>
                  </a:cubicBezTo>
                  <a:cubicBezTo>
                    <a:pt x="1210" y="1927"/>
                    <a:pt x="1239" y="1942"/>
                    <a:pt x="1253" y="1942"/>
                  </a:cubicBezTo>
                  <a:cubicBezTo>
                    <a:pt x="1268" y="1942"/>
                    <a:pt x="1276" y="1934"/>
                    <a:pt x="1283" y="1920"/>
                  </a:cubicBezTo>
                  <a:cubicBezTo>
                    <a:pt x="1283" y="1905"/>
                    <a:pt x="1290" y="1905"/>
                    <a:pt x="1290" y="1905"/>
                  </a:cubicBezTo>
                  <a:cubicBezTo>
                    <a:pt x="1305" y="1905"/>
                    <a:pt x="1327" y="1934"/>
                    <a:pt x="1341" y="1957"/>
                  </a:cubicBezTo>
                  <a:cubicBezTo>
                    <a:pt x="1356" y="1964"/>
                    <a:pt x="1371" y="1971"/>
                    <a:pt x="1385" y="1971"/>
                  </a:cubicBezTo>
                  <a:cubicBezTo>
                    <a:pt x="1415" y="1971"/>
                    <a:pt x="1444" y="1957"/>
                    <a:pt x="1466" y="1942"/>
                  </a:cubicBezTo>
                  <a:cubicBezTo>
                    <a:pt x="1510" y="1920"/>
                    <a:pt x="1517" y="1883"/>
                    <a:pt x="1510" y="1839"/>
                  </a:cubicBezTo>
                  <a:cubicBezTo>
                    <a:pt x="1503" y="1803"/>
                    <a:pt x="1569" y="1759"/>
                    <a:pt x="1539" y="1722"/>
                  </a:cubicBezTo>
                  <a:cubicBezTo>
                    <a:pt x="1503" y="1693"/>
                    <a:pt x="1466" y="1700"/>
                    <a:pt x="1466" y="1641"/>
                  </a:cubicBezTo>
                  <a:cubicBezTo>
                    <a:pt x="1466" y="1575"/>
                    <a:pt x="1459" y="1561"/>
                    <a:pt x="1503" y="1517"/>
                  </a:cubicBezTo>
                  <a:cubicBezTo>
                    <a:pt x="1517" y="1510"/>
                    <a:pt x="1525" y="1502"/>
                    <a:pt x="1532" y="1502"/>
                  </a:cubicBezTo>
                  <a:cubicBezTo>
                    <a:pt x="1561" y="1502"/>
                    <a:pt x="1583" y="1546"/>
                    <a:pt x="1605" y="1561"/>
                  </a:cubicBezTo>
                  <a:cubicBezTo>
                    <a:pt x="1627" y="1583"/>
                    <a:pt x="1657" y="1619"/>
                    <a:pt x="1693" y="1619"/>
                  </a:cubicBezTo>
                  <a:cubicBezTo>
                    <a:pt x="1708" y="1619"/>
                    <a:pt x="1722" y="1612"/>
                    <a:pt x="1730" y="1598"/>
                  </a:cubicBezTo>
                  <a:cubicBezTo>
                    <a:pt x="1774" y="1546"/>
                    <a:pt x="1803" y="1495"/>
                    <a:pt x="1781" y="1458"/>
                  </a:cubicBezTo>
                  <a:cubicBezTo>
                    <a:pt x="1766" y="1429"/>
                    <a:pt x="1766" y="1363"/>
                    <a:pt x="1818" y="1356"/>
                  </a:cubicBezTo>
                  <a:cubicBezTo>
                    <a:pt x="1869" y="1348"/>
                    <a:pt x="1862" y="1326"/>
                    <a:pt x="1869" y="1290"/>
                  </a:cubicBezTo>
                  <a:cubicBezTo>
                    <a:pt x="1876" y="1253"/>
                    <a:pt x="1972" y="1268"/>
                    <a:pt x="1993" y="1253"/>
                  </a:cubicBezTo>
                  <a:cubicBezTo>
                    <a:pt x="2023" y="1246"/>
                    <a:pt x="2030" y="1216"/>
                    <a:pt x="2067" y="1172"/>
                  </a:cubicBezTo>
                  <a:cubicBezTo>
                    <a:pt x="2074" y="1158"/>
                    <a:pt x="2089" y="1150"/>
                    <a:pt x="2103" y="1150"/>
                  </a:cubicBezTo>
                  <a:cubicBezTo>
                    <a:pt x="2133" y="1150"/>
                    <a:pt x="2162" y="1172"/>
                    <a:pt x="2191" y="1172"/>
                  </a:cubicBezTo>
                  <a:cubicBezTo>
                    <a:pt x="2235" y="1172"/>
                    <a:pt x="2272" y="1150"/>
                    <a:pt x="2309" y="1121"/>
                  </a:cubicBezTo>
                  <a:cubicBezTo>
                    <a:pt x="2353" y="1084"/>
                    <a:pt x="2404" y="1026"/>
                    <a:pt x="2448" y="1026"/>
                  </a:cubicBezTo>
                  <a:cubicBezTo>
                    <a:pt x="2484" y="1026"/>
                    <a:pt x="2536" y="1077"/>
                    <a:pt x="2580" y="1077"/>
                  </a:cubicBezTo>
                  <a:cubicBezTo>
                    <a:pt x="2587" y="1077"/>
                    <a:pt x="2594" y="1070"/>
                    <a:pt x="2602" y="1070"/>
                  </a:cubicBezTo>
                  <a:cubicBezTo>
                    <a:pt x="2646" y="1041"/>
                    <a:pt x="2719" y="1019"/>
                    <a:pt x="2748" y="982"/>
                  </a:cubicBezTo>
                  <a:cubicBezTo>
                    <a:pt x="2770" y="953"/>
                    <a:pt x="2770" y="938"/>
                    <a:pt x="2807" y="879"/>
                  </a:cubicBezTo>
                  <a:cubicBezTo>
                    <a:pt x="2836" y="821"/>
                    <a:pt x="2910" y="791"/>
                    <a:pt x="2939" y="777"/>
                  </a:cubicBezTo>
                  <a:cubicBezTo>
                    <a:pt x="2975" y="769"/>
                    <a:pt x="3034" y="769"/>
                    <a:pt x="3093" y="725"/>
                  </a:cubicBezTo>
                  <a:cubicBezTo>
                    <a:pt x="3137" y="696"/>
                    <a:pt x="3166" y="667"/>
                    <a:pt x="3188" y="667"/>
                  </a:cubicBezTo>
                  <a:cubicBezTo>
                    <a:pt x="3195" y="667"/>
                    <a:pt x="3203" y="674"/>
                    <a:pt x="3203" y="689"/>
                  </a:cubicBezTo>
                  <a:cubicBezTo>
                    <a:pt x="3210" y="703"/>
                    <a:pt x="3210" y="703"/>
                    <a:pt x="3217" y="703"/>
                  </a:cubicBezTo>
                  <a:cubicBezTo>
                    <a:pt x="3239" y="703"/>
                    <a:pt x="3261" y="681"/>
                    <a:pt x="3261" y="652"/>
                  </a:cubicBezTo>
                  <a:cubicBezTo>
                    <a:pt x="3269" y="608"/>
                    <a:pt x="3305" y="630"/>
                    <a:pt x="3371" y="608"/>
                  </a:cubicBezTo>
                  <a:cubicBezTo>
                    <a:pt x="3444" y="593"/>
                    <a:pt x="3415" y="616"/>
                    <a:pt x="3437" y="557"/>
                  </a:cubicBezTo>
                  <a:cubicBezTo>
                    <a:pt x="3452" y="498"/>
                    <a:pt x="3452" y="476"/>
                    <a:pt x="3481" y="432"/>
                  </a:cubicBezTo>
                  <a:cubicBezTo>
                    <a:pt x="3518" y="388"/>
                    <a:pt x="3562" y="374"/>
                    <a:pt x="3584" y="344"/>
                  </a:cubicBezTo>
                  <a:cubicBezTo>
                    <a:pt x="3613" y="322"/>
                    <a:pt x="3613" y="264"/>
                    <a:pt x="3620" y="220"/>
                  </a:cubicBezTo>
                  <a:cubicBezTo>
                    <a:pt x="3628" y="176"/>
                    <a:pt x="3606" y="117"/>
                    <a:pt x="3664" y="73"/>
                  </a:cubicBezTo>
                  <a:cubicBezTo>
                    <a:pt x="3701" y="44"/>
                    <a:pt x="3730" y="29"/>
                    <a:pt x="3752" y="29"/>
                  </a:cubicBezTo>
                  <a:lnTo>
                    <a:pt x="3752" y="0"/>
                  </a:lnTo>
                  <a:lnTo>
                    <a:pt x="3752" y="0"/>
                  </a:lnTo>
                  <a:lnTo>
                    <a:pt x="3752" y="0"/>
                  </a:lnTo>
                  <a:cubicBezTo>
                    <a:pt x="3730" y="0"/>
                    <a:pt x="3693" y="15"/>
                    <a:pt x="3642" y="51"/>
                  </a:cubicBezTo>
                  <a:cubicBezTo>
                    <a:pt x="3591" y="88"/>
                    <a:pt x="3591" y="139"/>
                    <a:pt x="3591" y="183"/>
                  </a:cubicBezTo>
                  <a:cubicBezTo>
                    <a:pt x="3591" y="191"/>
                    <a:pt x="3591" y="205"/>
                    <a:pt x="3591" y="212"/>
                  </a:cubicBezTo>
                  <a:cubicBezTo>
                    <a:pt x="3591" y="227"/>
                    <a:pt x="3584" y="234"/>
                    <a:pt x="3584" y="249"/>
                  </a:cubicBezTo>
                  <a:cubicBezTo>
                    <a:pt x="3584" y="279"/>
                    <a:pt x="3576" y="315"/>
                    <a:pt x="3562" y="322"/>
                  </a:cubicBezTo>
                  <a:cubicBezTo>
                    <a:pt x="3554" y="330"/>
                    <a:pt x="3547" y="337"/>
                    <a:pt x="3532" y="352"/>
                  </a:cubicBezTo>
                  <a:cubicBezTo>
                    <a:pt x="3510" y="366"/>
                    <a:pt x="3481" y="381"/>
                    <a:pt x="3459" y="410"/>
                  </a:cubicBezTo>
                  <a:cubicBezTo>
                    <a:pt x="3430" y="447"/>
                    <a:pt x="3422" y="476"/>
                    <a:pt x="3415" y="520"/>
                  </a:cubicBezTo>
                  <a:cubicBezTo>
                    <a:pt x="3408" y="528"/>
                    <a:pt x="3408" y="535"/>
                    <a:pt x="3408" y="550"/>
                  </a:cubicBezTo>
                  <a:cubicBezTo>
                    <a:pt x="3400" y="557"/>
                    <a:pt x="3400" y="564"/>
                    <a:pt x="3400" y="572"/>
                  </a:cubicBezTo>
                  <a:cubicBezTo>
                    <a:pt x="3393" y="572"/>
                    <a:pt x="3379" y="579"/>
                    <a:pt x="3364" y="579"/>
                  </a:cubicBezTo>
                  <a:cubicBezTo>
                    <a:pt x="3349" y="586"/>
                    <a:pt x="3327" y="586"/>
                    <a:pt x="3312" y="586"/>
                  </a:cubicBezTo>
                  <a:cubicBezTo>
                    <a:pt x="3283" y="593"/>
                    <a:pt x="3247" y="593"/>
                    <a:pt x="3232" y="645"/>
                  </a:cubicBezTo>
                  <a:cubicBezTo>
                    <a:pt x="3232" y="652"/>
                    <a:pt x="3232" y="660"/>
                    <a:pt x="3224" y="660"/>
                  </a:cubicBezTo>
                  <a:cubicBezTo>
                    <a:pt x="3217" y="638"/>
                    <a:pt x="3195" y="638"/>
                    <a:pt x="3188" y="638"/>
                  </a:cubicBezTo>
                  <a:cubicBezTo>
                    <a:pt x="3166" y="638"/>
                    <a:pt x="3137" y="660"/>
                    <a:pt x="3107" y="681"/>
                  </a:cubicBezTo>
                  <a:cubicBezTo>
                    <a:pt x="3093" y="689"/>
                    <a:pt x="3085" y="696"/>
                    <a:pt x="3078" y="703"/>
                  </a:cubicBezTo>
                  <a:cubicBezTo>
                    <a:pt x="3034" y="733"/>
                    <a:pt x="2998" y="740"/>
                    <a:pt x="2961" y="748"/>
                  </a:cubicBezTo>
                  <a:cubicBezTo>
                    <a:pt x="2953" y="748"/>
                    <a:pt x="2939" y="748"/>
                    <a:pt x="2931" y="748"/>
                  </a:cubicBezTo>
                  <a:cubicBezTo>
                    <a:pt x="2895" y="762"/>
                    <a:pt x="2814" y="799"/>
                    <a:pt x="2778" y="865"/>
                  </a:cubicBezTo>
                  <a:cubicBezTo>
                    <a:pt x="2763" y="887"/>
                    <a:pt x="2756" y="901"/>
                    <a:pt x="2748" y="916"/>
                  </a:cubicBezTo>
                  <a:cubicBezTo>
                    <a:pt x="2741" y="938"/>
                    <a:pt x="2734" y="945"/>
                    <a:pt x="2719" y="967"/>
                  </a:cubicBezTo>
                  <a:cubicBezTo>
                    <a:pt x="2704" y="982"/>
                    <a:pt x="2668" y="1004"/>
                    <a:pt x="2638" y="1019"/>
                  </a:cubicBezTo>
                  <a:cubicBezTo>
                    <a:pt x="2616" y="1026"/>
                    <a:pt x="2602" y="1033"/>
                    <a:pt x="2587" y="1041"/>
                  </a:cubicBezTo>
                  <a:lnTo>
                    <a:pt x="2580" y="1041"/>
                  </a:lnTo>
                  <a:cubicBezTo>
                    <a:pt x="2565" y="1041"/>
                    <a:pt x="2543" y="1033"/>
                    <a:pt x="2521" y="1026"/>
                  </a:cubicBezTo>
                  <a:cubicBezTo>
                    <a:pt x="2499" y="1011"/>
                    <a:pt x="2470" y="997"/>
                    <a:pt x="2448" y="997"/>
                  </a:cubicBezTo>
                  <a:cubicBezTo>
                    <a:pt x="2404" y="997"/>
                    <a:pt x="2367" y="1033"/>
                    <a:pt x="2323" y="1070"/>
                  </a:cubicBezTo>
                  <a:cubicBezTo>
                    <a:pt x="2316" y="1077"/>
                    <a:pt x="2301" y="1084"/>
                    <a:pt x="2294" y="1099"/>
                  </a:cubicBezTo>
                  <a:cubicBezTo>
                    <a:pt x="2250" y="1129"/>
                    <a:pt x="2228" y="1143"/>
                    <a:pt x="2191" y="1143"/>
                  </a:cubicBezTo>
                  <a:cubicBezTo>
                    <a:pt x="2184" y="1143"/>
                    <a:pt x="2169" y="1136"/>
                    <a:pt x="2155" y="1136"/>
                  </a:cubicBezTo>
                  <a:cubicBezTo>
                    <a:pt x="2140" y="1129"/>
                    <a:pt x="2125" y="1121"/>
                    <a:pt x="2103" y="1121"/>
                  </a:cubicBezTo>
                  <a:cubicBezTo>
                    <a:pt x="2081" y="1121"/>
                    <a:pt x="2060" y="1129"/>
                    <a:pt x="2038" y="1150"/>
                  </a:cubicBezTo>
                  <a:cubicBezTo>
                    <a:pt x="2030" y="1172"/>
                    <a:pt x="2016" y="1187"/>
                    <a:pt x="2008" y="1202"/>
                  </a:cubicBezTo>
                  <a:cubicBezTo>
                    <a:pt x="2001" y="1209"/>
                    <a:pt x="1993" y="1224"/>
                    <a:pt x="1986" y="1224"/>
                  </a:cubicBezTo>
                  <a:cubicBezTo>
                    <a:pt x="1986" y="1231"/>
                    <a:pt x="1964" y="1231"/>
                    <a:pt x="1957" y="1231"/>
                  </a:cubicBezTo>
                  <a:cubicBezTo>
                    <a:pt x="1906" y="1231"/>
                    <a:pt x="1854" y="1238"/>
                    <a:pt x="1840" y="1282"/>
                  </a:cubicBezTo>
                  <a:cubicBezTo>
                    <a:pt x="1840" y="1290"/>
                    <a:pt x="1840" y="1297"/>
                    <a:pt x="1832" y="1304"/>
                  </a:cubicBezTo>
                  <a:cubicBezTo>
                    <a:pt x="1832" y="1326"/>
                    <a:pt x="1832" y="1326"/>
                    <a:pt x="1810" y="1326"/>
                  </a:cubicBezTo>
                  <a:cubicBezTo>
                    <a:pt x="1788" y="1334"/>
                    <a:pt x="1766" y="1348"/>
                    <a:pt x="1752" y="1370"/>
                  </a:cubicBezTo>
                  <a:cubicBezTo>
                    <a:pt x="1737" y="1407"/>
                    <a:pt x="1744" y="1443"/>
                    <a:pt x="1759" y="1473"/>
                  </a:cubicBezTo>
                  <a:cubicBezTo>
                    <a:pt x="1766" y="1488"/>
                    <a:pt x="1752" y="1524"/>
                    <a:pt x="1708" y="1575"/>
                  </a:cubicBezTo>
                  <a:cubicBezTo>
                    <a:pt x="1700" y="1583"/>
                    <a:pt x="1700" y="1583"/>
                    <a:pt x="1693" y="1583"/>
                  </a:cubicBezTo>
                  <a:cubicBezTo>
                    <a:pt x="1671" y="1583"/>
                    <a:pt x="1642" y="1553"/>
                    <a:pt x="1627" y="1539"/>
                  </a:cubicBezTo>
                  <a:cubicBezTo>
                    <a:pt x="1620" y="1539"/>
                    <a:pt x="1620" y="1531"/>
                    <a:pt x="1612" y="1524"/>
                  </a:cubicBezTo>
                  <a:cubicBezTo>
                    <a:pt x="1598" y="1502"/>
                    <a:pt x="1569" y="1473"/>
                    <a:pt x="1532" y="1473"/>
                  </a:cubicBezTo>
                  <a:cubicBezTo>
                    <a:pt x="1517" y="1473"/>
                    <a:pt x="1495" y="1480"/>
                    <a:pt x="1481" y="1495"/>
                  </a:cubicBezTo>
                  <a:cubicBezTo>
                    <a:pt x="1437" y="1539"/>
                    <a:pt x="1437" y="1568"/>
                    <a:pt x="1437" y="1612"/>
                  </a:cubicBezTo>
                  <a:cubicBezTo>
                    <a:pt x="1437" y="1619"/>
                    <a:pt x="1437" y="1627"/>
                    <a:pt x="1437" y="1641"/>
                  </a:cubicBezTo>
                  <a:cubicBezTo>
                    <a:pt x="1437" y="1693"/>
                    <a:pt x="1466" y="1715"/>
                    <a:pt x="1488" y="1729"/>
                  </a:cubicBezTo>
                  <a:cubicBezTo>
                    <a:pt x="1503" y="1729"/>
                    <a:pt x="1510" y="1737"/>
                    <a:pt x="1517" y="1744"/>
                  </a:cubicBezTo>
                  <a:cubicBezTo>
                    <a:pt x="1517" y="1751"/>
                    <a:pt x="1510" y="1766"/>
                    <a:pt x="1503" y="1773"/>
                  </a:cubicBezTo>
                  <a:cubicBezTo>
                    <a:pt x="1495" y="1795"/>
                    <a:pt x="1473" y="1817"/>
                    <a:pt x="1481" y="1847"/>
                  </a:cubicBezTo>
                  <a:cubicBezTo>
                    <a:pt x="1488" y="1883"/>
                    <a:pt x="1481" y="1905"/>
                    <a:pt x="1451" y="1920"/>
                  </a:cubicBezTo>
                  <a:cubicBezTo>
                    <a:pt x="1437" y="1927"/>
                    <a:pt x="1407" y="1934"/>
                    <a:pt x="1385" y="1934"/>
                  </a:cubicBezTo>
                  <a:cubicBezTo>
                    <a:pt x="1378" y="1934"/>
                    <a:pt x="1371" y="1934"/>
                    <a:pt x="1363" y="1934"/>
                  </a:cubicBezTo>
                  <a:cubicBezTo>
                    <a:pt x="1356" y="1927"/>
                    <a:pt x="1349" y="1920"/>
                    <a:pt x="1349" y="1912"/>
                  </a:cubicBezTo>
                  <a:cubicBezTo>
                    <a:pt x="1327" y="1891"/>
                    <a:pt x="1312" y="1876"/>
                    <a:pt x="1290" y="1876"/>
                  </a:cubicBezTo>
                  <a:cubicBezTo>
                    <a:pt x="1283" y="1876"/>
                    <a:pt x="1261" y="1876"/>
                    <a:pt x="1253" y="1912"/>
                  </a:cubicBezTo>
                  <a:lnTo>
                    <a:pt x="1253" y="1912"/>
                  </a:lnTo>
                  <a:cubicBezTo>
                    <a:pt x="1246" y="1912"/>
                    <a:pt x="1231" y="1905"/>
                    <a:pt x="1224" y="1891"/>
                  </a:cubicBezTo>
                  <a:cubicBezTo>
                    <a:pt x="1202" y="1869"/>
                    <a:pt x="1158" y="1810"/>
                    <a:pt x="1092" y="1810"/>
                  </a:cubicBezTo>
                  <a:cubicBezTo>
                    <a:pt x="1085" y="1810"/>
                    <a:pt x="1070" y="1810"/>
                    <a:pt x="1063" y="1810"/>
                  </a:cubicBezTo>
                  <a:cubicBezTo>
                    <a:pt x="997" y="1832"/>
                    <a:pt x="968" y="1854"/>
                    <a:pt x="894" y="1934"/>
                  </a:cubicBezTo>
                  <a:cubicBezTo>
                    <a:pt x="880" y="1949"/>
                    <a:pt x="872" y="1949"/>
                    <a:pt x="872" y="1949"/>
                  </a:cubicBezTo>
                  <a:cubicBezTo>
                    <a:pt x="865" y="1942"/>
                    <a:pt x="850" y="1905"/>
                    <a:pt x="843" y="1891"/>
                  </a:cubicBezTo>
                  <a:cubicBezTo>
                    <a:pt x="836" y="1876"/>
                    <a:pt x="828" y="1861"/>
                    <a:pt x="821" y="1854"/>
                  </a:cubicBezTo>
                  <a:cubicBezTo>
                    <a:pt x="799" y="1817"/>
                    <a:pt x="777" y="1788"/>
                    <a:pt x="733" y="1788"/>
                  </a:cubicBezTo>
                  <a:cubicBezTo>
                    <a:pt x="726" y="1788"/>
                    <a:pt x="719" y="1788"/>
                    <a:pt x="704" y="1788"/>
                  </a:cubicBezTo>
                  <a:cubicBezTo>
                    <a:pt x="660" y="1795"/>
                    <a:pt x="652" y="1847"/>
                    <a:pt x="645" y="1883"/>
                  </a:cubicBezTo>
                  <a:cubicBezTo>
                    <a:pt x="638" y="1891"/>
                    <a:pt x="638" y="1891"/>
                    <a:pt x="638" y="1891"/>
                  </a:cubicBezTo>
                  <a:cubicBezTo>
                    <a:pt x="638" y="1912"/>
                    <a:pt x="638" y="1912"/>
                    <a:pt x="638" y="1912"/>
                  </a:cubicBezTo>
                  <a:cubicBezTo>
                    <a:pt x="652" y="1920"/>
                    <a:pt x="652" y="1920"/>
                    <a:pt x="652" y="1920"/>
                  </a:cubicBezTo>
                  <a:cubicBezTo>
                    <a:pt x="660" y="1934"/>
                    <a:pt x="667" y="1934"/>
                    <a:pt x="682" y="1942"/>
                  </a:cubicBezTo>
                  <a:cubicBezTo>
                    <a:pt x="689" y="1949"/>
                    <a:pt x="704" y="1964"/>
                    <a:pt x="704" y="1971"/>
                  </a:cubicBezTo>
                  <a:cubicBezTo>
                    <a:pt x="704" y="1971"/>
                    <a:pt x="704" y="1971"/>
                    <a:pt x="704" y="1979"/>
                  </a:cubicBezTo>
                  <a:cubicBezTo>
                    <a:pt x="697" y="1979"/>
                    <a:pt x="697" y="1979"/>
                    <a:pt x="697" y="1979"/>
                  </a:cubicBezTo>
                  <a:cubicBezTo>
                    <a:pt x="667" y="2015"/>
                    <a:pt x="645" y="2044"/>
                    <a:pt x="623" y="2044"/>
                  </a:cubicBezTo>
                  <a:cubicBezTo>
                    <a:pt x="616" y="2044"/>
                    <a:pt x="609" y="2044"/>
                    <a:pt x="601" y="2037"/>
                  </a:cubicBezTo>
                  <a:cubicBezTo>
                    <a:pt x="579" y="2022"/>
                    <a:pt x="557" y="2015"/>
                    <a:pt x="543" y="2015"/>
                  </a:cubicBezTo>
                  <a:cubicBezTo>
                    <a:pt x="491" y="2015"/>
                    <a:pt x="455" y="2052"/>
                    <a:pt x="426" y="2118"/>
                  </a:cubicBezTo>
                  <a:cubicBezTo>
                    <a:pt x="411" y="2162"/>
                    <a:pt x="367" y="2176"/>
                    <a:pt x="323" y="2191"/>
                  </a:cubicBezTo>
                  <a:cubicBezTo>
                    <a:pt x="294" y="2198"/>
                    <a:pt x="272" y="2206"/>
                    <a:pt x="250" y="2220"/>
                  </a:cubicBezTo>
                  <a:cubicBezTo>
                    <a:pt x="198" y="2264"/>
                    <a:pt x="154" y="2345"/>
                    <a:pt x="198" y="2425"/>
                  </a:cubicBezTo>
                  <a:cubicBezTo>
                    <a:pt x="198" y="2433"/>
                    <a:pt x="206" y="2440"/>
                    <a:pt x="206" y="2440"/>
                  </a:cubicBezTo>
                  <a:cubicBezTo>
                    <a:pt x="191" y="2448"/>
                    <a:pt x="176" y="2455"/>
                    <a:pt x="162" y="2469"/>
                  </a:cubicBezTo>
                  <a:cubicBezTo>
                    <a:pt x="125" y="2499"/>
                    <a:pt x="118" y="2513"/>
                    <a:pt x="110" y="2550"/>
                  </a:cubicBezTo>
                  <a:cubicBezTo>
                    <a:pt x="110" y="2565"/>
                    <a:pt x="110" y="2587"/>
                    <a:pt x="96" y="2623"/>
                  </a:cubicBezTo>
                  <a:cubicBezTo>
                    <a:pt x="88" y="2645"/>
                    <a:pt x="74" y="2675"/>
                    <a:pt x="67" y="2697"/>
                  </a:cubicBezTo>
                  <a:cubicBezTo>
                    <a:pt x="30" y="2770"/>
                    <a:pt x="0" y="2843"/>
                    <a:pt x="37" y="2916"/>
                  </a:cubicBezTo>
                  <a:cubicBezTo>
                    <a:pt x="59" y="2946"/>
                    <a:pt x="74" y="2990"/>
                    <a:pt x="88" y="3026"/>
                  </a:cubicBezTo>
                  <a:cubicBezTo>
                    <a:pt x="110" y="3078"/>
                    <a:pt x="125" y="3129"/>
                    <a:pt x="162" y="3166"/>
                  </a:cubicBezTo>
                  <a:cubicBezTo>
                    <a:pt x="169" y="3173"/>
                    <a:pt x="184" y="3180"/>
                    <a:pt x="191" y="3188"/>
                  </a:cubicBezTo>
                  <a:cubicBezTo>
                    <a:pt x="220" y="3217"/>
                    <a:pt x="242" y="3239"/>
                    <a:pt x="250" y="3305"/>
                  </a:cubicBezTo>
                  <a:cubicBezTo>
                    <a:pt x="264" y="3400"/>
                    <a:pt x="308" y="3473"/>
                    <a:pt x="381" y="3517"/>
                  </a:cubicBezTo>
                  <a:cubicBezTo>
                    <a:pt x="396" y="3525"/>
                    <a:pt x="411" y="3539"/>
                    <a:pt x="426" y="3554"/>
                  </a:cubicBezTo>
                  <a:cubicBezTo>
                    <a:pt x="448" y="3583"/>
                    <a:pt x="484" y="3612"/>
                    <a:pt x="535" y="3612"/>
                  </a:cubicBezTo>
                  <a:cubicBezTo>
                    <a:pt x="543" y="3612"/>
                    <a:pt x="550" y="3612"/>
                    <a:pt x="557" y="3612"/>
                  </a:cubicBezTo>
                  <a:cubicBezTo>
                    <a:pt x="579" y="3612"/>
                    <a:pt x="594" y="3605"/>
                    <a:pt x="609" y="3605"/>
                  </a:cubicBezTo>
                  <a:cubicBezTo>
                    <a:pt x="609" y="3605"/>
                    <a:pt x="609" y="3605"/>
                    <a:pt x="616" y="3605"/>
                  </a:cubicBezTo>
                  <a:cubicBezTo>
                    <a:pt x="616" y="3612"/>
                    <a:pt x="616" y="3620"/>
                    <a:pt x="616" y="3642"/>
                  </a:cubicBezTo>
                  <a:cubicBezTo>
                    <a:pt x="616" y="3715"/>
                    <a:pt x="682" y="3759"/>
                    <a:pt x="792" y="3759"/>
                  </a:cubicBezTo>
                  <a:cubicBezTo>
                    <a:pt x="828" y="3759"/>
                    <a:pt x="858" y="3774"/>
                    <a:pt x="865" y="3788"/>
                  </a:cubicBezTo>
                  <a:cubicBezTo>
                    <a:pt x="872" y="3796"/>
                    <a:pt x="872" y="3810"/>
                    <a:pt x="865" y="3832"/>
                  </a:cubicBezTo>
                  <a:cubicBezTo>
                    <a:pt x="850" y="3869"/>
                    <a:pt x="850" y="3913"/>
                    <a:pt x="850" y="3942"/>
                  </a:cubicBezTo>
                  <a:cubicBezTo>
                    <a:pt x="850" y="4001"/>
                    <a:pt x="850" y="4023"/>
                    <a:pt x="821" y="4045"/>
                  </a:cubicBezTo>
                  <a:cubicBezTo>
                    <a:pt x="807" y="4052"/>
                    <a:pt x="792" y="4060"/>
                    <a:pt x="785" y="4067"/>
                  </a:cubicBezTo>
                  <a:cubicBezTo>
                    <a:pt x="726" y="4096"/>
                    <a:pt x="697" y="4111"/>
                    <a:pt x="682" y="4191"/>
                  </a:cubicBezTo>
                  <a:cubicBezTo>
                    <a:pt x="682" y="4206"/>
                    <a:pt x="682" y="4221"/>
                    <a:pt x="675" y="4235"/>
                  </a:cubicBezTo>
                  <a:cubicBezTo>
                    <a:pt x="675" y="4287"/>
                    <a:pt x="675" y="4309"/>
                    <a:pt x="638" y="4345"/>
                  </a:cubicBezTo>
                  <a:cubicBezTo>
                    <a:pt x="579" y="4397"/>
                    <a:pt x="535" y="4448"/>
                    <a:pt x="528" y="4521"/>
                  </a:cubicBezTo>
                  <a:cubicBezTo>
                    <a:pt x="521" y="4536"/>
                    <a:pt x="513" y="4550"/>
                    <a:pt x="506" y="4572"/>
                  </a:cubicBezTo>
                  <a:cubicBezTo>
                    <a:pt x="499" y="4587"/>
                    <a:pt x="491" y="4602"/>
                    <a:pt x="491" y="4624"/>
                  </a:cubicBezTo>
                  <a:cubicBezTo>
                    <a:pt x="469" y="4697"/>
                    <a:pt x="469" y="4697"/>
                    <a:pt x="469" y="4697"/>
                  </a:cubicBezTo>
                  <a:cubicBezTo>
                    <a:pt x="535" y="4653"/>
                    <a:pt x="535" y="4653"/>
                    <a:pt x="535" y="4653"/>
                  </a:cubicBezTo>
                  <a:cubicBezTo>
                    <a:pt x="565" y="4638"/>
                    <a:pt x="587" y="4631"/>
                    <a:pt x="609" y="4631"/>
                  </a:cubicBezTo>
                  <a:cubicBezTo>
                    <a:pt x="616" y="4631"/>
                    <a:pt x="623" y="4631"/>
                    <a:pt x="631" y="4631"/>
                  </a:cubicBezTo>
                  <a:cubicBezTo>
                    <a:pt x="704" y="4668"/>
                    <a:pt x="807" y="4690"/>
                    <a:pt x="872" y="4690"/>
                  </a:cubicBezTo>
                  <a:cubicBezTo>
                    <a:pt x="887" y="4690"/>
                    <a:pt x="894" y="4690"/>
                    <a:pt x="902" y="4690"/>
                  </a:cubicBezTo>
                  <a:cubicBezTo>
                    <a:pt x="909" y="4690"/>
                    <a:pt x="909" y="4690"/>
                    <a:pt x="909" y="4690"/>
                  </a:cubicBezTo>
                  <a:cubicBezTo>
                    <a:pt x="931" y="4690"/>
                    <a:pt x="946" y="4697"/>
                    <a:pt x="960" y="4712"/>
                  </a:cubicBezTo>
                  <a:cubicBezTo>
                    <a:pt x="975" y="4726"/>
                    <a:pt x="990" y="4741"/>
                    <a:pt x="1012" y="4741"/>
                  </a:cubicBezTo>
                  <a:cubicBezTo>
                    <a:pt x="1048" y="4741"/>
                    <a:pt x="1092" y="4726"/>
                    <a:pt x="1143" y="4668"/>
                  </a:cubicBezTo>
                  <a:cubicBezTo>
                    <a:pt x="1151" y="4660"/>
                    <a:pt x="1158" y="4660"/>
                    <a:pt x="1158" y="4660"/>
                  </a:cubicBezTo>
                  <a:cubicBezTo>
                    <a:pt x="1166" y="4660"/>
                    <a:pt x="1180" y="4660"/>
                    <a:pt x="1188" y="4660"/>
                  </a:cubicBezTo>
                  <a:cubicBezTo>
                    <a:pt x="1202" y="4668"/>
                    <a:pt x="1217" y="4675"/>
                    <a:pt x="1231" y="4675"/>
                  </a:cubicBezTo>
                  <a:cubicBezTo>
                    <a:pt x="1253" y="4675"/>
                    <a:pt x="1268" y="4668"/>
                    <a:pt x="1283" y="4653"/>
                  </a:cubicBezTo>
                  <a:cubicBezTo>
                    <a:pt x="1334" y="4624"/>
                    <a:pt x="1363" y="4609"/>
                    <a:pt x="1400" y="4602"/>
                  </a:cubicBezTo>
                  <a:cubicBezTo>
                    <a:pt x="1437" y="4594"/>
                    <a:pt x="1481" y="4572"/>
                    <a:pt x="1525" y="4543"/>
                  </a:cubicBezTo>
                  <a:cubicBezTo>
                    <a:pt x="1539" y="4536"/>
                    <a:pt x="1547" y="4529"/>
                    <a:pt x="1561" y="4521"/>
                  </a:cubicBezTo>
                  <a:cubicBezTo>
                    <a:pt x="1620" y="4492"/>
                    <a:pt x="1664" y="4462"/>
                    <a:pt x="1752" y="4419"/>
                  </a:cubicBezTo>
                  <a:cubicBezTo>
                    <a:pt x="1818" y="4389"/>
                    <a:pt x="1891" y="4367"/>
                    <a:pt x="1942" y="4367"/>
                  </a:cubicBezTo>
                  <a:cubicBezTo>
                    <a:pt x="1950" y="4367"/>
                    <a:pt x="1957" y="4375"/>
                    <a:pt x="1964" y="4375"/>
                  </a:cubicBezTo>
                  <a:cubicBezTo>
                    <a:pt x="1986" y="4375"/>
                    <a:pt x="2008" y="4397"/>
                    <a:pt x="2030" y="4419"/>
                  </a:cubicBezTo>
                  <a:cubicBezTo>
                    <a:pt x="2045" y="4441"/>
                    <a:pt x="2060" y="4455"/>
                    <a:pt x="2081" y="4470"/>
                  </a:cubicBezTo>
                  <a:cubicBezTo>
                    <a:pt x="2096" y="4477"/>
                    <a:pt x="2103" y="4492"/>
                    <a:pt x="2118" y="4507"/>
                  </a:cubicBezTo>
                  <a:cubicBezTo>
                    <a:pt x="2148" y="4529"/>
                    <a:pt x="2169" y="4558"/>
                    <a:pt x="2206" y="4558"/>
                  </a:cubicBezTo>
                  <a:cubicBezTo>
                    <a:pt x="2213" y="4558"/>
                    <a:pt x="2235" y="4550"/>
                    <a:pt x="2250" y="4529"/>
                  </a:cubicBezTo>
                  <a:cubicBezTo>
                    <a:pt x="2257" y="4521"/>
                    <a:pt x="2257" y="4521"/>
                    <a:pt x="2257" y="4521"/>
                  </a:cubicBezTo>
                  <a:cubicBezTo>
                    <a:pt x="2265" y="4529"/>
                    <a:pt x="2279" y="4543"/>
                    <a:pt x="2287" y="4558"/>
                  </a:cubicBezTo>
                  <a:cubicBezTo>
                    <a:pt x="2316" y="4602"/>
                    <a:pt x="2375" y="4631"/>
                    <a:pt x="2426" y="4631"/>
                  </a:cubicBezTo>
                  <a:cubicBezTo>
                    <a:pt x="2433" y="4631"/>
                    <a:pt x="2448" y="4631"/>
                    <a:pt x="2462" y="4624"/>
                  </a:cubicBezTo>
                  <a:lnTo>
                    <a:pt x="2462" y="4624"/>
                  </a:lnTo>
                  <a:cubicBezTo>
                    <a:pt x="2484" y="4624"/>
                    <a:pt x="2514" y="4646"/>
                    <a:pt x="2521" y="4668"/>
                  </a:cubicBezTo>
                  <a:cubicBezTo>
                    <a:pt x="2529" y="4697"/>
                    <a:pt x="2514" y="4719"/>
                    <a:pt x="2507" y="4756"/>
                  </a:cubicBezTo>
                  <a:cubicBezTo>
                    <a:pt x="2499" y="4763"/>
                    <a:pt x="2499" y="4778"/>
                    <a:pt x="2492" y="4785"/>
                  </a:cubicBezTo>
                  <a:cubicBezTo>
                    <a:pt x="2484" y="4814"/>
                    <a:pt x="2499" y="4851"/>
                    <a:pt x="2514" y="4880"/>
                  </a:cubicBezTo>
                  <a:cubicBezTo>
                    <a:pt x="2521" y="4895"/>
                    <a:pt x="2529" y="4917"/>
                    <a:pt x="2529" y="4924"/>
                  </a:cubicBezTo>
                  <a:lnTo>
                    <a:pt x="2529" y="4924"/>
                  </a:lnTo>
                  <a:cubicBezTo>
                    <a:pt x="2529" y="4924"/>
                    <a:pt x="2529" y="4924"/>
                    <a:pt x="2521" y="4924"/>
                  </a:cubicBezTo>
                  <a:cubicBezTo>
                    <a:pt x="2477" y="4939"/>
                    <a:pt x="2433" y="4961"/>
                    <a:pt x="2426" y="4998"/>
                  </a:cubicBezTo>
                  <a:cubicBezTo>
                    <a:pt x="2419" y="5034"/>
                    <a:pt x="2448" y="5071"/>
                    <a:pt x="2462" y="5078"/>
                  </a:cubicBezTo>
                  <a:cubicBezTo>
                    <a:pt x="2507" y="5122"/>
                    <a:pt x="2521" y="5159"/>
                    <a:pt x="2529" y="5188"/>
                  </a:cubicBezTo>
                  <a:cubicBezTo>
                    <a:pt x="2543" y="5217"/>
                    <a:pt x="2602" y="5283"/>
                    <a:pt x="2675" y="5283"/>
                  </a:cubicBezTo>
                  <a:cubicBezTo>
                    <a:pt x="2682" y="5283"/>
                    <a:pt x="2682" y="5283"/>
                    <a:pt x="2690" y="5283"/>
                  </a:cubicBezTo>
                  <a:cubicBezTo>
                    <a:pt x="2697" y="5283"/>
                    <a:pt x="2697" y="5283"/>
                    <a:pt x="2697" y="5283"/>
                  </a:cubicBezTo>
                  <a:cubicBezTo>
                    <a:pt x="2712" y="5283"/>
                    <a:pt x="2726" y="5283"/>
                    <a:pt x="2734" y="5291"/>
                  </a:cubicBezTo>
                  <a:cubicBezTo>
                    <a:pt x="2741" y="5305"/>
                    <a:pt x="2741" y="5320"/>
                    <a:pt x="2741" y="5334"/>
                  </a:cubicBezTo>
                  <a:cubicBezTo>
                    <a:pt x="2741" y="5349"/>
                    <a:pt x="2741" y="5349"/>
                    <a:pt x="2741" y="5349"/>
                  </a:cubicBezTo>
                  <a:cubicBezTo>
                    <a:pt x="2734" y="5393"/>
                    <a:pt x="2719" y="5452"/>
                    <a:pt x="2697" y="5474"/>
                  </a:cubicBezTo>
                  <a:cubicBezTo>
                    <a:pt x="2690" y="5488"/>
                    <a:pt x="2682" y="5488"/>
                    <a:pt x="2675" y="5488"/>
                  </a:cubicBezTo>
                  <a:cubicBezTo>
                    <a:pt x="2660" y="5496"/>
                    <a:pt x="2646" y="5496"/>
                    <a:pt x="2624" y="5518"/>
                  </a:cubicBezTo>
                  <a:cubicBezTo>
                    <a:pt x="2580" y="5554"/>
                    <a:pt x="2572" y="5562"/>
                    <a:pt x="2521" y="5628"/>
                  </a:cubicBezTo>
                  <a:cubicBezTo>
                    <a:pt x="2521" y="5635"/>
                    <a:pt x="2514" y="5642"/>
                    <a:pt x="2507" y="5650"/>
                  </a:cubicBezTo>
                  <a:cubicBezTo>
                    <a:pt x="2477" y="5693"/>
                    <a:pt x="2448" y="5730"/>
                    <a:pt x="2499" y="5789"/>
                  </a:cubicBezTo>
                  <a:cubicBezTo>
                    <a:pt x="2521" y="5818"/>
                    <a:pt x="2543" y="5833"/>
                    <a:pt x="2565" y="5840"/>
                  </a:cubicBezTo>
                  <a:cubicBezTo>
                    <a:pt x="2580" y="5855"/>
                    <a:pt x="2594" y="5869"/>
                    <a:pt x="2594" y="5877"/>
                  </a:cubicBezTo>
                  <a:cubicBezTo>
                    <a:pt x="2602" y="5891"/>
                    <a:pt x="2602" y="5913"/>
                    <a:pt x="2609" y="5950"/>
                  </a:cubicBezTo>
                  <a:cubicBezTo>
                    <a:pt x="2616" y="6016"/>
                    <a:pt x="2616" y="6016"/>
                    <a:pt x="2616" y="6016"/>
                  </a:cubicBezTo>
                  <a:cubicBezTo>
                    <a:pt x="2660" y="5965"/>
                    <a:pt x="2660" y="5965"/>
                    <a:pt x="2660" y="5965"/>
                  </a:cubicBezTo>
                  <a:cubicBezTo>
                    <a:pt x="2668" y="5957"/>
                    <a:pt x="2675" y="5950"/>
                    <a:pt x="2682" y="5943"/>
                  </a:cubicBezTo>
                  <a:cubicBezTo>
                    <a:pt x="2704" y="5935"/>
                    <a:pt x="2763" y="5921"/>
                    <a:pt x="2792" y="5921"/>
                  </a:cubicBezTo>
                  <a:cubicBezTo>
                    <a:pt x="2800" y="5921"/>
                    <a:pt x="2807" y="5921"/>
                    <a:pt x="2807" y="5921"/>
                  </a:cubicBezTo>
                  <a:cubicBezTo>
                    <a:pt x="2822" y="5935"/>
                    <a:pt x="2843" y="5935"/>
                    <a:pt x="2873" y="5935"/>
                  </a:cubicBezTo>
                  <a:cubicBezTo>
                    <a:pt x="2917" y="5943"/>
                    <a:pt x="2939" y="5950"/>
                    <a:pt x="2939" y="5965"/>
                  </a:cubicBezTo>
                  <a:cubicBezTo>
                    <a:pt x="2939" y="5987"/>
                    <a:pt x="2939" y="6001"/>
                    <a:pt x="2939" y="6023"/>
                  </a:cubicBezTo>
                  <a:cubicBezTo>
                    <a:pt x="2939" y="6075"/>
                    <a:pt x="2939" y="6126"/>
                    <a:pt x="2998" y="6170"/>
                  </a:cubicBezTo>
                  <a:cubicBezTo>
                    <a:pt x="3019" y="6184"/>
                    <a:pt x="3041" y="6199"/>
                    <a:pt x="3056" y="6214"/>
                  </a:cubicBezTo>
                  <a:cubicBezTo>
                    <a:pt x="3085" y="6243"/>
                    <a:pt x="3107" y="6265"/>
                    <a:pt x="3137" y="6265"/>
                  </a:cubicBezTo>
                  <a:cubicBezTo>
                    <a:pt x="3151" y="6265"/>
                    <a:pt x="3166" y="6258"/>
                    <a:pt x="3173" y="6243"/>
                  </a:cubicBezTo>
                  <a:cubicBezTo>
                    <a:pt x="3181" y="6236"/>
                    <a:pt x="3181" y="6236"/>
                    <a:pt x="3188" y="6236"/>
                  </a:cubicBezTo>
                  <a:cubicBezTo>
                    <a:pt x="3188" y="6236"/>
                    <a:pt x="3195" y="6236"/>
                    <a:pt x="3203" y="6243"/>
                  </a:cubicBezTo>
                  <a:cubicBezTo>
                    <a:pt x="3210" y="6265"/>
                    <a:pt x="3261" y="6375"/>
                    <a:pt x="3334" y="6375"/>
                  </a:cubicBezTo>
                  <a:cubicBezTo>
                    <a:pt x="3356" y="6375"/>
                    <a:pt x="3371" y="6375"/>
                    <a:pt x="3386" y="6360"/>
                  </a:cubicBezTo>
                  <a:cubicBezTo>
                    <a:pt x="3393" y="6353"/>
                    <a:pt x="3415" y="6338"/>
                    <a:pt x="3415" y="6338"/>
                  </a:cubicBezTo>
                  <a:cubicBezTo>
                    <a:pt x="3415" y="6338"/>
                    <a:pt x="3422" y="6338"/>
                    <a:pt x="3430" y="6346"/>
                  </a:cubicBezTo>
                  <a:cubicBezTo>
                    <a:pt x="3437" y="6346"/>
                    <a:pt x="3444" y="6353"/>
                    <a:pt x="3459" y="6353"/>
                  </a:cubicBezTo>
                  <a:cubicBezTo>
                    <a:pt x="3474" y="6360"/>
                    <a:pt x="3481" y="6360"/>
                    <a:pt x="3496" y="6360"/>
                  </a:cubicBezTo>
                  <a:cubicBezTo>
                    <a:pt x="3532" y="6360"/>
                    <a:pt x="3562" y="6346"/>
                    <a:pt x="3584" y="6324"/>
                  </a:cubicBezTo>
                  <a:cubicBezTo>
                    <a:pt x="3598" y="6317"/>
                    <a:pt x="3606" y="6309"/>
                    <a:pt x="3620" y="6309"/>
                  </a:cubicBezTo>
                  <a:lnTo>
                    <a:pt x="3620" y="6309"/>
                  </a:lnTo>
                  <a:cubicBezTo>
                    <a:pt x="3620" y="6309"/>
                    <a:pt x="3628" y="6317"/>
                    <a:pt x="3628" y="6324"/>
                  </a:cubicBezTo>
                  <a:cubicBezTo>
                    <a:pt x="3642" y="6338"/>
                    <a:pt x="3664" y="6360"/>
                    <a:pt x="3693" y="6375"/>
                  </a:cubicBezTo>
                  <a:cubicBezTo>
                    <a:pt x="3701" y="6382"/>
                    <a:pt x="3708" y="6382"/>
                    <a:pt x="3715" y="6382"/>
                  </a:cubicBezTo>
                  <a:cubicBezTo>
                    <a:pt x="3738" y="6397"/>
                    <a:pt x="3760" y="6404"/>
                    <a:pt x="3789" y="6404"/>
                  </a:cubicBezTo>
                  <a:cubicBezTo>
                    <a:pt x="3818" y="6404"/>
                    <a:pt x="3847" y="6397"/>
                    <a:pt x="3869" y="6375"/>
                  </a:cubicBezTo>
                  <a:cubicBezTo>
                    <a:pt x="3891" y="6360"/>
                    <a:pt x="3906" y="6353"/>
                    <a:pt x="3913" y="6353"/>
                  </a:cubicBezTo>
                  <a:cubicBezTo>
                    <a:pt x="3928" y="6353"/>
                    <a:pt x="3943" y="6360"/>
                    <a:pt x="3972" y="6382"/>
                  </a:cubicBezTo>
                  <a:cubicBezTo>
                    <a:pt x="4001" y="6412"/>
                    <a:pt x="4053" y="6434"/>
                    <a:pt x="4097" y="6456"/>
                  </a:cubicBezTo>
                  <a:cubicBezTo>
                    <a:pt x="4126" y="6470"/>
                    <a:pt x="4155" y="6485"/>
                    <a:pt x="4177" y="6500"/>
                  </a:cubicBezTo>
                  <a:cubicBezTo>
                    <a:pt x="4184" y="6500"/>
                    <a:pt x="4184" y="6507"/>
                    <a:pt x="4192" y="6514"/>
                  </a:cubicBezTo>
                  <a:cubicBezTo>
                    <a:pt x="4236" y="6543"/>
                    <a:pt x="4287" y="6580"/>
                    <a:pt x="4353" y="6580"/>
                  </a:cubicBezTo>
                  <a:cubicBezTo>
                    <a:pt x="4390" y="6580"/>
                    <a:pt x="4441" y="6617"/>
                    <a:pt x="4478" y="6653"/>
                  </a:cubicBezTo>
                  <a:cubicBezTo>
                    <a:pt x="4492" y="6668"/>
                    <a:pt x="4492" y="6668"/>
                    <a:pt x="4492" y="6668"/>
                  </a:cubicBezTo>
                  <a:cubicBezTo>
                    <a:pt x="4514" y="6661"/>
                    <a:pt x="4514" y="6661"/>
                    <a:pt x="4514" y="6661"/>
                  </a:cubicBezTo>
                  <a:cubicBezTo>
                    <a:pt x="4551" y="6639"/>
                    <a:pt x="4551" y="6639"/>
                    <a:pt x="4551" y="6639"/>
                  </a:cubicBezTo>
                  <a:cubicBezTo>
                    <a:pt x="4580" y="6631"/>
                    <a:pt x="4646" y="6602"/>
                    <a:pt x="4697" y="6470"/>
                  </a:cubicBezTo>
                  <a:cubicBezTo>
                    <a:pt x="4734" y="6390"/>
                    <a:pt x="4771" y="6331"/>
                    <a:pt x="4800" y="6280"/>
                  </a:cubicBezTo>
                  <a:cubicBezTo>
                    <a:pt x="4837" y="6229"/>
                    <a:pt x="4866" y="6184"/>
                    <a:pt x="4866" y="6141"/>
                  </a:cubicBezTo>
                  <a:cubicBezTo>
                    <a:pt x="4873" y="6097"/>
                    <a:pt x="4873" y="6067"/>
                    <a:pt x="4873" y="6038"/>
                  </a:cubicBezTo>
                  <a:cubicBezTo>
                    <a:pt x="4873" y="6009"/>
                    <a:pt x="4866" y="5979"/>
                    <a:pt x="4873" y="5972"/>
                  </a:cubicBezTo>
                  <a:cubicBezTo>
                    <a:pt x="4881" y="5965"/>
                    <a:pt x="4888" y="5957"/>
                    <a:pt x="4895" y="5943"/>
                  </a:cubicBezTo>
                  <a:cubicBezTo>
                    <a:pt x="4924" y="5921"/>
                    <a:pt x="4969" y="5877"/>
                    <a:pt x="4946" y="5803"/>
                  </a:cubicBezTo>
                  <a:cubicBezTo>
                    <a:pt x="4939" y="5789"/>
                    <a:pt x="4924" y="5730"/>
                    <a:pt x="5012" y="5672"/>
                  </a:cubicBezTo>
                  <a:cubicBezTo>
                    <a:pt x="5027" y="5664"/>
                    <a:pt x="5042" y="5657"/>
                    <a:pt x="5049" y="5650"/>
                  </a:cubicBezTo>
                  <a:cubicBezTo>
                    <a:pt x="5100" y="5620"/>
                    <a:pt x="5122" y="5606"/>
                    <a:pt x="5122" y="5518"/>
                  </a:cubicBezTo>
                  <a:cubicBezTo>
                    <a:pt x="5122" y="5467"/>
                    <a:pt x="5100" y="5444"/>
                    <a:pt x="5086" y="5430"/>
                  </a:cubicBezTo>
                  <a:lnTo>
                    <a:pt x="5079" y="5422"/>
                  </a:lnTo>
                  <a:lnTo>
                    <a:pt x="5079" y="5422"/>
                  </a:lnTo>
                  <a:cubicBezTo>
                    <a:pt x="5079" y="5422"/>
                    <a:pt x="5079" y="5415"/>
                    <a:pt x="5086" y="5408"/>
                  </a:cubicBezTo>
                  <a:cubicBezTo>
                    <a:pt x="5093" y="5379"/>
                    <a:pt x="5108" y="5364"/>
                    <a:pt x="5122" y="5349"/>
                  </a:cubicBezTo>
                  <a:cubicBezTo>
                    <a:pt x="5144" y="5327"/>
                    <a:pt x="5166" y="5305"/>
                    <a:pt x="5166" y="5261"/>
                  </a:cubicBezTo>
                  <a:cubicBezTo>
                    <a:pt x="5166" y="5247"/>
                    <a:pt x="5166" y="5217"/>
                    <a:pt x="5174" y="5188"/>
                  </a:cubicBezTo>
                  <a:cubicBezTo>
                    <a:pt x="5188" y="5115"/>
                    <a:pt x="5196" y="5071"/>
                    <a:pt x="5174" y="5041"/>
                  </a:cubicBezTo>
                  <a:cubicBezTo>
                    <a:pt x="5166" y="5034"/>
                    <a:pt x="5152" y="5027"/>
                    <a:pt x="5137" y="5027"/>
                  </a:cubicBezTo>
                  <a:lnTo>
                    <a:pt x="5130" y="5027"/>
                  </a:lnTo>
                  <a:cubicBezTo>
                    <a:pt x="5122" y="5027"/>
                    <a:pt x="5122" y="5027"/>
                    <a:pt x="5115" y="5027"/>
                  </a:cubicBezTo>
                  <a:cubicBezTo>
                    <a:pt x="5093" y="5027"/>
                    <a:pt x="5079" y="5019"/>
                    <a:pt x="5071" y="5005"/>
                  </a:cubicBezTo>
                  <a:cubicBezTo>
                    <a:pt x="5071" y="5005"/>
                    <a:pt x="5071" y="4998"/>
                    <a:pt x="5079" y="4983"/>
                  </a:cubicBezTo>
                  <a:cubicBezTo>
                    <a:pt x="5130" y="4924"/>
                    <a:pt x="5086" y="4880"/>
                    <a:pt x="5056" y="4843"/>
                  </a:cubicBezTo>
                  <a:cubicBezTo>
                    <a:pt x="5049" y="4836"/>
                    <a:pt x="5034" y="4822"/>
                    <a:pt x="5020" y="4800"/>
                  </a:cubicBezTo>
                  <a:cubicBezTo>
                    <a:pt x="4998" y="4763"/>
                    <a:pt x="5005" y="4653"/>
                    <a:pt x="5012" y="4580"/>
                  </a:cubicBezTo>
                  <a:cubicBezTo>
                    <a:pt x="5034" y="4580"/>
                    <a:pt x="5034" y="4580"/>
                    <a:pt x="5034" y="4580"/>
                  </a:cubicBezTo>
                  <a:cubicBezTo>
                    <a:pt x="5012" y="4543"/>
                    <a:pt x="5012" y="4543"/>
                    <a:pt x="5012" y="4543"/>
                  </a:cubicBezTo>
                  <a:cubicBezTo>
                    <a:pt x="5005" y="4521"/>
                    <a:pt x="4998" y="4507"/>
                    <a:pt x="4991" y="4492"/>
                  </a:cubicBezTo>
                  <a:cubicBezTo>
                    <a:pt x="4983" y="4441"/>
                    <a:pt x="4954" y="4375"/>
                    <a:pt x="4910" y="4338"/>
                  </a:cubicBezTo>
                  <a:cubicBezTo>
                    <a:pt x="4873" y="4309"/>
                    <a:pt x="4866" y="4279"/>
                    <a:pt x="4873" y="4235"/>
                  </a:cubicBezTo>
                  <a:cubicBezTo>
                    <a:pt x="4881" y="4206"/>
                    <a:pt x="4888" y="4191"/>
                    <a:pt x="4961" y="4177"/>
                  </a:cubicBezTo>
                  <a:cubicBezTo>
                    <a:pt x="5020" y="4162"/>
                    <a:pt x="5034" y="4133"/>
                    <a:pt x="5049" y="4103"/>
                  </a:cubicBezTo>
                  <a:cubicBezTo>
                    <a:pt x="5056" y="4081"/>
                    <a:pt x="5071" y="4060"/>
                    <a:pt x="5086" y="4038"/>
                  </a:cubicBezTo>
                  <a:cubicBezTo>
                    <a:pt x="5130" y="3993"/>
                    <a:pt x="5144" y="3979"/>
                    <a:pt x="5137" y="3950"/>
                  </a:cubicBezTo>
                  <a:cubicBezTo>
                    <a:pt x="5130" y="3928"/>
                    <a:pt x="5108" y="3928"/>
                    <a:pt x="5086" y="3920"/>
                  </a:cubicBezTo>
                  <a:cubicBezTo>
                    <a:pt x="5079" y="3920"/>
                    <a:pt x="5079" y="3920"/>
                    <a:pt x="5071" y="3920"/>
                  </a:cubicBezTo>
                  <a:cubicBezTo>
                    <a:pt x="5049" y="3920"/>
                    <a:pt x="5034" y="3906"/>
                    <a:pt x="5020" y="3898"/>
                  </a:cubicBezTo>
                  <a:cubicBezTo>
                    <a:pt x="5005" y="3891"/>
                    <a:pt x="4991" y="3876"/>
                    <a:pt x="4961" y="3869"/>
                  </a:cubicBezTo>
                  <a:cubicBezTo>
                    <a:pt x="4946" y="3869"/>
                    <a:pt x="4939" y="3818"/>
                    <a:pt x="4939" y="3796"/>
                  </a:cubicBezTo>
                  <a:cubicBezTo>
                    <a:pt x="4939" y="3788"/>
                    <a:pt x="4939" y="3774"/>
                    <a:pt x="4932" y="3767"/>
                  </a:cubicBezTo>
                  <a:cubicBezTo>
                    <a:pt x="4932" y="3752"/>
                    <a:pt x="4932" y="3737"/>
                    <a:pt x="4932" y="3715"/>
                  </a:cubicBezTo>
                  <a:cubicBezTo>
                    <a:pt x="4932" y="3679"/>
                    <a:pt x="4932" y="3642"/>
                    <a:pt x="4910" y="3612"/>
                  </a:cubicBezTo>
                  <a:cubicBezTo>
                    <a:pt x="4895" y="3591"/>
                    <a:pt x="4881" y="3583"/>
                    <a:pt x="4873" y="3576"/>
                  </a:cubicBezTo>
                  <a:cubicBezTo>
                    <a:pt x="4866" y="3576"/>
                    <a:pt x="4859" y="3576"/>
                    <a:pt x="4859" y="3561"/>
                  </a:cubicBezTo>
                  <a:cubicBezTo>
                    <a:pt x="4837" y="3510"/>
                    <a:pt x="4851" y="3393"/>
                    <a:pt x="4859" y="3356"/>
                  </a:cubicBezTo>
                  <a:cubicBezTo>
                    <a:pt x="4866" y="3298"/>
                    <a:pt x="4829" y="3261"/>
                    <a:pt x="4793" y="3224"/>
                  </a:cubicBezTo>
                  <a:cubicBezTo>
                    <a:pt x="4778" y="3210"/>
                    <a:pt x="4771" y="3202"/>
                    <a:pt x="4756" y="3188"/>
                  </a:cubicBezTo>
                  <a:cubicBezTo>
                    <a:pt x="4734" y="3143"/>
                    <a:pt x="4705" y="3122"/>
                    <a:pt x="4675" y="3092"/>
                  </a:cubicBezTo>
                  <a:cubicBezTo>
                    <a:pt x="4668" y="3085"/>
                    <a:pt x="4653" y="3070"/>
                    <a:pt x="4646" y="3063"/>
                  </a:cubicBezTo>
                  <a:cubicBezTo>
                    <a:pt x="4624" y="3041"/>
                    <a:pt x="4588" y="3026"/>
                    <a:pt x="4551" y="3026"/>
                  </a:cubicBezTo>
                  <a:cubicBezTo>
                    <a:pt x="4522" y="3026"/>
                    <a:pt x="4492" y="3034"/>
                    <a:pt x="4470" y="3034"/>
                  </a:cubicBezTo>
                  <a:cubicBezTo>
                    <a:pt x="4463" y="3034"/>
                    <a:pt x="4463" y="3034"/>
                    <a:pt x="4463" y="3034"/>
                  </a:cubicBezTo>
                  <a:cubicBezTo>
                    <a:pt x="4426" y="3041"/>
                    <a:pt x="4368" y="3070"/>
                    <a:pt x="4302" y="3092"/>
                  </a:cubicBezTo>
                  <a:cubicBezTo>
                    <a:pt x="4265" y="3107"/>
                    <a:pt x="4265" y="3107"/>
                    <a:pt x="4265" y="3107"/>
                  </a:cubicBezTo>
                  <a:cubicBezTo>
                    <a:pt x="4236" y="3114"/>
                    <a:pt x="4236" y="3114"/>
                    <a:pt x="4236" y="3114"/>
                  </a:cubicBezTo>
                  <a:cubicBezTo>
                    <a:pt x="4184" y="3136"/>
                    <a:pt x="4148" y="3151"/>
                    <a:pt x="4111" y="3180"/>
                  </a:cubicBezTo>
                  <a:cubicBezTo>
                    <a:pt x="4097" y="3195"/>
                    <a:pt x="4082" y="3195"/>
                    <a:pt x="4060" y="3202"/>
                  </a:cubicBezTo>
                  <a:cubicBezTo>
                    <a:pt x="4038" y="3210"/>
                    <a:pt x="4009" y="3217"/>
                    <a:pt x="3979" y="3239"/>
                  </a:cubicBezTo>
                  <a:cubicBezTo>
                    <a:pt x="3965" y="3246"/>
                    <a:pt x="3935" y="3246"/>
                    <a:pt x="3899" y="3246"/>
                  </a:cubicBezTo>
                  <a:cubicBezTo>
                    <a:pt x="3869" y="3246"/>
                    <a:pt x="3855" y="3246"/>
                    <a:pt x="3855" y="3246"/>
                  </a:cubicBezTo>
                  <a:cubicBezTo>
                    <a:pt x="3825" y="3231"/>
                    <a:pt x="3811" y="3180"/>
                    <a:pt x="3796" y="3122"/>
                  </a:cubicBezTo>
                  <a:cubicBezTo>
                    <a:pt x="3774" y="3048"/>
                    <a:pt x="3738" y="3034"/>
                    <a:pt x="3701" y="3019"/>
                  </a:cubicBezTo>
                  <a:cubicBezTo>
                    <a:pt x="3686" y="3012"/>
                    <a:pt x="3679" y="3012"/>
                    <a:pt x="3672" y="3004"/>
                  </a:cubicBezTo>
                  <a:cubicBezTo>
                    <a:pt x="3664" y="3004"/>
                    <a:pt x="3664" y="2997"/>
                    <a:pt x="3664" y="2997"/>
                  </a:cubicBezTo>
                  <a:cubicBezTo>
                    <a:pt x="3657" y="2982"/>
                    <a:pt x="3679" y="2953"/>
                    <a:pt x="3701" y="2924"/>
                  </a:cubicBezTo>
                  <a:cubicBezTo>
                    <a:pt x="3708" y="2916"/>
                    <a:pt x="3715" y="2916"/>
                    <a:pt x="3730" y="2916"/>
                  </a:cubicBezTo>
                  <a:cubicBezTo>
                    <a:pt x="3738" y="2916"/>
                    <a:pt x="3767" y="2909"/>
                    <a:pt x="3774" y="2880"/>
                  </a:cubicBezTo>
                  <a:cubicBezTo>
                    <a:pt x="3781" y="2872"/>
                    <a:pt x="3781" y="2865"/>
                    <a:pt x="3789" y="2850"/>
                  </a:cubicBezTo>
                  <a:cubicBezTo>
                    <a:pt x="3789" y="2829"/>
                    <a:pt x="3796" y="2807"/>
                    <a:pt x="3803" y="2792"/>
                  </a:cubicBezTo>
                  <a:cubicBezTo>
                    <a:pt x="3818" y="2792"/>
                    <a:pt x="3833" y="2799"/>
                    <a:pt x="3847" y="2807"/>
                  </a:cubicBezTo>
                  <a:cubicBezTo>
                    <a:pt x="3862" y="2814"/>
                    <a:pt x="3877" y="2821"/>
                    <a:pt x="3891" y="2821"/>
                  </a:cubicBezTo>
                  <a:cubicBezTo>
                    <a:pt x="3913" y="2829"/>
                    <a:pt x="3928" y="2836"/>
                    <a:pt x="3935" y="2836"/>
                  </a:cubicBezTo>
                  <a:cubicBezTo>
                    <a:pt x="3979" y="2836"/>
                    <a:pt x="3987" y="2799"/>
                    <a:pt x="3987" y="2770"/>
                  </a:cubicBezTo>
                  <a:cubicBezTo>
                    <a:pt x="3994" y="2770"/>
                    <a:pt x="3994" y="2770"/>
                    <a:pt x="3994" y="2770"/>
                  </a:cubicBezTo>
                  <a:cubicBezTo>
                    <a:pt x="4001" y="2711"/>
                    <a:pt x="3979" y="2660"/>
                    <a:pt x="3935" y="2645"/>
                  </a:cubicBezTo>
                  <a:cubicBezTo>
                    <a:pt x="3928" y="2645"/>
                    <a:pt x="3928" y="2645"/>
                    <a:pt x="3928" y="2645"/>
                  </a:cubicBezTo>
                  <a:cubicBezTo>
                    <a:pt x="3906" y="2638"/>
                    <a:pt x="3884" y="2631"/>
                    <a:pt x="3855" y="2609"/>
                  </a:cubicBezTo>
                  <a:cubicBezTo>
                    <a:pt x="3862" y="2594"/>
                    <a:pt x="3891" y="2579"/>
                    <a:pt x="3899" y="2565"/>
                  </a:cubicBezTo>
                  <a:cubicBezTo>
                    <a:pt x="3913" y="2557"/>
                    <a:pt x="3928" y="2543"/>
                    <a:pt x="3943" y="2535"/>
                  </a:cubicBezTo>
                  <a:cubicBezTo>
                    <a:pt x="3950" y="2521"/>
                    <a:pt x="3965" y="2513"/>
                    <a:pt x="3979" y="2499"/>
                  </a:cubicBezTo>
                  <a:cubicBezTo>
                    <a:pt x="4001" y="2484"/>
                    <a:pt x="4031" y="2469"/>
                    <a:pt x="4053" y="2440"/>
                  </a:cubicBezTo>
                  <a:cubicBezTo>
                    <a:pt x="4060" y="2433"/>
                    <a:pt x="4060" y="2433"/>
                    <a:pt x="4060" y="2433"/>
                  </a:cubicBezTo>
                  <a:cubicBezTo>
                    <a:pt x="4060" y="2433"/>
                    <a:pt x="4074" y="2448"/>
                    <a:pt x="4089" y="2455"/>
                  </a:cubicBezTo>
                  <a:cubicBezTo>
                    <a:pt x="4104" y="2462"/>
                    <a:pt x="4119" y="2469"/>
                    <a:pt x="4133" y="2484"/>
                  </a:cubicBezTo>
                  <a:cubicBezTo>
                    <a:pt x="4148" y="2491"/>
                    <a:pt x="4162" y="2491"/>
                    <a:pt x="4177" y="2491"/>
                  </a:cubicBezTo>
                  <a:cubicBezTo>
                    <a:pt x="4199" y="2491"/>
                    <a:pt x="4221" y="2484"/>
                    <a:pt x="4236" y="2469"/>
                  </a:cubicBezTo>
                  <a:cubicBezTo>
                    <a:pt x="4258" y="2440"/>
                    <a:pt x="4258" y="2396"/>
                    <a:pt x="4250" y="2374"/>
                  </a:cubicBezTo>
                  <a:cubicBezTo>
                    <a:pt x="4243" y="2330"/>
                    <a:pt x="4214" y="2323"/>
                    <a:pt x="4199" y="2323"/>
                  </a:cubicBezTo>
                  <a:cubicBezTo>
                    <a:pt x="4199" y="2316"/>
                    <a:pt x="4206" y="2316"/>
                    <a:pt x="4221" y="2316"/>
                  </a:cubicBezTo>
                  <a:cubicBezTo>
                    <a:pt x="4229" y="2316"/>
                    <a:pt x="4243" y="2316"/>
                    <a:pt x="4258" y="2330"/>
                  </a:cubicBezTo>
                  <a:cubicBezTo>
                    <a:pt x="4272" y="2338"/>
                    <a:pt x="4294" y="2345"/>
                    <a:pt x="4309" y="2345"/>
                  </a:cubicBezTo>
                  <a:cubicBezTo>
                    <a:pt x="4368" y="2345"/>
                    <a:pt x="4375" y="2272"/>
                    <a:pt x="4382" y="2250"/>
                  </a:cubicBezTo>
                  <a:cubicBezTo>
                    <a:pt x="4390" y="2191"/>
                    <a:pt x="4375" y="2132"/>
                    <a:pt x="4338" y="2088"/>
                  </a:cubicBezTo>
                  <a:cubicBezTo>
                    <a:pt x="4331" y="2074"/>
                    <a:pt x="4324" y="2066"/>
                    <a:pt x="4309" y="2059"/>
                  </a:cubicBezTo>
                  <a:cubicBezTo>
                    <a:pt x="4302" y="2044"/>
                    <a:pt x="4294" y="2037"/>
                    <a:pt x="4287" y="2015"/>
                  </a:cubicBezTo>
                  <a:cubicBezTo>
                    <a:pt x="4280" y="2008"/>
                    <a:pt x="4280" y="1993"/>
                    <a:pt x="4280" y="1986"/>
                  </a:cubicBezTo>
                  <a:cubicBezTo>
                    <a:pt x="4272" y="1964"/>
                    <a:pt x="4265" y="1934"/>
                    <a:pt x="4236" y="1905"/>
                  </a:cubicBezTo>
                  <a:cubicBezTo>
                    <a:pt x="4229" y="1898"/>
                    <a:pt x="4229" y="1898"/>
                    <a:pt x="4229" y="1898"/>
                  </a:cubicBezTo>
                  <a:cubicBezTo>
                    <a:pt x="4192" y="1861"/>
                    <a:pt x="4155" y="1825"/>
                    <a:pt x="4074" y="1810"/>
                  </a:cubicBezTo>
                  <a:lnTo>
                    <a:pt x="4067" y="1810"/>
                  </a:lnTo>
                  <a:lnTo>
                    <a:pt x="4074" y="1810"/>
                  </a:lnTo>
                  <a:cubicBezTo>
                    <a:pt x="4082" y="1795"/>
                    <a:pt x="4082" y="1795"/>
                    <a:pt x="4082" y="1795"/>
                  </a:cubicBezTo>
                  <a:cubicBezTo>
                    <a:pt x="4126" y="1759"/>
                    <a:pt x="4126" y="1729"/>
                    <a:pt x="4133" y="1693"/>
                  </a:cubicBezTo>
                  <a:cubicBezTo>
                    <a:pt x="4133" y="1685"/>
                    <a:pt x="4133" y="1678"/>
                    <a:pt x="4133" y="1671"/>
                  </a:cubicBezTo>
                  <a:cubicBezTo>
                    <a:pt x="4141" y="1627"/>
                    <a:pt x="4126" y="1598"/>
                    <a:pt x="4119" y="1568"/>
                  </a:cubicBezTo>
                  <a:cubicBezTo>
                    <a:pt x="4111" y="1546"/>
                    <a:pt x="4104" y="1531"/>
                    <a:pt x="4104" y="1517"/>
                  </a:cubicBezTo>
                  <a:cubicBezTo>
                    <a:pt x="4097" y="1495"/>
                    <a:pt x="4111" y="1473"/>
                    <a:pt x="4141" y="1451"/>
                  </a:cubicBezTo>
                  <a:cubicBezTo>
                    <a:pt x="4148" y="1436"/>
                    <a:pt x="4155" y="1429"/>
                    <a:pt x="4162" y="1422"/>
                  </a:cubicBezTo>
                  <a:cubicBezTo>
                    <a:pt x="4184" y="1385"/>
                    <a:pt x="4199" y="1370"/>
                    <a:pt x="4221" y="1370"/>
                  </a:cubicBezTo>
                  <a:cubicBezTo>
                    <a:pt x="4221" y="1370"/>
                    <a:pt x="4221" y="1370"/>
                    <a:pt x="4229" y="1370"/>
                  </a:cubicBezTo>
                  <a:cubicBezTo>
                    <a:pt x="4236" y="1370"/>
                    <a:pt x="4243" y="1378"/>
                    <a:pt x="4258" y="1392"/>
                  </a:cubicBezTo>
                  <a:cubicBezTo>
                    <a:pt x="4272" y="1414"/>
                    <a:pt x="4287" y="1429"/>
                    <a:pt x="4324" y="1436"/>
                  </a:cubicBezTo>
                  <a:lnTo>
                    <a:pt x="4331" y="1436"/>
                  </a:lnTo>
                  <a:cubicBezTo>
                    <a:pt x="4382" y="1436"/>
                    <a:pt x="4412" y="1385"/>
                    <a:pt x="4441" y="1319"/>
                  </a:cubicBezTo>
                  <a:cubicBezTo>
                    <a:pt x="4448" y="1304"/>
                    <a:pt x="4455" y="1290"/>
                    <a:pt x="4463" y="1282"/>
                  </a:cubicBezTo>
                  <a:cubicBezTo>
                    <a:pt x="4507" y="1202"/>
                    <a:pt x="4463" y="1084"/>
                    <a:pt x="4426" y="1026"/>
                  </a:cubicBezTo>
                  <a:cubicBezTo>
                    <a:pt x="4412" y="997"/>
                    <a:pt x="4404" y="960"/>
                    <a:pt x="4404" y="923"/>
                  </a:cubicBezTo>
                  <a:cubicBezTo>
                    <a:pt x="4404" y="916"/>
                    <a:pt x="4404" y="916"/>
                    <a:pt x="4404" y="916"/>
                  </a:cubicBezTo>
                  <a:lnTo>
                    <a:pt x="4404" y="916"/>
                  </a:lnTo>
                  <a:cubicBezTo>
                    <a:pt x="4404" y="909"/>
                    <a:pt x="4404" y="909"/>
                    <a:pt x="4404" y="909"/>
                  </a:cubicBezTo>
                  <a:cubicBezTo>
                    <a:pt x="4404" y="901"/>
                    <a:pt x="4404" y="901"/>
                    <a:pt x="4404" y="894"/>
                  </a:cubicBezTo>
                  <a:cubicBezTo>
                    <a:pt x="4404" y="887"/>
                    <a:pt x="4404" y="879"/>
                    <a:pt x="4404" y="872"/>
                  </a:cubicBezTo>
                  <a:cubicBezTo>
                    <a:pt x="4404" y="872"/>
                    <a:pt x="4404" y="872"/>
                    <a:pt x="4404" y="865"/>
                  </a:cubicBezTo>
                  <a:cubicBezTo>
                    <a:pt x="4412" y="806"/>
                    <a:pt x="4412" y="806"/>
                    <a:pt x="4412" y="806"/>
                  </a:cubicBezTo>
                  <a:cubicBezTo>
                    <a:pt x="4397" y="828"/>
                    <a:pt x="4397" y="828"/>
                    <a:pt x="4397" y="828"/>
                  </a:cubicBezTo>
                  <a:cubicBezTo>
                    <a:pt x="4382" y="821"/>
                    <a:pt x="4368" y="813"/>
                    <a:pt x="4353" y="813"/>
                  </a:cubicBezTo>
                  <a:cubicBezTo>
                    <a:pt x="4346" y="813"/>
                    <a:pt x="4331" y="821"/>
                    <a:pt x="4316" y="821"/>
                  </a:cubicBezTo>
                  <a:cubicBezTo>
                    <a:pt x="4309" y="821"/>
                    <a:pt x="4302" y="828"/>
                    <a:pt x="4294" y="828"/>
                  </a:cubicBezTo>
                  <a:cubicBezTo>
                    <a:pt x="4287" y="828"/>
                    <a:pt x="4280" y="828"/>
                    <a:pt x="4272" y="828"/>
                  </a:cubicBezTo>
                  <a:cubicBezTo>
                    <a:pt x="4265" y="828"/>
                    <a:pt x="4265" y="828"/>
                    <a:pt x="4265" y="828"/>
                  </a:cubicBezTo>
                  <a:lnTo>
                    <a:pt x="4265" y="821"/>
                  </a:lnTo>
                  <a:cubicBezTo>
                    <a:pt x="4272" y="777"/>
                    <a:pt x="4236" y="748"/>
                    <a:pt x="4214" y="725"/>
                  </a:cubicBezTo>
                  <a:cubicBezTo>
                    <a:pt x="4206" y="718"/>
                    <a:pt x="4199" y="711"/>
                    <a:pt x="4192" y="703"/>
                  </a:cubicBezTo>
                  <a:cubicBezTo>
                    <a:pt x="4170" y="681"/>
                    <a:pt x="4148" y="660"/>
                    <a:pt x="4126" y="645"/>
                  </a:cubicBezTo>
                  <a:cubicBezTo>
                    <a:pt x="4111" y="630"/>
                    <a:pt x="4104" y="623"/>
                    <a:pt x="4089" y="616"/>
                  </a:cubicBezTo>
                  <a:cubicBezTo>
                    <a:pt x="4082" y="601"/>
                    <a:pt x="4074" y="550"/>
                    <a:pt x="4082" y="528"/>
                  </a:cubicBezTo>
                  <a:cubicBezTo>
                    <a:pt x="4082" y="520"/>
                    <a:pt x="4089" y="513"/>
                    <a:pt x="4089" y="513"/>
                  </a:cubicBezTo>
                  <a:cubicBezTo>
                    <a:pt x="4104" y="476"/>
                    <a:pt x="4119" y="432"/>
                    <a:pt x="4111" y="396"/>
                  </a:cubicBezTo>
                  <a:cubicBezTo>
                    <a:pt x="4097" y="344"/>
                    <a:pt x="4023" y="337"/>
                    <a:pt x="4016" y="330"/>
                  </a:cubicBezTo>
                  <a:cubicBezTo>
                    <a:pt x="4009" y="330"/>
                    <a:pt x="4009" y="330"/>
                    <a:pt x="4009" y="330"/>
                  </a:cubicBezTo>
                  <a:lnTo>
                    <a:pt x="4009" y="330"/>
                  </a:lnTo>
                  <a:cubicBezTo>
                    <a:pt x="4009" y="330"/>
                    <a:pt x="4001" y="337"/>
                    <a:pt x="3994" y="337"/>
                  </a:cubicBezTo>
                  <a:cubicBezTo>
                    <a:pt x="3979" y="337"/>
                    <a:pt x="3965" y="330"/>
                    <a:pt x="3965" y="322"/>
                  </a:cubicBezTo>
                  <a:cubicBezTo>
                    <a:pt x="3943" y="286"/>
                    <a:pt x="3913" y="257"/>
                    <a:pt x="3869" y="234"/>
                  </a:cubicBezTo>
                  <a:cubicBezTo>
                    <a:pt x="3862" y="227"/>
                    <a:pt x="3862" y="227"/>
                    <a:pt x="3862" y="227"/>
                  </a:cubicBezTo>
                  <a:cubicBezTo>
                    <a:pt x="3855" y="227"/>
                    <a:pt x="3818" y="205"/>
                    <a:pt x="3818" y="198"/>
                  </a:cubicBezTo>
                  <a:cubicBezTo>
                    <a:pt x="3818" y="198"/>
                    <a:pt x="3818" y="198"/>
                    <a:pt x="3818" y="191"/>
                  </a:cubicBezTo>
                  <a:cubicBezTo>
                    <a:pt x="3847" y="139"/>
                    <a:pt x="3847" y="73"/>
                    <a:pt x="3818" y="29"/>
                  </a:cubicBezTo>
                  <a:cubicBezTo>
                    <a:pt x="3803" y="7"/>
                    <a:pt x="3781" y="0"/>
                    <a:pt x="3752" y="0"/>
                  </a:cubicBezTo>
                  <a:lnTo>
                    <a:pt x="3752" y="29"/>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4" name="Freeform 73">
              <a:extLst>
                <a:ext uri="{FF2B5EF4-FFF2-40B4-BE49-F238E27FC236}">
                  <a16:creationId xmlns:a16="http://schemas.microsoft.com/office/drawing/2014/main" id="{2BB7E923-3588-E94B-8BAD-8DC4C526D916}"/>
                </a:ext>
              </a:extLst>
            </p:cNvPr>
            <p:cNvSpPr>
              <a:spLocks noChangeArrowheads="1"/>
            </p:cNvSpPr>
            <p:nvPr/>
          </p:nvSpPr>
          <p:spPr bwMode="auto">
            <a:xfrm>
              <a:off x="4884135" y="6902513"/>
              <a:ext cx="2000825" cy="2841645"/>
            </a:xfrm>
            <a:custGeom>
              <a:avLst/>
              <a:gdLst>
                <a:gd name="T0" fmla="*/ 2323 w 5203"/>
                <a:gd name="T1" fmla="*/ 7224 h 7481"/>
                <a:gd name="T2" fmla="*/ 1868 w 5203"/>
                <a:gd name="T3" fmla="*/ 6755 h 7481"/>
                <a:gd name="T4" fmla="*/ 1539 w 5203"/>
                <a:gd name="T5" fmla="*/ 6960 h 7481"/>
                <a:gd name="T6" fmla="*/ 1341 w 5203"/>
                <a:gd name="T7" fmla="*/ 6440 h 7481"/>
                <a:gd name="T8" fmla="*/ 1282 w 5203"/>
                <a:gd name="T9" fmla="*/ 6110 h 7481"/>
                <a:gd name="T10" fmla="*/ 1150 w 5203"/>
                <a:gd name="T11" fmla="*/ 5568 h 7481"/>
                <a:gd name="T12" fmla="*/ 711 w 5203"/>
                <a:gd name="T13" fmla="*/ 5443 h 7481"/>
                <a:gd name="T14" fmla="*/ 286 w 5203"/>
                <a:gd name="T15" fmla="*/ 5597 h 7481"/>
                <a:gd name="T16" fmla="*/ 110 w 5203"/>
                <a:gd name="T17" fmla="*/ 5179 h 7481"/>
                <a:gd name="T18" fmla="*/ 322 w 5203"/>
                <a:gd name="T19" fmla="*/ 5091 h 7481"/>
                <a:gd name="T20" fmla="*/ 293 w 5203"/>
                <a:gd name="T21" fmla="*/ 4813 h 7481"/>
                <a:gd name="T22" fmla="*/ 586 w 5203"/>
                <a:gd name="T23" fmla="*/ 4747 h 7481"/>
                <a:gd name="T24" fmla="*/ 696 w 5203"/>
                <a:gd name="T25" fmla="*/ 4608 h 7481"/>
                <a:gd name="T26" fmla="*/ 579 w 5203"/>
                <a:gd name="T27" fmla="*/ 4234 h 7481"/>
                <a:gd name="T28" fmla="*/ 461 w 5203"/>
                <a:gd name="T29" fmla="*/ 3890 h 7481"/>
                <a:gd name="T30" fmla="*/ 718 w 5203"/>
                <a:gd name="T31" fmla="*/ 3699 h 7481"/>
                <a:gd name="T32" fmla="*/ 747 w 5203"/>
                <a:gd name="T33" fmla="*/ 3216 h 7481"/>
                <a:gd name="T34" fmla="*/ 850 w 5203"/>
                <a:gd name="T35" fmla="*/ 2776 h 7481"/>
                <a:gd name="T36" fmla="*/ 1216 w 5203"/>
                <a:gd name="T37" fmla="*/ 2615 h 7481"/>
                <a:gd name="T38" fmla="*/ 1473 w 5203"/>
                <a:gd name="T39" fmla="*/ 2402 h 7481"/>
                <a:gd name="T40" fmla="*/ 1634 w 5203"/>
                <a:gd name="T41" fmla="*/ 2095 h 7481"/>
                <a:gd name="T42" fmla="*/ 1912 w 5203"/>
                <a:gd name="T43" fmla="*/ 1845 h 7481"/>
                <a:gd name="T44" fmla="*/ 2096 w 5203"/>
                <a:gd name="T45" fmla="*/ 1568 h 7481"/>
                <a:gd name="T46" fmla="*/ 1802 w 5203"/>
                <a:gd name="T47" fmla="*/ 1377 h 7481"/>
                <a:gd name="T48" fmla="*/ 1876 w 5203"/>
                <a:gd name="T49" fmla="*/ 989 h 7481"/>
                <a:gd name="T50" fmla="*/ 2271 w 5203"/>
                <a:gd name="T51" fmla="*/ 879 h 7481"/>
                <a:gd name="T52" fmla="*/ 2403 w 5203"/>
                <a:gd name="T53" fmla="*/ 674 h 7481"/>
                <a:gd name="T54" fmla="*/ 2777 w 5203"/>
                <a:gd name="T55" fmla="*/ 506 h 7481"/>
                <a:gd name="T56" fmla="*/ 3041 w 5203"/>
                <a:gd name="T57" fmla="*/ 608 h 7481"/>
                <a:gd name="T58" fmla="*/ 3459 w 5203"/>
                <a:gd name="T59" fmla="*/ 73 h 7481"/>
                <a:gd name="T60" fmla="*/ 3722 w 5203"/>
                <a:gd name="T61" fmla="*/ 88 h 7481"/>
                <a:gd name="T62" fmla="*/ 3979 w 5203"/>
                <a:gd name="T63" fmla="*/ 286 h 7481"/>
                <a:gd name="T64" fmla="*/ 3905 w 5203"/>
                <a:gd name="T65" fmla="*/ 366 h 7481"/>
                <a:gd name="T66" fmla="*/ 3949 w 5203"/>
                <a:gd name="T67" fmla="*/ 806 h 7481"/>
                <a:gd name="T68" fmla="*/ 4125 w 5203"/>
                <a:gd name="T69" fmla="*/ 1187 h 7481"/>
                <a:gd name="T70" fmla="*/ 4147 w 5203"/>
                <a:gd name="T71" fmla="*/ 930 h 7481"/>
                <a:gd name="T72" fmla="*/ 4514 w 5203"/>
                <a:gd name="T73" fmla="*/ 791 h 7481"/>
                <a:gd name="T74" fmla="*/ 4616 w 5203"/>
                <a:gd name="T75" fmla="*/ 1106 h 7481"/>
                <a:gd name="T76" fmla="*/ 5202 w 5203"/>
                <a:gd name="T77" fmla="*/ 1560 h 7481"/>
                <a:gd name="T78" fmla="*/ 4997 w 5203"/>
                <a:gd name="T79" fmla="*/ 1684 h 7481"/>
                <a:gd name="T80" fmla="*/ 5063 w 5203"/>
                <a:gd name="T81" fmla="*/ 1875 h 7481"/>
                <a:gd name="T82" fmla="*/ 5137 w 5203"/>
                <a:gd name="T83" fmla="*/ 2146 h 7481"/>
                <a:gd name="T84" fmla="*/ 4799 w 5203"/>
                <a:gd name="T85" fmla="*/ 2124 h 7481"/>
                <a:gd name="T86" fmla="*/ 4653 w 5203"/>
                <a:gd name="T87" fmla="*/ 2358 h 7481"/>
                <a:gd name="T88" fmla="*/ 4887 w 5203"/>
                <a:gd name="T89" fmla="*/ 2564 h 7481"/>
                <a:gd name="T90" fmla="*/ 4638 w 5203"/>
                <a:gd name="T91" fmla="*/ 2857 h 7481"/>
                <a:gd name="T92" fmla="*/ 4506 w 5203"/>
                <a:gd name="T93" fmla="*/ 3238 h 7481"/>
                <a:gd name="T94" fmla="*/ 4638 w 5203"/>
                <a:gd name="T95" fmla="*/ 3274 h 7481"/>
                <a:gd name="T96" fmla="*/ 4902 w 5203"/>
                <a:gd name="T97" fmla="*/ 3421 h 7481"/>
                <a:gd name="T98" fmla="*/ 4917 w 5203"/>
                <a:gd name="T99" fmla="*/ 3699 h 7481"/>
                <a:gd name="T100" fmla="*/ 4418 w 5203"/>
                <a:gd name="T101" fmla="*/ 4154 h 7481"/>
                <a:gd name="T102" fmla="*/ 4162 w 5203"/>
                <a:gd name="T103" fmla="*/ 4520 h 7481"/>
                <a:gd name="T104" fmla="*/ 4045 w 5203"/>
                <a:gd name="T105" fmla="*/ 4710 h 7481"/>
                <a:gd name="T106" fmla="*/ 3752 w 5203"/>
                <a:gd name="T107" fmla="*/ 5011 h 7481"/>
                <a:gd name="T108" fmla="*/ 3077 w 5203"/>
                <a:gd name="T109" fmla="*/ 5033 h 7481"/>
                <a:gd name="T110" fmla="*/ 2748 w 5203"/>
                <a:gd name="T111" fmla="*/ 5099 h 7481"/>
                <a:gd name="T112" fmla="*/ 2828 w 5203"/>
                <a:gd name="T113" fmla="*/ 6095 h 7481"/>
                <a:gd name="T114" fmla="*/ 2850 w 5203"/>
                <a:gd name="T115" fmla="*/ 6718 h 7481"/>
                <a:gd name="T116" fmla="*/ 2865 w 5203"/>
                <a:gd name="T117" fmla="*/ 6916 h 7481"/>
                <a:gd name="T118" fmla="*/ 2726 w 5203"/>
                <a:gd name="T119" fmla="*/ 7129 h 7481"/>
                <a:gd name="T120" fmla="*/ 2411 w 5203"/>
                <a:gd name="T121" fmla="*/ 7400 h 7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3" h="7481">
                  <a:moveTo>
                    <a:pt x="2286" y="7480"/>
                  </a:moveTo>
                  <a:lnTo>
                    <a:pt x="2286" y="7480"/>
                  </a:lnTo>
                  <a:cubicBezTo>
                    <a:pt x="2271" y="7480"/>
                    <a:pt x="2264" y="7473"/>
                    <a:pt x="2257" y="7466"/>
                  </a:cubicBezTo>
                  <a:cubicBezTo>
                    <a:pt x="2242" y="7458"/>
                    <a:pt x="2242" y="7429"/>
                    <a:pt x="2242" y="7400"/>
                  </a:cubicBezTo>
                  <a:cubicBezTo>
                    <a:pt x="2249" y="7341"/>
                    <a:pt x="2249" y="7341"/>
                    <a:pt x="2249" y="7341"/>
                  </a:cubicBezTo>
                  <a:cubicBezTo>
                    <a:pt x="2249" y="7246"/>
                    <a:pt x="2249" y="7231"/>
                    <a:pt x="2301" y="7224"/>
                  </a:cubicBezTo>
                  <a:cubicBezTo>
                    <a:pt x="2308" y="7224"/>
                    <a:pt x="2315" y="7224"/>
                    <a:pt x="2323" y="7224"/>
                  </a:cubicBezTo>
                  <a:cubicBezTo>
                    <a:pt x="2359" y="7217"/>
                    <a:pt x="2396" y="7180"/>
                    <a:pt x="2389" y="7158"/>
                  </a:cubicBezTo>
                  <a:cubicBezTo>
                    <a:pt x="2389" y="7143"/>
                    <a:pt x="2374" y="7143"/>
                    <a:pt x="2359" y="7143"/>
                  </a:cubicBezTo>
                  <a:cubicBezTo>
                    <a:pt x="2279" y="7143"/>
                    <a:pt x="2242" y="7129"/>
                    <a:pt x="2228" y="7077"/>
                  </a:cubicBezTo>
                  <a:cubicBezTo>
                    <a:pt x="2198" y="7092"/>
                    <a:pt x="2147" y="7107"/>
                    <a:pt x="2096" y="7107"/>
                  </a:cubicBezTo>
                  <a:cubicBezTo>
                    <a:pt x="2037" y="7107"/>
                    <a:pt x="1964" y="7085"/>
                    <a:pt x="1949" y="6982"/>
                  </a:cubicBezTo>
                  <a:cubicBezTo>
                    <a:pt x="1942" y="6945"/>
                    <a:pt x="1934" y="6916"/>
                    <a:pt x="1934" y="6894"/>
                  </a:cubicBezTo>
                  <a:cubicBezTo>
                    <a:pt x="1912" y="6769"/>
                    <a:pt x="1912" y="6755"/>
                    <a:pt x="1868" y="6755"/>
                  </a:cubicBezTo>
                  <a:cubicBezTo>
                    <a:pt x="1868" y="6755"/>
                    <a:pt x="1861" y="6755"/>
                    <a:pt x="1854" y="6755"/>
                  </a:cubicBezTo>
                  <a:cubicBezTo>
                    <a:pt x="1824" y="6762"/>
                    <a:pt x="1795" y="6769"/>
                    <a:pt x="1780" y="6791"/>
                  </a:cubicBezTo>
                  <a:cubicBezTo>
                    <a:pt x="1766" y="6821"/>
                    <a:pt x="1759" y="6865"/>
                    <a:pt x="1773" y="6916"/>
                  </a:cubicBezTo>
                  <a:cubicBezTo>
                    <a:pt x="1788" y="6975"/>
                    <a:pt x="1780" y="7033"/>
                    <a:pt x="1751" y="7063"/>
                  </a:cubicBezTo>
                  <a:cubicBezTo>
                    <a:pt x="1737" y="7085"/>
                    <a:pt x="1715" y="7092"/>
                    <a:pt x="1692" y="7092"/>
                  </a:cubicBezTo>
                  <a:cubicBezTo>
                    <a:pt x="1678" y="7092"/>
                    <a:pt x="1663" y="7092"/>
                    <a:pt x="1649" y="7085"/>
                  </a:cubicBezTo>
                  <a:cubicBezTo>
                    <a:pt x="1612" y="7063"/>
                    <a:pt x="1575" y="7011"/>
                    <a:pt x="1539" y="6960"/>
                  </a:cubicBezTo>
                  <a:cubicBezTo>
                    <a:pt x="1502" y="6909"/>
                    <a:pt x="1466" y="6857"/>
                    <a:pt x="1436" y="6857"/>
                  </a:cubicBezTo>
                  <a:cubicBezTo>
                    <a:pt x="1370" y="6879"/>
                    <a:pt x="1370" y="6879"/>
                    <a:pt x="1370" y="6879"/>
                  </a:cubicBezTo>
                  <a:cubicBezTo>
                    <a:pt x="1363" y="6872"/>
                    <a:pt x="1363" y="6872"/>
                    <a:pt x="1363" y="6872"/>
                  </a:cubicBezTo>
                  <a:cubicBezTo>
                    <a:pt x="1356" y="6857"/>
                    <a:pt x="1341" y="6828"/>
                    <a:pt x="1333" y="6806"/>
                  </a:cubicBezTo>
                  <a:cubicBezTo>
                    <a:pt x="1326" y="6762"/>
                    <a:pt x="1304" y="6711"/>
                    <a:pt x="1268" y="6674"/>
                  </a:cubicBezTo>
                  <a:cubicBezTo>
                    <a:pt x="1224" y="6645"/>
                    <a:pt x="1209" y="6601"/>
                    <a:pt x="1216" y="6535"/>
                  </a:cubicBezTo>
                  <a:cubicBezTo>
                    <a:pt x="1224" y="6476"/>
                    <a:pt x="1260" y="6455"/>
                    <a:pt x="1341" y="6440"/>
                  </a:cubicBezTo>
                  <a:cubicBezTo>
                    <a:pt x="1378" y="6432"/>
                    <a:pt x="1385" y="6418"/>
                    <a:pt x="1399" y="6388"/>
                  </a:cubicBezTo>
                  <a:cubicBezTo>
                    <a:pt x="1407" y="6367"/>
                    <a:pt x="1414" y="6345"/>
                    <a:pt x="1443" y="6315"/>
                  </a:cubicBezTo>
                  <a:cubicBezTo>
                    <a:pt x="1451" y="6300"/>
                    <a:pt x="1466" y="6286"/>
                    <a:pt x="1473" y="6279"/>
                  </a:cubicBezTo>
                  <a:lnTo>
                    <a:pt x="1451" y="6271"/>
                  </a:lnTo>
                  <a:cubicBezTo>
                    <a:pt x="1421" y="6271"/>
                    <a:pt x="1399" y="6257"/>
                    <a:pt x="1385" y="6242"/>
                  </a:cubicBezTo>
                  <a:cubicBezTo>
                    <a:pt x="1370" y="6235"/>
                    <a:pt x="1356" y="6227"/>
                    <a:pt x="1341" y="6220"/>
                  </a:cubicBezTo>
                  <a:cubicBezTo>
                    <a:pt x="1297" y="6213"/>
                    <a:pt x="1290" y="6154"/>
                    <a:pt x="1282" y="6110"/>
                  </a:cubicBezTo>
                  <a:cubicBezTo>
                    <a:pt x="1282" y="6103"/>
                    <a:pt x="1275" y="6088"/>
                    <a:pt x="1275" y="6081"/>
                  </a:cubicBezTo>
                  <a:cubicBezTo>
                    <a:pt x="1275" y="6066"/>
                    <a:pt x="1275" y="6044"/>
                    <a:pt x="1275" y="6022"/>
                  </a:cubicBezTo>
                  <a:cubicBezTo>
                    <a:pt x="1275" y="5993"/>
                    <a:pt x="1275" y="5964"/>
                    <a:pt x="1260" y="5941"/>
                  </a:cubicBezTo>
                  <a:cubicBezTo>
                    <a:pt x="1253" y="5934"/>
                    <a:pt x="1246" y="5934"/>
                    <a:pt x="1238" y="5927"/>
                  </a:cubicBezTo>
                  <a:cubicBezTo>
                    <a:pt x="1224" y="5919"/>
                    <a:pt x="1209" y="5912"/>
                    <a:pt x="1202" y="5883"/>
                  </a:cubicBezTo>
                  <a:cubicBezTo>
                    <a:pt x="1180" y="5824"/>
                    <a:pt x="1194" y="5729"/>
                    <a:pt x="1202" y="5663"/>
                  </a:cubicBezTo>
                  <a:cubicBezTo>
                    <a:pt x="1202" y="5619"/>
                    <a:pt x="1180" y="5597"/>
                    <a:pt x="1150" y="5568"/>
                  </a:cubicBezTo>
                  <a:cubicBezTo>
                    <a:pt x="1136" y="5553"/>
                    <a:pt x="1121" y="5538"/>
                    <a:pt x="1106" y="5517"/>
                  </a:cubicBezTo>
                  <a:cubicBezTo>
                    <a:pt x="1084" y="5480"/>
                    <a:pt x="1062" y="5458"/>
                    <a:pt x="1033" y="5436"/>
                  </a:cubicBezTo>
                  <a:cubicBezTo>
                    <a:pt x="1018" y="5421"/>
                    <a:pt x="1011" y="5414"/>
                    <a:pt x="997" y="5399"/>
                  </a:cubicBezTo>
                  <a:cubicBezTo>
                    <a:pt x="982" y="5385"/>
                    <a:pt x="960" y="5377"/>
                    <a:pt x="938" y="5377"/>
                  </a:cubicBezTo>
                  <a:cubicBezTo>
                    <a:pt x="909" y="5377"/>
                    <a:pt x="887" y="5385"/>
                    <a:pt x="865" y="5385"/>
                  </a:cubicBezTo>
                  <a:cubicBezTo>
                    <a:pt x="857" y="5392"/>
                    <a:pt x="857" y="5392"/>
                    <a:pt x="857" y="5392"/>
                  </a:cubicBezTo>
                  <a:cubicBezTo>
                    <a:pt x="828" y="5392"/>
                    <a:pt x="762" y="5421"/>
                    <a:pt x="711" y="5443"/>
                  </a:cubicBezTo>
                  <a:cubicBezTo>
                    <a:pt x="637" y="5465"/>
                    <a:pt x="637" y="5465"/>
                    <a:pt x="637" y="5465"/>
                  </a:cubicBezTo>
                  <a:cubicBezTo>
                    <a:pt x="586" y="5487"/>
                    <a:pt x="564" y="5495"/>
                    <a:pt x="528" y="5524"/>
                  </a:cubicBezTo>
                  <a:cubicBezTo>
                    <a:pt x="506" y="5538"/>
                    <a:pt x="484" y="5546"/>
                    <a:pt x="461" y="5553"/>
                  </a:cubicBezTo>
                  <a:cubicBezTo>
                    <a:pt x="440" y="5560"/>
                    <a:pt x="418" y="5568"/>
                    <a:pt x="388" y="5590"/>
                  </a:cubicBezTo>
                  <a:lnTo>
                    <a:pt x="388" y="5590"/>
                  </a:lnTo>
                  <a:cubicBezTo>
                    <a:pt x="381" y="5590"/>
                    <a:pt x="381" y="5590"/>
                    <a:pt x="381" y="5590"/>
                  </a:cubicBezTo>
                  <a:cubicBezTo>
                    <a:pt x="381" y="5590"/>
                    <a:pt x="330" y="5597"/>
                    <a:pt x="286" y="5597"/>
                  </a:cubicBezTo>
                  <a:cubicBezTo>
                    <a:pt x="256" y="5597"/>
                    <a:pt x="234" y="5597"/>
                    <a:pt x="220" y="5590"/>
                  </a:cubicBezTo>
                  <a:cubicBezTo>
                    <a:pt x="168" y="5568"/>
                    <a:pt x="154" y="5502"/>
                    <a:pt x="139" y="5436"/>
                  </a:cubicBezTo>
                  <a:cubicBezTo>
                    <a:pt x="125" y="5392"/>
                    <a:pt x="102" y="5385"/>
                    <a:pt x="66" y="5370"/>
                  </a:cubicBezTo>
                  <a:cubicBezTo>
                    <a:pt x="59" y="5363"/>
                    <a:pt x="44" y="5363"/>
                    <a:pt x="37" y="5355"/>
                  </a:cubicBezTo>
                  <a:cubicBezTo>
                    <a:pt x="15" y="5348"/>
                    <a:pt x="7" y="5333"/>
                    <a:pt x="0" y="5311"/>
                  </a:cubicBezTo>
                  <a:cubicBezTo>
                    <a:pt x="0" y="5275"/>
                    <a:pt x="29" y="5231"/>
                    <a:pt x="59" y="5201"/>
                  </a:cubicBezTo>
                  <a:cubicBezTo>
                    <a:pt x="80" y="5179"/>
                    <a:pt x="95" y="5179"/>
                    <a:pt x="110" y="5179"/>
                  </a:cubicBezTo>
                  <a:cubicBezTo>
                    <a:pt x="117" y="5179"/>
                    <a:pt x="117" y="5179"/>
                    <a:pt x="117" y="5172"/>
                  </a:cubicBezTo>
                  <a:cubicBezTo>
                    <a:pt x="125" y="5165"/>
                    <a:pt x="125" y="5157"/>
                    <a:pt x="132" y="5143"/>
                  </a:cubicBezTo>
                  <a:cubicBezTo>
                    <a:pt x="132" y="5121"/>
                    <a:pt x="147" y="5084"/>
                    <a:pt x="154" y="5069"/>
                  </a:cubicBezTo>
                  <a:cubicBezTo>
                    <a:pt x="161" y="5062"/>
                    <a:pt x="168" y="5055"/>
                    <a:pt x="190" y="5055"/>
                  </a:cubicBezTo>
                  <a:cubicBezTo>
                    <a:pt x="205" y="5055"/>
                    <a:pt x="227" y="5062"/>
                    <a:pt x="249" y="5069"/>
                  </a:cubicBezTo>
                  <a:cubicBezTo>
                    <a:pt x="264" y="5077"/>
                    <a:pt x="278" y="5084"/>
                    <a:pt x="293" y="5084"/>
                  </a:cubicBezTo>
                  <a:cubicBezTo>
                    <a:pt x="300" y="5091"/>
                    <a:pt x="315" y="5091"/>
                    <a:pt x="322" y="5091"/>
                  </a:cubicBezTo>
                  <a:cubicBezTo>
                    <a:pt x="330" y="5091"/>
                    <a:pt x="330" y="5077"/>
                    <a:pt x="330" y="5069"/>
                  </a:cubicBezTo>
                  <a:cubicBezTo>
                    <a:pt x="337" y="5026"/>
                    <a:pt x="322" y="5004"/>
                    <a:pt x="308" y="4996"/>
                  </a:cubicBezTo>
                  <a:cubicBezTo>
                    <a:pt x="300" y="4996"/>
                    <a:pt x="300" y="4996"/>
                    <a:pt x="300" y="4996"/>
                  </a:cubicBezTo>
                  <a:cubicBezTo>
                    <a:pt x="278" y="4989"/>
                    <a:pt x="242" y="4974"/>
                    <a:pt x="212" y="4945"/>
                  </a:cubicBezTo>
                  <a:cubicBezTo>
                    <a:pt x="198" y="4930"/>
                    <a:pt x="198" y="4923"/>
                    <a:pt x="198" y="4916"/>
                  </a:cubicBezTo>
                  <a:cubicBezTo>
                    <a:pt x="198" y="4886"/>
                    <a:pt x="227" y="4864"/>
                    <a:pt x="264" y="4835"/>
                  </a:cubicBezTo>
                  <a:cubicBezTo>
                    <a:pt x="271" y="4828"/>
                    <a:pt x="286" y="4820"/>
                    <a:pt x="293" y="4813"/>
                  </a:cubicBezTo>
                  <a:cubicBezTo>
                    <a:pt x="308" y="4798"/>
                    <a:pt x="330" y="4784"/>
                    <a:pt x="344" y="4769"/>
                  </a:cubicBezTo>
                  <a:cubicBezTo>
                    <a:pt x="366" y="4755"/>
                    <a:pt x="388" y="4740"/>
                    <a:pt x="403" y="4718"/>
                  </a:cubicBezTo>
                  <a:cubicBezTo>
                    <a:pt x="418" y="4703"/>
                    <a:pt x="432" y="4696"/>
                    <a:pt x="447" y="4696"/>
                  </a:cubicBezTo>
                  <a:cubicBezTo>
                    <a:pt x="461" y="4696"/>
                    <a:pt x="484" y="4710"/>
                    <a:pt x="506" y="4725"/>
                  </a:cubicBezTo>
                  <a:cubicBezTo>
                    <a:pt x="513" y="4732"/>
                    <a:pt x="528" y="4740"/>
                    <a:pt x="542" y="4747"/>
                  </a:cubicBezTo>
                  <a:cubicBezTo>
                    <a:pt x="549" y="4755"/>
                    <a:pt x="557" y="4755"/>
                    <a:pt x="564" y="4755"/>
                  </a:cubicBezTo>
                  <a:cubicBezTo>
                    <a:pt x="571" y="4755"/>
                    <a:pt x="579" y="4755"/>
                    <a:pt x="586" y="4747"/>
                  </a:cubicBezTo>
                  <a:cubicBezTo>
                    <a:pt x="593" y="4732"/>
                    <a:pt x="601" y="4710"/>
                    <a:pt x="593" y="4688"/>
                  </a:cubicBezTo>
                  <a:cubicBezTo>
                    <a:pt x="593" y="4674"/>
                    <a:pt x="586" y="4674"/>
                    <a:pt x="571" y="4674"/>
                  </a:cubicBezTo>
                  <a:cubicBezTo>
                    <a:pt x="557" y="4667"/>
                    <a:pt x="535" y="4667"/>
                    <a:pt x="528" y="4637"/>
                  </a:cubicBezTo>
                  <a:cubicBezTo>
                    <a:pt x="528" y="4630"/>
                    <a:pt x="528" y="4615"/>
                    <a:pt x="535" y="4608"/>
                  </a:cubicBezTo>
                  <a:cubicBezTo>
                    <a:pt x="549" y="4586"/>
                    <a:pt x="579" y="4579"/>
                    <a:pt x="608" y="4579"/>
                  </a:cubicBezTo>
                  <a:cubicBezTo>
                    <a:pt x="623" y="4579"/>
                    <a:pt x="645" y="4579"/>
                    <a:pt x="674" y="4593"/>
                  </a:cubicBezTo>
                  <a:cubicBezTo>
                    <a:pt x="681" y="4600"/>
                    <a:pt x="689" y="4608"/>
                    <a:pt x="696" y="4608"/>
                  </a:cubicBezTo>
                  <a:cubicBezTo>
                    <a:pt x="711" y="4608"/>
                    <a:pt x="718" y="4586"/>
                    <a:pt x="725" y="4549"/>
                  </a:cubicBezTo>
                  <a:cubicBezTo>
                    <a:pt x="733" y="4498"/>
                    <a:pt x="711" y="4447"/>
                    <a:pt x="696" y="4425"/>
                  </a:cubicBezTo>
                  <a:cubicBezTo>
                    <a:pt x="681" y="4410"/>
                    <a:pt x="674" y="4403"/>
                    <a:pt x="667" y="4395"/>
                  </a:cubicBezTo>
                  <a:cubicBezTo>
                    <a:pt x="652" y="4381"/>
                    <a:pt x="645" y="4373"/>
                    <a:pt x="630" y="4344"/>
                  </a:cubicBezTo>
                  <a:cubicBezTo>
                    <a:pt x="623" y="4329"/>
                    <a:pt x="623" y="4315"/>
                    <a:pt x="616" y="4300"/>
                  </a:cubicBezTo>
                  <a:cubicBezTo>
                    <a:pt x="616" y="4278"/>
                    <a:pt x="608" y="4264"/>
                    <a:pt x="593" y="4249"/>
                  </a:cubicBezTo>
                  <a:cubicBezTo>
                    <a:pt x="579" y="4234"/>
                    <a:pt x="579" y="4234"/>
                    <a:pt x="579" y="4234"/>
                  </a:cubicBezTo>
                  <a:cubicBezTo>
                    <a:pt x="549" y="4205"/>
                    <a:pt x="520" y="4168"/>
                    <a:pt x="454" y="4168"/>
                  </a:cubicBezTo>
                  <a:cubicBezTo>
                    <a:pt x="425" y="4161"/>
                    <a:pt x="403" y="4154"/>
                    <a:pt x="396" y="4139"/>
                  </a:cubicBezTo>
                  <a:cubicBezTo>
                    <a:pt x="388" y="4117"/>
                    <a:pt x="403" y="4102"/>
                    <a:pt x="425" y="4080"/>
                  </a:cubicBezTo>
                  <a:cubicBezTo>
                    <a:pt x="440" y="4073"/>
                    <a:pt x="440" y="4073"/>
                    <a:pt x="440" y="4073"/>
                  </a:cubicBezTo>
                  <a:cubicBezTo>
                    <a:pt x="469" y="4044"/>
                    <a:pt x="469" y="4029"/>
                    <a:pt x="476" y="4000"/>
                  </a:cubicBezTo>
                  <a:cubicBezTo>
                    <a:pt x="476" y="3992"/>
                    <a:pt x="476" y="3978"/>
                    <a:pt x="476" y="3970"/>
                  </a:cubicBezTo>
                  <a:cubicBezTo>
                    <a:pt x="484" y="3941"/>
                    <a:pt x="469" y="3912"/>
                    <a:pt x="461" y="3890"/>
                  </a:cubicBezTo>
                  <a:cubicBezTo>
                    <a:pt x="454" y="3868"/>
                    <a:pt x="447" y="3853"/>
                    <a:pt x="440" y="3831"/>
                  </a:cubicBezTo>
                  <a:cubicBezTo>
                    <a:pt x="432" y="3780"/>
                    <a:pt x="469" y="3750"/>
                    <a:pt x="491" y="3721"/>
                  </a:cubicBezTo>
                  <a:cubicBezTo>
                    <a:pt x="498" y="3714"/>
                    <a:pt x="506" y="3707"/>
                    <a:pt x="513" y="3699"/>
                  </a:cubicBezTo>
                  <a:cubicBezTo>
                    <a:pt x="535" y="3670"/>
                    <a:pt x="564" y="3633"/>
                    <a:pt x="608" y="3633"/>
                  </a:cubicBezTo>
                  <a:cubicBezTo>
                    <a:pt x="616" y="3633"/>
                    <a:pt x="616" y="3633"/>
                    <a:pt x="623" y="3633"/>
                  </a:cubicBezTo>
                  <a:cubicBezTo>
                    <a:pt x="652" y="3641"/>
                    <a:pt x="667" y="3655"/>
                    <a:pt x="681" y="3670"/>
                  </a:cubicBezTo>
                  <a:cubicBezTo>
                    <a:pt x="689" y="3685"/>
                    <a:pt x="703" y="3699"/>
                    <a:pt x="718" y="3699"/>
                  </a:cubicBezTo>
                  <a:lnTo>
                    <a:pt x="718" y="3699"/>
                  </a:lnTo>
                  <a:cubicBezTo>
                    <a:pt x="740" y="3699"/>
                    <a:pt x="769" y="3648"/>
                    <a:pt x="784" y="3611"/>
                  </a:cubicBezTo>
                  <a:cubicBezTo>
                    <a:pt x="799" y="3589"/>
                    <a:pt x="806" y="3575"/>
                    <a:pt x="813" y="3567"/>
                  </a:cubicBezTo>
                  <a:cubicBezTo>
                    <a:pt x="842" y="3509"/>
                    <a:pt x="806" y="3414"/>
                    <a:pt x="777" y="3355"/>
                  </a:cubicBezTo>
                  <a:cubicBezTo>
                    <a:pt x="747" y="3311"/>
                    <a:pt x="747" y="3267"/>
                    <a:pt x="747" y="3223"/>
                  </a:cubicBezTo>
                  <a:cubicBezTo>
                    <a:pt x="747" y="3216"/>
                    <a:pt x="747" y="3216"/>
                    <a:pt x="747" y="3216"/>
                  </a:cubicBezTo>
                  <a:lnTo>
                    <a:pt x="747" y="3216"/>
                  </a:lnTo>
                  <a:cubicBezTo>
                    <a:pt x="769" y="3186"/>
                    <a:pt x="784" y="3164"/>
                    <a:pt x="806" y="3135"/>
                  </a:cubicBezTo>
                  <a:cubicBezTo>
                    <a:pt x="835" y="3091"/>
                    <a:pt x="835" y="3069"/>
                    <a:pt x="828" y="3025"/>
                  </a:cubicBezTo>
                  <a:cubicBezTo>
                    <a:pt x="821" y="3010"/>
                    <a:pt x="821" y="2996"/>
                    <a:pt x="821" y="2981"/>
                  </a:cubicBezTo>
                  <a:cubicBezTo>
                    <a:pt x="813" y="2945"/>
                    <a:pt x="806" y="2937"/>
                    <a:pt x="799" y="2930"/>
                  </a:cubicBezTo>
                  <a:cubicBezTo>
                    <a:pt x="791" y="2915"/>
                    <a:pt x="777" y="2908"/>
                    <a:pt x="777" y="2879"/>
                  </a:cubicBezTo>
                  <a:cubicBezTo>
                    <a:pt x="769" y="2835"/>
                    <a:pt x="791" y="2820"/>
                    <a:pt x="813" y="2805"/>
                  </a:cubicBezTo>
                  <a:cubicBezTo>
                    <a:pt x="828" y="2798"/>
                    <a:pt x="842" y="2791"/>
                    <a:pt x="850" y="2776"/>
                  </a:cubicBezTo>
                  <a:cubicBezTo>
                    <a:pt x="879" y="2725"/>
                    <a:pt x="909" y="2710"/>
                    <a:pt x="960" y="2681"/>
                  </a:cubicBezTo>
                  <a:cubicBezTo>
                    <a:pt x="982" y="2673"/>
                    <a:pt x="982" y="2673"/>
                    <a:pt x="982" y="2673"/>
                  </a:cubicBezTo>
                  <a:cubicBezTo>
                    <a:pt x="1026" y="2651"/>
                    <a:pt x="1033" y="2637"/>
                    <a:pt x="1040" y="2600"/>
                  </a:cubicBezTo>
                  <a:cubicBezTo>
                    <a:pt x="1048" y="2586"/>
                    <a:pt x="1048" y="2578"/>
                    <a:pt x="1055" y="2564"/>
                  </a:cubicBezTo>
                  <a:cubicBezTo>
                    <a:pt x="1062" y="2541"/>
                    <a:pt x="1077" y="2519"/>
                    <a:pt x="1099" y="2519"/>
                  </a:cubicBezTo>
                  <a:cubicBezTo>
                    <a:pt x="1121" y="2519"/>
                    <a:pt x="1136" y="2541"/>
                    <a:pt x="1150" y="2571"/>
                  </a:cubicBezTo>
                  <a:cubicBezTo>
                    <a:pt x="1172" y="2600"/>
                    <a:pt x="1180" y="2615"/>
                    <a:pt x="1216" y="2615"/>
                  </a:cubicBezTo>
                  <a:cubicBezTo>
                    <a:pt x="1231" y="2615"/>
                    <a:pt x="1246" y="2607"/>
                    <a:pt x="1268" y="2607"/>
                  </a:cubicBezTo>
                  <a:cubicBezTo>
                    <a:pt x="1333" y="2586"/>
                    <a:pt x="1333" y="2578"/>
                    <a:pt x="1348" y="2556"/>
                  </a:cubicBezTo>
                  <a:cubicBezTo>
                    <a:pt x="1348" y="2549"/>
                    <a:pt x="1356" y="2534"/>
                    <a:pt x="1363" y="2519"/>
                  </a:cubicBezTo>
                  <a:cubicBezTo>
                    <a:pt x="1392" y="2468"/>
                    <a:pt x="1399" y="2461"/>
                    <a:pt x="1429" y="2446"/>
                  </a:cubicBezTo>
                  <a:cubicBezTo>
                    <a:pt x="1436" y="2439"/>
                    <a:pt x="1443" y="2432"/>
                    <a:pt x="1451" y="2432"/>
                  </a:cubicBezTo>
                  <a:cubicBezTo>
                    <a:pt x="1473" y="2417"/>
                    <a:pt x="1473" y="2410"/>
                    <a:pt x="1473" y="2410"/>
                  </a:cubicBezTo>
                  <a:lnTo>
                    <a:pt x="1473" y="2402"/>
                  </a:lnTo>
                  <a:cubicBezTo>
                    <a:pt x="1466" y="2395"/>
                    <a:pt x="1466" y="2373"/>
                    <a:pt x="1466" y="2344"/>
                  </a:cubicBezTo>
                  <a:cubicBezTo>
                    <a:pt x="1466" y="2300"/>
                    <a:pt x="1480" y="2285"/>
                    <a:pt x="1502" y="2263"/>
                  </a:cubicBezTo>
                  <a:cubicBezTo>
                    <a:pt x="1509" y="2256"/>
                    <a:pt x="1524" y="2241"/>
                    <a:pt x="1531" y="2219"/>
                  </a:cubicBezTo>
                  <a:cubicBezTo>
                    <a:pt x="1553" y="2182"/>
                    <a:pt x="1575" y="2168"/>
                    <a:pt x="1590" y="2153"/>
                  </a:cubicBezTo>
                  <a:cubicBezTo>
                    <a:pt x="1605" y="2146"/>
                    <a:pt x="1612" y="2138"/>
                    <a:pt x="1627" y="2124"/>
                  </a:cubicBezTo>
                  <a:lnTo>
                    <a:pt x="1649" y="2102"/>
                  </a:lnTo>
                  <a:cubicBezTo>
                    <a:pt x="1649" y="2102"/>
                    <a:pt x="1641" y="2102"/>
                    <a:pt x="1634" y="2095"/>
                  </a:cubicBezTo>
                  <a:cubicBezTo>
                    <a:pt x="1605" y="2065"/>
                    <a:pt x="1590" y="2029"/>
                    <a:pt x="1575" y="1948"/>
                  </a:cubicBezTo>
                  <a:cubicBezTo>
                    <a:pt x="1561" y="1897"/>
                    <a:pt x="1575" y="1882"/>
                    <a:pt x="1612" y="1867"/>
                  </a:cubicBezTo>
                  <a:cubicBezTo>
                    <a:pt x="1619" y="1860"/>
                    <a:pt x="1634" y="1853"/>
                    <a:pt x="1656" y="1831"/>
                  </a:cubicBezTo>
                  <a:cubicBezTo>
                    <a:pt x="1678" y="1816"/>
                    <a:pt x="1700" y="1809"/>
                    <a:pt x="1729" y="1809"/>
                  </a:cubicBezTo>
                  <a:cubicBezTo>
                    <a:pt x="1759" y="1809"/>
                    <a:pt x="1788" y="1816"/>
                    <a:pt x="1810" y="1823"/>
                  </a:cubicBezTo>
                  <a:cubicBezTo>
                    <a:pt x="1832" y="1823"/>
                    <a:pt x="1854" y="1831"/>
                    <a:pt x="1868" y="1831"/>
                  </a:cubicBezTo>
                  <a:cubicBezTo>
                    <a:pt x="1890" y="1831"/>
                    <a:pt x="1905" y="1838"/>
                    <a:pt x="1912" y="1845"/>
                  </a:cubicBezTo>
                  <a:cubicBezTo>
                    <a:pt x="1927" y="1823"/>
                    <a:pt x="1949" y="1801"/>
                    <a:pt x="1986" y="1794"/>
                  </a:cubicBezTo>
                  <a:cubicBezTo>
                    <a:pt x="1993" y="1794"/>
                    <a:pt x="1993" y="1794"/>
                    <a:pt x="2000" y="1794"/>
                  </a:cubicBezTo>
                  <a:cubicBezTo>
                    <a:pt x="1993" y="1787"/>
                    <a:pt x="1993" y="1787"/>
                    <a:pt x="1986" y="1779"/>
                  </a:cubicBezTo>
                  <a:cubicBezTo>
                    <a:pt x="1942" y="1736"/>
                    <a:pt x="1971" y="1706"/>
                    <a:pt x="1993" y="1677"/>
                  </a:cubicBezTo>
                  <a:cubicBezTo>
                    <a:pt x="2000" y="1669"/>
                    <a:pt x="2008" y="1662"/>
                    <a:pt x="2008" y="1655"/>
                  </a:cubicBezTo>
                  <a:cubicBezTo>
                    <a:pt x="2022" y="1640"/>
                    <a:pt x="2037" y="1626"/>
                    <a:pt x="2052" y="1618"/>
                  </a:cubicBezTo>
                  <a:cubicBezTo>
                    <a:pt x="2066" y="1604"/>
                    <a:pt x="2081" y="1596"/>
                    <a:pt x="2096" y="1568"/>
                  </a:cubicBezTo>
                  <a:cubicBezTo>
                    <a:pt x="2118" y="1517"/>
                    <a:pt x="2118" y="1517"/>
                    <a:pt x="2103" y="1487"/>
                  </a:cubicBezTo>
                  <a:cubicBezTo>
                    <a:pt x="2088" y="1451"/>
                    <a:pt x="2074" y="1429"/>
                    <a:pt x="2059" y="1356"/>
                  </a:cubicBezTo>
                  <a:cubicBezTo>
                    <a:pt x="2052" y="1341"/>
                    <a:pt x="2052" y="1326"/>
                    <a:pt x="2052" y="1311"/>
                  </a:cubicBezTo>
                  <a:cubicBezTo>
                    <a:pt x="2044" y="1282"/>
                    <a:pt x="2044" y="1282"/>
                    <a:pt x="2030" y="1282"/>
                  </a:cubicBezTo>
                  <a:cubicBezTo>
                    <a:pt x="2030" y="1282"/>
                    <a:pt x="2022" y="1282"/>
                    <a:pt x="2015" y="1282"/>
                  </a:cubicBezTo>
                  <a:cubicBezTo>
                    <a:pt x="1956" y="1289"/>
                    <a:pt x="1927" y="1311"/>
                    <a:pt x="1890" y="1341"/>
                  </a:cubicBezTo>
                  <a:cubicBezTo>
                    <a:pt x="1861" y="1363"/>
                    <a:pt x="1832" y="1377"/>
                    <a:pt x="1802" y="1377"/>
                  </a:cubicBezTo>
                  <a:cubicBezTo>
                    <a:pt x="1788" y="1377"/>
                    <a:pt x="1773" y="1377"/>
                    <a:pt x="1759" y="1363"/>
                  </a:cubicBezTo>
                  <a:cubicBezTo>
                    <a:pt x="1737" y="1348"/>
                    <a:pt x="1729" y="1333"/>
                    <a:pt x="1729" y="1319"/>
                  </a:cubicBezTo>
                  <a:cubicBezTo>
                    <a:pt x="1722" y="1311"/>
                    <a:pt x="1722" y="1297"/>
                    <a:pt x="1707" y="1275"/>
                  </a:cubicBezTo>
                  <a:cubicBezTo>
                    <a:pt x="1670" y="1238"/>
                    <a:pt x="1692" y="1209"/>
                    <a:pt x="1722" y="1172"/>
                  </a:cubicBezTo>
                  <a:cubicBezTo>
                    <a:pt x="1729" y="1158"/>
                    <a:pt x="1744" y="1136"/>
                    <a:pt x="1751" y="1114"/>
                  </a:cubicBezTo>
                  <a:cubicBezTo>
                    <a:pt x="1788" y="1055"/>
                    <a:pt x="1802" y="1048"/>
                    <a:pt x="1839" y="1018"/>
                  </a:cubicBezTo>
                  <a:cubicBezTo>
                    <a:pt x="1847" y="1011"/>
                    <a:pt x="1861" y="1004"/>
                    <a:pt x="1876" y="989"/>
                  </a:cubicBezTo>
                  <a:cubicBezTo>
                    <a:pt x="1905" y="974"/>
                    <a:pt x="1920" y="952"/>
                    <a:pt x="1927" y="945"/>
                  </a:cubicBezTo>
                  <a:cubicBezTo>
                    <a:pt x="1934" y="923"/>
                    <a:pt x="1949" y="916"/>
                    <a:pt x="1978" y="916"/>
                  </a:cubicBezTo>
                  <a:cubicBezTo>
                    <a:pt x="1993" y="916"/>
                    <a:pt x="2000" y="916"/>
                    <a:pt x="2015" y="916"/>
                  </a:cubicBezTo>
                  <a:cubicBezTo>
                    <a:pt x="2030" y="916"/>
                    <a:pt x="2037" y="916"/>
                    <a:pt x="2044" y="916"/>
                  </a:cubicBezTo>
                  <a:cubicBezTo>
                    <a:pt x="2074" y="916"/>
                    <a:pt x="2096" y="908"/>
                    <a:pt x="2110" y="894"/>
                  </a:cubicBezTo>
                  <a:cubicBezTo>
                    <a:pt x="2140" y="865"/>
                    <a:pt x="2161" y="857"/>
                    <a:pt x="2191" y="857"/>
                  </a:cubicBezTo>
                  <a:cubicBezTo>
                    <a:pt x="2220" y="857"/>
                    <a:pt x="2242" y="865"/>
                    <a:pt x="2271" y="879"/>
                  </a:cubicBezTo>
                  <a:cubicBezTo>
                    <a:pt x="2279" y="887"/>
                    <a:pt x="2293" y="894"/>
                    <a:pt x="2308" y="894"/>
                  </a:cubicBezTo>
                  <a:cubicBezTo>
                    <a:pt x="2345" y="894"/>
                    <a:pt x="2381" y="879"/>
                    <a:pt x="2418" y="872"/>
                  </a:cubicBezTo>
                  <a:cubicBezTo>
                    <a:pt x="2440" y="865"/>
                    <a:pt x="2462" y="857"/>
                    <a:pt x="2477" y="857"/>
                  </a:cubicBezTo>
                  <a:cubicBezTo>
                    <a:pt x="2499" y="850"/>
                    <a:pt x="2513" y="842"/>
                    <a:pt x="2521" y="828"/>
                  </a:cubicBezTo>
                  <a:cubicBezTo>
                    <a:pt x="2528" y="813"/>
                    <a:pt x="2521" y="791"/>
                    <a:pt x="2513" y="777"/>
                  </a:cubicBezTo>
                  <a:cubicBezTo>
                    <a:pt x="2506" y="762"/>
                    <a:pt x="2491" y="747"/>
                    <a:pt x="2469" y="732"/>
                  </a:cubicBezTo>
                  <a:cubicBezTo>
                    <a:pt x="2447" y="718"/>
                    <a:pt x="2425" y="703"/>
                    <a:pt x="2403" y="674"/>
                  </a:cubicBezTo>
                  <a:cubicBezTo>
                    <a:pt x="2374" y="637"/>
                    <a:pt x="2359" y="623"/>
                    <a:pt x="2359" y="601"/>
                  </a:cubicBezTo>
                  <a:cubicBezTo>
                    <a:pt x="2359" y="579"/>
                    <a:pt x="2374" y="564"/>
                    <a:pt x="2403" y="542"/>
                  </a:cubicBezTo>
                  <a:cubicBezTo>
                    <a:pt x="2447" y="513"/>
                    <a:pt x="2506" y="491"/>
                    <a:pt x="2557" y="469"/>
                  </a:cubicBezTo>
                  <a:cubicBezTo>
                    <a:pt x="2579" y="461"/>
                    <a:pt x="2601" y="454"/>
                    <a:pt x="2623" y="447"/>
                  </a:cubicBezTo>
                  <a:cubicBezTo>
                    <a:pt x="2630" y="439"/>
                    <a:pt x="2638" y="439"/>
                    <a:pt x="2652" y="439"/>
                  </a:cubicBezTo>
                  <a:cubicBezTo>
                    <a:pt x="2682" y="439"/>
                    <a:pt x="2704" y="461"/>
                    <a:pt x="2726" y="476"/>
                  </a:cubicBezTo>
                  <a:cubicBezTo>
                    <a:pt x="2748" y="491"/>
                    <a:pt x="2762" y="498"/>
                    <a:pt x="2777" y="506"/>
                  </a:cubicBezTo>
                  <a:cubicBezTo>
                    <a:pt x="2806" y="520"/>
                    <a:pt x="2836" y="527"/>
                    <a:pt x="2843" y="549"/>
                  </a:cubicBezTo>
                  <a:cubicBezTo>
                    <a:pt x="2850" y="564"/>
                    <a:pt x="2843" y="586"/>
                    <a:pt x="2836" y="601"/>
                  </a:cubicBezTo>
                  <a:cubicBezTo>
                    <a:pt x="2828" y="623"/>
                    <a:pt x="2828" y="645"/>
                    <a:pt x="2836" y="659"/>
                  </a:cubicBezTo>
                  <a:cubicBezTo>
                    <a:pt x="2850" y="681"/>
                    <a:pt x="2872" y="696"/>
                    <a:pt x="2909" y="703"/>
                  </a:cubicBezTo>
                  <a:lnTo>
                    <a:pt x="2916" y="703"/>
                  </a:lnTo>
                  <a:cubicBezTo>
                    <a:pt x="2960" y="703"/>
                    <a:pt x="2982" y="674"/>
                    <a:pt x="3004" y="645"/>
                  </a:cubicBezTo>
                  <a:cubicBezTo>
                    <a:pt x="3019" y="637"/>
                    <a:pt x="3026" y="623"/>
                    <a:pt x="3041" y="608"/>
                  </a:cubicBezTo>
                  <a:cubicBezTo>
                    <a:pt x="3070" y="586"/>
                    <a:pt x="3136" y="520"/>
                    <a:pt x="3246" y="418"/>
                  </a:cubicBezTo>
                  <a:cubicBezTo>
                    <a:pt x="3290" y="373"/>
                    <a:pt x="3334" y="286"/>
                    <a:pt x="3349" y="242"/>
                  </a:cubicBezTo>
                  <a:cubicBezTo>
                    <a:pt x="3356" y="227"/>
                    <a:pt x="3356" y="227"/>
                    <a:pt x="3341" y="220"/>
                  </a:cubicBezTo>
                  <a:cubicBezTo>
                    <a:pt x="3327" y="212"/>
                    <a:pt x="3305" y="198"/>
                    <a:pt x="3305" y="168"/>
                  </a:cubicBezTo>
                  <a:cubicBezTo>
                    <a:pt x="3305" y="124"/>
                    <a:pt x="3356" y="95"/>
                    <a:pt x="3437" y="95"/>
                  </a:cubicBezTo>
                  <a:cubicBezTo>
                    <a:pt x="3459" y="95"/>
                    <a:pt x="3480" y="88"/>
                    <a:pt x="3495" y="73"/>
                  </a:cubicBezTo>
                  <a:cubicBezTo>
                    <a:pt x="3459" y="73"/>
                    <a:pt x="3459" y="73"/>
                    <a:pt x="3459" y="73"/>
                  </a:cubicBezTo>
                  <a:cubicBezTo>
                    <a:pt x="3495" y="44"/>
                    <a:pt x="3495" y="44"/>
                    <a:pt x="3495" y="44"/>
                  </a:cubicBezTo>
                  <a:cubicBezTo>
                    <a:pt x="3532" y="15"/>
                    <a:pt x="3561" y="0"/>
                    <a:pt x="3583" y="0"/>
                  </a:cubicBezTo>
                  <a:cubicBezTo>
                    <a:pt x="3583" y="0"/>
                    <a:pt x="3590" y="0"/>
                    <a:pt x="3590" y="7"/>
                  </a:cubicBezTo>
                  <a:cubicBezTo>
                    <a:pt x="3620" y="7"/>
                    <a:pt x="3634" y="37"/>
                    <a:pt x="3642" y="58"/>
                  </a:cubicBezTo>
                  <a:cubicBezTo>
                    <a:pt x="3656" y="80"/>
                    <a:pt x="3664" y="88"/>
                    <a:pt x="3671" y="88"/>
                  </a:cubicBezTo>
                  <a:cubicBezTo>
                    <a:pt x="3678" y="88"/>
                    <a:pt x="3686" y="88"/>
                    <a:pt x="3700" y="88"/>
                  </a:cubicBezTo>
                  <a:cubicBezTo>
                    <a:pt x="3708" y="88"/>
                    <a:pt x="3715" y="88"/>
                    <a:pt x="3722" y="88"/>
                  </a:cubicBezTo>
                  <a:cubicBezTo>
                    <a:pt x="3737" y="88"/>
                    <a:pt x="3766" y="88"/>
                    <a:pt x="3796" y="73"/>
                  </a:cubicBezTo>
                  <a:cubicBezTo>
                    <a:pt x="3825" y="58"/>
                    <a:pt x="3854" y="51"/>
                    <a:pt x="3876" y="51"/>
                  </a:cubicBezTo>
                  <a:cubicBezTo>
                    <a:pt x="3913" y="51"/>
                    <a:pt x="3935" y="66"/>
                    <a:pt x="3942" y="95"/>
                  </a:cubicBezTo>
                  <a:cubicBezTo>
                    <a:pt x="3949" y="124"/>
                    <a:pt x="3993" y="168"/>
                    <a:pt x="4037" y="190"/>
                  </a:cubicBezTo>
                  <a:cubicBezTo>
                    <a:pt x="4059" y="205"/>
                    <a:pt x="4059" y="234"/>
                    <a:pt x="4052" y="256"/>
                  </a:cubicBezTo>
                  <a:cubicBezTo>
                    <a:pt x="4045" y="278"/>
                    <a:pt x="4030" y="293"/>
                    <a:pt x="4008" y="293"/>
                  </a:cubicBezTo>
                  <a:cubicBezTo>
                    <a:pt x="4001" y="293"/>
                    <a:pt x="3993" y="293"/>
                    <a:pt x="3979" y="286"/>
                  </a:cubicBezTo>
                  <a:cubicBezTo>
                    <a:pt x="3957" y="278"/>
                    <a:pt x="3942" y="271"/>
                    <a:pt x="3928" y="271"/>
                  </a:cubicBezTo>
                  <a:cubicBezTo>
                    <a:pt x="3920" y="271"/>
                    <a:pt x="3920" y="278"/>
                    <a:pt x="3920" y="278"/>
                  </a:cubicBezTo>
                  <a:lnTo>
                    <a:pt x="3920" y="278"/>
                  </a:lnTo>
                  <a:cubicBezTo>
                    <a:pt x="3942" y="308"/>
                    <a:pt x="3964" y="337"/>
                    <a:pt x="3949" y="351"/>
                  </a:cubicBezTo>
                  <a:cubicBezTo>
                    <a:pt x="3949" y="359"/>
                    <a:pt x="3942" y="366"/>
                    <a:pt x="3920" y="366"/>
                  </a:cubicBezTo>
                  <a:cubicBezTo>
                    <a:pt x="3920" y="366"/>
                    <a:pt x="3913" y="366"/>
                    <a:pt x="3905" y="366"/>
                  </a:cubicBezTo>
                  <a:lnTo>
                    <a:pt x="3905" y="366"/>
                  </a:lnTo>
                  <a:cubicBezTo>
                    <a:pt x="3913" y="381"/>
                    <a:pt x="3928" y="418"/>
                    <a:pt x="3891" y="439"/>
                  </a:cubicBezTo>
                  <a:cubicBezTo>
                    <a:pt x="3876" y="454"/>
                    <a:pt x="3869" y="461"/>
                    <a:pt x="3869" y="476"/>
                  </a:cubicBezTo>
                  <a:cubicBezTo>
                    <a:pt x="3869" y="491"/>
                    <a:pt x="3876" y="506"/>
                    <a:pt x="3883" y="520"/>
                  </a:cubicBezTo>
                  <a:cubicBezTo>
                    <a:pt x="3913" y="542"/>
                    <a:pt x="3949" y="637"/>
                    <a:pt x="3942" y="674"/>
                  </a:cubicBezTo>
                  <a:cubicBezTo>
                    <a:pt x="3942" y="681"/>
                    <a:pt x="3942" y="689"/>
                    <a:pt x="3949" y="703"/>
                  </a:cubicBezTo>
                  <a:cubicBezTo>
                    <a:pt x="3964" y="718"/>
                    <a:pt x="3979" y="747"/>
                    <a:pt x="3957" y="784"/>
                  </a:cubicBezTo>
                  <a:cubicBezTo>
                    <a:pt x="3949" y="791"/>
                    <a:pt x="3949" y="798"/>
                    <a:pt x="3949" y="806"/>
                  </a:cubicBezTo>
                  <a:cubicBezTo>
                    <a:pt x="3928" y="842"/>
                    <a:pt x="3928" y="850"/>
                    <a:pt x="3869" y="857"/>
                  </a:cubicBezTo>
                  <a:cubicBezTo>
                    <a:pt x="3818" y="865"/>
                    <a:pt x="3810" y="887"/>
                    <a:pt x="3803" y="923"/>
                  </a:cubicBezTo>
                  <a:cubicBezTo>
                    <a:pt x="3803" y="938"/>
                    <a:pt x="3803" y="938"/>
                    <a:pt x="3803" y="938"/>
                  </a:cubicBezTo>
                  <a:cubicBezTo>
                    <a:pt x="3796" y="974"/>
                    <a:pt x="3788" y="1004"/>
                    <a:pt x="3832" y="1026"/>
                  </a:cubicBezTo>
                  <a:cubicBezTo>
                    <a:pt x="3854" y="1040"/>
                    <a:pt x="3891" y="1055"/>
                    <a:pt x="3928" y="1070"/>
                  </a:cubicBezTo>
                  <a:cubicBezTo>
                    <a:pt x="3993" y="1091"/>
                    <a:pt x="4052" y="1114"/>
                    <a:pt x="4067" y="1143"/>
                  </a:cubicBezTo>
                  <a:cubicBezTo>
                    <a:pt x="4096" y="1180"/>
                    <a:pt x="4118" y="1187"/>
                    <a:pt x="4125" y="1187"/>
                  </a:cubicBezTo>
                  <a:cubicBezTo>
                    <a:pt x="4132" y="1187"/>
                    <a:pt x="4147" y="1180"/>
                    <a:pt x="4155" y="1172"/>
                  </a:cubicBezTo>
                  <a:cubicBezTo>
                    <a:pt x="4162" y="1165"/>
                    <a:pt x="4162" y="1165"/>
                    <a:pt x="4162" y="1165"/>
                  </a:cubicBezTo>
                  <a:cubicBezTo>
                    <a:pt x="4184" y="1150"/>
                    <a:pt x="4199" y="1128"/>
                    <a:pt x="4199" y="1121"/>
                  </a:cubicBezTo>
                  <a:cubicBezTo>
                    <a:pt x="4199" y="1121"/>
                    <a:pt x="4199" y="1114"/>
                    <a:pt x="4177" y="1106"/>
                  </a:cubicBezTo>
                  <a:cubicBezTo>
                    <a:pt x="4111" y="1077"/>
                    <a:pt x="4081" y="1018"/>
                    <a:pt x="4081" y="989"/>
                  </a:cubicBezTo>
                  <a:cubicBezTo>
                    <a:pt x="4081" y="967"/>
                    <a:pt x="4089" y="960"/>
                    <a:pt x="4103" y="952"/>
                  </a:cubicBezTo>
                  <a:cubicBezTo>
                    <a:pt x="4111" y="952"/>
                    <a:pt x="4125" y="945"/>
                    <a:pt x="4147" y="930"/>
                  </a:cubicBezTo>
                  <a:cubicBezTo>
                    <a:pt x="4162" y="923"/>
                    <a:pt x="4177" y="916"/>
                    <a:pt x="4191" y="908"/>
                  </a:cubicBezTo>
                  <a:cubicBezTo>
                    <a:pt x="4228" y="887"/>
                    <a:pt x="4250" y="872"/>
                    <a:pt x="4264" y="842"/>
                  </a:cubicBezTo>
                  <a:cubicBezTo>
                    <a:pt x="4272" y="813"/>
                    <a:pt x="4309" y="784"/>
                    <a:pt x="4338" y="784"/>
                  </a:cubicBezTo>
                  <a:cubicBezTo>
                    <a:pt x="4352" y="784"/>
                    <a:pt x="4367" y="791"/>
                    <a:pt x="4374" y="806"/>
                  </a:cubicBezTo>
                  <a:cubicBezTo>
                    <a:pt x="4382" y="791"/>
                    <a:pt x="4389" y="777"/>
                    <a:pt x="4404" y="769"/>
                  </a:cubicBezTo>
                  <a:cubicBezTo>
                    <a:pt x="4426" y="762"/>
                    <a:pt x="4433" y="762"/>
                    <a:pt x="4448" y="762"/>
                  </a:cubicBezTo>
                  <a:cubicBezTo>
                    <a:pt x="4477" y="762"/>
                    <a:pt x="4492" y="769"/>
                    <a:pt x="4514" y="791"/>
                  </a:cubicBezTo>
                  <a:cubicBezTo>
                    <a:pt x="4543" y="806"/>
                    <a:pt x="4558" y="835"/>
                    <a:pt x="4565" y="872"/>
                  </a:cubicBezTo>
                  <a:lnTo>
                    <a:pt x="4565" y="872"/>
                  </a:lnTo>
                  <a:lnTo>
                    <a:pt x="4572" y="894"/>
                  </a:lnTo>
                  <a:lnTo>
                    <a:pt x="4572" y="901"/>
                  </a:lnTo>
                  <a:cubicBezTo>
                    <a:pt x="4572" y="908"/>
                    <a:pt x="4572" y="923"/>
                    <a:pt x="4572" y="930"/>
                  </a:cubicBezTo>
                  <a:cubicBezTo>
                    <a:pt x="4565" y="967"/>
                    <a:pt x="4565" y="1026"/>
                    <a:pt x="4580" y="1040"/>
                  </a:cubicBezTo>
                  <a:cubicBezTo>
                    <a:pt x="4609" y="1062"/>
                    <a:pt x="4609" y="1084"/>
                    <a:pt x="4616" y="1106"/>
                  </a:cubicBezTo>
                  <a:cubicBezTo>
                    <a:pt x="4616" y="1121"/>
                    <a:pt x="4616" y="1136"/>
                    <a:pt x="4631" y="1150"/>
                  </a:cubicBezTo>
                  <a:cubicBezTo>
                    <a:pt x="4653" y="1187"/>
                    <a:pt x="4675" y="1209"/>
                    <a:pt x="4726" y="1209"/>
                  </a:cubicBezTo>
                  <a:cubicBezTo>
                    <a:pt x="4785" y="1209"/>
                    <a:pt x="4799" y="1246"/>
                    <a:pt x="4814" y="1282"/>
                  </a:cubicBezTo>
                  <a:cubicBezTo>
                    <a:pt x="4814" y="1289"/>
                    <a:pt x="4814" y="1297"/>
                    <a:pt x="4814" y="1304"/>
                  </a:cubicBezTo>
                  <a:cubicBezTo>
                    <a:pt x="4829" y="1348"/>
                    <a:pt x="4909" y="1407"/>
                    <a:pt x="4968" y="1414"/>
                  </a:cubicBezTo>
                  <a:cubicBezTo>
                    <a:pt x="5027" y="1421"/>
                    <a:pt x="5151" y="1495"/>
                    <a:pt x="5173" y="1509"/>
                  </a:cubicBezTo>
                  <a:cubicBezTo>
                    <a:pt x="5195" y="1524"/>
                    <a:pt x="5202" y="1539"/>
                    <a:pt x="5202" y="1560"/>
                  </a:cubicBezTo>
                  <a:cubicBezTo>
                    <a:pt x="5202" y="1582"/>
                    <a:pt x="5188" y="1604"/>
                    <a:pt x="5159" y="1618"/>
                  </a:cubicBezTo>
                  <a:cubicBezTo>
                    <a:pt x="5144" y="1633"/>
                    <a:pt x="5144" y="1640"/>
                    <a:pt x="5144" y="1669"/>
                  </a:cubicBezTo>
                  <a:cubicBezTo>
                    <a:pt x="5151" y="1691"/>
                    <a:pt x="5151" y="1706"/>
                    <a:pt x="5151" y="1728"/>
                  </a:cubicBezTo>
                  <a:cubicBezTo>
                    <a:pt x="5144" y="1743"/>
                    <a:pt x="5144" y="1772"/>
                    <a:pt x="5114" y="1772"/>
                  </a:cubicBezTo>
                  <a:cubicBezTo>
                    <a:pt x="5100" y="1772"/>
                    <a:pt x="5085" y="1757"/>
                    <a:pt x="5071" y="1714"/>
                  </a:cubicBezTo>
                  <a:cubicBezTo>
                    <a:pt x="5049" y="1669"/>
                    <a:pt x="5034" y="1669"/>
                    <a:pt x="5034" y="1669"/>
                  </a:cubicBezTo>
                  <a:cubicBezTo>
                    <a:pt x="5027" y="1669"/>
                    <a:pt x="5012" y="1677"/>
                    <a:pt x="4997" y="1684"/>
                  </a:cubicBezTo>
                  <a:cubicBezTo>
                    <a:pt x="4983" y="1699"/>
                    <a:pt x="4975" y="1706"/>
                    <a:pt x="4975" y="1714"/>
                  </a:cubicBezTo>
                  <a:cubicBezTo>
                    <a:pt x="4975" y="1721"/>
                    <a:pt x="4983" y="1736"/>
                    <a:pt x="5012" y="1750"/>
                  </a:cubicBezTo>
                  <a:cubicBezTo>
                    <a:pt x="5063" y="1772"/>
                    <a:pt x="5114" y="1787"/>
                    <a:pt x="5114" y="1787"/>
                  </a:cubicBezTo>
                  <a:cubicBezTo>
                    <a:pt x="5129" y="1794"/>
                    <a:pt x="5129" y="1794"/>
                    <a:pt x="5129" y="1794"/>
                  </a:cubicBezTo>
                  <a:cubicBezTo>
                    <a:pt x="5122" y="1809"/>
                    <a:pt x="5122" y="1809"/>
                    <a:pt x="5122" y="1809"/>
                  </a:cubicBezTo>
                  <a:cubicBezTo>
                    <a:pt x="5122" y="1809"/>
                    <a:pt x="5114" y="1831"/>
                    <a:pt x="5078" y="1867"/>
                  </a:cubicBezTo>
                  <a:cubicBezTo>
                    <a:pt x="5063" y="1875"/>
                    <a:pt x="5063" y="1875"/>
                    <a:pt x="5063" y="1875"/>
                  </a:cubicBezTo>
                  <a:cubicBezTo>
                    <a:pt x="5056" y="1882"/>
                    <a:pt x="5049" y="1897"/>
                    <a:pt x="5049" y="1897"/>
                  </a:cubicBezTo>
                  <a:cubicBezTo>
                    <a:pt x="5049" y="1904"/>
                    <a:pt x="5049" y="1904"/>
                    <a:pt x="5063" y="1919"/>
                  </a:cubicBezTo>
                  <a:cubicBezTo>
                    <a:pt x="5078" y="1933"/>
                    <a:pt x="5085" y="1941"/>
                    <a:pt x="5100" y="1948"/>
                  </a:cubicBezTo>
                  <a:cubicBezTo>
                    <a:pt x="5114" y="1955"/>
                    <a:pt x="5129" y="1963"/>
                    <a:pt x="5137" y="1985"/>
                  </a:cubicBezTo>
                  <a:cubicBezTo>
                    <a:pt x="5144" y="1985"/>
                    <a:pt x="5144" y="1992"/>
                    <a:pt x="5151" y="1992"/>
                  </a:cubicBezTo>
                  <a:cubicBezTo>
                    <a:pt x="5166" y="2014"/>
                    <a:pt x="5188" y="2043"/>
                    <a:pt x="5159" y="2102"/>
                  </a:cubicBezTo>
                  <a:cubicBezTo>
                    <a:pt x="5144" y="2117"/>
                    <a:pt x="5144" y="2131"/>
                    <a:pt x="5137" y="2146"/>
                  </a:cubicBezTo>
                  <a:cubicBezTo>
                    <a:pt x="5122" y="2168"/>
                    <a:pt x="5114" y="2197"/>
                    <a:pt x="5078" y="2197"/>
                  </a:cubicBezTo>
                  <a:cubicBezTo>
                    <a:pt x="5071" y="2197"/>
                    <a:pt x="5063" y="2197"/>
                    <a:pt x="5056" y="2190"/>
                  </a:cubicBezTo>
                  <a:cubicBezTo>
                    <a:pt x="5019" y="2182"/>
                    <a:pt x="5004" y="2160"/>
                    <a:pt x="4990" y="2146"/>
                  </a:cubicBezTo>
                  <a:cubicBezTo>
                    <a:pt x="4983" y="2138"/>
                    <a:pt x="4975" y="2124"/>
                    <a:pt x="4968" y="2124"/>
                  </a:cubicBezTo>
                  <a:cubicBezTo>
                    <a:pt x="4939" y="2146"/>
                    <a:pt x="4909" y="2168"/>
                    <a:pt x="4887" y="2168"/>
                  </a:cubicBezTo>
                  <a:cubicBezTo>
                    <a:pt x="4865" y="2168"/>
                    <a:pt x="4851" y="2160"/>
                    <a:pt x="4843" y="2146"/>
                  </a:cubicBezTo>
                  <a:cubicBezTo>
                    <a:pt x="4836" y="2131"/>
                    <a:pt x="4814" y="2124"/>
                    <a:pt x="4799" y="2124"/>
                  </a:cubicBezTo>
                  <a:cubicBezTo>
                    <a:pt x="4799" y="2124"/>
                    <a:pt x="4792" y="2124"/>
                    <a:pt x="4785" y="2131"/>
                  </a:cubicBezTo>
                  <a:cubicBezTo>
                    <a:pt x="4785" y="2131"/>
                    <a:pt x="4785" y="2146"/>
                    <a:pt x="4785" y="2153"/>
                  </a:cubicBezTo>
                  <a:cubicBezTo>
                    <a:pt x="4799" y="2248"/>
                    <a:pt x="4821" y="2278"/>
                    <a:pt x="4836" y="2292"/>
                  </a:cubicBezTo>
                  <a:cubicBezTo>
                    <a:pt x="4858" y="2307"/>
                    <a:pt x="4887" y="2329"/>
                    <a:pt x="4880" y="2358"/>
                  </a:cubicBezTo>
                  <a:cubicBezTo>
                    <a:pt x="4873" y="2373"/>
                    <a:pt x="4843" y="2380"/>
                    <a:pt x="4814" y="2380"/>
                  </a:cubicBezTo>
                  <a:cubicBezTo>
                    <a:pt x="4719" y="2380"/>
                    <a:pt x="4690" y="2373"/>
                    <a:pt x="4660" y="2358"/>
                  </a:cubicBezTo>
                  <a:cubicBezTo>
                    <a:pt x="4660" y="2358"/>
                    <a:pt x="4660" y="2358"/>
                    <a:pt x="4653" y="2358"/>
                  </a:cubicBezTo>
                  <a:cubicBezTo>
                    <a:pt x="4646" y="2358"/>
                    <a:pt x="4638" y="2366"/>
                    <a:pt x="4638" y="2373"/>
                  </a:cubicBezTo>
                  <a:cubicBezTo>
                    <a:pt x="4638" y="2373"/>
                    <a:pt x="4638" y="2373"/>
                    <a:pt x="4638" y="2380"/>
                  </a:cubicBezTo>
                  <a:cubicBezTo>
                    <a:pt x="4660" y="2388"/>
                    <a:pt x="4675" y="2395"/>
                    <a:pt x="4690" y="2395"/>
                  </a:cubicBezTo>
                  <a:cubicBezTo>
                    <a:pt x="4704" y="2402"/>
                    <a:pt x="4719" y="2402"/>
                    <a:pt x="4733" y="2410"/>
                  </a:cubicBezTo>
                  <a:cubicBezTo>
                    <a:pt x="4763" y="2424"/>
                    <a:pt x="4792" y="2446"/>
                    <a:pt x="4829" y="2483"/>
                  </a:cubicBezTo>
                  <a:cubicBezTo>
                    <a:pt x="4843" y="2498"/>
                    <a:pt x="4843" y="2498"/>
                    <a:pt x="4843" y="2498"/>
                  </a:cubicBezTo>
                  <a:cubicBezTo>
                    <a:pt x="4873" y="2519"/>
                    <a:pt x="4895" y="2541"/>
                    <a:pt x="4887" y="2564"/>
                  </a:cubicBezTo>
                  <a:cubicBezTo>
                    <a:pt x="4880" y="2586"/>
                    <a:pt x="4851" y="2593"/>
                    <a:pt x="4829" y="2593"/>
                  </a:cubicBezTo>
                  <a:cubicBezTo>
                    <a:pt x="4785" y="2593"/>
                    <a:pt x="4778" y="2607"/>
                    <a:pt x="4778" y="2607"/>
                  </a:cubicBezTo>
                  <a:cubicBezTo>
                    <a:pt x="4778" y="2615"/>
                    <a:pt x="4785" y="2629"/>
                    <a:pt x="4792" y="2637"/>
                  </a:cubicBezTo>
                  <a:cubicBezTo>
                    <a:pt x="4807" y="2659"/>
                    <a:pt x="4821" y="2688"/>
                    <a:pt x="4807" y="2717"/>
                  </a:cubicBezTo>
                  <a:cubicBezTo>
                    <a:pt x="4799" y="2732"/>
                    <a:pt x="4785" y="2739"/>
                    <a:pt x="4763" y="2739"/>
                  </a:cubicBezTo>
                  <a:cubicBezTo>
                    <a:pt x="4711" y="2739"/>
                    <a:pt x="4653" y="2754"/>
                    <a:pt x="4638" y="2805"/>
                  </a:cubicBezTo>
                  <a:cubicBezTo>
                    <a:pt x="4631" y="2820"/>
                    <a:pt x="4638" y="2835"/>
                    <a:pt x="4638" y="2857"/>
                  </a:cubicBezTo>
                  <a:cubicBezTo>
                    <a:pt x="4646" y="2879"/>
                    <a:pt x="4660" y="2915"/>
                    <a:pt x="4623" y="2937"/>
                  </a:cubicBezTo>
                  <a:cubicBezTo>
                    <a:pt x="4609" y="2952"/>
                    <a:pt x="4594" y="2959"/>
                    <a:pt x="4587" y="2959"/>
                  </a:cubicBezTo>
                  <a:lnTo>
                    <a:pt x="4580" y="2967"/>
                  </a:lnTo>
                  <a:cubicBezTo>
                    <a:pt x="4580" y="2967"/>
                    <a:pt x="4587" y="2967"/>
                    <a:pt x="4594" y="2974"/>
                  </a:cubicBezTo>
                  <a:cubicBezTo>
                    <a:pt x="4631" y="3010"/>
                    <a:pt x="4638" y="3055"/>
                    <a:pt x="4602" y="3106"/>
                  </a:cubicBezTo>
                  <a:cubicBezTo>
                    <a:pt x="4594" y="3113"/>
                    <a:pt x="4587" y="3135"/>
                    <a:pt x="4580" y="3150"/>
                  </a:cubicBezTo>
                  <a:cubicBezTo>
                    <a:pt x="4565" y="3194"/>
                    <a:pt x="4543" y="3238"/>
                    <a:pt x="4506" y="3238"/>
                  </a:cubicBezTo>
                  <a:cubicBezTo>
                    <a:pt x="4499" y="3238"/>
                    <a:pt x="4499" y="3238"/>
                    <a:pt x="4492" y="3238"/>
                  </a:cubicBezTo>
                  <a:cubicBezTo>
                    <a:pt x="4492" y="3245"/>
                    <a:pt x="4492" y="3267"/>
                    <a:pt x="4499" y="3289"/>
                  </a:cubicBezTo>
                  <a:cubicBezTo>
                    <a:pt x="4506" y="3304"/>
                    <a:pt x="4506" y="3304"/>
                    <a:pt x="4506" y="3304"/>
                  </a:cubicBezTo>
                  <a:cubicBezTo>
                    <a:pt x="4514" y="3355"/>
                    <a:pt x="4528" y="3369"/>
                    <a:pt x="4565" y="3369"/>
                  </a:cubicBezTo>
                  <a:cubicBezTo>
                    <a:pt x="4594" y="3369"/>
                    <a:pt x="4646" y="3369"/>
                    <a:pt x="4653" y="3355"/>
                  </a:cubicBezTo>
                  <a:cubicBezTo>
                    <a:pt x="4660" y="3355"/>
                    <a:pt x="4653" y="3348"/>
                    <a:pt x="4653" y="3340"/>
                  </a:cubicBezTo>
                  <a:cubicBezTo>
                    <a:pt x="4646" y="3318"/>
                    <a:pt x="4631" y="3296"/>
                    <a:pt x="4638" y="3274"/>
                  </a:cubicBezTo>
                  <a:cubicBezTo>
                    <a:pt x="4646" y="3252"/>
                    <a:pt x="4668" y="3238"/>
                    <a:pt x="4697" y="3223"/>
                  </a:cubicBezTo>
                  <a:cubicBezTo>
                    <a:pt x="4704" y="3223"/>
                    <a:pt x="4711" y="3216"/>
                    <a:pt x="4719" y="3216"/>
                  </a:cubicBezTo>
                  <a:cubicBezTo>
                    <a:pt x="4748" y="3201"/>
                    <a:pt x="4763" y="3186"/>
                    <a:pt x="4792" y="3186"/>
                  </a:cubicBezTo>
                  <a:cubicBezTo>
                    <a:pt x="4799" y="3186"/>
                    <a:pt x="4807" y="3186"/>
                    <a:pt x="4814" y="3194"/>
                  </a:cubicBezTo>
                  <a:cubicBezTo>
                    <a:pt x="4851" y="3201"/>
                    <a:pt x="4858" y="3223"/>
                    <a:pt x="4865" y="3245"/>
                  </a:cubicBezTo>
                  <a:cubicBezTo>
                    <a:pt x="4873" y="3260"/>
                    <a:pt x="4880" y="3274"/>
                    <a:pt x="4887" y="3289"/>
                  </a:cubicBezTo>
                  <a:cubicBezTo>
                    <a:pt x="4931" y="3340"/>
                    <a:pt x="4909" y="3399"/>
                    <a:pt x="4902" y="3421"/>
                  </a:cubicBezTo>
                  <a:cubicBezTo>
                    <a:pt x="4902" y="3436"/>
                    <a:pt x="4895" y="3443"/>
                    <a:pt x="4887" y="3443"/>
                  </a:cubicBezTo>
                  <a:cubicBezTo>
                    <a:pt x="4873" y="3443"/>
                    <a:pt x="4873" y="3436"/>
                    <a:pt x="4865" y="3428"/>
                  </a:cubicBezTo>
                  <a:lnTo>
                    <a:pt x="4865" y="3436"/>
                  </a:lnTo>
                  <a:cubicBezTo>
                    <a:pt x="4851" y="3465"/>
                    <a:pt x="4851" y="3479"/>
                    <a:pt x="4858" y="3509"/>
                  </a:cubicBezTo>
                  <a:cubicBezTo>
                    <a:pt x="4865" y="3523"/>
                    <a:pt x="4865" y="3538"/>
                    <a:pt x="4865" y="3553"/>
                  </a:cubicBezTo>
                  <a:cubicBezTo>
                    <a:pt x="4873" y="3604"/>
                    <a:pt x="4887" y="3663"/>
                    <a:pt x="4895" y="3677"/>
                  </a:cubicBezTo>
                  <a:cubicBezTo>
                    <a:pt x="4917" y="3699"/>
                    <a:pt x="4917" y="3699"/>
                    <a:pt x="4917" y="3699"/>
                  </a:cubicBezTo>
                  <a:cubicBezTo>
                    <a:pt x="4902" y="3707"/>
                    <a:pt x="4902" y="3707"/>
                    <a:pt x="4902" y="3707"/>
                  </a:cubicBezTo>
                  <a:cubicBezTo>
                    <a:pt x="4880" y="3729"/>
                    <a:pt x="4858" y="3750"/>
                    <a:pt x="4843" y="3765"/>
                  </a:cubicBezTo>
                  <a:cubicBezTo>
                    <a:pt x="4821" y="3795"/>
                    <a:pt x="4821" y="3817"/>
                    <a:pt x="4821" y="3846"/>
                  </a:cubicBezTo>
                  <a:cubicBezTo>
                    <a:pt x="4814" y="3868"/>
                    <a:pt x="4814" y="3897"/>
                    <a:pt x="4799" y="3926"/>
                  </a:cubicBezTo>
                  <a:cubicBezTo>
                    <a:pt x="4778" y="3963"/>
                    <a:pt x="4741" y="3985"/>
                    <a:pt x="4704" y="4014"/>
                  </a:cubicBezTo>
                  <a:cubicBezTo>
                    <a:pt x="4675" y="4036"/>
                    <a:pt x="4646" y="4058"/>
                    <a:pt x="4616" y="4088"/>
                  </a:cubicBezTo>
                  <a:cubicBezTo>
                    <a:pt x="4565" y="4139"/>
                    <a:pt x="4484" y="4154"/>
                    <a:pt x="4418" y="4154"/>
                  </a:cubicBezTo>
                  <a:cubicBezTo>
                    <a:pt x="4382" y="4154"/>
                    <a:pt x="4345" y="4146"/>
                    <a:pt x="4323" y="4132"/>
                  </a:cubicBezTo>
                  <a:cubicBezTo>
                    <a:pt x="4309" y="4124"/>
                    <a:pt x="4309" y="4124"/>
                    <a:pt x="4309" y="4124"/>
                  </a:cubicBezTo>
                  <a:cubicBezTo>
                    <a:pt x="4294" y="4117"/>
                    <a:pt x="4279" y="4110"/>
                    <a:pt x="4272" y="4110"/>
                  </a:cubicBezTo>
                  <a:cubicBezTo>
                    <a:pt x="4257" y="4110"/>
                    <a:pt x="4235" y="4124"/>
                    <a:pt x="4206" y="4161"/>
                  </a:cubicBezTo>
                  <a:cubicBezTo>
                    <a:pt x="4169" y="4219"/>
                    <a:pt x="4184" y="4256"/>
                    <a:pt x="4199" y="4300"/>
                  </a:cubicBezTo>
                  <a:cubicBezTo>
                    <a:pt x="4213" y="4322"/>
                    <a:pt x="4221" y="4351"/>
                    <a:pt x="4221" y="4381"/>
                  </a:cubicBezTo>
                  <a:cubicBezTo>
                    <a:pt x="4221" y="4454"/>
                    <a:pt x="4199" y="4483"/>
                    <a:pt x="4162" y="4520"/>
                  </a:cubicBezTo>
                  <a:cubicBezTo>
                    <a:pt x="4155" y="4535"/>
                    <a:pt x="4147" y="4542"/>
                    <a:pt x="4140" y="4549"/>
                  </a:cubicBezTo>
                  <a:cubicBezTo>
                    <a:pt x="4111" y="4586"/>
                    <a:pt x="4089" y="4586"/>
                    <a:pt x="4059" y="4593"/>
                  </a:cubicBezTo>
                  <a:cubicBezTo>
                    <a:pt x="4037" y="4600"/>
                    <a:pt x="4015" y="4608"/>
                    <a:pt x="3993" y="4630"/>
                  </a:cubicBezTo>
                  <a:cubicBezTo>
                    <a:pt x="3986" y="4637"/>
                    <a:pt x="3979" y="4645"/>
                    <a:pt x="3979" y="4652"/>
                  </a:cubicBezTo>
                  <a:cubicBezTo>
                    <a:pt x="3986" y="4667"/>
                    <a:pt x="4015" y="4681"/>
                    <a:pt x="4037" y="4681"/>
                  </a:cubicBezTo>
                  <a:cubicBezTo>
                    <a:pt x="4096" y="4696"/>
                    <a:pt x="4096" y="4696"/>
                    <a:pt x="4096" y="4696"/>
                  </a:cubicBezTo>
                  <a:cubicBezTo>
                    <a:pt x="4045" y="4710"/>
                    <a:pt x="4045" y="4710"/>
                    <a:pt x="4045" y="4710"/>
                  </a:cubicBezTo>
                  <a:cubicBezTo>
                    <a:pt x="4037" y="4718"/>
                    <a:pt x="3942" y="4747"/>
                    <a:pt x="3876" y="4747"/>
                  </a:cubicBezTo>
                  <a:cubicBezTo>
                    <a:pt x="3847" y="4747"/>
                    <a:pt x="3832" y="4740"/>
                    <a:pt x="3825" y="4732"/>
                  </a:cubicBezTo>
                  <a:cubicBezTo>
                    <a:pt x="3803" y="4710"/>
                    <a:pt x="3744" y="4703"/>
                    <a:pt x="3700" y="4703"/>
                  </a:cubicBezTo>
                  <a:cubicBezTo>
                    <a:pt x="3708" y="4740"/>
                    <a:pt x="3715" y="4813"/>
                    <a:pt x="3715" y="4857"/>
                  </a:cubicBezTo>
                  <a:cubicBezTo>
                    <a:pt x="3715" y="4879"/>
                    <a:pt x="3722" y="4886"/>
                    <a:pt x="3744" y="4894"/>
                  </a:cubicBezTo>
                  <a:cubicBezTo>
                    <a:pt x="3759" y="4908"/>
                    <a:pt x="3781" y="4916"/>
                    <a:pt x="3781" y="4952"/>
                  </a:cubicBezTo>
                  <a:cubicBezTo>
                    <a:pt x="3781" y="4974"/>
                    <a:pt x="3766" y="4996"/>
                    <a:pt x="3752" y="5011"/>
                  </a:cubicBezTo>
                  <a:cubicBezTo>
                    <a:pt x="3737" y="5033"/>
                    <a:pt x="3722" y="5048"/>
                    <a:pt x="3722" y="5077"/>
                  </a:cubicBezTo>
                  <a:cubicBezTo>
                    <a:pt x="3722" y="5136"/>
                    <a:pt x="3686" y="5172"/>
                    <a:pt x="3612" y="5201"/>
                  </a:cubicBezTo>
                  <a:cubicBezTo>
                    <a:pt x="3598" y="5209"/>
                    <a:pt x="3583" y="5209"/>
                    <a:pt x="3568" y="5209"/>
                  </a:cubicBezTo>
                  <a:cubicBezTo>
                    <a:pt x="3502" y="5209"/>
                    <a:pt x="3444" y="5165"/>
                    <a:pt x="3414" y="5128"/>
                  </a:cubicBezTo>
                  <a:cubicBezTo>
                    <a:pt x="3378" y="5077"/>
                    <a:pt x="3327" y="5048"/>
                    <a:pt x="3297" y="5033"/>
                  </a:cubicBezTo>
                  <a:cubicBezTo>
                    <a:pt x="3283" y="5026"/>
                    <a:pt x="3253" y="5018"/>
                    <a:pt x="3209" y="5018"/>
                  </a:cubicBezTo>
                  <a:cubicBezTo>
                    <a:pt x="3165" y="5018"/>
                    <a:pt x="3107" y="5026"/>
                    <a:pt x="3077" y="5033"/>
                  </a:cubicBezTo>
                  <a:cubicBezTo>
                    <a:pt x="3041" y="5040"/>
                    <a:pt x="2975" y="5121"/>
                    <a:pt x="2938" y="5172"/>
                  </a:cubicBezTo>
                  <a:cubicBezTo>
                    <a:pt x="2916" y="5157"/>
                    <a:pt x="2916" y="5157"/>
                    <a:pt x="2916" y="5157"/>
                  </a:cubicBezTo>
                  <a:cubicBezTo>
                    <a:pt x="2923" y="5136"/>
                    <a:pt x="2931" y="5114"/>
                    <a:pt x="2931" y="5106"/>
                  </a:cubicBezTo>
                  <a:cubicBezTo>
                    <a:pt x="2923" y="5114"/>
                    <a:pt x="2916" y="5114"/>
                    <a:pt x="2916" y="5114"/>
                  </a:cubicBezTo>
                  <a:cubicBezTo>
                    <a:pt x="2894" y="5114"/>
                    <a:pt x="2880" y="5106"/>
                    <a:pt x="2865" y="5099"/>
                  </a:cubicBezTo>
                  <a:cubicBezTo>
                    <a:pt x="2850" y="5099"/>
                    <a:pt x="2828" y="5091"/>
                    <a:pt x="2799" y="5091"/>
                  </a:cubicBezTo>
                  <a:cubicBezTo>
                    <a:pt x="2784" y="5091"/>
                    <a:pt x="2770" y="5091"/>
                    <a:pt x="2748" y="5099"/>
                  </a:cubicBezTo>
                  <a:cubicBezTo>
                    <a:pt x="2667" y="5128"/>
                    <a:pt x="2660" y="5157"/>
                    <a:pt x="2623" y="5231"/>
                  </a:cubicBezTo>
                  <a:cubicBezTo>
                    <a:pt x="2623" y="5238"/>
                    <a:pt x="2623" y="5238"/>
                    <a:pt x="2623" y="5238"/>
                  </a:cubicBezTo>
                  <a:cubicBezTo>
                    <a:pt x="2594" y="5304"/>
                    <a:pt x="2630" y="5333"/>
                    <a:pt x="2682" y="5370"/>
                  </a:cubicBezTo>
                  <a:cubicBezTo>
                    <a:pt x="2755" y="5407"/>
                    <a:pt x="2711" y="5517"/>
                    <a:pt x="2689" y="5553"/>
                  </a:cubicBezTo>
                  <a:cubicBezTo>
                    <a:pt x="2667" y="5597"/>
                    <a:pt x="2667" y="5722"/>
                    <a:pt x="2689" y="5817"/>
                  </a:cubicBezTo>
                  <a:cubicBezTo>
                    <a:pt x="2711" y="5905"/>
                    <a:pt x="2762" y="5993"/>
                    <a:pt x="2799" y="6051"/>
                  </a:cubicBezTo>
                  <a:cubicBezTo>
                    <a:pt x="2828" y="6095"/>
                    <a:pt x="2828" y="6095"/>
                    <a:pt x="2828" y="6095"/>
                  </a:cubicBezTo>
                  <a:cubicBezTo>
                    <a:pt x="2858" y="6147"/>
                    <a:pt x="2887" y="6191"/>
                    <a:pt x="2894" y="6264"/>
                  </a:cubicBezTo>
                  <a:cubicBezTo>
                    <a:pt x="2902" y="6286"/>
                    <a:pt x="2902" y="6300"/>
                    <a:pt x="2909" y="6323"/>
                  </a:cubicBezTo>
                  <a:cubicBezTo>
                    <a:pt x="2916" y="6359"/>
                    <a:pt x="2923" y="6388"/>
                    <a:pt x="2909" y="6447"/>
                  </a:cubicBezTo>
                  <a:cubicBezTo>
                    <a:pt x="2894" y="6491"/>
                    <a:pt x="2880" y="6506"/>
                    <a:pt x="2865" y="6513"/>
                  </a:cubicBezTo>
                  <a:cubicBezTo>
                    <a:pt x="2858" y="6528"/>
                    <a:pt x="2850" y="6528"/>
                    <a:pt x="2850" y="6557"/>
                  </a:cubicBezTo>
                  <a:cubicBezTo>
                    <a:pt x="2850" y="6579"/>
                    <a:pt x="2850" y="6601"/>
                    <a:pt x="2858" y="6616"/>
                  </a:cubicBezTo>
                  <a:cubicBezTo>
                    <a:pt x="2865" y="6645"/>
                    <a:pt x="2865" y="6674"/>
                    <a:pt x="2850" y="6718"/>
                  </a:cubicBezTo>
                  <a:cubicBezTo>
                    <a:pt x="2836" y="6755"/>
                    <a:pt x="2821" y="6769"/>
                    <a:pt x="2806" y="6769"/>
                  </a:cubicBezTo>
                  <a:cubicBezTo>
                    <a:pt x="2792" y="6777"/>
                    <a:pt x="2784" y="6777"/>
                    <a:pt x="2784" y="6814"/>
                  </a:cubicBezTo>
                  <a:cubicBezTo>
                    <a:pt x="2777" y="6836"/>
                    <a:pt x="2784" y="6836"/>
                    <a:pt x="2784" y="6836"/>
                  </a:cubicBezTo>
                  <a:cubicBezTo>
                    <a:pt x="2799" y="6836"/>
                    <a:pt x="2799" y="6836"/>
                    <a:pt x="2799" y="6836"/>
                  </a:cubicBezTo>
                  <a:lnTo>
                    <a:pt x="2806" y="6836"/>
                  </a:lnTo>
                  <a:cubicBezTo>
                    <a:pt x="2814" y="6836"/>
                    <a:pt x="2836" y="6836"/>
                    <a:pt x="2850" y="6857"/>
                  </a:cubicBezTo>
                  <a:cubicBezTo>
                    <a:pt x="2858" y="6872"/>
                    <a:pt x="2865" y="6894"/>
                    <a:pt x="2865" y="6916"/>
                  </a:cubicBezTo>
                  <a:cubicBezTo>
                    <a:pt x="2865" y="6924"/>
                    <a:pt x="2865" y="6924"/>
                    <a:pt x="2865" y="6924"/>
                  </a:cubicBezTo>
                  <a:cubicBezTo>
                    <a:pt x="2814" y="6967"/>
                    <a:pt x="2814" y="6967"/>
                    <a:pt x="2814" y="6967"/>
                  </a:cubicBezTo>
                  <a:cubicBezTo>
                    <a:pt x="2894" y="7092"/>
                    <a:pt x="2894" y="7092"/>
                    <a:pt x="2894" y="7092"/>
                  </a:cubicBezTo>
                  <a:cubicBezTo>
                    <a:pt x="2872" y="7114"/>
                    <a:pt x="2872" y="7114"/>
                    <a:pt x="2872" y="7114"/>
                  </a:cubicBezTo>
                  <a:cubicBezTo>
                    <a:pt x="2858" y="7107"/>
                    <a:pt x="2806" y="7077"/>
                    <a:pt x="2777" y="7077"/>
                  </a:cubicBezTo>
                  <a:cubicBezTo>
                    <a:pt x="2755" y="7077"/>
                    <a:pt x="2748" y="7085"/>
                    <a:pt x="2748" y="7085"/>
                  </a:cubicBezTo>
                  <a:cubicBezTo>
                    <a:pt x="2740" y="7099"/>
                    <a:pt x="2733" y="7114"/>
                    <a:pt x="2726" y="7129"/>
                  </a:cubicBezTo>
                  <a:cubicBezTo>
                    <a:pt x="2711" y="7158"/>
                    <a:pt x="2704" y="7195"/>
                    <a:pt x="2667" y="7195"/>
                  </a:cubicBezTo>
                  <a:cubicBezTo>
                    <a:pt x="2652" y="7195"/>
                    <a:pt x="2630" y="7187"/>
                    <a:pt x="2609" y="7173"/>
                  </a:cubicBezTo>
                  <a:cubicBezTo>
                    <a:pt x="2587" y="7158"/>
                    <a:pt x="2572" y="7143"/>
                    <a:pt x="2557" y="7143"/>
                  </a:cubicBezTo>
                  <a:cubicBezTo>
                    <a:pt x="2535" y="7143"/>
                    <a:pt x="2528" y="7165"/>
                    <a:pt x="2513" y="7224"/>
                  </a:cubicBezTo>
                  <a:cubicBezTo>
                    <a:pt x="2506" y="7246"/>
                    <a:pt x="2499" y="7268"/>
                    <a:pt x="2499" y="7283"/>
                  </a:cubicBezTo>
                  <a:cubicBezTo>
                    <a:pt x="2499" y="7312"/>
                    <a:pt x="2491" y="7334"/>
                    <a:pt x="2455" y="7356"/>
                  </a:cubicBezTo>
                  <a:cubicBezTo>
                    <a:pt x="2447" y="7356"/>
                    <a:pt x="2425" y="7378"/>
                    <a:pt x="2411" y="7400"/>
                  </a:cubicBezTo>
                  <a:cubicBezTo>
                    <a:pt x="2352" y="7444"/>
                    <a:pt x="2315" y="7480"/>
                    <a:pt x="2286" y="7480"/>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5" name="Freeform 74">
              <a:extLst>
                <a:ext uri="{FF2B5EF4-FFF2-40B4-BE49-F238E27FC236}">
                  <a16:creationId xmlns:a16="http://schemas.microsoft.com/office/drawing/2014/main" id="{BB8CCE79-FECF-404D-969D-8D90379E1627}"/>
                </a:ext>
              </a:extLst>
            </p:cNvPr>
            <p:cNvSpPr>
              <a:spLocks noChangeArrowheads="1"/>
            </p:cNvSpPr>
            <p:nvPr/>
          </p:nvSpPr>
          <p:spPr bwMode="auto">
            <a:xfrm>
              <a:off x="4876839" y="6897041"/>
              <a:ext cx="2011769" cy="2854413"/>
            </a:xfrm>
            <a:custGeom>
              <a:avLst/>
              <a:gdLst>
                <a:gd name="T0" fmla="*/ 3950 w 5240"/>
                <a:gd name="T1" fmla="*/ 271 h 7511"/>
                <a:gd name="T2" fmla="*/ 4074 w 5240"/>
                <a:gd name="T3" fmla="*/ 1165 h 7511"/>
                <a:gd name="T4" fmla="*/ 4528 w 5240"/>
                <a:gd name="T5" fmla="*/ 813 h 7511"/>
                <a:gd name="T6" fmla="*/ 5159 w 5240"/>
                <a:gd name="T7" fmla="*/ 1743 h 7511"/>
                <a:gd name="T8" fmla="*/ 5078 w 5240"/>
                <a:gd name="T9" fmla="*/ 2190 h 7511"/>
                <a:gd name="T10" fmla="*/ 4748 w 5240"/>
                <a:gd name="T11" fmla="*/ 2439 h 7511"/>
                <a:gd name="T12" fmla="*/ 4690 w 5240"/>
                <a:gd name="T13" fmla="*/ 3348 h 7511"/>
                <a:gd name="T14" fmla="*/ 4851 w 5240"/>
                <a:gd name="T15" fmla="*/ 3773 h 7511"/>
                <a:gd name="T16" fmla="*/ 3854 w 5240"/>
                <a:gd name="T17" fmla="*/ 4740 h 7511"/>
                <a:gd name="T18" fmla="*/ 2953 w 5240"/>
                <a:gd name="T19" fmla="*/ 5106 h 7511"/>
                <a:gd name="T20" fmla="*/ 2858 w 5240"/>
                <a:gd name="T21" fmla="*/ 6572 h 7511"/>
                <a:gd name="T22" fmla="*/ 2689 w 5240"/>
                <a:gd name="T23" fmla="*/ 7195 h 7511"/>
                <a:gd name="T24" fmla="*/ 1890 w 5240"/>
                <a:gd name="T25" fmla="*/ 6755 h 7511"/>
                <a:gd name="T26" fmla="*/ 1473 w 5240"/>
                <a:gd name="T27" fmla="*/ 6338 h 7511"/>
                <a:gd name="T28" fmla="*/ 542 w 5240"/>
                <a:gd name="T29" fmla="*/ 5524 h 7511"/>
                <a:gd name="T30" fmla="*/ 366 w 5240"/>
                <a:gd name="T31" fmla="*/ 5084 h 7511"/>
                <a:gd name="T32" fmla="*/ 718 w 5240"/>
                <a:gd name="T33" fmla="*/ 4638 h 7511"/>
                <a:gd name="T34" fmla="*/ 733 w 5240"/>
                <a:gd name="T35" fmla="*/ 3729 h 7511"/>
                <a:gd name="T36" fmla="*/ 1158 w 5240"/>
                <a:gd name="T37" fmla="*/ 2593 h 7511"/>
                <a:gd name="T38" fmla="*/ 1890 w 5240"/>
                <a:gd name="T39" fmla="*/ 1860 h 7511"/>
                <a:gd name="T40" fmla="*/ 1824 w 5240"/>
                <a:gd name="T41" fmla="*/ 1378 h 7511"/>
                <a:gd name="T42" fmla="*/ 2543 w 5240"/>
                <a:gd name="T43" fmla="*/ 784 h 7511"/>
                <a:gd name="T44" fmla="*/ 3349 w 5240"/>
                <a:gd name="T45" fmla="*/ 183 h 7511"/>
                <a:gd name="T46" fmla="*/ 3363 w 5240"/>
                <a:gd name="T47" fmla="*/ 249 h 7511"/>
                <a:gd name="T48" fmla="*/ 2674 w 5240"/>
                <a:gd name="T49" fmla="*/ 440 h 7511"/>
                <a:gd name="T50" fmla="*/ 2330 w 5240"/>
                <a:gd name="T51" fmla="*/ 894 h 7511"/>
                <a:gd name="T52" fmla="*/ 1714 w 5240"/>
                <a:gd name="T53" fmla="*/ 1304 h 7511"/>
                <a:gd name="T54" fmla="*/ 2022 w 5240"/>
                <a:gd name="T55" fmla="*/ 1663 h 7511"/>
                <a:gd name="T56" fmla="*/ 1605 w 5240"/>
                <a:gd name="T57" fmla="*/ 2153 h 7511"/>
                <a:gd name="T58" fmla="*/ 1121 w 5240"/>
                <a:gd name="T59" fmla="*/ 2520 h 7511"/>
                <a:gd name="T60" fmla="*/ 762 w 5240"/>
                <a:gd name="T61" fmla="*/ 3223 h 7511"/>
                <a:gd name="T62" fmla="*/ 447 w 5240"/>
                <a:gd name="T63" fmla="*/ 3846 h 7511"/>
                <a:gd name="T64" fmla="*/ 681 w 5240"/>
                <a:gd name="T65" fmla="*/ 4425 h 7511"/>
                <a:gd name="T66" fmla="*/ 571 w 5240"/>
                <a:gd name="T67" fmla="*/ 4747 h 7511"/>
                <a:gd name="T68" fmla="*/ 337 w 5240"/>
                <a:gd name="T69" fmla="*/ 5077 h 7511"/>
                <a:gd name="T70" fmla="*/ 147 w 5240"/>
                <a:gd name="T71" fmla="*/ 5458 h 7511"/>
                <a:gd name="T72" fmla="*/ 894 w 5240"/>
                <a:gd name="T73" fmla="*/ 5414 h 7511"/>
                <a:gd name="T74" fmla="*/ 1290 w 5240"/>
                <a:gd name="T75" fmla="*/ 6125 h 7511"/>
                <a:gd name="T76" fmla="*/ 1407 w 5240"/>
                <a:gd name="T77" fmla="*/ 6909 h 7511"/>
                <a:gd name="T78" fmla="*/ 2118 w 5240"/>
                <a:gd name="T79" fmla="*/ 7144 h 7511"/>
                <a:gd name="T80" fmla="*/ 2440 w 5240"/>
                <a:gd name="T81" fmla="*/ 7422 h 7511"/>
                <a:gd name="T82" fmla="*/ 2850 w 5240"/>
                <a:gd name="T83" fmla="*/ 6990 h 7511"/>
                <a:gd name="T84" fmla="*/ 2828 w 5240"/>
                <a:gd name="T85" fmla="*/ 6799 h 7511"/>
                <a:gd name="T86" fmla="*/ 2726 w 5240"/>
                <a:gd name="T87" fmla="*/ 5575 h 7511"/>
                <a:gd name="T88" fmla="*/ 3312 w 5240"/>
                <a:gd name="T89" fmla="*/ 5063 h 7511"/>
                <a:gd name="T90" fmla="*/ 4067 w 5240"/>
                <a:gd name="T91" fmla="*/ 4740 h 7511"/>
                <a:gd name="T92" fmla="*/ 4323 w 5240"/>
                <a:gd name="T93" fmla="*/ 4154 h 7511"/>
                <a:gd name="T94" fmla="*/ 4902 w 5240"/>
                <a:gd name="T95" fmla="*/ 3568 h 7511"/>
                <a:gd name="T96" fmla="*/ 4660 w 5240"/>
                <a:gd name="T97" fmla="*/ 3363 h 7511"/>
                <a:gd name="T98" fmla="*/ 4785 w 5240"/>
                <a:gd name="T99" fmla="*/ 2769 h 7511"/>
                <a:gd name="T100" fmla="*/ 4865 w 5240"/>
                <a:gd name="T101" fmla="*/ 2293 h 7511"/>
                <a:gd name="T102" fmla="*/ 5188 w 5240"/>
                <a:gd name="T103" fmla="*/ 2124 h 7511"/>
                <a:gd name="T104" fmla="*/ 5188 w 5240"/>
                <a:gd name="T105" fmla="*/ 1684 h 7511"/>
                <a:gd name="T106" fmla="*/ 4609 w 5240"/>
                <a:gd name="T107" fmla="*/ 931 h 7511"/>
                <a:gd name="T108" fmla="*/ 4272 w 5240"/>
                <a:gd name="T109" fmla="*/ 857 h 7511"/>
                <a:gd name="T110" fmla="*/ 3862 w 5240"/>
                <a:gd name="T111" fmla="*/ 1026 h 7511"/>
                <a:gd name="T112" fmla="*/ 3986 w 5240"/>
                <a:gd name="T113" fmla="*/ 374 h 7511"/>
                <a:gd name="T114" fmla="*/ 3678 w 5240"/>
                <a:gd name="T115" fmla="*/ 66 h 7511"/>
                <a:gd name="T116" fmla="*/ 5012 w 5240"/>
                <a:gd name="T117" fmla="*/ 1729 h 7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0" h="7511">
                  <a:moveTo>
                    <a:pt x="3605" y="30"/>
                  </a:moveTo>
                  <a:lnTo>
                    <a:pt x="3605" y="30"/>
                  </a:lnTo>
                  <a:cubicBezTo>
                    <a:pt x="3605" y="30"/>
                    <a:pt x="3612" y="30"/>
                    <a:pt x="3612" y="37"/>
                  </a:cubicBezTo>
                  <a:cubicBezTo>
                    <a:pt x="3656" y="44"/>
                    <a:pt x="3649" y="117"/>
                    <a:pt x="3693" y="117"/>
                  </a:cubicBezTo>
                  <a:cubicBezTo>
                    <a:pt x="3708" y="117"/>
                    <a:pt x="3730" y="117"/>
                    <a:pt x="3744" y="117"/>
                  </a:cubicBezTo>
                  <a:cubicBezTo>
                    <a:pt x="3766" y="117"/>
                    <a:pt x="3788" y="117"/>
                    <a:pt x="3825" y="103"/>
                  </a:cubicBezTo>
                  <a:cubicBezTo>
                    <a:pt x="3847" y="88"/>
                    <a:pt x="3876" y="81"/>
                    <a:pt x="3898" y="81"/>
                  </a:cubicBezTo>
                  <a:cubicBezTo>
                    <a:pt x="3927" y="81"/>
                    <a:pt x="3942" y="88"/>
                    <a:pt x="3950" y="110"/>
                  </a:cubicBezTo>
                  <a:cubicBezTo>
                    <a:pt x="3957" y="154"/>
                    <a:pt x="4023" y="205"/>
                    <a:pt x="4052" y="220"/>
                  </a:cubicBezTo>
                  <a:cubicBezTo>
                    <a:pt x="4074" y="235"/>
                    <a:pt x="4067" y="293"/>
                    <a:pt x="4030" y="293"/>
                  </a:cubicBezTo>
                  <a:cubicBezTo>
                    <a:pt x="4023" y="293"/>
                    <a:pt x="4015" y="293"/>
                    <a:pt x="4008" y="286"/>
                  </a:cubicBezTo>
                  <a:cubicBezTo>
                    <a:pt x="3986" y="279"/>
                    <a:pt x="3964" y="271"/>
                    <a:pt x="3950" y="271"/>
                  </a:cubicBezTo>
                  <a:cubicBezTo>
                    <a:pt x="3927" y="271"/>
                    <a:pt x="3913" y="286"/>
                    <a:pt x="3935" y="308"/>
                  </a:cubicBezTo>
                  <a:cubicBezTo>
                    <a:pt x="3957" y="337"/>
                    <a:pt x="3979" y="366"/>
                    <a:pt x="3942" y="366"/>
                  </a:cubicBezTo>
                  <a:lnTo>
                    <a:pt x="3935" y="366"/>
                  </a:lnTo>
                  <a:cubicBezTo>
                    <a:pt x="3927" y="366"/>
                    <a:pt x="3927" y="366"/>
                    <a:pt x="3920" y="366"/>
                  </a:cubicBezTo>
                  <a:cubicBezTo>
                    <a:pt x="3891" y="366"/>
                    <a:pt x="3942" y="411"/>
                    <a:pt x="3905" y="440"/>
                  </a:cubicBezTo>
                  <a:cubicBezTo>
                    <a:pt x="3862" y="476"/>
                    <a:pt x="3869" y="521"/>
                    <a:pt x="3898" y="542"/>
                  </a:cubicBezTo>
                  <a:cubicBezTo>
                    <a:pt x="3920" y="572"/>
                    <a:pt x="3957" y="652"/>
                    <a:pt x="3950" y="689"/>
                  </a:cubicBezTo>
                  <a:cubicBezTo>
                    <a:pt x="3942" y="726"/>
                    <a:pt x="3993" y="740"/>
                    <a:pt x="3964" y="792"/>
                  </a:cubicBezTo>
                  <a:cubicBezTo>
                    <a:pt x="3942" y="843"/>
                    <a:pt x="3950" y="850"/>
                    <a:pt x="3891" y="857"/>
                  </a:cubicBezTo>
                  <a:cubicBezTo>
                    <a:pt x="3832" y="865"/>
                    <a:pt x="3825" y="894"/>
                    <a:pt x="3810" y="938"/>
                  </a:cubicBezTo>
                  <a:cubicBezTo>
                    <a:pt x="3803" y="975"/>
                    <a:pt x="3788" y="1019"/>
                    <a:pt x="3847" y="1055"/>
                  </a:cubicBezTo>
                  <a:cubicBezTo>
                    <a:pt x="3905" y="1085"/>
                    <a:pt x="4052" y="1129"/>
                    <a:pt x="4074" y="1165"/>
                  </a:cubicBezTo>
                  <a:cubicBezTo>
                    <a:pt x="4096" y="1187"/>
                    <a:pt x="4118" y="1216"/>
                    <a:pt x="4147" y="1216"/>
                  </a:cubicBezTo>
                  <a:cubicBezTo>
                    <a:pt x="4162" y="1216"/>
                    <a:pt x="4177" y="1209"/>
                    <a:pt x="4184" y="1202"/>
                  </a:cubicBezTo>
                  <a:cubicBezTo>
                    <a:pt x="4228" y="1158"/>
                    <a:pt x="4264" y="1129"/>
                    <a:pt x="4206" y="1106"/>
                  </a:cubicBezTo>
                  <a:cubicBezTo>
                    <a:pt x="4147" y="1077"/>
                    <a:pt x="4118" y="1026"/>
                    <a:pt x="4118" y="1004"/>
                  </a:cubicBezTo>
                  <a:cubicBezTo>
                    <a:pt x="4118" y="975"/>
                    <a:pt x="4125" y="997"/>
                    <a:pt x="4177" y="960"/>
                  </a:cubicBezTo>
                  <a:cubicBezTo>
                    <a:pt x="4228" y="923"/>
                    <a:pt x="4279" y="909"/>
                    <a:pt x="4294" y="865"/>
                  </a:cubicBezTo>
                  <a:cubicBezTo>
                    <a:pt x="4309" y="835"/>
                    <a:pt x="4338" y="813"/>
                    <a:pt x="4360" y="813"/>
                  </a:cubicBezTo>
                  <a:cubicBezTo>
                    <a:pt x="4374" y="813"/>
                    <a:pt x="4382" y="821"/>
                    <a:pt x="4382" y="835"/>
                  </a:cubicBezTo>
                  <a:cubicBezTo>
                    <a:pt x="4389" y="865"/>
                    <a:pt x="4411" y="902"/>
                    <a:pt x="4411" y="902"/>
                  </a:cubicBezTo>
                  <a:cubicBezTo>
                    <a:pt x="4411" y="902"/>
                    <a:pt x="4389" y="813"/>
                    <a:pt x="4433" y="799"/>
                  </a:cubicBezTo>
                  <a:cubicBezTo>
                    <a:pt x="4448" y="792"/>
                    <a:pt x="4462" y="792"/>
                    <a:pt x="4470" y="792"/>
                  </a:cubicBezTo>
                  <a:cubicBezTo>
                    <a:pt x="4492" y="792"/>
                    <a:pt x="4506" y="799"/>
                    <a:pt x="4528" y="813"/>
                  </a:cubicBezTo>
                  <a:cubicBezTo>
                    <a:pt x="4558" y="835"/>
                    <a:pt x="4572" y="872"/>
                    <a:pt x="4580" y="909"/>
                  </a:cubicBezTo>
                  <a:cubicBezTo>
                    <a:pt x="4558" y="916"/>
                    <a:pt x="4550" y="916"/>
                    <a:pt x="4550" y="916"/>
                  </a:cubicBezTo>
                  <a:cubicBezTo>
                    <a:pt x="4550" y="916"/>
                    <a:pt x="4558" y="916"/>
                    <a:pt x="4580" y="909"/>
                  </a:cubicBezTo>
                  <a:lnTo>
                    <a:pt x="4580" y="916"/>
                  </a:lnTo>
                  <a:cubicBezTo>
                    <a:pt x="4580" y="953"/>
                    <a:pt x="4558" y="1048"/>
                    <a:pt x="4594" y="1070"/>
                  </a:cubicBezTo>
                  <a:cubicBezTo>
                    <a:pt x="4631" y="1099"/>
                    <a:pt x="4609" y="1129"/>
                    <a:pt x="4638" y="1173"/>
                  </a:cubicBezTo>
                  <a:cubicBezTo>
                    <a:pt x="4660" y="1216"/>
                    <a:pt x="4690" y="1239"/>
                    <a:pt x="4748" y="1239"/>
                  </a:cubicBezTo>
                  <a:cubicBezTo>
                    <a:pt x="4807" y="1239"/>
                    <a:pt x="4807" y="1275"/>
                    <a:pt x="4821" y="1326"/>
                  </a:cubicBezTo>
                  <a:cubicBezTo>
                    <a:pt x="4843" y="1378"/>
                    <a:pt x="4924" y="1436"/>
                    <a:pt x="4983" y="1444"/>
                  </a:cubicBezTo>
                  <a:cubicBezTo>
                    <a:pt x="5049" y="1451"/>
                    <a:pt x="5166" y="1524"/>
                    <a:pt x="5188" y="1539"/>
                  </a:cubicBezTo>
                  <a:cubicBezTo>
                    <a:pt x="5217" y="1554"/>
                    <a:pt x="5217" y="1597"/>
                    <a:pt x="5173" y="1626"/>
                  </a:cubicBezTo>
                  <a:cubicBezTo>
                    <a:pt x="5129" y="1648"/>
                    <a:pt x="5166" y="1692"/>
                    <a:pt x="5159" y="1743"/>
                  </a:cubicBezTo>
                  <a:cubicBezTo>
                    <a:pt x="5151" y="1765"/>
                    <a:pt x="5144" y="1772"/>
                    <a:pt x="5136" y="1772"/>
                  </a:cubicBezTo>
                  <a:cubicBezTo>
                    <a:pt x="5129" y="1772"/>
                    <a:pt x="5122" y="1758"/>
                    <a:pt x="5107" y="1721"/>
                  </a:cubicBezTo>
                  <a:cubicBezTo>
                    <a:pt x="5093" y="1684"/>
                    <a:pt x="5071" y="1670"/>
                    <a:pt x="5056" y="1670"/>
                  </a:cubicBezTo>
                  <a:cubicBezTo>
                    <a:pt x="5041" y="1670"/>
                    <a:pt x="5026" y="1677"/>
                    <a:pt x="5012" y="1692"/>
                  </a:cubicBezTo>
                  <a:cubicBezTo>
                    <a:pt x="4968" y="1721"/>
                    <a:pt x="4975" y="1751"/>
                    <a:pt x="5026" y="1772"/>
                  </a:cubicBezTo>
                  <a:cubicBezTo>
                    <a:pt x="5078" y="1802"/>
                    <a:pt x="5129" y="1816"/>
                    <a:pt x="5129" y="1816"/>
                  </a:cubicBezTo>
                  <a:cubicBezTo>
                    <a:pt x="5129" y="1816"/>
                    <a:pt x="5122" y="1838"/>
                    <a:pt x="5085" y="1868"/>
                  </a:cubicBezTo>
                  <a:cubicBezTo>
                    <a:pt x="5056" y="1904"/>
                    <a:pt x="5034" y="1912"/>
                    <a:pt x="5071" y="1948"/>
                  </a:cubicBezTo>
                  <a:cubicBezTo>
                    <a:pt x="5107" y="1978"/>
                    <a:pt x="5129" y="1978"/>
                    <a:pt x="5151" y="2007"/>
                  </a:cubicBezTo>
                  <a:cubicBezTo>
                    <a:pt x="5166" y="2029"/>
                    <a:pt x="5195" y="2051"/>
                    <a:pt x="5166" y="2110"/>
                  </a:cubicBezTo>
                  <a:cubicBezTo>
                    <a:pt x="5136" y="2161"/>
                    <a:pt x="5136" y="2197"/>
                    <a:pt x="5100" y="2197"/>
                  </a:cubicBezTo>
                  <a:cubicBezTo>
                    <a:pt x="5093" y="2197"/>
                    <a:pt x="5085" y="2197"/>
                    <a:pt x="5078" y="2190"/>
                  </a:cubicBezTo>
                  <a:cubicBezTo>
                    <a:pt x="5026" y="2175"/>
                    <a:pt x="5012" y="2124"/>
                    <a:pt x="4990" y="2124"/>
                  </a:cubicBezTo>
                  <a:cubicBezTo>
                    <a:pt x="4990" y="2124"/>
                    <a:pt x="4983" y="2132"/>
                    <a:pt x="4975" y="2132"/>
                  </a:cubicBezTo>
                  <a:cubicBezTo>
                    <a:pt x="4953" y="2146"/>
                    <a:pt x="4931" y="2168"/>
                    <a:pt x="4909" y="2168"/>
                  </a:cubicBezTo>
                  <a:cubicBezTo>
                    <a:pt x="4895" y="2168"/>
                    <a:pt x="4887" y="2161"/>
                    <a:pt x="4873" y="2146"/>
                  </a:cubicBezTo>
                  <a:cubicBezTo>
                    <a:pt x="4865" y="2132"/>
                    <a:pt x="4843" y="2124"/>
                    <a:pt x="4821" y="2124"/>
                  </a:cubicBezTo>
                  <a:cubicBezTo>
                    <a:pt x="4800" y="2124"/>
                    <a:pt x="4785" y="2139"/>
                    <a:pt x="4792" y="2168"/>
                  </a:cubicBezTo>
                  <a:cubicBezTo>
                    <a:pt x="4800" y="2227"/>
                    <a:pt x="4814" y="2293"/>
                    <a:pt x="4851" y="2322"/>
                  </a:cubicBezTo>
                  <a:cubicBezTo>
                    <a:pt x="4887" y="2344"/>
                    <a:pt x="4924" y="2381"/>
                    <a:pt x="4836" y="2381"/>
                  </a:cubicBezTo>
                  <a:cubicBezTo>
                    <a:pt x="4741" y="2381"/>
                    <a:pt x="4712" y="2373"/>
                    <a:pt x="4690" y="2359"/>
                  </a:cubicBezTo>
                  <a:cubicBezTo>
                    <a:pt x="4682" y="2359"/>
                    <a:pt x="4682" y="2359"/>
                    <a:pt x="4675" y="2359"/>
                  </a:cubicBezTo>
                  <a:cubicBezTo>
                    <a:pt x="4653" y="2359"/>
                    <a:pt x="4624" y="2381"/>
                    <a:pt x="4653" y="2403"/>
                  </a:cubicBezTo>
                  <a:cubicBezTo>
                    <a:pt x="4690" y="2432"/>
                    <a:pt x="4712" y="2425"/>
                    <a:pt x="4748" y="2439"/>
                  </a:cubicBezTo>
                  <a:cubicBezTo>
                    <a:pt x="4785" y="2454"/>
                    <a:pt x="4807" y="2476"/>
                    <a:pt x="4843" y="2505"/>
                  </a:cubicBezTo>
                  <a:cubicBezTo>
                    <a:pt x="4873" y="2542"/>
                    <a:pt x="4931" y="2586"/>
                    <a:pt x="4851" y="2593"/>
                  </a:cubicBezTo>
                  <a:cubicBezTo>
                    <a:pt x="4763" y="2601"/>
                    <a:pt x="4785" y="2637"/>
                    <a:pt x="4800" y="2659"/>
                  </a:cubicBezTo>
                  <a:cubicBezTo>
                    <a:pt x="4814" y="2688"/>
                    <a:pt x="4843" y="2740"/>
                    <a:pt x="4785" y="2740"/>
                  </a:cubicBezTo>
                  <a:cubicBezTo>
                    <a:pt x="4719" y="2740"/>
                    <a:pt x="4660" y="2762"/>
                    <a:pt x="4645" y="2813"/>
                  </a:cubicBezTo>
                  <a:cubicBezTo>
                    <a:pt x="4631" y="2864"/>
                    <a:pt x="4682" y="2908"/>
                    <a:pt x="4638" y="2938"/>
                  </a:cubicBezTo>
                  <a:cubicBezTo>
                    <a:pt x="4594" y="2974"/>
                    <a:pt x="4558" y="2967"/>
                    <a:pt x="4602" y="3003"/>
                  </a:cubicBezTo>
                  <a:cubicBezTo>
                    <a:pt x="4645" y="3033"/>
                    <a:pt x="4638" y="3077"/>
                    <a:pt x="4609" y="3113"/>
                  </a:cubicBezTo>
                  <a:cubicBezTo>
                    <a:pt x="4587" y="3143"/>
                    <a:pt x="4572" y="3238"/>
                    <a:pt x="4528" y="3238"/>
                  </a:cubicBezTo>
                  <a:cubicBezTo>
                    <a:pt x="4484" y="3238"/>
                    <a:pt x="4499" y="3282"/>
                    <a:pt x="4506" y="3326"/>
                  </a:cubicBezTo>
                  <a:cubicBezTo>
                    <a:pt x="4521" y="3363"/>
                    <a:pt x="4536" y="3399"/>
                    <a:pt x="4587" y="3399"/>
                  </a:cubicBezTo>
                  <a:cubicBezTo>
                    <a:pt x="4638" y="3399"/>
                    <a:pt x="4712" y="3399"/>
                    <a:pt x="4690" y="3348"/>
                  </a:cubicBezTo>
                  <a:cubicBezTo>
                    <a:pt x="4660" y="3297"/>
                    <a:pt x="4675" y="3282"/>
                    <a:pt x="4719" y="3253"/>
                  </a:cubicBezTo>
                  <a:cubicBezTo>
                    <a:pt x="4763" y="3231"/>
                    <a:pt x="4785" y="3216"/>
                    <a:pt x="4814" y="3216"/>
                  </a:cubicBezTo>
                  <a:cubicBezTo>
                    <a:pt x="4821" y="3216"/>
                    <a:pt x="4829" y="3216"/>
                    <a:pt x="4836" y="3223"/>
                  </a:cubicBezTo>
                  <a:cubicBezTo>
                    <a:pt x="4873" y="3231"/>
                    <a:pt x="4865" y="3275"/>
                    <a:pt x="4902" y="3311"/>
                  </a:cubicBezTo>
                  <a:cubicBezTo>
                    <a:pt x="4931" y="3355"/>
                    <a:pt x="4917" y="3406"/>
                    <a:pt x="4909" y="3436"/>
                  </a:cubicBezTo>
                  <a:lnTo>
                    <a:pt x="4909" y="3436"/>
                  </a:lnTo>
                  <a:cubicBezTo>
                    <a:pt x="4902" y="3436"/>
                    <a:pt x="4902" y="3421"/>
                    <a:pt x="4895" y="3421"/>
                  </a:cubicBezTo>
                  <a:cubicBezTo>
                    <a:pt x="4887" y="3421"/>
                    <a:pt x="4880" y="3429"/>
                    <a:pt x="4873" y="3443"/>
                  </a:cubicBezTo>
                  <a:cubicBezTo>
                    <a:pt x="4851" y="3494"/>
                    <a:pt x="4865" y="3509"/>
                    <a:pt x="4873" y="3568"/>
                  </a:cubicBezTo>
                  <a:cubicBezTo>
                    <a:pt x="4887" y="3626"/>
                    <a:pt x="4902" y="3700"/>
                    <a:pt x="4902" y="3700"/>
                  </a:cubicBezTo>
                  <a:cubicBezTo>
                    <a:pt x="4917" y="3714"/>
                    <a:pt x="4917" y="3714"/>
                    <a:pt x="4917" y="3714"/>
                  </a:cubicBezTo>
                  <a:cubicBezTo>
                    <a:pt x="4895" y="3729"/>
                    <a:pt x="4873" y="3751"/>
                    <a:pt x="4851" y="3773"/>
                  </a:cubicBezTo>
                  <a:cubicBezTo>
                    <a:pt x="4807" y="3832"/>
                    <a:pt x="4843" y="3875"/>
                    <a:pt x="4807" y="3934"/>
                  </a:cubicBezTo>
                  <a:cubicBezTo>
                    <a:pt x="4770" y="3985"/>
                    <a:pt x="4697" y="4022"/>
                    <a:pt x="4624" y="4088"/>
                  </a:cubicBezTo>
                  <a:cubicBezTo>
                    <a:pt x="4580" y="4132"/>
                    <a:pt x="4506" y="4154"/>
                    <a:pt x="4440" y="4154"/>
                  </a:cubicBezTo>
                  <a:cubicBezTo>
                    <a:pt x="4404" y="4154"/>
                    <a:pt x="4374" y="4147"/>
                    <a:pt x="4352" y="4139"/>
                  </a:cubicBezTo>
                  <a:cubicBezTo>
                    <a:pt x="4331" y="4117"/>
                    <a:pt x="4309" y="4103"/>
                    <a:pt x="4294" y="4103"/>
                  </a:cubicBezTo>
                  <a:cubicBezTo>
                    <a:pt x="4272" y="4103"/>
                    <a:pt x="4257" y="4125"/>
                    <a:pt x="4221" y="4169"/>
                  </a:cubicBezTo>
                  <a:cubicBezTo>
                    <a:pt x="4147" y="4264"/>
                    <a:pt x="4228" y="4315"/>
                    <a:pt x="4228" y="4396"/>
                  </a:cubicBezTo>
                  <a:cubicBezTo>
                    <a:pt x="4228" y="4476"/>
                    <a:pt x="4199" y="4498"/>
                    <a:pt x="4147" y="4557"/>
                  </a:cubicBezTo>
                  <a:cubicBezTo>
                    <a:pt x="4103" y="4615"/>
                    <a:pt x="4059" y="4579"/>
                    <a:pt x="4001" y="4638"/>
                  </a:cubicBezTo>
                  <a:cubicBezTo>
                    <a:pt x="3950" y="4689"/>
                    <a:pt x="4059" y="4711"/>
                    <a:pt x="4059" y="4711"/>
                  </a:cubicBezTo>
                  <a:cubicBezTo>
                    <a:pt x="4059" y="4711"/>
                    <a:pt x="3957" y="4747"/>
                    <a:pt x="3898" y="4747"/>
                  </a:cubicBezTo>
                  <a:cubicBezTo>
                    <a:pt x="3876" y="4747"/>
                    <a:pt x="3862" y="4747"/>
                    <a:pt x="3854" y="4740"/>
                  </a:cubicBezTo>
                  <a:cubicBezTo>
                    <a:pt x="3825" y="4703"/>
                    <a:pt x="3708" y="4703"/>
                    <a:pt x="3708" y="4703"/>
                  </a:cubicBezTo>
                  <a:cubicBezTo>
                    <a:pt x="3708" y="4703"/>
                    <a:pt x="3722" y="4813"/>
                    <a:pt x="3722" y="4872"/>
                  </a:cubicBezTo>
                  <a:cubicBezTo>
                    <a:pt x="3722" y="4931"/>
                    <a:pt x="3788" y="4916"/>
                    <a:pt x="3788" y="4967"/>
                  </a:cubicBezTo>
                  <a:cubicBezTo>
                    <a:pt x="3788" y="5011"/>
                    <a:pt x="3730" y="5033"/>
                    <a:pt x="3730" y="5092"/>
                  </a:cubicBezTo>
                  <a:cubicBezTo>
                    <a:pt x="3730" y="5143"/>
                    <a:pt x="3700" y="5180"/>
                    <a:pt x="3627" y="5202"/>
                  </a:cubicBezTo>
                  <a:cubicBezTo>
                    <a:pt x="3620" y="5209"/>
                    <a:pt x="3605" y="5209"/>
                    <a:pt x="3590" y="5209"/>
                  </a:cubicBezTo>
                  <a:cubicBezTo>
                    <a:pt x="3532" y="5209"/>
                    <a:pt x="3473" y="5172"/>
                    <a:pt x="3444" y="5136"/>
                  </a:cubicBezTo>
                  <a:cubicBezTo>
                    <a:pt x="3414" y="5092"/>
                    <a:pt x="3371" y="5055"/>
                    <a:pt x="3319" y="5033"/>
                  </a:cubicBezTo>
                  <a:cubicBezTo>
                    <a:pt x="3305" y="5019"/>
                    <a:pt x="3268" y="5019"/>
                    <a:pt x="3231" y="5019"/>
                  </a:cubicBezTo>
                  <a:cubicBezTo>
                    <a:pt x="3187" y="5019"/>
                    <a:pt x="3129" y="5026"/>
                    <a:pt x="3099" y="5033"/>
                  </a:cubicBezTo>
                  <a:cubicBezTo>
                    <a:pt x="3041" y="5041"/>
                    <a:pt x="2945" y="5180"/>
                    <a:pt x="2945" y="5180"/>
                  </a:cubicBezTo>
                  <a:cubicBezTo>
                    <a:pt x="2945" y="5180"/>
                    <a:pt x="2990" y="5106"/>
                    <a:pt x="2953" y="5106"/>
                  </a:cubicBezTo>
                  <a:cubicBezTo>
                    <a:pt x="2953" y="5106"/>
                    <a:pt x="2953" y="5114"/>
                    <a:pt x="2945" y="5114"/>
                  </a:cubicBezTo>
                  <a:lnTo>
                    <a:pt x="2938" y="5114"/>
                  </a:lnTo>
                  <a:cubicBezTo>
                    <a:pt x="2902" y="5114"/>
                    <a:pt x="2872" y="5092"/>
                    <a:pt x="2821" y="5092"/>
                  </a:cubicBezTo>
                  <a:cubicBezTo>
                    <a:pt x="2806" y="5092"/>
                    <a:pt x="2792" y="5092"/>
                    <a:pt x="2770" y="5099"/>
                  </a:cubicBezTo>
                  <a:cubicBezTo>
                    <a:pt x="2674" y="5136"/>
                    <a:pt x="2667" y="5165"/>
                    <a:pt x="2631" y="5246"/>
                  </a:cubicBezTo>
                  <a:cubicBezTo>
                    <a:pt x="2594" y="5326"/>
                    <a:pt x="2645" y="5363"/>
                    <a:pt x="2696" y="5392"/>
                  </a:cubicBezTo>
                  <a:cubicBezTo>
                    <a:pt x="2755" y="5429"/>
                    <a:pt x="2719" y="5517"/>
                    <a:pt x="2696" y="5568"/>
                  </a:cubicBezTo>
                  <a:cubicBezTo>
                    <a:pt x="2674" y="5612"/>
                    <a:pt x="2674" y="5737"/>
                    <a:pt x="2696" y="5839"/>
                  </a:cubicBezTo>
                  <a:cubicBezTo>
                    <a:pt x="2719" y="5942"/>
                    <a:pt x="2792" y="6037"/>
                    <a:pt x="2821" y="6096"/>
                  </a:cubicBezTo>
                  <a:cubicBezTo>
                    <a:pt x="2858" y="6154"/>
                    <a:pt x="2894" y="6198"/>
                    <a:pt x="2902" y="6279"/>
                  </a:cubicBezTo>
                  <a:cubicBezTo>
                    <a:pt x="2916" y="6360"/>
                    <a:pt x="2938" y="6382"/>
                    <a:pt x="2916" y="6462"/>
                  </a:cubicBezTo>
                  <a:cubicBezTo>
                    <a:pt x="2894" y="6543"/>
                    <a:pt x="2858" y="6506"/>
                    <a:pt x="2858" y="6572"/>
                  </a:cubicBezTo>
                  <a:cubicBezTo>
                    <a:pt x="2858" y="6638"/>
                    <a:pt x="2880" y="6667"/>
                    <a:pt x="2858" y="6733"/>
                  </a:cubicBezTo>
                  <a:cubicBezTo>
                    <a:pt x="2836" y="6799"/>
                    <a:pt x="2799" y="6741"/>
                    <a:pt x="2792" y="6821"/>
                  </a:cubicBezTo>
                  <a:cubicBezTo>
                    <a:pt x="2784" y="6865"/>
                    <a:pt x="2799" y="6865"/>
                    <a:pt x="2814" y="6865"/>
                  </a:cubicBezTo>
                  <a:cubicBezTo>
                    <a:pt x="2821" y="6865"/>
                    <a:pt x="2821" y="6865"/>
                    <a:pt x="2828" y="6865"/>
                  </a:cubicBezTo>
                  <a:cubicBezTo>
                    <a:pt x="2843" y="6865"/>
                    <a:pt x="2850" y="6872"/>
                    <a:pt x="2858" y="6880"/>
                  </a:cubicBezTo>
                  <a:cubicBezTo>
                    <a:pt x="2865" y="6894"/>
                    <a:pt x="2872" y="6916"/>
                    <a:pt x="2872" y="6931"/>
                  </a:cubicBezTo>
                  <a:cubicBezTo>
                    <a:pt x="2872" y="6939"/>
                    <a:pt x="2872" y="6939"/>
                    <a:pt x="2872" y="6939"/>
                  </a:cubicBezTo>
                  <a:cubicBezTo>
                    <a:pt x="2814" y="6982"/>
                    <a:pt x="2814" y="6982"/>
                    <a:pt x="2814" y="6982"/>
                  </a:cubicBezTo>
                  <a:cubicBezTo>
                    <a:pt x="2902" y="7114"/>
                    <a:pt x="2902" y="7114"/>
                    <a:pt x="2902" y="7114"/>
                  </a:cubicBezTo>
                  <a:cubicBezTo>
                    <a:pt x="2902" y="7114"/>
                    <a:pt x="2843" y="7078"/>
                    <a:pt x="2799" y="7078"/>
                  </a:cubicBezTo>
                  <a:cubicBezTo>
                    <a:pt x="2777" y="7078"/>
                    <a:pt x="2762" y="7078"/>
                    <a:pt x="2755" y="7092"/>
                  </a:cubicBezTo>
                  <a:cubicBezTo>
                    <a:pt x="2733" y="7136"/>
                    <a:pt x="2726" y="7195"/>
                    <a:pt x="2689" y="7195"/>
                  </a:cubicBezTo>
                  <a:cubicBezTo>
                    <a:pt x="2674" y="7195"/>
                    <a:pt x="2660" y="7188"/>
                    <a:pt x="2645" y="7173"/>
                  </a:cubicBezTo>
                  <a:cubicBezTo>
                    <a:pt x="2616" y="7158"/>
                    <a:pt x="2594" y="7144"/>
                    <a:pt x="2579" y="7144"/>
                  </a:cubicBezTo>
                  <a:cubicBezTo>
                    <a:pt x="2550" y="7144"/>
                    <a:pt x="2535" y="7180"/>
                    <a:pt x="2521" y="7232"/>
                  </a:cubicBezTo>
                  <a:cubicBezTo>
                    <a:pt x="2499" y="7312"/>
                    <a:pt x="2521" y="7334"/>
                    <a:pt x="2469" y="7356"/>
                  </a:cubicBezTo>
                  <a:cubicBezTo>
                    <a:pt x="2440" y="7371"/>
                    <a:pt x="2352" y="7481"/>
                    <a:pt x="2308" y="7481"/>
                  </a:cubicBezTo>
                  <a:cubicBezTo>
                    <a:pt x="2286" y="7481"/>
                    <a:pt x="2279" y="7459"/>
                    <a:pt x="2279" y="7415"/>
                  </a:cubicBezTo>
                  <a:cubicBezTo>
                    <a:pt x="2293" y="7239"/>
                    <a:pt x="2279" y="7268"/>
                    <a:pt x="2345" y="7253"/>
                  </a:cubicBezTo>
                  <a:cubicBezTo>
                    <a:pt x="2418" y="7239"/>
                    <a:pt x="2469" y="7144"/>
                    <a:pt x="2381" y="7144"/>
                  </a:cubicBezTo>
                  <a:cubicBezTo>
                    <a:pt x="2293" y="7144"/>
                    <a:pt x="2271" y="7129"/>
                    <a:pt x="2257" y="7070"/>
                  </a:cubicBezTo>
                  <a:cubicBezTo>
                    <a:pt x="2257" y="7070"/>
                    <a:pt x="2183" y="7107"/>
                    <a:pt x="2118" y="7107"/>
                  </a:cubicBezTo>
                  <a:cubicBezTo>
                    <a:pt x="2059" y="7107"/>
                    <a:pt x="2000" y="7085"/>
                    <a:pt x="1986" y="6990"/>
                  </a:cubicBezTo>
                  <a:cubicBezTo>
                    <a:pt x="1956" y="6806"/>
                    <a:pt x="1964" y="6755"/>
                    <a:pt x="1890" y="6755"/>
                  </a:cubicBezTo>
                  <a:cubicBezTo>
                    <a:pt x="1890" y="6755"/>
                    <a:pt x="1883" y="6755"/>
                    <a:pt x="1869" y="6755"/>
                  </a:cubicBezTo>
                  <a:cubicBezTo>
                    <a:pt x="1781" y="6763"/>
                    <a:pt x="1759" y="6843"/>
                    <a:pt x="1781" y="6939"/>
                  </a:cubicBezTo>
                  <a:cubicBezTo>
                    <a:pt x="1802" y="7012"/>
                    <a:pt x="1773" y="7092"/>
                    <a:pt x="1714" y="7092"/>
                  </a:cubicBezTo>
                  <a:cubicBezTo>
                    <a:pt x="1707" y="7092"/>
                    <a:pt x="1692" y="7092"/>
                    <a:pt x="1678" y="7085"/>
                  </a:cubicBezTo>
                  <a:cubicBezTo>
                    <a:pt x="1605" y="7041"/>
                    <a:pt x="1517" y="6858"/>
                    <a:pt x="1458" y="6858"/>
                  </a:cubicBezTo>
                  <a:cubicBezTo>
                    <a:pt x="1458" y="6858"/>
                    <a:pt x="1458" y="6858"/>
                    <a:pt x="1451" y="6858"/>
                  </a:cubicBezTo>
                  <a:cubicBezTo>
                    <a:pt x="1414" y="6872"/>
                    <a:pt x="1400" y="6880"/>
                    <a:pt x="1400" y="6880"/>
                  </a:cubicBezTo>
                  <a:cubicBezTo>
                    <a:pt x="1385" y="6858"/>
                    <a:pt x="1378" y="6836"/>
                    <a:pt x="1370" y="6814"/>
                  </a:cubicBezTo>
                  <a:cubicBezTo>
                    <a:pt x="1363" y="6777"/>
                    <a:pt x="1341" y="6719"/>
                    <a:pt x="1297" y="6682"/>
                  </a:cubicBezTo>
                  <a:cubicBezTo>
                    <a:pt x="1253" y="6645"/>
                    <a:pt x="1246" y="6601"/>
                    <a:pt x="1253" y="6557"/>
                  </a:cubicBezTo>
                  <a:cubicBezTo>
                    <a:pt x="1260" y="6506"/>
                    <a:pt x="1290" y="6484"/>
                    <a:pt x="1363" y="6470"/>
                  </a:cubicBezTo>
                  <a:cubicBezTo>
                    <a:pt x="1443" y="6455"/>
                    <a:pt x="1414" y="6411"/>
                    <a:pt x="1473" y="6338"/>
                  </a:cubicBezTo>
                  <a:cubicBezTo>
                    <a:pt x="1531" y="6272"/>
                    <a:pt x="1524" y="6279"/>
                    <a:pt x="1473" y="6272"/>
                  </a:cubicBezTo>
                  <a:cubicBezTo>
                    <a:pt x="1421" y="6264"/>
                    <a:pt x="1407" y="6228"/>
                    <a:pt x="1363" y="6220"/>
                  </a:cubicBezTo>
                  <a:cubicBezTo>
                    <a:pt x="1319" y="6213"/>
                    <a:pt x="1319" y="6140"/>
                    <a:pt x="1312" y="6096"/>
                  </a:cubicBezTo>
                  <a:cubicBezTo>
                    <a:pt x="1304" y="6052"/>
                    <a:pt x="1319" y="5986"/>
                    <a:pt x="1297" y="5949"/>
                  </a:cubicBezTo>
                  <a:cubicBezTo>
                    <a:pt x="1268" y="5913"/>
                    <a:pt x="1253" y="5942"/>
                    <a:pt x="1238" y="5891"/>
                  </a:cubicBezTo>
                  <a:cubicBezTo>
                    <a:pt x="1216" y="5839"/>
                    <a:pt x="1231" y="5744"/>
                    <a:pt x="1238" y="5678"/>
                  </a:cubicBezTo>
                  <a:cubicBezTo>
                    <a:pt x="1246" y="5612"/>
                    <a:pt x="1180" y="5575"/>
                    <a:pt x="1143" y="5524"/>
                  </a:cubicBezTo>
                  <a:cubicBezTo>
                    <a:pt x="1106" y="5473"/>
                    <a:pt x="1077" y="5451"/>
                    <a:pt x="1033" y="5407"/>
                  </a:cubicBezTo>
                  <a:cubicBezTo>
                    <a:pt x="1011" y="5385"/>
                    <a:pt x="982" y="5378"/>
                    <a:pt x="960" y="5378"/>
                  </a:cubicBezTo>
                  <a:cubicBezTo>
                    <a:pt x="931" y="5378"/>
                    <a:pt x="901" y="5385"/>
                    <a:pt x="879" y="5392"/>
                  </a:cubicBezTo>
                  <a:cubicBezTo>
                    <a:pt x="835" y="5400"/>
                    <a:pt x="755" y="5429"/>
                    <a:pt x="681" y="5458"/>
                  </a:cubicBezTo>
                  <a:cubicBezTo>
                    <a:pt x="615" y="5480"/>
                    <a:pt x="579" y="5488"/>
                    <a:pt x="542" y="5524"/>
                  </a:cubicBezTo>
                  <a:cubicBezTo>
                    <a:pt x="498" y="5561"/>
                    <a:pt x="454" y="5553"/>
                    <a:pt x="403" y="5590"/>
                  </a:cubicBezTo>
                  <a:cubicBezTo>
                    <a:pt x="403" y="5590"/>
                    <a:pt x="352" y="5597"/>
                    <a:pt x="308" y="5597"/>
                  </a:cubicBezTo>
                  <a:cubicBezTo>
                    <a:pt x="286" y="5597"/>
                    <a:pt x="264" y="5597"/>
                    <a:pt x="249" y="5590"/>
                  </a:cubicBezTo>
                  <a:cubicBezTo>
                    <a:pt x="205" y="5575"/>
                    <a:pt x="190" y="5517"/>
                    <a:pt x="176" y="5451"/>
                  </a:cubicBezTo>
                  <a:cubicBezTo>
                    <a:pt x="154" y="5378"/>
                    <a:pt x="117" y="5378"/>
                    <a:pt x="66" y="5356"/>
                  </a:cubicBezTo>
                  <a:cubicBezTo>
                    <a:pt x="15" y="5326"/>
                    <a:pt x="59" y="5260"/>
                    <a:pt x="88" y="5224"/>
                  </a:cubicBezTo>
                  <a:cubicBezTo>
                    <a:pt x="124" y="5194"/>
                    <a:pt x="147" y="5216"/>
                    <a:pt x="154" y="5194"/>
                  </a:cubicBezTo>
                  <a:cubicBezTo>
                    <a:pt x="169" y="5165"/>
                    <a:pt x="176" y="5114"/>
                    <a:pt x="190" y="5092"/>
                  </a:cubicBezTo>
                  <a:cubicBezTo>
                    <a:pt x="198" y="5084"/>
                    <a:pt x="205" y="5084"/>
                    <a:pt x="212" y="5084"/>
                  </a:cubicBezTo>
                  <a:cubicBezTo>
                    <a:pt x="234" y="5084"/>
                    <a:pt x="271" y="5106"/>
                    <a:pt x="308" y="5114"/>
                  </a:cubicBezTo>
                  <a:cubicBezTo>
                    <a:pt x="330" y="5121"/>
                    <a:pt x="337" y="5129"/>
                    <a:pt x="344" y="5129"/>
                  </a:cubicBezTo>
                  <a:cubicBezTo>
                    <a:pt x="359" y="5129"/>
                    <a:pt x="366" y="5114"/>
                    <a:pt x="366" y="5084"/>
                  </a:cubicBezTo>
                  <a:cubicBezTo>
                    <a:pt x="381" y="5041"/>
                    <a:pt x="359" y="5004"/>
                    <a:pt x="337" y="4997"/>
                  </a:cubicBezTo>
                  <a:cubicBezTo>
                    <a:pt x="308" y="4989"/>
                    <a:pt x="278" y="4982"/>
                    <a:pt x="242" y="4945"/>
                  </a:cubicBezTo>
                  <a:cubicBezTo>
                    <a:pt x="205" y="4916"/>
                    <a:pt x="293" y="4872"/>
                    <a:pt x="330" y="4835"/>
                  </a:cubicBezTo>
                  <a:cubicBezTo>
                    <a:pt x="359" y="4799"/>
                    <a:pt x="403" y="4784"/>
                    <a:pt x="440" y="4740"/>
                  </a:cubicBezTo>
                  <a:cubicBezTo>
                    <a:pt x="447" y="4733"/>
                    <a:pt x="454" y="4725"/>
                    <a:pt x="469" y="4725"/>
                  </a:cubicBezTo>
                  <a:cubicBezTo>
                    <a:pt x="491" y="4725"/>
                    <a:pt x="513" y="4755"/>
                    <a:pt x="557" y="4777"/>
                  </a:cubicBezTo>
                  <a:cubicBezTo>
                    <a:pt x="571" y="4784"/>
                    <a:pt x="579" y="4784"/>
                    <a:pt x="586" y="4784"/>
                  </a:cubicBezTo>
                  <a:cubicBezTo>
                    <a:pt x="623" y="4784"/>
                    <a:pt x="638" y="4733"/>
                    <a:pt x="630" y="4703"/>
                  </a:cubicBezTo>
                  <a:cubicBezTo>
                    <a:pt x="623" y="4660"/>
                    <a:pt x="571" y="4682"/>
                    <a:pt x="564" y="4652"/>
                  </a:cubicBezTo>
                  <a:cubicBezTo>
                    <a:pt x="557" y="4623"/>
                    <a:pt x="593" y="4608"/>
                    <a:pt x="630" y="4608"/>
                  </a:cubicBezTo>
                  <a:cubicBezTo>
                    <a:pt x="645" y="4608"/>
                    <a:pt x="667" y="4615"/>
                    <a:pt x="681" y="4623"/>
                  </a:cubicBezTo>
                  <a:cubicBezTo>
                    <a:pt x="696" y="4630"/>
                    <a:pt x="711" y="4638"/>
                    <a:pt x="718" y="4638"/>
                  </a:cubicBezTo>
                  <a:cubicBezTo>
                    <a:pt x="740" y="4638"/>
                    <a:pt x="755" y="4601"/>
                    <a:pt x="762" y="4564"/>
                  </a:cubicBezTo>
                  <a:cubicBezTo>
                    <a:pt x="769" y="4513"/>
                    <a:pt x="755" y="4462"/>
                    <a:pt x="725" y="4425"/>
                  </a:cubicBezTo>
                  <a:cubicBezTo>
                    <a:pt x="703" y="4396"/>
                    <a:pt x="681" y="4396"/>
                    <a:pt x="667" y="4352"/>
                  </a:cubicBezTo>
                  <a:cubicBezTo>
                    <a:pt x="652" y="4308"/>
                    <a:pt x="659" y="4286"/>
                    <a:pt x="623" y="4249"/>
                  </a:cubicBezTo>
                  <a:cubicBezTo>
                    <a:pt x="593" y="4213"/>
                    <a:pt x="557" y="4176"/>
                    <a:pt x="483" y="4161"/>
                  </a:cubicBezTo>
                  <a:cubicBezTo>
                    <a:pt x="403" y="4154"/>
                    <a:pt x="432" y="4139"/>
                    <a:pt x="469" y="4095"/>
                  </a:cubicBezTo>
                  <a:cubicBezTo>
                    <a:pt x="513" y="4051"/>
                    <a:pt x="506" y="4037"/>
                    <a:pt x="513" y="3985"/>
                  </a:cubicBezTo>
                  <a:cubicBezTo>
                    <a:pt x="520" y="3934"/>
                    <a:pt x="491" y="3890"/>
                    <a:pt x="483" y="3839"/>
                  </a:cubicBezTo>
                  <a:cubicBezTo>
                    <a:pt x="469" y="3788"/>
                    <a:pt x="520" y="3758"/>
                    <a:pt x="550" y="3722"/>
                  </a:cubicBezTo>
                  <a:cubicBezTo>
                    <a:pt x="571" y="3692"/>
                    <a:pt x="593" y="3663"/>
                    <a:pt x="630" y="3663"/>
                  </a:cubicBezTo>
                  <a:cubicBezTo>
                    <a:pt x="630" y="3663"/>
                    <a:pt x="638" y="3663"/>
                    <a:pt x="645" y="3663"/>
                  </a:cubicBezTo>
                  <a:cubicBezTo>
                    <a:pt x="681" y="3670"/>
                    <a:pt x="696" y="3722"/>
                    <a:pt x="733" y="3729"/>
                  </a:cubicBezTo>
                  <a:cubicBezTo>
                    <a:pt x="740" y="3729"/>
                    <a:pt x="740" y="3729"/>
                    <a:pt x="740" y="3729"/>
                  </a:cubicBezTo>
                  <a:cubicBezTo>
                    <a:pt x="784" y="3729"/>
                    <a:pt x="813" y="3641"/>
                    <a:pt x="843" y="3590"/>
                  </a:cubicBezTo>
                  <a:cubicBezTo>
                    <a:pt x="879" y="3524"/>
                    <a:pt x="843" y="3429"/>
                    <a:pt x="813" y="3363"/>
                  </a:cubicBezTo>
                  <a:cubicBezTo>
                    <a:pt x="784" y="3326"/>
                    <a:pt x="784" y="3275"/>
                    <a:pt x="784" y="3238"/>
                  </a:cubicBezTo>
                  <a:cubicBezTo>
                    <a:pt x="799" y="3216"/>
                    <a:pt x="821" y="3187"/>
                    <a:pt x="835" y="3165"/>
                  </a:cubicBezTo>
                  <a:cubicBezTo>
                    <a:pt x="887" y="3091"/>
                    <a:pt x="864" y="3070"/>
                    <a:pt x="857" y="2989"/>
                  </a:cubicBezTo>
                  <a:cubicBezTo>
                    <a:pt x="843" y="2915"/>
                    <a:pt x="821" y="2952"/>
                    <a:pt x="813" y="2886"/>
                  </a:cubicBezTo>
                  <a:cubicBezTo>
                    <a:pt x="806" y="2828"/>
                    <a:pt x="864" y="2850"/>
                    <a:pt x="887" y="2798"/>
                  </a:cubicBezTo>
                  <a:cubicBezTo>
                    <a:pt x="916" y="2747"/>
                    <a:pt x="938" y="2740"/>
                    <a:pt x="1004" y="2703"/>
                  </a:cubicBezTo>
                  <a:cubicBezTo>
                    <a:pt x="1077" y="2666"/>
                    <a:pt x="1070" y="2644"/>
                    <a:pt x="1092" y="2586"/>
                  </a:cubicBezTo>
                  <a:cubicBezTo>
                    <a:pt x="1106" y="2556"/>
                    <a:pt x="1114" y="2549"/>
                    <a:pt x="1121" y="2549"/>
                  </a:cubicBezTo>
                  <a:cubicBezTo>
                    <a:pt x="1136" y="2549"/>
                    <a:pt x="1143" y="2564"/>
                    <a:pt x="1158" y="2593"/>
                  </a:cubicBezTo>
                  <a:cubicBezTo>
                    <a:pt x="1180" y="2622"/>
                    <a:pt x="1194" y="2644"/>
                    <a:pt x="1238" y="2644"/>
                  </a:cubicBezTo>
                  <a:cubicBezTo>
                    <a:pt x="1253" y="2644"/>
                    <a:pt x="1268" y="2644"/>
                    <a:pt x="1297" y="2637"/>
                  </a:cubicBezTo>
                  <a:cubicBezTo>
                    <a:pt x="1392" y="2608"/>
                    <a:pt x="1363" y="2601"/>
                    <a:pt x="1400" y="2542"/>
                  </a:cubicBezTo>
                  <a:cubicBezTo>
                    <a:pt x="1429" y="2483"/>
                    <a:pt x="1429" y="2491"/>
                    <a:pt x="1480" y="2454"/>
                  </a:cubicBezTo>
                  <a:cubicBezTo>
                    <a:pt x="1531" y="2425"/>
                    <a:pt x="1502" y="2432"/>
                    <a:pt x="1502" y="2359"/>
                  </a:cubicBezTo>
                  <a:cubicBezTo>
                    <a:pt x="1502" y="2293"/>
                    <a:pt x="1531" y="2300"/>
                    <a:pt x="1568" y="2241"/>
                  </a:cubicBezTo>
                  <a:cubicBezTo>
                    <a:pt x="1605" y="2183"/>
                    <a:pt x="1619" y="2190"/>
                    <a:pt x="1663" y="2146"/>
                  </a:cubicBezTo>
                  <a:cubicBezTo>
                    <a:pt x="1707" y="2110"/>
                    <a:pt x="1692" y="2124"/>
                    <a:pt x="1671" y="2102"/>
                  </a:cubicBezTo>
                  <a:cubicBezTo>
                    <a:pt x="1641" y="2073"/>
                    <a:pt x="1627" y="2036"/>
                    <a:pt x="1612" y="1963"/>
                  </a:cubicBezTo>
                  <a:cubicBezTo>
                    <a:pt x="1597" y="1882"/>
                    <a:pt x="1627" y="1912"/>
                    <a:pt x="1685" y="1860"/>
                  </a:cubicBezTo>
                  <a:cubicBezTo>
                    <a:pt x="1707" y="1846"/>
                    <a:pt x="1729" y="1838"/>
                    <a:pt x="1751" y="1838"/>
                  </a:cubicBezTo>
                  <a:cubicBezTo>
                    <a:pt x="1802" y="1838"/>
                    <a:pt x="1854" y="1860"/>
                    <a:pt x="1890" y="1860"/>
                  </a:cubicBezTo>
                  <a:cubicBezTo>
                    <a:pt x="1942" y="1860"/>
                    <a:pt x="1920" y="1904"/>
                    <a:pt x="1920" y="1904"/>
                  </a:cubicBezTo>
                  <a:cubicBezTo>
                    <a:pt x="1920" y="1904"/>
                    <a:pt x="1920" y="1897"/>
                    <a:pt x="1927" y="1897"/>
                  </a:cubicBezTo>
                  <a:cubicBezTo>
                    <a:pt x="1942" y="1868"/>
                    <a:pt x="1971" y="1838"/>
                    <a:pt x="2008" y="1824"/>
                  </a:cubicBezTo>
                  <a:cubicBezTo>
                    <a:pt x="2052" y="1816"/>
                    <a:pt x="2059" y="1824"/>
                    <a:pt x="2022" y="1787"/>
                  </a:cubicBezTo>
                  <a:cubicBezTo>
                    <a:pt x="1978" y="1743"/>
                    <a:pt x="2008" y="1721"/>
                    <a:pt x="2044" y="1684"/>
                  </a:cubicBezTo>
                  <a:cubicBezTo>
                    <a:pt x="2081" y="1641"/>
                    <a:pt x="2103" y="1641"/>
                    <a:pt x="2132" y="1590"/>
                  </a:cubicBezTo>
                  <a:cubicBezTo>
                    <a:pt x="2154" y="1539"/>
                    <a:pt x="2154" y="1532"/>
                    <a:pt x="2140" y="1495"/>
                  </a:cubicBezTo>
                  <a:cubicBezTo>
                    <a:pt x="2118" y="1466"/>
                    <a:pt x="2110" y="1436"/>
                    <a:pt x="2096" y="1371"/>
                  </a:cubicBezTo>
                  <a:cubicBezTo>
                    <a:pt x="2081" y="1312"/>
                    <a:pt x="2088" y="1282"/>
                    <a:pt x="2052" y="1282"/>
                  </a:cubicBezTo>
                  <a:cubicBezTo>
                    <a:pt x="2052" y="1282"/>
                    <a:pt x="2044" y="1282"/>
                    <a:pt x="2037" y="1282"/>
                  </a:cubicBezTo>
                  <a:cubicBezTo>
                    <a:pt x="1978" y="1290"/>
                    <a:pt x="1942" y="1312"/>
                    <a:pt x="1898" y="1341"/>
                  </a:cubicBezTo>
                  <a:cubicBezTo>
                    <a:pt x="1869" y="1363"/>
                    <a:pt x="1846" y="1378"/>
                    <a:pt x="1824" y="1378"/>
                  </a:cubicBezTo>
                  <a:cubicBezTo>
                    <a:pt x="1810" y="1378"/>
                    <a:pt x="1802" y="1378"/>
                    <a:pt x="1788" y="1371"/>
                  </a:cubicBezTo>
                  <a:cubicBezTo>
                    <a:pt x="1759" y="1341"/>
                    <a:pt x="1773" y="1326"/>
                    <a:pt x="1737" y="1282"/>
                  </a:cubicBezTo>
                  <a:cubicBezTo>
                    <a:pt x="1707" y="1239"/>
                    <a:pt x="1744" y="1216"/>
                    <a:pt x="1788" y="1136"/>
                  </a:cubicBezTo>
                  <a:cubicBezTo>
                    <a:pt x="1832" y="1063"/>
                    <a:pt x="1839" y="1070"/>
                    <a:pt x="1905" y="1019"/>
                  </a:cubicBezTo>
                  <a:cubicBezTo>
                    <a:pt x="1978" y="967"/>
                    <a:pt x="1949" y="945"/>
                    <a:pt x="2000" y="945"/>
                  </a:cubicBezTo>
                  <a:cubicBezTo>
                    <a:pt x="2022" y="945"/>
                    <a:pt x="2044" y="945"/>
                    <a:pt x="2066" y="945"/>
                  </a:cubicBezTo>
                  <a:cubicBezTo>
                    <a:pt x="2096" y="945"/>
                    <a:pt x="2125" y="938"/>
                    <a:pt x="2147" y="916"/>
                  </a:cubicBezTo>
                  <a:cubicBezTo>
                    <a:pt x="2169" y="894"/>
                    <a:pt x="2191" y="887"/>
                    <a:pt x="2213" y="887"/>
                  </a:cubicBezTo>
                  <a:cubicBezTo>
                    <a:pt x="2235" y="887"/>
                    <a:pt x="2257" y="894"/>
                    <a:pt x="2286" y="909"/>
                  </a:cubicBezTo>
                  <a:cubicBezTo>
                    <a:pt x="2293" y="916"/>
                    <a:pt x="2315" y="923"/>
                    <a:pt x="2330" y="923"/>
                  </a:cubicBezTo>
                  <a:cubicBezTo>
                    <a:pt x="2381" y="923"/>
                    <a:pt x="2447" y="894"/>
                    <a:pt x="2506" y="887"/>
                  </a:cubicBezTo>
                  <a:cubicBezTo>
                    <a:pt x="2579" y="865"/>
                    <a:pt x="2564" y="813"/>
                    <a:pt x="2543" y="784"/>
                  </a:cubicBezTo>
                  <a:cubicBezTo>
                    <a:pt x="2528" y="747"/>
                    <a:pt x="2477" y="733"/>
                    <a:pt x="2433" y="682"/>
                  </a:cubicBezTo>
                  <a:cubicBezTo>
                    <a:pt x="2396" y="630"/>
                    <a:pt x="2374" y="608"/>
                    <a:pt x="2433" y="572"/>
                  </a:cubicBezTo>
                  <a:cubicBezTo>
                    <a:pt x="2499" y="528"/>
                    <a:pt x="2587" y="498"/>
                    <a:pt x="2645" y="476"/>
                  </a:cubicBezTo>
                  <a:cubicBezTo>
                    <a:pt x="2660" y="469"/>
                    <a:pt x="2667" y="469"/>
                    <a:pt x="2674" y="469"/>
                  </a:cubicBezTo>
                  <a:cubicBezTo>
                    <a:pt x="2719" y="469"/>
                    <a:pt x="2748" y="521"/>
                    <a:pt x="2792" y="535"/>
                  </a:cubicBezTo>
                  <a:cubicBezTo>
                    <a:pt x="2843" y="550"/>
                    <a:pt x="2872" y="564"/>
                    <a:pt x="2843" y="608"/>
                  </a:cubicBezTo>
                  <a:cubicBezTo>
                    <a:pt x="2821" y="660"/>
                    <a:pt x="2850" y="726"/>
                    <a:pt x="2931" y="733"/>
                  </a:cubicBezTo>
                  <a:lnTo>
                    <a:pt x="2938" y="733"/>
                  </a:lnTo>
                  <a:cubicBezTo>
                    <a:pt x="3012" y="733"/>
                    <a:pt x="3033" y="667"/>
                    <a:pt x="3070" y="638"/>
                  </a:cubicBezTo>
                  <a:cubicBezTo>
                    <a:pt x="3114" y="601"/>
                    <a:pt x="3231" y="484"/>
                    <a:pt x="3275" y="440"/>
                  </a:cubicBezTo>
                  <a:cubicBezTo>
                    <a:pt x="3319" y="396"/>
                    <a:pt x="3363" y="315"/>
                    <a:pt x="3385" y="264"/>
                  </a:cubicBezTo>
                  <a:cubicBezTo>
                    <a:pt x="3414" y="213"/>
                    <a:pt x="3349" y="227"/>
                    <a:pt x="3349" y="183"/>
                  </a:cubicBezTo>
                  <a:cubicBezTo>
                    <a:pt x="3349" y="147"/>
                    <a:pt x="3400" y="125"/>
                    <a:pt x="3459" y="125"/>
                  </a:cubicBezTo>
                  <a:cubicBezTo>
                    <a:pt x="3517" y="125"/>
                    <a:pt x="3546" y="66"/>
                    <a:pt x="3546" y="66"/>
                  </a:cubicBezTo>
                  <a:cubicBezTo>
                    <a:pt x="3546" y="66"/>
                    <a:pt x="3539" y="66"/>
                    <a:pt x="3524" y="73"/>
                  </a:cubicBezTo>
                  <a:cubicBezTo>
                    <a:pt x="3546" y="52"/>
                    <a:pt x="3583" y="30"/>
                    <a:pt x="3605" y="30"/>
                  </a:cubicBezTo>
                  <a:lnTo>
                    <a:pt x="3605" y="0"/>
                  </a:lnTo>
                  <a:lnTo>
                    <a:pt x="3605" y="0"/>
                  </a:lnTo>
                  <a:lnTo>
                    <a:pt x="3605" y="0"/>
                  </a:lnTo>
                  <a:cubicBezTo>
                    <a:pt x="3576" y="0"/>
                    <a:pt x="3546" y="15"/>
                    <a:pt x="3510" y="44"/>
                  </a:cubicBezTo>
                  <a:cubicBezTo>
                    <a:pt x="3444" y="95"/>
                    <a:pt x="3444" y="95"/>
                    <a:pt x="3444" y="95"/>
                  </a:cubicBezTo>
                  <a:cubicBezTo>
                    <a:pt x="3363" y="103"/>
                    <a:pt x="3312" y="132"/>
                    <a:pt x="3312" y="183"/>
                  </a:cubicBezTo>
                  <a:cubicBezTo>
                    <a:pt x="3312" y="227"/>
                    <a:pt x="3341" y="242"/>
                    <a:pt x="3356" y="249"/>
                  </a:cubicBezTo>
                  <a:lnTo>
                    <a:pt x="3363" y="249"/>
                  </a:lnTo>
                  <a:lnTo>
                    <a:pt x="3363" y="249"/>
                  </a:lnTo>
                  <a:cubicBezTo>
                    <a:pt x="3341" y="293"/>
                    <a:pt x="3297" y="381"/>
                    <a:pt x="3253" y="418"/>
                  </a:cubicBezTo>
                  <a:cubicBezTo>
                    <a:pt x="3151" y="528"/>
                    <a:pt x="3085" y="594"/>
                    <a:pt x="3055" y="616"/>
                  </a:cubicBezTo>
                  <a:cubicBezTo>
                    <a:pt x="3041" y="623"/>
                    <a:pt x="3026" y="638"/>
                    <a:pt x="3019" y="652"/>
                  </a:cubicBezTo>
                  <a:cubicBezTo>
                    <a:pt x="2990" y="682"/>
                    <a:pt x="2975" y="704"/>
                    <a:pt x="2938" y="704"/>
                  </a:cubicBezTo>
                  <a:cubicBezTo>
                    <a:pt x="2938" y="704"/>
                    <a:pt x="2938" y="704"/>
                    <a:pt x="2931" y="704"/>
                  </a:cubicBezTo>
                  <a:cubicBezTo>
                    <a:pt x="2902" y="696"/>
                    <a:pt x="2880" y="682"/>
                    <a:pt x="2872" y="667"/>
                  </a:cubicBezTo>
                  <a:cubicBezTo>
                    <a:pt x="2865" y="652"/>
                    <a:pt x="2865" y="638"/>
                    <a:pt x="2872" y="623"/>
                  </a:cubicBezTo>
                  <a:cubicBezTo>
                    <a:pt x="2880" y="608"/>
                    <a:pt x="2887" y="579"/>
                    <a:pt x="2880" y="557"/>
                  </a:cubicBezTo>
                  <a:cubicBezTo>
                    <a:pt x="2865" y="528"/>
                    <a:pt x="2836" y="521"/>
                    <a:pt x="2799" y="506"/>
                  </a:cubicBezTo>
                  <a:cubicBezTo>
                    <a:pt x="2792" y="506"/>
                    <a:pt x="2777" y="491"/>
                    <a:pt x="2762" y="476"/>
                  </a:cubicBezTo>
                  <a:cubicBezTo>
                    <a:pt x="2740" y="462"/>
                    <a:pt x="2711" y="440"/>
                    <a:pt x="2674" y="440"/>
                  </a:cubicBezTo>
                  <a:cubicBezTo>
                    <a:pt x="2660" y="440"/>
                    <a:pt x="2645" y="440"/>
                    <a:pt x="2638" y="447"/>
                  </a:cubicBezTo>
                  <a:cubicBezTo>
                    <a:pt x="2616" y="454"/>
                    <a:pt x="2601" y="462"/>
                    <a:pt x="2579" y="469"/>
                  </a:cubicBezTo>
                  <a:cubicBezTo>
                    <a:pt x="2521" y="491"/>
                    <a:pt x="2462" y="513"/>
                    <a:pt x="2418" y="542"/>
                  </a:cubicBezTo>
                  <a:cubicBezTo>
                    <a:pt x="2396" y="564"/>
                    <a:pt x="2374" y="579"/>
                    <a:pt x="2367" y="608"/>
                  </a:cubicBezTo>
                  <a:cubicBezTo>
                    <a:pt x="2367" y="638"/>
                    <a:pt x="2381" y="667"/>
                    <a:pt x="2411" y="696"/>
                  </a:cubicBezTo>
                  <a:lnTo>
                    <a:pt x="2411" y="696"/>
                  </a:lnTo>
                  <a:cubicBezTo>
                    <a:pt x="2433" y="726"/>
                    <a:pt x="2462" y="747"/>
                    <a:pt x="2484" y="762"/>
                  </a:cubicBezTo>
                  <a:cubicBezTo>
                    <a:pt x="2499" y="777"/>
                    <a:pt x="2513" y="784"/>
                    <a:pt x="2521" y="799"/>
                  </a:cubicBezTo>
                  <a:cubicBezTo>
                    <a:pt x="2535" y="821"/>
                    <a:pt x="2528" y="835"/>
                    <a:pt x="2528" y="835"/>
                  </a:cubicBezTo>
                  <a:cubicBezTo>
                    <a:pt x="2528" y="843"/>
                    <a:pt x="2513" y="850"/>
                    <a:pt x="2499" y="857"/>
                  </a:cubicBezTo>
                  <a:cubicBezTo>
                    <a:pt x="2477" y="857"/>
                    <a:pt x="2455" y="865"/>
                    <a:pt x="2440" y="872"/>
                  </a:cubicBezTo>
                  <a:cubicBezTo>
                    <a:pt x="2403" y="880"/>
                    <a:pt x="2359" y="894"/>
                    <a:pt x="2330" y="894"/>
                  </a:cubicBezTo>
                  <a:cubicBezTo>
                    <a:pt x="2315" y="894"/>
                    <a:pt x="2308" y="887"/>
                    <a:pt x="2301" y="887"/>
                  </a:cubicBezTo>
                  <a:cubicBezTo>
                    <a:pt x="2271" y="865"/>
                    <a:pt x="2242" y="857"/>
                    <a:pt x="2213" y="857"/>
                  </a:cubicBezTo>
                  <a:cubicBezTo>
                    <a:pt x="2183" y="857"/>
                    <a:pt x="2154" y="872"/>
                    <a:pt x="2125" y="894"/>
                  </a:cubicBezTo>
                  <a:cubicBezTo>
                    <a:pt x="2110" y="909"/>
                    <a:pt x="2096" y="916"/>
                    <a:pt x="2066" y="916"/>
                  </a:cubicBezTo>
                  <a:cubicBezTo>
                    <a:pt x="2059" y="916"/>
                    <a:pt x="2052" y="916"/>
                    <a:pt x="2037" y="916"/>
                  </a:cubicBezTo>
                  <a:cubicBezTo>
                    <a:pt x="2030" y="916"/>
                    <a:pt x="2015" y="916"/>
                    <a:pt x="2000" y="916"/>
                  </a:cubicBezTo>
                  <a:cubicBezTo>
                    <a:pt x="1964" y="916"/>
                    <a:pt x="1949" y="931"/>
                    <a:pt x="1934" y="953"/>
                  </a:cubicBezTo>
                  <a:cubicBezTo>
                    <a:pt x="1927" y="960"/>
                    <a:pt x="1920" y="975"/>
                    <a:pt x="1890" y="997"/>
                  </a:cubicBezTo>
                  <a:cubicBezTo>
                    <a:pt x="1876" y="1004"/>
                    <a:pt x="1861" y="1019"/>
                    <a:pt x="1854" y="1019"/>
                  </a:cubicBezTo>
                  <a:cubicBezTo>
                    <a:pt x="1810" y="1048"/>
                    <a:pt x="1795" y="1063"/>
                    <a:pt x="1766" y="1121"/>
                  </a:cubicBezTo>
                  <a:cubicBezTo>
                    <a:pt x="1751" y="1143"/>
                    <a:pt x="1744" y="1158"/>
                    <a:pt x="1729" y="1173"/>
                  </a:cubicBezTo>
                  <a:cubicBezTo>
                    <a:pt x="1707" y="1216"/>
                    <a:pt x="1678" y="1253"/>
                    <a:pt x="1714" y="1304"/>
                  </a:cubicBezTo>
                  <a:cubicBezTo>
                    <a:pt x="1729" y="1319"/>
                    <a:pt x="1729" y="1326"/>
                    <a:pt x="1737" y="1341"/>
                  </a:cubicBezTo>
                  <a:cubicBezTo>
                    <a:pt x="1737" y="1356"/>
                    <a:pt x="1744" y="1371"/>
                    <a:pt x="1773" y="1392"/>
                  </a:cubicBezTo>
                  <a:cubicBezTo>
                    <a:pt x="1788" y="1407"/>
                    <a:pt x="1802" y="1414"/>
                    <a:pt x="1824" y="1414"/>
                  </a:cubicBezTo>
                  <a:cubicBezTo>
                    <a:pt x="1861" y="1414"/>
                    <a:pt x="1890" y="1392"/>
                    <a:pt x="1920" y="1363"/>
                  </a:cubicBezTo>
                  <a:cubicBezTo>
                    <a:pt x="1964" y="1334"/>
                    <a:pt x="1993" y="1319"/>
                    <a:pt x="2037" y="1312"/>
                  </a:cubicBezTo>
                  <a:cubicBezTo>
                    <a:pt x="2044" y="1312"/>
                    <a:pt x="2052" y="1312"/>
                    <a:pt x="2052" y="1312"/>
                  </a:cubicBezTo>
                  <a:cubicBezTo>
                    <a:pt x="2059" y="1319"/>
                    <a:pt x="2059" y="1326"/>
                    <a:pt x="2059" y="1326"/>
                  </a:cubicBezTo>
                  <a:cubicBezTo>
                    <a:pt x="2059" y="1341"/>
                    <a:pt x="2059" y="1356"/>
                    <a:pt x="2066" y="1378"/>
                  </a:cubicBezTo>
                  <a:cubicBezTo>
                    <a:pt x="2081" y="1444"/>
                    <a:pt x="2088" y="1473"/>
                    <a:pt x="2110" y="1510"/>
                  </a:cubicBezTo>
                  <a:cubicBezTo>
                    <a:pt x="2125" y="1532"/>
                    <a:pt x="2125" y="1532"/>
                    <a:pt x="2103" y="1575"/>
                  </a:cubicBezTo>
                  <a:cubicBezTo>
                    <a:pt x="2088" y="1597"/>
                    <a:pt x="2081" y="1611"/>
                    <a:pt x="2066" y="1619"/>
                  </a:cubicBezTo>
                  <a:cubicBezTo>
                    <a:pt x="2052" y="1633"/>
                    <a:pt x="2037" y="1641"/>
                    <a:pt x="2022" y="1663"/>
                  </a:cubicBezTo>
                  <a:cubicBezTo>
                    <a:pt x="2015" y="1670"/>
                    <a:pt x="2008" y="1677"/>
                    <a:pt x="2000" y="1684"/>
                  </a:cubicBezTo>
                  <a:cubicBezTo>
                    <a:pt x="1978" y="1706"/>
                    <a:pt x="1942" y="1751"/>
                    <a:pt x="1993" y="1802"/>
                  </a:cubicBezTo>
                  <a:cubicBezTo>
                    <a:pt x="1964" y="1809"/>
                    <a:pt x="1949" y="1824"/>
                    <a:pt x="1927" y="1838"/>
                  </a:cubicBezTo>
                  <a:cubicBezTo>
                    <a:pt x="1920" y="1831"/>
                    <a:pt x="1905" y="1831"/>
                    <a:pt x="1890" y="1831"/>
                  </a:cubicBezTo>
                  <a:cubicBezTo>
                    <a:pt x="1876" y="1831"/>
                    <a:pt x="1854" y="1824"/>
                    <a:pt x="1839" y="1824"/>
                  </a:cubicBezTo>
                  <a:cubicBezTo>
                    <a:pt x="1810" y="1816"/>
                    <a:pt x="1781" y="1809"/>
                    <a:pt x="1751" y="1809"/>
                  </a:cubicBezTo>
                  <a:cubicBezTo>
                    <a:pt x="1722" y="1809"/>
                    <a:pt x="1692" y="1816"/>
                    <a:pt x="1671" y="1838"/>
                  </a:cubicBezTo>
                  <a:cubicBezTo>
                    <a:pt x="1649" y="1853"/>
                    <a:pt x="1634" y="1860"/>
                    <a:pt x="1627" y="1868"/>
                  </a:cubicBezTo>
                  <a:cubicBezTo>
                    <a:pt x="1583" y="1882"/>
                    <a:pt x="1568" y="1904"/>
                    <a:pt x="1583" y="1970"/>
                  </a:cubicBezTo>
                  <a:cubicBezTo>
                    <a:pt x="1597" y="2044"/>
                    <a:pt x="1619" y="2088"/>
                    <a:pt x="1649" y="2117"/>
                  </a:cubicBezTo>
                  <a:cubicBezTo>
                    <a:pt x="1649" y="2124"/>
                    <a:pt x="1641" y="2124"/>
                    <a:pt x="1641" y="2124"/>
                  </a:cubicBezTo>
                  <a:cubicBezTo>
                    <a:pt x="1627" y="2139"/>
                    <a:pt x="1619" y="2146"/>
                    <a:pt x="1605" y="2153"/>
                  </a:cubicBezTo>
                  <a:cubicBezTo>
                    <a:pt x="1583" y="2168"/>
                    <a:pt x="1568" y="2183"/>
                    <a:pt x="1539" y="2227"/>
                  </a:cubicBezTo>
                  <a:cubicBezTo>
                    <a:pt x="1531" y="2249"/>
                    <a:pt x="1517" y="2256"/>
                    <a:pt x="1509" y="2271"/>
                  </a:cubicBezTo>
                  <a:cubicBezTo>
                    <a:pt x="1488" y="2285"/>
                    <a:pt x="1473" y="2307"/>
                    <a:pt x="1473" y="2359"/>
                  </a:cubicBezTo>
                  <a:cubicBezTo>
                    <a:pt x="1473" y="2395"/>
                    <a:pt x="1473" y="2410"/>
                    <a:pt x="1480" y="2425"/>
                  </a:cubicBezTo>
                  <a:cubicBezTo>
                    <a:pt x="1480" y="2425"/>
                    <a:pt x="1473" y="2425"/>
                    <a:pt x="1465" y="2432"/>
                  </a:cubicBezTo>
                  <a:cubicBezTo>
                    <a:pt x="1458" y="2439"/>
                    <a:pt x="1451" y="2439"/>
                    <a:pt x="1443" y="2447"/>
                  </a:cubicBezTo>
                  <a:cubicBezTo>
                    <a:pt x="1407" y="2469"/>
                    <a:pt x="1400" y="2476"/>
                    <a:pt x="1370" y="2527"/>
                  </a:cubicBezTo>
                  <a:cubicBezTo>
                    <a:pt x="1363" y="2542"/>
                    <a:pt x="1355" y="2556"/>
                    <a:pt x="1355" y="2564"/>
                  </a:cubicBezTo>
                  <a:cubicBezTo>
                    <a:pt x="1341" y="2586"/>
                    <a:pt x="1341" y="2593"/>
                    <a:pt x="1290" y="2608"/>
                  </a:cubicBezTo>
                  <a:cubicBezTo>
                    <a:pt x="1268" y="2608"/>
                    <a:pt x="1246" y="2615"/>
                    <a:pt x="1238" y="2615"/>
                  </a:cubicBezTo>
                  <a:cubicBezTo>
                    <a:pt x="1209" y="2615"/>
                    <a:pt x="1202" y="2608"/>
                    <a:pt x="1187" y="2579"/>
                  </a:cubicBezTo>
                  <a:cubicBezTo>
                    <a:pt x="1172" y="2549"/>
                    <a:pt x="1150" y="2520"/>
                    <a:pt x="1121" y="2520"/>
                  </a:cubicBezTo>
                  <a:cubicBezTo>
                    <a:pt x="1084" y="2520"/>
                    <a:pt x="1070" y="2556"/>
                    <a:pt x="1062" y="2571"/>
                  </a:cubicBezTo>
                  <a:cubicBezTo>
                    <a:pt x="1055" y="2586"/>
                    <a:pt x="1055" y="2601"/>
                    <a:pt x="1048" y="2608"/>
                  </a:cubicBezTo>
                  <a:cubicBezTo>
                    <a:pt x="1040" y="2644"/>
                    <a:pt x="1033" y="2652"/>
                    <a:pt x="997" y="2674"/>
                  </a:cubicBezTo>
                  <a:cubicBezTo>
                    <a:pt x="974" y="2681"/>
                    <a:pt x="974" y="2681"/>
                    <a:pt x="974" y="2681"/>
                  </a:cubicBezTo>
                  <a:cubicBezTo>
                    <a:pt x="916" y="2710"/>
                    <a:pt x="887" y="2725"/>
                    <a:pt x="864" y="2784"/>
                  </a:cubicBezTo>
                  <a:cubicBezTo>
                    <a:pt x="857" y="2798"/>
                    <a:pt x="843" y="2798"/>
                    <a:pt x="828" y="2806"/>
                  </a:cubicBezTo>
                  <a:cubicBezTo>
                    <a:pt x="806" y="2820"/>
                    <a:pt x="777" y="2842"/>
                    <a:pt x="784" y="2894"/>
                  </a:cubicBezTo>
                  <a:cubicBezTo>
                    <a:pt x="784" y="2930"/>
                    <a:pt x="799" y="2945"/>
                    <a:pt x="813" y="2952"/>
                  </a:cubicBezTo>
                  <a:cubicBezTo>
                    <a:pt x="813" y="2960"/>
                    <a:pt x="821" y="2967"/>
                    <a:pt x="821" y="2996"/>
                  </a:cubicBezTo>
                  <a:cubicBezTo>
                    <a:pt x="828" y="3011"/>
                    <a:pt x="828" y="3033"/>
                    <a:pt x="835" y="3047"/>
                  </a:cubicBezTo>
                  <a:cubicBezTo>
                    <a:pt x="843" y="3084"/>
                    <a:pt x="843" y="3099"/>
                    <a:pt x="813" y="3143"/>
                  </a:cubicBezTo>
                  <a:cubicBezTo>
                    <a:pt x="791" y="3172"/>
                    <a:pt x="769" y="3201"/>
                    <a:pt x="762" y="3223"/>
                  </a:cubicBezTo>
                  <a:cubicBezTo>
                    <a:pt x="755" y="3231"/>
                    <a:pt x="755" y="3231"/>
                    <a:pt x="755" y="3231"/>
                  </a:cubicBezTo>
                  <a:cubicBezTo>
                    <a:pt x="755" y="3238"/>
                    <a:pt x="755" y="3238"/>
                    <a:pt x="755" y="3238"/>
                  </a:cubicBezTo>
                  <a:cubicBezTo>
                    <a:pt x="755" y="3282"/>
                    <a:pt x="755" y="3333"/>
                    <a:pt x="784" y="3377"/>
                  </a:cubicBezTo>
                  <a:cubicBezTo>
                    <a:pt x="821" y="3443"/>
                    <a:pt x="843" y="3531"/>
                    <a:pt x="821" y="3575"/>
                  </a:cubicBezTo>
                  <a:cubicBezTo>
                    <a:pt x="813" y="3582"/>
                    <a:pt x="806" y="3597"/>
                    <a:pt x="799" y="3619"/>
                  </a:cubicBezTo>
                  <a:cubicBezTo>
                    <a:pt x="784" y="3641"/>
                    <a:pt x="755" y="3700"/>
                    <a:pt x="740" y="3700"/>
                  </a:cubicBezTo>
                  <a:cubicBezTo>
                    <a:pt x="733" y="3700"/>
                    <a:pt x="725" y="3692"/>
                    <a:pt x="711" y="3678"/>
                  </a:cubicBezTo>
                  <a:cubicBezTo>
                    <a:pt x="696" y="3663"/>
                    <a:pt x="681" y="3641"/>
                    <a:pt x="645" y="3634"/>
                  </a:cubicBezTo>
                  <a:cubicBezTo>
                    <a:pt x="645" y="3634"/>
                    <a:pt x="638" y="3634"/>
                    <a:pt x="630" y="3634"/>
                  </a:cubicBezTo>
                  <a:cubicBezTo>
                    <a:pt x="579" y="3634"/>
                    <a:pt x="550" y="3670"/>
                    <a:pt x="528" y="3700"/>
                  </a:cubicBezTo>
                  <a:cubicBezTo>
                    <a:pt x="520" y="3714"/>
                    <a:pt x="513" y="3722"/>
                    <a:pt x="506" y="3729"/>
                  </a:cubicBezTo>
                  <a:cubicBezTo>
                    <a:pt x="476" y="3758"/>
                    <a:pt x="440" y="3795"/>
                    <a:pt x="447" y="3846"/>
                  </a:cubicBezTo>
                  <a:cubicBezTo>
                    <a:pt x="454" y="3868"/>
                    <a:pt x="462" y="3890"/>
                    <a:pt x="469" y="3912"/>
                  </a:cubicBezTo>
                  <a:cubicBezTo>
                    <a:pt x="476" y="3934"/>
                    <a:pt x="491" y="3956"/>
                    <a:pt x="483" y="3978"/>
                  </a:cubicBezTo>
                  <a:cubicBezTo>
                    <a:pt x="483" y="3993"/>
                    <a:pt x="483" y="4000"/>
                    <a:pt x="483" y="4015"/>
                  </a:cubicBezTo>
                  <a:cubicBezTo>
                    <a:pt x="476" y="4037"/>
                    <a:pt x="476" y="4051"/>
                    <a:pt x="447" y="4073"/>
                  </a:cubicBezTo>
                  <a:cubicBezTo>
                    <a:pt x="440" y="4088"/>
                    <a:pt x="440" y="4088"/>
                    <a:pt x="440" y="4088"/>
                  </a:cubicBezTo>
                  <a:cubicBezTo>
                    <a:pt x="410" y="4110"/>
                    <a:pt x="396" y="4132"/>
                    <a:pt x="403" y="4161"/>
                  </a:cubicBezTo>
                  <a:cubicBezTo>
                    <a:pt x="410" y="4183"/>
                    <a:pt x="447" y="4191"/>
                    <a:pt x="476" y="4198"/>
                  </a:cubicBezTo>
                  <a:cubicBezTo>
                    <a:pt x="535" y="4198"/>
                    <a:pt x="564" y="4227"/>
                    <a:pt x="593" y="4264"/>
                  </a:cubicBezTo>
                  <a:cubicBezTo>
                    <a:pt x="601" y="4271"/>
                    <a:pt x="601" y="4271"/>
                    <a:pt x="601" y="4271"/>
                  </a:cubicBezTo>
                  <a:cubicBezTo>
                    <a:pt x="615" y="4286"/>
                    <a:pt x="623" y="4301"/>
                    <a:pt x="623" y="4322"/>
                  </a:cubicBezTo>
                  <a:cubicBezTo>
                    <a:pt x="630" y="4330"/>
                    <a:pt x="630" y="4344"/>
                    <a:pt x="638" y="4366"/>
                  </a:cubicBezTo>
                  <a:cubicBezTo>
                    <a:pt x="652" y="4396"/>
                    <a:pt x="667" y="4410"/>
                    <a:pt x="681" y="4425"/>
                  </a:cubicBezTo>
                  <a:cubicBezTo>
                    <a:pt x="689" y="4425"/>
                    <a:pt x="696" y="4432"/>
                    <a:pt x="703" y="4447"/>
                  </a:cubicBezTo>
                  <a:cubicBezTo>
                    <a:pt x="718" y="4469"/>
                    <a:pt x="740" y="4513"/>
                    <a:pt x="733" y="4557"/>
                  </a:cubicBezTo>
                  <a:cubicBezTo>
                    <a:pt x="725" y="4594"/>
                    <a:pt x="718" y="4608"/>
                    <a:pt x="718" y="4608"/>
                  </a:cubicBezTo>
                  <a:cubicBezTo>
                    <a:pt x="718" y="4608"/>
                    <a:pt x="711" y="4608"/>
                    <a:pt x="703" y="4601"/>
                  </a:cubicBezTo>
                  <a:cubicBezTo>
                    <a:pt x="681" y="4586"/>
                    <a:pt x="652" y="4579"/>
                    <a:pt x="630" y="4579"/>
                  </a:cubicBezTo>
                  <a:cubicBezTo>
                    <a:pt x="593" y="4579"/>
                    <a:pt x="564" y="4594"/>
                    <a:pt x="550" y="4608"/>
                  </a:cubicBezTo>
                  <a:cubicBezTo>
                    <a:pt x="535" y="4623"/>
                    <a:pt x="535" y="4638"/>
                    <a:pt x="535" y="4660"/>
                  </a:cubicBezTo>
                  <a:cubicBezTo>
                    <a:pt x="542" y="4689"/>
                    <a:pt x="571" y="4696"/>
                    <a:pt x="593" y="4703"/>
                  </a:cubicBezTo>
                  <a:lnTo>
                    <a:pt x="601" y="4703"/>
                  </a:lnTo>
                  <a:cubicBezTo>
                    <a:pt x="608" y="4718"/>
                    <a:pt x="601" y="4740"/>
                    <a:pt x="593" y="4747"/>
                  </a:cubicBezTo>
                  <a:cubicBezTo>
                    <a:pt x="593" y="4755"/>
                    <a:pt x="586" y="4755"/>
                    <a:pt x="586" y="4755"/>
                  </a:cubicBezTo>
                  <a:cubicBezTo>
                    <a:pt x="586" y="4755"/>
                    <a:pt x="579" y="4755"/>
                    <a:pt x="571" y="4747"/>
                  </a:cubicBezTo>
                  <a:cubicBezTo>
                    <a:pt x="557" y="4740"/>
                    <a:pt x="542" y="4733"/>
                    <a:pt x="535" y="4725"/>
                  </a:cubicBezTo>
                  <a:cubicBezTo>
                    <a:pt x="513" y="4711"/>
                    <a:pt x="491" y="4696"/>
                    <a:pt x="469" y="4696"/>
                  </a:cubicBezTo>
                  <a:cubicBezTo>
                    <a:pt x="447" y="4696"/>
                    <a:pt x="432" y="4703"/>
                    <a:pt x="410" y="4725"/>
                  </a:cubicBezTo>
                  <a:cubicBezTo>
                    <a:pt x="396" y="4747"/>
                    <a:pt x="374" y="4762"/>
                    <a:pt x="359" y="4777"/>
                  </a:cubicBezTo>
                  <a:cubicBezTo>
                    <a:pt x="337" y="4784"/>
                    <a:pt x="322" y="4799"/>
                    <a:pt x="308" y="4813"/>
                  </a:cubicBezTo>
                  <a:cubicBezTo>
                    <a:pt x="300" y="4821"/>
                    <a:pt x="286" y="4828"/>
                    <a:pt x="271" y="4843"/>
                  </a:cubicBezTo>
                  <a:cubicBezTo>
                    <a:pt x="242" y="4865"/>
                    <a:pt x="205" y="4894"/>
                    <a:pt x="205" y="4923"/>
                  </a:cubicBezTo>
                  <a:cubicBezTo>
                    <a:pt x="205" y="4938"/>
                    <a:pt x="205" y="4953"/>
                    <a:pt x="220" y="4967"/>
                  </a:cubicBezTo>
                  <a:cubicBezTo>
                    <a:pt x="256" y="5004"/>
                    <a:pt x="293" y="5019"/>
                    <a:pt x="315" y="5026"/>
                  </a:cubicBezTo>
                  <a:cubicBezTo>
                    <a:pt x="322" y="5026"/>
                    <a:pt x="322" y="5026"/>
                    <a:pt x="322" y="5026"/>
                  </a:cubicBezTo>
                  <a:cubicBezTo>
                    <a:pt x="337" y="5033"/>
                    <a:pt x="344" y="5048"/>
                    <a:pt x="337" y="5077"/>
                  </a:cubicBezTo>
                  <a:lnTo>
                    <a:pt x="337" y="5077"/>
                  </a:lnTo>
                  <a:cubicBezTo>
                    <a:pt x="337" y="5084"/>
                    <a:pt x="337" y="5092"/>
                    <a:pt x="337" y="5092"/>
                  </a:cubicBezTo>
                  <a:cubicBezTo>
                    <a:pt x="330" y="5092"/>
                    <a:pt x="330" y="5092"/>
                    <a:pt x="322" y="5084"/>
                  </a:cubicBezTo>
                  <a:cubicBezTo>
                    <a:pt x="308" y="5084"/>
                    <a:pt x="293" y="5077"/>
                    <a:pt x="278" y="5070"/>
                  </a:cubicBezTo>
                  <a:cubicBezTo>
                    <a:pt x="256" y="5063"/>
                    <a:pt x="234" y="5055"/>
                    <a:pt x="212" y="5055"/>
                  </a:cubicBezTo>
                  <a:cubicBezTo>
                    <a:pt x="190" y="5055"/>
                    <a:pt x="176" y="5063"/>
                    <a:pt x="169" y="5077"/>
                  </a:cubicBezTo>
                  <a:cubicBezTo>
                    <a:pt x="154" y="5099"/>
                    <a:pt x="139" y="5129"/>
                    <a:pt x="132" y="5158"/>
                  </a:cubicBezTo>
                  <a:cubicBezTo>
                    <a:pt x="132" y="5165"/>
                    <a:pt x="132" y="5172"/>
                    <a:pt x="132" y="5180"/>
                  </a:cubicBezTo>
                  <a:cubicBezTo>
                    <a:pt x="117" y="5180"/>
                    <a:pt x="95" y="5180"/>
                    <a:pt x="66" y="5209"/>
                  </a:cubicBezTo>
                  <a:cubicBezTo>
                    <a:pt x="59" y="5216"/>
                    <a:pt x="0" y="5275"/>
                    <a:pt x="7" y="5334"/>
                  </a:cubicBezTo>
                  <a:cubicBezTo>
                    <a:pt x="15" y="5356"/>
                    <a:pt x="29" y="5370"/>
                    <a:pt x="51" y="5385"/>
                  </a:cubicBezTo>
                  <a:cubicBezTo>
                    <a:pt x="59" y="5385"/>
                    <a:pt x="73" y="5392"/>
                    <a:pt x="88" y="5400"/>
                  </a:cubicBezTo>
                  <a:cubicBezTo>
                    <a:pt x="117" y="5414"/>
                    <a:pt x="132" y="5414"/>
                    <a:pt x="147" y="5458"/>
                  </a:cubicBezTo>
                  <a:cubicBezTo>
                    <a:pt x="161" y="5524"/>
                    <a:pt x="183" y="5597"/>
                    <a:pt x="242" y="5620"/>
                  </a:cubicBezTo>
                  <a:cubicBezTo>
                    <a:pt x="256" y="5627"/>
                    <a:pt x="278" y="5634"/>
                    <a:pt x="308" y="5634"/>
                  </a:cubicBezTo>
                  <a:cubicBezTo>
                    <a:pt x="359" y="5634"/>
                    <a:pt x="403" y="5627"/>
                    <a:pt x="410" y="5620"/>
                  </a:cubicBezTo>
                  <a:cubicBezTo>
                    <a:pt x="418" y="5620"/>
                    <a:pt x="418" y="5620"/>
                    <a:pt x="418" y="5620"/>
                  </a:cubicBezTo>
                  <a:cubicBezTo>
                    <a:pt x="425" y="5620"/>
                    <a:pt x="425" y="5620"/>
                    <a:pt x="425" y="5620"/>
                  </a:cubicBezTo>
                  <a:cubicBezTo>
                    <a:pt x="447" y="5597"/>
                    <a:pt x="469" y="5590"/>
                    <a:pt x="491" y="5583"/>
                  </a:cubicBezTo>
                  <a:cubicBezTo>
                    <a:pt x="513" y="5575"/>
                    <a:pt x="535" y="5568"/>
                    <a:pt x="557" y="5546"/>
                  </a:cubicBezTo>
                  <a:cubicBezTo>
                    <a:pt x="593" y="5524"/>
                    <a:pt x="615" y="5517"/>
                    <a:pt x="667" y="5495"/>
                  </a:cubicBezTo>
                  <a:cubicBezTo>
                    <a:pt x="696" y="5488"/>
                    <a:pt x="696" y="5488"/>
                    <a:pt x="696" y="5488"/>
                  </a:cubicBezTo>
                  <a:cubicBezTo>
                    <a:pt x="733" y="5473"/>
                    <a:pt x="733" y="5473"/>
                    <a:pt x="733" y="5473"/>
                  </a:cubicBezTo>
                  <a:cubicBezTo>
                    <a:pt x="791" y="5451"/>
                    <a:pt x="857" y="5422"/>
                    <a:pt x="887" y="5422"/>
                  </a:cubicBezTo>
                  <a:cubicBezTo>
                    <a:pt x="894" y="5414"/>
                    <a:pt x="894" y="5414"/>
                    <a:pt x="894" y="5414"/>
                  </a:cubicBezTo>
                  <a:cubicBezTo>
                    <a:pt x="916" y="5414"/>
                    <a:pt x="938" y="5407"/>
                    <a:pt x="960" y="5407"/>
                  </a:cubicBezTo>
                  <a:cubicBezTo>
                    <a:pt x="982" y="5407"/>
                    <a:pt x="997" y="5414"/>
                    <a:pt x="1011" y="5429"/>
                  </a:cubicBezTo>
                  <a:cubicBezTo>
                    <a:pt x="1026" y="5436"/>
                    <a:pt x="1033" y="5451"/>
                    <a:pt x="1040" y="5458"/>
                  </a:cubicBezTo>
                  <a:cubicBezTo>
                    <a:pt x="1070" y="5488"/>
                    <a:pt x="1092" y="5510"/>
                    <a:pt x="1121" y="5539"/>
                  </a:cubicBezTo>
                  <a:cubicBezTo>
                    <a:pt x="1128" y="5561"/>
                    <a:pt x="1143" y="5575"/>
                    <a:pt x="1158" y="5590"/>
                  </a:cubicBezTo>
                  <a:cubicBezTo>
                    <a:pt x="1194" y="5620"/>
                    <a:pt x="1209" y="5641"/>
                    <a:pt x="1209" y="5671"/>
                  </a:cubicBezTo>
                  <a:cubicBezTo>
                    <a:pt x="1194" y="5744"/>
                    <a:pt x="1187" y="5839"/>
                    <a:pt x="1209" y="5898"/>
                  </a:cubicBezTo>
                  <a:cubicBezTo>
                    <a:pt x="1224" y="5942"/>
                    <a:pt x="1238" y="5949"/>
                    <a:pt x="1260" y="5956"/>
                  </a:cubicBezTo>
                  <a:cubicBezTo>
                    <a:pt x="1260" y="5956"/>
                    <a:pt x="1268" y="5964"/>
                    <a:pt x="1275" y="5971"/>
                  </a:cubicBezTo>
                  <a:cubicBezTo>
                    <a:pt x="1282" y="5979"/>
                    <a:pt x="1282" y="6008"/>
                    <a:pt x="1282" y="6037"/>
                  </a:cubicBezTo>
                  <a:cubicBezTo>
                    <a:pt x="1282" y="6059"/>
                    <a:pt x="1282" y="6081"/>
                    <a:pt x="1282" y="6103"/>
                  </a:cubicBezTo>
                  <a:cubicBezTo>
                    <a:pt x="1282" y="6110"/>
                    <a:pt x="1290" y="6118"/>
                    <a:pt x="1290" y="6125"/>
                  </a:cubicBezTo>
                  <a:cubicBezTo>
                    <a:pt x="1297" y="6176"/>
                    <a:pt x="1304" y="6242"/>
                    <a:pt x="1355" y="6250"/>
                  </a:cubicBezTo>
                  <a:cubicBezTo>
                    <a:pt x="1370" y="6257"/>
                    <a:pt x="1385" y="6264"/>
                    <a:pt x="1400" y="6272"/>
                  </a:cubicBezTo>
                  <a:cubicBezTo>
                    <a:pt x="1414" y="6279"/>
                    <a:pt x="1436" y="6294"/>
                    <a:pt x="1465" y="6301"/>
                  </a:cubicBezTo>
                  <a:cubicBezTo>
                    <a:pt x="1465" y="6308"/>
                    <a:pt x="1458" y="6315"/>
                    <a:pt x="1451" y="6323"/>
                  </a:cubicBezTo>
                  <a:cubicBezTo>
                    <a:pt x="1429" y="6352"/>
                    <a:pt x="1414" y="6374"/>
                    <a:pt x="1407" y="6396"/>
                  </a:cubicBezTo>
                  <a:cubicBezTo>
                    <a:pt x="1392" y="6425"/>
                    <a:pt x="1392" y="6433"/>
                    <a:pt x="1355" y="6440"/>
                  </a:cubicBezTo>
                  <a:cubicBezTo>
                    <a:pt x="1275" y="6455"/>
                    <a:pt x="1238" y="6477"/>
                    <a:pt x="1224" y="6550"/>
                  </a:cubicBezTo>
                  <a:cubicBezTo>
                    <a:pt x="1209" y="6616"/>
                    <a:pt x="1231" y="6667"/>
                    <a:pt x="1275" y="6704"/>
                  </a:cubicBezTo>
                  <a:cubicBezTo>
                    <a:pt x="1312" y="6733"/>
                    <a:pt x="1333" y="6784"/>
                    <a:pt x="1341" y="6821"/>
                  </a:cubicBezTo>
                  <a:cubicBezTo>
                    <a:pt x="1348" y="6851"/>
                    <a:pt x="1363" y="6872"/>
                    <a:pt x="1370" y="6894"/>
                  </a:cubicBezTo>
                  <a:cubicBezTo>
                    <a:pt x="1385" y="6916"/>
                    <a:pt x="1385" y="6916"/>
                    <a:pt x="1385" y="6916"/>
                  </a:cubicBezTo>
                  <a:cubicBezTo>
                    <a:pt x="1407" y="6909"/>
                    <a:pt x="1407" y="6909"/>
                    <a:pt x="1407" y="6909"/>
                  </a:cubicBezTo>
                  <a:cubicBezTo>
                    <a:pt x="1465" y="6887"/>
                    <a:pt x="1465" y="6887"/>
                    <a:pt x="1465" y="6887"/>
                  </a:cubicBezTo>
                  <a:cubicBezTo>
                    <a:pt x="1480" y="6887"/>
                    <a:pt x="1524" y="6946"/>
                    <a:pt x="1546" y="6982"/>
                  </a:cubicBezTo>
                  <a:cubicBezTo>
                    <a:pt x="1583" y="7034"/>
                    <a:pt x="1619" y="7085"/>
                    <a:pt x="1663" y="7107"/>
                  </a:cubicBezTo>
                  <a:cubicBezTo>
                    <a:pt x="1678" y="7122"/>
                    <a:pt x="1700" y="7122"/>
                    <a:pt x="1714" y="7122"/>
                  </a:cubicBezTo>
                  <a:cubicBezTo>
                    <a:pt x="1744" y="7122"/>
                    <a:pt x="1766" y="7114"/>
                    <a:pt x="1788" y="7092"/>
                  </a:cubicBezTo>
                  <a:cubicBezTo>
                    <a:pt x="1817" y="7048"/>
                    <a:pt x="1824" y="6990"/>
                    <a:pt x="1810" y="6931"/>
                  </a:cubicBezTo>
                  <a:cubicBezTo>
                    <a:pt x="1795" y="6880"/>
                    <a:pt x="1802" y="6843"/>
                    <a:pt x="1817" y="6814"/>
                  </a:cubicBezTo>
                  <a:cubicBezTo>
                    <a:pt x="1832" y="6799"/>
                    <a:pt x="1846" y="6784"/>
                    <a:pt x="1876" y="6784"/>
                  </a:cubicBezTo>
                  <a:cubicBezTo>
                    <a:pt x="1883" y="6784"/>
                    <a:pt x="1890" y="6784"/>
                    <a:pt x="1890" y="6784"/>
                  </a:cubicBezTo>
                  <a:cubicBezTo>
                    <a:pt x="1920" y="6784"/>
                    <a:pt x="1920" y="6784"/>
                    <a:pt x="1942" y="6909"/>
                  </a:cubicBezTo>
                  <a:cubicBezTo>
                    <a:pt x="1942" y="6939"/>
                    <a:pt x="1949" y="6968"/>
                    <a:pt x="1956" y="6997"/>
                  </a:cubicBezTo>
                  <a:cubicBezTo>
                    <a:pt x="1971" y="7092"/>
                    <a:pt x="2030" y="7144"/>
                    <a:pt x="2118" y="7144"/>
                  </a:cubicBezTo>
                  <a:cubicBezTo>
                    <a:pt x="2162" y="7144"/>
                    <a:pt x="2205" y="7129"/>
                    <a:pt x="2235" y="7114"/>
                  </a:cubicBezTo>
                  <a:cubicBezTo>
                    <a:pt x="2257" y="7158"/>
                    <a:pt x="2301" y="7173"/>
                    <a:pt x="2381" y="7173"/>
                  </a:cubicBezTo>
                  <a:cubicBezTo>
                    <a:pt x="2396" y="7173"/>
                    <a:pt x="2396" y="7173"/>
                    <a:pt x="2396" y="7173"/>
                  </a:cubicBezTo>
                  <a:lnTo>
                    <a:pt x="2396" y="7173"/>
                  </a:lnTo>
                  <a:cubicBezTo>
                    <a:pt x="2396" y="7173"/>
                    <a:pt x="2396" y="7180"/>
                    <a:pt x="2389" y="7188"/>
                  </a:cubicBezTo>
                  <a:cubicBezTo>
                    <a:pt x="2381" y="7210"/>
                    <a:pt x="2359" y="7224"/>
                    <a:pt x="2345" y="7224"/>
                  </a:cubicBezTo>
                  <a:cubicBezTo>
                    <a:pt x="2337" y="7224"/>
                    <a:pt x="2330" y="7224"/>
                    <a:pt x="2323" y="7224"/>
                  </a:cubicBezTo>
                  <a:cubicBezTo>
                    <a:pt x="2257" y="7232"/>
                    <a:pt x="2257" y="7261"/>
                    <a:pt x="2250" y="7356"/>
                  </a:cubicBezTo>
                  <a:cubicBezTo>
                    <a:pt x="2250" y="7371"/>
                    <a:pt x="2250" y="7385"/>
                    <a:pt x="2250" y="7407"/>
                  </a:cubicBezTo>
                  <a:cubicBezTo>
                    <a:pt x="2250" y="7451"/>
                    <a:pt x="2250" y="7481"/>
                    <a:pt x="2271" y="7495"/>
                  </a:cubicBezTo>
                  <a:cubicBezTo>
                    <a:pt x="2279" y="7503"/>
                    <a:pt x="2293" y="7510"/>
                    <a:pt x="2308" y="7510"/>
                  </a:cubicBezTo>
                  <a:cubicBezTo>
                    <a:pt x="2345" y="7510"/>
                    <a:pt x="2381" y="7473"/>
                    <a:pt x="2440" y="7422"/>
                  </a:cubicBezTo>
                  <a:cubicBezTo>
                    <a:pt x="2455" y="7407"/>
                    <a:pt x="2477" y="7385"/>
                    <a:pt x="2484" y="7385"/>
                  </a:cubicBezTo>
                  <a:cubicBezTo>
                    <a:pt x="2528" y="7363"/>
                    <a:pt x="2535" y="7334"/>
                    <a:pt x="2535" y="7305"/>
                  </a:cubicBezTo>
                  <a:cubicBezTo>
                    <a:pt x="2535" y="7283"/>
                    <a:pt x="2543" y="7268"/>
                    <a:pt x="2550" y="7239"/>
                  </a:cubicBezTo>
                  <a:cubicBezTo>
                    <a:pt x="2550" y="7224"/>
                    <a:pt x="2564" y="7173"/>
                    <a:pt x="2579" y="7173"/>
                  </a:cubicBezTo>
                  <a:cubicBezTo>
                    <a:pt x="2587" y="7173"/>
                    <a:pt x="2594" y="7180"/>
                    <a:pt x="2623" y="7202"/>
                  </a:cubicBezTo>
                  <a:cubicBezTo>
                    <a:pt x="2645" y="7217"/>
                    <a:pt x="2667" y="7224"/>
                    <a:pt x="2689" y="7224"/>
                  </a:cubicBezTo>
                  <a:cubicBezTo>
                    <a:pt x="2733" y="7224"/>
                    <a:pt x="2748" y="7180"/>
                    <a:pt x="2762" y="7151"/>
                  </a:cubicBezTo>
                  <a:cubicBezTo>
                    <a:pt x="2770" y="7136"/>
                    <a:pt x="2777" y="7122"/>
                    <a:pt x="2784" y="7114"/>
                  </a:cubicBezTo>
                  <a:cubicBezTo>
                    <a:pt x="2784" y="7107"/>
                    <a:pt x="2784" y="7107"/>
                    <a:pt x="2799" y="7107"/>
                  </a:cubicBezTo>
                  <a:cubicBezTo>
                    <a:pt x="2828" y="7107"/>
                    <a:pt x="2872" y="7136"/>
                    <a:pt x="2887" y="7144"/>
                  </a:cubicBezTo>
                  <a:cubicBezTo>
                    <a:pt x="2931" y="7100"/>
                    <a:pt x="2931" y="7100"/>
                    <a:pt x="2931" y="7100"/>
                  </a:cubicBezTo>
                  <a:cubicBezTo>
                    <a:pt x="2850" y="6990"/>
                    <a:pt x="2850" y="6990"/>
                    <a:pt x="2850" y="6990"/>
                  </a:cubicBezTo>
                  <a:cubicBezTo>
                    <a:pt x="2887" y="6960"/>
                    <a:pt x="2887" y="6960"/>
                    <a:pt x="2887" y="6960"/>
                  </a:cubicBezTo>
                  <a:lnTo>
                    <a:pt x="2887" y="6960"/>
                  </a:lnTo>
                  <a:cubicBezTo>
                    <a:pt x="2894" y="6960"/>
                    <a:pt x="2894" y="6960"/>
                    <a:pt x="2894" y="6960"/>
                  </a:cubicBezTo>
                  <a:cubicBezTo>
                    <a:pt x="2902" y="6946"/>
                    <a:pt x="2902" y="6946"/>
                    <a:pt x="2902" y="6946"/>
                  </a:cubicBezTo>
                  <a:cubicBezTo>
                    <a:pt x="2902" y="6931"/>
                    <a:pt x="2902" y="6931"/>
                    <a:pt x="2902" y="6931"/>
                  </a:cubicBezTo>
                  <a:cubicBezTo>
                    <a:pt x="2902" y="6902"/>
                    <a:pt x="2894" y="6880"/>
                    <a:pt x="2880" y="6865"/>
                  </a:cubicBezTo>
                  <a:cubicBezTo>
                    <a:pt x="2872" y="6843"/>
                    <a:pt x="2858" y="6836"/>
                    <a:pt x="2828" y="6836"/>
                  </a:cubicBezTo>
                  <a:lnTo>
                    <a:pt x="2821" y="6836"/>
                  </a:lnTo>
                  <a:lnTo>
                    <a:pt x="2821" y="6829"/>
                  </a:lnTo>
                  <a:cubicBezTo>
                    <a:pt x="2821" y="6806"/>
                    <a:pt x="2828" y="6806"/>
                    <a:pt x="2828" y="6799"/>
                  </a:cubicBezTo>
                  <a:lnTo>
                    <a:pt x="2828" y="6799"/>
                  </a:lnTo>
                  <a:lnTo>
                    <a:pt x="2828" y="6799"/>
                  </a:lnTo>
                  <a:cubicBezTo>
                    <a:pt x="2850" y="6792"/>
                    <a:pt x="2872" y="6784"/>
                    <a:pt x="2887" y="6741"/>
                  </a:cubicBezTo>
                  <a:cubicBezTo>
                    <a:pt x="2902" y="6689"/>
                    <a:pt x="2902" y="6660"/>
                    <a:pt x="2894" y="6631"/>
                  </a:cubicBezTo>
                  <a:cubicBezTo>
                    <a:pt x="2894" y="6616"/>
                    <a:pt x="2887" y="6594"/>
                    <a:pt x="2887" y="6572"/>
                  </a:cubicBezTo>
                  <a:cubicBezTo>
                    <a:pt x="2887" y="6550"/>
                    <a:pt x="2887" y="6550"/>
                    <a:pt x="2902" y="6543"/>
                  </a:cubicBezTo>
                  <a:cubicBezTo>
                    <a:pt x="2909" y="6535"/>
                    <a:pt x="2931" y="6513"/>
                    <a:pt x="2945" y="6470"/>
                  </a:cubicBezTo>
                  <a:cubicBezTo>
                    <a:pt x="2960" y="6403"/>
                    <a:pt x="2953" y="6367"/>
                    <a:pt x="2945" y="6330"/>
                  </a:cubicBezTo>
                  <a:cubicBezTo>
                    <a:pt x="2938" y="6315"/>
                    <a:pt x="2938" y="6294"/>
                    <a:pt x="2931" y="6272"/>
                  </a:cubicBezTo>
                  <a:cubicBezTo>
                    <a:pt x="2924" y="6198"/>
                    <a:pt x="2894" y="6154"/>
                    <a:pt x="2865" y="6103"/>
                  </a:cubicBezTo>
                  <a:cubicBezTo>
                    <a:pt x="2850" y="6081"/>
                    <a:pt x="2850" y="6081"/>
                    <a:pt x="2850" y="6081"/>
                  </a:cubicBezTo>
                  <a:cubicBezTo>
                    <a:pt x="2836" y="6059"/>
                    <a:pt x="2836" y="6059"/>
                    <a:pt x="2836" y="6059"/>
                  </a:cubicBezTo>
                  <a:cubicBezTo>
                    <a:pt x="2799" y="6001"/>
                    <a:pt x="2748" y="5913"/>
                    <a:pt x="2726" y="5832"/>
                  </a:cubicBezTo>
                  <a:cubicBezTo>
                    <a:pt x="2704" y="5729"/>
                    <a:pt x="2711" y="5612"/>
                    <a:pt x="2726" y="5575"/>
                  </a:cubicBezTo>
                  <a:cubicBezTo>
                    <a:pt x="2777" y="5480"/>
                    <a:pt x="2770" y="5400"/>
                    <a:pt x="2711" y="5370"/>
                  </a:cubicBezTo>
                  <a:cubicBezTo>
                    <a:pt x="2652" y="5334"/>
                    <a:pt x="2638" y="5312"/>
                    <a:pt x="2660" y="5260"/>
                  </a:cubicBezTo>
                  <a:cubicBezTo>
                    <a:pt x="2660" y="5253"/>
                    <a:pt x="2660" y="5253"/>
                    <a:pt x="2660" y="5253"/>
                  </a:cubicBezTo>
                  <a:cubicBezTo>
                    <a:pt x="2689" y="5180"/>
                    <a:pt x="2704" y="5158"/>
                    <a:pt x="2777" y="5129"/>
                  </a:cubicBezTo>
                  <a:cubicBezTo>
                    <a:pt x="2792" y="5121"/>
                    <a:pt x="2806" y="5121"/>
                    <a:pt x="2821" y="5121"/>
                  </a:cubicBezTo>
                  <a:cubicBezTo>
                    <a:pt x="2843" y="5121"/>
                    <a:pt x="2865" y="5129"/>
                    <a:pt x="2880" y="5129"/>
                  </a:cubicBezTo>
                  <a:cubicBezTo>
                    <a:pt x="2902" y="5136"/>
                    <a:pt x="2916" y="5143"/>
                    <a:pt x="2931" y="5143"/>
                  </a:cubicBezTo>
                  <a:cubicBezTo>
                    <a:pt x="2931" y="5151"/>
                    <a:pt x="2924" y="5158"/>
                    <a:pt x="2924" y="5165"/>
                  </a:cubicBezTo>
                  <a:cubicBezTo>
                    <a:pt x="2975" y="5194"/>
                    <a:pt x="2975" y="5194"/>
                    <a:pt x="2975" y="5194"/>
                  </a:cubicBezTo>
                  <a:cubicBezTo>
                    <a:pt x="3012" y="5136"/>
                    <a:pt x="3078" y="5070"/>
                    <a:pt x="3099" y="5063"/>
                  </a:cubicBezTo>
                  <a:cubicBezTo>
                    <a:pt x="3136" y="5055"/>
                    <a:pt x="3187" y="5048"/>
                    <a:pt x="3231" y="5048"/>
                  </a:cubicBezTo>
                  <a:cubicBezTo>
                    <a:pt x="3283" y="5048"/>
                    <a:pt x="3305" y="5055"/>
                    <a:pt x="3312" y="5063"/>
                  </a:cubicBezTo>
                  <a:cubicBezTo>
                    <a:pt x="3341" y="5077"/>
                    <a:pt x="3385" y="5106"/>
                    <a:pt x="3422" y="5151"/>
                  </a:cubicBezTo>
                  <a:cubicBezTo>
                    <a:pt x="3451" y="5194"/>
                    <a:pt x="3517" y="5238"/>
                    <a:pt x="3590" y="5238"/>
                  </a:cubicBezTo>
                  <a:cubicBezTo>
                    <a:pt x="3605" y="5238"/>
                    <a:pt x="3620" y="5238"/>
                    <a:pt x="3642" y="5231"/>
                  </a:cubicBezTo>
                  <a:cubicBezTo>
                    <a:pt x="3722" y="5202"/>
                    <a:pt x="3759" y="5158"/>
                    <a:pt x="3759" y="5092"/>
                  </a:cubicBezTo>
                  <a:cubicBezTo>
                    <a:pt x="3759" y="5070"/>
                    <a:pt x="3774" y="5055"/>
                    <a:pt x="3788" y="5041"/>
                  </a:cubicBezTo>
                  <a:cubicBezTo>
                    <a:pt x="3803" y="5019"/>
                    <a:pt x="3818" y="4997"/>
                    <a:pt x="3818" y="4967"/>
                  </a:cubicBezTo>
                  <a:cubicBezTo>
                    <a:pt x="3818" y="4923"/>
                    <a:pt x="3788" y="4909"/>
                    <a:pt x="3774" y="4901"/>
                  </a:cubicBezTo>
                  <a:cubicBezTo>
                    <a:pt x="3752" y="4887"/>
                    <a:pt x="3752" y="4887"/>
                    <a:pt x="3752" y="4872"/>
                  </a:cubicBezTo>
                  <a:cubicBezTo>
                    <a:pt x="3752" y="4835"/>
                    <a:pt x="3744" y="4777"/>
                    <a:pt x="3744" y="4733"/>
                  </a:cubicBezTo>
                  <a:cubicBezTo>
                    <a:pt x="3781" y="4740"/>
                    <a:pt x="3825" y="4747"/>
                    <a:pt x="3832" y="4762"/>
                  </a:cubicBezTo>
                  <a:cubicBezTo>
                    <a:pt x="3847" y="4770"/>
                    <a:pt x="3869" y="4777"/>
                    <a:pt x="3898" y="4777"/>
                  </a:cubicBezTo>
                  <a:cubicBezTo>
                    <a:pt x="3964" y="4777"/>
                    <a:pt x="4067" y="4747"/>
                    <a:pt x="4067" y="4740"/>
                  </a:cubicBezTo>
                  <a:cubicBezTo>
                    <a:pt x="4177" y="4711"/>
                    <a:pt x="4177" y="4711"/>
                    <a:pt x="4177" y="4711"/>
                  </a:cubicBezTo>
                  <a:cubicBezTo>
                    <a:pt x="4067" y="4682"/>
                    <a:pt x="4067" y="4682"/>
                    <a:pt x="4067" y="4682"/>
                  </a:cubicBezTo>
                  <a:cubicBezTo>
                    <a:pt x="4045" y="4682"/>
                    <a:pt x="4023" y="4674"/>
                    <a:pt x="4015" y="4667"/>
                  </a:cubicBezTo>
                  <a:cubicBezTo>
                    <a:pt x="4015" y="4660"/>
                    <a:pt x="4023" y="4660"/>
                    <a:pt x="4023" y="4660"/>
                  </a:cubicBezTo>
                  <a:cubicBezTo>
                    <a:pt x="4045" y="4638"/>
                    <a:pt x="4067" y="4630"/>
                    <a:pt x="4089" y="4623"/>
                  </a:cubicBezTo>
                  <a:cubicBezTo>
                    <a:pt x="4111" y="4623"/>
                    <a:pt x="4147" y="4608"/>
                    <a:pt x="4177" y="4572"/>
                  </a:cubicBezTo>
                  <a:cubicBezTo>
                    <a:pt x="4184" y="4564"/>
                    <a:pt x="4191" y="4557"/>
                    <a:pt x="4199" y="4550"/>
                  </a:cubicBezTo>
                  <a:cubicBezTo>
                    <a:pt x="4228" y="4506"/>
                    <a:pt x="4257" y="4476"/>
                    <a:pt x="4257" y="4396"/>
                  </a:cubicBezTo>
                  <a:cubicBezTo>
                    <a:pt x="4257" y="4366"/>
                    <a:pt x="4250" y="4337"/>
                    <a:pt x="4235" y="4308"/>
                  </a:cubicBezTo>
                  <a:cubicBezTo>
                    <a:pt x="4221" y="4264"/>
                    <a:pt x="4206" y="4234"/>
                    <a:pt x="4243" y="4191"/>
                  </a:cubicBezTo>
                  <a:cubicBezTo>
                    <a:pt x="4279" y="4139"/>
                    <a:pt x="4294" y="4139"/>
                    <a:pt x="4294" y="4139"/>
                  </a:cubicBezTo>
                  <a:cubicBezTo>
                    <a:pt x="4301" y="4139"/>
                    <a:pt x="4309" y="4147"/>
                    <a:pt x="4323" y="4154"/>
                  </a:cubicBezTo>
                  <a:cubicBezTo>
                    <a:pt x="4323" y="4154"/>
                    <a:pt x="4331" y="4161"/>
                    <a:pt x="4338" y="4161"/>
                  </a:cubicBezTo>
                  <a:cubicBezTo>
                    <a:pt x="4360" y="4176"/>
                    <a:pt x="4396" y="4183"/>
                    <a:pt x="4440" y="4183"/>
                  </a:cubicBezTo>
                  <a:cubicBezTo>
                    <a:pt x="4506" y="4183"/>
                    <a:pt x="4594" y="4169"/>
                    <a:pt x="4645" y="4110"/>
                  </a:cubicBezTo>
                  <a:cubicBezTo>
                    <a:pt x="4675" y="4088"/>
                    <a:pt x="4704" y="4066"/>
                    <a:pt x="4733" y="4044"/>
                  </a:cubicBezTo>
                  <a:cubicBezTo>
                    <a:pt x="4770" y="4015"/>
                    <a:pt x="4814" y="3985"/>
                    <a:pt x="4836" y="3949"/>
                  </a:cubicBezTo>
                  <a:cubicBezTo>
                    <a:pt x="4851" y="3912"/>
                    <a:pt x="4858" y="3883"/>
                    <a:pt x="4858" y="3861"/>
                  </a:cubicBezTo>
                  <a:cubicBezTo>
                    <a:pt x="4858" y="3832"/>
                    <a:pt x="4858" y="3817"/>
                    <a:pt x="4880" y="3795"/>
                  </a:cubicBezTo>
                  <a:cubicBezTo>
                    <a:pt x="4895" y="3773"/>
                    <a:pt x="4909" y="3751"/>
                    <a:pt x="4931" y="3736"/>
                  </a:cubicBezTo>
                  <a:cubicBezTo>
                    <a:pt x="4953" y="3714"/>
                    <a:pt x="4953" y="3714"/>
                    <a:pt x="4953" y="3714"/>
                  </a:cubicBezTo>
                  <a:cubicBezTo>
                    <a:pt x="4939" y="3692"/>
                    <a:pt x="4939" y="3692"/>
                    <a:pt x="4939" y="3692"/>
                  </a:cubicBezTo>
                  <a:cubicBezTo>
                    <a:pt x="4931" y="3685"/>
                    <a:pt x="4931" y="3685"/>
                    <a:pt x="4931" y="3685"/>
                  </a:cubicBezTo>
                  <a:cubicBezTo>
                    <a:pt x="4924" y="3663"/>
                    <a:pt x="4909" y="3612"/>
                    <a:pt x="4902" y="3568"/>
                  </a:cubicBezTo>
                  <a:cubicBezTo>
                    <a:pt x="4902" y="3546"/>
                    <a:pt x="4902" y="3538"/>
                    <a:pt x="4895" y="3524"/>
                  </a:cubicBezTo>
                  <a:cubicBezTo>
                    <a:pt x="4895" y="3502"/>
                    <a:pt x="4887" y="3487"/>
                    <a:pt x="4895" y="3465"/>
                  </a:cubicBezTo>
                  <a:cubicBezTo>
                    <a:pt x="4902" y="3472"/>
                    <a:pt x="4902" y="3472"/>
                    <a:pt x="4909" y="3472"/>
                  </a:cubicBezTo>
                  <a:cubicBezTo>
                    <a:pt x="4909" y="3472"/>
                    <a:pt x="4931" y="3465"/>
                    <a:pt x="4939" y="3443"/>
                  </a:cubicBezTo>
                  <a:cubicBezTo>
                    <a:pt x="4946" y="3414"/>
                    <a:pt x="4968" y="3348"/>
                    <a:pt x="4924" y="3297"/>
                  </a:cubicBezTo>
                  <a:cubicBezTo>
                    <a:pt x="4917" y="3282"/>
                    <a:pt x="4909" y="3267"/>
                    <a:pt x="4902" y="3253"/>
                  </a:cubicBezTo>
                  <a:cubicBezTo>
                    <a:pt x="4895" y="3231"/>
                    <a:pt x="4880" y="3201"/>
                    <a:pt x="4836" y="3194"/>
                  </a:cubicBezTo>
                  <a:cubicBezTo>
                    <a:pt x="4829" y="3187"/>
                    <a:pt x="4821" y="3187"/>
                    <a:pt x="4814" y="3187"/>
                  </a:cubicBezTo>
                  <a:cubicBezTo>
                    <a:pt x="4785" y="3187"/>
                    <a:pt x="4763" y="3201"/>
                    <a:pt x="4733" y="3216"/>
                  </a:cubicBezTo>
                  <a:cubicBezTo>
                    <a:pt x="4726" y="3216"/>
                    <a:pt x="4719" y="3223"/>
                    <a:pt x="4712" y="3231"/>
                  </a:cubicBezTo>
                  <a:cubicBezTo>
                    <a:pt x="4675" y="3245"/>
                    <a:pt x="4653" y="3260"/>
                    <a:pt x="4645" y="3282"/>
                  </a:cubicBezTo>
                  <a:cubicBezTo>
                    <a:pt x="4638" y="3311"/>
                    <a:pt x="4653" y="3341"/>
                    <a:pt x="4660" y="3363"/>
                  </a:cubicBezTo>
                  <a:lnTo>
                    <a:pt x="4660" y="3363"/>
                  </a:lnTo>
                  <a:cubicBezTo>
                    <a:pt x="4645" y="3370"/>
                    <a:pt x="4602" y="3370"/>
                    <a:pt x="4587" y="3370"/>
                  </a:cubicBezTo>
                  <a:cubicBezTo>
                    <a:pt x="4565" y="3370"/>
                    <a:pt x="4550" y="3363"/>
                    <a:pt x="4543" y="3319"/>
                  </a:cubicBezTo>
                  <a:cubicBezTo>
                    <a:pt x="4536" y="3311"/>
                    <a:pt x="4536" y="3304"/>
                    <a:pt x="4536" y="3297"/>
                  </a:cubicBezTo>
                  <a:cubicBezTo>
                    <a:pt x="4536" y="3289"/>
                    <a:pt x="4528" y="3275"/>
                    <a:pt x="4528" y="3267"/>
                  </a:cubicBezTo>
                  <a:cubicBezTo>
                    <a:pt x="4580" y="3267"/>
                    <a:pt x="4602" y="3216"/>
                    <a:pt x="4616" y="3172"/>
                  </a:cubicBezTo>
                  <a:cubicBezTo>
                    <a:pt x="4624" y="3157"/>
                    <a:pt x="4631" y="3135"/>
                    <a:pt x="4638" y="3128"/>
                  </a:cubicBezTo>
                  <a:cubicBezTo>
                    <a:pt x="4675" y="3077"/>
                    <a:pt x="4675" y="3018"/>
                    <a:pt x="4631" y="2982"/>
                  </a:cubicBezTo>
                  <a:cubicBezTo>
                    <a:pt x="4638" y="2974"/>
                    <a:pt x="4645" y="2974"/>
                    <a:pt x="4653" y="2967"/>
                  </a:cubicBezTo>
                  <a:cubicBezTo>
                    <a:pt x="4697" y="2930"/>
                    <a:pt x="4682" y="2894"/>
                    <a:pt x="4675" y="2864"/>
                  </a:cubicBezTo>
                  <a:cubicBezTo>
                    <a:pt x="4675" y="2850"/>
                    <a:pt x="4668" y="2835"/>
                    <a:pt x="4675" y="2820"/>
                  </a:cubicBezTo>
                  <a:cubicBezTo>
                    <a:pt x="4690" y="2784"/>
                    <a:pt x="4741" y="2769"/>
                    <a:pt x="4785" y="2769"/>
                  </a:cubicBezTo>
                  <a:cubicBezTo>
                    <a:pt x="4821" y="2769"/>
                    <a:pt x="4836" y="2747"/>
                    <a:pt x="4843" y="2740"/>
                  </a:cubicBezTo>
                  <a:cubicBezTo>
                    <a:pt x="4858" y="2710"/>
                    <a:pt x="4851" y="2681"/>
                    <a:pt x="4821" y="2644"/>
                  </a:cubicBezTo>
                  <a:cubicBezTo>
                    <a:pt x="4821" y="2637"/>
                    <a:pt x="4821" y="2630"/>
                    <a:pt x="4814" y="2630"/>
                  </a:cubicBezTo>
                  <a:cubicBezTo>
                    <a:pt x="4821" y="2630"/>
                    <a:pt x="4829" y="2622"/>
                    <a:pt x="4851" y="2622"/>
                  </a:cubicBezTo>
                  <a:cubicBezTo>
                    <a:pt x="4865" y="2622"/>
                    <a:pt x="4909" y="2615"/>
                    <a:pt x="4924" y="2586"/>
                  </a:cubicBezTo>
                  <a:cubicBezTo>
                    <a:pt x="4931" y="2549"/>
                    <a:pt x="4902" y="2527"/>
                    <a:pt x="4880" y="2498"/>
                  </a:cubicBezTo>
                  <a:cubicBezTo>
                    <a:pt x="4873" y="2491"/>
                    <a:pt x="4865" y="2491"/>
                    <a:pt x="4865" y="2483"/>
                  </a:cubicBezTo>
                  <a:cubicBezTo>
                    <a:pt x="4821" y="2447"/>
                    <a:pt x="4792" y="2432"/>
                    <a:pt x="4763" y="2410"/>
                  </a:cubicBezTo>
                  <a:cubicBezTo>
                    <a:pt x="4755" y="2410"/>
                    <a:pt x="4755" y="2410"/>
                    <a:pt x="4748" y="2403"/>
                  </a:cubicBezTo>
                  <a:cubicBezTo>
                    <a:pt x="4770" y="2410"/>
                    <a:pt x="4800" y="2410"/>
                    <a:pt x="4836" y="2410"/>
                  </a:cubicBezTo>
                  <a:cubicBezTo>
                    <a:pt x="4858" y="2410"/>
                    <a:pt x="4909" y="2410"/>
                    <a:pt x="4917" y="2373"/>
                  </a:cubicBezTo>
                  <a:cubicBezTo>
                    <a:pt x="4931" y="2344"/>
                    <a:pt x="4895" y="2315"/>
                    <a:pt x="4865" y="2293"/>
                  </a:cubicBezTo>
                  <a:cubicBezTo>
                    <a:pt x="4858" y="2285"/>
                    <a:pt x="4836" y="2263"/>
                    <a:pt x="4821" y="2161"/>
                  </a:cubicBezTo>
                  <a:lnTo>
                    <a:pt x="4821" y="2153"/>
                  </a:lnTo>
                  <a:lnTo>
                    <a:pt x="4821" y="2153"/>
                  </a:lnTo>
                  <a:lnTo>
                    <a:pt x="4821" y="2153"/>
                  </a:lnTo>
                  <a:cubicBezTo>
                    <a:pt x="4836" y="2153"/>
                    <a:pt x="4843" y="2161"/>
                    <a:pt x="4851" y="2168"/>
                  </a:cubicBezTo>
                  <a:cubicBezTo>
                    <a:pt x="4865" y="2183"/>
                    <a:pt x="4887" y="2197"/>
                    <a:pt x="4909" y="2197"/>
                  </a:cubicBezTo>
                  <a:cubicBezTo>
                    <a:pt x="4939" y="2197"/>
                    <a:pt x="4968" y="2175"/>
                    <a:pt x="4990" y="2161"/>
                  </a:cubicBezTo>
                  <a:lnTo>
                    <a:pt x="4997" y="2168"/>
                  </a:lnTo>
                  <a:cubicBezTo>
                    <a:pt x="5012" y="2183"/>
                    <a:pt x="5034" y="2212"/>
                    <a:pt x="5071" y="2220"/>
                  </a:cubicBezTo>
                  <a:cubicBezTo>
                    <a:pt x="5085" y="2227"/>
                    <a:pt x="5093" y="2227"/>
                    <a:pt x="5100" y="2227"/>
                  </a:cubicBezTo>
                  <a:cubicBezTo>
                    <a:pt x="5144" y="2227"/>
                    <a:pt x="5159" y="2190"/>
                    <a:pt x="5173" y="2161"/>
                  </a:cubicBezTo>
                  <a:cubicBezTo>
                    <a:pt x="5181" y="2153"/>
                    <a:pt x="5181" y="2139"/>
                    <a:pt x="5188" y="2124"/>
                  </a:cubicBezTo>
                  <a:cubicBezTo>
                    <a:pt x="5232" y="2058"/>
                    <a:pt x="5202" y="2022"/>
                    <a:pt x="5181" y="2000"/>
                  </a:cubicBezTo>
                  <a:cubicBezTo>
                    <a:pt x="5181" y="1992"/>
                    <a:pt x="5173" y="1992"/>
                    <a:pt x="5173" y="1985"/>
                  </a:cubicBezTo>
                  <a:cubicBezTo>
                    <a:pt x="5159" y="1970"/>
                    <a:pt x="5144" y="1963"/>
                    <a:pt x="5129" y="1948"/>
                  </a:cubicBezTo>
                  <a:cubicBezTo>
                    <a:pt x="5122" y="1948"/>
                    <a:pt x="5107" y="1941"/>
                    <a:pt x="5093" y="1926"/>
                  </a:cubicBezTo>
                  <a:cubicBezTo>
                    <a:pt x="5085" y="1919"/>
                    <a:pt x="5085" y="1919"/>
                    <a:pt x="5085" y="1919"/>
                  </a:cubicBezTo>
                  <a:cubicBezTo>
                    <a:pt x="5085" y="1912"/>
                    <a:pt x="5093" y="1904"/>
                    <a:pt x="5100" y="1904"/>
                  </a:cubicBezTo>
                  <a:cubicBezTo>
                    <a:pt x="5107" y="1890"/>
                    <a:pt x="5107" y="1890"/>
                    <a:pt x="5107" y="1890"/>
                  </a:cubicBezTo>
                  <a:cubicBezTo>
                    <a:pt x="5144" y="1853"/>
                    <a:pt x="5159" y="1838"/>
                    <a:pt x="5159" y="1831"/>
                  </a:cubicBezTo>
                  <a:cubicBezTo>
                    <a:pt x="5173" y="1802"/>
                    <a:pt x="5173" y="1802"/>
                    <a:pt x="5173" y="1802"/>
                  </a:cubicBezTo>
                  <a:cubicBezTo>
                    <a:pt x="5166" y="1794"/>
                    <a:pt x="5166" y="1794"/>
                    <a:pt x="5166" y="1794"/>
                  </a:cubicBezTo>
                  <a:cubicBezTo>
                    <a:pt x="5181" y="1787"/>
                    <a:pt x="5188" y="1758"/>
                    <a:pt x="5188" y="1743"/>
                  </a:cubicBezTo>
                  <a:cubicBezTo>
                    <a:pt x="5188" y="1721"/>
                    <a:pt x="5188" y="1699"/>
                    <a:pt x="5188" y="1684"/>
                  </a:cubicBezTo>
                  <a:cubicBezTo>
                    <a:pt x="5181" y="1655"/>
                    <a:pt x="5181" y="1655"/>
                    <a:pt x="5188" y="1648"/>
                  </a:cubicBezTo>
                  <a:cubicBezTo>
                    <a:pt x="5217" y="1633"/>
                    <a:pt x="5239" y="1605"/>
                    <a:pt x="5239" y="1575"/>
                  </a:cubicBezTo>
                  <a:cubicBezTo>
                    <a:pt x="5239" y="1546"/>
                    <a:pt x="5224" y="1524"/>
                    <a:pt x="5210" y="1510"/>
                  </a:cubicBezTo>
                  <a:cubicBezTo>
                    <a:pt x="5188" y="1502"/>
                    <a:pt x="5063" y="1422"/>
                    <a:pt x="4990" y="1414"/>
                  </a:cubicBezTo>
                  <a:cubicBezTo>
                    <a:pt x="4939" y="1407"/>
                    <a:pt x="4865" y="1356"/>
                    <a:pt x="4851" y="1319"/>
                  </a:cubicBezTo>
                  <a:cubicBezTo>
                    <a:pt x="4851" y="1312"/>
                    <a:pt x="4851" y="1304"/>
                    <a:pt x="4851" y="1297"/>
                  </a:cubicBezTo>
                  <a:cubicBezTo>
                    <a:pt x="4836" y="1253"/>
                    <a:pt x="4821" y="1209"/>
                    <a:pt x="4748" y="1209"/>
                  </a:cubicBezTo>
                  <a:cubicBezTo>
                    <a:pt x="4704" y="1209"/>
                    <a:pt x="4682" y="1195"/>
                    <a:pt x="4660" y="1158"/>
                  </a:cubicBezTo>
                  <a:cubicBezTo>
                    <a:pt x="4653" y="1143"/>
                    <a:pt x="4653" y="1129"/>
                    <a:pt x="4653" y="1114"/>
                  </a:cubicBezTo>
                  <a:cubicBezTo>
                    <a:pt x="4645" y="1092"/>
                    <a:pt x="4638" y="1070"/>
                    <a:pt x="4616" y="1048"/>
                  </a:cubicBezTo>
                  <a:cubicBezTo>
                    <a:pt x="4602" y="1033"/>
                    <a:pt x="4602" y="967"/>
                    <a:pt x="4609" y="945"/>
                  </a:cubicBezTo>
                  <a:cubicBezTo>
                    <a:pt x="4609" y="938"/>
                    <a:pt x="4609" y="938"/>
                    <a:pt x="4609" y="931"/>
                  </a:cubicBezTo>
                  <a:lnTo>
                    <a:pt x="4609" y="931"/>
                  </a:lnTo>
                  <a:cubicBezTo>
                    <a:pt x="4609" y="916"/>
                    <a:pt x="4609" y="916"/>
                    <a:pt x="4609" y="916"/>
                  </a:cubicBezTo>
                  <a:lnTo>
                    <a:pt x="4609" y="916"/>
                  </a:lnTo>
                  <a:lnTo>
                    <a:pt x="4609" y="909"/>
                  </a:lnTo>
                  <a:cubicBezTo>
                    <a:pt x="4602" y="872"/>
                    <a:pt x="4602" y="872"/>
                    <a:pt x="4602" y="872"/>
                  </a:cubicBezTo>
                  <a:lnTo>
                    <a:pt x="4602" y="872"/>
                  </a:lnTo>
                  <a:cubicBezTo>
                    <a:pt x="4587" y="835"/>
                    <a:pt x="4572" y="813"/>
                    <a:pt x="4543" y="792"/>
                  </a:cubicBezTo>
                  <a:cubicBezTo>
                    <a:pt x="4521" y="777"/>
                    <a:pt x="4499" y="762"/>
                    <a:pt x="4470" y="762"/>
                  </a:cubicBezTo>
                  <a:cubicBezTo>
                    <a:pt x="4455" y="762"/>
                    <a:pt x="4440" y="762"/>
                    <a:pt x="4418" y="770"/>
                  </a:cubicBezTo>
                  <a:cubicBezTo>
                    <a:pt x="4411" y="777"/>
                    <a:pt x="4396" y="784"/>
                    <a:pt x="4389" y="799"/>
                  </a:cubicBezTo>
                  <a:cubicBezTo>
                    <a:pt x="4382" y="792"/>
                    <a:pt x="4374" y="784"/>
                    <a:pt x="4360" y="784"/>
                  </a:cubicBezTo>
                  <a:cubicBezTo>
                    <a:pt x="4323" y="784"/>
                    <a:pt x="4286" y="813"/>
                    <a:pt x="4272" y="857"/>
                  </a:cubicBezTo>
                  <a:cubicBezTo>
                    <a:pt x="4257" y="880"/>
                    <a:pt x="4235" y="894"/>
                    <a:pt x="4206" y="909"/>
                  </a:cubicBezTo>
                  <a:cubicBezTo>
                    <a:pt x="4191" y="916"/>
                    <a:pt x="4177" y="923"/>
                    <a:pt x="4162" y="938"/>
                  </a:cubicBezTo>
                  <a:cubicBezTo>
                    <a:pt x="4140" y="945"/>
                    <a:pt x="4133" y="953"/>
                    <a:pt x="4125" y="953"/>
                  </a:cubicBezTo>
                  <a:cubicBezTo>
                    <a:pt x="4103" y="960"/>
                    <a:pt x="4089" y="967"/>
                    <a:pt x="4089" y="1004"/>
                  </a:cubicBezTo>
                  <a:cubicBezTo>
                    <a:pt x="4089" y="1041"/>
                    <a:pt x="4125" y="1106"/>
                    <a:pt x="4191" y="1136"/>
                  </a:cubicBezTo>
                  <a:cubicBezTo>
                    <a:pt x="4199" y="1136"/>
                    <a:pt x="4199" y="1136"/>
                    <a:pt x="4206" y="1136"/>
                  </a:cubicBezTo>
                  <a:cubicBezTo>
                    <a:pt x="4199" y="1143"/>
                    <a:pt x="4184" y="1158"/>
                    <a:pt x="4177" y="1165"/>
                  </a:cubicBezTo>
                  <a:cubicBezTo>
                    <a:pt x="4162" y="1180"/>
                    <a:pt x="4162" y="1180"/>
                    <a:pt x="4162" y="1180"/>
                  </a:cubicBezTo>
                  <a:cubicBezTo>
                    <a:pt x="4154" y="1187"/>
                    <a:pt x="4154" y="1187"/>
                    <a:pt x="4147" y="1187"/>
                  </a:cubicBezTo>
                  <a:cubicBezTo>
                    <a:pt x="4147" y="1187"/>
                    <a:pt x="4125" y="1180"/>
                    <a:pt x="4103" y="1143"/>
                  </a:cubicBezTo>
                  <a:cubicBezTo>
                    <a:pt x="4081" y="1121"/>
                    <a:pt x="4030" y="1099"/>
                    <a:pt x="3957" y="1070"/>
                  </a:cubicBezTo>
                  <a:cubicBezTo>
                    <a:pt x="3920" y="1055"/>
                    <a:pt x="3883" y="1041"/>
                    <a:pt x="3862" y="1026"/>
                  </a:cubicBezTo>
                  <a:cubicBezTo>
                    <a:pt x="3832" y="1011"/>
                    <a:pt x="3832" y="997"/>
                    <a:pt x="3840" y="953"/>
                  </a:cubicBezTo>
                  <a:cubicBezTo>
                    <a:pt x="3840" y="938"/>
                    <a:pt x="3840" y="938"/>
                    <a:pt x="3840" y="938"/>
                  </a:cubicBezTo>
                  <a:cubicBezTo>
                    <a:pt x="3847" y="909"/>
                    <a:pt x="3854" y="894"/>
                    <a:pt x="3891" y="887"/>
                  </a:cubicBezTo>
                  <a:cubicBezTo>
                    <a:pt x="3950" y="880"/>
                    <a:pt x="3964" y="865"/>
                    <a:pt x="3986" y="828"/>
                  </a:cubicBezTo>
                  <a:cubicBezTo>
                    <a:pt x="3986" y="821"/>
                    <a:pt x="3986" y="813"/>
                    <a:pt x="3993" y="806"/>
                  </a:cubicBezTo>
                  <a:cubicBezTo>
                    <a:pt x="4015" y="762"/>
                    <a:pt x="3993" y="726"/>
                    <a:pt x="3986" y="711"/>
                  </a:cubicBezTo>
                  <a:cubicBezTo>
                    <a:pt x="3979" y="704"/>
                    <a:pt x="3979" y="696"/>
                    <a:pt x="3979" y="696"/>
                  </a:cubicBezTo>
                  <a:cubicBezTo>
                    <a:pt x="3993" y="645"/>
                    <a:pt x="3950" y="550"/>
                    <a:pt x="3920" y="521"/>
                  </a:cubicBezTo>
                  <a:cubicBezTo>
                    <a:pt x="3913" y="513"/>
                    <a:pt x="3905" y="506"/>
                    <a:pt x="3905" y="491"/>
                  </a:cubicBezTo>
                  <a:cubicBezTo>
                    <a:pt x="3905" y="484"/>
                    <a:pt x="3913" y="476"/>
                    <a:pt x="3927" y="462"/>
                  </a:cubicBezTo>
                  <a:cubicBezTo>
                    <a:pt x="3950" y="447"/>
                    <a:pt x="3957" y="418"/>
                    <a:pt x="3950" y="396"/>
                  </a:cubicBezTo>
                  <a:cubicBezTo>
                    <a:pt x="3971" y="396"/>
                    <a:pt x="3986" y="381"/>
                    <a:pt x="3986" y="374"/>
                  </a:cubicBezTo>
                  <a:cubicBezTo>
                    <a:pt x="4001" y="352"/>
                    <a:pt x="3986" y="330"/>
                    <a:pt x="3971" y="308"/>
                  </a:cubicBezTo>
                  <a:cubicBezTo>
                    <a:pt x="3979" y="308"/>
                    <a:pt x="3986" y="315"/>
                    <a:pt x="3993" y="315"/>
                  </a:cubicBezTo>
                  <a:cubicBezTo>
                    <a:pt x="4008" y="323"/>
                    <a:pt x="4023" y="323"/>
                    <a:pt x="4030" y="323"/>
                  </a:cubicBezTo>
                  <a:cubicBezTo>
                    <a:pt x="4059" y="323"/>
                    <a:pt x="4081" y="308"/>
                    <a:pt x="4089" y="279"/>
                  </a:cubicBezTo>
                  <a:cubicBezTo>
                    <a:pt x="4096" y="249"/>
                    <a:pt x="4096" y="213"/>
                    <a:pt x="4067" y="198"/>
                  </a:cubicBezTo>
                  <a:cubicBezTo>
                    <a:pt x="4030" y="169"/>
                    <a:pt x="3986" y="125"/>
                    <a:pt x="3979" y="103"/>
                  </a:cubicBezTo>
                  <a:cubicBezTo>
                    <a:pt x="3971" y="73"/>
                    <a:pt x="3942" y="52"/>
                    <a:pt x="3898" y="52"/>
                  </a:cubicBezTo>
                  <a:cubicBezTo>
                    <a:pt x="3876" y="52"/>
                    <a:pt x="3840" y="59"/>
                    <a:pt x="3810" y="73"/>
                  </a:cubicBezTo>
                  <a:cubicBezTo>
                    <a:pt x="3781" y="88"/>
                    <a:pt x="3766" y="88"/>
                    <a:pt x="3744" y="88"/>
                  </a:cubicBezTo>
                  <a:cubicBezTo>
                    <a:pt x="3737" y="88"/>
                    <a:pt x="3730" y="88"/>
                    <a:pt x="3722" y="88"/>
                  </a:cubicBezTo>
                  <a:cubicBezTo>
                    <a:pt x="3715" y="88"/>
                    <a:pt x="3700" y="88"/>
                    <a:pt x="3693" y="88"/>
                  </a:cubicBezTo>
                  <a:cubicBezTo>
                    <a:pt x="3693" y="88"/>
                    <a:pt x="3686" y="73"/>
                    <a:pt x="3678" y="66"/>
                  </a:cubicBezTo>
                  <a:cubicBezTo>
                    <a:pt x="3671" y="44"/>
                    <a:pt x="3656" y="7"/>
                    <a:pt x="3620" y="0"/>
                  </a:cubicBezTo>
                  <a:cubicBezTo>
                    <a:pt x="3612" y="0"/>
                    <a:pt x="3612" y="0"/>
                    <a:pt x="3605" y="0"/>
                  </a:cubicBezTo>
                  <a:lnTo>
                    <a:pt x="3605" y="0"/>
                  </a:lnTo>
                  <a:lnTo>
                    <a:pt x="3605" y="30"/>
                  </a:lnTo>
                  <a:close/>
                  <a:moveTo>
                    <a:pt x="5012" y="1729"/>
                  </a:moveTo>
                  <a:lnTo>
                    <a:pt x="5012" y="1729"/>
                  </a:lnTo>
                  <a:cubicBezTo>
                    <a:pt x="5019" y="1729"/>
                    <a:pt x="5019" y="1721"/>
                    <a:pt x="5034" y="1714"/>
                  </a:cubicBezTo>
                  <a:cubicBezTo>
                    <a:pt x="5049" y="1699"/>
                    <a:pt x="5056" y="1699"/>
                    <a:pt x="5056" y="1699"/>
                  </a:cubicBezTo>
                  <a:cubicBezTo>
                    <a:pt x="5056" y="1699"/>
                    <a:pt x="5063" y="1706"/>
                    <a:pt x="5078" y="1736"/>
                  </a:cubicBezTo>
                  <a:cubicBezTo>
                    <a:pt x="5085" y="1751"/>
                    <a:pt x="5085" y="1765"/>
                    <a:pt x="5093" y="1772"/>
                  </a:cubicBezTo>
                  <a:cubicBezTo>
                    <a:pt x="5078" y="1765"/>
                    <a:pt x="5063" y="1758"/>
                    <a:pt x="5041" y="1751"/>
                  </a:cubicBezTo>
                  <a:cubicBezTo>
                    <a:pt x="5019" y="1736"/>
                    <a:pt x="5019" y="1729"/>
                    <a:pt x="5012" y="1729"/>
                  </a:cubicBezTo>
                  <a:close/>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6" name="Freeform 75">
              <a:extLst>
                <a:ext uri="{FF2B5EF4-FFF2-40B4-BE49-F238E27FC236}">
                  <a16:creationId xmlns:a16="http://schemas.microsoft.com/office/drawing/2014/main" id="{7AE031DA-06BA-854B-9067-C655DC68BA44}"/>
                </a:ext>
              </a:extLst>
            </p:cNvPr>
            <p:cNvSpPr>
              <a:spLocks noChangeArrowheads="1"/>
            </p:cNvSpPr>
            <p:nvPr/>
          </p:nvSpPr>
          <p:spPr bwMode="auto">
            <a:xfrm>
              <a:off x="6596783" y="6889745"/>
              <a:ext cx="2243404" cy="1820258"/>
            </a:xfrm>
            <a:custGeom>
              <a:avLst/>
              <a:gdLst>
                <a:gd name="T0" fmla="*/ 1538 w 5840"/>
                <a:gd name="T1" fmla="*/ 4491 h 4793"/>
                <a:gd name="T2" fmla="*/ 1215 w 5840"/>
                <a:gd name="T3" fmla="*/ 4227 h 4793"/>
                <a:gd name="T4" fmla="*/ 769 w 5840"/>
                <a:gd name="T5" fmla="*/ 3773 h 4793"/>
                <a:gd name="T6" fmla="*/ 528 w 5840"/>
                <a:gd name="T7" fmla="*/ 3700 h 4793"/>
                <a:gd name="T8" fmla="*/ 388 w 5840"/>
                <a:gd name="T9" fmla="*/ 3458 h 4793"/>
                <a:gd name="T10" fmla="*/ 278 w 5840"/>
                <a:gd name="T11" fmla="*/ 3275 h 4793"/>
                <a:gd name="T12" fmla="*/ 15 w 5840"/>
                <a:gd name="T13" fmla="*/ 3326 h 4793"/>
                <a:gd name="T14" fmla="*/ 117 w 5840"/>
                <a:gd name="T15" fmla="*/ 2974 h 4793"/>
                <a:gd name="T16" fmla="*/ 293 w 5840"/>
                <a:gd name="T17" fmla="*/ 2630 h 4793"/>
                <a:gd name="T18" fmla="*/ 168 w 5840"/>
                <a:gd name="T19" fmla="*/ 2439 h 4793"/>
                <a:gd name="T20" fmla="*/ 300 w 5840"/>
                <a:gd name="T21" fmla="*/ 2190 h 4793"/>
                <a:gd name="T22" fmla="*/ 557 w 5840"/>
                <a:gd name="T23" fmla="*/ 2161 h 4793"/>
                <a:gd name="T24" fmla="*/ 630 w 5840"/>
                <a:gd name="T25" fmla="*/ 2014 h 4793"/>
                <a:gd name="T26" fmla="*/ 491 w 5840"/>
                <a:gd name="T27" fmla="*/ 1758 h 4793"/>
                <a:gd name="T28" fmla="*/ 689 w 5840"/>
                <a:gd name="T29" fmla="*/ 1633 h 4793"/>
                <a:gd name="T30" fmla="*/ 147 w 5840"/>
                <a:gd name="T31" fmla="*/ 1202 h 4793"/>
                <a:gd name="T32" fmla="*/ 227 w 5840"/>
                <a:gd name="T33" fmla="*/ 850 h 4793"/>
                <a:gd name="T34" fmla="*/ 637 w 5840"/>
                <a:gd name="T35" fmla="*/ 579 h 4793"/>
                <a:gd name="T36" fmla="*/ 931 w 5840"/>
                <a:gd name="T37" fmla="*/ 433 h 4793"/>
                <a:gd name="T38" fmla="*/ 1377 w 5840"/>
                <a:gd name="T39" fmla="*/ 330 h 4793"/>
                <a:gd name="T40" fmla="*/ 1596 w 5840"/>
                <a:gd name="T41" fmla="*/ 249 h 4793"/>
                <a:gd name="T42" fmla="*/ 1648 w 5840"/>
                <a:gd name="T43" fmla="*/ 15 h 4793"/>
                <a:gd name="T44" fmla="*/ 1867 w 5840"/>
                <a:gd name="T45" fmla="*/ 7 h 4793"/>
                <a:gd name="T46" fmla="*/ 2124 w 5840"/>
                <a:gd name="T47" fmla="*/ 110 h 4793"/>
                <a:gd name="T48" fmla="*/ 2190 w 5840"/>
                <a:gd name="T49" fmla="*/ 403 h 4793"/>
                <a:gd name="T50" fmla="*/ 2403 w 5840"/>
                <a:gd name="T51" fmla="*/ 718 h 4793"/>
                <a:gd name="T52" fmla="*/ 2681 w 5840"/>
                <a:gd name="T53" fmla="*/ 777 h 4793"/>
                <a:gd name="T54" fmla="*/ 2871 w 5840"/>
                <a:gd name="T55" fmla="*/ 799 h 4793"/>
                <a:gd name="T56" fmla="*/ 3106 w 5840"/>
                <a:gd name="T57" fmla="*/ 828 h 4793"/>
                <a:gd name="T58" fmla="*/ 3311 w 5840"/>
                <a:gd name="T59" fmla="*/ 1099 h 4793"/>
                <a:gd name="T60" fmla="*/ 3135 w 5840"/>
                <a:gd name="T61" fmla="*/ 1334 h 4793"/>
                <a:gd name="T62" fmla="*/ 3326 w 5840"/>
                <a:gd name="T63" fmla="*/ 1619 h 4793"/>
                <a:gd name="T64" fmla="*/ 3655 w 5840"/>
                <a:gd name="T65" fmla="*/ 1751 h 4793"/>
                <a:gd name="T66" fmla="*/ 3927 w 5840"/>
                <a:gd name="T67" fmla="*/ 1912 h 4793"/>
                <a:gd name="T68" fmla="*/ 4212 w 5840"/>
                <a:gd name="T69" fmla="*/ 1890 h 4793"/>
                <a:gd name="T70" fmla="*/ 4593 w 5840"/>
                <a:gd name="T71" fmla="*/ 2146 h 4793"/>
                <a:gd name="T72" fmla="*/ 4908 w 5840"/>
                <a:gd name="T73" fmla="*/ 2219 h 4793"/>
                <a:gd name="T74" fmla="*/ 5026 w 5840"/>
                <a:gd name="T75" fmla="*/ 1970 h 4793"/>
                <a:gd name="T76" fmla="*/ 5084 w 5840"/>
                <a:gd name="T77" fmla="*/ 1721 h 4793"/>
                <a:gd name="T78" fmla="*/ 5451 w 5840"/>
                <a:gd name="T79" fmla="*/ 1816 h 4793"/>
                <a:gd name="T80" fmla="*/ 5715 w 5840"/>
                <a:gd name="T81" fmla="*/ 2022 h 4793"/>
                <a:gd name="T82" fmla="*/ 5707 w 5840"/>
                <a:gd name="T83" fmla="*/ 2388 h 4793"/>
                <a:gd name="T84" fmla="*/ 5392 w 5840"/>
                <a:gd name="T85" fmla="*/ 2556 h 4793"/>
                <a:gd name="T86" fmla="*/ 5216 w 5840"/>
                <a:gd name="T87" fmla="*/ 2608 h 4793"/>
                <a:gd name="T88" fmla="*/ 5070 w 5840"/>
                <a:gd name="T89" fmla="*/ 2681 h 4793"/>
                <a:gd name="T90" fmla="*/ 5018 w 5840"/>
                <a:gd name="T91" fmla="*/ 2872 h 4793"/>
                <a:gd name="T92" fmla="*/ 5070 w 5840"/>
                <a:gd name="T93" fmla="*/ 2923 h 4793"/>
                <a:gd name="T94" fmla="*/ 5121 w 5840"/>
                <a:gd name="T95" fmla="*/ 3231 h 4793"/>
                <a:gd name="T96" fmla="*/ 4842 w 5840"/>
                <a:gd name="T97" fmla="*/ 3355 h 4793"/>
                <a:gd name="T98" fmla="*/ 4710 w 5840"/>
                <a:gd name="T99" fmla="*/ 3502 h 4793"/>
                <a:gd name="T100" fmla="*/ 4520 w 5840"/>
                <a:gd name="T101" fmla="*/ 3341 h 4793"/>
                <a:gd name="T102" fmla="*/ 4278 w 5840"/>
                <a:gd name="T103" fmla="*/ 3604 h 4793"/>
                <a:gd name="T104" fmla="*/ 4286 w 5840"/>
                <a:gd name="T105" fmla="*/ 3963 h 4793"/>
                <a:gd name="T106" fmla="*/ 3802 w 5840"/>
                <a:gd name="T107" fmla="*/ 4147 h 4793"/>
                <a:gd name="T108" fmla="*/ 3531 w 5840"/>
                <a:gd name="T109" fmla="*/ 4205 h 4793"/>
                <a:gd name="T110" fmla="*/ 3216 w 5840"/>
                <a:gd name="T111" fmla="*/ 3744 h 4793"/>
                <a:gd name="T112" fmla="*/ 3018 w 5840"/>
                <a:gd name="T113" fmla="*/ 4440 h 4793"/>
                <a:gd name="T114" fmla="*/ 2857 w 5840"/>
                <a:gd name="T115" fmla="*/ 4557 h 4793"/>
                <a:gd name="T116" fmla="*/ 2622 w 5840"/>
                <a:gd name="T117" fmla="*/ 4286 h 4793"/>
                <a:gd name="T118" fmla="*/ 2146 w 5840"/>
                <a:gd name="T119" fmla="*/ 4205 h 4793"/>
                <a:gd name="T120" fmla="*/ 1977 w 5840"/>
                <a:gd name="T121" fmla="*/ 4513 h 4793"/>
                <a:gd name="T122" fmla="*/ 1919 w 5840"/>
                <a:gd name="T123" fmla="*/ 4733 h 4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40" h="4793">
                  <a:moveTo>
                    <a:pt x="1787" y="4792"/>
                  </a:moveTo>
                  <a:lnTo>
                    <a:pt x="1787" y="4792"/>
                  </a:lnTo>
                  <a:cubicBezTo>
                    <a:pt x="1765" y="4792"/>
                    <a:pt x="1743" y="4784"/>
                    <a:pt x="1743" y="4784"/>
                  </a:cubicBezTo>
                  <a:lnTo>
                    <a:pt x="1743" y="4784"/>
                  </a:lnTo>
                  <a:cubicBezTo>
                    <a:pt x="1736" y="4784"/>
                    <a:pt x="1670" y="4769"/>
                    <a:pt x="1604" y="4747"/>
                  </a:cubicBezTo>
                  <a:cubicBezTo>
                    <a:pt x="1523" y="4725"/>
                    <a:pt x="1538" y="4630"/>
                    <a:pt x="1553" y="4564"/>
                  </a:cubicBezTo>
                  <a:cubicBezTo>
                    <a:pt x="1553" y="4535"/>
                    <a:pt x="1545" y="4513"/>
                    <a:pt x="1538" y="4491"/>
                  </a:cubicBezTo>
                  <a:cubicBezTo>
                    <a:pt x="1523" y="4469"/>
                    <a:pt x="1516" y="4440"/>
                    <a:pt x="1516" y="4410"/>
                  </a:cubicBezTo>
                  <a:cubicBezTo>
                    <a:pt x="1516" y="4359"/>
                    <a:pt x="1465" y="4344"/>
                    <a:pt x="1465" y="4344"/>
                  </a:cubicBezTo>
                  <a:cubicBezTo>
                    <a:pt x="1457" y="4344"/>
                    <a:pt x="1443" y="4344"/>
                    <a:pt x="1421" y="4344"/>
                  </a:cubicBezTo>
                  <a:cubicBezTo>
                    <a:pt x="1384" y="4344"/>
                    <a:pt x="1340" y="4337"/>
                    <a:pt x="1303" y="4315"/>
                  </a:cubicBezTo>
                  <a:cubicBezTo>
                    <a:pt x="1289" y="4301"/>
                    <a:pt x="1274" y="4286"/>
                    <a:pt x="1267" y="4264"/>
                  </a:cubicBezTo>
                  <a:cubicBezTo>
                    <a:pt x="1252" y="4242"/>
                    <a:pt x="1245" y="4227"/>
                    <a:pt x="1223" y="4227"/>
                  </a:cubicBezTo>
                  <a:cubicBezTo>
                    <a:pt x="1223" y="4227"/>
                    <a:pt x="1223" y="4227"/>
                    <a:pt x="1215" y="4227"/>
                  </a:cubicBezTo>
                  <a:cubicBezTo>
                    <a:pt x="1208" y="4235"/>
                    <a:pt x="1201" y="4235"/>
                    <a:pt x="1193" y="4235"/>
                  </a:cubicBezTo>
                  <a:cubicBezTo>
                    <a:pt x="1150" y="4235"/>
                    <a:pt x="1136" y="4198"/>
                    <a:pt x="1114" y="4161"/>
                  </a:cubicBezTo>
                  <a:cubicBezTo>
                    <a:pt x="1092" y="4125"/>
                    <a:pt x="1092" y="4125"/>
                    <a:pt x="1092" y="4125"/>
                  </a:cubicBezTo>
                  <a:cubicBezTo>
                    <a:pt x="1063" y="4081"/>
                    <a:pt x="1048" y="4059"/>
                    <a:pt x="997" y="4000"/>
                  </a:cubicBezTo>
                  <a:cubicBezTo>
                    <a:pt x="975" y="3971"/>
                    <a:pt x="967" y="3949"/>
                    <a:pt x="960" y="3927"/>
                  </a:cubicBezTo>
                  <a:cubicBezTo>
                    <a:pt x="953" y="3905"/>
                    <a:pt x="945" y="3897"/>
                    <a:pt x="909" y="3890"/>
                  </a:cubicBezTo>
                  <a:cubicBezTo>
                    <a:pt x="843" y="3883"/>
                    <a:pt x="806" y="3824"/>
                    <a:pt x="769" y="3773"/>
                  </a:cubicBezTo>
                  <a:cubicBezTo>
                    <a:pt x="755" y="3751"/>
                    <a:pt x="740" y="3736"/>
                    <a:pt x="725" y="3714"/>
                  </a:cubicBezTo>
                  <a:cubicBezTo>
                    <a:pt x="711" y="3700"/>
                    <a:pt x="704" y="3692"/>
                    <a:pt x="696" y="3692"/>
                  </a:cubicBezTo>
                  <a:cubicBezTo>
                    <a:pt x="689" y="3692"/>
                    <a:pt x="682" y="3692"/>
                    <a:pt x="667" y="3700"/>
                  </a:cubicBezTo>
                  <a:cubicBezTo>
                    <a:pt x="652" y="3707"/>
                    <a:pt x="630" y="3722"/>
                    <a:pt x="601" y="3722"/>
                  </a:cubicBezTo>
                  <a:cubicBezTo>
                    <a:pt x="564" y="3722"/>
                    <a:pt x="549" y="3707"/>
                    <a:pt x="535" y="3700"/>
                  </a:cubicBezTo>
                  <a:lnTo>
                    <a:pt x="535" y="3692"/>
                  </a:lnTo>
                  <a:lnTo>
                    <a:pt x="528" y="3700"/>
                  </a:lnTo>
                  <a:cubicBezTo>
                    <a:pt x="506" y="3700"/>
                    <a:pt x="476" y="3722"/>
                    <a:pt x="447" y="3744"/>
                  </a:cubicBezTo>
                  <a:cubicBezTo>
                    <a:pt x="432" y="3758"/>
                    <a:pt x="432" y="3758"/>
                    <a:pt x="432" y="3758"/>
                  </a:cubicBezTo>
                  <a:cubicBezTo>
                    <a:pt x="410" y="3729"/>
                    <a:pt x="410" y="3729"/>
                    <a:pt x="410" y="3729"/>
                  </a:cubicBezTo>
                  <a:cubicBezTo>
                    <a:pt x="410" y="3722"/>
                    <a:pt x="410" y="3722"/>
                    <a:pt x="410" y="3722"/>
                  </a:cubicBezTo>
                  <a:cubicBezTo>
                    <a:pt x="410" y="3722"/>
                    <a:pt x="388" y="3656"/>
                    <a:pt x="381" y="3597"/>
                  </a:cubicBezTo>
                  <a:cubicBezTo>
                    <a:pt x="381" y="3575"/>
                    <a:pt x="381" y="3568"/>
                    <a:pt x="374" y="3553"/>
                  </a:cubicBezTo>
                  <a:cubicBezTo>
                    <a:pt x="366" y="3524"/>
                    <a:pt x="366" y="3502"/>
                    <a:pt x="388" y="3458"/>
                  </a:cubicBezTo>
                  <a:cubicBezTo>
                    <a:pt x="388" y="3443"/>
                    <a:pt x="403" y="3428"/>
                    <a:pt x="418" y="3428"/>
                  </a:cubicBezTo>
                  <a:lnTo>
                    <a:pt x="425" y="3428"/>
                  </a:lnTo>
                  <a:cubicBezTo>
                    <a:pt x="432" y="3406"/>
                    <a:pt x="432" y="3377"/>
                    <a:pt x="410" y="3348"/>
                  </a:cubicBezTo>
                  <a:cubicBezTo>
                    <a:pt x="396" y="3326"/>
                    <a:pt x="388" y="3311"/>
                    <a:pt x="381" y="3297"/>
                  </a:cubicBezTo>
                  <a:cubicBezTo>
                    <a:pt x="374" y="3267"/>
                    <a:pt x="366" y="3260"/>
                    <a:pt x="352" y="3260"/>
                  </a:cubicBezTo>
                  <a:cubicBezTo>
                    <a:pt x="344" y="3260"/>
                    <a:pt x="344" y="3253"/>
                    <a:pt x="337" y="3253"/>
                  </a:cubicBezTo>
                  <a:cubicBezTo>
                    <a:pt x="315" y="3253"/>
                    <a:pt x="300" y="3260"/>
                    <a:pt x="278" y="3275"/>
                  </a:cubicBezTo>
                  <a:cubicBezTo>
                    <a:pt x="271" y="3282"/>
                    <a:pt x="264" y="3282"/>
                    <a:pt x="249" y="3289"/>
                  </a:cubicBezTo>
                  <a:cubicBezTo>
                    <a:pt x="227" y="3304"/>
                    <a:pt x="220" y="3311"/>
                    <a:pt x="213" y="3319"/>
                  </a:cubicBezTo>
                  <a:cubicBezTo>
                    <a:pt x="213" y="3326"/>
                    <a:pt x="213" y="3341"/>
                    <a:pt x="227" y="3363"/>
                  </a:cubicBezTo>
                  <a:cubicBezTo>
                    <a:pt x="235" y="3385"/>
                    <a:pt x="235" y="3399"/>
                    <a:pt x="227" y="3406"/>
                  </a:cubicBezTo>
                  <a:cubicBezTo>
                    <a:pt x="205" y="3436"/>
                    <a:pt x="154" y="3436"/>
                    <a:pt x="110" y="3436"/>
                  </a:cubicBezTo>
                  <a:cubicBezTo>
                    <a:pt x="44" y="3436"/>
                    <a:pt x="22" y="3385"/>
                    <a:pt x="15" y="3348"/>
                  </a:cubicBezTo>
                  <a:cubicBezTo>
                    <a:pt x="15" y="3326"/>
                    <a:pt x="15" y="3326"/>
                    <a:pt x="15" y="3326"/>
                  </a:cubicBezTo>
                  <a:cubicBezTo>
                    <a:pt x="7" y="3304"/>
                    <a:pt x="0" y="3275"/>
                    <a:pt x="15" y="3260"/>
                  </a:cubicBezTo>
                  <a:cubicBezTo>
                    <a:pt x="22" y="3253"/>
                    <a:pt x="37" y="3245"/>
                    <a:pt x="51" y="3245"/>
                  </a:cubicBezTo>
                  <a:cubicBezTo>
                    <a:pt x="66" y="3245"/>
                    <a:pt x="81" y="3209"/>
                    <a:pt x="95" y="3179"/>
                  </a:cubicBezTo>
                  <a:cubicBezTo>
                    <a:pt x="103" y="3157"/>
                    <a:pt x="110" y="3135"/>
                    <a:pt x="125" y="3121"/>
                  </a:cubicBezTo>
                  <a:cubicBezTo>
                    <a:pt x="139" y="3099"/>
                    <a:pt x="154" y="3062"/>
                    <a:pt x="117" y="3033"/>
                  </a:cubicBezTo>
                  <a:cubicBezTo>
                    <a:pt x="103" y="3025"/>
                    <a:pt x="88" y="3011"/>
                    <a:pt x="95" y="2996"/>
                  </a:cubicBezTo>
                  <a:cubicBezTo>
                    <a:pt x="95" y="2982"/>
                    <a:pt x="103" y="2974"/>
                    <a:pt x="117" y="2974"/>
                  </a:cubicBezTo>
                  <a:cubicBezTo>
                    <a:pt x="125" y="2967"/>
                    <a:pt x="139" y="2960"/>
                    <a:pt x="154" y="2952"/>
                  </a:cubicBezTo>
                  <a:cubicBezTo>
                    <a:pt x="168" y="2937"/>
                    <a:pt x="161" y="2923"/>
                    <a:pt x="154" y="2901"/>
                  </a:cubicBezTo>
                  <a:cubicBezTo>
                    <a:pt x="154" y="2879"/>
                    <a:pt x="147" y="2857"/>
                    <a:pt x="154" y="2828"/>
                  </a:cubicBezTo>
                  <a:cubicBezTo>
                    <a:pt x="168" y="2776"/>
                    <a:pt x="235" y="2740"/>
                    <a:pt x="308" y="2740"/>
                  </a:cubicBezTo>
                  <a:cubicBezTo>
                    <a:pt x="315" y="2740"/>
                    <a:pt x="323" y="2740"/>
                    <a:pt x="323" y="2740"/>
                  </a:cubicBezTo>
                  <a:cubicBezTo>
                    <a:pt x="330" y="2732"/>
                    <a:pt x="323" y="2718"/>
                    <a:pt x="308" y="2688"/>
                  </a:cubicBezTo>
                  <a:cubicBezTo>
                    <a:pt x="300" y="2681"/>
                    <a:pt x="286" y="2652"/>
                    <a:pt x="293" y="2630"/>
                  </a:cubicBezTo>
                  <a:cubicBezTo>
                    <a:pt x="308" y="2615"/>
                    <a:pt x="330" y="2601"/>
                    <a:pt x="374" y="2601"/>
                  </a:cubicBezTo>
                  <a:cubicBezTo>
                    <a:pt x="396" y="2593"/>
                    <a:pt x="403" y="2593"/>
                    <a:pt x="403" y="2593"/>
                  </a:cubicBezTo>
                  <a:cubicBezTo>
                    <a:pt x="403" y="2586"/>
                    <a:pt x="381" y="2564"/>
                    <a:pt x="366" y="2556"/>
                  </a:cubicBezTo>
                  <a:cubicBezTo>
                    <a:pt x="352" y="2542"/>
                    <a:pt x="352" y="2542"/>
                    <a:pt x="352" y="2542"/>
                  </a:cubicBezTo>
                  <a:cubicBezTo>
                    <a:pt x="323" y="2505"/>
                    <a:pt x="293" y="2491"/>
                    <a:pt x="264" y="2476"/>
                  </a:cubicBezTo>
                  <a:cubicBezTo>
                    <a:pt x="249" y="2469"/>
                    <a:pt x="242" y="2469"/>
                    <a:pt x="227" y="2461"/>
                  </a:cubicBezTo>
                  <a:cubicBezTo>
                    <a:pt x="213" y="2461"/>
                    <a:pt x="191" y="2454"/>
                    <a:pt x="168" y="2439"/>
                  </a:cubicBezTo>
                  <a:cubicBezTo>
                    <a:pt x="147" y="2425"/>
                    <a:pt x="147" y="2403"/>
                    <a:pt x="154" y="2395"/>
                  </a:cubicBezTo>
                  <a:cubicBezTo>
                    <a:pt x="161" y="2381"/>
                    <a:pt x="183" y="2366"/>
                    <a:pt x="198" y="2366"/>
                  </a:cubicBezTo>
                  <a:cubicBezTo>
                    <a:pt x="205" y="2366"/>
                    <a:pt x="213" y="2366"/>
                    <a:pt x="220" y="2373"/>
                  </a:cubicBezTo>
                  <a:cubicBezTo>
                    <a:pt x="242" y="2381"/>
                    <a:pt x="264" y="2388"/>
                    <a:pt x="359" y="2388"/>
                  </a:cubicBezTo>
                  <a:cubicBezTo>
                    <a:pt x="388" y="2388"/>
                    <a:pt x="396" y="2381"/>
                    <a:pt x="396" y="2381"/>
                  </a:cubicBezTo>
                  <a:cubicBezTo>
                    <a:pt x="396" y="2381"/>
                    <a:pt x="374" y="2359"/>
                    <a:pt x="366" y="2351"/>
                  </a:cubicBezTo>
                  <a:cubicBezTo>
                    <a:pt x="330" y="2329"/>
                    <a:pt x="308" y="2278"/>
                    <a:pt x="300" y="2190"/>
                  </a:cubicBezTo>
                  <a:cubicBezTo>
                    <a:pt x="293" y="2168"/>
                    <a:pt x="300" y="2154"/>
                    <a:pt x="308" y="2146"/>
                  </a:cubicBezTo>
                  <a:cubicBezTo>
                    <a:pt x="315" y="2139"/>
                    <a:pt x="330" y="2132"/>
                    <a:pt x="344" y="2132"/>
                  </a:cubicBezTo>
                  <a:cubicBezTo>
                    <a:pt x="374" y="2132"/>
                    <a:pt x="396" y="2146"/>
                    <a:pt x="410" y="2161"/>
                  </a:cubicBezTo>
                  <a:cubicBezTo>
                    <a:pt x="418" y="2168"/>
                    <a:pt x="425" y="2175"/>
                    <a:pt x="432" y="2175"/>
                  </a:cubicBezTo>
                  <a:cubicBezTo>
                    <a:pt x="447" y="2175"/>
                    <a:pt x="476" y="2154"/>
                    <a:pt x="491" y="2139"/>
                  </a:cubicBezTo>
                  <a:cubicBezTo>
                    <a:pt x="498" y="2139"/>
                    <a:pt x="506" y="2132"/>
                    <a:pt x="513" y="2132"/>
                  </a:cubicBezTo>
                  <a:cubicBezTo>
                    <a:pt x="535" y="2132"/>
                    <a:pt x="542" y="2146"/>
                    <a:pt x="557" y="2161"/>
                  </a:cubicBezTo>
                  <a:cubicBezTo>
                    <a:pt x="572" y="2175"/>
                    <a:pt x="586" y="2190"/>
                    <a:pt x="608" y="2197"/>
                  </a:cubicBezTo>
                  <a:cubicBezTo>
                    <a:pt x="616" y="2205"/>
                    <a:pt x="623" y="2205"/>
                    <a:pt x="623" y="2205"/>
                  </a:cubicBezTo>
                  <a:cubicBezTo>
                    <a:pt x="637" y="2205"/>
                    <a:pt x="645" y="2197"/>
                    <a:pt x="652" y="2168"/>
                  </a:cubicBezTo>
                  <a:cubicBezTo>
                    <a:pt x="659" y="2154"/>
                    <a:pt x="667" y="2139"/>
                    <a:pt x="674" y="2124"/>
                  </a:cubicBezTo>
                  <a:cubicBezTo>
                    <a:pt x="696" y="2080"/>
                    <a:pt x="689" y="2066"/>
                    <a:pt x="667" y="2051"/>
                  </a:cubicBezTo>
                  <a:cubicBezTo>
                    <a:pt x="667" y="2044"/>
                    <a:pt x="659" y="2044"/>
                    <a:pt x="659" y="2036"/>
                  </a:cubicBezTo>
                  <a:cubicBezTo>
                    <a:pt x="652" y="2029"/>
                    <a:pt x="645" y="2022"/>
                    <a:pt x="630" y="2014"/>
                  </a:cubicBezTo>
                  <a:cubicBezTo>
                    <a:pt x="616" y="2007"/>
                    <a:pt x="601" y="2000"/>
                    <a:pt x="586" y="1978"/>
                  </a:cubicBezTo>
                  <a:cubicBezTo>
                    <a:pt x="572" y="1970"/>
                    <a:pt x="557" y="1956"/>
                    <a:pt x="557" y="1934"/>
                  </a:cubicBezTo>
                  <a:cubicBezTo>
                    <a:pt x="557" y="1919"/>
                    <a:pt x="572" y="1904"/>
                    <a:pt x="594" y="1890"/>
                  </a:cubicBezTo>
                  <a:cubicBezTo>
                    <a:pt x="601" y="1882"/>
                    <a:pt x="601" y="1882"/>
                    <a:pt x="601" y="1882"/>
                  </a:cubicBezTo>
                  <a:cubicBezTo>
                    <a:pt x="616" y="1868"/>
                    <a:pt x="623" y="1853"/>
                    <a:pt x="630" y="1846"/>
                  </a:cubicBezTo>
                  <a:cubicBezTo>
                    <a:pt x="608" y="1838"/>
                    <a:pt x="579" y="1831"/>
                    <a:pt x="542" y="1809"/>
                  </a:cubicBezTo>
                  <a:cubicBezTo>
                    <a:pt x="520" y="1802"/>
                    <a:pt x="498" y="1780"/>
                    <a:pt x="491" y="1758"/>
                  </a:cubicBezTo>
                  <a:cubicBezTo>
                    <a:pt x="491" y="1736"/>
                    <a:pt x="498" y="1721"/>
                    <a:pt x="528" y="1699"/>
                  </a:cubicBezTo>
                  <a:cubicBezTo>
                    <a:pt x="542" y="1685"/>
                    <a:pt x="564" y="1677"/>
                    <a:pt x="579" y="1677"/>
                  </a:cubicBezTo>
                  <a:cubicBezTo>
                    <a:pt x="608" y="1677"/>
                    <a:pt x="630" y="1714"/>
                    <a:pt x="645" y="1743"/>
                  </a:cubicBezTo>
                  <a:cubicBezTo>
                    <a:pt x="652" y="1758"/>
                    <a:pt x="659" y="1773"/>
                    <a:pt x="659" y="1780"/>
                  </a:cubicBezTo>
                  <a:cubicBezTo>
                    <a:pt x="659" y="1773"/>
                    <a:pt x="659" y="1765"/>
                    <a:pt x="667" y="1758"/>
                  </a:cubicBezTo>
                  <a:cubicBezTo>
                    <a:pt x="667" y="1743"/>
                    <a:pt x="667" y="1728"/>
                    <a:pt x="659" y="1714"/>
                  </a:cubicBezTo>
                  <a:cubicBezTo>
                    <a:pt x="659" y="1685"/>
                    <a:pt x="652" y="1655"/>
                    <a:pt x="689" y="1633"/>
                  </a:cubicBezTo>
                  <a:cubicBezTo>
                    <a:pt x="704" y="1619"/>
                    <a:pt x="718" y="1605"/>
                    <a:pt x="718" y="1597"/>
                  </a:cubicBezTo>
                  <a:cubicBezTo>
                    <a:pt x="718" y="1583"/>
                    <a:pt x="711" y="1576"/>
                    <a:pt x="704" y="1576"/>
                  </a:cubicBezTo>
                  <a:cubicBezTo>
                    <a:pt x="674" y="1554"/>
                    <a:pt x="564" y="1488"/>
                    <a:pt x="506" y="1480"/>
                  </a:cubicBezTo>
                  <a:cubicBezTo>
                    <a:pt x="447" y="1473"/>
                    <a:pt x="352" y="1414"/>
                    <a:pt x="330" y="1356"/>
                  </a:cubicBezTo>
                  <a:cubicBezTo>
                    <a:pt x="330" y="1348"/>
                    <a:pt x="330" y="1341"/>
                    <a:pt x="330" y="1334"/>
                  </a:cubicBezTo>
                  <a:cubicBezTo>
                    <a:pt x="315" y="1290"/>
                    <a:pt x="308" y="1275"/>
                    <a:pt x="271" y="1275"/>
                  </a:cubicBezTo>
                  <a:cubicBezTo>
                    <a:pt x="205" y="1275"/>
                    <a:pt x="176" y="1246"/>
                    <a:pt x="147" y="1202"/>
                  </a:cubicBezTo>
                  <a:cubicBezTo>
                    <a:pt x="132" y="1180"/>
                    <a:pt x="132" y="1165"/>
                    <a:pt x="132" y="1143"/>
                  </a:cubicBezTo>
                  <a:cubicBezTo>
                    <a:pt x="125" y="1128"/>
                    <a:pt x="125" y="1114"/>
                    <a:pt x="110" y="1107"/>
                  </a:cubicBezTo>
                  <a:cubicBezTo>
                    <a:pt x="73" y="1077"/>
                    <a:pt x="81" y="1011"/>
                    <a:pt x="81" y="967"/>
                  </a:cubicBezTo>
                  <a:cubicBezTo>
                    <a:pt x="88" y="953"/>
                    <a:pt x="88" y="945"/>
                    <a:pt x="88" y="938"/>
                  </a:cubicBezTo>
                  <a:cubicBezTo>
                    <a:pt x="81" y="916"/>
                    <a:pt x="81" y="916"/>
                    <a:pt x="81" y="916"/>
                  </a:cubicBezTo>
                  <a:cubicBezTo>
                    <a:pt x="95" y="916"/>
                    <a:pt x="95" y="916"/>
                    <a:pt x="95" y="916"/>
                  </a:cubicBezTo>
                  <a:cubicBezTo>
                    <a:pt x="183" y="887"/>
                    <a:pt x="220" y="865"/>
                    <a:pt x="227" y="850"/>
                  </a:cubicBezTo>
                  <a:cubicBezTo>
                    <a:pt x="249" y="814"/>
                    <a:pt x="315" y="755"/>
                    <a:pt x="359" y="748"/>
                  </a:cubicBezTo>
                  <a:cubicBezTo>
                    <a:pt x="374" y="748"/>
                    <a:pt x="396" y="748"/>
                    <a:pt x="410" y="748"/>
                  </a:cubicBezTo>
                  <a:cubicBezTo>
                    <a:pt x="432" y="748"/>
                    <a:pt x="454" y="748"/>
                    <a:pt x="476" y="748"/>
                  </a:cubicBezTo>
                  <a:lnTo>
                    <a:pt x="484" y="748"/>
                  </a:lnTo>
                  <a:cubicBezTo>
                    <a:pt x="520" y="748"/>
                    <a:pt x="579" y="726"/>
                    <a:pt x="586" y="704"/>
                  </a:cubicBezTo>
                  <a:cubicBezTo>
                    <a:pt x="594" y="689"/>
                    <a:pt x="601" y="667"/>
                    <a:pt x="601" y="652"/>
                  </a:cubicBezTo>
                  <a:cubicBezTo>
                    <a:pt x="608" y="623"/>
                    <a:pt x="608" y="594"/>
                    <a:pt x="637" y="579"/>
                  </a:cubicBezTo>
                  <a:cubicBezTo>
                    <a:pt x="637" y="579"/>
                    <a:pt x="645" y="579"/>
                    <a:pt x="652" y="579"/>
                  </a:cubicBezTo>
                  <a:cubicBezTo>
                    <a:pt x="659" y="579"/>
                    <a:pt x="674" y="586"/>
                    <a:pt x="682" y="594"/>
                  </a:cubicBezTo>
                  <a:cubicBezTo>
                    <a:pt x="696" y="601"/>
                    <a:pt x="704" y="608"/>
                    <a:pt x="711" y="608"/>
                  </a:cubicBezTo>
                  <a:cubicBezTo>
                    <a:pt x="718" y="608"/>
                    <a:pt x="725" y="601"/>
                    <a:pt x="733" y="601"/>
                  </a:cubicBezTo>
                  <a:cubicBezTo>
                    <a:pt x="740" y="594"/>
                    <a:pt x="755" y="586"/>
                    <a:pt x="762" y="572"/>
                  </a:cubicBezTo>
                  <a:cubicBezTo>
                    <a:pt x="791" y="550"/>
                    <a:pt x="828" y="528"/>
                    <a:pt x="843" y="506"/>
                  </a:cubicBezTo>
                  <a:cubicBezTo>
                    <a:pt x="872" y="469"/>
                    <a:pt x="887" y="455"/>
                    <a:pt x="931" y="433"/>
                  </a:cubicBezTo>
                  <a:cubicBezTo>
                    <a:pt x="967" y="410"/>
                    <a:pt x="975" y="410"/>
                    <a:pt x="982" y="374"/>
                  </a:cubicBezTo>
                  <a:cubicBezTo>
                    <a:pt x="982" y="352"/>
                    <a:pt x="982" y="352"/>
                    <a:pt x="982" y="352"/>
                  </a:cubicBezTo>
                  <a:cubicBezTo>
                    <a:pt x="982" y="308"/>
                    <a:pt x="989" y="257"/>
                    <a:pt x="1026" y="242"/>
                  </a:cubicBezTo>
                  <a:cubicBezTo>
                    <a:pt x="1063" y="220"/>
                    <a:pt x="1121" y="220"/>
                    <a:pt x="1143" y="220"/>
                  </a:cubicBezTo>
                  <a:cubicBezTo>
                    <a:pt x="1179" y="220"/>
                    <a:pt x="1252" y="242"/>
                    <a:pt x="1274" y="271"/>
                  </a:cubicBezTo>
                  <a:cubicBezTo>
                    <a:pt x="1303" y="301"/>
                    <a:pt x="1340" y="337"/>
                    <a:pt x="1362" y="337"/>
                  </a:cubicBezTo>
                  <a:cubicBezTo>
                    <a:pt x="1369" y="337"/>
                    <a:pt x="1369" y="337"/>
                    <a:pt x="1377" y="330"/>
                  </a:cubicBezTo>
                  <a:cubicBezTo>
                    <a:pt x="1391" y="323"/>
                    <a:pt x="1398" y="308"/>
                    <a:pt x="1406" y="293"/>
                  </a:cubicBezTo>
                  <a:cubicBezTo>
                    <a:pt x="1413" y="279"/>
                    <a:pt x="1421" y="264"/>
                    <a:pt x="1443" y="249"/>
                  </a:cubicBezTo>
                  <a:cubicBezTo>
                    <a:pt x="1457" y="242"/>
                    <a:pt x="1472" y="242"/>
                    <a:pt x="1486" y="242"/>
                  </a:cubicBezTo>
                  <a:cubicBezTo>
                    <a:pt x="1508" y="242"/>
                    <a:pt x="1523" y="249"/>
                    <a:pt x="1545" y="264"/>
                  </a:cubicBezTo>
                  <a:cubicBezTo>
                    <a:pt x="1545" y="271"/>
                    <a:pt x="1560" y="271"/>
                    <a:pt x="1567" y="271"/>
                  </a:cubicBezTo>
                  <a:cubicBezTo>
                    <a:pt x="1582" y="271"/>
                    <a:pt x="1596" y="264"/>
                    <a:pt x="1596" y="264"/>
                  </a:cubicBezTo>
                  <a:cubicBezTo>
                    <a:pt x="1596" y="257"/>
                    <a:pt x="1596" y="257"/>
                    <a:pt x="1596" y="249"/>
                  </a:cubicBezTo>
                  <a:cubicBezTo>
                    <a:pt x="1582" y="242"/>
                    <a:pt x="1574" y="235"/>
                    <a:pt x="1560" y="227"/>
                  </a:cubicBezTo>
                  <a:cubicBezTo>
                    <a:pt x="1545" y="213"/>
                    <a:pt x="1530" y="198"/>
                    <a:pt x="1530" y="161"/>
                  </a:cubicBezTo>
                  <a:cubicBezTo>
                    <a:pt x="1538" y="117"/>
                    <a:pt x="1560" y="103"/>
                    <a:pt x="1604" y="74"/>
                  </a:cubicBezTo>
                  <a:cubicBezTo>
                    <a:pt x="1618" y="66"/>
                    <a:pt x="1618" y="59"/>
                    <a:pt x="1626" y="52"/>
                  </a:cubicBezTo>
                  <a:lnTo>
                    <a:pt x="1626" y="44"/>
                  </a:lnTo>
                  <a:lnTo>
                    <a:pt x="1626" y="44"/>
                  </a:lnTo>
                  <a:cubicBezTo>
                    <a:pt x="1648" y="15"/>
                    <a:pt x="1648" y="15"/>
                    <a:pt x="1648" y="15"/>
                  </a:cubicBezTo>
                  <a:cubicBezTo>
                    <a:pt x="1655" y="22"/>
                    <a:pt x="1655" y="22"/>
                    <a:pt x="1655" y="22"/>
                  </a:cubicBezTo>
                  <a:cubicBezTo>
                    <a:pt x="1662" y="22"/>
                    <a:pt x="1670" y="15"/>
                    <a:pt x="1677" y="15"/>
                  </a:cubicBezTo>
                  <a:lnTo>
                    <a:pt x="1684" y="15"/>
                  </a:lnTo>
                  <a:cubicBezTo>
                    <a:pt x="1692" y="15"/>
                    <a:pt x="1692" y="22"/>
                    <a:pt x="1699" y="22"/>
                  </a:cubicBezTo>
                  <a:cubicBezTo>
                    <a:pt x="1721" y="22"/>
                    <a:pt x="1743" y="15"/>
                    <a:pt x="1765" y="15"/>
                  </a:cubicBezTo>
                  <a:cubicBezTo>
                    <a:pt x="1794" y="7"/>
                    <a:pt x="1816" y="0"/>
                    <a:pt x="1838" y="0"/>
                  </a:cubicBezTo>
                  <a:cubicBezTo>
                    <a:pt x="1846" y="0"/>
                    <a:pt x="1853" y="7"/>
                    <a:pt x="1867" y="7"/>
                  </a:cubicBezTo>
                  <a:cubicBezTo>
                    <a:pt x="1875" y="7"/>
                    <a:pt x="1889" y="15"/>
                    <a:pt x="1904" y="15"/>
                  </a:cubicBezTo>
                  <a:cubicBezTo>
                    <a:pt x="1934" y="22"/>
                    <a:pt x="1963" y="29"/>
                    <a:pt x="1985" y="44"/>
                  </a:cubicBezTo>
                  <a:cubicBezTo>
                    <a:pt x="1992" y="52"/>
                    <a:pt x="1999" y="59"/>
                    <a:pt x="2007" y="74"/>
                  </a:cubicBezTo>
                  <a:cubicBezTo>
                    <a:pt x="2021" y="88"/>
                    <a:pt x="2036" y="103"/>
                    <a:pt x="2051" y="103"/>
                  </a:cubicBezTo>
                  <a:cubicBezTo>
                    <a:pt x="2065" y="103"/>
                    <a:pt x="2073" y="103"/>
                    <a:pt x="2073" y="103"/>
                  </a:cubicBezTo>
                  <a:cubicBezTo>
                    <a:pt x="2087" y="103"/>
                    <a:pt x="2095" y="103"/>
                    <a:pt x="2102" y="103"/>
                  </a:cubicBezTo>
                  <a:cubicBezTo>
                    <a:pt x="2109" y="110"/>
                    <a:pt x="2117" y="110"/>
                    <a:pt x="2124" y="110"/>
                  </a:cubicBezTo>
                  <a:cubicBezTo>
                    <a:pt x="2153" y="110"/>
                    <a:pt x="2175" y="139"/>
                    <a:pt x="2175" y="169"/>
                  </a:cubicBezTo>
                  <a:cubicBezTo>
                    <a:pt x="2175" y="198"/>
                    <a:pt x="2168" y="220"/>
                    <a:pt x="2131" y="227"/>
                  </a:cubicBezTo>
                  <a:cubicBezTo>
                    <a:pt x="2095" y="227"/>
                    <a:pt x="2095" y="235"/>
                    <a:pt x="2095" y="235"/>
                  </a:cubicBezTo>
                  <a:cubicBezTo>
                    <a:pt x="2095" y="235"/>
                    <a:pt x="2087" y="242"/>
                    <a:pt x="2102" y="264"/>
                  </a:cubicBezTo>
                  <a:cubicBezTo>
                    <a:pt x="2117" y="279"/>
                    <a:pt x="2131" y="293"/>
                    <a:pt x="2146" y="308"/>
                  </a:cubicBezTo>
                  <a:cubicBezTo>
                    <a:pt x="2175" y="330"/>
                    <a:pt x="2190" y="345"/>
                    <a:pt x="2190" y="367"/>
                  </a:cubicBezTo>
                  <a:cubicBezTo>
                    <a:pt x="2197" y="374"/>
                    <a:pt x="2190" y="388"/>
                    <a:pt x="2190" y="403"/>
                  </a:cubicBezTo>
                  <a:cubicBezTo>
                    <a:pt x="2183" y="425"/>
                    <a:pt x="2183" y="433"/>
                    <a:pt x="2190" y="440"/>
                  </a:cubicBezTo>
                  <a:cubicBezTo>
                    <a:pt x="2212" y="462"/>
                    <a:pt x="2248" y="520"/>
                    <a:pt x="2248" y="557"/>
                  </a:cubicBezTo>
                  <a:cubicBezTo>
                    <a:pt x="2248" y="667"/>
                    <a:pt x="2248" y="667"/>
                    <a:pt x="2248" y="667"/>
                  </a:cubicBezTo>
                  <a:cubicBezTo>
                    <a:pt x="2248" y="704"/>
                    <a:pt x="2263" y="733"/>
                    <a:pt x="2285" y="740"/>
                  </a:cubicBezTo>
                  <a:cubicBezTo>
                    <a:pt x="2300" y="740"/>
                    <a:pt x="2307" y="748"/>
                    <a:pt x="2322" y="748"/>
                  </a:cubicBezTo>
                  <a:cubicBezTo>
                    <a:pt x="2336" y="748"/>
                    <a:pt x="2351" y="740"/>
                    <a:pt x="2373" y="733"/>
                  </a:cubicBezTo>
                  <a:cubicBezTo>
                    <a:pt x="2388" y="726"/>
                    <a:pt x="2395" y="726"/>
                    <a:pt x="2403" y="718"/>
                  </a:cubicBezTo>
                  <a:cubicBezTo>
                    <a:pt x="2417" y="711"/>
                    <a:pt x="2432" y="711"/>
                    <a:pt x="2439" y="711"/>
                  </a:cubicBezTo>
                  <a:cubicBezTo>
                    <a:pt x="2454" y="711"/>
                    <a:pt x="2461" y="711"/>
                    <a:pt x="2476" y="718"/>
                  </a:cubicBezTo>
                  <a:cubicBezTo>
                    <a:pt x="2490" y="726"/>
                    <a:pt x="2505" y="733"/>
                    <a:pt x="2527" y="748"/>
                  </a:cubicBezTo>
                  <a:cubicBezTo>
                    <a:pt x="2556" y="762"/>
                    <a:pt x="2578" y="777"/>
                    <a:pt x="2600" y="784"/>
                  </a:cubicBezTo>
                  <a:cubicBezTo>
                    <a:pt x="2608" y="792"/>
                    <a:pt x="2622" y="792"/>
                    <a:pt x="2637" y="792"/>
                  </a:cubicBezTo>
                  <a:cubicBezTo>
                    <a:pt x="2644" y="792"/>
                    <a:pt x="2652" y="792"/>
                    <a:pt x="2659" y="784"/>
                  </a:cubicBezTo>
                  <a:cubicBezTo>
                    <a:pt x="2674" y="777"/>
                    <a:pt x="2681" y="777"/>
                    <a:pt x="2681" y="777"/>
                  </a:cubicBezTo>
                  <a:cubicBezTo>
                    <a:pt x="2696" y="777"/>
                    <a:pt x="2703" y="784"/>
                    <a:pt x="2710" y="792"/>
                  </a:cubicBezTo>
                  <a:cubicBezTo>
                    <a:pt x="2717" y="792"/>
                    <a:pt x="2717" y="792"/>
                    <a:pt x="2717" y="792"/>
                  </a:cubicBezTo>
                  <a:cubicBezTo>
                    <a:pt x="2732" y="792"/>
                    <a:pt x="2739" y="792"/>
                    <a:pt x="2739" y="784"/>
                  </a:cubicBezTo>
                  <a:cubicBezTo>
                    <a:pt x="2754" y="777"/>
                    <a:pt x="2761" y="762"/>
                    <a:pt x="2784" y="762"/>
                  </a:cubicBezTo>
                  <a:cubicBezTo>
                    <a:pt x="2791" y="762"/>
                    <a:pt x="2791" y="762"/>
                    <a:pt x="2798" y="769"/>
                  </a:cubicBezTo>
                  <a:cubicBezTo>
                    <a:pt x="2820" y="769"/>
                    <a:pt x="2827" y="777"/>
                    <a:pt x="2842" y="784"/>
                  </a:cubicBezTo>
                  <a:cubicBezTo>
                    <a:pt x="2849" y="792"/>
                    <a:pt x="2857" y="799"/>
                    <a:pt x="2871" y="799"/>
                  </a:cubicBezTo>
                  <a:cubicBezTo>
                    <a:pt x="2871" y="799"/>
                    <a:pt x="2879" y="799"/>
                    <a:pt x="2879" y="792"/>
                  </a:cubicBezTo>
                  <a:cubicBezTo>
                    <a:pt x="2901" y="792"/>
                    <a:pt x="2915" y="784"/>
                    <a:pt x="2923" y="777"/>
                  </a:cubicBezTo>
                  <a:cubicBezTo>
                    <a:pt x="2930" y="769"/>
                    <a:pt x="2937" y="762"/>
                    <a:pt x="2959" y="762"/>
                  </a:cubicBezTo>
                  <a:cubicBezTo>
                    <a:pt x="2981" y="762"/>
                    <a:pt x="2989" y="784"/>
                    <a:pt x="2989" y="799"/>
                  </a:cubicBezTo>
                  <a:cubicBezTo>
                    <a:pt x="2996" y="806"/>
                    <a:pt x="2996" y="814"/>
                    <a:pt x="3011" y="814"/>
                  </a:cubicBezTo>
                  <a:cubicBezTo>
                    <a:pt x="3025" y="814"/>
                    <a:pt x="3040" y="814"/>
                    <a:pt x="3055" y="821"/>
                  </a:cubicBezTo>
                  <a:cubicBezTo>
                    <a:pt x="3069" y="821"/>
                    <a:pt x="3084" y="828"/>
                    <a:pt x="3106" y="828"/>
                  </a:cubicBezTo>
                  <a:cubicBezTo>
                    <a:pt x="3135" y="828"/>
                    <a:pt x="3150" y="843"/>
                    <a:pt x="3157" y="857"/>
                  </a:cubicBezTo>
                  <a:cubicBezTo>
                    <a:pt x="3172" y="879"/>
                    <a:pt x="3165" y="902"/>
                    <a:pt x="3157" y="924"/>
                  </a:cubicBezTo>
                  <a:cubicBezTo>
                    <a:pt x="3150" y="938"/>
                    <a:pt x="3143" y="938"/>
                    <a:pt x="3150" y="945"/>
                  </a:cubicBezTo>
                  <a:cubicBezTo>
                    <a:pt x="3150" y="953"/>
                    <a:pt x="3157" y="960"/>
                    <a:pt x="3172" y="967"/>
                  </a:cubicBezTo>
                  <a:cubicBezTo>
                    <a:pt x="3216" y="982"/>
                    <a:pt x="3223" y="989"/>
                    <a:pt x="3245" y="1026"/>
                  </a:cubicBezTo>
                  <a:cubicBezTo>
                    <a:pt x="3260" y="1063"/>
                    <a:pt x="3267" y="1070"/>
                    <a:pt x="3304" y="1092"/>
                  </a:cubicBezTo>
                  <a:cubicBezTo>
                    <a:pt x="3311" y="1099"/>
                    <a:pt x="3311" y="1099"/>
                    <a:pt x="3311" y="1099"/>
                  </a:cubicBezTo>
                  <a:cubicBezTo>
                    <a:pt x="3326" y="1107"/>
                    <a:pt x="3333" y="1114"/>
                    <a:pt x="3340" y="1128"/>
                  </a:cubicBezTo>
                  <a:cubicBezTo>
                    <a:pt x="3340" y="1143"/>
                    <a:pt x="3333" y="1158"/>
                    <a:pt x="3304" y="1187"/>
                  </a:cubicBezTo>
                  <a:cubicBezTo>
                    <a:pt x="3289" y="1209"/>
                    <a:pt x="3274" y="1238"/>
                    <a:pt x="3260" y="1261"/>
                  </a:cubicBezTo>
                  <a:cubicBezTo>
                    <a:pt x="3245" y="1297"/>
                    <a:pt x="3230" y="1326"/>
                    <a:pt x="3208" y="1326"/>
                  </a:cubicBezTo>
                  <a:cubicBezTo>
                    <a:pt x="3201" y="1326"/>
                    <a:pt x="3194" y="1319"/>
                    <a:pt x="3186" y="1319"/>
                  </a:cubicBezTo>
                  <a:cubicBezTo>
                    <a:pt x="3179" y="1319"/>
                    <a:pt x="3179" y="1319"/>
                    <a:pt x="3172" y="1319"/>
                  </a:cubicBezTo>
                  <a:cubicBezTo>
                    <a:pt x="3165" y="1319"/>
                    <a:pt x="3150" y="1319"/>
                    <a:pt x="3135" y="1334"/>
                  </a:cubicBezTo>
                  <a:cubicBezTo>
                    <a:pt x="3135" y="1334"/>
                    <a:pt x="3113" y="1348"/>
                    <a:pt x="3113" y="1356"/>
                  </a:cubicBezTo>
                  <a:cubicBezTo>
                    <a:pt x="3113" y="1356"/>
                    <a:pt x="3113" y="1356"/>
                    <a:pt x="3128" y="1370"/>
                  </a:cubicBezTo>
                  <a:cubicBezTo>
                    <a:pt x="3157" y="1400"/>
                    <a:pt x="3201" y="1407"/>
                    <a:pt x="3230" y="1414"/>
                  </a:cubicBezTo>
                  <a:cubicBezTo>
                    <a:pt x="3274" y="1422"/>
                    <a:pt x="3326" y="1444"/>
                    <a:pt x="3333" y="1488"/>
                  </a:cubicBezTo>
                  <a:cubicBezTo>
                    <a:pt x="3340" y="1495"/>
                    <a:pt x="3340" y="1502"/>
                    <a:pt x="3348" y="1510"/>
                  </a:cubicBezTo>
                  <a:cubicBezTo>
                    <a:pt x="3362" y="1539"/>
                    <a:pt x="3377" y="1576"/>
                    <a:pt x="3348" y="1605"/>
                  </a:cubicBezTo>
                  <a:cubicBezTo>
                    <a:pt x="3340" y="1612"/>
                    <a:pt x="3333" y="1612"/>
                    <a:pt x="3326" y="1619"/>
                  </a:cubicBezTo>
                  <a:cubicBezTo>
                    <a:pt x="3304" y="1633"/>
                    <a:pt x="3296" y="1641"/>
                    <a:pt x="3296" y="1648"/>
                  </a:cubicBezTo>
                  <a:cubicBezTo>
                    <a:pt x="3304" y="1677"/>
                    <a:pt x="3318" y="1692"/>
                    <a:pt x="3340" y="1706"/>
                  </a:cubicBezTo>
                  <a:cubicBezTo>
                    <a:pt x="3370" y="1736"/>
                    <a:pt x="3399" y="1751"/>
                    <a:pt x="3421" y="1751"/>
                  </a:cubicBezTo>
                  <a:cubicBezTo>
                    <a:pt x="3421" y="1751"/>
                    <a:pt x="3428" y="1751"/>
                    <a:pt x="3428" y="1743"/>
                  </a:cubicBezTo>
                  <a:cubicBezTo>
                    <a:pt x="3465" y="1736"/>
                    <a:pt x="3538" y="1714"/>
                    <a:pt x="3575" y="1714"/>
                  </a:cubicBezTo>
                  <a:cubicBezTo>
                    <a:pt x="3597" y="1714"/>
                    <a:pt x="3611" y="1721"/>
                    <a:pt x="3626" y="1736"/>
                  </a:cubicBezTo>
                  <a:cubicBezTo>
                    <a:pt x="3634" y="1743"/>
                    <a:pt x="3648" y="1751"/>
                    <a:pt x="3655" y="1751"/>
                  </a:cubicBezTo>
                  <a:cubicBezTo>
                    <a:pt x="3692" y="1751"/>
                    <a:pt x="3729" y="1743"/>
                    <a:pt x="3751" y="1743"/>
                  </a:cubicBezTo>
                  <a:lnTo>
                    <a:pt x="3751" y="1743"/>
                  </a:lnTo>
                  <a:cubicBezTo>
                    <a:pt x="3758" y="1736"/>
                    <a:pt x="3758" y="1736"/>
                    <a:pt x="3758" y="1736"/>
                  </a:cubicBezTo>
                  <a:cubicBezTo>
                    <a:pt x="3780" y="1736"/>
                    <a:pt x="3787" y="1765"/>
                    <a:pt x="3802" y="1787"/>
                  </a:cubicBezTo>
                  <a:cubicBezTo>
                    <a:pt x="3809" y="1802"/>
                    <a:pt x="3809" y="1816"/>
                    <a:pt x="3817" y="1816"/>
                  </a:cubicBezTo>
                  <a:cubicBezTo>
                    <a:pt x="3839" y="1853"/>
                    <a:pt x="3868" y="1875"/>
                    <a:pt x="3890" y="1882"/>
                  </a:cubicBezTo>
                  <a:cubicBezTo>
                    <a:pt x="3905" y="1890"/>
                    <a:pt x="3919" y="1904"/>
                    <a:pt x="3927" y="1912"/>
                  </a:cubicBezTo>
                  <a:cubicBezTo>
                    <a:pt x="3934" y="1926"/>
                    <a:pt x="3934" y="1926"/>
                    <a:pt x="3948" y="1926"/>
                  </a:cubicBezTo>
                  <a:lnTo>
                    <a:pt x="3956" y="1926"/>
                  </a:lnTo>
                  <a:cubicBezTo>
                    <a:pt x="3970" y="1926"/>
                    <a:pt x="3993" y="1926"/>
                    <a:pt x="4015" y="1926"/>
                  </a:cubicBezTo>
                  <a:cubicBezTo>
                    <a:pt x="4051" y="1926"/>
                    <a:pt x="4095" y="1919"/>
                    <a:pt x="4110" y="1912"/>
                  </a:cubicBezTo>
                  <a:cubicBezTo>
                    <a:pt x="4117" y="1904"/>
                    <a:pt x="4117" y="1904"/>
                    <a:pt x="4117" y="1904"/>
                  </a:cubicBezTo>
                  <a:cubicBezTo>
                    <a:pt x="4139" y="1890"/>
                    <a:pt x="4161" y="1882"/>
                    <a:pt x="4183" y="1882"/>
                  </a:cubicBezTo>
                  <a:cubicBezTo>
                    <a:pt x="4198" y="1882"/>
                    <a:pt x="4205" y="1882"/>
                    <a:pt x="4212" y="1890"/>
                  </a:cubicBezTo>
                  <a:cubicBezTo>
                    <a:pt x="4227" y="1897"/>
                    <a:pt x="4234" y="1912"/>
                    <a:pt x="4249" y="1926"/>
                  </a:cubicBezTo>
                  <a:cubicBezTo>
                    <a:pt x="4264" y="1956"/>
                    <a:pt x="4286" y="1985"/>
                    <a:pt x="4315" y="1985"/>
                  </a:cubicBezTo>
                  <a:cubicBezTo>
                    <a:pt x="4366" y="1985"/>
                    <a:pt x="4396" y="2000"/>
                    <a:pt x="4417" y="2051"/>
                  </a:cubicBezTo>
                  <a:cubicBezTo>
                    <a:pt x="4432" y="2087"/>
                    <a:pt x="4454" y="2139"/>
                    <a:pt x="4491" y="2139"/>
                  </a:cubicBezTo>
                  <a:cubicBezTo>
                    <a:pt x="4505" y="2146"/>
                    <a:pt x="4513" y="2146"/>
                    <a:pt x="4527" y="2146"/>
                  </a:cubicBezTo>
                  <a:cubicBezTo>
                    <a:pt x="4535" y="2154"/>
                    <a:pt x="4549" y="2154"/>
                    <a:pt x="4557" y="2154"/>
                  </a:cubicBezTo>
                  <a:cubicBezTo>
                    <a:pt x="4571" y="2154"/>
                    <a:pt x="4579" y="2154"/>
                    <a:pt x="4593" y="2146"/>
                  </a:cubicBezTo>
                  <a:cubicBezTo>
                    <a:pt x="4615" y="2132"/>
                    <a:pt x="4637" y="2124"/>
                    <a:pt x="4659" y="2124"/>
                  </a:cubicBezTo>
                  <a:cubicBezTo>
                    <a:pt x="4681" y="2124"/>
                    <a:pt x="4696" y="2132"/>
                    <a:pt x="4703" y="2146"/>
                  </a:cubicBezTo>
                  <a:cubicBezTo>
                    <a:pt x="4725" y="2175"/>
                    <a:pt x="4733" y="2190"/>
                    <a:pt x="4740" y="2190"/>
                  </a:cubicBezTo>
                  <a:cubicBezTo>
                    <a:pt x="4755" y="2183"/>
                    <a:pt x="4762" y="2175"/>
                    <a:pt x="4769" y="2168"/>
                  </a:cubicBezTo>
                  <a:cubicBezTo>
                    <a:pt x="4784" y="2146"/>
                    <a:pt x="4798" y="2132"/>
                    <a:pt x="4820" y="2132"/>
                  </a:cubicBezTo>
                  <a:cubicBezTo>
                    <a:pt x="4850" y="2132"/>
                    <a:pt x="4872" y="2154"/>
                    <a:pt x="4879" y="2183"/>
                  </a:cubicBezTo>
                  <a:cubicBezTo>
                    <a:pt x="4879" y="2190"/>
                    <a:pt x="4894" y="2219"/>
                    <a:pt x="4908" y="2219"/>
                  </a:cubicBezTo>
                  <a:lnTo>
                    <a:pt x="4916" y="2219"/>
                  </a:lnTo>
                  <a:cubicBezTo>
                    <a:pt x="4938" y="2205"/>
                    <a:pt x="4938" y="2205"/>
                    <a:pt x="4938" y="2190"/>
                  </a:cubicBezTo>
                  <a:cubicBezTo>
                    <a:pt x="4938" y="2183"/>
                    <a:pt x="4938" y="2168"/>
                    <a:pt x="4945" y="2154"/>
                  </a:cubicBezTo>
                  <a:cubicBezTo>
                    <a:pt x="4952" y="2139"/>
                    <a:pt x="4952" y="2139"/>
                    <a:pt x="4952" y="2139"/>
                  </a:cubicBezTo>
                  <a:cubicBezTo>
                    <a:pt x="4967" y="2110"/>
                    <a:pt x="4967" y="2102"/>
                    <a:pt x="5004" y="2073"/>
                  </a:cubicBezTo>
                  <a:cubicBezTo>
                    <a:pt x="5018" y="2058"/>
                    <a:pt x="5055" y="2022"/>
                    <a:pt x="5048" y="1992"/>
                  </a:cubicBezTo>
                  <a:cubicBezTo>
                    <a:pt x="5048" y="1978"/>
                    <a:pt x="5040" y="1978"/>
                    <a:pt x="5026" y="1970"/>
                  </a:cubicBezTo>
                  <a:cubicBezTo>
                    <a:pt x="5004" y="1963"/>
                    <a:pt x="4989" y="1956"/>
                    <a:pt x="4982" y="1926"/>
                  </a:cubicBezTo>
                  <a:cubicBezTo>
                    <a:pt x="4974" y="1919"/>
                    <a:pt x="4974" y="1919"/>
                    <a:pt x="4974" y="1919"/>
                  </a:cubicBezTo>
                  <a:cubicBezTo>
                    <a:pt x="4967" y="1890"/>
                    <a:pt x="4952" y="1853"/>
                    <a:pt x="4982" y="1816"/>
                  </a:cubicBezTo>
                  <a:cubicBezTo>
                    <a:pt x="4996" y="1802"/>
                    <a:pt x="5011" y="1765"/>
                    <a:pt x="5033" y="1728"/>
                  </a:cubicBezTo>
                  <a:lnTo>
                    <a:pt x="5033" y="1728"/>
                  </a:lnTo>
                  <a:cubicBezTo>
                    <a:pt x="5040" y="1721"/>
                    <a:pt x="5040" y="1721"/>
                    <a:pt x="5040" y="1721"/>
                  </a:cubicBezTo>
                  <a:cubicBezTo>
                    <a:pt x="5062" y="1721"/>
                    <a:pt x="5077" y="1721"/>
                    <a:pt x="5084" y="1721"/>
                  </a:cubicBezTo>
                  <a:cubicBezTo>
                    <a:pt x="5121" y="1721"/>
                    <a:pt x="5150" y="1728"/>
                    <a:pt x="5172" y="1765"/>
                  </a:cubicBezTo>
                  <a:cubicBezTo>
                    <a:pt x="5187" y="1787"/>
                    <a:pt x="5216" y="1794"/>
                    <a:pt x="5260" y="1794"/>
                  </a:cubicBezTo>
                  <a:cubicBezTo>
                    <a:pt x="5275" y="1794"/>
                    <a:pt x="5289" y="1794"/>
                    <a:pt x="5304" y="1794"/>
                  </a:cubicBezTo>
                  <a:cubicBezTo>
                    <a:pt x="5341" y="1787"/>
                    <a:pt x="5348" y="1780"/>
                    <a:pt x="5363" y="1780"/>
                  </a:cubicBezTo>
                  <a:cubicBezTo>
                    <a:pt x="5370" y="1773"/>
                    <a:pt x="5377" y="1773"/>
                    <a:pt x="5385" y="1773"/>
                  </a:cubicBezTo>
                  <a:cubicBezTo>
                    <a:pt x="5407" y="1773"/>
                    <a:pt x="5414" y="1787"/>
                    <a:pt x="5421" y="1794"/>
                  </a:cubicBezTo>
                  <a:cubicBezTo>
                    <a:pt x="5429" y="1802"/>
                    <a:pt x="5436" y="1816"/>
                    <a:pt x="5451" y="1816"/>
                  </a:cubicBezTo>
                  <a:cubicBezTo>
                    <a:pt x="5495" y="1824"/>
                    <a:pt x="5524" y="1846"/>
                    <a:pt x="5553" y="1912"/>
                  </a:cubicBezTo>
                  <a:cubicBezTo>
                    <a:pt x="5560" y="1934"/>
                    <a:pt x="5568" y="1948"/>
                    <a:pt x="5568" y="1970"/>
                  </a:cubicBezTo>
                  <a:cubicBezTo>
                    <a:pt x="5575" y="2000"/>
                    <a:pt x="5575" y="2014"/>
                    <a:pt x="5612" y="2022"/>
                  </a:cubicBezTo>
                  <a:cubicBezTo>
                    <a:pt x="5641" y="2029"/>
                    <a:pt x="5648" y="2029"/>
                    <a:pt x="5656" y="2036"/>
                  </a:cubicBezTo>
                  <a:cubicBezTo>
                    <a:pt x="5663" y="2036"/>
                    <a:pt x="5663" y="2036"/>
                    <a:pt x="5663" y="2036"/>
                  </a:cubicBezTo>
                  <a:cubicBezTo>
                    <a:pt x="5670" y="2036"/>
                    <a:pt x="5678" y="2036"/>
                    <a:pt x="5685" y="2029"/>
                  </a:cubicBezTo>
                  <a:cubicBezTo>
                    <a:pt x="5700" y="2029"/>
                    <a:pt x="5707" y="2022"/>
                    <a:pt x="5715" y="2022"/>
                  </a:cubicBezTo>
                  <a:cubicBezTo>
                    <a:pt x="5744" y="2022"/>
                    <a:pt x="5751" y="2051"/>
                    <a:pt x="5758" y="2073"/>
                  </a:cubicBezTo>
                  <a:cubicBezTo>
                    <a:pt x="5758" y="2080"/>
                    <a:pt x="5766" y="2087"/>
                    <a:pt x="5766" y="2095"/>
                  </a:cubicBezTo>
                  <a:cubicBezTo>
                    <a:pt x="5780" y="2124"/>
                    <a:pt x="5780" y="2124"/>
                    <a:pt x="5780" y="2124"/>
                  </a:cubicBezTo>
                  <a:cubicBezTo>
                    <a:pt x="5795" y="2154"/>
                    <a:pt x="5802" y="2190"/>
                    <a:pt x="5817" y="2242"/>
                  </a:cubicBezTo>
                  <a:cubicBezTo>
                    <a:pt x="5824" y="2263"/>
                    <a:pt x="5824" y="2263"/>
                    <a:pt x="5824" y="2263"/>
                  </a:cubicBezTo>
                  <a:cubicBezTo>
                    <a:pt x="5839" y="2322"/>
                    <a:pt x="5839" y="2337"/>
                    <a:pt x="5795" y="2373"/>
                  </a:cubicBezTo>
                  <a:cubicBezTo>
                    <a:pt x="5780" y="2381"/>
                    <a:pt x="5758" y="2388"/>
                    <a:pt x="5707" y="2388"/>
                  </a:cubicBezTo>
                  <a:lnTo>
                    <a:pt x="5707" y="2388"/>
                  </a:lnTo>
                  <a:cubicBezTo>
                    <a:pt x="5685" y="2388"/>
                    <a:pt x="5663" y="2388"/>
                    <a:pt x="5634" y="2388"/>
                  </a:cubicBezTo>
                  <a:cubicBezTo>
                    <a:pt x="5605" y="2381"/>
                    <a:pt x="5583" y="2381"/>
                    <a:pt x="5560" y="2381"/>
                  </a:cubicBezTo>
                  <a:cubicBezTo>
                    <a:pt x="5531" y="2381"/>
                    <a:pt x="5509" y="2388"/>
                    <a:pt x="5495" y="2388"/>
                  </a:cubicBezTo>
                  <a:cubicBezTo>
                    <a:pt x="5458" y="2410"/>
                    <a:pt x="5443" y="2432"/>
                    <a:pt x="5429" y="2469"/>
                  </a:cubicBezTo>
                  <a:cubicBezTo>
                    <a:pt x="5421" y="2476"/>
                    <a:pt x="5414" y="2483"/>
                    <a:pt x="5407" y="2491"/>
                  </a:cubicBezTo>
                  <a:cubicBezTo>
                    <a:pt x="5399" y="2513"/>
                    <a:pt x="5392" y="2542"/>
                    <a:pt x="5392" y="2556"/>
                  </a:cubicBezTo>
                  <a:cubicBezTo>
                    <a:pt x="5385" y="2586"/>
                    <a:pt x="5385" y="2601"/>
                    <a:pt x="5370" y="2608"/>
                  </a:cubicBezTo>
                  <a:cubicBezTo>
                    <a:pt x="5363" y="2615"/>
                    <a:pt x="5363" y="2615"/>
                    <a:pt x="5363" y="2615"/>
                  </a:cubicBezTo>
                  <a:lnTo>
                    <a:pt x="5363" y="2615"/>
                  </a:lnTo>
                  <a:cubicBezTo>
                    <a:pt x="5355" y="2615"/>
                    <a:pt x="5341" y="2615"/>
                    <a:pt x="5326" y="2549"/>
                  </a:cubicBezTo>
                  <a:cubicBezTo>
                    <a:pt x="5319" y="2564"/>
                    <a:pt x="5304" y="2571"/>
                    <a:pt x="5289" y="2578"/>
                  </a:cubicBezTo>
                  <a:cubicBezTo>
                    <a:pt x="5275" y="2586"/>
                    <a:pt x="5260" y="2586"/>
                    <a:pt x="5253" y="2586"/>
                  </a:cubicBezTo>
                  <a:cubicBezTo>
                    <a:pt x="5224" y="2593"/>
                    <a:pt x="5216" y="2593"/>
                    <a:pt x="5216" y="2608"/>
                  </a:cubicBezTo>
                  <a:cubicBezTo>
                    <a:pt x="5216" y="2615"/>
                    <a:pt x="5216" y="2615"/>
                    <a:pt x="5216" y="2615"/>
                  </a:cubicBezTo>
                  <a:cubicBezTo>
                    <a:pt x="5209" y="2644"/>
                    <a:pt x="5201" y="2666"/>
                    <a:pt x="5172" y="2666"/>
                  </a:cubicBezTo>
                  <a:cubicBezTo>
                    <a:pt x="5165" y="2666"/>
                    <a:pt x="5165" y="2666"/>
                    <a:pt x="5158" y="2659"/>
                  </a:cubicBezTo>
                  <a:cubicBezTo>
                    <a:pt x="5143" y="2659"/>
                    <a:pt x="5143" y="2659"/>
                    <a:pt x="5143" y="2659"/>
                  </a:cubicBezTo>
                  <a:cubicBezTo>
                    <a:pt x="5128" y="2652"/>
                    <a:pt x="5114" y="2652"/>
                    <a:pt x="5106" y="2652"/>
                  </a:cubicBezTo>
                  <a:cubicBezTo>
                    <a:pt x="5092" y="2652"/>
                    <a:pt x="5084" y="2652"/>
                    <a:pt x="5077" y="2666"/>
                  </a:cubicBezTo>
                  <a:cubicBezTo>
                    <a:pt x="5070" y="2674"/>
                    <a:pt x="5070" y="2674"/>
                    <a:pt x="5070" y="2681"/>
                  </a:cubicBezTo>
                  <a:cubicBezTo>
                    <a:pt x="5048" y="2703"/>
                    <a:pt x="5048" y="2710"/>
                    <a:pt x="5004" y="2725"/>
                  </a:cubicBezTo>
                  <a:cubicBezTo>
                    <a:pt x="4989" y="2725"/>
                    <a:pt x="4989" y="2725"/>
                    <a:pt x="4989" y="2725"/>
                  </a:cubicBezTo>
                  <a:cubicBezTo>
                    <a:pt x="4989" y="2732"/>
                    <a:pt x="5018" y="2747"/>
                    <a:pt x="5040" y="2754"/>
                  </a:cubicBezTo>
                  <a:cubicBezTo>
                    <a:pt x="5055" y="2754"/>
                    <a:pt x="5055" y="2754"/>
                    <a:pt x="5055" y="2754"/>
                  </a:cubicBezTo>
                  <a:cubicBezTo>
                    <a:pt x="5077" y="2762"/>
                    <a:pt x="5099" y="2762"/>
                    <a:pt x="5106" y="2776"/>
                  </a:cubicBezTo>
                  <a:cubicBezTo>
                    <a:pt x="5114" y="2791"/>
                    <a:pt x="5106" y="2813"/>
                    <a:pt x="5092" y="2828"/>
                  </a:cubicBezTo>
                  <a:cubicBezTo>
                    <a:pt x="5070" y="2864"/>
                    <a:pt x="5040" y="2864"/>
                    <a:pt x="5018" y="2872"/>
                  </a:cubicBezTo>
                  <a:cubicBezTo>
                    <a:pt x="5011" y="2872"/>
                    <a:pt x="5011" y="2872"/>
                    <a:pt x="5004" y="2872"/>
                  </a:cubicBezTo>
                  <a:cubicBezTo>
                    <a:pt x="4982" y="2879"/>
                    <a:pt x="4974" y="2901"/>
                    <a:pt x="4974" y="2937"/>
                  </a:cubicBezTo>
                  <a:cubicBezTo>
                    <a:pt x="4982" y="2937"/>
                    <a:pt x="4982" y="2945"/>
                    <a:pt x="4982" y="2945"/>
                  </a:cubicBezTo>
                  <a:cubicBezTo>
                    <a:pt x="4989" y="2945"/>
                    <a:pt x="5004" y="2930"/>
                    <a:pt x="5011" y="2923"/>
                  </a:cubicBezTo>
                  <a:cubicBezTo>
                    <a:pt x="5011" y="2923"/>
                    <a:pt x="5018" y="2916"/>
                    <a:pt x="5026" y="2916"/>
                  </a:cubicBezTo>
                  <a:cubicBezTo>
                    <a:pt x="5033" y="2908"/>
                    <a:pt x="5040" y="2908"/>
                    <a:pt x="5048" y="2908"/>
                  </a:cubicBezTo>
                  <a:cubicBezTo>
                    <a:pt x="5055" y="2908"/>
                    <a:pt x="5062" y="2916"/>
                    <a:pt x="5070" y="2923"/>
                  </a:cubicBezTo>
                  <a:cubicBezTo>
                    <a:pt x="5084" y="2937"/>
                    <a:pt x="5084" y="2960"/>
                    <a:pt x="5077" y="2982"/>
                  </a:cubicBezTo>
                  <a:cubicBezTo>
                    <a:pt x="5077" y="3004"/>
                    <a:pt x="5070" y="3011"/>
                    <a:pt x="5062" y="3018"/>
                  </a:cubicBezTo>
                  <a:cubicBezTo>
                    <a:pt x="5055" y="3025"/>
                    <a:pt x="5048" y="3033"/>
                    <a:pt x="5055" y="3040"/>
                  </a:cubicBezTo>
                  <a:cubicBezTo>
                    <a:pt x="5062" y="3069"/>
                    <a:pt x="5077" y="3084"/>
                    <a:pt x="5136" y="3092"/>
                  </a:cubicBezTo>
                  <a:cubicBezTo>
                    <a:pt x="5165" y="3099"/>
                    <a:pt x="5179" y="3113"/>
                    <a:pt x="5179" y="3135"/>
                  </a:cubicBezTo>
                  <a:cubicBezTo>
                    <a:pt x="5187" y="3165"/>
                    <a:pt x="5165" y="3209"/>
                    <a:pt x="5143" y="3223"/>
                  </a:cubicBezTo>
                  <a:cubicBezTo>
                    <a:pt x="5121" y="3231"/>
                    <a:pt x="5121" y="3231"/>
                    <a:pt x="5121" y="3231"/>
                  </a:cubicBezTo>
                  <a:cubicBezTo>
                    <a:pt x="5099" y="3238"/>
                    <a:pt x="5099" y="3245"/>
                    <a:pt x="5084" y="3260"/>
                  </a:cubicBezTo>
                  <a:cubicBezTo>
                    <a:pt x="5077" y="3267"/>
                    <a:pt x="5077" y="3267"/>
                    <a:pt x="5077" y="3267"/>
                  </a:cubicBezTo>
                  <a:cubicBezTo>
                    <a:pt x="5070" y="3289"/>
                    <a:pt x="5062" y="3297"/>
                    <a:pt x="5026" y="3311"/>
                  </a:cubicBezTo>
                  <a:cubicBezTo>
                    <a:pt x="5018" y="3311"/>
                    <a:pt x="5004" y="3311"/>
                    <a:pt x="4989" y="3311"/>
                  </a:cubicBezTo>
                  <a:cubicBezTo>
                    <a:pt x="4974" y="3311"/>
                    <a:pt x="4960" y="3311"/>
                    <a:pt x="4952" y="3311"/>
                  </a:cubicBezTo>
                  <a:cubicBezTo>
                    <a:pt x="4938" y="3319"/>
                    <a:pt x="4901" y="3348"/>
                    <a:pt x="4842" y="3348"/>
                  </a:cubicBezTo>
                  <a:cubicBezTo>
                    <a:pt x="4842" y="3355"/>
                    <a:pt x="4842" y="3355"/>
                    <a:pt x="4842" y="3355"/>
                  </a:cubicBezTo>
                  <a:cubicBezTo>
                    <a:pt x="4842" y="3363"/>
                    <a:pt x="4835" y="3370"/>
                    <a:pt x="4828" y="3377"/>
                  </a:cubicBezTo>
                  <a:cubicBezTo>
                    <a:pt x="4813" y="3406"/>
                    <a:pt x="4813" y="3406"/>
                    <a:pt x="4820" y="3428"/>
                  </a:cubicBezTo>
                  <a:cubicBezTo>
                    <a:pt x="4835" y="3451"/>
                    <a:pt x="4842" y="3494"/>
                    <a:pt x="4777" y="3531"/>
                  </a:cubicBezTo>
                  <a:cubicBezTo>
                    <a:pt x="4769" y="3531"/>
                    <a:pt x="4762" y="3531"/>
                    <a:pt x="4755" y="3531"/>
                  </a:cubicBezTo>
                  <a:cubicBezTo>
                    <a:pt x="4733" y="3531"/>
                    <a:pt x="4725" y="3516"/>
                    <a:pt x="4725" y="3502"/>
                  </a:cubicBezTo>
                  <a:cubicBezTo>
                    <a:pt x="4718" y="3494"/>
                    <a:pt x="4718" y="3487"/>
                    <a:pt x="4718" y="3487"/>
                  </a:cubicBezTo>
                  <a:cubicBezTo>
                    <a:pt x="4718" y="3487"/>
                    <a:pt x="4710" y="3494"/>
                    <a:pt x="4710" y="3502"/>
                  </a:cubicBezTo>
                  <a:cubicBezTo>
                    <a:pt x="4710" y="3516"/>
                    <a:pt x="4703" y="3546"/>
                    <a:pt x="4674" y="3568"/>
                  </a:cubicBezTo>
                  <a:cubicBezTo>
                    <a:pt x="4667" y="3582"/>
                    <a:pt x="4652" y="3590"/>
                    <a:pt x="4630" y="3590"/>
                  </a:cubicBezTo>
                  <a:cubicBezTo>
                    <a:pt x="4593" y="3590"/>
                    <a:pt x="4557" y="3546"/>
                    <a:pt x="4549" y="3516"/>
                  </a:cubicBezTo>
                  <a:cubicBezTo>
                    <a:pt x="4542" y="3494"/>
                    <a:pt x="4557" y="3465"/>
                    <a:pt x="4564" y="3451"/>
                  </a:cubicBezTo>
                  <a:cubicBezTo>
                    <a:pt x="4549" y="3436"/>
                    <a:pt x="4527" y="3406"/>
                    <a:pt x="4527" y="3377"/>
                  </a:cubicBezTo>
                  <a:cubicBezTo>
                    <a:pt x="4527" y="3370"/>
                    <a:pt x="4527" y="3355"/>
                    <a:pt x="4535" y="3348"/>
                  </a:cubicBezTo>
                  <a:cubicBezTo>
                    <a:pt x="4535" y="3348"/>
                    <a:pt x="4527" y="3341"/>
                    <a:pt x="4520" y="3341"/>
                  </a:cubicBezTo>
                  <a:cubicBezTo>
                    <a:pt x="4513" y="3341"/>
                    <a:pt x="4513" y="3348"/>
                    <a:pt x="4505" y="3355"/>
                  </a:cubicBezTo>
                  <a:cubicBezTo>
                    <a:pt x="4498" y="3377"/>
                    <a:pt x="4491" y="3385"/>
                    <a:pt x="4469" y="3392"/>
                  </a:cubicBezTo>
                  <a:cubicBezTo>
                    <a:pt x="4461" y="3399"/>
                    <a:pt x="4454" y="3399"/>
                    <a:pt x="4447" y="3406"/>
                  </a:cubicBezTo>
                  <a:cubicBezTo>
                    <a:pt x="4403" y="3436"/>
                    <a:pt x="4388" y="3443"/>
                    <a:pt x="4374" y="3487"/>
                  </a:cubicBezTo>
                  <a:cubicBezTo>
                    <a:pt x="4374" y="3494"/>
                    <a:pt x="4374" y="3494"/>
                    <a:pt x="4374" y="3494"/>
                  </a:cubicBezTo>
                  <a:cubicBezTo>
                    <a:pt x="4351" y="3546"/>
                    <a:pt x="4344" y="3582"/>
                    <a:pt x="4293" y="3590"/>
                  </a:cubicBezTo>
                  <a:cubicBezTo>
                    <a:pt x="4278" y="3590"/>
                    <a:pt x="4278" y="3597"/>
                    <a:pt x="4278" y="3604"/>
                  </a:cubicBezTo>
                  <a:cubicBezTo>
                    <a:pt x="4271" y="3612"/>
                    <a:pt x="4264" y="3626"/>
                    <a:pt x="4278" y="3670"/>
                  </a:cubicBezTo>
                  <a:cubicBezTo>
                    <a:pt x="4286" y="3685"/>
                    <a:pt x="4293" y="3692"/>
                    <a:pt x="4293" y="3692"/>
                  </a:cubicBezTo>
                  <a:cubicBezTo>
                    <a:pt x="4300" y="3692"/>
                    <a:pt x="4308" y="3692"/>
                    <a:pt x="4322" y="3678"/>
                  </a:cubicBezTo>
                  <a:cubicBezTo>
                    <a:pt x="4329" y="3663"/>
                    <a:pt x="4344" y="3663"/>
                    <a:pt x="4351" y="3663"/>
                  </a:cubicBezTo>
                  <a:cubicBezTo>
                    <a:pt x="4388" y="3663"/>
                    <a:pt x="4417" y="3707"/>
                    <a:pt x="4432" y="3758"/>
                  </a:cubicBezTo>
                  <a:cubicBezTo>
                    <a:pt x="4454" y="3824"/>
                    <a:pt x="4439" y="3846"/>
                    <a:pt x="4374" y="3883"/>
                  </a:cubicBezTo>
                  <a:cubicBezTo>
                    <a:pt x="4315" y="3919"/>
                    <a:pt x="4315" y="3927"/>
                    <a:pt x="4286" y="3963"/>
                  </a:cubicBezTo>
                  <a:cubicBezTo>
                    <a:pt x="4293" y="3985"/>
                    <a:pt x="4329" y="4000"/>
                    <a:pt x="4374" y="4015"/>
                  </a:cubicBezTo>
                  <a:cubicBezTo>
                    <a:pt x="4374" y="4044"/>
                    <a:pt x="4374" y="4044"/>
                    <a:pt x="4374" y="4044"/>
                  </a:cubicBezTo>
                  <a:cubicBezTo>
                    <a:pt x="4351" y="4051"/>
                    <a:pt x="4329" y="4059"/>
                    <a:pt x="4308" y="4066"/>
                  </a:cubicBezTo>
                  <a:cubicBezTo>
                    <a:pt x="4242" y="4103"/>
                    <a:pt x="4227" y="4103"/>
                    <a:pt x="4139" y="4103"/>
                  </a:cubicBezTo>
                  <a:cubicBezTo>
                    <a:pt x="4095" y="4103"/>
                    <a:pt x="4073" y="4095"/>
                    <a:pt x="4066" y="4073"/>
                  </a:cubicBezTo>
                  <a:cubicBezTo>
                    <a:pt x="4066" y="4073"/>
                    <a:pt x="4066" y="4073"/>
                    <a:pt x="4051" y="4073"/>
                  </a:cubicBezTo>
                  <a:cubicBezTo>
                    <a:pt x="3985" y="4073"/>
                    <a:pt x="3883" y="4110"/>
                    <a:pt x="3802" y="4147"/>
                  </a:cubicBezTo>
                  <a:cubicBezTo>
                    <a:pt x="3787" y="4154"/>
                    <a:pt x="3773" y="4161"/>
                    <a:pt x="3758" y="4161"/>
                  </a:cubicBezTo>
                  <a:cubicBezTo>
                    <a:pt x="3729" y="4161"/>
                    <a:pt x="3714" y="4147"/>
                    <a:pt x="3699" y="4132"/>
                  </a:cubicBezTo>
                  <a:cubicBezTo>
                    <a:pt x="3692" y="4117"/>
                    <a:pt x="3677" y="4110"/>
                    <a:pt x="3670" y="4103"/>
                  </a:cubicBezTo>
                  <a:cubicBezTo>
                    <a:pt x="3663" y="4103"/>
                    <a:pt x="3663" y="4103"/>
                    <a:pt x="3655" y="4103"/>
                  </a:cubicBezTo>
                  <a:cubicBezTo>
                    <a:pt x="3648" y="4103"/>
                    <a:pt x="3634" y="4117"/>
                    <a:pt x="3619" y="4132"/>
                  </a:cubicBezTo>
                  <a:cubicBezTo>
                    <a:pt x="3611" y="4154"/>
                    <a:pt x="3589" y="4176"/>
                    <a:pt x="3567" y="4191"/>
                  </a:cubicBezTo>
                  <a:cubicBezTo>
                    <a:pt x="3560" y="4205"/>
                    <a:pt x="3546" y="4205"/>
                    <a:pt x="3531" y="4205"/>
                  </a:cubicBezTo>
                  <a:cubicBezTo>
                    <a:pt x="3472" y="4205"/>
                    <a:pt x="3443" y="4125"/>
                    <a:pt x="3436" y="4095"/>
                  </a:cubicBezTo>
                  <a:cubicBezTo>
                    <a:pt x="3421" y="4051"/>
                    <a:pt x="3414" y="4022"/>
                    <a:pt x="3362" y="4015"/>
                  </a:cubicBezTo>
                  <a:cubicBezTo>
                    <a:pt x="3340" y="4007"/>
                    <a:pt x="3318" y="3993"/>
                    <a:pt x="3304" y="3963"/>
                  </a:cubicBezTo>
                  <a:cubicBezTo>
                    <a:pt x="3282" y="3934"/>
                    <a:pt x="3274" y="3883"/>
                    <a:pt x="3282" y="3861"/>
                  </a:cubicBezTo>
                  <a:cubicBezTo>
                    <a:pt x="3289" y="3839"/>
                    <a:pt x="3296" y="3780"/>
                    <a:pt x="3274" y="3751"/>
                  </a:cubicBezTo>
                  <a:cubicBezTo>
                    <a:pt x="3267" y="3744"/>
                    <a:pt x="3260" y="3744"/>
                    <a:pt x="3252" y="3744"/>
                  </a:cubicBezTo>
                  <a:cubicBezTo>
                    <a:pt x="3245" y="3744"/>
                    <a:pt x="3230" y="3744"/>
                    <a:pt x="3216" y="3744"/>
                  </a:cubicBezTo>
                  <a:cubicBezTo>
                    <a:pt x="3208" y="3744"/>
                    <a:pt x="3201" y="3744"/>
                    <a:pt x="3186" y="3744"/>
                  </a:cubicBezTo>
                  <a:cubicBezTo>
                    <a:pt x="3150" y="3744"/>
                    <a:pt x="3150" y="3751"/>
                    <a:pt x="3143" y="3758"/>
                  </a:cubicBezTo>
                  <a:cubicBezTo>
                    <a:pt x="3128" y="3795"/>
                    <a:pt x="3091" y="3817"/>
                    <a:pt x="3033" y="3854"/>
                  </a:cubicBezTo>
                  <a:cubicBezTo>
                    <a:pt x="2996" y="3883"/>
                    <a:pt x="2959" y="3905"/>
                    <a:pt x="2945" y="3919"/>
                  </a:cubicBezTo>
                  <a:cubicBezTo>
                    <a:pt x="2945" y="3949"/>
                    <a:pt x="2959" y="4051"/>
                    <a:pt x="2996" y="4117"/>
                  </a:cubicBezTo>
                  <a:cubicBezTo>
                    <a:pt x="3025" y="4169"/>
                    <a:pt x="3025" y="4235"/>
                    <a:pt x="3018" y="4301"/>
                  </a:cubicBezTo>
                  <a:cubicBezTo>
                    <a:pt x="3018" y="4344"/>
                    <a:pt x="3018" y="4388"/>
                    <a:pt x="3018" y="4440"/>
                  </a:cubicBezTo>
                  <a:cubicBezTo>
                    <a:pt x="3025" y="4498"/>
                    <a:pt x="3018" y="4535"/>
                    <a:pt x="3003" y="4557"/>
                  </a:cubicBezTo>
                  <a:cubicBezTo>
                    <a:pt x="2989" y="4572"/>
                    <a:pt x="2967" y="4572"/>
                    <a:pt x="2952" y="4572"/>
                  </a:cubicBezTo>
                  <a:cubicBezTo>
                    <a:pt x="2945" y="4572"/>
                    <a:pt x="2945" y="4572"/>
                    <a:pt x="2937" y="4572"/>
                  </a:cubicBezTo>
                  <a:cubicBezTo>
                    <a:pt x="2930" y="4572"/>
                    <a:pt x="2930" y="4572"/>
                    <a:pt x="2923" y="4572"/>
                  </a:cubicBezTo>
                  <a:cubicBezTo>
                    <a:pt x="2908" y="4572"/>
                    <a:pt x="2893" y="4564"/>
                    <a:pt x="2886" y="4557"/>
                  </a:cubicBezTo>
                  <a:cubicBezTo>
                    <a:pt x="2879" y="4550"/>
                    <a:pt x="2871" y="4550"/>
                    <a:pt x="2871" y="4550"/>
                  </a:cubicBezTo>
                  <a:cubicBezTo>
                    <a:pt x="2864" y="4550"/>
                    <a:pt x="2864" y="4550"/>
                    <a:pt x="2857" y="4557"/>
                  </a:cubicBezTo>
                  <a:cubicBezTo>
                    <a:pt x="2842" y="4564"/>
                    <a:pt x="2827" y="4572"/>
                    <a:pt x="2813" y="4572"/>
                  </a:cubicBezTo>
                  <a:cubicBezTo>
                    <a:pt x="2784" y="4572"/>
                    <a:pt x="2754" y="4557"/>
                    <a:pt x="2725" y="4520"/>
                  </a:cubicBezTo>
                  <a:cubicBezTo>
                    <a:pt x="2681" y="4476"/>
                    <a:pt x="2703" y="4418"/>
                    <a:pt x="2710" y="4410"/>
                  </a:cubicBezTo>
                  <a:cubicBezTo>
                    <a:pt x="2710" y="4396"/>
                    <a:pt x="2725" y="4330"/>
                    <a:pt x="2703" y="4308"/>
                  </a:cubicBezTo>
                  <a:cubicBezTo>
                    <a:pt x="2681" y="4286"/>
                    <a:pt x="2659" y="4286"/>
                    <a:pt x="2644" y="4286"/>
                  </a:cubicBezTo>
                  <a:cubicBezTo>
                    <a:pt x="2629" y="4286"/>
                    <a:pt x="2622" y="4286"/>
                    <a:pt x="2622" y="4286"/>
                  </a:cubicBezTo>
                  <a:lnTo>
                    <a:pt x="2622" y="4286"/>
                  </a:lnTo>
                  <a:cubicBezTo>
                    <a:pt x="2622" y="4286"/>
                    <a:pt x="2564" y="4330"/>
                    <a:pt x="2512" y="4330"/>
                  </a:cubicBezTo>
                  <a:cubicBezTo>
                    <a:pt x="2505" y="4330"/>
                    <a:pt x="2498" y="4323"/>
                    <a:pt x="2483" y="4315"/>
                  </a:cubicBezTo>
                  <a:cubicBezTo>
                    <a:pt x="2439" y="4286"/>
                    <a:pt x="2424" y="4286"/>
                    <a:pt x="2417" y="4286"/>
                  </a:cubicBezTo>
                  <a:cubicBezTo>
                    <a:pt x="2417" y="4308"/>
                    <a:pt x="2403" y="4315"/>
                    <a:pt x="2388" y="4315"/>
                  </a:cubicBezTo>
                  <a:cubicBezTo>
                    <a:pt x="2366" y="4315"/>
                    <a:pt x="2336" y="4286"/>
                    <a:pt x="2322" y="4256"/>
                  </a:cubicBezTo>
                  <a:cubicBezTo>
                    <a:pt x="2300" y="4220"/>
                    <a:pt x="2227" y="4205"/>
                    <a:pt x="2190" y="4205"/>
                  </a:cubicBezTo>
                  <a:cubicBezTo>
                    <a:pt x="2175" y="4205"/>
                    <a:pt x="2161" y="4205"/>
                    <a:pt x="2146" y="4205"/>
                  </a:cubicBezTo>
                  <a:cubicBezTo>
                    <a:pt x="2131" y="4198"/>
                    <a:pt x="2117" y="4198"/>
                    <a:pt x="2102" y="4198"/>
                  </a:cubicBezTo>
                  <a:cubicBezTo>
                    <a:pt x="2080" y="4198"/>
                    <a:pt x="2065" y="4198"/>
                    <a:pt x="2043" y="4205"/>
                  </a:cubicBezTo>
                  <a:cubicBezTo>
                    <a:pt x="1985" y="4227"/>
                    <a:pt x="1970" y="4235"/>
                    <a:pt x="1912" y="4278"/>
                  </a:cubicBezTo>
                  <a:cubicBezTo>
                    <a:pt x="1889" y="4293"/>
                    <a:pt x="1889" y="4293"/>
                    <a:pt x="1889" y="4293"/>
                  </a:cubicBezTo>
                  <a:cubicBezTo>
                    <a:pt x="1831" y="4337"/>
                    <a:pt x="1838" y="4359"/>
                    <a:pt x="1853" y="4418"/>
                  </a:cubicBezTo>
                  <a:cubicBezTo>
                    <a:pt x="1860" y="4440"/>
                    <a:pt x="1860" y="4440"/>
                    <a:pt x="1860" y="4440"/>
                  </a:cubicBezTo>
                  <a:cubicBezTo>
                    <a:pt x="1875" y="4476"/>
                    <a:pt x="1919" y="4491"/>
                    <a:pt x="1977" y="4513"/>
                  </a:cubicBezTo>
                  <a:cubicBezTo>
                    <a:pt x="2007" y="4528"/>
                    <a:pt x="2036" y="4535"/>
                    <a:pt x="2058" y="4550"/>
                  </a:cubicBezTo>
                  <a:cubicBezTo>
                    <a:pt x="2102" y="4579"/>
                    <a:pt x="2117" y="4608"/>
                    <a:pt x="2109" y="4652"/>
                  </a:cubicBezTo>
                  <a:cubicBezTo>
                    <a:pt x="2102" y="4682"/>
                    <a:pt x="2073" y="4704"/>
                    <a:pt x="2043" y="4704"/>
                  </a:cubicBezTo>
                  <a:cubicBezTo>
                    <a:pt x="2021" y="4704"/>
                    <a:pt x="2007" y="4704"/>
                    <a:pt x="1999" y="4696"/>
                  </a:cubicBezTo>
                  <a:lnTo>
                    <a:pt x="1992" y="4696"/>
                  </a:lnTo>
                  <a:cubicBezTo>
                    <a:pt x="1992" y="4696"/>
                    <a:pt x="1985" y="4696"/>
                    <a:pt x="1977" y="4711"/>
                  </a:cubicBezTo>
                  <a:cubicBezTo>
                    <a:pt x="1963" y="4725"/>
                    <a:pt x="1941" y="4733"/>
                    <a:pt x="1919" y="4733"/>
                  </a:cubicBezTo>
                  <a:cubicBezTo>
                    <a:pt x="1897" y="4733"/>
                    <a:pt x="1875" y="4725"/>
                    <a:pt x="1853" y="4718"/>
                  </a:cubicBezTo>
                  <a:cubicBezTo>
                    <a:pt x="1853" y="4740"/>
                    <a:pt x="1853" y="4762"/>
                    <a:pt x="1838" y="4769"/>
                  </a:cubicBezTo>
                  <a:cubicBezTo>
                    <a:pt x="1831" y="4784"/>
                    <a:pt x="1809" y="4792"/>
                    <a:pt x="1787" y="4792"/>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7" name="Freeform 76">
              <a:extLst>
                <a:ext uri="{FF2B5EF4-FFF2-40B4-BE49-F238E27FC236}">
                  <a16:creationId xmlns:a16="http://schemas.microsoft.com/office/drawing/2014/main" id="{703B955C-19D1-C546-A803-BF6C5960775D}"/>
                </a:ext>
              </a:extLst>
            </p:cNvPr>
            <p:cNvSpPr>
              <a:spLocks noChangeArrowheads="1"/>
            </p:cNvSpPr>
            <p:nvPr/>
          </p:nvSpPr>
          <p:spPr bwMode="auto">
            <a:xfrm>
              <a:off x="6589487" y="6880626"/>
              <a:ext cx="2257995" cy="1834849"/>
            </a:xfrm>
            <a:custGeom>
              <a:avLst/>
              <a:gdLst>
                <a:gd name="T0" fmla="*/ 2190 w 5877"/>
                <a:gd name="T1" fmla="*/ 477 h 4829"/>
                <a:gd name="T2" fmla="*/ 2732 w 5877"/>
                <a:gd name="T3" fmla="*/ 836 h 4829"/>
                <a:gd name="T4" fmla="*/ 3311 w 5877"/>
                <a:gd name="T5" fmla="*/ 1129 h 4829"/>
                <a:gd name="T6" fmla="*/ 3451 w 5877"/>
                <a:gd name="T7" fmla="*/ 1780 h 4829"/>
                <a:gd name="T8" fmla="*/ 4330 w 5877"/>
                <a:gd name="T9" fmla="*/ 2022 h 4829"/>
                <a:gd name="T10" fmla="*/ 4938 w 5877"/>
                <a:gd name="T11" fmla="*/ 2256 h 4829"/>
                <a:gd name="T12" fmla="*/ 5400 w 5877"/>
                <a:gd name="T13" fmla="*/ 1809 h 4829"/>
                <a:gd name="T14" fmla="*/ 5502 w 5877"/>
                <a:gd name="T15" fmla="*/ 2395 h 4829"/>
                <a:gd name="T16" fmla="*/ 5055 w 5877"/>
                <a:gd name="T17" fmla="*/ 2791 h 4829"/>
                <a:gd name="T18" fmla="*/ 5041 w 5877"/>
                <a:gd name="T19" fmla="*/ 3319 h 4829"/>
                <a:gd name="T20" fmla="*/ 4594 w 5877"/>
                <a:gd name="T21" fmla="*/ 3473 h 4829"/>
                <a:gd name="T22" fmla="*/ 4381 w 5877"/>
                <a:gd name="T23" fmla="*/ 3897 h 4829"/>
                <a:gd name="T24" fmla="*/ 3465 w 5877"/>
                <a:gd name="T25" fmla="*/ 4110 h 4829"/>
                <a:gd name="T26" fmla="*/ 2886 w 5877"/>
                <a:gd name="T27" fmla="*/ 4550 h 4829"/>
                <a:gd name="T28" fmla="*/ 2403 w 5877"/>
                <a:gd name="T29" fmla="*/ 4323 h 4829"/>
                <a:gd name="T30" fmla="*/ 1853 w 5877"/>
                <a:gd name="T31" fmla="*/ 4711 h 4829"/>
                <a:gd name="T32" fmla="*/ 1129 w 5877"/>
                <a:gd name="T33" fmla="*/ 4161 h 4829"/>
                <a:gd name="T34" fmla="*/ 433 w 5877"/>
                <a:gd name="T35" fmla="*/ 3465 h 4829"/>
                <a:gd name="T36" fmla="*/ 140 w 5877"/>
                <a:gd name="T37" fmla="*/ 3047 h 4829"/>
                <a:gd name="T38" fmla="*/ 389 w 5877"/>
                <a:gd name="T39" fmla="*/ 2366 h 4829"/>
                <a:gd name="T40" fmla="*/ 623 w 5877"/>
                <a:gd name="T41" fmla="*/ 1912 h 4829"/>
                <a:gd name="T42" fmla="*/ 286 w 5877"/>
                <a:gd name="T43" fmla="*/ 1283 h 4829"/>
                <a:gd name="T44" fmla="*/ 667 w 5877"/>
                <a:gd name="T45" fmla="*/ 616 h 4829"/>
                <a:gd name="T46" fmla="*/ 1501 w 5877"/>
                <a:gd name="T47" fmla="*/ 279 h 4829"/>
                <a:gd name="T48" fmla="*/ 1853 w 5877"/>
                <a:gd name="T49" fmla="*/ 44 h 4829"/>
                <a:gd name="T50" fmla="*/ 1501 w 5877"/>
                <a:gd name="T51" fmla="*/ 242 h 4829"/>
                <a:gd name="T52" fmla="*/ 770 w 5877"/>
                <a:gd name="T53" fmla="*/ 586 h 4829"/>
                <a:gd name="T54" fmla="*/ 228 w 5877"/>
                <a:gd name="T55" fmla="*/ 865 h 4829"/>
                <a:gd name="T56" fmla="*/ 521 w 5877"/>
                <a:gd name="T57" fmla="*/ 1517 h 4829"/>
                <a:gd name="T58" fmla="*/ 557 w 5877"/>
                <a:gd name="T59" fmla="*/ 1956 h 4829"/>
                <a:gd name="T60" fmla="*/ 447 w 5877"/>
                <a:gd name="T61" fmla="*/ 2183 h 4829"/>
                <a:gd name="T62" fmla="*/ 242 w 5877"/>
                <a:gd name="T63" fmla="*/ 2498 h 4829"/>
                <a:gd name="T64" fmla="*/ 154 w 5877"/>
                <a:gd name="T65" fmla="*/ 2959 h 4829"/>
                <a:gd name="T66" fmla="*/ 257 w 5877"/>
                <a:gd name="T67" fmla="*/ 3436 h 4829"/>
                <a:gd name="T68" fmla="*/ 381 w 5877"/>
                <a:gd name="T69" fmla="*/ 3619 h 4829"/>
                <a:gd name="T70" fmla="*/ 770 w 5877"/>
                <a:gd name="T71" fmla="*/ 3802 h 4829"/>
                <a:gd name="T72" fmla="*/ 1443 w 5877"/>
                <a:gd name="T73" fmla="*/ 4381 h 4829"/>
                <a:gd name="T74" fmla="*/ 2007 w 5877"/>
                <a:gd name="T75" fmla="*/ 4733 h 4829"/>
                <a:gd name="T76" fmla="*/ 2154 w 5877"/>
                <a:gd name="T77" fmla="*/ 4242 h 4829"/>
                <a:gd name="T78" fmla="*/ 2828 w 5877"/>
                <a:gd name="T79" fmla="*/ 4608 h 4829"/>
                <a:gd name="T80" fmla="*/ 3055 w 5877"/>
                <a:gd name="T81" fmla="*/ 3890 h 4829"/>
                <a:gd name="T82" fmla="*/ 3649 w 5877"/>
                <a:gd name="T83" fmla="*/ 4169 h 4829"/>
                <a:gd name="T84" fmla="*/ 4315 w 5877"/>
                <a:gd name="T85" fmla="*/ 3993 h 4829"/>
                <a:gd name="T86" fmla="*/ 4469 w 5877"/>
                <a:gd name="T87" fmla="*/ 3443 h 4829"/>
                <a:gd name="T88" fmla="*/ 4857 w 5877"/>
                <a:gd name="T89" fmla="*/ 3414 h 4829"/>
                <a:gd name="T90" fmla="*/ 5085 w 5877"/>
                <a:gd name="T91" fmla="*/ 3055 h 4829"/>
                <a:gd name="T92" fmla="*/ 5070 w 5877"/>
                <a:gd name="T93" fmla="*/ 2762 h 4829"/>
                <a:gd name="T94" fmla="*/ 5312 w 5877"/>
                <a:gd name="T95" fmla="*/ 2615 h 4829"/>
                <a:gd name="T96" fmla="*/ 5825 w 5877"/>
                <a:gd name="T97" fmla="*/ 2403 h 4829"/>
                <a:gd name="T98" fmla="*/ 5598 w 5877"/>
                <a:gd name="T99" fmla="*/ 1985 h 4829"/>
                <a:gd name="T100" fmla="*/ 5048 w 5877"/>
                <a:gd name="T101" fmla="*/ 1736 h 4829"/>
                <a:gd name="T102" fmla="*/ 4938 w 5877"/>
                <a:gd name="T103" fmla="*/ 2219 h 4829"/>
                <a:gd name="T104" fmla="*/ 4542 w 5877"/>
                <a:gd name="T105" fmla="*/ 2154 h 4829"/>
                <a:gd name="T106" fmla="*/ 3963 w 5877"/>
                <a:gd name="T107" fmla="*/ 1934 h 4829"/>
                <a:gd name="T108" fmla="*/ 3363 w 5877"/>
                <a:gd name="T109" fmla="*/ 1721 h 4829"/>
                <a:gd name="T110" fmla="*/ 3223 w 5877"/>
                <a:gd name="T111" fmla="*/ 1363 h 4829"/>
                <a:gd name="T112" fmla="*/ 3070 w 5877"/>
                <a:gd name="T113" fmla="*/ 828 h 4829"/>
                <a:gd name="T114" fmla="*/ 2747 w 5877"/>
                <a:gd name="T115" fmla="*/ 791 h 4829"/>
                <a:gd name="T116" fmla="*/ 2337 w 5877"/>
                <a:gd name="T117" fmla="*/ 755 h 4829"/>
                <a:gd name="T118" fmla="*/ 2139 w 5877"/>
                <a:gd name="T119" fmla="*/ 117 h 4829"/>
                <a:gd name="T120" fmla="*/ 1780 w 5877"/>
                <a:gd name="T121" fmla="*/ 15 h 4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7" h="4829">
                  <a:moveTo>
                    <a:pt x="1853" y="44"/>
                  </a:moveTo>
                  <a:lnTo>
                    <a:pt x="1853" y="44"/>
                  </a:lnTo>
                  <a:cubicBezTo>
                    <a:pt x="1861" y="44"/>
                    <a:pt x="1868" y="44"/>
                    <a:pt x="1875" y="44"/>
                  </a:cubicBezTo>
                  <a:cubicBezTo>
                    <a:pt x="1912" y="51"/>
                    <a:pt x="1963" y="51"/>
                    <a:pt x="1985" y="81"/>
                  </a:cubicBezTo>
                  <a:cubicBezTo>
                    <a:pt x="2014" y="96"/>
                    <a:pt x="2036" y="139"/>
                    <a:pt x="2066" y="139"/>
                  </a:cubicBezTo>
                  <a:lnTo>
                    <a:pt x="2073" y="139"/>
                  </a:lnTo>
                  <a:cubicBezTo>
                    <a:pt x="2080" y="139"/>
                    <a:pt x="2088" y="139"/>
                    <a:pt x="2088" y="139"/>
                  </a:cubicBezTo>
                  <a:cubicBezTo>
                    <a:pt x="2110" y="139"/>
                    <a:pt x="2117" y="147"/>
                    <a:pt x="2139" y="147"/>
                  </a:cubicBezTo>
                  <a:cubicBezTo>
                    <a:pt x="2168" y="147"/>
                    <a:pt x="2205" y="227"/>
                    <a:pt x="2139" y="227"/>
                  </a:cubicBezTo>
                  <a:cubicBezTo>
                    <a:pt x="2080" y="235"/>
                    <a:pt x="2088" y="257"/>
                    <a:pt x="2110" y="293"/>
                  </a:cubicBezTo>
                  <a:cubicBezTo>
                    <a:pt x="2132" y="330"/>
                    <a:pt x="2190" y="367"/>
                    <a:pt x="2190" y="389"/>
                  </a:cubicBezTo>
                  <a:cubicBezTo>
                    <a:pt x="2198" y="410"/>
                    <a:pt x="2168" y="455"/>
                    <a:pt x="2190" y="477"/>
                  </a:cubicBezTo>
                  <a:cubicBezTo>
                    <a:pt x="2212" y="498"/>
                    <a:pt x="2249" y="550"/>
                    <a:pt x="2249" y="579"/>
                  </a:cubicBezTo>
                  <a:cubicBezTo>
                    <a:pt x="2249" y="608"/>
                    <a:pt x="2249" y="652"/>
                    <a:pt x="2249" y="689"/>
                  </a:cubicBezTo>
                  <a:cubicBezTo>
                    <a:pt x="2249" y="733"/>
                    <a:pt x="2263" y="762"/>
                    <a:pt x="2293" y="777"/>
                  </a:cubicBezTo>
                  <a:cubicBezTo>
                    <a:pt x="2308" y="777"/>
                    <a:pt x="2322" y="784"/>
                    <a:pt x="2337" y="784"/>
                  </a:cubicBezTo>
                  <a:cubicBezTo>
                    <a:pt x="2351" y="784"/>
                    <a:pt x="2373" y="777"/>
                    <a:pt x="2395" y="770"/>
                  </a:cubicBezTo>
                  <a:cubicBezTo>
                    <a:pt x="2425" y="755"/>
                    <a:pt x="2439" y="748"/>
                    <a:pt x="2454" y="748"/>
                  </a:cubicBezTo>
                  <a:cubicBezTo>
                    <a:pt x="2461" y="748"/>
                    <a:pt x="2469" y="748"/>
                    <a:pt x="2483" y="755"/>
                  </a:cubicBezTo>
                  <a:cubicBezTo>
                    <a:pt x="2513" y="770"/>
                    <a:pt x="2579" y="806"/>
                    <a:pt x="2608" y="821"/>
                  </a:cubicBezTo>
                  <a:cubicBezTo>
                    <a:pt x="2623" y="828"/>
                    <a:pt x="2637" y="828"/>
                    <a:pt x="2652" y="828"/>
                  </a:cubicBezTo>
                  <a:cubicBezTo>
                    <a:pt x="2659" y="828"/>
                    <a:pt x="2674" y="828"/>
                    <a:pt x="2689" y="821"/>
                  </a:cubicBezTo>
                  <a:cubicBezTo>
                    <a:pt x="2689" y="814"/>
                    <a:pt x="2696" y="814"/>
                    <a:pt x="2696" y="814"/>
                  </a:cubicBezTo>
                  <a:cubicBezTo>
                    <a:pt x="2711" y="814"/>
                    <a:pt x="2718" y="836"/>
                    <a:pt x="2732" y="836"/>
                  </a:cubicBezTo>
                  <a:cubicBezTo>
                    <a:pt x="2740" y="836"/>
                    <a:pt x="2740" y="836"/>
                    <a:pt x="2740" y="828"/>
                  </a:cubicBezTo>
                  <a:cubicBezTo>
                    <a:pt x="2769" y="828"/>
                    <a:pt x="2769" y="799"/>
                    <a:pt x="2799" y="799"/>
                  </a:cubicBezTo>
                  <a:cubicBezTo>
                    <a:pt x="2806" y="799"/>
                    <a:pt x="2806" y="799"/>
                    <a:pt x="2813" y="806"/>
                  </a:cubicBezTo>
                  <a:cubicBezTo>
                    <a:pt x="2842" y="806"/>
                    <a:pt x="2850" y="836"/>
                    <a:pt x="2886" y="836"/>
                  </a:cubicBezTo>
                  <a:cubicBezTo>
                    <a:pt x="2886" y="836"/>
                    <a:pt x="2894" y="836"/>
                    <a:pt x="2901" y="828"/>
                  </a:cubicBezTo>
                  <a:cubicBezTo>
                    <a:pt x="2945" y="821"/>
                    <a:pt x="2945" y="806"/>
                    <a:pt x="2974" y="806"/>
                  </a:cubicBezTo>
                  <a:cubicBezTo>
                    <a:pt x="3004" y="806"/>
                    <a:pt x="2982" y="843"/>
                    <a:pt x="3018" y="850"/>
                  </a:cubicBezTo>
                  <a:cubicBezTo>
                    <a:pt x="3062" y="857"/>
                    <a:pt x="3077" y="857"/>
                    <a:pt x="3121" y="865"/>
                  </a:cubicBezTo>
                  <a:cubicBezTo>
                    <a:pt x="3165" y="872"/>
                    <a:pt x="3172" y="909"/>
                    <a:pt x="3158" y="938"/>
                  </a:cubicBezTo>
                  <a:cubicBezTo>
                    <a:pt x="3135" y="967"/>
                    <a:pt x="3143" y="982"/>
                    <a:pt x="3187" y="1004"/>
                  </a:cubicBezTo>
                  <a:cubicBezTo>
                    <a:pt x="3223" y="1019"/>
                    <a:pt x="3231" y="1026"/>
                    <a:pt x="3245" y="1055"/>
                  </a:cubicBezTo>
                  <a:cubicBezTo>
                    <a:pt x="3260" y="1092"/>
                    <a:pt x="3275" y="1107"/>
                    <a:pt x="3311" y="1129"/>
                  </a:cubicBezTo>
                  <a:cubicBezTo>
                    <a:pt x="3341" y="1150"/>
                    <a:pt x="3355" y="1150"/>
                    <a:pt x="3311" y="1202"/>
                  </a:cubicBezTo>
                  <a:cubicBezTo>
                    <a:pt x="3260" y="1253"/>
                    <a:pt x="3253" y="1334"/>
                    <a:pt x="3223" y="1334"/>
                  </a:cubicBezTo>
                  <a:cubicBezTo>
                    <a:pt x="3209" y="1334"/>
                    <a:pt x="3201" y="1326"/>
                    <a:pt x="3187" y="1326"/>
                  </a:cubicBezTo>
                  <a:cubicBezTo>
                    <a:pt x="3172" y="1326"/>
                    <a:pt x="3165" y="1334"/>
                    <a:pt x="3143" y="1341"/>
                  </a:cubicBezTo>
                  <a:cubicBezTo>
                    <a:pt x="3113" y="1363"/>
                    <a:pt x="3099" y="1378"/>
                    <a:pt x="3135" y="1407"/>
                  </a:cubicBezTo>
                  <a:cubicBezTo>
                    <a:pt x="3165" y="1429"/>
                    <a:pt x="3209" y="1444"/>
                    <a:pt x="3245" y="1451"/>
                  </a:cubicBezTo>
                  <a:cubicBezTo>
                    <a:pt x="3282" y="1458"/>
                    <a:pt x="3326" y="1480"/>
                    <a:pt x="3341" y="1510"/>
                  </a:cubicBezTo>
                  <a:cubicBezTo>
                    <a:pt x="3348" y="1546"/>
                    <a:pt x="3385" y="1590"/>
                    <a:pt x="3355" y="1612"/>
                  </a:cubicBezTo>
                  <a:cubicBezTo>
                    <a:pt x="3326" y="1634"/>
                    <a:pt x="3289" y="1641"/>
                    <a:pt x="3297" y="1677"/>
                  </a:cubicBezTo>
                  <a:cubicBezTo>
                    <a:pt x="3304" y="1707"/>
                    <a:pt x="3319" y="1728"/>
                    <a:pt x="3341" y="1743"/>
                  </a:cubicBezTo>
                  <a:cubicBezTo>
                    <a:pt x="3363" y="1758"/>
                    <a:pt x="3407" y="1787"/>
                    <a:pt x="3436" y="1787"/>
                  </a:cubicBezTo>
                  <a:cubicBezTo>
                    <a:pt x="3443" y="1787"/>
                    <a:pt x="3443" y="1787"/>
                    <a:pt x="3451" y="1780"/>
                  </a:cubicBezTo>
                  <a:cubicBezTo>
                    <a:pt x="3487" y="1773"/>
                    <a:pt x="3553" y="1750"/>
                    <a:pt x="3590" y="1750"/>
                  </a:cubicBezTo>
                  <a:cubicBezTo>
                    <a:pt x="3619" y="1750"/>
                    <a:pt x="3641" y="1787"/>
                    <a:pt x="3670" y="1787"/>
                  </a:cubicBezTo>
                  <a:cubicBezTo>
                    <a:pt x="3707" y="1787"/>
                    <a:pt x="3744" y="1780"/>
                    <a:pt x="3766" y="1780"/>
                  </a:cubicBezTo>
                  <a:lnTo>
                    <a:pt x="3773" y="1780"/>
                  </a:lnTo>
                  <a:cubicBezTo>
                    <a:pt x="3795" y="1780"/>
                    <a:pt x="3802" y="1831"/>
                    <a:pt x="3817" y="1853"/>
                  </a:cubicBezTo>
                  <a:cubicBezTo>
                    <a:pt x="3839" y="1875"/>
                    <a:pt x="3861" y="1904"/>
                    <a:pt x="3898" y="1919"/>
                  </a:cubicBezTo>
                  <a:cubicBezTo>
                    <a:pt x="3927" y="1926"/>
                    <a:pt x="3927" y="1963"/>
                    <a:pt x="3963" y="1963"/>
                  </a:cubicBezTo>
                  <a:lnTo>
                    <a:pt x="3971" y="1963"/>
                  </a:lnTo>
                  <a:cubicBezTo>
                    <a:pt x="4015" y="1956"/>
                    <a:pt x="4103" y="1963"/>
                    <a:pt x="4132" y="1948"/>
                  </a:cubicBezTo>
                  <a:cubicBezTo>
                    <a:pt x="4154" y="1934"/>
                    <a:pt x="4176" y="1919"/>
                    <a:pt x="4198" y="1919"/>
                  </a:cubicBezTo>
                  <a:cubicBezTo>
                    <a:pt x="4205" y="1919"/>
                    <a:pt x="4213" y="1919"/>
                    <a:pt x="4220" y="1926"/>
                  </a:cubicBezTo>
                  <a:cubicBezTo>
                    <a:pt x="4249" y="1948"/>
                    <a:pt x="4279" y="2022"/>
                    <a:pt x="4330" y="2022"/>
                  </a:cubicBezTo>
                  <a:cubicBezTo>
                    <a:pt x="4381" y="2022"/>
                    <a:pt x="4403" y="2036"/>
                    <a:pt x="4418" y="2080"/>
                  </a:cubicBezTo>
                  <a:cubicBezTo>
                    <a:pt x="4440" y="2117"/>
                    <a:pt x="4462" y="2176"/>
                    <a:pt x="4506" y="2183"/>
                  </a:cubicBezTo>
                  <a:cubicBezTo>
                    <a:pt x="4535" y="2183"/>
                    <a:pt x="4550" y="2190"/>
                    <a:pt x="4572" y="2190"/>
                  </a:cubicBezTo>
                  <a:cubicBezTo>
                    <a:pt x="4586" y="2190"/>
                    <a:pt x="4601" y="2190"/>
                    <a:pt x="4616" y="2183"/>
                  </a:cubicBezTo>
                  <a:cubicBezTo>
                    <a:pt x="4630" y="2168"/>
                    <a:pt x="4652" y="2161"/>
                    <a:pt x="4674" y="2161"/>
                  </a:cubicBezTo>
                  <a:cubicBezTo>
                    <a:pt x="4689" y="2161"/>
                    <a:pt x="4704" y="2168"/>
                    <a:pt x="4711" y="2183"/>
                  </a:cubicBezTo>
                  <a:cubicBezTo>
                    <a:pt x="4725" y="2205"/>
                    <a:pt x="4740" y="2227"/>
                    <a:pt x="4755" y="2227"/>
                  </a:cubicBezTo>
                  <a:cubicBezTo>
                    <a:pt x="4762" y="2227"/>
                    <a:pt x="4770" y="2227"/>
                    <a:pt x="4770" y="2227"/>
                  </a:cubicBezTo>
                  <a:cubicBezTo>
                    <a:pt x="4792" y="2205"/>
                    <a:pt x="4813" y="2168"/>
                    <a:pt x="4835" y="2168"/>
                  </a:cubicBezTo>
                  <a:cubicBezTo>
                    <a:pt x="4857" y="2168"/>
                    <a:pt x="4872" y="2190"/>
                    <a:pt x="4880" y="2205"/>
                  </a:cubicBezTo>
                  <a:cubicBezTo>
                    <a:pt x="4887" y="2219"/>
                    <a:pt x="4894" y="2256"/>
                    <a:pt x="4923" y="2256"/>
                  </a:cubicBezTo>
                  <a:cubicBezTo>
                    <a:pt x="4931" y="2256"/>
                    <a:pt x="4931" y="2256"/>
                    <a:pt x="4938" y="2256"/>
                  </a:cubicBezTo>
                  <a:cubicBezTo>
                    <a:pt x="4982" y="2227"/>
                    <a:pt x="4960" y="2219"/>
                    <a:pt x="4975" y="2183"/>
                  </a:cubicBezTo>
                  <a:cubicBezTo>
                    <a:pt x="4989" y="2139"/>
                    <a:pt x="4989" y="2132"/>
                    <a:pt x="5026" y="2102"/>
                  </a:cubicBezTo>
                  <a:cubicBezTo>
                    <a:pt x="5063" y="2080"/>
                    <a:pt x="5085" y="2044"/>
                    <a:pt x="5077" y="2007"/>
                  </a:cubicBezTo>
                  <a:cubicBezTo>
                    <a:pt x="5070" y="1978"/>
                    <a:pt x="5019" y="1978"/>
                    <a:pt x="5011" y="1948"/>
                  </a:cubicBezTo>
                  <a:cubicBezTo>
                    <a:pt x="4997" y="1912"/>
                    <a:pt x="4982" y="1882"/>
                    <a:pt x="5011" y="1846"/>
                  </a:cubicBezTo>
                  <a:cubicBezTo>
                    <a:pt x="5026" y="1824"/>
                    <a:pt x="5048" y="1787"/>
                    <a:pt x="5063" y="1758"/>
                  </a:cubicBezTo>
                  <a:lnTo>
                    <a:pt x="5063" y="1758"/>
                  </a:lnTo>
                  <a:cubicBezTo>
                    <a:pt x="5077" y="1758"/>
                    <a:pt x="5092" y="1758"/>
                    <a:pt x="5099" y="1758"/>
                  </a:cubicBezTo>
                  <a:cubicBezTo>
                    <a:pt x="5136" y="1758"/>
                    <a:pt x="5151" y="1765"/>
                    <a:pt x="5173" y="1795"/>
                  </a:cubicBezTo>
                  <a:cubicBezTo>
                    <a:pt x="5194" y="1816"/>
                    <a:pt x="5224" y="1831"/>
                    <a:pt x="5275" y="1831"/>
                  </a:cubicBezTo>
                  <a:cubicBezTo>
                    <a:pt x="5290" y="1831"/>
                    <a:pt x="5304" y="1831"/>
                    <a:pt x="5319" y="1831"/>
                  </a:cubicBezTo>
                  <a:cubicBezTo>
                    <a:pt x="5385" y="1816"/>
                    <a:pt x="5378" y="1809"/>
                    <a:pt x="5400" y="1809"/>
                  </a:cubicBezTo>
                  <a:cubicBezTo>
                    <a:pt x="5429" y="1809"/>
                    <a:pt x="5422" y="1846"/>
                    <a:pt x="5466" y="1853"/>
                  </a:cubicBezTo>
                  <a:cubicBezTo>
                    <a:pt x="5502" y="1860"/>
                    <a:pt x="5532" y="1882"/>
                    <a:pt x="5554" y="1941"/>
                  </a:cubicBezTo>
                  <a:cubicBezTo>
                    <a:pt x="5583" y="2000"/>
                    <a:pt x="5554" y="2044"/>
                    <a:pt x="5627" y="2058"/>
                  </a:cubicBezTo>
                  <a:cubicBezTo>
                    <a:pt x="5663" y="2066"/>
                    <a:pt x="5671" y="2073"/>
                    <a:pt x="5678" y="2073"/>
                  </a:cubicBezTo>
                  <a:cubicBezTo>
                    <a:pt x="5685" y="2073"/>
                    <a:pt x="5693" y="2073"/>
                    <a:pt x="5707" y="2066"/>
                  </a:cubicBezTo>
                  <a:cubicBezTo>
                    <a:pt x="5715" y="2066"/>
                    <a:pt x="5722" y="2058"/>
                    <a:pt x="5730" y="2058"/>
                  </a:cubicBezTo>
                  <a:cubicBezTo>
                    <a:pt x="5751" y="2058"/>
                    <a:pt x="5751" y="2088"/>
                    <a:pt x="5766" y="2124"/>
                  </a:cubicBezTo>
                  <a:cubicBezTo>
                    <a:pt x="5788" y="2168"/>
                    <a:pt x="5803" y="2205"/>
                    <a:pt x="5817" y="2271"/>
                  </a:cubicBezTo>
                  <a:cubicBezTo>
                    <a:pt x="5839" y="2337"/>
                    <a:pt x="5847" y="2344"/>
                    <a:pt x="5803" y="2381"/>
                  </a:cubicBezTo>
                  <a:cubicBezTo>
                    <a:pt x="5788" y="2388"/>
                    <a:pt x="5759" y="2395"/>
                    <a:pt x="5722" y="2395"/>
                  </a:cubicBezTo>
                  <a:cubicBezTo>
                    <a:pt x="5678" y="2395"/>
                    <a:pt x="5620" y="2388"/>
                    <a:pt x="5575" y="2388"/>
                  </a:cubicBezTo>
                  <a:cubicBezTo>
                    <a:pt x="5546" y="2388"/>
                    <a:pt x="5517" y="2388"/>
                    <a:pt x="5502" y="2395"/>
                  </a:cubicBezTo>
                  <a:cubicBezTo>
                    <a:pt x="5444" y="2425"/>
                    <a:pt x="5436" y="2469"/>
                    <a:pt x="5414" y="2505"/>
                  </a:cubicBezTo>
                  <a:cubicBezTo>
                    <a:pt x="5385" y="2549"/>
                    <a:pt x="5392" y="2608"/>
                    <a:pt x="5378" y="2615"/>
                  </a:cubicBezTo>
                  <a:cubicBezTo>
                    <a:pt x="5378" y="2623"/>
                    <a:pt x="5378" y="2623"/>
                    <a:pt x="5378" y="2623"/>
                  </a:cubicBezTo>
                  <a:cubicBezTo>
                    <a:pt x="5363" y="2623"/>
                    <a:pt x="5348" y="2527"/>
                    <a:pt x="5348" y="2527"/>
                  </a:cubicBezTo>
                  <a:cubicBezTo>
                    <a:pt x="5348" y="2527"/>
                    <a:pt x="5341" y="2571"/>
                    <a:pt x="5304" y="2586"/>
                  </a:cubicBezTo>
                  <a:cubicBezTo>
                    <a:pt x="5261" y="2600"/>
                    <a:pt x="5224" y="2593"/>
                    <a:pt x="5216" y="2630"/>
                  </a:cubicBezTo>
                  <a:cubicBezTo>
                    <a:pt x="5209" y="2652"/>
                    <a:pt x="5209" y="2674"/>
                    <a:pt x="5187" y="2674"/>
                  </a:cubicBezTo>
                  <a:cubicBezTo>
                    <a:pt x="5187" y="2674"/>
                    <a:pt x="5180" y="2674"/>
                    <a:pt x="5173" y="2666"/>
                  </a:cubicBezTo>
                  <a:cubicBezTo>
                    <a:pt x="5158" y="2666"/>
                    <a:pt x="5136" y="2659"/>
                    <a:pt x="5121" y="2659"/>
                  </a:cubicBezTo>
                  <a:cubicBezTo>
                    <a:pt x="5107" y="2659"/>
                    <a:pt x="5092" y="2659"/>
                    <a:pt x="5077" y="2681"/>
                  </a:cubicBezTo>
                  <a:cubicBezTo>
                    <a:pt x="5055" y="2710"/>
                    <a:pt x="5063" y="2710"/>
                    <a:pt x="5011" y="2732"/>
                  </a:cubicBezTo>
                  <a:cubicBezTo>
                    <a:pt x="4960" y="2747"/>
                    <a:pt x="5011" y="2784"/>
                    <a:pt x="5055" y="2791"/>
                  </a:cubicBezTo>
                  <a:cubicBezTo>
                    <a:pt x="5099" y="2798"/>
                    <a:pt x="5121" y="2798"/>
                    <a:pt x="5099" y="2842"/>
                  </a:cubicBezTo>
                  <a:cubicBezTo>
                    <a:pt x="5070" y="2879"/>
                    <a:pt x="5041" y="2872"/>
                    <a:pt x="5011" y="2879"/>
                  </a:cubicBezTo>
                  <a:cubicBezTo>
                    <a:pt x="4989" y="2894"/>
                    <a:pt x="4967" y="2916"/>
                    <a:pt x="4975" y="2959"/>
                  </a:cubicBezTo>
                  <a:cubicBezTo>
                    <a:pt x="4982" y="2974"/>
                    <a:pt x="4989" y="2982"/>
                    <a:pt x="4997" y="2982"/>
                  </a:cubicBezTo>
                  <a:cubicBezTo>
                    <a:pt x="5011" y="2982"/>
                    <a:pt x="5026" y="2959"/>
                    <a:pt x="5048" y="2952"/>
                  </a:cubicBezTo>
                  <a:cubicBezTo>
                    <a:pt x="5048" y="2945"/>
                    <a:pt x="5055" y="2945"/>
                    <a:pt x="5063" y="2945"/>
                  </a:cubicBezTo>
                  <a:cubicBezTo>
                    <a:pt x="5077" y="2945"/>
                    <a:pt x="5085" y="2974"/>
                    <a:pt x="5077" y="3004"/>
                  </a:cubicBezTo>
                  <a:cubicBezTo>
                    <a:pt x="5070" y="3033"/>
                    <a:pt x="5048" y="3033"/>
                    <a:pt x="5055" y="3069"/>
                  </a:cubicBezTo>
                  <a:cubicBezTo>
                    <a:pt x="5063" y="3106"/>
                    <a:pt x="5092" y="3121"/>
                    <a:pt x="5151" y="3128"/>
                  </a:cubicBezTo>
                  <a:cubicBezTo>
                    <a:pt x="5209" y="3135"/>
                    <a:pt x="5180" y="3216"/>
                    <a:pt x="5151" y="3231"/>
                  </a:cubicBezTo>
                  <a:cubicBezTo>
                    <a:pt x="5114" y="3245"/>
                    <a:pt x="5107" y="3245"/>
                    <a:pt x="5092" y="3275"/>
                  </a:cubicBezTo>
                  <a:cubicBezTo>
                    <a:pt x="5070" y="3297"/>
                    <a:pt x="5070" y="3304"/>
                    <a:pt x="5041" y="3319"/>
                  </a:cubicBezTo>
                  <a:cubicBezTo>
                    <a:pt x="5026" y="3319"/>
                    <a:pt x="5011" y="3319"/>
                    <a:pt x="5004" y="3319"/>
                  </a:cubicBezTo>
                  <a:cubicBezTo>
                    <a:pt x="4982" y="3319"/>
                    <a:pt x="4960" y="3319"/>
                    <a:pt x="4960" y="3319"/>
                  </a:cubicBezTo>
                  <a:cubicBezTo>
                    <a:pt x="4960" y="3319"/>
                    <a:pt x="4923" y="3348"/>
                    <a:pt x="4857" y="3355"/>
                  </a:cubicBezTo>
                  <a:cubicBezTo>
                    <a:pt x="4792" y="3370"/>
                    <a:pt x="4857" y="3355"/>
                    <a:pt x="4835" y="3392"/>
                  </a:cubicBezTo>
                  <a:cubicBezTo>
                    <a:pt x="4806" y="3428"/>
                    <a:pt x="4806" y="3428"/>
                    <a:pt x="4828" y="3458"/>
                  </a:cubicBezTo>
                  <a:cubicBezTo>
                    <a:pt x="4843" y="3495"/>
                    <a:pt x="4813" y="3516"/>
                    <a:pt x="4784" y="3538"/>
                  </a:cubicBezTo>
                  <a:cubicBezTo>
                    <a:pt x="4777" y="3538"/>
                    <a:pt x="4777" y="3538"/>
                    <a:pt x="4770" y="3538"/>
                  </a:cubicBezTo>
                  <a:cubicBezTo>
                    <a:pt x="4748" y="3538"/>
                    <a:pt x="4755" y="3495"/>
                    <a:pt x="4733" y="3495"/>
                  </a:cubicBezTo>
                  <a:cubicBezTo>
                    <a:pt x="4704" y="3495"/>
                    <a:pt x="4725" y="3538"/>
                    <a:pt x="4682" y="3582"/>
                  </a:cubicBezTo>
                  <a:cubicBezTo>
                    <a:pt x="4667" y="3590"/>
                    <a:pt x="4660" y="3597"/>
                    <a:pt x="4645" y="3597"/>
                  </a:cubicBezTo>
                  <a:cubicBezTo>
                    <a:pt x="4616" y="3597"/>
                    <a:pt x="4586" y="3553"/>
                    <a:pt x="4579" y="3538"/>
                  </a:cubicBezTo>
                  <a:cubicBezTo>
                    <a:pt x="4572" y="3509"/>
                    <a:pt x="4594" y="3473"/>
                    <a:pt x="4594" y="3473"/>
                  </a:cubicBezTo>
                  <a:cubicBezTo>
                    <a:pt x="4594" y="3473"/>
                    <a:pt x="4535" y="3407"/>
                    <a:pt x="4564" y="3385"/>
                  </a:cubicBezTo>
                  <a:cubicBezTo>
                    <a:pt x="4579" y="3370"/>
                    <a:pt x="4557" y="3348"/>
                    <a:pt x="4535" y="3348"/>
                  </a:cubicBezTo>
                  <a:cubicBezTo>
                    <a:pt x="4528" y="3348"/>
                    <a:pt x="4513" y="3355"/>
                    <a:pt x="4513" y="3370"/>
                  </a:cubicBezTo>
                  <a:cubicBezTo>
                    <a:pt x="4491" y="3399"/>
                    <a:pt x="4491" y="3392"/>
                    <a:pt x="4447" y="3421"/>
                  </a:cubicBezTo>
                  <a:cubicBezTo>
                    <a:pt x="4411" y="3443"/>
                    <a:pt x="4389" y="3450"/>
                    <a:pt x="4374" y="3502"/>
                  </a:cubicBezTo>
                  <a:cubicBezTo>
                    <a:pt x="4359" y="3553"/>
                    <a:pt x="4352" y="3590"/>
                    <a:pt x="4308" y="3597"/>
                  </a:cubicBezTo>
                  <a:cubicBezTo>
                    <a:pt x="4264" y="3604"/>
                    <a:pt x="4264" y="3648"/>
                    <a:pt x="4279" y="3700"/>
                  </a:cubicBezTo>
                  <a:cubicBezTo>
                    <a:pt x="4286" y="3722"/>
                    <a:pt x="4301" y="3729"/>
                    <a:pt x="4308" y="3729"/>
                  </a:cubicBezTo>
                  <a:cubicBezTo>
                    <a:pt x="4323" y="3729"/>
                    <a:pt x="4337" y="3722"/>
                    <a:pt x="4352" y="3707"/>
                  </a:cubicBezTo>
                  <a:cubicBezTo>
                    <a:pt x="4352" y="3700"/>
                    <a:pt x="4359" y="3700"/>
                    <a:pt x="4366" y="3700"/>
                  </a:cubicBezTo>
                  <a:cubicBezTo>
                    <a:pt x="4389" y="3700"/>
                    <a:pt x="4418" y="3736"/>
                    <a:pt x="4432" y="3780"/>
                  </a:cubicBezTo>
                  <a:cubicBezTo>
                    <a:pt x="4447" y="3846"/>
                    <a:pt x="4440" y="3861"/>
                    <a:pt x="4381" y="3897"/>
                  </a:cubicBezTo>
                  <a:cubicBezTo>
                    <a:pt x="4323" y="3927"/>
                    <a:pt x="4315" y="3934"/>
                    <a:pt x="4286" y="3978"/>
                  </a:cubicBezTo>
                  <a:cubicBezTo>
                    <a:pt x="4271" y="4015"/>
                    <a:pt x="4359" y="4044"/>
                    <a:pt x="4381" y="4051"/>
                  </a:cubicBezTo>
                  <a:cubicBezTo>
                    <a:pt x="4359" y="4059"/>
                    <a:pt x="4337" y="4066"/>
                    <a:pt x="4315" y="4081"/>
                  </a:cubicBezTo>
                  <a:cubicBezTo>
                    <a:pt x="4257" y="4110"/>
                    <a:pt x="4242" y="4110"/>
                    <a:pt x="4154" y="4110"/>
                  </a:cubicBezTo>
                  <a:cubicBezTo>
                    <a:pt x="4066" y="4110"/>
                    <a:pt x="4132" y="4081"/>
                    <a:pt x="4066" y="4081"/>
                  </a:cubicBezTo>
                  <a:cubicBezTo>
                    <a:pt x="3993" y="4081"/>
                    <a:pt x="3883" y="4125"/>
                    <a:pt x="3810" y="4161"/>
                  </a:cubicBezTo>
                  <a:cubicBezTo>
                    <a:pt x="3795" y="4169"/>
                    <a:pt x="3788" y="4169"/>
                    <a:pt x="3773" y="4169"/>
                  </a:cubicBezTo>
                  <a:cubicBezTo>
                    <a:pt x="3736" y="4169"/>
                    <a:pt x="3722" y="4132"/>
                    <a:pt x="3685" y="4110"/>
                  </a:cubicBezTo>
                  <a:cubicBezTo>
                    <a:pt x="3685" y="4110"/>
                    <a:pt x="3678" y="4110"/>
                    <a:pt x="3670" y="4110"/>
                  </a:cubicBezTo>
                  <a:cubicBezTo>
                    <a:pt x="3641" y="4110"/>
                    <a:pt x="3626" y="4161"/>
                    <a:pt x="3575" y="4205"/>
                  </a:cubicBezTo>
                  <a:cubicBezTo>
                    <a:pt x="3568" y="4213"/>
                    <a:pt x="3553" y="4213"/>
                    <a:pt x="3546" y="4213"/>
                  </a:cubicBezTo>
                  <a:cubicBezTo>
                    <a:pt x="3502" y="4213"/>
                    <a:pt x="3473" y="4147"/>
                    <a:pt x="3465" y="4110"/>
                  </a:cubicBezTo>
                  <a:cubicBezTo>
                    <a:pt x="3451" y="4066"/>
                    <a:pt x="3436" y="4029"/>
                    <a:pt x="3385" y="4022"/>
                  </a:cubicBezTo>
                  <a:cubicBezTo>
                    <a:pt x="3326" y="4007"/>
                    <a:pt x="3304" y="3919"/>
                    <a:pt x="3311" y="3883"/>
                  </a:cubicBezTo>
                  <a:cubicBezTo>
                    <a:pt x="3326" y="3854"/>
                    <a:pt x="3326" y="3751"/>
                    <a:pt x="3267" y="3751"/>
                  </a:cubicBezTo>
                  <a:cubicBezTo>
                    <a:pt x="3245" y="3751"/>
                    <a:pt x="3223" y="3751"/>
                    <a:pt x="3201" y="3751"/>
                  </a:cubicBezTo>
                  <a:cubicBezTo>
                    <a:pt x="3172" y="3751"/>
                    <a:pt x="3150" y="3751"/>
                    <a:pt x="3143" y="3773"/>
                  </a:cubicBezTo>
                  <a:cubicBezTo>
                    <a:pt x="3135" y="3809"/>
                    <a:pt x="3099" y="3832"/>
                    <a:pt x="3040" y="3861"/>
                  </a:cubicBezTo>
                  <a:cubicBezTo>
                    <a:pt x="2989" y="3897"/>
                    <a:pt x="2938" y="3934"/>
                    <a:pt x="2938" y="3934"/>
                  </a:cubicBezTo>
                  <a:cubicBezTo>
                    <a:pt x="2938" y="3934"/>
                    <a:pt x="2952" y="4066"/>
                    <a:pt x="2996" y="4147"/>
                  </a:cubicBezTo>
                  <a:cubicBezTo>
                    <a:pt x="3040" y="4227"/>
                    <a:pt x="3011" y="4330"/>
                    <a:pt x="3018" y="4462"/>
                  </a:cubicBezTo>
                  <a:cubicBezTo>
                    <a:pt x="3026" y="4564"/>
                    <a:pt x="2996" y="4579"/>
                    <a:pt x="2967" y="4579"/>
                  </a:cubicBezTo>
                  <a:cubicBezTo>
                    <a:pt x="2960" y="4579"/>
                    <a:pt x="2952" y="4579"/>
                    <a:pt x="2938" y="4579"/>
                  </a:cubicBezTo>
                  <a:cubicBezTo>
                    <a:pt x="2916" y="4579"/>
                    <a:pt x="2901" y="4550"/>
                    <a:pt x="2886" y="4550"/>
                  </a:cubicBezTo>
                  <a:cubicBezTo>
                    <a:pt x="2879" y="4550"/>
                    <a:pt x="2872" y="4557"/>
                    <a:pt x="2864" y="4564"/>
                  </a:cubicBezTo>
                  <a:cubicBezTo>
                    <a:pt x="2850" y="4579"/>
                    <a:pt x="2842" y="4579"/>
                    <a:pt x="2828" y="4579"/>
                  </a:cubicBezTo>
                  <a:cubicBezTo>
                    <a:pt x="2799" y="4579"/>
                    <a:pt x="2769" y="4557"/>
                    <a:pt x="2747" y="4535"/>
                  </a:cubicBezTo>
                  <a:cubicBezTo>
                    <a:pt x="2711" y="4498"/>
                    <a:pt x="2740" y="4440"/>
                    <a:pt x="2740" y="4440"/>
                  </a:cubicBezTo>
                  <a:cubicBezTo>
                    <a:pt x="2740" y="4440"/>
                    <a:pt x="2762" y="4352"/>
                    <a:pt x="2725" y="4315"/>
                  </a:cubicBezTo>
                  <a:cubicBezTo>
                    <a:pt x="2703" y="4293"/>
                    <a:pt x="2674" y="4293"/>
                    <a:pt x="2659" y="4293"/>
                  </a:cubicBezTo>
                  <a:cubicBezTo>
                    <a:pt x="2644" y="4293"/>
                    <a:pt x="2637" y="4293"/>
                    <a:pt x="2637" y="4293"/>
                  </a:cubicBezTo>
                  <a:cubicBezTo>
                    <a:pt x="2637" y="4293"/>
                    <a:pt x="2571" y="4330"/>
                    <a:pt x="2527" y="4330"/>
                  </a:cubicBezTo>
                  <a:cubicBezTo>
                    <a:pt x="2520" y="4330"/>
                    <a:pt x="2513" y="4330"/>
                    <a:pt x="2513" y="4330"/>
                  </a:cubicBezTo>
                  <a:cubicBezTo>
                    <a:pt x="2483" y="4315"/>
                    <a:pt x="2454" y="4293"/>
                    <a:pt x="2432" y="4293"/>
                  </a:cubicBezTo>
                  <a:cubicBezTo>
                    <a:pt x="2425" y="4293"/>
                    <a:pt x="2418" y="4293"/>
                    <a:pt x="2418" y="4308"/>
                  </a:cubicBezTo>
                  <a:cubicBezTo>
                    <a:pt x="2418" y="4315"/>
                    <a:pt x="2418" y="4323"/>
                    <a:pt x="2403" y="4323"/>
                  </a:cubicBezTo>
                  <a:cubicBezTo>
                    <a:pt x="2388" y="4323"/>
                    <a:pt x="2366" y="4300"/>
                    <a:pt x="2351" y="4271"/>
                  </a:cubicBezTo>
                  <a:cubicBezTo>
                    <a:pt x="2330" y="4227"/>
                    <a:pt x="2249" y="4213"/>
                    <a:pt x="2205" y="4213"/>
                  </a:cubicBezTo>
                  <a:cubicBezTo>
                    <a:pt x="2176" y="4213"/>
                    <a:pt x="2146" y="4205"/>
                    <a:pt x="2117" y="4205"/>
                  </a:cubicBezTo>
                  <a:cubicBezTo>
                    <a:pt x="2095" y="4205"/>
                    <a:pt x="2080" y="4205"/>
                    <a:pt x="2058" y="4213"/>
                  </a:cubicBezTo>
                  <a:cubicBezTo>
                    <a:pt x="1985" y="4235"/>
                    <a:pt x="1978" y="4249"/>
                    <a:pt x="1897" y="4308"/>
                  </a:cubicBezTo>
                  <a:cubicBezTo>
                    <a:pt x="1817" y="4359"/>
                    <a:pt x="1839" y="4396"/>
                    <a:pt x="1861" y="4462"/>
                  </a:cubicBezTo>
                  <a:cubicBezTo>
                    <a:pt x="1882" y="4535"/>
                    <a:pt x="1985" y="4542"/>
                    <a:pt x="2066" y="4586"/>
                  </a:cubicBezTo>
                  <a:cubicBezTo>
                    <a:pt x="2146" y="4630"/>
                    <a:pt x="2102" y="4711"/>
                    <a:pt x="2058" y="4711"/>
                  </a:cubicBezTo>
                  <a:cubicBezTo>
                    <a:pt x="2029" y="4711"/>
                    <a:pt x="2022" y="4704"/>
                    <a:pt x="2007" y="4704"/>
                  </a:cubicBezTo>
                  <a:cubicBezTo>
                    <a:pt x="2000" y="4704"/>
                    <a:pt x="1992" y="4704"/>
                    <a:pt x="1978" y="4726"/>
                  </a:cubicBezTo>
                  <a:cubicBezTo>
                    <a:pt x="1970" y="4740"/>
                    <a:pt x="1956" y="4740"/>
                    <a:pt x="1934" y="4740"/>
                  </a:cubicBezTo>
                  <a:cubicBezTo>
                    <a:pt x="1897" y="4740"/>
                    <a:pt x="1853" y="4711"/>
                    <a:pt x="1853" y="4711"/>
                  </a:cubicBezTo>
                  <a:cubicBezTo>
                    <a:pt x="1868" y="4784"/>
                    <a:pt x="1831" y="4799"/>
                    <a:pt x="1802" y="4799"/>
                  </a:cubicBezTo>
                  <a:cubicBezTo>
                    <a:pt x="1780" y="4799"/>
                    <a:pt x="1758" y="4791"/>
                    <a:pt x="1758" y="4791"/>
                  </a:cubicBezTo>
                  <a:cubicBezTo>
                    <a:pt x="1758" y="4791"/>
                    <a:pt x="1692" y="4784"/>
                    <a:pt x="1626" y="4755"/>
                  </a:cubicBezTo>
                  <a:cubicBezTo>
                    <a:pt x="1560" y="4733"/>
                    <a:pt x="1568" y="4659"/>
                    <a:pt x="1582" y="4586"/>
                  </a:cubicBezTo>
                  <a:cubicBezTo>
                    <a:pt x="1589" y="4520"/>
                    <a:pt x="1545" y="4498"/>
                    <a:pt x="1545" y="4432"/>
                  </a:cubicBezTo>
                  <a:cubicBezTo>
                    <a:pt x="1545" y="4359"/>
                    <a:pt x="1480" y="4352"/>
                    <a:pt x="1480" y="4352"/>
                  </a:cubicBezTo>
                  <a:cubicBezTo>
                    <a:pt x="1480" y="4352"/>
                    <a:pt x="1465" y="4352"/>
                    <a:pt x="1443" y="4352"/>
                  </a:cubicBezTo>
                  <a:cubicBezTo>
                    <a:pt x="1406" y="4352"/>
                    <a:pt x="1355" y="4345"/>
                    <a:pt x="1333" y="4330"/>
                  </a:cubicBezTo>
                  <a:cubicBezTo>
                    <a:pt x="1289" y="4293"/>
                    <a:pt x="1289" y="4235"/>
                    <a:pt x="1238" y="4235"/>
                  </a:cubicBezTo>
                  <a:lnTo>
                    <a:pt x="1230" y="4235"/>
                  </a:lnTo>
                  <a:cubicBezTo>
                    <a:pt x="1223" y="4242"/>
                    <a:pt x="1216" y="4242"/>
                    <a:pt x="1208" y="4242"/>
                  </a:cubicBezTo>
                  <a:cubicBezTo>
                    <a:pt x="1173" y="4242"/>
                    <a:pt x="1158" y="4205"/>
                    <a:pt x="1129" y="4161"/>
                  </a:cubicBezTo>
                  <a:cubicBezTo>
                    <a:pt x="1092" y="4103"/>
                    <a:pt x="1085" y="4081"/>
                    <a:pt x="1026" y="4007"/>
                  </a:cubicBezTo>
                  <a:cubicBezTo>
                    <a:pt x="968" y="3941"/>
                    <a:pt x="1004" y="3905"/>
                    <a:pt x="924" y="3897"/>
                  </a:cubicBezTo>
                  <a:cubicBezTo>
                    <a:pt x="843" y="3883"/>
                    <a:pt x="814" y="3795"/>
                    <a:pt x="755" y="3729"/>
                  </a:cubicBezTo>
                  <a:cubicBezTo>
                    <a:pt x="733" y="3707"/>
                    <a:pt x="719" y="3700"/>
                    <a:pt x="711" y="3700"/>
                  </a:cubicBezTo>
                  <a:cubicBezTo>
                    <a:pt x="682" y="3700"/>
                    <a:pt x="660" y="3729"/>
                    <a:pt x="616" y="3729"/>
                  </a:cubicBezTo>
                  <a:cubicBezTo>
                    <a:pt x="557" y="3729"/>
                    <a:pt x="564" y="3700"/>
                    <a:pt x="550" y="3700"/>
                  </a:cubicBezTo>
                  <a:cubicBezTo>
                    <a:pt x="550" y="3700"/>
                    <a:pt x="543" y="3700"/>
                    <a:pt x="535" y="3707"/>
                  </a:cubicBezTo>
                  <a:cubicBezTo>
                    <a:pt x="521" y="3714"/>
                    <a:pt x="484" y="3729"/>
                    <a:pt x="455" y="3758"/>
                  </a:cubicBezTo>
                  <a:cubicBezTo>
                    <a:pt x="440" y="3744"/>
                    <a:pt x="440" y="3744"/>
                    <a:pt x="440" y="3744"/>
                  </a:cubicBezTo>
                  <a:cubicBezTo>
                    <a:pt x="440" y="3744"/>
                    <a:pt x="425" y="3670"/>
                    <a:pt x="411" y="3612"/>
                  </a:cubicBezTo>
                  <a:cubicBezTo>
                    <a:pt x="403" y="3553"/>
                    <a:pt x="389" y="3538"/>
                    <a:pt x="411" y="3487"/>
                  </a:cubicBezTo>
                  <a:cubicBezTo>
                    <a:pt x="418" y="3473"/>
                    <a:pt x="425" y="3465"/>
                    <a:pt x="433" y="3465"/>
                  </a:cubicBezTo>
                  <a:cubicBezTo>
                    <a:pt x="440" y="3465"/>
                    <a:pt x="440" y="3480"/>
                    <a:pt x="447" y="3480"/>
                  </a:cubicBezTo>
                  <a:lnTo>
                    <a:pt x="447" y="3480"/>
                  </a:lnTo>
                  <a:cubicBezTo>
                    <a:pt x="455" y="3450"/>
                    <a:pt x="469" y="3399"/>
                    <a:pt x="440" y="3355"/>
                  </a:cubicBezTo>
                  <a:cubicBezTo>
                    <a:pt x="403" y="3319"/>
                    <a:pt x="411" y="3275"/>
                    <a:pt x="374" y="3267"/>
                  </a:cubicBezTo>
                  <a:cubicBezTo>
                    <a:pt x="367" y="3260"/>
                    <a:pt x="359" y="3260"/>
                    <a:pt x="352" y="3260"/>
                  </a:cubicBezTo>
                  <a:cubicBezTo>
                    <a:pt x="323" y="3260"/>
                    <a:pt x="301" y="3275"/>
                    <a:pt x="257" y="3297"/>
                  </a:cubicBezTo>
                  <a:cubicBezTo>
                    <a:pt x="213" y="3326"/>
                    <a:pt x="198" y="3341"/>
                    <a:pt x="228" y="3392"/>
                  </a:cubicBezTo>
                  <a:cubicBezTo>
                    <a:pt x="250" y="3443"/>
                    <a:pt x="176" y="3443"/>
                    <a:pt x="125" y="3443"/>
                  </a:cubicBezTo>
                  <a:cubicBezTo>
                    <a:pt x="74" y="3443"/>
                    <a:pt x="59" y="3407"/>
                    <a:pt x="44" y="3370"/>
                  </a:cubicBezTo>
                  <a:cubicBezTo>
                    <a:pt x="37" y="3326"/>
                    <a:pt x="22" y="3282"/>
                    <a:pt x="66" y="3282"/>
                  </a:cubicBezTo>
                  <a:cubicBezTo>
                    <a:pt x="110" y="3282"/>
                    <a:pt x="125" y="3187"/>
                    <a:pt x="147" y="3157"/>
                  </a:cubicBezTo>
                  <a:cubicBezTo>
                    <a:pt x="176" y="3121"/>
                    <a:pt x="183" y="3077"/>
                    <a:pt x="140" y="3047"/>
                  </a:cubicBezTo>
                  <a:cubicBezTo>
                    <a:pt x="96" y="3011"/>
                    <a:pt x="132" y="3018"/>
                    <a:pt x="176" y="2982"/>
                  </a:cubicBezTo>
                  <a:cubicBezTo>
                    <a:pt x="220" y="2952"/>
                    <a:pt x="169" y="2908"/>
                    <a:pt x="183" y="2857"/>
                  </a:cubicBezTo>
                  <a:cubicBezTo>
                    <a:pt x="198" y="2806"/>
                    <a:pt x="257" y="2784"/>
                    <a:pt x="323" y="2784"/>
                  </a:cubicBezTo>
                  <a:cubicBezTo>
                    <a:pt x="381" y="2784"/>
                    <a:pt x="352" y="2732"/>
                    <a:pt x="338" y="2703"/>
                  </a:cubicBezTo>
                  <a:cubicBezTo>
                    <a:pt x="323" y="2681"/>
                    <a:pt x="301" y="2645"/>
                    <a:pt x="389" y="2637"/>
                  </a:cubicBezTo>
                  <a:cubicBezTo>
                    <a:pt x="469" y="2630"/>
                    <a:pt x="411" y="2586"/>
                    <a:pt x="381" y="2549"/>
                  </a:cubicBezTo>
                  <a:cubicBezTo>
                    <a:pt x="345" y="2520"/>
                    <a:pt x="323" y="2498"/>
                    <a:pt x="286" y="2483"/>
                  </a:cubicBezTo>
                  <a:cubicBezTo>
                    <a:pt x="250" y="2469"/>
                    <a:pt x="228" y="2476"/>
                    <a:pt x="191" y="2447"/>
                  </a:cubicBezTo>
                  <a:cubicBezTo>
                    <a:pt x="162" y="2425"/>
                    <a:pt x="191" y="2403"/>
                    <a:pt x="213" y="2403"/>
                  </a:cubicBezTo>
                  <a:cubicBezTo>
                    <a:pt x="220" y="2403"/>
                    <a:pt x="220" y="2403"/>
                    <a:pt x="228" y="2403"/>
                  </a:cubicBezTo>
                  <a:cubicBezTo>
                    <a:pt x="250" y="2417"/>
                    <a:pt x="279" y="2425"/>
                    <a:pt x="374" y="2425"/>
                  </a:cubicBezTo>
                  <a:cubicBezTo>
                    <a:pt x="462" y="2425"/>
                    <a:pt x="425" y="2388"/>
                    <a:pt x="389" y="2366"/>
                  </a:cubicBezTo>
                  <a:cubicBezTo>
                    <a:pt x="352" y="2337"/>
                    <a:pt x="338" y="2271"/>
                    <a:pt x="330" y="2212"/>
                  </a:cubicBezTo>
                  <a:cubicBezTo>
                    <a:pt x="323" y="2183"/>
                    <a:pt x="338" y="2168"/>
                    <a:pt x="359" y="2168"/>
                  </a:cubicBezTo>
                  <a:cubicBezTo>
                    <a:pt x="381" y="2168"/>
                    <a:pt x="403" y="2176"/>
                    <a:pt x="411" y="2190"/>
                  </a:cubicBezTo>
                  <a:cubicBezTo>
                    <a:pt x="425" y="2205"/>
                    <a:pt x="433" y="2212"/>
                    <a:pt x="447" y="2212"/>
                  </a:cubicBezTo>
                  <a:cubicBezTo>
                    <a:pt x="469" y="2212"/>
                    <a:pt x="491" y="2190"/>
                    <a:pt x="513" y="2176"/>
                  </a:cubicBezTo>
                  <a:cubicBezTo>
                    <a:pt x="521" y="2176"/>
                    <a:pt x="528" y="2168"/>
                    <a:pt x="528" y="2168"/>
                  </a:cubicBezTo>
                  <a:cubicBezTo>
                    <a:pt x="550" y="2168"/>
                    <a:pt x="564" y="2219"/>
                    <a:pt x="616" y="2234"/>
                  </a:cubicBezTo>
                  <a:cubicBezTo>
                    <a:pt x="623" y="2241"/>
                    <a:pt x="631" y="2241"/>
                    <a:pt x="638" y="2241"/>
                  </a:cubicBezTo>
                  <a:cubicBezTo>
                    <a:pt x="674" y="2241"/>
                    <a:pt x="674" y="2205"/>
                    <a:pt x="704" y="2154"/>
                  </a:cubicBezTo>
                  <a:cubicBezTo>
                    <a:pt x="733" y="2095"/>
                    <a:pt x="704" y="2073"/>
                    <a:pt x="689" y="2051"/>
                  </a:cubicBezTo>
                  <a:cubicBezTo>
                    <a:pt x="667" y="2022"/>
                    <a:pt x="645" y="2022"/>
                    <a:pt x="609" y="1992"/>
                  </a:cubicBezTo>
                  <a:cubicBezTo>
                    <a:pt x="572" y="1956"/>
                    <a:pt x="594" y="1948"/>
                    <a:pt x="623" y="1912"/>
                  </a:cubicBezTo>
                  <a:cubicBezTo>
                    <a:pt x="660" y="1882"/>
                    <a:pt x="667" y="1860"/>
                    <a:pt x="667" y="1860"/>
                  </a:cubicBezTo>
                  <a:cubicBezTo>
                    <a:pt x="667" y="1860"/>
                    <a:pt x="616" y="1846"/>
                    <a:pt x="564" y="1816"/>
                  </a:cubicBezTo>
                  <a:cubicBezTo>
                    <a:pt x="513" y="1795"/>
                    <a:pt x="506" y="1765"/>
                    <a:pt x="550" y="1736"/>
                  </a:cubicBezTo>
                  <a:cubicBezTo>
                    <a:pt x="564" y="1721"/>
                    <a:pt x="579" y="1714"/>
                    <a:pt x="594" y="1714"/>
                  </a:cubicBezTo>
                  <a:cubicBezTo>
                    <a:pt x="609" y="1714"/>
                    <a:pt x="631" y="1728"/>
                    <a:pt x="645" y="1765"/>
                  </a:cubicBezTo>
                  <a:cubicBezTo>
                    <a:pt x="660" y="1802"/>
                    <a:pt x="667" y="1816"/>
                    <a:pt x="674" y="1816"/>
                  </a:cubicBezTo>
                  <a:cubicBezTo>
                    <a:pt x="682" y="1816"/>
                    <a:pt x="689" y="1809"/>
                    <a:pt x="697" y="1787"/>
                  </a:cubicBezTo>
                  <a:cubicBezTo>
                    <a:pt x="704" y="1736"/>
                    <a:pt x="667" y="1692"/>
                    <a:pt x="711" y="1670"/>
                  </a:cubicBezTo>
                  <a:cubicBezTo>
                    <a:pt x="755" y="1641"/>
                    <a:pt x="755" y="1598"/>
                    <a:pt x="726" y="1583"/>
                  </a:cubicBezTo>
                  <a:cubicBezTo>
                    <a:pt x="704" y="1568"/>
                    <a:pt x="587" y="1495"/>
                    <a:pt x="521" y="1488"/>
                  </a:cubicBezTo>
                  <a:cubicBezTo>
                    <a:pt x="462" y="1480"/>
                    <a:pt x="381" y="1422"/>
                    <a:pt x="359" y="1370"/>
                  </a:cubicBezTo>
                  <a:cubicBezTo>
                    <a:pt x="345" y="1319"/>
                    <a:pt x="345" y="1283"/>
                    <a:pt x="286" y="1283"/>
                  </a:cubicBezTo>
                  <a:cubicBezTo>
                    <a:pt x="228" y="1283"/>
                    <a:pt x="198" y="1260"/>
                    <a:pt x="176" y="1217"/>
                  </a:cubicBezTo>
                  <a:cubicBezTo>
                    <a:pt x="147" y="1173"/>
                    <a:pt x="169" y="1143"/>
                    <a:pt x="132" y="1114"/>
                  </a:cubicBezTo>
                  <a:cubicBezTo>
                    <a:pt x="96" y="1092"/>
                    <a:pt x="118" y="997"/>
                    <a:pt x="118" y="960"/>
                  </a:cubicBezTo>
                  <a:lnTo>
                    <a:pt x="118" y="953"/>
                  </a:lnTo>
                  <a:cubicBezTo>
                    <a:pt x="162" y="938"/>
                    <a:pt x="242" y="909"/>
                    <a:pt x="257" y="879"/>
                  </a:cubicBezTo>
                  <a:cubicBezTo>
                    <a:pt x="279" y="850"/>
                    <a:pt x="338" y="791"/>
                    <a:pt x="374" y="784"/>
                  </a:cubicBezTo>
                  <a:cubicBezTo>
                    <a:pt x="389" y="784"/>
                    <a:pt x="411" y="784"/>
                    <a:pt x="425" y="784"/>
                  </a:cubicBezTo>
                  <a:cubicBezTo>
                    <a:pt x="447" y="784"/>
                    <a:pt x="469" y="784"/>
                    <a:pt x="484" y="784"/>
                  </a:cubicBezTo>
                  <a:cubicBezTo>
                    <a:pt x="491" y="784"/>
                    <a:pt x="499" y="784"/>
                    <a:pt x="499" y="784"/>
                  </a:cubicBezTo>
                  <a:cubicBezTo>
                    <a:pt x="543" y="784"/>
                    <a:pt x="601" y="762"/>
                    <a:pt x="616" y="733"/>
                  </a:cubicBezTo>
                  <a:cubicBezTo>
                    <a:pt x="638" y="689"/>
                    <a:pt x="631" y="630"/>
                    <a:pt x="660" y="616"/>
                  </a:cubicBezTo>
                  <a:cubicBezTo>
                    <a:pt x="660" y="616"/>
                    <a:pt x="660" y="616"/>
                    <a:pt x="667" y="616"/>
                  </a:cubicBezTo>
                  <a:cubicBezTo>
                    <a:pt x="682" y="616"/>
                    <a:pt x="704" y="645"/>
                    <a:pt x="726" y="645"/>
                  </a:cubicBezTo>
                  <a:cubicBezTo>
                    <a:pt x="733" y="645"/>
                    <a:pt x="740" y="638"/>
                    <a:pt x="755" y="630"/>
                  </a:cubicBezTo>
                  <a:cubicBezTo>
                    <a:pt x="799" y="601"/>
                    <a:pt x="843" y="572"/>
                    <a:pt x="872" y="535"/>
                  </a:cubicBezTo>
                  <a:cubicBezTo>
                    <a:pt x="902" y="506"/>
                    <a:pt x="909" y="491"/>
                    <a:pt x="953" y="469"/>
                  </a:cubicBezTo>
                  <a:cubicBezTo>
                    <a:pt x="990" y="447"/>
                    <a:pt x="1004" y="440"/>
                    <a:pt x="1012" y="396"/>
                  </a:cubicBezTo>
                  <a:cubicBezTo>
                    <a:pt x="1012" y="352"/>
                    <a:pt x="1012" y="293"/>
                    <a:pt x="1048" y="279"/>
                  </a:cubicBezTo>
                  <a:cubicBezTo>
                    <a:pt x="1085" y="257"/>
                    <a:pt x="1136" y="257"/>
                    <a:pt x="1158" y="257"/>
                  </a:cubicBezTo>
                  <a:cubicBezTo>
                    <a:pt x="1187" y="257"/>
                    <a:pt x="1260" y="279"/>
                    <a:pt x="1282" y="308"/>
                  </a:cubicBezTo>
                  <a:cubicBezTo>
                    <a:pt x="1296" y="330"/>
                    <a:pt x="1340" y="374"/>
                    <a:pt x="1377" y="374"/>
                  </a:cubicBezTo>
                  <a:cubicBezTo>
                    <a:pt x="1384" y="374"/>
                    <a:pt x="1392" y="374"/>
                    <a:pt x="1399" y="367"/>
                  </a:cubicBezTo>
                  <a:cubicBezTo>
                    <a:pt x="1436" y="345"/>
                    <a:pt x="1436" y="308"/>
                    <a:pt x="1465" y="286"/>
                  </a:cubicBezTo>
                  <a:cubicBezTo>
                    <a:pt x="1480" y="279"/>
                    <a:pt x="1494" y="279"/>
                    <a:pt x="1501" y="279"/>
                  </a:cubicBezTo>
                  <a:cubicBezTo>
                    <a:pt x="1516" y="279"/>
                    <a:pt x="1531" y="286"/>
                    <a:pt x="1545" y="301"/>
                  </a:cubicBezTo>
                  <a:cubicBezTo>
                    <a:pt x="1553" y="308"/>
                    <a:pt x="1568" y="308"/>
                    <a:pt x="1582" y="308"/>
                  </a:cubicBezTo>
                  <a:cubicBezTo>
                    <a:pt x="1611" y="308"/>
                    <a:pt x="1641" y="293"/>
                    <a:pt x="1619" y="264"/>
                  </a:cubicBezTo>
                  <a:cubicBezTo>
                    <a:pt x="1589" y="227"/>
                    <a:pt x="1560" y="227"/>
                    <a:pt x="1560" y="183"/>
                  </a:cubicBezTo>
                  <a:cubicBezTo>
                    <a:pt x="1568" y="147"/>
                    <a:pt x="1589" y="132"/>
                    <a:pt x="1626" y="110"/>
                  </a:cubicBezTo>
                  <a:cubicBezTo>
                    <a:pt x="1648" y="103"/>
                    <a:pt x="1655" y="81"/>
                    <a:pt x="1663" y="66"/>
                  </a:cubicBezTo>
                  <a:cubicBezTo>
                    <a:pt x="1677" y="132"/>
                    <a:pt x="1677" y="132"/>
                    <a:pt x="1677" y="132"/>
                  </a:cubicBezTo>
                  <a:cubicBezTo>
                    <a:pt x="1663" y="66"/>
                    <a:pt x="1663" y="66"/>
                    <a:pt x="1663" y="66"/>
                  </a:cubicBezTo>
                  <a:cubicBezTo>
                    <a:pt x="1670" y="59"/>
                    <a:pt x="1677" y="51"/>
                    <a:pt x="1692" y="51"/>
                  </a:cubicBezTo>
                  <a:lnTo>
                    <a:pt x="1699" y="51"/>
                  </a:lnTo>
                  <a:cubicBezTo>
                    <a:pt x="1707" y="59"/>
                    <a:pt x="1707" y="59"/>
                    <a:pt x="1714" y="59"/>
                  </a:cubicBezTo>
                  <a:cubicBezTo>
                    <a:pt x="1758" y="59"/>
                    <a:pt x="1809" y="44"/>
                    <a:pt x="1853" y="44"/>
                  </a:cubicBezTo>
                  <a:lnTo>
                    <a:pt x="1670" y="0"/>
                  </a:lnTo>
                  <a:lnTo>
                    <a:pt x="1670" y="0"/>
                  </a:lnTo>
                  <a:cubicBezTo>
                    <a:pt x="1633" y="51"/>
                    <a:pt x="1633" y="51"/>
                    <a:pt x="1633" y="51"/>
                  </a:cubicBezTo>
                  <a:cubicBezTo>
                    <a:pt x="1626" y="66"/>
                    <a:pt x="1626" y="66"/>
                    <a:pt x="1626" y="66"/>
                  </a:cubicBezTo>
                  <a:lnTo>
                    <a:pt x="1626" y="66"/>
                  </a:lnTo>
                  <a:cubicBezTo>
                    <a:pt x="1626" y="74"/>
                    <a:pt x="1619" y="81"/>
                    <a:pt x="1611" y="88"/>
                  </a:cubicBezTo>
                  <a:cubicBezTo>
                    <a:pt x="1568" y="110"/>
                    <a:pt x="1538" y="125"/>
                    <a:pt x="1531" y="183"/>
                  </a:cubicBezTo>
                  <a:cubicBezTo>
                    <a:pt x="1523" y="227"/>
                    <a:pt x="1553" y="242"/>
                    <a:pt x="1568" y="257"/>
                  </a:cubicBezTo>
                  <a:cubicBezTo>
                    <a:pt x="1575" y="264"/>
                    <a:pt x="1582" y="271"/>
                    <a:pt x="1589" y="279"/>
                  </a:cubicBezTo>
                  <a:cubicBezTo>
                    <a:pt x="1589" y="279"/>
                    <a:pt x="1589" y="279"/>
                    <a:pt x="1582" y="279"/>
                  </a:cubicBezTo>
                  <a:cubicBezTo>
                    <a:pt x="1575" y="279"/>
                    <a:pt x="1568" y="279"/>
                    <a:pt x="1568" y="279"/>
                  </a:cubicBezTo>
                  <a:cubicBezTo>
                    <a:pt x="1553" y="264"/>
                    <a:pt x="1531" y="242"/>
                    <a:pt x="1501" y="242"/>
                  </a:cubicBezTo>
                  <a:cubicBezTo>
                    <a:pt x="1487" y="242"/>
                    <a:pt x="1465" y="249"/>
                    <a:pt x="1450" y="257"/>
                  </a:cubicBezTo>
                  <a:cubicBezTo>
                    <a:pt x="1428" y="271"/>
                    <a:pt x="1413" y="293"/>
                    <a:pt x="1406" y="308"/>
                  </a:cubicBezTo>
                  <a:cubicBezTo>
                    <a:pt x="1399" y="323"/>
                    <a:pt x="1399" y="330"/>
                    <a:pt x="1384" y="337"/>
                  </a:cubicBezTo>
                  <a:cubicBezTo>
                    <a:pt x="1384" y="337"/>
                    <a:pt x="1384" y="345"/>
                    <a:pt x="1377" y="345"/>
                  </a:cubicBezTo>
                  <a:cubicBezTo>
                    <a:pt x="1362" y="345"/>
                    <a:pt x="1326" y="315"/>
                    <a:pt x="1304" y="286"/>
                  </a:cubicBezTo>
                  <a:cubicBezTo>
                    <a:pt x="1274" y="242"/>
                    <a:pt x="1187" y="227"/>
                    <a:pt x="1158" y="227"/>
                  </a:cubicBezTo>
                  <a:cubicBezTo>
                    <a:pt x="1129" y="227"/>
                    <a:pt x="1078" y="227"/>
                    <a:pt x="1033" y="249"/>
                  </a:cubicBezTo>
                  <a:cubicBezTo>
                    <a:pt x="990" y="271"/>
                    <a:pt x="982" y="323"/>
                    <a:pt x="982" y="374"/>
                  </a:cubicBezTo>
                  <a:cubicBezTo>
                    <a:pt x="982" y="374"/>
                    <a:pt x="982" y="381"/>
                    <a:pt x="975" y="389"/>
                  </a:cubicBezTo>
                  <a:cubicBezTo>
                    <a:pt x="975" y="418"/>
                    <a:pt x="975" y="418"/>
                    <a:pt x="938" y="440"/>
                  </a:cubicBezTo>
                  <a:cubicBezTo>
                    <a:pt x="894" y="469"/>
                    <a:pt x="880" y="477"/>
                    <a:pt x="850" y="520"/>
                  </a:cubicBezTo>
                  <a:cubicBezTo>
                    <a:pt x="828" y="542"/>
                    <a:pt x="799" y="565"/>
                    <a:pt x="770" y="586"/>
                  </a:cubicBezTo>
                  <a:cubicBezTo>
                    <a:pt x="755" y="594"/>
                    <a:pt x="748" y="601"/>
                    <a:pt x="733" y="608"/>
                  </a:cubicBezTo>
                  <a:lnTo>
                    <a:pt x="726" y="616"/>
                  </a:lnTo>
                  <a:cubicBezTo>
                    <a:pt x="726" y="616"/>
                    <a:pt x="719" y="608"/>
                    <a:pt x="711" y="601"/>
                  </a:cubicBezTo>
                  <a:cubicBezTo>
                    <a:pt x="697" y="594"/>
                    <a:pt x="682" y="586"/>
                    <a:pt x="667" y="586"/>
                  </a:cubicBezTo>
                  <a:cubicBezTo>
                    <a:pt x="660" y="586"/>
                    <a:pt x="652" y="586"/>
                    <a:pt x="645" y="586"/>
                  </a:cubicBezTo>
                  <a:cubicBezTo>
                    <a:pt x="616" y="601"/>
                    <a:pt x="609" y="638"/>
                    <a:pt x="601" y="674"/>
                  </a:cubicBezTo>
                  <a:cubicBezTo>
                    <a:pt x="601" y="689"/>
                    <a:pt x="594" y="704"/>
                    <a:pt x="587" y="718"/>
                  </a:cubicBezTo>
                  <a:cubicBezTo>
                    <a:pt x="579" y="740"/>
                    <a:pt x="535" y="755"/>
                    <a:pt x="499" y="755"/>
                  </a:cubicBezTo>
                  <a:lnTo>
                    <a:pt x="491" y="755"/>
                  </a:lnTo>
                  <a:cubicBezTo>
                    <a:pt x="469" y="755"/>
                    <a:pt x="447" y="755"/>
                    <a:pt x="425" y="755"/>
                  </a:cubicBezTo>
                  <a:cubicBezTo>
                    <a:pt x="411" y="755"/>
                    <a:pt x="389" y="755"/>
                    <a:pt x="367" y="755"/>
                  </a:cubicBezTo>
                  <a:cubicBezTo>
                    <a:pt x="323" y="762"/>
                    <a:pt x="250" y="836"/>
                    <a:pt x="228" y="865"/>
                  </a:cubicBezTo>
                  <a:cubicBezTo>
                    <a:pt x="220" y="872"/>
                    <a:pt x="183" y="894"/>
                    <a:pt x="103" y="924"/>
                  </a:cubicBezTo>
                  <a:cubicBezTo>
                    <a:pt x="81" y="931"/>
                    <a:pt x="81" y="931"/>
                    <a:pt x="81" y="931"/>
                  </a:cubicBezTo>
                  <a:cubicBezTo>
                    <a:pt x="81" y="953"/>
                    <a:pt x="81" y="953"/>
                    <a:pt x="81" y="953"/>
                  </a:cubicBezTo>
                  <a:cubicBezTo>
                    <a:pt x="88" y="960"/>
                    <a:pt x="88" y="960"/>
                    <a:pt x="88" y="960"/>
                  </a:cubicBezTo>
                  <a:cubicBezTo>
                    <a:pt x="88" y="967"/>
                    <a:pt x="88" y="975"/>
                    <a:pt x="81" y="989"/>
                  </a:cubicBezTo>
                  <a:cubicBezTo>
                    <a:pt x="81" y="1041"/>
                    <a:pt x="74" y="1107"/>
                    <a:pt x="118" y="1136"/>
                  </a:cubicBezTo>
                  <a:cubicBezTo>
                    <a:pt x="125" y="1143"/>
                    <a:pt x="125" y="1150"/>
                    <a:pt x="132" y="1173"/>
                  </a:cubicBezTo>
                  <a:cubicBezTo>
                    <a:pt x="132" y="1187"/>
                    <a:pt x="132" y="1209"/>
                    <a:pt x="147" y="1231"/>
                  </a:cubicBezTo>
                  <a:cubicBezTo>
                    <a:pt x="176" y="1283"/>
                    <a:pt x="213" y="1312"/>
                    <a:pt x="286" y="1312"/>
                  </a:cubicBezTo>
                  <a:cubicBezTo>
                    <a:pt x="315" y="1312"/>
                    <a:pt x="315" y="1319"/>
                    <a:pt x="330" y="1356"/>
                  </a:cubicBezTo>
                  <a:cubicBezTo>
                    <a:pt x="330" y="1363"/>
                    <a:pt x="330" y="1370"/>
                    <a:pt x="330" y="1378"/>
                  </a:cubicBezTo>
                  <a:cubicBezTo>
                    <a:pt x="352" y="1444"/>
                    <a:pt x="455" y="1510"/>
                    <a:pt x="521" y="1517"/>
                  </a:cubicBezTo>
                  <a:cubicBezTo>
                    <a:pt x="572" y="1524"/>
                    <a:pt x="682" y="1590"/>
                    <a:pt x="711" y="1605"/>
                  </a:cubicBezTo>
                  <a:cubicBezTo>
                    <a:pt x="711" y="1612"/>
                    <a:pt x="719" y="1612"/>
                    <a:pt x="719" y="1619"/>
                  </a:cubicBezTo>
                  <a:cubicBezTo>
                    <a:pt x="719" y="1627"/>
                    <a:pt x="711" y="1634"/>
                    <a:pt x="697" y="1641"/>
                  </a:cubicBezTo>
                  <a:cubicBezTo>
                    <a:pt x="652" y="1670"/>
                    <a:pt x="660" y="1707"/>
                    <a:pt x="660" y="1736"/>
                  </a:cubicBezTo>
                  <a:cubicBezTo>
                    <a:pt x="652" y="1714"/>
                    <a:pt x="631" y="1685"/>
                    <a:pt x="594" y="1685"/>
                  </a:cubicBezTo>
                  <a:cubicBezTo>
                    <a:pt x="572" y="1685"/>
                    <a:pt x="550" y="1692"/>
                    <a:pt x="528" y="1714"/>
                  </a:cubicBezTo>
                  <a:cubicBezTo>
                    <a:pt x="521" y="1721"/>
                    <a:pt x="491" y="1743"/>
                    <a:pt x="491" y="1780"/>
                  </a:cubicBezTo>
                  <a:cubicBezTo>
                    <a:pt x="499" y="1816"/>
                    <a:pt x="528" y="1831"/>
                    <a:pt x="550" y="1846"/>
                  </a:cubicBezTo>
                  <a:cubicBezTo>
                    <a:pt x="579" y="1860"/>
                    <a:pt x="601" y="1868"/>
                    <a:pt x="616" y="1875"/>
                  </a:cubicBezTo>
                  <a:cubicBezTo>
                    <a:pt x="616" y="1882"/>
                    <a:pt x="609" y="1882"/>
                    <a:pt x="601" y="1890"/>
                  </a:cubicBezTo>
                  <a:cubicBezTo>
                    <a:pt x="594" y="1904"/>
                    <a:pt x="594" y="1904"/>
                    <a:pt x="594" y="1904"/>
                  </a:cubicBezTo>
                  <a:cubicBezTo>
                    <a:pt x="579" y="1919"/>
                    <a:pt x="557" y="1934"/>
                    <a:pt x="557" y="1956"/>
                  </a:cubicBezTo>
                  <a:cubicBezTo>
                    <a:pt x="557" y="1978"/>
                    <a:pt x="572" y="2000"/>
                    <a:pt x="587" y="2014"/>
                  </a:cubicBezTo>
                  <a:cubicBezTo>
                    <a:pt x="609" y="2029"/>
                    <a:pt x="623" y="2044"/>
                    <a:pt x="638" y="2051"/>
                  </a:cubicBezTo>
                  <a:cubicBezTo>
                    <a:pt x="652" y="2058"/>
                    <a:pt x="652" y="2058"/>
                    <a:pt x="660" y="2066"/>
                  </a:cubicBezTo>
                  <a:cubicBezTo>
                    <a:pt x="667" y="2073"/>
                    <a:pt x="667" y="2080"/>
                    <a:pt x="674" y="2080"/>
                  </a:cubicBezTo>
                  <a:cubicBezTo>
                    <a:pt x="689" y="2102"/>
                    <a:pt x="697" y="2109"/>
                    <a:pt x="674" y="2139"/>
                  </a:cubicBezTo>
                  <a:cubicBezTo>
                    <a:pt x="667" y="2154"/>
                    <a:pt x="660" y="2168"/>
                    <a:pt x="652" y="2183"/>
                  </a:cubicBezTo>
                  <a:cubicBezTo>
                    <a:pt x="652" y="2197"/>
                    <a:pt x="645" y="2205"/>
                    <a:pt x="638" y="2212"/>
                  </a:cubicBezTo>
                  <a:cubicBezTo>
                    <a:pt x="638" y="2212"/>
                    <a:pt x="631" y="2212"/>
                    <a:pt x="623" y="2205"/>
                  </a:cubicBezTo>
                  <a:cubicBezTo>
                    <a:pt x="609" y="2205"/>
                    <a:pt x="594" y="2190"/>
                    <a:pt x="579" y="2176"/>
                  </a:cubicBezTo>
                  <a:cubicBezTo>
                    <a:pt x="572" y="2161"/>
                    <a:pt x="557" y="2139"/>
                    <a:pt x="528" y="2139"/>
                  </a:cubicBezTo>
                  <a:cubicBezTo>
                    <a:pt x="521" y="2139"/>
                    <a:pt x="506" y="2146"/>
                    <a:pt x="499" y="2154"/>
                  </a:cubicBezTo>
                  <a:cubicBezTo>
                    <a:pt x="477" y="2168"/>
                    <a:pt x="455" y="2183"/>
                    <a:pt x="447" y="2183"/>
                  </a:cubicBezTo>
                  <a:cubicBezTo>
                    <a:pt x="440" y="2183"/>
                    <a:pt x="440" y="2183"/>
                    <a:pt x="440" y="2176"/>
                  </a:cubicBezTo>
                  <a:cubicBezTo>
                    <a:pt x="418" y="2154"/>
                    <a:pt x="389" y="2139"/>
                    <a:pt x="359" y="2139"/>
                  </a:cubicBezTo>
                  <a:cubicBezTo>
                    <a:pt x="345" y="2139"/>
                    <a:pt x="323" y="2146"/>
                    <a:pt x="315" y="2161"/>
                  </a:cubicBezTo>
                  <a:cubicBezTo>
                    <a:pt x="301" y="2168"/>
                    <a:pt x="293" y="2183"/>
                    <a:pt x="301" y="2212"/>
                  </a:cubicBezTo>
                  <a:cubicBezTo>
                    <a:pt x="308" y="2307"/>
                    <a:pt x="338" y="2359"/>
                    <a:pt x="367" y="2388"/>
                  </a:cubicBezTo>
                  <a:cubicBezTo>
                    <a:pt x="374" y="2388"/>
                    <a:pt x="374" y="2388"/>
                    <a:pt x="374" y="2395"/>
                  </a:cubicBezTo>
                  <a:lnTo>
                    <a:pt x="374" y="2395"/>
                  </a:lnTo>
                  <a:cubicBezTo>
                    <a:pt x="286" y="2395"/>
                    <a:pt x="257" y="2388"/>
                    <a:pt x="235" y="2381"/>
                  </a:cubicBezTo>
                  <a:cubicBezTo>
                    <a:pt x="228" y="2373"/>
                    <a:pt x="220" y="2373"/>
                    <a:pt x="213" y="2373"/>
                  </a:cubicBezTo>
                  <a:cubicBezTo>
                    <a:pt x="191" y="2373"/>
                    <a:pt x="162" y="2388"/>
                    <a:pt x="154" y="2417"/>
                  </a:cubicBezTo>
                  <a:cubicBezTo>
                    <a:pt x="147" y="2425"/>
                    <a:pt x="140" y="2447"/>
                    <a:pt x="176" y="2476"/>
                  </a:cubicBezTo>
                  <a:cubicBezTo>
                    <a:pt x="198" y="2491"/>
                    <a:pt x="220" y="2498"/>
                    <a:pt x="242" y="2498"/>
                  </a:cubicBezTo>
                  <a:cubicBezTo>
                    <a:pt x="250" y="2505"/>
                    <a:pt x="264" y="2505"/>
                    <a:pt x="271" y="2513"/>
                  </a:cubicBezTo>
                  <a:cubicBezTo>
                    <a:pt x="301" y="2527"/>
                    <a:pt x="323" y="2542"/>
                    <a:pt x="359" y="2571"/>
                  </a:cubicBezTo>
                  <a:cubicBezTo>
                    <a:pt x="359" y="2578"/>
                    <a:pt x="367" y="2578"/>
                    <a:pt x="374" y="2586"/>
                  </a:cubicBezTo>
                  <a:cubicBezTo>
                    <a:pt x="381" y="2593"/>
                    <a:pt x="389" y="2600"/>
                    <a:pt x="389" y="2608"/>
                  </a:cubicBezTo>
                  <a:lnTo>
                    <a:pt x="389" y="2608"/>
                  </a:lnTo>
                  <a:cubicBezTo>
                    <a:pt x="352" y="2608"/>
                    <a:pt x="315" y="2615"/>
                    <a:pt x="301" y="2645"/>
                  </a:cubicBezTo>
                  <a:cubicBezTo>
                    <a:pt x="286" y="2681"/>
                    <a:pt x="301" y="2710"/>
                    <a:pt x="308" y="2718"/>
                  </a:cubicBezTo>
                  <a:cubicBezTo>
                    <a:pt x="323" y="2732"/>
                    <a:pt x="323" y="2747"/>
                    <a:pt x="323" y="2747"/>
                  </a:cubicBezTo>
                  <a:lnTo>
                    <a:pt x="323" y="2747"/>
                  </a:lnTo>
                  <a:cubicBezTo>
                    <a:pt x="242" y="2747"/>
                    <a:pt x="176" y="2791"/>
                    <a:pt x="154" y="2850"/>
                  </a:cubicBezTo>
                  <a:cubicBezTo>
                    <a:pt x="147" y="2879"/>
                    <a:pt x="154" y="2908"/>
                    <a:pt x="154" y="2923"/>
                  </a:cubicBezTo>
                  <a:cubicBezTo>
                    <a:pt x="162" y="2952"/>
                    <a:pt x="162" y="2952"/>
                    <a:pt x="154" y="2959"/>
                  </a:cubicBezTo>
                  <a:cubicBezTo>
                    <a:pt x="147" y="2967"/>
                    <a:pt x="132" y="2974"/>
                    <a:pt x="125" y="2982"/>
                  </a:cubicBezTo>
                  <a:cubicBezTo>
                    <a:pt x="110" y="2989"/>
                    <a:pt x="96" y="2996"/>
                    <a:pt x="88" y="3018"/>
                  </a:cubicBezTo>
                  <a:cubicBezTo>
                    <a:pt x="88" y="3040"/>
                    <a:pt x="110" y="3055"/>
                    <a:pt x="125" y="3069"/>
                  </a:cubicBezTo>
                  <a:cubicBezTo>
                    <a:pt x="132" y="3077"/>
                    <a:pt x="154" y="3091"/>
                    <a:pt x="125" y="3135"/>
                  </a:cubicBezTo>
                  <a:cubicBezTo>
                    <a:pt x="118" y="3150"/>
                    <a:pt x="103" y="3172"/>
                    <a:pt x="96" y="3194"/>
                  </a:cubicBezTo>
                  <a:cubicBezTo>
                    <a:pt x="88" y="3209"/>
                    <a:pt x="74" y="3245"/>
                    <a:pt x="66" y="3253"/>
                  </a:cubicBezTo>
                  <a:lnTo>
                    <a:pt x="66" y="3253"/>
                  </a:lnTo>
                  <a:cubicBezTo>
                    <a:pt x="37" y="3253"/>
                    <a:pt x="22" y="3260"/>
                    <a:pt x="15" y="3267"/>
                  </a:cubicBezTo>
                  <a:cubicBezTo>
                    <a:pt x="0" y="3297"/>
                    <a:pt x="8" y="3326"/>
                    <a:pt x="15" y="3355"/>
                  </a:cubicBezTo>
                  <a:cubicBezTo>
                    <a:pt x="15" y="3363"/>
                    <a:pt x="15" y="3370"/>
                    <a:pt x="15" y="3370"/>
                  </a:cubicBezTo>
                  <a:cubicBezTo>
                    <a:pt x="22" y="3399"/>
                    <a:pt x="37" y="3473"/>
                    <a:pt x="125" y="3473"/>
                  </a:cubicBezTo>
                  <a:cubicBezTo>
                    <a:pt x="176" y="3473"/>
                    <a:pt x="235" y="3473"/>
                    <a:pt x="257" y="3436"/>
                  </a:cubicBezTo>
                  <a:cubicBezTo>
                    <a:pt x="264" y="3428"/>
                    <a:pt x="264" y="3407"/>
                    <a:pt x="257" y="3377"/>
                  </a:cubicBezTo>
                  <a:cubicBezTo>
                    <a:pt x="242" y="3355"/>
                    <a:pt x="242" y="3348"/>
                    <a:pt x="242" y="3348"/>
                  </a:cubicBezTo>
                  <a:cubicBezTo>
                    <a:pt x="242" y="3348"/>
                    <a:pt x="250" y="3341"/>
                    <a:pt x="271" y="3326"/>
                  </a:cubicBezTo>
                  <a:cubicBezTo>
                    <a:pt x="286" y="3319"/>
                    <a:pt x="293" y="3319"/>
                    <a:pt x="301" y="3311"/>
                  </a:cubicBezTo>
                  <a:cubicBezTo>
                    <a:pt x="323" y="3297"/>
                    <a:pt x="338" y="3297"/>
                    <a:pt x="352" y="3297"/>
                  </a:cubicBezTo>
                  <a:cubicBezTo>
                    <a:pt x="352" y="3297"/>
                    <a:pt x="359" y="3297"/>
                    <a:pt x="367" y="3297"/>
                  </a:cubicBezTo>
                  <a:cubicBezTo>
                    <a:pt x="374" y="3297"/>
                    <a:pt x="374" y="3297"/>
                    <a:pt x="381" y="3319"/>
                  </a:cubicBezTo>
                  <a:cubicBezTo>
                    <a:pt x="389" y="3341"/>
                    <a:pt x="396" y="3355"/>
                    <a:pt x="418" y="3377"/>
                  </a:cubicBezTo>
                  <a:cubicBezTo>
                    <a:pt x="433" y="3392"/>
                    <a:pt x="433" y="3414"/>
                    <a:pt x="425" y="3436"/>
                  </a:cubicBezTo>
                  <a:cubicBezTo>
                    <a:pt x="403" y="3436"/>
                    <a:pt x="389" y="3465"/>
                    <a:pt x="389" y="3473"/>
                  </a:cubicBezTo>
                  <a:cubicBezTo>
                    <a:pt x="359" y="3516"/>
                    <a:pt x="367" y="3546"/>
                    <a:pt x="374" y="3582"/>
                  </a:cubicBezTo>
                  <a:cubicBezTo>
                    <a:pt x="381" y="3590"/>
                    <a:pt x="381" y="3604"/>
                    <a:pt x="381" y="3619"/>
                  </a:cubicBezTo>
                  <a:cubicBezTo>
                    <a:pt x="389" y="3678"/>
                    <a:pt x="411" y="3744"/>
                    <a:pt x="411" y="3751"/>
                  </a:cubicBezTo>
                  <a:cubicBezTo>
                    <a:pt x="411" y="3758"/>
                    <a:pt x="411" y="3758"/>
                    <a:pt x="411" y="3758"/>
                  </a:cubicBezTo>
                  <a:cubicBezTo>
                    <a:pt x="418" y="3758"/>
                    <a:pt x="418" y="3758"/>
                    <a:pt x="418" y="3758"/>
                  </a:cubicBezTo>
                  <a:cubicBezTo>
                    <a:pt x="425" y="3773"/>
                    <a:pt x="425" y="3773"/>
                    <a:pt x="425" y="3773"/>
                  </a:cubicBezTo>
                  <a:cubicBezTo>
                    <a:pt x="447" y="3802"/>
                    <a:pt x="447" y="3802"/>
                    <a:pt x="447" y="3802"/>
                  </a:cubicBezTo>
                  <a:cubicBezTo>
                    <a:pt x="469" y="3780"/>
                    <a:pt x="469" y="3780"/>
                    <a:pt x="469" y="3780"/>
                  </a:cubicBezTo>
                  <a:cubicBezTo>
                    <a:pt x="499" y="3758"/>
                    <a:pt x="528" y="3736"/>
                    <a:pt x="543" y="3736"/>
                  </a:cubicBezTo>
                  <a:cubicBezTo>
                    <a:pt x="557" y="3744"/>
                    <a:pt x="579" y="3758"/>
                    <a:pt x="616" y="3758"/>
                  </a:cubicBezTo>
                  <a:cubicBezTo>
                    <a:pt x="652" y="3758"/>
                    <a:pt x="674" y="3744"/>
                    <a:pt x="689" y="3736"/>
                  </a:cubicBezTo>
                  <a:cubicBezTo>
                    <a:pt x="697" y="3729"/>
                    <a:pt x="704" y="3729"/>
                    <a:pt x="711" y="3729"/>
                  </a:cubicBezTo>
                  <a:cubicBezTo>
                    <a:pt x="711" y="3729"/>
                    <a:pt x="711" y="3729"/>
                    <a:pt x="733" y="3744"/>
                  </a:cubicBezTo>
                  <a:cubicBezTo>
                    <a:pt x="748" y="3766"/>
                    <a:pt x="755" y="3788"/>
                    <a:pt x="770" y="3802"/>
                  </a:cubicBezTo>
                  <a:cubicBezTo>
                    <a:pt x="806" y="3861"/>
                    <a:pt x="850" y="3919"/>
                    <a:pt x="916" y="3927"/>
                  </a:cubicBezTo>
                  <a:cubicBezTo>
                    <a:pt x="953" y="3934"/>
                    <a:pt x="953" y="3934"/>
                    <a:pt x="960" y="3956"/>
                  </a:cubicBezTo>
                  <a:cubicBezTo>
                    <a:pt x="968" y="3978"/>
                    <a:pt x="975" y="4000"/>
                    <a:pt x="1004" y="4029"/>
                  </a:cubicBezTo>
                  <a:cubicBezTo>
                    <a:pt x="1048" y="4088"/>
                    <a:pt x="1063" y="4110"/>
                    <a:pt x="1092" y="4154"/>
                  </a:cubicBezTo>
                  <a:cubicBezTo>
                    <a:pt x="1099" y="4176"/>
                    <a:pt x="1099" y="4176"/>
                    <a:pt x="1099" y="4176"/>
                  </a:cubicBezTo>
                  <a:cubicBezTo>
                    <a:pt x="1107" y="4183"/>
                    <a:pt x="1107" y="4183"/>
                    <a:pt x="1114" y="4191"/>
                  </a:cubicBezTo>
                  <a:cubicBezTo>
                    <a:pt x="1136" y="4235"/>
                    <a:pt x="1158" y="4271"/>
                    <a:pt x="1208" y="4271"/>
                  </a:cubicBezTo>
                  <a:cubicBezTo>
                    <a:pt x="1216" y="4271"/>
                    <a:pt x="1223" y="4271"/>
                    <a:pt x="1238" y="4264"/>
                  </a:cubicBezTo>
                  <a:lnTo>
                    <a:pt x="1238" y="4264"/>
                  </a:lnTo>
                  <a:cubicBezTo>
                    <a:pt x="1245" y="4264"/>
                    <a:pt x="1252" y="4271"/>
                    <a:pt x="1267" y="4293"/>
                  </a:cubicBezTo>
                  <a:cubicBezTo>
                    <a:pt x="1274" y="4315"/>
                    <a:pt x="1289" y="4337"/>
                    <a:pt x="1311" y="4352"/>
                  </a:cubicBezTo>
                  <a:cubicBezTo>
                    <a:pt x="1340" y="4374"/>
                    <a:pt x="1384" y="4381"/>
                    <a:pt x="1443" y="4381"/>
                  </a:cubicBezTo>
                  <a:cubicBezTo>
                    <a:pt x="1458" y="4381"/>
                    <a:pt x="1472" y="4381"/>
                    <a:pt x="1480" y="4381"/>
                  </a:cubicBezTo>
                  <a:cubicBezTo>
                    <a:pt x="1487" y="4381"/>
                    <a:pt x="1516" y="4396"/>
                    <a:pt x="1516" y="4432"/>
                  </a:cubicBezTo>
                  <a:cubicBezTo>
                    <a:pt x="1516" y="4469"/>
                    <a:pt x="1523" y="4491"/>
                    <a:pt x="1538" y="4513"/>
                  </a:cubicBezTo>
                  <a:cubicBezTo>
                    <a:pt x="1545" y="4542"/>
                    <a:pt x="1553" y="4557"/>
                    <a:pt x="1553" y="4586"/>
                  </a:cubicBezTo>
                  <a:cubicBezTo>
                    <a:pt x="1538" y="4645"/>
                    <a:pt x="1523" y="4755"/>
                    <a:pt x="1619" y="4784"/>
                  </a:cubicBezTo>
                  <a:cubicBezTo>
                    <a:pt x="1677" y="4806"/>
                    <a:pt x="1736" y="4821"/>
                    <a:pt x="1751" y="4821"/>
                  </a:cubicBezTo>
                  <a:cubicBezTo>
                    <a:pt x="1758" y="4828"/>
                    <a:pt x="1780" y="4828"/>
                    <a:pt x="1802" y="4828"/>
                  </a:cubicBezTo>
                  <a:cubicBezTo>
                    <a:pt x="1839" y="4828"/>
                    <a:pt x="1853" y="4814"/>
                    <a:pt x="1868" y="4806"/>
                  </a:cubicBezTo>
                  <a:cubicBezTo>
                    <a:pt x="1875" y="4791"/>
                    <a:pt x="1882" y="4777"/>
                    <a:pt x="1882" y="4762"/>
                  </a:cubicBezTo>
                  <a:cubicBezTo>
                    <a:pt x="1897" y="4769"/>
                    <a:pt x="1919" y="4769"/>
                    <a:pt x="1934" y="4769"/>
                  </a:cubicBezTo>
                  <a:cubicBezTo>
                    <a:pt x="1970" y="4769"/>
                    <a:pt x="1992" y="4755"/>
                    <a:pt x="2000" y="4740"/>
                  </a:cubicBezTo>
                  <a:cubicBezTo>
                    <a:pt x="2007" y="4740"/>
                    <a:pt x="2007" y="4733"/>
                    <a:pt x="2007" y="4733"/>
                  </a:cubicBezTo>
                  <a:lnTo>
                    <a:pt x="2007" y="4733"/>
                  </a:lnTo>
                  <a:cubicBezTo>
                    <a:pt x="2022" y="4740"/>
                    <a:pt x="2036" y="4740"/>
                    <a:pt x="2058" y="4740"/>
                  </a:cubicBezTo>
                  <a:cubicBezTo>
                    <a:pt x="2095" y="4740"/>
                    <a:pt x="2124" y="4711"/>
                    <a:pt x="2139" y="4674"/>
                  </a:cubicBezTo>
                  <a:cubicBezTo>
                    <a:pt x="2146" y="4630"/>
                    <a:pt x="2132" y="4586"/>
                    <a:pt x="2080" y="4564"/>
                  </a:cubicBezTo>
                  <a:cubicBezTo>
                    <a:pt x="2051" y="4542"/>
                    <a:pt x="2022" y="4535"/>
                    <a:pt x="2000" y="4520"/>
                  </a:cubicBezTo>
                  <a:cubicBezTo>
                    <a:pt x="1949" y="4506"/>
                    <a:pt x="1904" y="4484"/>
                    <a:pt x="1890" y="4454"/>
                  </a:cubicBezTo>
                  <a:cubicBezTo>
                    <a:pt x="1890" y="4447"/>
                    <a:pt x="1890" y="4440"/>
                    <a:pt x="1882" y="4432"/>
                  </a:cubicBezTo>
                  <a:cubicBezTo>
                    <a:pt x="1868" y="4381"/>
                    <a:pt x="1861" y="4366"/>
                    <a:pt x="1912" y="4330"/>
                  </a:cubicBezTo>
                  <a:cubicBezTo>
                    <a:pt x="1941" y="4315"/>
                    <a:pt x="1941" y="4315"/>
                    <a:pt x="1941" y="4315"/>
                  </a:cubicBezTo>
                  <a:cubicBezTo>
                    <a:pt x="2000" y="4271"/>
                    <a:pt x="2007" y="4264"/>
                    <a:pt x="2066" y="4242"/>
                  </a:cubicBezTo>
                  <a:cubicBezTo>
                    <a:pt x="2080" y="4235"/>
                    <a:pt x="2102" y="4235"/>
                    <a:pt x="2117" y="4235"/>
                  </a:cubicBezTo>
                  <a:cubicBezTo>
                    <a:pt x="2132" y="4235"/>
                    <a:pt x="2139" y="4235"/>
                    <a:pt x="2154" y="4242"/>
                  </a:cubicBezTo>
                  <a:cubicBezTo>
                    <a:pt x="2168" y="4242"/>
                    <a:pt x="2183" y="4242"/>
                    <a:pt x="2205" y="4242"/>
                  </a:cubicBezTo>
                  <a:cubicBezTo>
                    <a:pt x="2256" y="4242"/>
                    <a:pt x="2308" y="4257"/>
                    <a:pt x="2322" y="4286"/>
                  </a:cubicBezTo>
                  <a:cubicBezTo>
                    <a:pt x="2337" y="4315"/>
                    <a:pt x="2373" y="4352"/>
                    <a:pt x="2403" y="4352"/>
                  </a:cubicBezTo>
                  <a:cubicBezTo>
                    <a:pt x="2425" y="4352"/>
                    <a:pt x="2439" y="4345"/>
                    <a:pt x="2447" y="4323"/>
                  </a:cubicBezTo>
                  <a:cubicBezTo>
                    <a:pt x="2454" y="4330"/>
                    <a:pt x="2469" y="4337"/>
                    <a:pt x="2491" y="4352"/>
                  </a:cubicBezTo>
                  <a:cubicBezTo>
                    <a:pt x="2505" y="4359"/>
                    <a:pt x="2513" y="4366"/>
                    <a:pt x="2527" y="4366"/>
                  </a:cubicBezTo>
                  <a:cubicBezTo>
                    <a:pt x="2571" y="4366"/>
                    <a:pt x="2630" y="4337"/>
                    <a:pt x="2644" y="4323"/>
                  </a:cubicBezTo>
                  <a:cubicBezTo>
                    <a:pt x="2644" y="4323"/>
                    <a:pt x="2652" y="4323"/>
                    <a:pt x="2659" y="4323"/>
                  </a:cubicBezTo>
                  <a:cubicBezTo>
                    <a:pt x="2674" y="4323"/>
                    <a:pt x="2689" y="4323"/>
                    <a:pt x="2703" y="4337"/>
                  </a:cubicBezTo>
                  <a:cubicBezTo>
                    <a:pt x="2718" y="4352"/>
                    <a:pt x="2718" y="4403"/>
                    <a:pt x="2711" y="4432"/>
                  </a:cubicBezTo>
                  <a:cubicBezTo>
                    <a:pt x="2696" y="4462"/>
                    <a:pt x="2689" y="4513"/>
                    <a:pt x="2725" y="4550"/>
                  </a:cubicBezTo>
                  <a:cubicBezTo>
                    <a:pt x="2762" y="4594"/>
                    <a:pt x="2799" y="4608"/>
                    <a:pt x="2828" y="4608"/>
                  </a:cubicBezTo>
                  <a:cubicBezTo>
                    <a:pt x="2850" y="4608"/>
                    <a:pt x="2864" y="4601"/>
                    <a:pt x="2879" y="4586"/>
                  </a:cubicBezTo>
                  <a:cubicBezTo>
                    <a:pt x="2886" y="4586"/>
                    <a:pt x="2886" y="4586"/>
                    <a:pt x="2886" y="4586"/>
                  </a:cubicBezTo>
                  <a:cubicBezTo>
                    <a:pt x="2886" y="4586"/>
                    <a:pt x="2886" y="4586"/>
                    <a:pt x="2894" y="4586"/>
                  </a:cubicBezTo>
                  <a:cubicBezTo>
                    <a:pt x="2901" y="4594"/>
                    <a:pt x="2916" y="4608"/>
                    <a:pt x="2938" y="4608"/>
                  </a:cubicBezTo>
                  <a:cubicBezTo>
                    <a:pt x="2945" y="4608"/>
                    <a:pt x="2945" y="4608"/>
                    <a:pt x="2952" y="4608"/>
                  </a:cubicBezTo>
                  <a:cubicBezTo>
                    <a:pt x="2960" y="4608"/>
                    <a:pt x="2960" y="4608"/>
                    <a:pt x="2967" y="4608"/>
                  </a:cubicBezTo>
                  <a:cubicBezTo>
                    <a:pt x="2974" y="4608"/>
                    <a:pt x="3004" y="4608"/>
                    <a:pt x="3026" y="4586"/>
                  </a:cubicBezTo>
                  <a:cubicBezTo>
                    <a:pt x="3048" y="4564"/>
                    <a:pt x="3055" y="4520"/>
                    <a:pt x="3048" y="4462"/>
                  </a:cubicBezTo>
                  <a:cubicBezTo>
                    <a:pt x="3048" y="4410"/>
                    <a:pt x="3048" y="4366"/>
                    <a:pt x="3048" y="4323"/>
                  </a:cubicBezTo>
                  <a:cubicBezTo>
                    <a:pt x="3055" y="4249"/>
                    <a:pt x="3055" y="4191"/>
                    <a:pt x="3026" y="4132"/>
                  </a:cubicBezTo>
                  <a:cubicBezTo>
                    <a:pt x="2989" y="4073"/>
                    <a:pt x="2974" y="3985"/>
                    <a:pt x="2974" y="3941"/>
                  </a:cubicBezTo>
                  <a:cubicBezTo>
                    <a:pt x="2989" y="3934"/>
                    <a:pt x="3018" y="3912"/>
                    <a:pt x="3055" y="3890"/>
                  </a:cubicBezTo>
                  <a:cubicBezTo>
                    <a:pt x="3121" y="3854"/>
                    <a:pt x="3158" y="3824"/>
                    <a:pt x="3172" y="3780"/>
                  </a:cubicBezTo>
                  <a:cubicBezTo>
                    <a:pt x="3172" y="3780"/>
                    <a:pt x="3180" y="3780"/>
                    <a:pt x="3201" y="3780"/>
                  </a:cubicBezTo>
                  <a:cubicBezTo>
                    <a:pt x="3216" y="3780"/>
                    <a:pt x="3223" y="3780"/>
                    <a:pt x="3231" y="3780"/>
                  </a:cubicBezTo>
                  <a:cubicBezTo>
                    <a:pt x="3245" y="3780"/>
                    <a:pt x="3260" y="3780"/>
                    <a:pt x="3267" y="3780"/>
                  </a:cubicBezTo>
                  <a:cubicBezTo>
                    <a:pt x="3275" y="3780"/>
                    <a:pt x="3275" y="3780"/>
                    <a:pt x="3275" y="3788"/>
                  </a:cubicBezTo>
                  <a:cubicBezTo>
                    <a:pt x="3297" y="3802"/>
                    <a:pt x="3289" y="3854"/>
                    <a:pt x="3282" y="3876"/>
                  </a:cubicBezTo>
                  <a:cubicBezTo>
                    <a:pt x="3275" y="3905"/>
                    <a:pt x="3282" y="3956"/>
                    <a:pt x="3304" y="3993"/>
                  </a:cubicBezTo>
                  <a:cubicBezTo>
                    <a:pt x="3326" y="4029"/>
                    <a:pt x="3348" y="4044"/>
                    <a:pt x="3377" y="4051"/>
                  </a:cubicBezTo>
                  <a:cubicBezTo>
                    <a:pt x="3414" y="4059"/>
                    <a:pt x="3421" y="4073"/>
                    <a:pt x="3436" y="4117"/>
                  </a:cubicBezTo>
                  <a:cubicBezTo>
                    <a:pt x="3443" y="4161"/>
                    <a:pt x="3480" y="4249"/>
                    <a:pt x="3546" y="4249"/>
                  </a:cubicBezTo>
                  <a:cubicBezTo>
                    <a:pt x="3561" y="4249"/>
                    <a:pt x="3575" y="4242"/>
                    <a:pt x="3597" y="4227"/>
                  </a:cubicBezTo>
                  <a:cubicBezTo>
                    <a:pt x="3619" y="4205"/>
                    <a:pt x="3634" y="4183"/>
                    <a:pt x="3649" y="4169"/>
                  </a:cubicBezTo>
                  <a:cubicBezTo>
                    <a:pt x="3656" y="4154"/>
                    <a:pt x="3670" y="4139"/>
                    <a:pt x="3670" y="4139"/>
                  </a:cubicBezTo>
                  <a:cubicBezTo>
                    <a:pt x="3670" y="4139"/>
                    <a:pt x="3670" y="4139"/>
                    <a:pt x="3678" y="4139"/>
                  </a:cubicBezTo>
                  <a:cubicBezTo>
                    <a:pt x="3685" y="4147"/>
                    <a:pt x="3692" y="4154"/>
                    <a:pt x="3700" y="4161"/>
                  </a:cubicBezTo>
                  <a:cubicBezTo>
                    <a:pt x="3722" y="4176"/>
                    <a:pt x="3744" y="4198"/>
                    <a:pt x="3773" y="4198"/>
                  </a:cubicBezTo>
                  <a:cubicBezTo>
                    <a:pt x="3795" y="4198"/>
                    <a:pt x="3810" y="4191"/>
                    <a:pt x="3824" y="4183"/>
                  </a:cubicBezTo>
                  <a:cubicBezTo>
                    <a:pt x="3898" y="4147"/>
                    <a:pt x="4008" y="4110"/>
                    <a:pt x="4066" y="4110"/>
                  </a:cubicBezTo>
                  <a:lnTo>
                    <a:pt x="4073" y="4110"/>
                  </a:lnTo>
                  <a:cubicBezTo>
                    <a:pt x="4088" y="4139"/>
                    <a:pt x="4110" y="4139"/>
                    <a:pt x="4154" y="4139"/>
                  </a:cubicBezTo>
                  <a:cubicBezTo>
                    <a:pt x="4242" y="4139"/>
                    <a:pt x="4264" y="4139"/>
                    <a:pt x="4330" y="4103"/>
                  </a:cubicBezTo>
                  <a:cubicBezTo>
                    <a:pt x="4344" y="4095"/>
                    <a:pt x="4366" y="4088"/>
                    <a:pt x="4389" y="4081"/>
                  </a:cubicBezTo>
                  <a:cubicBezTo>
                    <a:pt x="4396" y="4022"/>
                    <a:pt x="4396" y="4022"/>
                    <a:pt x="4396" y="4022"/>
                  </a:cubicBezTo>
                  <a:cubicBezTo>
                    <a:pt x="4352" y="4015"/>
                    <a:pt x="4330" y="4000"/>
                    <a:pt x="4315" y="3993"/>
                  </a:cubicBezTo>
                  <a:cubicBezTo>
                    <a:pt x="4337" y="3956"/>
                    <a:pt x="4344" y="3949"/>
                    <a:pt x="4396" y="3919"/>
                  </a:cubicBezTo>
                  <a:cubicBezTo>
                    <a:pt x="4469" y="3883"/>
                    <a:pt x="4484" y="3846"/>
                    <a:pt x="4462" y="3773"/>
                  </a:cubicBezTo>
                  <a:cubicBezTo>
                    <a:pt x="4447" y="3722"/>
                    <a:pt x="4411" y="3670"/>
                    <a:pt x="4366" y="3670"/>
                  </a:cubicBezTo>
                  <a:cubicBezTo>
                    <a:pt x="4352" y="3670"/>
                    <a:pt x="4337" y="3678"/>
                    <a:pt x="4330" y="3685"/>
                  </a:cubicBezTo>
                  <a:cubicBezTo>
                    <a:pt x="4323" y="3692"/>
                    <a:pt x="4315" y="3692"/>
                    <a:pt x="4315" y="3700"/>
                  </a:cubicBezTo>
                  <a:cubicBezTo>
                    <a:pt x="4315" y="3692"/>
                    <a:pt x="4308" y="3692"/>
                    <a:pt x="4308" y="3692"/>
                  </a:cubicBezTo>
                  <a:cubicBezTo>
                    <a:pt x="4293" y="3648"/>
                    <a:pt x="4301" y="3634"/>
                    <a:pt x="4301" y="3634"/>
                  </a:cubicBezTo>
                  <a:cubicBezTo>
                    <a:pt x="4301" y="3634"/>
                    <a:pt x="4308" y="3626"/>
                    <a:pt x="4315" y="3626"/>
                  </a:cubicBezTo>
                  <a:cubicBezTo>
                    <a:pt x="4366" y="3612"/>
                    <a:pt x="4381" y="3568"/>
                    <a:pt x="4403" y="3524"/>
                  </a:cubicBezTo>
                  <a:cubicBezTo>
                    <a:pt x="4403" y="3509"/>
                    <a:pt x="4403" y="3509"/>
                    <a:pt x="4403" y="3509"/>
                  </a:cubicBezTo>
                  <a:cubicBezTo>
                    <a:pt x="4418" y="3473"/>
                    <a:pt x="4425" y="3473"/>
                    <a:pt x="4462" y="3450"/>
                  </a:cubicBezTo>
                  <a:cubicBezTo>
                    <a:pt x="4469" y="3443"/>
                    <a:pt x="4469" y="3443"/>
                    <a:pt x="4469" y="3443"/>
                  </a:cubicBezTo>
                  <a:cubicBezTo>
                    <a:pt x="4476" y="3436"/>
                    <a:pt x="4484" y="3436"/>
                    <a:pt x="4491" y="3428"/>
                  </a:cubicBezTo>
                  <a:cubicBezTo>
                    <a:pt x="4506" y="3421"/>
                    <a:pt x="4513" y="3414"/>
                    <a:pt x="4528" y="3407"/>
                  </a:cubicBezTo>
                  <a:cubicBezTo>
                    <a:pt x="4528" y="3428"/>
                    <a:pt x="4542" y="3458"/>
                    <a:pt x="4557" y="3473"/>
                  </a:cubicBezTo>
                  <a:cubicBezTo>
                    <a:pt x="4550" y="3495"/>
                    <a:pt x="4542" y="3524"/>
                    <a:pt x="4550" y="3546"/>
                  </a:cubicBezTo>
                  <a:cubicBezTo>
                    <a:pt x="4557" y="3575"/>
                    <a:pt x="4594" y="3626"/>
                    <a:pt x="4645" y="3626"/>
                  </a:cubicBezTo>
                  <a:cubicBezTo>
                    <a:pt x="4667" y="3626"/>
                    <a:pt x="4689" y="3619"/>
                    <a:pt x="4704" y="3604"/>
                  </a:cubicBezTo>
                  <a:cubicBezTo>
                    <a:pt x="4718" y="3582"/>
                    <a:pt x="4725" y="3568"/>
                    <a:pt x="4733" y="3553"/>
                  </a:cubicBezTo>
                  <a:cubicBezTo>
                    <a:pt x="4740" y="3560"/>
                    <a:pt x="4755" y="3568"/>
                    <a:pt x="4770" y="3568"/>
                  </a:cubicBezTo>
                  <a:cubicBezTo>
                    <a:pt x="4777" y="3568"/>
                    <a:pt x="4784" y="3568"/>
                    <a:pt x="4799" y="3568"/>
                  </a:cubicBezTo>
                  <a:cubicBezTo>
                    <a:pt x="4880" y="3524"/>
                    <a:pt x="4857" y="3465"/>
                    <a:pt x="4850" y="3443"/>
                  </a:cubicBezTo>
                  <a:cubicBezTo>
                    <a:pt x="4850" y="3443"/>
                    <a:pt x="4843" y="3436"/>
                    <a:pt x="4843" y="3428"/>
                  </a:cubicBezTo>
                  <a:cubicBezTo>
                    <a:pt x="4850" y="3428"/>
                    <a:pt x="4850" y="3421"/>
                    <a:pt x="4857" y="3414"/>
                  </a:cubicBezTo>
                  <a:cubicBezTo>
                    <a:pt x="4865" y="3407"/>
                    <a:pt x="4865" y="3392"/>
                    <a:pt x="4872" y="3385"/>
                  </a:cubicBezTo>
                  <a:cubicBezTo>
                    <a:pt x="4916" y="3377"/>
                    <a:pt x="4953" y="3363"/>
                    <a:pt x="4967" y="3348"/>
                  </a:cubicBezTo>
                  <a:cubicBezTo>
                    <a:pt x="4982" y="3348"/>
                    <a:pt x="4989" y="3348"/>
                    <a:pt x="5004" y="3348"/>
                  </a:cubicBezTo>
                  <a:cubicBezTo>
                    <a:pt x="5019" y="3348"/>
                    <a:pt x="5033" y="3348"/>
                    <a:pt x="5048" y="3348"/>
                  </a:cubicBezTo>
                  <a:cubicBezTo>
                    <a:pt x="5085" y="3333"/>
                    <a:pt x="5092" y="3319"/>
                    <a:pt x="5107" y="3304"/>
                  </a:cubicBezTo>
                  <a:cubicBezTo>
                    <a:pt x="5107" y="3297"/>
                    <a:pt x="5114" y="3297"/>
                    <a:pt x="5114" y="3289"/>
                  </a:cubicBezTo>
                  <a:cubicBezTo>
                    <a:pt x="5121" y="3275"/>
                    <a:pt x="5129" y="3275"/>
                    <a:pt x="5143" y="3267"/>
                  </a:cubicBezTo>
                  <a:cubicBezTo>
                    <a:pt x="5151" y="3267"/>
                    <a:pt x="5158" y="3260"/>
                    <a:pt x="5158" y="3260"/>
                  </a:cubicBezTo>
                  <a:cubicBezTo>
                    <a:pt x="5194" y="3238"/>
                    <a:pt x="5216" y="3194"/>
                    <a:pt x="5216" y="3157"/>
                  </a:cubicBezTo>
                  <a:cubicBezTo>
                    <a:pt x="5209" y="3128"/>
                    <a:pt x="5187" y="3106"/>
                    <a:pt x="5151" y="3099"/>
                  </a:cubicBezTo>
                  <a:cubicBezTo>
                    <a:pt x="5092" y="3091"/>
                    <a:pt x="5085" y="3077"/>
                    <a:pt x="5085" y="3062"/>
                  </a:cubicBezTo>
                  <a:cubicBezTo>
                    <a:pt x="5085" y="3055"/>
                    <a:pt x="5085" y="3055"/>
                    <a:pt x="5085" y="3055"/>
                  </a:cubicBezTo>
                  <a:cubicBezTo>
                    <a:pt x="5085" y="3055"/>
                    <a:pt x="5085" y="3055"/>
                    <a:pt x="5085" y="3047"/>
                  </a:cubicBezTo>
                  <a:cubicBezTo>
                    <a:pt x="5092" y="3040"/>
                    <a:pt x="5107" y="3033"/>
                    <a:pt x="5107" y="3011"/>
                  </a:cubicBezTo>
                  <a:cubicBezTo>
                    <a:pt x="5114" y="2982"/>
                    <a:pt x="5114" y="2952"/>
                    <a:pt x="5099" y="2938"/>
                  </a:cubicBezTo>
                  <a:cubicBezTo>
                    <a:pt x="5085" y="2923"/>
                    <a:pt x="5077" y="2916"/>
                    <a:pt x="5063" y="2916"/>
                  </a:cubicBezTo>
                  <a:cubicBezTo>
                    <a:pt x="5048" y="2916"/>
                    <a:pt x="5041" y="2916"/>
                    <a:pt x="5026" y="2923"/>
                  </a:cubicBezTo>
                  <a:cubicBezTo>
                    <a:pt x="5026" y="2930"/>
                    <a:pt x="5019" y="2930"/>
                    <a:pt x="5019" y="2938"/>
                  </a:cubicBezTo>
                  <a:cubicBezTo>
                    <a:pt x="5011" y="2938"/>
                    <a:pt x="5011" y="2938"/>
                    <a:pt x="5004" y="2945"/>
                  </a:cubicBezTo>
                  <a:cubicBezTo>
                    <a:pt x="5004" y="2930"/>
                    <a:pt x="5011" y="2916"/>
                    <a:pt x="5019" y="2908"/>
                  </a:cubicBezTo>
                  <a:cubicBezTo>
                    <a:pt x="5026" y="2908"/>
                    <a:pt x="5033" y="2908"/>
                    <a:pt x="5041" y="2908"/>
                  </a:cubicBezTo>
                  <a:cubicBezTo>
                    <a:pt x="5063" y="2901"/>
                    <a:pt x="5099" y="2901"/>
                    <a:pt x="5121" y="2857"/>
                  </a:cubicBezTo>
                  <a:cubicBezTo>
                    <a:pt x="5136" y="2842"/>
                    <a:pt x="5143" y="2813"/>
                    <a:pt x="5136" y="2798"/>
                  </a:cubicBezTo>
                  <a:cubicBezTo>
                    <a:pt x="5121" y="2769"/>
                    <a:pt x="5099" y="2769"/>
                    <a:pt x="5070" y="2762"/>
                  </a:cubicBezTo>
                  <a:cubicBezTo>
                    <a:pt x="5063" y="2762"/>
                    <a:pt x="5063" y="2762"/>
                    <a:pt x="5063" y="2762"/>
                  </a:cubicBezTo>
                  <a:cubicBezTo>
                    <a:pt x="5055" y="2754"/>
                    <a:pt x="5048" y="2754"/>
                    <a:pt x="5041" y="2754"/>
                  </a:cubicBezTo>
                  <a:cubicBezTo>
                    <a:pt x="5070" y="2740"/>
                    <a:pt x="5077" y="2732"/>
                    <a:pt x="5092" y="2710"/>
                  </a:cubicBezTo>
                  <a:cubicBezTo>
                    <a:pt x="5099" y="2710"/>
                    <a:pt x="5099" y="2703"/>
                    <a:pt x="5107" y="2696"/>
                  </a:cubicBezTo>
                  <a:cubicBezTo>
                    <a:pt x="5107" y="2688"/>
                    <a:pt x="5114" y="2688"/>
                    <a:pt x="5121" y="2688"/>
                  </a:cubicBezTo>
                  <a:cubicBezTo>
                    <a:pt x="5129" y="2688"/>
                    <a:pt x="5136" y="2688"/>
                    <a:pt x="5151" y="2696"/>
                  </a:cubicBezTo>
                  <a:cubicBezTo>
                    <a:pt x="5158" y="2696"/>
                    <a:pt x="5158" y="2696"/>
                    <a:pt x="5165" y="2696"/>
                  </a:cubicBezTo>
                  <a:cubicBezTo>
                    <a:pt x="5173" y="2703"/>
                    <a:pt x="5180" y="2703"/>
                    <a:pt x="5187" y="2703"/>
                  </a:cubicBezTo>
                  <a:cubicBezTo>
                    <a:pt x="5231" y="2703"/>
                    <a:pt x="5239" y="2666"/>
                    <a:pt x="5246" y="2645"/>
                  </a:cubicBezTo>
                  <a:cubicBezTo>
                    <a:pt x="5246" y="2637"/>
                    <a:pt x="5246" y="2637"/>
                    <a:pt x="5246" y="2637"/>
                  </a:cubicBezTo>
                  <a:cubicBezTo>
                    <a:pt x="5246" y="2630"/>
                    <a:pt x="5261" y="2630"/>
                    <a:pt x="5268" y="2623"/>
                  </a:cubicBezTo>
                  <a:cubicBezTo>
                    <a:pt x="5282" y="2623"/>
                    <a:pt x="5297" y="2623"/>
                    <a:pt x="5312" y="2615"/>
                  </a:cubicBezTo>
                  <a:cubicBezTo>
                    <a:pt x="5319" y="2608"/>
                    <a:pt x="5326" y="2608"/>
                    <a:pt x="5334" y="2600"/>
                  </a:cubicBezTo>
                  <a:cubicBezTo>
                    <a:pt x="5341" y="2637"/>
                    <a:pt x="5356" y="2652"/>
                    <a:pt x="5378" y="2652"/>
                  </a:cubicBezTo>
                  <a:cubicBezTo>
                    <a:pt x="5385" y="2652"/>
                    <a:pt x="5385" y="2652"/>
                    <a:pt x="5385" y="2652"/>
                  </a:cubicBezTo>
                  <a:cubicBezTo>
                    <a:pt x="5392" y="2645"/>
                    <a:pt x="5392" y="2645"/>
                    <a:pt x="5392" y="2645"/>
                  </a:cubicBezTo>
                  <a:cubicBezTo>
                    <a:pt x="5414" y="2637"/>
                    <a:pt x="5414" y="2608"/>
                    <a:pt x="5422" y="2586"/>
                  </a:cubicBezTo>
                  <a:cubicBezTo>
                    <a:pt x="5422" y="2564"/>
                    <a:pt x="5429" y="2542"/>
                    <a:pt x="5436" y="2527"/>
                  </a:cubicBezTo>
                  <a:cubicBezTo>
                    <a:pt x="5444" y="2513"/>
                    <a:pt x="5451" y="2505"/>
                    <a:pt x="5451" y="2491"/>
                  </a:cubicBezTo>
                  <a:cubicBezTo>
                    <a:pt x="5473" y="2461"/>
                    <a:pt x="5480" y="2439"/>
                    <a:pt x="5517" y="2425"/>
                  </a:cubicBezTo>
                  <a:cubicBezTo>
                    <a:pt x="5524" y="2425"/>
                    <a:pt x="5539" y="2417"/>
                    <a:pt x="5575" y="2417"/>
                  </a:cubicBezTo>
                  <a:cubicBezTo>
                    <a:pt x="5598" y="2417"/>
                    <a:pt x="5620" y="2417"/>
                    <a:pt x="5649" y="2425"/>
                  </a:cubicBezTo>
                  <a:cubicBezTo>
                    <a:pt x="5678" y="2425"/>
                    <a:pt x="5700" y="2425"/>
                    <a:pt x="5722" y="2425"/>
                  </a:cubicBezTo>
                  <a:cubicBezTo>
                    <a:pt x="5773" y="2425"/>
                    <a:pt x="5803" y="2417"/>
                    <a:pt x="5825" y="2403"/>
                  </a:cubicBezTo>
                  <a:cubicBezTo>
                    <a:pt x="5876" y="2366"/>
                    <a:pt x="5869" y="2337"/>
                    <a:pt x="5854" y="2285"/>
                  </a:cubicBezTo>
                  <a:cubicBezTo>
                    <a:pt x="5847" y="2264"/>
                    <a:pt x="5847" y="2264"/>
                    <a:pt x="5847" y="2264"/>
                  </a:cubicBezTo>
                  <a:cubicBezTo>
                    <a:pt x="5832" y="2205"/>
                    <a:pt x="5817" y="2176"/>
                    <a:pt x="5810" y="2139"/>
                  </a:cubicBezTo>
                  <a:cubicBezTo>
                    <a:pt x="5803" y="2132"/>
                    <a:pt x="5803" y="2124"/>
                    <a:pt x="5795" y="2117"/>
                  </a:cubicBezTo>
                  <a:cubicBezTo>
                    <a:pt x="5795" y="2109"/>
                    <a:pt x="5788" y="2102"/>
                    <a:pt x="5788" y="2095"/>
                  </a:cubicBezTo>
                  <a:cubicBezTo>
                    <a:pt x="5781" y="2066"/>
                    <a:pt x="5766" y="2029"/>
                    <a:pt x="5730" y="2029"/>
                  </a:cubicBezTo>
                  <a:cubicBezTo>
                    <a:pt x="5722" y="2029"/>
                    <a:pt x="5707" y="2036"/>
                    <a:pt x="5700" y="2036"/>
                  </a:cubicBezTo>
                  <a:cubicBezTo>
                    <a:pt x="5693" y="2036"/>
                    <a:pt x="5693" y="2036"/>
                    <a:pt x="5693" y="2036"/>
                  </a:cubicBezTo>
                  <a:cubicBezTo>
                    <a:pt x="5685" y="2044"/>
                    <a:pt x="5685" y="2044"/>
                    <a:pt x="5678" y="2044"/>
                  </a:cubicBezTo>
                  <a:lnTo>
                    <a:pt x="5678" y="2044"/>
                  </a:lnTo>
                  <a:cubicBezTo>
                    <a:pt x="5671" y="2044"/>
                    <a:pt x="5656" y="2036"/>
                    <a:pt x="5634" y="2029"/>
                  </a:cubicBezTo>
                  <a:cubicBezTo>
                    <a:pt x="5605" y="2022"/>
                    <a:pt x="5605" y="2014"/>
                    <a:pt x="5598" y="1985"/>
                  </a:cubicBezTo>
                  <a:cubicBezTo>
                    <a:pt x="5598" y="1970"/>
                    <a:pt x="5590" y="1948"/>
                    <a:pt x="5583" y="1926"/>
                  </a:cubicBezTo>
                  <a:cubicBezTo>
                    <a:pt x="5554" y="1860"/>
                    <a:pt x="5524" y="1838"/>
                    <a:pt x="5466" y="1824"/>
                  </a:cubicBezTo>
                  <a:cubicBezTo>
                    <a:pt x="5458" y="1824"/>
                    <a:pt x="5458" y="1816"/>
                    <a:pt x="5451" y="1809"/>
                  </a:cubicBezTo>
                  <a:cubicBezTo>
                    <a:pt x="5444" y="1802"/>
                    <a:pt x="5429" y="1780"/>
                    <a:pt x="5400" y="1780"/>
                  </a:cubicBezTo>
                  <a:cubicBezTo>
                    <a:pt x="5385" y="1780"/>
                    <a:pt x="5378" y="1787"/>
                    <a:pt x="5370" y="1787"/>
                  </a:cubicBezTo>
                  <a:cubicBezTo>
                    <a:pt x="5363" y="1787"/>
                    <a:pt x="5348" y="1795"/>
                    <a:pt x="5312" y="1795"/>
                  </a:cubicBezTo>
                  <a:cubicBezTo>
                    <a:pt x="5297" y="1802"/>
                    <a:pt x="5282" y="1802"/>
                    <a:pt x="5275" y="1802"/>
                  </a:cubicBezTo>
                  <a:cubicBezTo>
                    <a:pt x="5239" y="1802"/>
                    <a:pt x="5209" y="1795"/>
                    <a:pt x="5194" y="1773"/>
                  </a:cubicBezTo>
                  <a:cubicBezTo>
                    <a:pt x="5173" y="1743"/>
                    <a:pt x="5143" y="1728"/>
                    <a:pt x="5099" y="1728"/>
                  </a:cubicBezTo>
                  <a:cubicBezTo>
                    <a:pt x="5085" y="1728"/>
                    <a:pt x="5077" y="1728"/>
                    <a:pt x="5055" y="1728"/>
                  </a:cubicBezTo>
                  <a:lnTo>
                    <a:pt x="5055" y="1728"/>
                  </a:lnTo>
                  <a:cubicBezTo>
                    <a:pt x="5048" y="1736"/>
                    <a:pt x="5048" y="1736"/>
                    <a:pt x="5048" y="1736"/>
                  </a:cubicBezTo>
                  <a:cubicBezTo>
                    <a:pt x="5041" y="1736"/>
                    <a:pt x="5041" y="1736"/>
                    <a:pt x="5041" y="1736"/>
                  </a:cubicBezTo>
                  <a:cubicBezTo>
                    <a:pt x="5033" y="1743"/>
                    <a:pt x="5033" y="1743"/>
                    <a:pt x="5033" y="1743"/>
                  </a:cubicBezTo>
                  <a:cubicBezTo>
                    <a:pt x="5019" y="1780"/>
                    <a:pt x="4997" y="1809"/>
                    <a:pt x="4982" y="1824"/>
                  </a:cubicBezTo>
                  <a:cubicBezTo>
                    <a:pt x="4953" y="1868"/>
                    <a:pt x="4967" y="1912"/>
                    <a:pt x="4975" y="1948"/>
                  </a:cubicBezTo>
                  <a:cubicBezTo>
                    <a:pt x="4982" y="1956"/>
                    <a:pt x="4982" y="1956"/>
                    <a:pt x="4982" y="1956"/>
                  </a:cubicBezTo>
                  <a:cubicBezTo>
                    <a:pt x="4989" y="1985"/>
                    <a:pt x="5011" y="2000"/>
                    <a:pt x="5033" y="2007"/>
                  </a:cubicBezTo>
                  <a:lnTo>
                    <a:pt x="5048" y="2014"/>
                  </a:lnTo>
                  <a:cubicBezTo>
                    <a:pt x="5048" y="2036"/>
                    <a:pt x="5033" y="2058"/>
                    <a:pt x="5004" y="2080"/>
                  </a:cubicBezTo>
                  <a:cubicBezTo>
                    <a:pt x="4975" y="2109"/>
                    <a:pt x="4967" y="2124"/>
                    <a:pt x="4953" y="2154"/>
                  </a:cubicBezTo>
                  <a:cubicBezTo>
                    <a:pt x="4945" y="2168"/>
                    <a:pt x="4945" y="2168"/>
                    <a:pt x="4945" y="2168"/>
                  </a:cubicBezTo>
                  <a:cubicBezTo>
                    <a:pt x="4938" y="2190"/>
                    <a:pt x="4938" y="2205"/>
                    <a:pt x="4938" y="2212"/>
                  </a:cubicBezTo>
                  <a:lnTo>
                    <a:pt x="4938" y="2219"/>
                  </a:lnTo>
                  <a:lnTo>
                    <a:pt x="4938" y="2219"/>
                  </a:lnTo>
                  <a:cubicBezTo>
                    <a:pt x="4938" y="2219"/>
                    <a:pt x="4931" y="2219"/>
                    <a:pt x="4923" y="2227"/>
                  </a:cubicBezTo>
                  <a:lnTo>
                    <a:pt x="4923" y="2227"/>
                  </a:lnTo>
                  <a:cubicBezTo>
                    <a:pt x="4923" y="2227"/>
                    <a:pt x="4916" y="2219"/>
                    <a:pt x="4909" y="2197"/>
                  </a:cubicBezTo>
                  <a:cubicBezTo>
                    <a:pt x="4901" y="2168"/>
                    <a:pt x="4872" y="2139"/>
                    <a:pt x="4835" y="2139"/>
                  </a:cubicBezTo>
                  <a:cubicBezTo>
                    <a:pt x="4806" y="2139"/>
                    <a:pt x="4784" y="2161"/>
                    <a:pt x="4770" y="2183"/>
                  </a:cubicBezTo>
                  <a:cubicBezTo>
                    <a:pt x="4770" y="2183"/>
                    <a:pt x="4762" y="2190"/>
                    <a:pt x="4755" y="2197"/>
                  </a:cubicBezTo>
                  <a:cubicBezTo>
                    <a:pt x="4755" y="2190"/>
                    <a:pt x="4748" y="2183"/>
                    <a:pt x="4733" y="2161"/>
                  </a:cubicBezTo>
                  <a:cubicBezTo>
                    <a:pt x="4718" y="2139"/>
                    <a:pt x="4696" y="2132"/>
                    <a:pt x="4674" y="2132"/>
                  </a:cubicBezTo>
                  <a:cubicBezTo>
                    <a:pt x="4652" y="2132"/>
                    <a:pt x="4623" y="2139"/>
                    <a:pt x="4594" y="2154"/>
                  </a:cubicBezTo>
                  <a:cubicBezTo>
                    <a:pt x="4586" y="2161"/>
                    <a:pt x="4579" y="2161"/>
                    <a:pt x="4572" y="2161"/>
                  </a:cubicBezTo>
                  <a:cubicBezTo>
                    <a:pt x="4564" y="2161"/>
                    <a:pt x="4557" y="2161"/>
                    <a:pt x="4542" y="2154"/>
                  </a:cubicBezTo>
                  <a:cubicBezTo>
                    <a:pt x="4535" y="2154"/>
                    <a:pt x="4520" y="2154"/>
                    <a:pt x="4506" y="2146"/>
                  </a:cubicBezTo>
                  <a:cubicBezTo>
                    <a:pt x="4484" y="2146"/>
                    <a:pt x="4462" y="2102"/>
                    <a:pt x="4447" y="2073"/>
                  </a:cubicBezTo>
                  <a:cubicBezTo>
                    <a:pt x="4447" y="2066"/>
                    <a:pt x="4447" y="2066"/>
                    <a:pt x="4447" y="2066"/>
                  </a:cubicBezTo>
                  <a:cubicBezTo>
                    <a:pt x="4425" y="2014"/>
                    <a:pt x="4389" y="1992"/>
                    <a:pt x="4330" y="1992"/>
                  </a:cubicBezTo>
                  <a:cubicBezTo>
                    <a:pt x="4308" y="1992"/>
                    <a:pt x="4293" y="1963"/>
                    <a:pt x="4271" y="1941"/>
                  </a:cubicBezTo>
                  <a:cubicBezTo>
                    <a:pt x="4264" y="1926"/>
                    <a:pt x="4249" y="1912"/>
                    <a:pt x="4242" y="1897"/>
                  </a:cubicBezTo>
                  <a:cubicBezTo>
                    <a:pt x="4227" y="1890"/>
                    <a:pt x="4213" y="1882"/>
                    <a:pt x="4198" y="1882"/>
                  </a:cubicBezTo>
                  <a:cubicBezTo>
                    <a:pt x="4169" y="1882"/>
                    <a:pt x="4147" y="1904"/>
                    <a:pt x="4125" y="1912"/>
                  </a:cubicBezTo>
                  <a:cubicBezTo>
                    <a:pt x="4125" y="1919"/>
                    <a:pt x="4117" y="1919"/>
                    <a:pt x="4117" y="1919"/>
                  </a:cubicBezTo>
                  <a:cubicBezTo>
                    <a:pt x="4103" y="1926"/>
                    <a:pt x="4059" y="1926"/>
                    <a:pt x="4030" y="1934"/>
                  </a:cubicBezTo>
                  <a:cubicBezTo>
                    <a:pt x="4008" y="1934"/>
                    <a:pt x="3985" y="1934"/>
                    <a:pt x="3971" y="1934"/>
                  </a:cubicBezTo>
                  <a:cubicBezTo>
                    <a:pt x="3963" y="1934"/>
                    <a:pt x="3963" y="1934"/>
                    <a:pt x="3963" y="1934"/>
                  </a:cubicBezTo>
                  <a:cubicBezTo>
                    <a:pt x="3956" y="1934"/>
                    <a:pt x="3956" y="1934"/>
                    <a:pt x="3949" y="1926"/>
                  </a:cubicBezTo>
                  <a:cubicBezTo>
                    <a:pt x="3942" y="1912"/>
                    <a:pt x="3934" y="1897"/>
                    <a:pt x="3905" y="1890"/>
                  </a:cubicBezTo>
                  <a:cubicBezTo>
                    <a:pt x="3890" y="1882"/>
                    <a:pt x="3868" y="1860"/>
                    <a:pt x="3846" y="1831"/>
                  </a:cubicBezTo>
                  <a:cubicBezTo>
                    <a:pt x="3839" y="1824"/>
                    <a:pt x="3832" y="1816"/>
                    <a:pt x="3832" y="1809"/>
                  </a:cubicBezTo>
                  <a:cubicBezTo>
                    <a:pt x="3817" y="1780"/>
                    <a:pt x="3802" y="1743"/>
                    <a:pt x="3773" y="1743"/>
                  </a:cubicBezTo>
                  <a:cubicBezTo>
                    <a:pt x="3766" y="1743"/>
                    <a:pt x="3766" y="1743"/>
                    <a:pt x="3758" y="1750"/>
                  </a:cubicBezTo>
                  <a:cubicBezTo>
                    <a:pt x="3736" y="1750"/>
                    <a:pt x="3700" y="1758"/>
                    <a:pt x="3670" y="1758"/>
                  </a:cubicBezTo>
                  <a:cubicBezTo>
                    <a:pt x="3663" y="1758"/>
                    <a:pt x="3656" y="1750"/>
                    <a:pt x="3649" y="1743"/>
                  </a:cubicBezTo>
                  <a:cubicBezTo>
                    <a:pt x="3634" y="1736"/>
                    <a:pt x="3612" y="1721"/>
                    <a:pt x="3590" y="1721"/>
                  </a:cubicBezTo>
                  <a:cubicBezTo>
                    <a:pt x="3553" y="1721"/>
                    <a:pt x="3494" y="1736"/>
                    <a:pt x="3443" y="1750"/>
                  </a:cubicBezTo>
                  <a:cubicBezTo>
                    <a:pt x="3436" y="1758"/>
                    <a:pt x="3436" y="1758"/>
                    <a:pt x="3436" y="1758"/>
                  </a:cubicBezTo>
                  <a:cubicBezTo>
                    <a:pt x="3421" y="1758"/>
                    <a:pt x="3392" y="1743"/>
                    <a:pt x="3363" y="1721"/>
                  </a:cubicBezTo>
                  <a:cubicBezTo>
                    <a:pt x="3341" y="1707"/>
                    <a:pt x="3333" y="1692"/>
                    <a:pt x="3326" y="1670"/>
                  </a:cubicBezTo>
                  <a:cubicBezTo>
                    <a:pt x="3326" y="1663"/>
                    <a:pt x="3341" y="1655"/>
                    <a:pt x="3348" y="1655"/>
                  </a:cubicBezTo>
                  <a:cubicBezTo>
                    <a:pt x="3355" y="1648"/>
                    <a:pt x="3363" y="1641"/>
                    <a:pt x="3370" y="1634"/>
                  </a:cubicBezTo>
                  <a:cubicBezTo>
                    <a:pt x="3414" y="1605"/>
                    <a:pt x="3392" y="1554"/>
                    <a:pt x="3377" y="1524"/>
                  </a:cubicBezTo>
                  <a:cubicBezTo>
                    <a:pt x="3370" y="1517"/>
                    <a:pt x="3370" y="1510"/>
                    <a:pt x="3363" y="1502"/>
                  </a:cubicBezTo>
                  <a:cubicBezTo>
                    <a:pt x="3348" y="1458"/>
                    <a:pt x="3297" y="1429"/>
                    <a:pt x="3253" y="1422"/>
                  </a:cubicBezTo>
                  <a:cubicBezTo>
                    <a:pt x="3223" y="1415"/>
                    <a:pt x="3180" y="1407"/>
                    <a:pt x="3150" y="1378"/>
                  </a:cubicBezTo>
                  <a:lnTo>
                    <a:pt x="3150" y="1378"/>
                  </a:lnTo>
                  <a:cubicBezTo>
                    <a:pt x="3150" y="1370"/>
                    <a:pt x="3158" y="1370"/>
                    <a:pt x="3165" y="1363"/>
                  </a:cubicBezTo>
                  <a:cubicBezTo>
                    <a:pt x="3172" y="1356"/>
                    <a:pt x="3180" y="1356"/>
                    <a:pt x="3187" y="1356"/>
                  </a:cubicBezTo>
                  <a:cubicBezTo>
                    <a:pt x="3187" y="1356"/>
                    <a:pt x="3194" y="1356"/>
                    <a:pt x="3201" y="1356"/>
                  </a:cubicBezTo>
                  <a:cubicBezTo>
                    <a:pt x="3209" y="1363"/>
                    <a:pt x="3216" y="1363"/>
                    <a:pt x="3223" y="1363"/>
                  </a:cubicBezTo>
                  <a:cubicBezTo>
                    <a:pt x="3260" y="1363"/>
                    <a:pt x="3275" y="1326"/>
                    <a:pt x="3289" y="1290"/>
                  </a:cubicBezTo>
                  <a:cubicBezTo>
                    <a:pt x="3304" y="1268"/>
                    <a:pt x="3311" y="1239"/>
                    <a:pt x="3333" y="1217"/>
                  </a:cubicBezTo>
                  <a:cubicBezTo>
                    <a:pt x="3355" y="1195"/>
                    <a:pt x="3370" y="1173"/>
                    <a:pt x="3370" y="1150"/>
                  </a:cubicBezTo>
                  <a:cubicBezTo>
                    <a:pt x="3363" y="1129"/>
                    <a:pt x="3348" y="1114"/>
                    <a:pt x="3333" y="1107"/>
                  </a:cubicBezTo>
                  <a:cubicBezTo>
                    <a:pt x="3326" y="1099"/>
                    <a:pt x="3326" y="1099"/>
                    <a:pt x="3326" y="1099"/>
                  </a:cubicBezTo>
                  <a:cubicBezTo>
                    <a:pt x="3297" y="1077"/>
                    <a:pt x="3289" y="1070"/>
                    <a:pt x="3275" y="1048"/>
                  </a:cubicBezTo>
                  <a:cubicBezTo>
                    <a:pt x="3253" y="1004"/>
                    <a:pt x="3245" y="997"/>
                    <a:pt x="3194" y="975"/>
                  </a:cubicBezTo>
                  <a:cubicBezTo>
                    <a:pt x="3187" y="967"/>
                    <a:pt x="3180" y="967"/>
                    <a:pt x="3180" y="960"/>
                  </a:cubicBezTo>
                  <a:cubicBezTo>
                    <a:pt x="3180" y="960"/>
                    <a:pt x="3180" y="960"/>
                    <a:pt x="3180" y="953"/>
                  </a:cubicBezTo>
                  <a:cubicBezTo>
                    <a:pt x="3194" y="931"/>
                    <a:pt x="3201" y="901"/>
                    <a:pt x="3187" y="879"/>
                  </a:cubicBezTo>
                  <a:cubicBezTo>
                    <a:pt x="3180" y="850"/>
                    <a:pt x="3158" y="836"/>
                    <a:pt x="3128" y="836"/>
                  </a:cubicBezTo>
                  <a:cubicBezTo>
                    <a:pt x="3099" y="836"/>
                    <a:pt x="3084" y="828"/>
                    <a:pt x="3070" y="828"/>
                  </a:cubicBezTo>
                  <a:cubicBezTo>
                    <a:pt x="3055" y="821"/>
                    <a:pt x="3040" y="821"/>
                    <a:pt x="3026" y="821"/>
                  </a:cubicBezTo>
                  <a:lnTo>
                    <a:pt x="3026" y="821"/>
                  </a:lnTo>
                  <a:lnTo>
                    <a:pt x="3026" y="821"/>
                  </a:lnTo>
                  <a:cubicBezTo>
                    <a:pt x="3026" y="814"/>
                    <a:pt x="3026" y="814"/>
                    <a:pt x="3018" y="814"/>
                  </a:cubicBezTo>
                  <a:cubicBezTo>
                    <a:pt x="3018" y="806"/>
                    <a:pt x="3011" y="770"/>
                    <a:pt x="2974" y="770"/>
                  </a:cubicBezTo>
                  <a:cubicBezTo>
                    <a:pt x="2952" y="770"/>
                    <a:pt x="2938" y="784"/>
                    <a:pt x="2930" y="784"/>
                  </a:cubicBezTo>
                  <a:cubicBezTo>
                    <a:pt x="2923" y="791"/>
                    <a:pt x="2908" y="799"/>
                    <a:pt x="2894" y="799"/>
                  </a:cubicBezTo>
                  <a:cubicBezTo>
                    <a:pt x="2886" y="806"/>
                    <a:pt x="2886" y="806"/>
                    <a:pt x="2886" y="806"/>
                  </a:cubicBezTo>
                  <a:cubicBezTo>
                    <a:pt x="2879" y="806"/>
                    <a:pt x="2872" y="799"/>
                    <a:pt x="2864" y="791"/>
                  </a:cubicBezTo>
                  <a:cubicBezTo>
                    <a:pt x="2850" y="784"/>
                    <a:pt x="2835" y="777"/>
                    <a:pt x="2813" y="770"/>
                  </a:cubicBezTo>
                  <a:cubicBezTo>
                    <a:pt x="2806" y="770"/>
                    <a:pt x="2806" y="770"/>
                    <a:pt x="2799" y="770"/>
                  </a:cubicBezTo>
                  <a:cubicBezTo>
                    <a:pt x="2769" y="770"/>
                    <a:pt x="2754" y="784"/>
                    <a:pt x="2747" y="791"/>
                  </a:cubicBezTo>
                  <a:cubicBezTo>
                    <a:pt x="2740" y="799"/>
                    <a:pt x="2740" y="799"/>
                    <a:pt x="2732" y="799"/>
                  </a:cubicBezTo>
                  <a:cubicBezTo>
                    <a:pt x="2740" y="799"/>
                    <a:pt x="2732" y="799"/>
                    <a:pt x="2732" y="799"/>
                  </a:cubicBezTo>
                  <a:cubicBezTo>
                    <a:pt x="2725" y="791"/>
                    <a:pt x="2718" y="784"/>
                    <a:pt x="2696" y="784"/>
                  </a:cubicBezTo>
                  <a:cubicBezTo>
                    <a:pt x="2689" y="784"/>
                    <a:pt x="2681" y="784"/>
                    <a:pt x="2667" y="791"/>
                  </a:cubicBezTo>
                  <a:cubicBezTo>
                    <a:pt x="2659" y="799"/>
                    <a:pt x="2652" y="799"/>
                    <a:pt x="2652" y="799"/>
                  </a:cubicBezTo>
                  <a:cubicBezTo>
                    <a:pt x="2637" y="799"/>
                    <a:pt x="2630" y="799"/>
                    <a:pt x="2615" y="791"/>
                  </a:cubicBezTo>
                  <a:cubicBezTo>
                    <a:pt x="2601" y="784"/>
                    <a:pt x="2571" y="770"/>
                    <a:pt x="2549" y="755"/>
                  </a:cubicBezTo>
                  <a:cubicBezTo>
                    <a:pt x="2527" y="740"/>
                    <a:pt x="2513" y="733"/>
                    <a:pt x="2498" y="726"/>
                  </a:cubicBezTo>
                  <a:cubicBezTo>
                    <a:pt x="2483" y="718"/>
                    <a:pt x="2469" y="718"/>
                    <a:pt x="2454" y="718"/>
                  </a:cubicBezTo>
                  <a:cubicBezTo>
                    <a:pt x="2439" y="718"/>
                    <a:pt x="2425" y="718"/>
                    <a:pt x="2418" y="726"/>
                  </a:cubicBezTo>
                  <a:cubicBezTo>
                    <a:pt x="2410" y="733"/>
                    <a:pt x="2395" y="733"/>
                    <a:pt x="2388" y="740"/>
                  </a:cubicBezTo>
                  <a:cubicBezTo>
                    <a:pt x="2366" y="748"/>
                    <a:pt x="2351" y="755"/>
                    <a:pt x="2337" y="755"/>
                  </a:cubicBezTo>
                  <a:cubicBezTo>
                    <a:pt x="2322" y="755"/>
                    <a:pt x="2315" y="748"/>
                    <a:pt x="2308" y="748"/>
                  </a:cubicBezTo>
                  <a:cubicBezTo>
                    <a:pt x="2293" y="740"/>
                    <a:pt x="2278" y="718"/>
                    <a:pt x="2278" y="689"/>
                  </a:cubicBezTo>
                  <a:cubicBezTo>
                    <a:pt x="2278" y="579"/>
                    <a:pt x="2278" y="579"/>
                    <a:pt x="2278" y="579"/>
                  </a:cubicBezTo>
                  <a:cubicBezTo>
                    <a:pt x="2278" y="535"/>
                    <a:pt x="2234" y="477"/>
                    <a:pt x="2212" y="455"/>
                  </a:cubicBezTo>
                  <a:cubicBezTo>
                    <a:pt x="2212" y="447"/>
                    <a:pt x="2220" y="432"/>
                    <a:pt x="2220" y="432"/>
                  </a:cubicBezTo>
                  <a:cubicBezTo>
                    <a:pt x="2220" y="418"/>
                    <a:pt x="2227" y="396"/>
                    <a:pt x="2220" y="381"/>
                  </a:cubicBezTo>
                  <a:cubicBezTo>
                    <a:pt x="2220" y="359"/>
                    <a:pt x="2198" y="345"/>
                    <a:pt x="2176" y="323"/>
                  </a:cubicBezTo>
                  <a:cubicBezTo>
                    <a:pt x="2161" y="308"/>
                    <a:pt x="2139" y="286"/>
                    <a:pt x="2132" y="279"/>
                  </a:cubicBezTo>
                  <a:cubicBezTo>
                    <a:pt x="2132" y="271"/>
                    <a:pt x="2124" y="264"/>
                    <a:pt x="2124" y="264"/>
                  </a:cubicBezTo>
                  <a:cubicBezTo>
                    <a:pt x="2132" y="264"/>
                    <a:pt x="2132" y="264"/>
                    <a:pt x="2146" y="264"/>
                  </a:cubicBezTo>
                  <a:cubicBezTo>
                    <a:pt x="2183" y="257"/>
                    <a:pt x="2205" y="227"/>
                    <a:pt x="2205" y="191"/>
                  </a:cubicBezTo>
                  <a:cubicBezTo>
                    <a:pt x="2205" y="154"/>
                    <a:pt x="2176" y="117"/>
                    <a:pt x="2139" y="117"/>
                  </a:cubicBezTo>
                  <a:cubicBezTo>
                    <a:pt x="2132" y="117"/>
                    <a:pt x="2132" y="117"/>
                    <a:pt x="2124" y="110"/>
                  </a:cubicBezTo>
                  <a:cubicBezTo>
                    <a:pt x="2117" y="110"/>
                    <a:pt x="2102" y="110"/>
                    <a:pt x="2088" y="110"/>
                  </a:cubicBezTo>
                  <a:cubicBezTo>
                    <a:pt x="2088" y="110"/>
                    <a:pt x="2080" y="110"/>
                    <a:pt x="2066" y="110"/>
                  </a:cubicBezTo>
                  <a:lnTo>
                    <a:pt x="2066" y="110"/>
                  </a:lnTo>
                  <a:cubicBezTo>
                    <a:pt x="2058" y="110"/>
                    <a:pt x="2044" y="96"/>
                    <a:pt x="2036" y="81"/>
                  </a:cubicBezTo>
                  <a:cubicBezTo>
                    <a:pt x="2029" y="74"/>
                    <a:pt x="2014" y="66"/>
                    <a:pt x="2007" y="51"/>
                  </a:cubicBezTo>
                  <a:cubicBezTo>
                    <a:pt x="1985" y="37"/>
                    <a:pt x="1949" y="29"/>
                    <a:pt x="1919" y="22"/>
                  </a:cubicBezTo>
                  <a:cubicBezTo>
                    <a:pt x="1904" y="22"/>
                    <a:pt x="1897" y="15"/>
                    <a:pt x="1882" y="15"/>
                  </a:cubicBezTo>
                  <a:cubicBezTo>
                    <a:pt x="1875" y="15"/>
                    <a:pt x="1861" y="8"/>
                    <a:pt x="1853" y="8"/>
                  </a:cubicBezTo>
                  <a:lnTo>
                    <a:pt x="1853" y="8"/>
                  </a:lnTo>
                  <a:lnTo>
                    <a:pt x="1853" y="8"/>
                  </a:lnTo>
                  <a:cubicBezTo>
                    <a:pt x="1831" y="8"/>
                    <a:pt x="1802" y="15"/>
                    <a:pt x="1780" y="15"/>
                  </a:cubicBezTo>
                  <a:cubicBezTo>
                    <a:pt x="1758" y="22"/>
                    <a:pt x="1736" y="22"/>
                    <a:pt x="1714" y="22"/>
                  </a:cubicBezTo>
                  <a:cubicBezTo>
                    <a:pt x="1707" y="22"/>
                    <a:pt x="1707" y="22"/>
                    <a:pt x="1699" y="22"/>
                  </a:cubicBezTo>
                  <a:lnTo>
                    <a:pt x="1692" y="22"/>
                  </a:lnTo>
                  <a:cubicBezTo>
                    <a:pt x="1685" y="22"/>
                    <a:pt x="1685" y="22"/>
                    <a:pt x="1677" y="22"/>
                  </a:cubicBezTo>
                  <a:cubicBezTo>
                    <a:pt x="1670" y="0"/>
                    <a:pt x="1670" y="0"/>
                    <a:pt x="1670" y="0"/>
                  </a:cubicBezTo>
                  <a:lnTo>
                    <a:pt x="1853" y="44"/>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8" name="Freeform 77">
              <a:extLst>
                <a:ext uri="{FF2B5EF4-FFF2-40B4-BE49-F238E27FC236}">
                  <a16:creationId xmlns:a16="http://schemas.microsoft.com/office/drawing/2014/main" id="{2FE4A00D-3DAD-C844-96B8-57929923AF01}"/>
                </a:ext>
              </a:extLst>
            </p:cNvPr>
            <p:cNvSpPr>
              <a:spLocks noChangeArrowheads="1"/>
            </p:cNvSpPr>
            <p:nvPr/>
          </p:nvSpPr>
          <p:spPr bwMode="auto">
            <a:xfrm>
              <a:off x="7107476" y="5115086"/>
              <a:ext cx="2106610" cy="2630072"/>
            </a:xfrm>
            <a:custGeom>
              <a:avLst/>
              <a:gdLst>
                <a:gd name="T0" fmla="*/ 1824 w 5482"/>
                <a:gd name="T1" fmla="*/ 271 h 6924"/>
                <a:gd name="T2" fmla="*/ 1443 w 5482"/>
                <a:gd name="T3" fmla="*/ 571 h 6924"/>
                <a:gd name="T4" fmla="*/ 1040 w 5482"/>
                <a:gd name="T5" fmla="*/ 468 h 6924"/>
                <a:gd name="T6" fmla="*/ 461 w 5482"/>
                <a:gd name="T7" fmla="*/ 703 h 6924"/>
                <a:gd name="T8" fmla="*/ 644 w 5482"/>
                <a:gd name="T9" fmla="*/ 1341 h 6924"/>
                <a:gd name="T10" fmla="*/ 813 w 5482"/>
                <a:gd name="T11" fmla="*/ 1758 h 6924"/>
                <a:gd name="T12" fmla="*/ 886 w 5482"/>
                <a:gd name="T13" fmla="*/ 2124 h 6924"/>
                <a:gd name="T14" fmla="*/ 945 w 5482"/>
                <a:gd name="T15" fmla="*/ 2572 h 6924"/>
                <a:gd name="T16" fmla="*/ 1003 w 5482"/>
                <a:gd name="T17" fmla="*/ 2931 h 6924"/>
                <a:gd name="T18" fmla="*/ 813 w 5482"/>
                <a:gd name="T19" fmla="*/ 3326 h 6924"/>
                <a:gd name="T20" fmla="*/ 95 w 5482"/>
                <a:gd name="T21" fmla="*/ 3495 h 6924"/>
                <a:gd name="T22" fmla="*/ 212 w 5482"/>
                <a:gd name="T23" fmla="*/ 3810 h 6924"/>
                <a:gd name="T24" fmla="*/ 241 w 5482"/>
                <a:gd name="T25" fmla="*/ 4440 h 6924"/>
                <a:gd name="T26" fmla="*/ 527 w 5482"/>
                <a:gd name="T27" fmla="*/ 4689 h 6924"/>
                <a:gd name="T28" fmla="*/ 791 w 5482"/>
                <a:gd name="T29" fmla="*/ 4872 h 6924"/>
                <a:gd name="T30" fmla="*/ 901 w 5482"/>
                <a:gd name="T31" fmla="*/ 5224 h 6924"/>
                <a:gd name="T32" fmla="*/ 1135 w 5482"/>
                <a:gd name="T33" fmla="*/ 5400 h 6924"/>
                <a:gd name="T34" fmla="*/ 1465 w 5482"/>
                <a:gd name="T35" fmla="*/ 5451 h 6924"/>
                <a:gd name="T36" fmla="*/ 1773 w 5482"/>
                <a:gd name="T37" fmla="*/ 5510 h 6924"/>
                <a:gd name="T38" fmla="*/ 1963 w 5482"/>
                <a:gd name="T39" fmla="*/ 5774 h 6924"/>
                <a:gd name="T40" fmla="*/ 1787 w 5482"/>
                <a:gd name="T41" fmla="*/ 6052 h 6924"/>
                <a:gd name="T42" fmla="*/ 1949 w 5482"/>
                <a:gd name="T43" fmla="*/ 6322 h 6924"/>
                <a:gd name="T44" fmla="*/ 2322 w 5482"/>
                <a:gd name="T45" fmla="*/ 6432 h 6924"/>
                <a:gd name="T46" fmla="*/ 2623 w 5482"/>
                <a:gd name="T47" fmla="*/ 6608 h 6924"/>
                <a:gd name="T48" fmla="*/ 3070 w 5482"/>
                <a:gd name="T49" fmla="*/ 6725 h 6924"/>
                <a:gd name="T50" fmla="*/ 3422 w 5482"/>
                <a:gd name="T51" fmla="*/ 6872 h 6924"/>
                <a:gd name="T52" fmla="*/ 3627 w 5482"/>
                <a:gd name="T53" fmla="*/ 6828 h 6924"/>
                <a:gd name="T54" fmla="*/ 3663 w 5482"/>
                <a:gd name="T55" fmla="*/ 6491 h 6924"/>
                <a:gd name="T56" fmla="*/ 3517 w 5482"/>
                <a:gd name="T57" fmla="*/ 6133 h 6924"/>
                <a:gd name="T58" fmla="*/ 3407 w 5482"/>
                <a:gd name="T59" fmla="*/ 5686 h 6924"/>
                <a:gd name="T60" fmla="*/ 3392 w 5482"/>
                <a:gd name="T61" fmla="*/ 5224 h 6924"/>
                <a:gd name="T62" fmla="*/ 3561 w 5482"/>
                <a:gd name="T63" fmla="*/ 4843 h 6924"/>
                <a:gd name="T64" fmla="*/ 3927 w 5482"/>
                <a:gd name="T65" fmla="*/ 4741 h 6924"/>
                <a:gd name="T66" fmla="*/ 4227 w 5482"/>
                <a:gd name="T67" fmla="*/ 4660 h 6924"/>
                <a:gd name="T68" fmla="*/ 4594 w 5482"/>
                <a:gd name="T69" fmla="*/ 4521 h 6924"/>
                <a:gd name="T70" fmla="*/ 4997 w 5482"/>
                <a:gd name="T71" fmla="*/ 4491 h 6924"/>
                <a:gd name="T72" fmla="*/ 5283 w 5482"/>
                <a:gd name="T73" fmla="*/ 4447 h 6924"/>
                <a:gd name="T74" fmla="*/ 5400 w 5482"/>
                <a:gd name="T75" fmla="*/ 3949 h 6924"/>
                <a:gd name="T76" fmla="*/ 5034 w 5482"/>
                <a:gd name="T77" fmla="*/ 3641 h 6924"/>
                <a:gd name="T78" fmla="*/ 4653 w 5482"/>
                <a:gd name="T79" fmla="*/ 3473 h 6924"/>
                <a:gd name="T80" fmla="*/ 4242 w 5482"/>
                <a:gd name="T81" fmla="*/ 3422 h 6924"/>
                <a:gd name="T82" fmla="*/ 3876 w 5482"/>
                <a:gd name="T83" fmla="*/ 3348 h 6924"/>
                <a:gd name="T84" fmla="*/ 3429 w 5482"/>
                <a:gd name="T85" fmla="*/ 2901 h 6924"/>
                <a:gd name="T86" fmla="*/ 3465 w 5482"/>
                <a:gd name="T87" fmla="*/ 2462 h 6924"/>
                <a:gd name="T88" fmla="*/ 3590 w 5482"/>
                <a:gd name="T89" fmla="*/ 1817 h 6924"/>
                <a:gd name="T90" fmla="*/ 3268 w 5482"/>
                <a:gd name="T91" fmla="*/ 1736 h 6924"/>
                <a:gd name="T92" fmla="*/ 3268 w 5482"/>
                <a:gd name="T93" fmla="*/ 1384 h 6924"/>
                <a:gd name="T94" fmla="*/ 3290 w 5482"/>
                <a:gd name="T95" fmla="*/ 879 h 6924"/>
                <a:gd name="T96" fmla="*/ 3165 w 5482"/>
                <a:gd name="T97" fmla="*/ 586 h 6924"/>
                <a:gd name="T98" fmla="*/ 2689 w 5482"/>
                <a:gd name="T99" fmla="*/ 483 h 6924"/>
                <a:gd name="T100" fmla="*/ 2396 w 5482"/>
                <a:gd name="T101" fmla="*/ 205 h 6924"/>
                <a:gd name="T102" fmla="*/ 2125 w 5482"/>
                <a:gd name="T103" fmla="*/ 43 h 6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82" h="6924">
                  <a:moveTo>
                    <a:pt x="1956" y="146"/>
                  </a:moveTo>
                  <a:lnTo>
                    <a:pt x="1956" y="146"/>
                  </a:lnTo>
                  <a:cubicBezTo>
                    <a:pt x="1927" y="168"/>
                    <a:pt x="1890" y="124"/>
                    <a:pt x="1890" y="124"/>
                  </a:cubicBezTo>
                  <a:cubicBezTo>
                    <a:pt x="1890" y="124"/>
                    <a:pt x="1861" y="219"/>
                    <a:pt x="1824" y="271"/>
                  </a:cubicBezTo>
                  <a:cubicBezTo>
                    <a:pt x="1795" y="322"/>
                    <a:pt x="1861" y="351"/>
                    <a:pt x="1817" y="359"/>
                  </a:cubicBezTo>
                  <a:cubicBezTo>
                    <a:pt x="1780" y="373"/>
                    <a:pt x="1751" y="395"/>
                    <a:pt x="1707" y="432"/>
                  </a:cubicBezTo>
                  <a:cubicBezTo>
                    <a:pt x="1663" y="461"/>
                    <a:pt x="1612" y="491"/>
                    <a:pt x="1582" y="520"/>
                  </a:cubicBezTo>
                  <a:cubicBezTo>
                    <a:pt x="1546" y="556"/>
                    <a:pt x="1502" y="556"/>
                    <a:pt x="1443" y="571"/>
                  </a:cubicBezTo>
                  <a:cubicBezTo>
                    <a:pt x="1384" y="593"/>
                    <a:pt x="1392" y="586"/>
                    <a:pt x="1363" y="593"/>
                  </a:cubicBezTo>
                  <a:cubicBezTo>
                    <a:pt x="1326" y="600"/>
                    <a:pt x="1260" y="534"/>
                    <a:pt x="1209" y="505"/>
                  </a:cubicBezTo>
                  <a:cubicBezTo>
                    <a:pt x="1157" y="483"/>
                    <a:pt x="1150" y="505"/>
                    <a:pt x="1121" y="520"/>
                  </a:cubicBezTo>
                  <a:cubicBezTo>
                    <a:pt x="1099" y="542"/>
                    <a:pt x="1040" y="468"/>
                    <a:pt x="1040" y="468"/>
                  </a:cubicBezTo>
                  <a:cubicBezTo>
                    <a:pt x="1040" y="468"/>
                    <a:pt x="915" y="491"/>
                    <a:pt x="857" y="498"/>
                  </a:cubicBezTo>
                  <a:cubicBezTo>
                    <a:pt x="798" y="505"/>
                    <a:pt x="806" y="571"/>
                    <a:pt x="784" y="615"/>
                  </a:cubicBezTo>
                  <a:cubicBezTo>
                    <a:pt x="754" y="659"/>
                    <a:pt x="740" y="666"/>
                    <a:pt x="681" y="696"/>
                  </a:cubicBezTo>
                  <a:cubicBezTo>
                    <a:pt x="622" y="718"/>
                    <a:pt x="542" y="696"/>
                    <a:pt x="461" y="703"/>
                  </a:cubicBezTo>
                  <a:cubicBezTo>
                    <a:pt x="373" y="710"/>
                    <a:pt x="373" y="776"/>
                    <a:pt x="366" y="850"/>
                  </a:cubicBezTo>
                  <a:cubicBezTo>
                    <a:pt x="359" y="915"/>
                    <a:pt x="417" y="1040"/>
                    <a:pt x="425" y="1084"/>
                  </a:cubicBezTo>
                  <a:cubicBezTo>
                    <a:pt x="432" y="1128"/>
                    <a:pt x="527" y="1179"/>
                    <a:pt x="534" y="1209"/>
                  </a:cubicBezTo>
                  <a:cubicBezTo>
                    <a:pt x="534" y="1209"/>
                    <a:pt x="622" y="1289"/>
                    <a:pt x="644" y="1341"/>
                  </a:cubicBezTo>
                  <a:cubicBezTo>
                    <a:pt x="674" y="1392"/>
                    <a:pt x="688" y="1487"/>
                    <a:pt x="747" y="1450"/>
                  </a:cubicBezTo>
                  <a:cubicBezTo>
                    <a:pt x="806" y="1414"/>
                    <a:pt x="857" y="1443"/>
                    <a:pt x="842" y="1465"/>
                  </a:cubicBezTo>
                  <a:cubicBezTo>
                    <a:pt x="828" y="1494"/>
                    <a:pt x="791" y="1560"/>
                    <a:pt x="784" y="1604"/>
                  </a:cubicBezTo>
                  <a:cubicBezTo>
                    <a:pt x="776" y="1648"/>
                    <a:pt x="791" y="1700"/>
                    <a:pt x="813" y="1758"/>
                  </a:cubicBezTo>
                  <a:cubicBezTo>
                    <a:pt x="842" y="1817"/>
                    <a:pt x="915" y="1861"/>
                    <a:pt x="915" y="1861"/>
                  </a:cubicBezTo>
                  <a:cubicBezTo>
                    <a:pt x="915" y="1861"/>
                    <a:pt x="886" y="1861"/>
                    <a:pt x="828" y="1868"/>
                  </a:cubicBezTo>
                  <a:cubicBezTo>
                    <a:pt x="762" y="1875"/>
                    <a:pt x="776" y="1883"/>
                    <a:pt x="762" y="1949"/>
                  </a:cubicBezTo>
                  <a:cubicBezTo>
                    <a:pt x="754" y="2022"/>
                    <a:pt x="828" y="2088"/>
                    <a:pt x="886" y="2124"/>
                  </a:cubicBezTo>
                  <a:cubicBezTo>
                    <a:pt x="945" y="2154"/>
                    <a:pt x="974" y="2198"/>
                    <a:pt x="1040" y="2234"/>
                  </a:cubicBezTo>
                  <a:cubicBezTo>
                    <a:pt x="1099" y="2264"/>
                    <a:pt x="1040" y="2352"/>
                    <a:pt x="960" y="2366"/>
                  </a:cubicBezTo>
                  <a:cubicBezTo>
                    <a:pt x="886" y="2388"/>
                    <a:pt x="879" y="2403"/>
                    <a:pt x="923" y="2425"/>
                  </a:cubicBezTo>
                  <a:cubicBezTo>
                    <a:pt x="974" y="2454"/>
                    <a:pt x="952" y="2527"/>
                    <a:pt x="945" y="2572"/>
                  </a:cubicBezTo>
                  <a:cubicBezTo>
                    <a:pt x="938" y="2615"/>
                    <a:pt x="967" y="2645"/>
                    <a:pt x="1018" y="2689"/>
                  </a:cubicBezTo>
                  <a:cubicBezTo>
                    <a:pt x="1070" y="2733"/>
                    <a:pt x="1091" y="2747"/>
                    <a:pt x="1077" y="2777"/>
                  </a:cubicBezTo>
                  <a:cubicBezTo>
                    <a:pt x="1070" y="2799"/>
                    <a:pt x="996" y="2799"/>
                    <a:pt x="967" y="2828"/>
                  </a:cubicBezTo>
                  <a:cubicBezTo>
                    <a:pt x="945" y="2850"/>
                    <a:pt x="923" y="2909"/>
                    <a:pt x="1003" y="2931"/>
                  </a:cubicBezTo>
                  <a:cubicBezTo>
                    <a:pt x="1077" y="2945"/>
                    <a:pt x="1040" y="3011"/>
                    <a:pt x="1003" y="3062"/>
                  </a:cubicBezTo>
                  <a:cubicBezTo>
                    <a:pt x="967" y="3114"/>
                    <a:pt x="952" y="3136"/>
                    <a:pt x="886" y="3143"/>
                  </a:cubicBezTo>
                  <a:cubicBezTo>
                    <a:pt x="813" y="3150"/>
                    <a:pt x="798" y="3187"/>
                    <a:pt x="842" y="3224"/>
                  </a:cubicBezTo>
                  <a:cubicBezTo>
                    <a:pt x="886" y="3268"/>
                    <a:pt x="886" y="3297"/>
                    <a:pt x="813" y="3326"/>
                  </a:cubicBezTo>
                  <a:cubicBezTo>
                    <a:pt x="747" y="3363"/>
                    <a:pt x="703" y="3334"/>
                    <a:pt x="637" y="3355"/>
                  </a:cubicBezTo>
                  <a:cubicBezTo>
                    <a:pt x="571" y="3370"/>
                    <a:pt x="425" y="3363"/>
                    <a:pt x="351" y="3370"/>
                  </a:cubicBezTo>
                  <a:cubicBezTo>
                    <a:pt x="271" y="3377"/>
                    <a:pt x="249" y="3400"/>
                    <a:pt x="205" y="3458"/>
                  </a:cubicBezTo>
                  <a:cubicBezTo>
                    <a:pt x="161" y="3517"/>
                    <a:pt x="161" y="3495"/>
                    <a:pt x="95" y="3495"/>
                  </a:cubicBezTo>
                  <a:cubicBezTo>
                    <a:pt x="22" y="3495"/>
                    <a:pt x="36" y="3465"/>
                    <a:pt x="14" y="3524"/>
                  </a:cubicBezTo>
                  <a:cubicBezTo>
                    <a:pt x="0" y="3583"/>
                    <a:pt x="88" y="3612"/>
                    <a:pt x="146" y="3634"/>
                  </a:cubicBezTo>
                  <a:cubicBezTo>
                    <a:pt x="205" y="3663"/>
                    <a:pt x="197" y="3678"/>
                    <a:pt x="161" y="3722"/>
                  </a:cubicBezTo>
                  <a:cubicBezTo>
                    <a:pt x="124" y="3759"/>
                    <a:pt x="161" y="3773"/>
                    <a:pt x="212" y="3810"/>
                  </a:cubicBezTo>
                  <a:cubicBezTo>
                    <a:pt x="263" y="3854"/>
                    <a:pt x="220" y="3912"/>
                    <a:pt x="168" y="3964"/>
                  </a:cubicBezTo>
                  <a:cubicBezTo>
                    <a:pt x="117" y="4015"/>
                    <a:pt x="110" y="4015"/>
                    <a:pt x="88" y="4088"/>
                  </a:cubicBezTo>
                  <a:cubicBezTo>
                    <a:pt x="58" y="4154"/>
                    <a:pt x="102" y="4250"/>
                    <a:pt x="117" y="4301"/>
                  </a:cubicBezTo>
                  <a:cubicBezTo>
                    <a:pt x="139" y="4345"/>
                    <a:pt x="190" y="4396"/>
                    <a:pt x="241" y="4440"/>
                  </a:cubicBezTo>
                  <a:cubicBezTo>
                    <a:pt x="285" y="4484"/>
                    <a:pt x="278" y="4565"/>
                    <a:pt x="285" y="4638"/>
                  </a:cubicBezTo>
                  <a:cubicBezTo>
                    <a:pt x="315" y="4711"/>
                    <a:pt x="315" y="4711"/>
                    <a:pt x="315" y="4711"/>
                  </a:cubicBezTo>
                  <a:cubicBezTo>
                    <a:pt x="322" y="4704"/>
                    <a:pt x="329" y="4696"/>
                    <a:pt x="351" y="4696"/>
                  </a:cubicBezTo>
                  <a:cubicBezTo>
                    <a:pt x="403" y="4704"/>
                    <a:pt x="491" y="4674"/>
                    <a:pt x="527" y="4689"/>
                  </a:cubicBezTo>
                  <a:cubicBezTo>
                    <a:pt x="564" y="4696"/>
                    <a:pt x="615" y="4696"/>
                    <a:pt x="637" y="4726"/>
                  </a:cubicBezTo>
                  <a:cubicBezTo>
                    <a:pt x="666" y="4748"/>
                    <a:pt x="688" y="4792"/>
                    <a:pt x="725" y="4784"/>
                  </a:cubicBezTo>
                  <a:cubicBezTo>
                    <a:pt x="762" y="4777"/>
                    <a:pt x="762" y="4792"/>
                    <a:pt x="791" y="4792"/>
                  </a:cubicBezTo>
                  <a:cubicBezTo>
                    <a:pt x="820" y="4792"/>
                    <a:pt x="857" y="4872"/>
                    <a:pt x="791" y="4872"/>
                  </a:cubicBezTo>
                  <a:cubicBezTo>
                    <a:pt x="732" y="4880"/>
                    <a:pt x="740" y="4902"/>
                    <a:pt x="762" y="4938"/>
                  </a:cubicBezTo>
                  <a:cubicBezTo>
                    <a:pt x="784" y="4975"/>
                    <a:pt x="842" y="5012"/>
                    <a:pt x="842" y="5034"/>
                  </a:cubicBezTo>
                  <a:cubicBezTo>
                    <a:pt x="850" y="5055"/>
                    <a:pt x="820" y="5100"/>
                    <a:pt x="842" y="5122"/>
                  </a:cubicBezTo>
                  <a:cubicBezTo>
                    <a:pt x="864" y="5143"/>
                    <a:pt x="901" y="5195"/>
                    <a:pt x="901" y="5224"/>
                  </a:cubicBezTo>
                  <a:cubicBezTo>
                    <a:pt x="901" y="5253"/>
                    <a:pt x="901" y="5297"/>
                    <a:pt x="901" y="5334"/>
                  </a:cubicBezTo>
                  <a:cubicBezTo>
                    <a:pt x="901" y="5378"/>
                    <a:pt x="915" y="5407"/>
                    <a:pt x="945" y="5422"/>
                  </a:cubicBezTo>
                  <a:cubicBezTo>
                    <a:pt x="974" y="5429"/>
                    <a:pt x="1003" y="5429"/>
                    <a:pt x="1047" y="5415"/>
                  </a:cubicBezTo>
                  <a:cubicBezTo>
                    <a:pt x="1091" y="5400"/>
                    <a:pt x="1099" y="5378"/>
                    <a:pt x="1135" y="5400"/>
                  </a:cubicBezTo>
                  <a:cubicBezTo>
                    <a:pt x="1165" y="5415"/>
                    <a:pt x="1231" y="5451"/>
                    <a:pt x="1260" y="5466"/>
                  </a:cubicBezTo>
                  <a:cubicBezTo>
                    <a:pt x="1289" y="5473"/>
                    <a:pt x="1311" y="5481"/>
                    <a:pt x="1341" y="5466"/>
                  </a:cubicBezTo>
                  <a:cubicBezTo>
                    <a:pt x="1363" y="5451"/>
                    <a:pt x="1363" y="5481"/>
                    <a:pt x="1392" y="5473"/>
                  </a:cubicBezTo>
                  <a:cubicBezTo>
                    <a:pt x="1421" y="5473"/>
                    <a:pt x="1421" y="5444"/>
                    <a:pt x="1465" y="5451"/>
                  </a:cubicBezTo>
                  <a:cubicBezTo>
                    <a:pt x="1502" y="5451"/>
                    <a:pt x="1509" y="5488"/>
                    <a:pt x="1553" y="5473"/>
                  </a:cubicBezTo>
                  <a:cubicBezTo>
                    <a:pt x="1597" y="5466"/>
                    <a:pt x="1597" y="5451"/>
                    <a:pt x="1626" y="5451"/>
                  </a:cubicBezTo>
                  <a:cubicBezTo>
                    <a:pt x="1656" y="5451"/>
                    <a:pt x="1634" y="5488"/>
                    <a:pt x="1670" y="5495"/>
                  </a:cubicBezTo>
                  <a:cubicBezTo>
                    <a:pt x="1714" y="5502"/>
                    <a:pt x="1729" y="5502"/>
                    <a:pt x="1773" y="5510"/>
                  </a:cubicBezTo>
                  <a:cubicBezTo>
                    <a:pt x="1817" y="5517"/>
                    <a:pt x="1824" y="5554"/>
                    <a:pt x="1810" y="5583"/>
                  </a:cubicBezTo>
                  <a:cubicBezTo>
                    <a:pt x="1787" y="5612"/>
                    <a:pt x="1795" y="5627"/>
                    <a:pt x="1839" y="5649"/>
                  </a:cubicBezTo>
                  <a:cubicBezTo>
                    <a:pt x="1875" y="5664"/>
                    <a:pt x="1883" y="5671"/>
                    <a:pt x="1897" y="5700"/>
                  </a:cubicBezTo>
                  <a:cubicBezTo>
                    <a:pt x="1912" y="5737"/>
                    <a:pt x="1927" y="5752"/>
                    <a:pt x="1963" y="5774"/>
                  </a:cubicBezTo>
                  <a:cubicBezTo>
                    <a:pt x="1993" y="5795"/>
                    <a:pt x="2007" y="5795"/>
                    <a:pt x="1963" y="5847"/>
                  </a:cubicBezTo>
                  <a:cubicBezTo>
                    <a:pt x="1912" y="5898"/>
                    <a:pt x="1905" y="5979"/>
                    <a:pt x="1875" y="5979"/>
                  </a:cubicBezTo>
                  <a:cubicBezTo>
                    <a:pt x="1846" y="5979"/>
                    <a:pt x="1832" y="5964"/>
                    <a:pt x="1795" y="5986"/>
                  </a:cubicBezTo>
                  <a:cubicBezTo>
                    <a:pt x="1765" y="6008"/>
                    <a:pt x="1751" y="6023"/>
                    <a:pt x="1787" y="6052"/>
                  </a:cubicBezTo>
                  <a:cubicBezTo>
                    <a:pt x="1817" y="6074"/>
                    <a:pt x="1861" y="6089"/>
                    <a:pt x="1897" y="6096"/>
                  </a:cubicBezTo>
                  <a:cubicBezTo>
                    <a:pt x="1934" y="6103"/>
                    <a:pt x="1978" y="6125"/>
                    <a:pt x="1993" y="6155"/>
                  </a:cubicBezTo>
                  <a:cubicBezTo>
                    <a:pt x="2000" y="6191"/>
                    <a:pt x="2037" y="6235"/>
                    <a:pt x="2007" y="6257"/>
                  </a:cubicBezTo>
                  <a:cubicBezTo>
                    <a:pt x="1978" y="6279"/>
                    <a:pt x="1941" y="6286"/>
                    <a:pt x="1949" y="6322"/>
                  </a:cubicBezTo>
                  <a:cubicBezTo>
                    <a:pt x="1956" y="6352"/>
                    <a:pt x="1971" y="6373"/>
                    <a:pt x="1993" y="6388"/>
                  </a:cubicBezTo>
                  <a:cubicBezTo>
                    <a:pt x="2015" y="6403"/>
                    <a:pt x="2066" y="6440"/>
                    <a:pt x="2103" y="6425"/>
                  </a:cubicBezTo>
                  <a:cubicBezTo>
                    <a:pt x="2139" y="6418"/>
                    <a:pt x="2205" y="6395"/>
                    <a:pt x="2242" y="6395"/>
                  </a:cubicBezTo>
                  <a:cubicBezTo>
                    <a:pt x="2271" y="6395"/>
                    <a:pt x="2293" y="6432"/>
                    <a:pt x="2322" y="6432"/>
                  </a:cubicBezTo>
                  <a:cubicBezTo>
                    <a:pt x="2359" y="6432"/>
                    <a:pt x="2396" y="6425"/>
                    <a:pt x="2418" y="6425"/>
                  </a:cubicBezTo>
                  <a:cubicBezTo>
                    <a:pt x="2440" y="6418"/>
                    <a:pt x="2454" y="6476"/>
                    <a:pt x="2469" y="6498"/>
                  </a:cubicBezTo>
                  <a:cubicBezTo>
                    <a:pt x="2491" y="6520"/>
                    <a:pt x="2513" y="6549"/>
                    <a:pt x="2550" y="6564"/>
                  </a:cubicBezTo>
                  <a:cubicBezTo>
                    <a:pt x="2586" y="6571"/>
                    <a:pt x="2579" y="6615"/>
                    <a:pt x="2623" y="6608"/>
                  </a:cubicBezTo>
                  <a:cubicBezTo>
                    <a:pt x="2667" y="6601"/>
                    <a:pt x="2755" y="6608"/>
                    <a:pt x="2784" y="6593"/>
                  </a:cubicBezTo>
                  <a:cubicBezTo>
                    <a:pt x="2813" y="6571"/>
                    <a:pt x="2843" y="6549"/>
                    <a:pt x="2872" y="6571"/>
                  </a:cubicBezTo>
                  <a:cubicBezTo>
                    <a:pt x="2901" y="6593"/>
                    <a:pt x="2931" y="6667"/>
                    <a:pt x="2982" y="6667"/>
                  </a:cubicBezTo>
                  <a:cubicBezTo>
                    <a:pt x="3033" y="6667"/>
                    <a:pt x="3055" y="6681"/>
                    <a:pt x="3070" y="6725"/>
                  </a:cubicBezTo>
                  <a:cubicBezTo>
                    <a:pt x="3092" y="6762"/>
                    <a:pt x="3114" y="6821"/>
                    <a:pt x="3158" y="6828"/>
                  </a:cubicBezTo>
                  <a:cubicBezTo>
                    <a:pt x="3202" y="6828"/>
                    <a:pt x="3224" y="6850"/>
                    <a:pt x="3268" y="6828"/>
                  </a:cubicBezTo>
                  <a:cubicBezTo>
                    <a:pt x="3304" y="6799"/>
                    <a:pt x="3341" y="6799"/>
                    <a:pt x="3363" y="6828"/>
                  </a:cubicBezTo>
                  <a:cubicBezTo>
                    <a:pt x="3377" y="6850"/>
                    <a:pt x="3400" y="6886"/>
                    <a:pt x="3422" y="6872"/>
                  </a:cubicBezTo>
                  <a:cubicBezTo>
                    <a:pt x="3444" y="6850"/>
                    <a:pt x="3465" y="6813"/>
                    <a:pt x="3487" y="6813"/>
                  </a:cubicBezTo>
                  <a:cubicBezTo>
                    <a:pt x="3509" y="6813"/>
                    <a:pt x="3524" y="6835"/>
                    <a:pt x="3532" y="6850"/>
                  </a:cubicBezTo>
                  <a:cubicBezTo>
                    <a:pt x="3539" y="6872"/>
                    <a:pt x="3553" y="6923"/>
                    <a:pt x="3590" y="6901"/>
                  </a:cubicBezTo>
                  <a:cubicBezTo>
                    <a:pt x="3634" y="6872"/>
                    <a:pt x="3612" y="6864"/>
                    <a:pt x="3627" y="6828"/>
                  </a:cubicBezTo>
                  <a:cubicBezTo>
                    <a:pt x="3641" y="6784"/>
                    <a:pt x="3641" y="6777"/>
                    <a:pt x="3678" y="6747"/>
                  </a:cubicBezTo>
                  <a:cubicBezTo>
                    <a:pt x="3715" y="6725"/>
                    <a:pt x="3737" y="6689"/>
                    <a:pt x="3729" y="6652"/>
                  </a:cubicBezTo>
                  <a:cubicBezTo>
                    <a:pt x="3722" y="6623"/>
                    <a:pt x="3671" y="6623"/>
                    <a:pt x="3663" y="6593"/>
                  </a:cubicBezTo>
                  <a:cubicBezTo>
                    <a:pt x="3649" y="6557"/>
                    <a:pt x="3634" y="6527"/>
                    <a:pt x="3663" y="6491"/>
                  </a:cubicBezTo>
                  <a:cubicBezTo>
                    <a:pt x="3678" y="6469"/>
                    <a:pt x="3700" y="6432"/>
                    <a:pt x="3715" y="6403"/>
                  </a:cubicBezTo>
                  <a:cubicBezTo>
                    <a:pt x="3656" y="6410"/>
                    <a:pt x="3546" y="6388"/>
                    <a:pt x="3568" y="6352"/>
                  </a:cubicBezTo>
                  <a:cubicBezTo>
                    <a:pt x="3597" y="6322"/>
                    <a:pt x="3568" y="6279"/>
                    <a:pt x="3539" y="6279"/>
                  </a:cubicBezTo>
                  <a:cubicBezTo>
                    <a:pt x="3502" y="6279"/>
                    <a:pt x="3561" y="6184"/>
                    <a:pt x="3517" y="6133"/>
                  </a:cubicBezTo>
                  <a:cubicBezTo>
                    <a:pt x="3480" y="6081"/>
                    <a:pt x="3487" y="6052"/>
                    <a:pt x="3509" y="6023"/>
                  </a:cubicBezTo>
                  <a:cubicBezTo>
                    <a:pt x="3539" y="6001"/>
                    <a:pt x="3517" y="5964"/>
                    <a:pt x="3502" y="5928"/>
                  </a:cubicBezTo>
                  <a:cubicBezTo>
                    <a:pt x="3487" y="5898"/>
                    <a:pt x="3444" y="5928"/>
                    <a:pt x="3429" y="5847"/>
                  </a:cubicBezTo>
                  <a:cubicBezTo>
                    <a:pt x="3407" y="5759"/>
                    <a:pt x="3356" y="5708"/>
                    <a:pt x="3407" y="5686"/>
                  </a:cubicBezTo>
                  <a:cubicBezTo>
                    <a:pt x="3458" y="5656"/>
                    <a:pt x="3502" y="5649"/>
                    <a:pt x="3480" y="5576"/>
                  </a:cubicBezTo>
                  <a:cubicBezTo>
                    <a:pt x="3451" y="5495"/>
                    <a:pt x="3400" y="5429"/>
                    <a:pt x="3436" y="5393"/>
                  </a:cubicBezTo>
                  <a:cubicBezTo>
                    <a:pt x="3465" y="5363"/>
                    <a:pt x="3451" y="5312"/>
                    <a:pt x="3407" y="5312"/>
                  </a:cubicBezTo>
                  <a:cubicBezTo>
                    <a:pt x="3363" y="5312"/>
                    <a:pt x="3363" y="5283"/>
                    <a:pt x="3392" y="5224"/>
                  </a:cubicBezTo>
                  <a:cubicBezTo>
                    <a:pt x="3414" y="5165"/>
                    <a:pt x="3436" y="5165"/>
                    <a:pt x="3451" y="5136"/>
                  </a:cubicBezTo>
                  <a:cubicBezTo>
                    <a:pt x="3465" y="5114"/>
                    <a:pt x="3480" y="5048"/>
                    <a:pt x="3465" y="5012"/>
                  </a:cubicBezTo>
                  <a:cubicBezTo>
                    <a:pt x="3458" y="4975"/>
                    <a:pt x="3517" y="4953"/>
                    <a:pt x="3532" y="4924"/>
                  </a:cubicBezTo>
                  <a:cubicBezTo>
                    <a:pt x="3539" y="4902"/>
                    <a:pt x="3539" y="4858"/>
                    <a:pt x="3561" y="4843"/>
                  </a:cubicBezTo>
                  <a:cubicBezTo>
                    <a:pt x="3590" y="4828"/>
                    <a:pt x="3568" y="4887"/>
                    <a:pt x="3612" y="4872"/>
                  </a:cubicBezTo>
                  <a:cubicBezTo>
                    <a:pt x="3656" y="4865"/>
                    <a:pt x="3656" y="4850"/>
                    <a:pt x="3678" y="4828"/>
                  </a:cubicBezTo>
                  <a:cubicBezTo>
                    <a:pt x="3707" y="4799"/>
                    <a:pt x="3722" y="4755"/>
                    <a:pt x="3781" y="4755"/>
                  </a:cubicBezTo>
                  <a:cubicBezTo>
                    <a:pt x="3839" y="4755"/>
                    <a:pt x="3927" y="4741"/>
                    <a:pt x="3927" y="4741"/>
                  </a:cubicBezTo>
                  <a:cubicBezTo>
                    <a:pt x="3927" y="4741"/>
                    <a:pt x="3942" y="4704"/>
                    <a:pt x="3993" y="4704"/>
                  </a:cubicBezTo>
                  <a:cubicBezTo>
                    <a:pt x="4044" y="4704"/>
                    <a:pt x="4044" y="4741"/>
                    <a:pt x="4074" y="4741"/>
                  </a:cubicBezTo>
                  <a:cubicBezTo>
                    <a:pt x="4096" y="4741"/>
                    <a:pt x="4118" y="4726"/>
                    <a:pt x="4147" y="4696"/>
                  </a:cubicBezTo>
                  <a:cubicBezTo>
                    <a:pt x="4184" y="4674"/>
                    <a:pt x="4191" y="4674"/>
                    <a:pt x="4227" y="4660"/>
                  </a:cubicBezTo>
                  <a:cubicBezTo>
                    <a:pt x="4257" y="4653"/>
                    <a:pt x="4286" y="4653"/>
                    <a:pt x="4315" y="4653"/>
                  </a:cubicBezTo>
                  <a:cubicBezTo>
                    <a:pt x="4352" y="4653"/>
                    <a:pt x="4367" y="4653"/>
                    <a:pt x="4403" y="4601"/>
                  </a:cubicBezTo>
                  <a:cubicBezTo>
                    <a:pt x="4440" y="4550"/>
                    <a:pt x="4455" y="4499"/>
                    <a:pt x="4499" y="4491"/>
                  </a:cubicBezTo>
                  <a:cubicBezTo>
                    <a:pt x="4543" y="4484"/>
                    <a:pt x="4543" y="4528"/>
                    <a:pt x="4594" y="4521"/>
                  </a:cubicBezTo>
                  <a:cubicBezTo>
                    <a:pt x="4645" y="4513"/>
                    <a:pt x="4660" y="4499"/>
                    <a:pt x="4689" y="4462"/>
                  </a:cubicBezTo>
                  <a:cubicBezTo>
                    <a:pt x="4726" y="4418"/>
                    <a:pt x="4770" y="4396"/>
                    <a:pt x="4814" y="4418"/>
                  </a:cubicBezTo>
                  <a:cubicBezTo>
                    <a:pt x="4858" y="4433"/>
                    <a:pt x="4828" y="4499"/>
                    <a:pt x="4872" y="4499"/>
                  </a:cubicBezTo>
                  <a:cubicBezTo>
                    <a:pt x="4916" y="4499"/>
                    <a:pt x="4953" y="4535"/>
                    <a:pt x="4997" y="4491"/>
                  </a:cubicBezTo>
                  <a:cubicBezTo>
                    <a:pt x="5041" y="4447"/>
                    <a:pt x="5070" y="4411"/>
                    <a:pt x="5092" y="4418"/>
                  </a:cubicBezTo>
                  <a:cubicBezTo>
                    <a:pt x="5122" y="4425"/>
                    <a:pt x="5107" y="4499"/>
                    <a:pt x="5143" y="4499"/>
                  </a:cubicBezTo>
                  <a:cubicBezTo>
                    <a:pt x="5173" y="4499"/>
                    <a:pt x="5180" y="4491"/>
                    <a:pt x="5202" y="4513"/>
                  </a:cubicBezTo>
                  <a:cubicBezTo>
                    <a:pt x="5224" y="4491"/>
                    <a:pt x="5246" y="4469"/>
                    <a:pt x="5283" y="4447"/>
                  </a:cubicBezTo>
                  <a:cubicBezTo>
                    <a:pt x="5349" y="4411"/>
                    <a:pt x="5393" y="4396"/>
                    <a:pt x="5422" y="4345"/>
                  </a:cubicBezTo>
                  <a:cubicBezTo>
                    <a:pt x="5458" y="4301"/>
                    <a:pt x="5481" y="4227"/>
                    <a:pt x="5444" y="4205"/>
                  </a:cubicBezTo>
                  <a:cubicBezTo>
                    <a:pt x="5400" y="4176"/>
                    <a:pt x="5371" y="4125"/>
                    <a:pt x="5400" y="4074"/>
                  </a:cubicBezTo>
                  <a:cubicBezTo>
                    <a:pt x="5422" y="4022"/>
                    <a:pt x="5429" y="3971"/>
                    <a:pt x="5400" y="3949"/>
                  </a:cubicBezTo>
                  <a:cubicBezTo>
                    <a:pt x="5363" y="3920"/>
                    <a:pt x="5319" y="3898"/>
                    <a:pt x="5334" y="3854"/>
                  </a:cubicBezTo>
                  <a:cubicBezTo>
                    <a:pt x="5341" y="3810"/>
                    <a:pt x="5356" y="3700"/>
                    <a:pt x="5246" y="3736"/>
                  </a:cubicBezTo>
                  <a:cubicBezTo>
                    <a:pt x="5136" y="3773"/>
                    <a:pt x="5056" y="3722"/>
                    <a:pt x="5092" y="3685"/>
                  </a:cubicBezTo>
                  <a:cubicBezTo>
                    <a:pt x="5129" y="3649"/>
                    <a:pt x="5085" y="3641"/>
                    <a:pt x="5034" y="3641"/>
                  </a:cubicBezTo>
                  <a:cubicBezTo>
                    <a:pt x="4982" y="3641"/>
                    <a:pt x="4968" y="3634"/>
                    <a:pt x="4953" y="3590"/>
                  </a:cubicBezTo>
                  <a:cubicBezTo>
                    <a:pt x="4946" y="3546"/>
                    <a:pt x="4931" y="3510"/>
                    <a:pt x="4887" y="3539"/>
                  </a:cubicBezTo>
                  <a:cubicBezTo>
                    <a:pt x="4843" y="3575"/>
                    <a:pt x="4770" y="3612"/>
                    <a:pt x="4741" y="3531"/>
                  </a:cubicBezTo>
                  <a:cubicBezTo>
                    <a:pt x="4718" y="3458"/>
                    <a:pt x="4689" y="3465"/>
                    <a:pt x="4653" y="3473"/>
                  </a:cubicBezTo>
                  <a:cubicBezTo>
                    <a:pt x="4608" y="3480"/>
                    <a:pt x="4557" y="3451"/>
                    <a:pt x="4528" y="3414"/>
                  </a:cubicBezTo>
                  <a:cubicBezTo>
                    <a:pt x="4506" y="3377"/>
                    <a:pt x="4469" y="3422"/>
                    <a:pt x="4447" y="3385"/>
                  </a:cubicBezTo>
                  <a:cubicBezTo>
                    <a:pt x="4418" y="3355"/>
                    <a:pt x="4455" y="3312"/>
                    <a:pt x="4403" y="3326"/>
                  </a:cubicBezTo>
                  <a:cubicBezTo>
                    <a:pt x="4352" y="3348"/>
                    <a:pt x="4308" y="3385"/>
                    <a:pt x="4242" y="3422"/>
                  </a:cubicBezTo>
                  <a:cubicBezTo>
                    <a:pt x="4176" y="3458"/>
                    <a:pt x="4132" y="3487"/>
                    <a:pt x="4088" y="3429"/>
                  </a:cubicBezTo>
                  <a:cubicBezTo>
                    <a:pt x="4044" y="3370"/>
                    <a:pt x="4000" y="3334"/>
                    <a:pt x="3986" y="3304"/>
                  </a:cubicBezTo>
                  <a:cubicBezTo>
                    <a:pt x="3971" y="3268"/>
                    <a:pt x="3920" y="3282"/>
                    <a:pt x="3920" y="3282"/>
                  </a:cubicBezTo>
                  <a:cubicBezTo>
                    <a:pt x="3920" y="3282"/>
                    <a:pt x="3913" y="3363"/>
                    <a:pt x="3876" y="3348"/>
                  </a:cubicBezTo>
                  <a:cubicBezTo>
                    <a:pt x="3839" y="3326"/>
                    <a:pt x="3700" y="3238"/>
                    <a:pt x="3700" y="3238"/>
                  </a:cubicBezTo>
                  <a:cubicBezTo>
                    <a:pt x="3700" y="3238"/>
                    <a:pt x="3663" y="3224"/>
                    <a:pt x="3641" y="3158"/>
                  </a:cubicBezTo>
                  <a:cubicBezTo>
                    <a:pt x="3612" y="3092"/>
                    <a:pt x="3553" y="3084"/>
                    <a:pt x="3532" y="3048"/>
                  </a:cubicBezTo>
                  <a:cubicBezTo>
                    <a:pt x="3502" y="3011"/>
                    <a:pt x="3444" y="2960"/>
                    <a:pt x="3429" y="2901"/>
                  </a:cubicBezTo>
                  <a:cubicBezTo>
                    <a:pt x="3407" y="2843"/>
                    <a:pt x="3407" y="2799"/>
                    <a:pt x="3451" y="2747"/>
                  </a:cubicBezTo>
                  <a:cubicBezTo>
                    <a:pt x="3495" y="2696"/>
                    <a:pt x="3502" y="2725"/>
                    <a:pt x="3539" y="2696"/>
                  </a:cubicBezTo>
                  <a:cubicBezTo>
                    <a:pt x="3568" y="2674"/>
                    <a:pt x="3509" y="2645"/>
                    <a:pt x="3480" y="2615"/>
                  </a:cubicBezTo>
                  <a:cubicBezTo>
                    <a:pt x="3444" y="2579"/>
                    <a:pt x="3451" y="2550"/>
                    <a:pt x="3465" y="2462"/>
                  </a:cubicBezTo>
                  <a:cubicBezTo>
                    <a:pt x="3487" y="2374"/>
                    <a:pt x="3546" y="2352"/>
                    <a:pt x="3553" y="2308"/>
                  </a:cubicBezTo>
                  <a:cubicBezTo>
                    <a:pt x="3561" y="2264"/>
                    <a:pt x="3539" y="2234"/>
                    <a:pt x="3532" y="2183"/>
                  </a:cubicBezTo>
                  <a:cubicBezTo>
                    <a:pt x="3517" y="2132"/>
                    <a:pt x="3509" y="1985"/>
                    <a:pt x="3546" y="1941"/>
                  </a:cubicBezTo>
                  <a:cubicBezTo>
                    <a:pt x="3575" y="1897"/>
                    <a:pt x="3619" y="1846"/>
                    <a:pt x="3590" y="1817"/>
                  </a:cubicBezTo>
                  <a:cubicBezTo>
                    <a:pt x="3553" y="1780"/>
                    <a:pt x="3517" y="1824"/>
                    <a:pt x="3480" y="1795"/>
                  </a:cubicBezTo>
                  <a:cubicBezTo>
                    <a:pt x="3436" y="1773"/>
                    <a:pt x="3451" y="1685"/>
                    <a:pt x="3429" y="1677"/>
                  </a:cubicBezTo>
                  <a:cubicBezTo>
                    <a:pt x="3400" y="1670"/>
                    <a:pt x="3400" y="1670"/>
                    <a:pt x="3363" y="1707"/>
                  </a:cubicBezTo>
                  <a:cubicBezTo>
                    <a:pt x="3334" y="1736"/>
                    <a:pt x="3275" y="1787"/>
                    <a:pt x="3268" y="1736"/>
                  </a:cubicBezTo>
                  <a:cubicBezTo>
                    <a:pt x="3253" y="1685"/>
                    <a:pt x="3275" y="1685"/>
                    <a:pt x="3290" y="1663"/>
                  </a:cubicBezTo>
                  <a:cubicBezTo>
                    <a:pt x="3304" y="1634"/>
                    <a:pt x="3224" y="1626"/>
                    <a:pt x="3224" y="1626"/>
                  </a:cubicBezTo>
                  <a:cubicBezTo>
                    <a:pt x="3224" y="1626"/>
                    <a:pt x="3231" y="1597"/>
                    <a:pt x="3246" y="1546"/>
                  </a:cubicBezTo>
                  <a:cubicBezTo>
                    <a:pt x="3268" y="1494"/>
                    <a:pt x="3246" y="1406"/>
                    <a:pt x="3268" y="1384"/>
                  </a:cubicBezTo>
                  <a:cubicBezTo>
                    <a:pt x="3282" y="1355"/>
                    <a:pt x="3334" y="1348"/>
                    <a:pt x="3348" y="1318"/>
                  </a:cubicBezTo>
                  <a:cubicBezTo>
                    <a:pt x="3363" y="1296"/>
                    <a:pt x="3392" y="1231"/>
                    <a:pt x="3348" y="1143"/>
                  </a:cubicBezTo>
                  <a:cubicBezTo>
                    <a:pt x="3304" y="1055"/>
                    <a:pt x="3275" y="1025"/>
                    <a:pt x="3297" y="981"/>
                  </a:cubicBezTo>
                  <a:cubicBezTo>
                    <a:pt x="3326" y="937"/>
                    <a:pt x="3297" y="915"/>
                    <a:pt x="3290" y="879"/>
                  </a:cubicBezTo>
                  <a:cubicBezTo>
                    <a:pt x="3282" y="850"/>
                    <a:pt x="3312" y="813"/>
                    <a:pt x="3356" y="784"/>
                  </a:cubicBezTo>
                  <a:cubicBezTo>
                    <a:pt x="3400" y="762"/>
                    <a:pt x="3385" y="710"/>
                    <a:pt x="3363" y="666"/>
                  </a:cubicBezTo>
                  <a:cubicBezTo>
                    <a:pt x="3348" y="622"/>
                    <a:pt x="3275" y="534"/>
                    <a:pt x="3238" y="520"/>
                  </a:cubicBezTo>
                  <a:cubicBezTo>
                    <a:pt x="3202" y="512"/>
                    <a:pt x="3202" y="564"/>
                    <a:pt x="3165" y="586"/>
                  </a:cubicBezTo>
                  <a:cubicBezTo>
                    <a:pt x="3121" y="600"/>
                    <a:pt x="3128" y="542"/>
                    <a:pt x="3114" y="505"/>
                  </a:cubicBezTo>
                  <a:cubicBezTo>
                    <a:pt x="3092" y="468"/>
                    <a:pt x="3092" y="520"/>
                    <a:pt x="3041" y="512"/>
                  </a:cubicBezTo>
                  <a:cubicBezTo>
                    <a:pt x="2989" y="505"/>
                    <a:pt x="2916" y="491"/>
                    <a:pt x="2887" y="498"/>
                  </a:cubicBezTo>
                  <a:cubicBezTo>
                    <a:pt x="2865" y="505"/>
                    <a:pt x="2755" y="512"/>
                    <a:pt x="2689" y="483"/>
                  </a:cubicBezTo>
                  <a:cubicBezTo>
                    <a:pt x="2615" y="446"/>
                    <a:pt x="2542" y="432"/>
                    <a:pt x="2527" y="403"/>
                  </a:cubicBezTo>
                  <a:cubicBezTo>
                    <a:pt x="2506" y="381"/>
                    <a:pt x="2527" y="344"/>
                    <a:pt x="2542" y="307"/>
                  </a:cubicBezTo>
                  <a:cubicBezTo>
                    <a:pt x="2557" y="278"/>
                    <a:pt x="2506" y="249"/>
                    <a:pt x="2462" y="278"/>
                  </a:cubicBezTo>
                  <a:cubicBezTo>
                    <a:pt x="2425" y="300"/>
                    <a:pt x="2396" y="205"/>
                    <a:pt x="2396" y="205"/>
                  </a:cubicBezTo>
                  <a:cubicBezTo>
                    <a:pt x="2352" y="153"/>
                    <a:pt x="2337" y="146"/>
                    <a:pt x="2293" y="175"/>
                  </a:cubicBezTo>
                  <a:cubicBezTo>
                    <a:pt x="2249" y="197"/>
                    <a:pt x="2220" y="227"/>
                    <a:pt x="2213" y="175"/>
                  </a:cubicBezTo>
                  <a:cubicBezTo>
                    <a:pt x="2205" y="124"/>
                    <a:pt x="2191" y="124"/>
                    <a:pt x="2154" y="117"/>
                  </a:cubicBezTo>
                  <a:cubicBezTo>
                    <a:pt x="2110" y="109"/>
                    <a:pt x="2110" y="80"/>
                    <a:pt x="2125" y="43"/>
                  </a:cubicBezTo>
                  <a:cubicBezTo>
                    <a:pt x="2139" y="14"/>
                    <a:pt x="2117" y="0"/>
                    <a:pt x="2073" y="0"/>
                  </a:cubicBezTo>
                  <a:cubicBezTo>
                    <a:pt x="2051" y="22"/>
                    <a:pt x="2022" y="51"/>
                    <a:pt x="2022" y="73"/>
                  </a:cubicBezTo>
                  <a:cubicBezTo>
                    <a:pt x="2022" y="109"/>
                    <a:pt x="1978" y="131"/>
                    <a:pt x="1956" y="146"/>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9" name="Freeform 16">
              <a:extLst>
                <a:ext uri="{FF2B5EF4-FFF2-40B4-BE49-F238E27FC236}">
                  <a16:creationId xmlns:a16="http://schemas.microsoft.com/office/drawing/2014/main" id="{17C525D7-74C5-154F-8E57-3590E4B94176}"/>
                </a:ext>
              </a:extLst>
            </p:cNvPr>
            <p:cNvSpPr>
              <a:spLocks noChangeArrowheads="1"/>
            </p:cNvSpPr>
            <p:nvPr/>
          </p:nvSpPr>
          <p:spPr bwMode="auto">
            <a:xfrm>
              <a:off x="4094384" y="4059044"/>
              <a:ext cx="3810138" cy="3310390"/>
            </a:xfrm>
            <a:custGeom>
              <a:avLst/>
              <a:gdLst>
                <a:gd name="T0" fmla="*/ 3153683 w 9914"/>
                <a:gd name="T1" fmla="*/ 905904 h 8714"/>
                <a:gd name="T2" fmla="*/ 2982120 w 9914"/>
                <a:gd name="T3" fmla="*/ 765721 h 8714"/>
                <a:gd name="T4" fmla="*/ 2759055 w 9914"/>
                <a:gd name="T5" fmla="*/ 647027 h 8714"/>
                <a:gd name="T6" fmla="*/ 2575118 w 9914"/>
                <a:gd name="T7" fmla="*/ 578919 h 8714"/>
                <a:gd name="T8" fmla="*/ 2345364 w 9914"/>
                <a:gd name="T9" fmla="*/ 557098 h 8714"/>
                <a:gd name="T10" fmla="*/ 2163768 w 9914"/>
                <a:gd name="T11" fmla="*/ 501554 h 8714"/>
                <a:gd name="T12" fmla="*/ 1980165 w 9914"/>
                <a:gd name="T13" fmla="*/ 361039 h 8714"/>
                <a:gd name="T14" fmla="*/ 1759441 w 9914"/>
                <a:gd name="T15" fmla="*/ 82325 h 8714"/>
                <a:gd name="T16" fmla="*/ 1313645 w 9914"/>
                <a:gd name="T17" fmla="*/ 31409 h 8714"/>
                <a:gd name="T18" fmla="*/ 1262142 w 9914"/>
                <a:gd name="T19" fmla="*/ 438405 h 8714"/>
                <a:gd name="T20" fmla="*/ 1058808 w 9914"/>
                <a:gd name="T21" fmla="*/ 356080 h 8714"/>
                <a:gd name="T22" fmla="*/ 1024362 w 9914"/>
                <a:gd name="T23" fmla="*/ 547510 h 8714"/>
                <a:gd name="T24" fmla="*/ 967843 w 9914"/>
                <a:gd name="T25" fmla="*/ 297890 h 8714"/>
                <a:gd name="T26" fmla="*/ 700967 w 9914"/>
                <a:gd name="T27" fmla="*/ 225154 h 8714"/>
                <a:gd name="T28" fmla="*/ 318713 w 9914"/>
                <a:gd name="T29" fmla="*/ 387489 h 8714"/>
                <a:gd name="T30" fmla="*/ 387271 w 9914"/>
                <a:gd name="T31" fmla="*/ 622561 h 8714"/>
                <a:gd name="T32" fmla="*/ 357841 w 9914"/>
                <a:gd name="T33" fmla="*/ 881769 h 8714"/>
                <a:gd name="T34" fmla="*/ 220724 w 9914"/>
                <a:gd name="T35" fmla="*/ 1388282 h 8714"/>
                <a:gd name="T36" fmla="*/ 27089 w 9914"/>
                <a:gd name="T37" fmla="*/ 1463333 h 8714"/>
                <a:gd name="T38" fmla="*/ 206009 w 9914"/>
                <a:gd name="T39" fmla="*/ 1574753 h 8714"/>
                <a:gd name="T40" fmla="*/ 240121 w 9914"/>
                <a:gd name="T41" fmla="*/ 1821727 h 8714"/>
                <a:gd name="T42" fmla="*/ 580906 w 9914"/>
                <a:gd name="T43" fmla="*/ 1678898 h 8714"/>
                <a:gd name="T44" fmla="*/ 671537 w 9914"/>
                <a:gd name="T45" fmla="*/ 1598888 h 8714"/>
                <a:gd name="T46" fmla="*/ 833402 w 9914"/>
                <a:gd name="T47" fmla="*/ 1688486 h 8714"/>
                <a:gd name="T48" fmla="*/ 823369 w 9914"/>
                <a:gd name="T49" fmla="*/ 1858096 h 8714"/>
                <a:gd name="T50" fmla="*/ 816011 w 9914"/>
                <a:gd name="T51" fmla="*/ 1996296 h 8714"/>
                <a:gd name="T52" fmla="*/ 994932 w 9914"/>
                <a:gd name="T53" fmla="*/ 2015802 h 8714"/>
                <a:gd name="T54" fmla="*/ 1181210 w 9914"/>
                <a:gd name="T55" fmla="*/ 1933147 h 8714"/>
                <a:gd name="T56" fmla="*/ 1183551 w 9914"/>
                <a:gd name="T57" fmla="*/ 1710308 h 8714"/>
                <a:gd name="T58" fmla="*/ 1195925 w 9914"/>
                <a:gd name="T59" fmla="*/ 1591614 h 8714"/>
                <a:gd name="T60" fmla="*/ 1345416 w 9914"/>
                <a:gd name="T61" fmla="*/ 1523837 h 8714"/>
                <a:gd name="T62" fmla="*/ 1539051 w 9914"/>
                <a:gd name="T63" fmla="*/ 1637571 h 8714"/>
                <a:gd name="T64" fmla="*/ 1639380 w 9914"/>
                <a:gd name="T65" fmla="*/ 1627983 h 8714"/>
                <a:gd name="T66" fmla="*/ 1580520 w 9914"/>
                <a:gd name="T67" fmla="*/ 1824372 h 8714"/>
                <a:gd name="T68" fmla="*/ 1609950 w 9914"/>
                <a:gd name="T69" fmla="*/ 1945380 h 8714"/>
                <a:gd name="T70" fmla="*/ 1688542 w 9914"/>
                <a:gd name="T71" fmla="*/ 2110030 h 8714"/>
                <a:gd name="T72" fmla="*/ 1847731 w 9914"/>
                <a:gd name="T73" fmla="*/ 2250544 h 8714"/>
                <a:gd name="T74" fmla="*/ 1838032 w 9914"/>
                <a:gd name="T75" fmla="*/ 2444619 h 8714"/>
                <a:gd name="T76" fmla="*/ 1958093 w 9914"/>
                <a:gd name="T77" fmla="*/ 2505123 h 8714"/>
                <a:gd name="T78" fmla="*/ 1994880 w 9914"/>
                <a:gd name="T79" fmla="*/ 2592076 h 8714"/>
                <a:gd name="T80" fmla="*/ 1980165 w 9914"/>
                <a:gd name="T81" fmla="*/ 2754412 h 8714"/>
                <a:gd name="T82" fmla="*/ 2085511 w 9914"/>
                <a:gd name="T83" fmla="*/ 2836737 h 8714"/>
                <a:gd name="T84" fmla="*/ 2154069 w 9914"/>
                <a:gd name="T85" fmla="*/ 2769290 h 8714"/>
                <a:gd name="T86" fmla="*/ 2296203 w 9914"/>
                <a:gd name="T87" fmla="*/ 2715729 h 8714"/>
                <a:gd name="T88" fmla="*/ 2462749 w 9914"/>
                <a:gd name="T89" fmla="*/ 2633404 h 8714"/>
                <a:gd name="T90" fmla="*/ 2599866 w 9914"/>
                <a:gd name="T91" fmla="*/ 2558353 h 8714"/>
                <a:gd name="T92" fmla="*/ 2692838 w 9914"/>
                <a:gd name="T93" fmla="*/ 2517025 h 8714"/>
                <a:gd name="T94" fmla="*/ 2661067 w 9914"/>
                <a:gd name="T95" fmla="*/ 2342787 h 8714"/>
                <a:gd name="T96" fmla="*/ 2670765 w 9914"/>
                <a:gd name="T97" fmla="*/ 2122263 h 8714"/>
                <a:gd name="T98" fmla="*/ 2834971 w 9914"/>
                <a:gd name="T99" fmla="*/ 2030019 h 8714"/>
                <a:gd name="T100" fmla="*/ 2957372 w 9914"/>
                <a:gd name="T101" fmla="*/ 1889835 h 8714"/>
                <a:gd name="T102" fmla="*/ 2930618 w 9914"/>
                <a:gd name="T103" fmla="*/ 1722541 h 8714"/>
                <a:gd name="T104" fmla="*/ 2898847 w 9914"/>
                <a:gd name="T105" fmla="*/ 1538384 h 8714"/>
                <a:gd name="T106" fmla="*/ 2871758 w 9914"/>
                <a:gd name="T107" fmla="*/ 1400184 h 8714"/>
                <a:gd name="T108" fmla="*/ 2776111 w 9914"/>
                <a:gd name="T109" fmla="*/ 1153209 h 8714"/>
                <a:gd name="T110" fmla="*/ 2996835 w 9914"/>
                <a:gd name="T111" fmla="*/ 1092706 h 8714"/>
                <a:gd name="T112" fmla="*/ 3192812 w 9914"/>
                <a:gd name="T113" fmla="*/ 1063611 h 8714"/>
                <a:gd name="T114" fmla="*/ 3298158 w 9914"/>
                <a:gd name="T115" fmla="*/ 944918 h 87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914" h="8714">
                  <a:moveTo>
                    <a:pt x="9906" y="2777"/>
                  </a:moveTo>
                  <a:lnTo>
                    <a:pt x="9906" y="2777"/>
                  </a:lnTo>
                  <a:cubicBezTo>
                    <a:pt x="9855" y="2777"/>
                    <a:pt x="9833" y="2799"/>
                    <a:pt x="9767" y="2792"/>
                  </a:cubicBezTo>
                  <a:cubicBezTo>
                    <a:pt x="9708" y="2777"/>
                    <a:pt x="9664" y="2733"/>
                    <a:pt x="9598" y="2704"/>
                  </a:cubicBezTo>
                  <a:cubicBezTo>
                    <a:pt x="9532" y="2682"/>
                    <a:pt x="9474" y="2719"/>
                    <a:pt x="9430" y="2740"/>
                  </a:cubicBezTo>
                  <a:cubicBezTo>
                    <a:pt x="9386" y="2755"/>
                    <a:pt x="9342" y="2755"/>
                    <a:pt x="9305" y="2704"/>
                  </a:cubicBezTo>
                  <a:cubicBezTo>
                    <a:pt x="9261" y="2653"/>
                    <a:pt x="9195" y="2565"/>
                    <a:pt x="9239" y="2557"/>
                  </a:cubicBezTo>
                  <a:cubicBezTo>
                    <a:pt x="9195" y="2521"/>
                    <a:pt x="9115" y="2491"/>
                    <a:pt x="9056" y="2506"/>
                  </a:cubicBezTo>
                  <a:cubicBezTo>
                    <a:pt x="8975" y="2528"/>
                    <a:pt x="8975" y="2447"/>
                    <a:pt x="9027" y="2418"/>
                  </a:cubicBezTo>
                  <a:cubicBezTo>
                    <a:pt x="9078" y="2381"/>
                    <a:pt x="8968" y="2330"/>
                    <a:pt x="8917" y="2316"/>
                  </a:cubicBezTo>
                  <a:cubicBezTo>
                    <a:pt x="8865" y="2294"/>
                    <a:pt x="8778" y="2176"/>
                    <a:pt x="8755" y="2132"/>
                  </a:cubicBezTo>
                  <a:cubicBezTo>
                    <a:pt x="8741" y="2088"/>
                    <a:pt x="8682" y="2015"/>
                    <a:pt x="8638" y="1942"/>
                  </a:cubicBezTo>
                  <a:cubicBezTo>
                    <a:pt x="8594" y="1861"/>
                    <a:pt x="8572" y="1847"/>
                    <a:pt x="8506" y="1839"/>
                  </a:cubicBezTo>
                  <a:cubicBezTo>
                    <a:pt x="8433" y="1832"/>
                    <a:pt x="8426" y="1869"/>
                    <a:pt x="8382" y="1920"/>
                  </a:cubicBezTo>
                  <a:cubicBezTo>
                    <a:pt x="8338" y="1971"/>
                    <a:pt x="8294" y="1971"/>
                    <a:pt x="8250" y="1957"/>
                  </a:cubicBezTo>
                  <a:cubicBezTo>
                    <a:pt x="8206" y="1942"/>
                    <a:pt x="8140" y="1854"/>
                    <a:pt x="8111" y="1810"/>
                  </a:cubicBezTo>
                  <a:cubicBezTo>
                    <a:pt x="8089" y="1766"/>
                    <a:pt x="8060" y="1759"/>
                    <a:pt x="8015" y="1781"/>
                  </a:cubicBezTo>
                  <a:cubicBezTo>
                    <a:pt x="7986" y="1788"/>
                    <a:pt x="7935" y="1766"/>
                    <a:pt x="7905" y="1744"/>
                  </a:cubicBezTo>
                  <a:cubicBezTo>
                    <a:pt x="7891" y="1751"/>
                    <a:pt x="7869" y="1759"/>
                    <a:pt x="7854" y="1766"/>
                  </a:cubicBezTo>
                  <a:cubicBezTo>
                    <a:pt x="7818" y="1795"/>
                    <a:pt x="7752" y="1759"/>
                    <a:pt x="7700" y="1751"/>
                  </a:cubicBezTo>
                  <a:cubicBezTo>
                    <a:pt x="7650" y="1744"/>
                    <a:pt x="7570" y="1693"/>
                    <a:pt x="7533" y="1678"/>
                  </a:cubicBezTo>
                  <a:cubicBezTo>
                    <a:pt x="7504" y="1656"/>
                    <a:pt x="7408" y="1597"/>
                    <a:pt x="7364" y="1576"/>
                  </a:cubicBezTo>
                  <a:cubicBezTo>
                    <a:pt x="7320" y="1546"/>
                    <a:pt x="7291" y="1583"/>
                    <a:pt x="7240" y="1590"/>
                  </a:cubicBezTo>
                  <a:cubicBezTo>
                    <a:pt x="7189" y="1597"/>
                    <a:pt x="7181" y="1619"/>
                    <a:pt x="7144" y="1649"/>
                  </a:cubicBezTo>
                  <a:cubicBezTo>
                    <a:pt x="7108" y="1685"/>
                    <a:pt x="7079" y="1678"/>
                    <a:pt x="7013" y="1685"/>
                  </a:cubicBezTo>
                  <a:cubicBezTo>
                    <a:pt x="6954" y="1693"/>
                    <a:pt x="6881" y="1597"/>
                    <a:pt x="6837" y="1546"/>
                  </a:cubicBezTo>
                  <a:cubicBezTo>
                    <a:pt x="6793" y="1495"/>
                    <a:pt x="6778" y="1517"/>
                    <a:pt x="6727" y="1539"/>
                  </a:cubicBezTo>
                  <a:cubicBezTo>
                    <a:pt x="6675" y="1568"/>
                    <a:pt x="6668" y="1597"/>
                    <a:pt x="6624" y="1634"/>
                  </a:cubicBezTo>
                  <a:cubicBezTo>
                    <a:pt x="6580" y="1663"/>
                    <a:pt x="6522" y="1634"/>
                    <a:pt x="6507" y="1597"/>
                  </a:cubicBezTo>
                  <a:cubicBezTo>
                    <a:pt x="6492" y="1568"/>
                    <a:pt x="6507" y="1524"/>
                    <a:pt x="6470" y="1517"/>
                  </a:cubicBezTo>
                  <a:cubicBezTo>
                    <a:pt x="6441" y="1502"/>
                    <a:pt x="6412" y="1539"/>
                    <a:pt x="6368" y="1576"/>
                  </a:cubicBezTo>
                  <a:cubicBezTo>
                    <a:pt x="6324" y="1605"/>
                    <a:pt x="6302" y="1502"/>
                    <a:pt x="6265" y="1473"/>
                  </a:cubicBezTo>
                  <a:cubicBezTo>
                    <a:pt x="6236" y="1436"/>
                    <a:pt x="6243" y="1363"/>
                    <a:pt x="6251" y="1312"/>
                  </a:cubicBezTo>
                  <a:cubicBezTo>
                    <a:pt x="6258" y="1260"/>
                    <a:pt x="6214" y="1216"/>
                    <a:pt x="6177" y="1180"/>
                  </a:cubicBezTo>
                  <a:cubicBezTo>
                    <a:pt x="6133" y="1150"/>
                    <a:pt x="5994" y="1121"/>
                    <a:pt x="5921" y="1092"/>
                  </a:cubicBezTo>
                  <a:cubicBezTo>
                    <a:pt x="5840" y="1055"/>
                    <a:pt x="5730" y="879"/>
                    <a:pt x="5708" y="784"/>
                  </a:cubicBezTo>
                  <a:cubicBezTo>
                    <a:pt x="5679" y="689"/>
                    <a:pt x="5576" y="645"/>
                    <a:pt x="5540" y="594"/>
                  </a:cubicBezTo>
                  <a:cubicBezTo>
                    <a:pt x="5518" y="571"/>
                    <a:pt x="5459" y="476"/>
                    <a:pt x="5408" y="396"/>
                  </a:cubicBezTo>
                  <a:cubicBezTo>
                    <a:pt x="5415" y="410"/>
                    <a:pt x="5423" y="425"/>
                    <a:pt x="5423" y="425"/>
                  </a:cubicBezTo>
                  <a:cubicBezTo>
                    <a:pt x="5423" y="425"/>
                    <a:pt x="5342" y="308"/>
                    <a:pt x="5261" y="249"/>
                  </a:cubicBezTo>
                  <a:cubicBezTo>
                    <a:pt x="5181" y="198"/>
                    <a:pt x="5100" y="154"/>
                    <a:pt x="5012" y="161"/>
                  </a:cubicBezTo>
                  <a:cubicBezTo>
                    <a:pt x="4924" y="176"/>
                    <a:pt x="4829" y="161"/>
                    <a:pt x="4749" y="220"/>
                  </a:cubicBezTo>
                  <a:cubicBezTo>
                    <a:pt x="4675" y="278"/>
                    <a:pt x="4573" y="300"/>
                    <a:pt x="4448" y="278"/>
                  </a:cubicBezTo>
                  <a:cubicBezTo>
                    <a:pt x="4323" y="249"/>
                    <a:pt x="4243" y="308"/>
                    <a:pt x="4177" y="227"/>
                  </a:cubicBezTo>
                  <a:cubicBezTo>
                    <a:pt x="4104" y="154"/>
                    <a:pt x="4001" y="0"/>
                    <a:pt x="3928" y="95"/>
                  </a:cubicBezTo>
                  <a:cubicBezTo>
                    <a:pt x="3847" y="183"/>
                    <a:pt x="3789" y="249"/>
                    <a:pt x="3774" y="322"/>
                  </a:cubicBezTo>
                  <a:cubicBezTo>
                    <a:pt x="3767" y="388"/>
                    <a:pt x="3722" y="579"/>
                    <a:pt x="3671" y="659"/>
                  </a:cubicBezTo>
                  <a:cubicBezTo>
                    <a:pt x="3627" y="740"/>
                    <a:pt x="3664" y="901"/>
                    <a:pt x="3708" y="967"/>
                  </a:cubicBezTo>
                  <a:cubicBezTo>
                    <a:pt x="3752" y="1033"/>
                    <a:pt x="3774" y="1055"/>
                    <a:pt x="3774" y="1150"/>
                  </a:cubicBezTo>
                  <a:cubicBezTo>
                    <a:pt x="3774" y="1238"/>
                    <a:pt x="3774" y="1326"/>
                    <a:pt x="3774" y="1326"/>
                  </a:cubicBezTo>
                  <a:cubicBezTo>
                    <a:pt x="3774" y="1326"/>
                    <a:pt x="3744" y="1238"/>
                    <a:pt x="3701" y="1194"/>
                  </a:cubicBezTo>
                  <a:cubicBezTo>
                    <a:pt x="3649" y="1150"/>
                    <a:pt x="3701" y="1194"/>
                    <a:pt x="3605" y="1172"/>
                  </a:cubicBezTo>
                  <a:cubicBezTo>
                    <a:pt x="3518" y="1150"/>
                    <a:pt x="3518" y="1172"/>
                    <a:pt x="3459" y="1092"/>
                  </a:cubicBezTo>
                  <a:cubicBezTo>
                    <a:pt x="3400" y="1011"/>
                    <a:pt x="3356" y="901"/>
                    <a:pt x="3276" y="952"/>
                  </a:cubicBezTo>
                  <a:cubicBezTo>
                    <a:pt x="3202" y="1011"/>
                    <a:pt x="3166" y="1004"/>
                    <a:pt x="3166" y="1077"/>
                  </a:cubicBezTo>
                  <a:cubicBezTo>
                    <a:pt x="3166" y="1158"/>
                    <a:pt x="3166" y="1216"/>
                    <a:pt x="3144" y="1275"/>
                  </a:cubicBezTo>
                  <a:cubicBezTo>
                    <a:pt x="3122" y="1326"/>
                    <a:pt x="3188" y="1385"/>
                    <a:pt x="3232" y="1319"/>
                  </a:cubicBezTo>
                  <a:cubicBezTo>
                    <a:pt x="3276" y="1253"/>
                    <a:pt x="3298" y="1304"/>
                    <a:pt x="3312" y="1407"/>
                  </a:cubicBezTo>
                  <a:cubicBezTo>
                    <a:pt x="3327" y="1509"/>
                    <a:pt x="3312" y="1553"/>
                    <a:pt x="3254" y="1627"/>
                  </a:cubicBezTo>
                  <a:cubicBezTo>
                    <a:pt x="3202" y="1693"/>
                    <a:pt x="3144" y="1737"/>
                    <a:pt x="3063" y="1656"/>
                  </a:cubicBezTo>
                  <a:cubicBezTo>
                    <a:pt x="2982" y="1576"/>
                    <a:pt x="3004" y="1502"/>
                    <a:pt x="2902" y="1502"/>
                  </a:cubicBezTo>
                  <a:cubicBezTo>
                    <a:pt x="2799" y="1502"/>
                    <a:pt x="2748" y="1363"/>
                    <a:pt x="2814" y="1341"/>
                  </a:cubicBezTo>
                  <a:cubicBezTo>
                    <a:pt x="2880" y="1319"/>
                    <a:pt x="2961" y="1385"/>
                    <a:pt x="2997" y="1319"/>
                  </a:cubicBezTo>
                  <a:cubicBezTo>
                    <a:pt x="3027" y="1253"/>
                    <a:pt x="3041" y="1202"/>
                    <a:pt x="2997" y="1128"/>
                  </a:cubicBezTo>
                  <a:cubicBezTo>
                    <a:pt x="2946" y="1048"/>
                    <a:pt x="2924" y="945"/>
                    <a:pt x="2894" y="901"/>
                  </a:cubicBezTo>
                  <a:cubicBezTo>
                    <a:pt x="2858" y="850"/>
                    <a:pt x="2770" y="901"/>
                    <a:pt x="2770" y="799"/>
                  </a:cubicBezTo>
                  <a:cubicBezTo>
                    <a:pt x="2770" y="696"/>
                    <a:pt x="2792" y="674"/>
                    <a:pt x="2711" y="652"/>
                  </a:cubicBezTo>
                  <a:cubicBezTo>
                    <a:pt x="2711" y="652"/>
                    <a:pt x="2623" y="616"/>
                    <a:pt x="2550" y="616"/>
                  </a:cubicBezTo>
                  <a:cubicBezTo>
                    <a:pt x="2484" y="616"/>
                    <a:pt x="2418" y="579"/>
                    <a:pt x="2374" y="630"/>
                  </a:cubicBezTo>
                  <a:cubicBezTo>
                    <a:pt x="2323" y="674"/>
                    <a:pt x="2169" y="652"/>
                    <a:pt x="2096" y="681"/>
                  </a:cubicBezTo>
                  <a:cubicBezTo>
                    <a:pt x="2030" y="718"/>
                    <a:pt x="1818" y="806"/>
                    <a:pt x="1744" y="777"/>
                  </a:cubicBezTo>
                  <a:cubicBezTo>
                    <a:pt x="1678" y="740"/>
                    <a:pt x="1554" y="703"/>
                    <a:pt x="1473" y="726"/>
                  </a:cubicBezTo>
                  <a:cubicBezTo>
                    <a:pt x="1400" y="755"/>
                    <a:pt x="1224" y="726"/>
                    <a:pt x="1158" y="799"/>
                  </a:cubicBezTo>
                  <a:cubicBezTo>
                    <a:pt x="1092" y="865"/>
                    <a:pt x="968" y="952"/>
                    <a:pt x="923" y="1026"/>
                  </a:cubicBezTo>
                  <a:cubicBezTo>
                    <a:pt x="872" y="1092"/>
                    <a:pt x="887" y="1128"/>
                    <a:pt x="953" y="1172"/>
                  </a:cubicBezTo>
                  <a:cubicBezTo>
                    <a:pt x="1019" y="1216"/>
                    <a:pt x="997" y="1260"/>
                    <a:pt x="894" y="1253"/>
                  </a:cubicBezTo>
                  <a:cubicBezTo>
                    <a:pt x="799" y="1238"/>
                    <a:pt x="799" y="1253"/>
                    <a:pt x="770" y="1341"/>
                  </a:cubicBezTo>
                  <a:cubicBezTo>
                    <a:pt x="748" y="1429"/>
                    <a:pt x="748" y="1524"/>
                    <a:pt x="718" y="1612"/>
                  </a:cubicBezTo>
                  <a:cubicBezTo>
                    <a:pt x="682" y="1707"/>
                    <a:pt x="660" y="1854"/>
                    <a:pt x="784" y="1876"/>
                  </a:cubicBezTo>
                  <a:cubicBezTo>
                    <a:pt x="909" y="1898"/>
                    <a:pt x="1099" y="1861"/>
                    <a:pt x="1158" y="1883"/>
                  </a:cubicBezTo>
                  <a:cubicBezTo>
                    <a:pt x="1217" y="1905"/>
                    <a:pt x="1173" y="1883"/>
                    <a:pt x="1158" y="1978"/>
                  </a:cubicBezTo>
                  <a:cubicBezTo>
                    <a:pt x="1151" y="2066"/>
                    <a:pt x="1158" y="2132"/>
                    <a:pt x="1114" y="2176"/>
                  </a:cubicBezTo>
                  <a:cubicBezTo>
                    <a:pt x="1070" y="2228"/>
                    <a:pt x="1136" y="2235"/>
                    <a:pt x="1121" y="2330"/>
                  </a:cubicBezTo>
                  <a:cubicBezTo>
                    <a:pt x="1114" y="2418"/>
                    <a:pt x="1077" y="2359"/>
                    <a:pt x="1055" y="2440"/>
                  </a:cubicBezTo>
                  <a:cubicBezTo>
                    <a:pt x="1033" y="2521"/>
                    <a:pt x="1048" y="2557"/>
                    <a:pt x="1070" y="2667"/>
                  </a:cubicBezTo>
                  <a:cubicBezTo>
                    <a:pt x="1092" y="2777"/>
                    <a:pt x="1121" y="2953"/>
                    <a:pt x="1070" y="3056"/>
                  </a:cubicBezTo>
                  <a:cubicBezTo>
                    <a:pt x="1011" y="3158"/>
                    <a:pt x="931" y="3349"/>
                    <a:pt x="865" y="3429"/>
                  </a:cubicBezTo>
                  <a:cubicBezTo>
                    <a:pt x="799" y="3510"/>
                    <a:pt x="762" y="3657"/>
                    <a:pt x="770" y="3759"/>
                  </a:cubicBezTo>
                  <a:cubicBezTo>
                    <a:pt x="784" y="3854"/>
                    <a:pt x="740" y="4016"/>
                    <a:pt x="740" y="4059"/>
                  </a:cubicBezTo>
                  <a:cubicBezTo>
                    <a:pt x="740" y="4103"/>
                    <a:pt x="740" y="4243"/>
                    <a:pt x="660" y="4199"/>
                  </a:cubicBezTo>
                  <a:cubicBezTo>
                    <a:pt x="579" y="4155"/>
                    <a:pt x="520" y="4177"/>
                    <a:pt x="447" y="4155"/>
                  </a:cubicBezTo>
                  <a:cubicBezTo>
                    <a:pt x="367" y="4133"/>
                    <a:pt x="308" y="4081"/>
                    <a:pt x="249" y="4103"/>
                  </a:cubicBezTo>
                  <a:cubicBezTo>
                    <a:pt x="198" y="4133"/>
                    <a:pt x="44" y="4096"/>
                    <a:pt x="44" y="4177"/>
                  </a:cubicBezTo>
                  <a:cubicBezTo>
                    <a:pt x="44" y="4257"/>
                    <a:pt x="37" y="4323"/>
                    <a:pt x="73" y="4345"/>
                  </a:cubicBezTo>
                  <a:cubicBezTo>
                    <a:pt x="103" y="4367"/>
                    <a:pt x="147" y="4389"/>
                    <a:pt x="81" y="4426"/>
                  </a:cubicBezTo>
                  <a:cubicBezTo>
                    <a:pt x="15" y="4455"/>
                    <a:pt x="0" y="4448"/>
                    <a:pt x="0" y="4514"/>
                  </a:cubicBezTo>
                  <a:cubicBezTo>
                    <a:pt x="0" y="4580"/>
                    <a:pt x="0" y="4682"/>
                    <a:pt x="59" y="4704"/>
                  </a:cubicBezTo>
                  <a:cubicBezTo>
                    <a:pt x="118" y="4734"/>
                    <a:pt x="264" y="4785"/>
                    <a:pt x="330" y="4807"/>
                  </a:cubicBezTo>
                  <a:cubicBezTo>
                    <a:pt x="396" y="4829"/>
                    <a:pt x="513" y="4866"/>
                    <a:pt x="520" y="4821"/>
                  </a:cubicBezTo>
                  <a:cubicBezTo>
                    <a:pt x="535" y="4778"/>
                    <a:pt x="601" y="4675"/>
                    <a:pt x="616" y="4763"/>
                  </a:cubicBezTo>
                  <a:cubicBezTo>
                    <a:pt x="623" y="4858"/>
                    <a:pt x="696" y="4968"/>
                    <a:pt x="726" y="4990"/>
                  </a:cubicBezTo>
                  <a:cubicBezTo>
                    <a:pt x="762" y="5012"/>
                    <a:pt x="770" y="5129"/>
                    <a:pt x="726" y="5181"/>
                  </a:cubicBezTo>
                  <a:cubicBezTo>
                    <a:pt x="682" y="5239"/>
                    <a:pt x="623" y="5400"/>
                    <a:pt x="645" y="5430"/>
                  </a:cubicBezTo>
                  <a:cubicBezTo>
                    <a:pt x="674" y="5466"/>
                    <a:pt x="726" y="5503"/>
                    <a:pt x="726" y="5503"/>
                  </a:cubicBezTo>
                  <a:cubicBezTo>
                    <a:pt x="726" y="5503"/>
                    <a:pt x="726" y="5503"/>
                    <a:pt x="718" y="5510"/>
                  </a:cubicBezTo>
                  <a:cubicBezTo>
                    <a:pt x="755" y="5510"/>
                    <a:pt x="799" y="5503"/>
                    <a:pt x="821" y="5474"/>
                  </a:cubicBezTo>
                  <a:cubicBezTo>
                    <a:pt x="850" y="5422"/>
                    <a:pt x="1004" y="5430"/>
                    <a:pt x="1055" y="5422"/>
                  </a:cubicBezTo>
                  <a:cubicBezTo>
                    <a:pt x="1107" y="5415"/>
                    <a:pt x="1275" y="5400"/>
                    <a:pt x="1334" y="5342"/>
                  </a:cubicBezTo>
                  <a:cubicBezTo>
                    <a:pt x="1400" y="5283"/>
                    <a:pt x="1532" y="5203"/>
                    <a:pt x="1583" y="5173"/>
                  </a:cubicBezTo>
                  <a:cubicBezTo>
                    <a:pt x="1634" y="5137"/>
                    <a:pt x="1678" y="5107"/>
                    <a:pt x="1737" y="5078"/>
                  </a:cubicBezTo>
                  <a:cubicBezTo>
                    <a:pt x="1795" y="5041"/>
                    <a:pt x="1788" y="5034"/>
                    <a:pt x="1803" y="4997"/>
                  </a:cubicBezTo>
                  <a:cubicBezTo>
                    <a:pt x="1825" y="4968"/>
                    <a:pt x="1847" y="4946"/>
                    <a:pt x="1788" y="4909"/>
                  </a:cubicBezTo>
                  <a:cubicBezTo>
                    <a:pt x="1730" y="4866"/>
                    <a:pt x="1788" y="4844"/>
                    <a:pt x="1803" y="4807"/>
                  </a:cubicBezTo>
                  <a:cubicBezTo>
                    <a:pt x="1825" y="4763"/>
                    <a:pt x="1847" y="4719"/>
                    <a:pt x="1898" y="4756"/>
                  </a:cubicBezTo>
                  <a:cubicBezTo>
                    <a:pt x="1949" y="4785"/>
                    <a:pt x="1964" y="4821"/>
                    <a:pt x="2008" y="4836"/>
                  </a:cubicBezTo>
                  <a:cubicBezTo>
                    <a:pt x="2052" y="4858"/>
                    <a:pt x="2023" y="4909"/>
                    <a:pt x="2045" y="4953"/>
                  </a:cubicBezTo>
                  <a:cubicBezTo>
                    <a:pt x="2059" y="5005"/>
                    <a:pt x="2103" y="5019"/>
                    <a:pt x="2147" y="5027"/>
                  </a:cubicBezTo>
                  <a:cubicBezTo>
                    <a:pt x="2184" y="5034"/>
                    <a:pt x="2206" y="5056"/>
                    <a:pt x="2235" y="5085"/>
                  </a:cubicBezTo>
                  <a:cubicBezTo>
                    <a:pt x="2272" y="5107"/>
                    <a:pt x="2323" y="5107"/>
                    <a:pt x="2360" y="5085"/>
                  </a:cubicBezTo>
                  <a:cubicBezTo>
                    <a:pt x="2389" y="5056"/>
                    <a:pt x="2470" y="5071"/>
                    <a:pt x="2492" y="5107"/>
                  </a:cubicBezTo>
                  <a:cubicBezTo>
                    <a:pt x="2521" y="5151"/>
                    <a:pt x="2513" y="5232"/>
                    <a:pt x="2558" y="5247"/>
                  </a:cubicBezTo>
                  <a:cubicBezTo>
                    <a:pt x="2609" y="5261"/>
                    <a:pt x="2623" y="5312"/>
                    <a:pt x="2543" y="5320"/>
                  </a:cubicBezTo>
                  <a:cubicBezTo>
                    <a:pt x="2470" y="5335"/>
                    <a:pt x="2484" y="5371"/>
                    <a:pt x="2499" y="5408"/>
                  </a:cubicBezTo>
                  <a:cubicBezTo>
                    <a:pt x="2521" y="5445"/>
                    <a:pt x="2528" y="5445"/>
                    <a:pt x="2499" y="5496"/>
                  </a:cubicBezTo>
                  <a:cubicBezTo>
                    <a:pt x="2477" y="5547"/>
                    <a:pt x="2513" y="5598"/>
                    <a:pt x="2462" y="5620"/>
                  </a:cubicBezTo>
                  <a:cubicBezTo>
                    <a:pt x="2411" y="5642"/>
                    <a:pt x="2389" y="5671"/>
                    <a:pt x="2462" y="5716"/>
                  </a:cubicBezTo>
                  <a:cubicBezTo>
                    <a:pt x="2528" y="5759"/>
                    <a:pt x="2572" y="5774"/>
                    <a:pt x="2623" y="5767"/>
                  </a:cubicBezTo>
                  <a:cubicBezTo>
                    <a:pt x="2675" y="5759"/>
                    <a:pt x="2660" y="5789"/>
                    <a:pt x="2645" y="5847"/>
                  </a:cubicBezTo>
                  <a:cubicBezTo>
                    <a:pt x="2631" y="5906"/>
                    <a:pt x="2653" y="5943"/>
                    <a:pt x="2580" y="5972"/>
                  </a:cubicBezTo>
                  <a:cubicBezTo>
                    <a:pt x="2499" y="5994"/>
                    <a:pt x="2492" y="5994"/>
                    <a:pt x="2440" y="6038"/>
                  </a:cubicBezTo>
                  <a:cubicBezTo>
                    <a:pt x="2389" y="6082"/>
                    <a:pt x="2382" y="6089"/>
                    <a:pt x="2440" y="6119"/>
                  </a:cubicBezTo>
                  <a:cubicBezTo>
                    <a:pt x="2499" y="6155"/>
                    <a:pt x="2492" y="6221"/>
                    <a:pt x="2550" y="6207"/>
                  </a:cubicBezTo>
                  <a:cubicBezTo>
                    <a:pt x="2609" y="6192"/>
                    <a:pt x="2645" y="6170"/>
                    <a:pt x="2675" y="6140"/>
                  </a:cubicBezTo>
                  <a:cubicBezTo>
                    <a:pt x="2697" y="6104"/>
                    <a:pt x="2741" y="6104"/>
                    <a:pt x="2807" y="6111"/>
                  </a:cubicBezTo>
                  <a:cubicBezTo>
                    <a:pt x="2873" y="6119"/>
                    <a:pt x="2924" y="6119"/>
                    <a:pt x="2975" y="6097"/>
                  </a:cubicBezTo>
                  <a:cubicBezTo>
                    <a:pt x="3027" y="6067"/>
                    <a:pt x="3019" y="6045"/>
                    <a:pt x="3063" y="5994"/>
                  </a:cubicBezTo>
                  <a:cubicBezTo>
                    <a:pt x="3107" y="5943"/>
                    <a:pt x="3114" y="5899"/>
                    <a:pt x="3173" y="5906"/>
                  </a:cubicBezTo>
                  <a:cubicBezTo>
                    <a:pt x="3232" y="5921"/>
                    <a:pt x="3290" y="5891"/>
                    <a:pt x="3320" y="5928"/>
                  </a:cubicBezTo>
                  <a:cubicBezTo>
                    <a:pt x="3342" y="5957"/>
                    <a:pt x="3422" y="6009"/>
                    <a:pt x="3437" y="5957"/>
                  </a:cubicBezTo>
                  <a:cubicBezTo>
                    <a:pt x="3451" y="5906"/>
                    <a:pt x="3473" y="5877"/>
                    <a:pt x="3532" y="5847"/>
                  </a:cubicBezTo>
                  <a:cubicBezTo>
                    <a:pt x="3591" y="5826"/>
                    <a:pt x="3686" y="5789"/>
                    <a:pt x="3664" y="5745"/>
                  </a:cubicBezTo>
                  <a:cubicBezTo>
                    <a:pt x="3649" y="5708"/>
                    <a:pt x="3605" y="5708"/>
                    <a:pt x="3576" y="5679"/>
                  </a:cubicBezTo>
                  <a:cubicBezTo>
                    <a:pt x="3539" y="5657"/>
                    <a:pt x="3554" y="5664"/>
                    <a:pt x="3576" y="5598"/>
                  </a:cubicBezTo>
                  <a:cubicBezTo>
                    <a:pt x="3591" y="5525"/>
                    <a:pt x="3627" y="5312"/>
                    <a:pt x="3591" y="5283"/>
                  </a:cubicBezTo>
                  <a:cubicBezTo>
                    <a:pt x="3554" y="5247"/>
                    <a:pt x="3547" y="5232"/>
                    <a:pt x="3539" y="5173"/>
                  </a:cubicBezTo>
                  <a:cubicBezTo>
                    <a:pt x="3532" y="5107"/>
                    <a:pt x="3473" y="5071"/>
                    <a:pt x="3415" y="5049"/>
                  </a:cubicBezTo>
                  <a:cubicBezTo>
                    <a:pt x="3349" y="5034"/>
                    <a:pt x="3298" y="4997"/>
                    <a:pt x="3283" y="4953"/>
                  </a:cubicBezTo>
                  <a:cubicBezTo>
                    <a:pt x="3268" y="4917"/>
                    <a:pt x="3217" y="4836"/>
                    <a:pt x="3283" y="4836"/>
                  </a:cubicBezTo>
                  <a:cubicBezTo>
                    <a:pt x="3349" y="4836"/>
                    <a:pt x="3371" y="4866"/>
                    <a:pt x="3437" y="4858"/>
                  </a:cubicBezTo>
                  <a:cubicBezTo>
                    <a:pt x="3503" y="4844"/>
                    <a:pt x="3554" y="4873"/>
                    <a:pt x="3576" y="4814"/>
                  </a:cubicBezTo>
                  <a:cubicBezTo>
                    <a:pt x="3591" y="4756"/>
                    <a:pt x="3532" y="4726"/>
                    <a:pt x="3583" y="4697"/>
                  </a:cubicBezTo>
                  <a:cubicBezTo>
                    <a:pt x="3635" y="4660"/>
                    <a:pt x="3635" y="4616"/>
                    <a:pt x="3671" y="4616"/>
                  </a:cubicBezTo>
                  <a:cubicBezTo>
                    <a:pt x="3715" y="4616"/>
                    <a:pt x="3686" y="4675"/>
                    <a:pt x="3759" y="4660"/>
                  </a:cubicBezTo>
                  <a:cubicBezTo>
                    <a:pt x="3840" y="4646"/>
                    <a:pt x="3854" y="4646"/>
                    <a:pt x="3906" y="4609"/>
                  </a:cubicBezTo>
                  <a:cubicBezTo>
                    <a:pt x="3957" y="4572"/>
                    <a:pt x="3979" y="4572"/>
                    <a:pt x="4023" y="4609"/>
                  </a:cubicBezTo>
                  <a:cubicBezTo>
                    <a:pt x="4067" y="4646"/>
                    <a:pt x="4030" y="4697"/>
                    <a:pt x="4067" y="4741"/>
                  </a:cubicBezTo>
                  <a:cubicBezTo>
                    <a:pt x="4096" y="4792"/>
                    <a:pt x="4111" y="4873"/>
                    <a:pt x="4089" y="4909"/>
                  </a:cubicBezTo>
                  <a:cubicBezTo>
                    <a:pt x="4074" y="4939"/>
                    <a:pt x="4052" y="4990"/>
                    <a:pt x="4126" y="5019"/>
                  </a:cubicBezTo>
                  <a:cubicBezTo>
                    <a:pt x="4199" y="5041"/>
                    <a:pt x="4331" y="5071"/>
                    <a:pt x="4397" y="5034"/>
                  </a:cubicBezTo>
                  <a:cubicBezTo>
                    <a:pt x="4463" y="4997"/>
                    <a:pt x="4594" y="5027"/>
                    <a:pt x="4602" y="4953"/>
                  </a:cubicBezTo>
                  <a:cubicBezTo>
                    <a:pt x="4609" y="4888"/>
                    <a:pt x="4661" y="4880"/>
                    <a:pt x="4690" y="4814"/>
                  </a:cubicBezTo>
                  <a:cubicBezTo>
                    <a:pt x="4712" y="4741"/>
                    <a:pt x="4726" y="4712"/>
                    <a:pt x="4778" y="4704"/>
                  </a:cubicBezTo>
                  <a:cubicBezTo>
                    <a:pt x="4829" y="4697"/>
                    <a:pt x="4880" y="4668"/>
                    <a:pt x="4924" y="4712"/>
                  </a:cubicBezTo>
                  <a:cubicBezTo>
                    <a:pt x="4968" y="4756"/>
                    <a:pt x="4932" y="4792"/>
                    <a:pt x="4888" y="4821"/>
                  </a:cubicBezTo>
                  <a:cubicBezTo>
                    <a:pt x="4851" y="4844"/>
                    <a:pt x="4858" y="4895"/>
                    <a:pt x="4902" y="4924"/>
                  </a:cubicBezTo>
                  <a:cubicBezTo>
                    <a:pt x="4939" y="4946"/>
                    <a:pt x="4939" y="4990"/>
                    <a:pt x="4910" y="5034"/>
                  </a:cubicBezTo>
                  <a:cubicBezTo>
                    <a:pt x="4873" y="5078"/>
                    <a:pt x="4858" y="5195"/>
                    <a:pt x="4792" y="5203"/>
                  </a:cubicBezTo>
                  <a:cubicBezTo>
                    <a:pt x="4719" y="5210"/>
                    <a:pt x="4690" y="5217"/>
                    <a:pt x="4661" y="5283"/>
                  </a:cubicBezTo>
                  <a:cubicBezTo>
                    <a:pt x="4639" y="5342"/>
                    <a:pt x="4602" y="5386"/>
                    <a:pt x="4639" y="5415"/>
                  </a:cubicBezTo>
                  <a:cubicBezTo>
                    <a:pt x="4668" y="5452"/>
                    <a:pt x="4668" y="5496"/>
                    <a:pt x="4726" y="5518"/>
                  </a:cubicBezTo>
                  <a:cubicBezTo>
                    <a:pt x="4792" y="5547"/>
                    <a:pt x="4858" y="5562"/>
                    <a:pt x="4822" y="5584"/>
                  </a:cubicBezTo>
                  <a:cubicBezTo>
                    <a:pt x="4792" y="5613"/>
                    <a:pt x="4749" y="5620"/>
                    <a:pt x="4756" y="5657"/>
                  </a:cubicBezTo>
                  <a:cubicBezTo>
                    <a:pt x="4763" y="5686"/>
                    <a:pt x="4756" y="5716"/>
                    <a:pt x="4719" y="5730"/>
                  </a:cubicBezTo>
                  <a:cubicBezTo>
                    <a:pt x="4690" y="5745"/>
                    <a:pt x="4690" y="5811"/>
                    <a:pt x="4697" y="5833"/>
                  </a:cubicBezTo>
                  <a:cubicBezTo>
                    <a:pt x="4704" y="5855"/>
                    <a:pt x="4726" y="5884"/>
                    <a:pt x="4814" y="5884"/>
                  </a:cubicBezTo>
                  <a:cubicBezTo>
                    <a:pt x="4902" y="5884"/>
                    <a:pt x="4961" y="5877"/>
                    <a:pt x="4975" y="5921"/>
                  </a:cubicBezTo>
                  <a:cubicBezTo>
                    <a:pt x="4990" y="5957"/>
                    <a:pt x="4968" y="5987"/>
                    <a:pt x="4975" y="6023"/>
                  </a:cubicBezTo>
                  <a:cubicBezTo>
                    <a:pt x="4983" y="6053"/>
                    <a:pt x="5042" y="6089"/>
                    <a:pt x="5042" y="6089"/>
                  </a:cubicBezTo>
                  <a:cubicBezTo>
                    <a:pt x="5042" y="6089"/>
                    <a:pt x="5049" y="6185"/>
                    <a:pt x="5063" y="6236"/>
                  </a:cubicBezTo>
                  <a:cubicBezTo>
                    <a:pt x="5071" y="6280"/>
                    <a:pt x="5078" y="6346"/>
                    <a:pt x="5049" y="6382"/>
                  </a:cubicBezTo>
                  <a:cubicBezTo>
                    <a:pt x="5027" y="6426"/>
                    <a:pt x="5071" y="6507"/>
                    <a:pt x="5137" y="6456"/>
                  </a:cubicBezTo>
                  <a:cubicBezTo>
                    <a:pt x="5203" y="6404"/>
                    <a:pt x="5254" y="6456"/>
                    <a:pt x="5254" y="6514"/>
                  </a:cubicBezTo>
                  <a:cubicBezTo>
                    <a:pt x="5254" y="6573"/>
                    <a:pt x="5283" y="6624"/>
                    <a:pt x="5327" y="6624"/>
                  </a:cubicBezTo>
                  <a:cubicBezTo>
                    <a:pt x="5364" y="6624"/>
                    <a:pt x="5386" y="6683"/>
                    <a:pt x="5386" y="6749"/>
                  </a:cubicBezTo>
                  <a:cubicBezTo>
                    <a:pt x="5386" y="6822"/>
                    <a:pt x="5444" y="6822"/>
                    <a:pt x="5525" y="6807"/>
                  </a:cubicBezTo>
                  <a:cubicBezTo>
                    <a:pt x="5613" y="6800"/>
                    <a:pt x="5599" y="6881"/>
                    <a:pt x="5562" y="6932"/>
                  </a:cubicBezTo>
                  <a:cubicBezTo>
                    <a:pt x="5525" y="6983"/>
                    <a:pt x="5576" y="6961"/>
                    <a:pt x="5576" y="7012"/>
                  </a:cubicBezTo>
                  <a:cubicBezTo>
                    <a:pt x="5576" y="7064"/>
                    <a:pt x="5540" y="7108"/>
                    <a:pt x="5503" y="7130"/>
                  </a:cubicBezTo>
                  <a:cubicBezTo>
                    <a:pt x="5466" y="7159"/>
                    <a:pt x="5466" y="7196"/>
                    <a:pt x="5474" y="7254"/>
                  </a:cubicBezTo>
                  <a:cubicBezTo>
                    <a:pt x="5489" y="7313"/>
                    <a:pt x="5540" y="7357"/>
                    <a:pt x="5496" y="7394"/>
                  </a:cubicBezTo>
                  <a:cubicBezTo>
                    <a:pt x="5452" y="7438"/>
                    <a:pt x="5401" y="7474"/>
                    <a:pt x="5452" y="7518"/>
                  </a:cubicBezTo>
                  <a:cubicBezTo>
                    <a:pt x="5489" y="7547"/>
                    <a:pt x="5532" y="7547"/>
                    <a:pt x="5554" y="7547"/>
                  </a:cubicBezTo>
                  <a:cubicBezTo>
                    <a:pt x="5584" y="7526"/>
                    <a:pt x="5620" y="7504"/>
                    <a:pt x="5642" y="7511"/>
                  </a:cubicBezTo>
                  <a:cubicBezTo>
                    <a:pt x="5686" y="7518"/>
                    <a:pt x="5679" y="7591"/>
                    <a:pt x="5723" y="7591"/>
                  </a:cubicBezTo>
                  <a:cubicBezTo>
                    <a:pt x="5767" y="7591"/>
                    <a:pt x="5804" y="7599"/>
                    <a:pt x="5855" y="7577"/>
                  </a:cubicBezTo>
                  <a:cubicBezTo>
                    <a:pt x="5899" y="7547"/>
                    <a:pt x="5972" y="7540"/>
                    <a:pt x="5980" y="7584"/>
                  </a:cubicBezTo>
                  <a:cubicBezTo>
                    <a:pt x="5987" y="7628"/>
                    <a:pt x="6053" y="7679"/>
                    <a:pt x="6082" y="7694"/>
                  </a:cubicBezTo>
                  <a:cubicBezTo>
                    <a:pt x="6104" y="7709"/>
                    <a:pt x="6097" y="7789"/>
                    <a:pt x="6038" y="7760"/>
                  </a:cubicBezTo>
                  <a:cubicBezTo>
                    <a:pt x="5980" y="7738"/>
                    <a:pt x="5935" y="7745"/>
                    <a:pt x="5965" y="7782"/>
                  </a:cubicBezTo>
                  <a:cubicBezTo>
                    <a:pt x="5987" y="7811"/>
                    <a:pt x="6016" y="7848"/>
                    <a:pt x="5965" y="7840"/>
                  </a:cubicBezTo>
                  <a:cubicBezTo>
                    <a:pt x="5913" y="7833"/>
                    <a:pt x="5980" y="7885"/>
                    <a:pt x="5935" y="7914"/>
                  </a:cubicBezTo>
                  <a:cubicBezTo>
                    <a:pt x="5892" y="7950"/>
                    <a:pt x="5899" y="7995"/>
                    <a:pt x="5928" y="8016"/>
                  </a:cubicBezTo>
                  <a:cubicBezTo>
                    <a:pt x="5950" y="8046"/>
                    <a:pt x="5987" y="8126"/>
                    <a:pt x="5980" y="8163"/>
                  </a:cubicBezTo>
                  <a:cubicBezTo>
                    <a:pt x="5972" y="8200"/>
                    <a:pt x="6023" y="8214"/>
                    <a:pt x="5994" y="8266"/>
                  </a:cubicBezTo>
                  <a:cubicBezTo>
                    <a:pt x="5972" y="8317"/>
                    <a:pt x="5980" y="8324"/>
                    <a:pt x="5921" y="8331"/>
                  </a:cubicBezTo>
                  <a:cubicBezTo>
                    <a:pt x="5862" y="8339"/>
                    <a:pt x="5855" y="8368"/>
                    <a:pt x="5840" y="8412"/>
                  </a:cubicBezTo>
                  <a:cubicBezTo>
                    <a:pt x="5833" y="8449"/>
                    <a:pt x="5818" y="8493"/>
                    <a:pt x="5877" y="8529"/>
                  </a:cubicBezTo>
                  <a:cubicBezTo>
                    <a:pt x="5935" y="8559"/>
                    <a:pt x="6082" y="8603"/>
                    <a:pt x="6104" y="8639"/>
                  </a:cubicBezTo>
                  <a:cubicBezTo>
                    <a:pt x="6133" y="8676"/>
                    <a:pt x="6177" y="8713"/>
                    <a:pt x="6214" y="8676"/>
                  </a:cubicBezTo>
                  <a:cubicBezTo>
                    <a:pt x="6258" y="8632"/>
                    <a:pt x="6294" y="8603"/>
                    <a:pt x="6236" y="8580"/>
                  </a:cubicBezTo>
                  <a:cubicBezTo>
                    <a:pt x="6177" y="8551"/>
                    <a:pt x="6148" y="8500"/>
                    <a:pt x="6148" y="8478"/>
                  </a:cubicBezTo>
                  <a:cubicBezTo>
                    <a:pt x="6148" y="8449"/>
                    <a:pt x="6155" y="8471"/>
                    <a:pt x="6207" y="8434"/>
                  </a:cubicBezTo>
                  <a:cubicBezTo>
                    <a:pt x="6258" y="8397"/>
                    <a:pt x="6309" y="8383"/>
                    <a:pt x="6324" y="8339"/>
                  </a:cubicBezTo>
                  <a:cubicBezTo>
                    <a:pt x="6346" y="8295"/>
                    <a:pt x="6404" y="8273"/>
                    <a:pt x="6412" y="8309"/>
                  </a:cubicBezTo>
                  <a:cubicBezTo>
                    <a:pt x="6419" y="8339"/>
                    <a:pt x="6441" y="8376"/>
                    <a:pt x="6441" y="8376"/>
                  </a:cubicBezTo>
                  <a:cubicBezTo>
                    <a:pt x="6441" y="8376"/>
                    <a:pt x="6419" y="8287"/>
                    <a:pt x="6463" y="8273"/>
                  </a:cubicBezTo>
                  <a:cubicBezTo>
                    <a:pt x="6507" y="8258"/>
                    <a:pt x="6522" y="8266"/>
                    <a:pt x="6558" y="8287"/>
                  </a:cubicBezTo>
                  <a:cubicBezTo>
                    <a:pt x="6588" y="8309"/>
                    <a:pt x="6602" y="8346"/>
                    <a:pt x="6610" y="8383"/>
                  </a:cubicBezTo>
                  <a:cubicBezTo>
                    <a:pt x="6654" y="8368"/>
                    <a:pt x="6734" y="8339"/>
                    <a:pt x="6749" y="8309"/>
                  </a:cubicBezTo>
                  <a:cubicBezTo>
                    <a:pt x="6771" y="8280"/>
                    <a:pt x="6830" y="8221"/>
                    <a:pt x="6866" y="8214"/>
                  </a:cubicBezTo>
                  <a:cubicBezTo>
                    <a:pt x="6903" y="8207"/>
                    <a:pt x="6939" y="8207"/>
                    <a:pt x="6976" y="8214"/>
                  </a:cubicBezTo>
                  <a:cubicBezTo>
                    <a:pt x="7020" y="8221"/>
                    <a:pt x="7093" y="8200"/>
                    <a:pt x="7108" y="8163"/>
                  </a:cubicBezTo>
                  <a:cubicBezTo>
                    <a:pt x="7130" y="8119"/>
                    <a:pt x="7123" y="8060"/>
                    <a:pt x="7152" y="8046"/>
                  </a:cubicBezTo>
                  <a:cubicBezTo>
                    <a:pt x="7181" y="8038"/>
                    <a:pt x="7203" y="8097"/>
                    <a:pt x="7247" y="8060"/>
                  </a:cubicBezTo>
                  <a:cubicBezTo>
                    <a:pt x="7291" y="8031"/>
                    <a:pt x="7335" y="8002"/>
                    <a:pt x="7364" y="7965"/>
                  </a:cubicBezTo>
                  <a:cubicBezTo>
                    <a:pt x="7394" y="7936"/>
                    <a:pt x="7401" y="7921"/>
                    <a:pt x="7445" y="7899"/>
                  </a:cubicBezTo>
                  <a:cubicBezTo>
                    <a:pt x="7482" y="7877"/>
                    <a:pt x="7496" y="7870"/>
                    <a:pt x="7504" y="7826"/>
                  </a:cubicBezTo>
                  <a:cubicBezTo>
                    <a:pt x="7504" y="7782"/>
                    <a:pt x="7504" y="7723"/>
                    <a:pt x="7540" y="7709"/>
                  </a:cubicBezTo>
                  <a:cubicBezTo>
                    <a:pt x="7577" y="7687"/>
                    <a:pt x="7628" y="7687"/>
                    <a:pt x="7650" y="7687"/>
                  </a:cubicBezTo>
                  <a:cubicBezTo>
                    <a:pt x="7679" y="7687"/>
                    <a:pt x="7752" y="7709"/>
                    <a:pt x="7774" y="7738"/>
                  </a:cubicBezTo>
                  <a:cubicBezTo>
                    <a:pt x="7796" y="7760"/>
                    <a:pt x="7854" y="7819"/>
                    <a:pt x="7891" y="7797"/>
                  </a:cubicBezTo>
                  <a:cubicBezTo>
                    <a:pt x="7928" y="7775"/>
                    <a:pt x="7928" y="7738"/>
                    <a:pt x="7957" y="7716"/>
                  </a:cubicBezTo>
                  <a:cubicBezTo>
                    <a:pt x="7993" y="7701"/>
                    <a:pt x="8008" y="7701"/>
                    <a:pt x="8037" y="7731"/>
                  </a:cubicBezTo>
                  <a:cubicBezTo>
                    <a:pt x="8067" y="7760"/>
                    <a:pt x="8147" y="7738"/>
                    <a:pt x="8111" y="7694"/>
                  </a:cubicBezTo>
                  <a:cubicBezTo>
                    <a:pt x="8081" y="7657"/>
                    <a:pt x="8052" y="7657"/>
                    <a:pt x="8052" y="7613"/>
                  </a:cubicBezTo>
                  <a:cubicBezTo>
                    <a:pt x="8060" y="7577"/>
                    <a:pt x="8081" y="7562"/>
                    <a:pt x="8118" y="7540"/>
                  </a:cubicBezTo>
                  <a:cubicBezTo>
                    <a:pt x="8140" y="7533"/>
                    <a:pt x="8147" y="7511"/>
                    <a:pt x="8155" y="7496"/>
                  </a:cubicBezTo>
                  <a:cubicBezTo>
                    <a:pt x="8125" y="7423"/>
                    <a:pt x="8125" y="7423"/>
                    <a:pt x="8125" y="7423"/>
                  </a:cubicBezTo>
                  <a:cubicBezTo>
                    <a:pt x="8118" y="7350"/>
                    <a:pt x="8125" y="7269"/>
                    <a:pt x="8081" y="7225"/>
                  </a:cubicBezTo>
                  <a:cubicBezTo>
                    <a:pt x="8030" y="7181"/>
                    <a:pt x="7979" y="7130"/>
                    <a:pt x="7957" y="7086"/>
                  </a:cubicBezTo>
                  <a:cubicBezTo>
                    <a:pt x="7942" y="7035"/>
                    <a:pt x="7898" y="6939"/>
                    <a:pt x="7928" y="6873"/>
                  </a:cubicBezTo>
                  <a:cubicBezTo>
                    <a:pt x="7950" y="6800"/>
                    <a:pt x="7957" y="6800"/>
                    <a:pt x="8008" y="6749"/>
                  </a:cubicBezTo>
                  <a:cubicBezTo>
                    <a:pt x="8060" y="6697"/>
                    <a:pt x="8103" y="6639"/>
                    <a:pt x="8052" y="6595"/>
                  </a:cubicBezTo>
                  <a:cubicBezTo>
                    <a:pt x="8001" y="6558"/>
                    <a:pt x="7964" y="6544"/>
                    <a:pt x="8001" y="6507"/>
                  </a:cubicBezTo>
                  <a:cubicBezTo>
                    <a:pt x="8037" y="6463"/>
                    <a:pt x="8045" y="6448"/>
                    <a:pt x="7986" y="6419"/>
                  </a:cubicBezTo>
                  <a:cubicBezTo>
                    <a:pt x="7928" y="6397"/>
                    <a:pt x="7840" y="6368"/>
                    <a:pt x="7854" y="6309"/>
                  </a:cubicBezTo>
                  <a:cubicBezTo>
                    <a:pt x="7876" y="6250"/>
                    <a:pt x="7862" y="6280"/>
                    <a:pt x="7935" y="6280"/>
                  </a:cubicBezTo>
                  <a:cubicBezTo>
                    <a:pt x="8001" y="6280"/>
                    <a:pt x="8001" y="6302"/>
                    <a:pt x="8045" y="6243"/>
                  </a:cubicBezTo>
                  <a:cubicBezTo>
                    <a:pt x="8089" y="6185"/>
                    <a:pt x="8111" y="6162"/>
                    <a:pt x="8191" y="6155"/>
                  </a:cubicBezTo>
                  <a:cubicBezTo>
                    <a:pt x="8265" y="6148"/>
                    <a:pt x="8411" y="6155"/>
                    <a:pt x="8477" y="6140"/>
                  </a:cubicBezTo>
                  <a:cubicBezTo>
                    <a:pt x="8543" y="6119"/>
                    <a:pt x="8587" y="6148"/>
                    <a:pt x="8653" y="6111"/>
                  </a:cubicBezTo>
                  <a:cubicBezTo>
                    <a:pt x="8726" y="6082"/>
                    <a:pt x="8726" y="6053"/>
                    <a:pt x="8682" y="6009"/>
                  </a:cubicBezTo>
                  <a:cubicBezTo>
                    <a:pt x="8638" y="5972"/>
                    <a:pt x="8653" y="5935"/>
                    <a:pt x="8726" y="5928"/>
                  </a:cubicBezTo>
                  <a:cubicBezTo>
                    <a:pt x="8792" y="5921"/>
                    <a:pt x="8807" y="5899"/>
                    <a:pt x="8843" y="5847"/>
                  </a:cubicBezTo>
                  <a:cubicBezTo>
                    <a:pt x="8880" y="5796"/>
                    <a:pt x="8917" y="5730"/>
                    <a:pt x="8843" y="5716"/>
                  </a:cubicBezTo>
                  <a:cubicBezTo>
                    <a:pt x="8763" y="5694"/>
                    <a:pt x="8785" y="5635"/>
                    <a:pt x="8807" y="5613"/>
                  </a:cubicBezTo>
                  <a:cubicBezTo>
                    <a:pt x="8836" y="5584"/>
                    <a:pt x="8910" y="5584"/>
                    <a:pt x="8917" y="5562"/>
                  </a:cubicBezTo>
                  <a:cubicBezTo>
                    <a:pt x="8931" y="5532"/>
                    <a:pt x="8910" y="5518"/>
                    <a:pt x="8858" y="5474"/>
                  </a:cubicBezTo>
                  <a:cubicBezTo>
                    <a:pt x="8807" y="5430"/>
                    <a:pt x="8778" y="5400"/>
                    <a:pt x="8785" y="5357"/>
                  </a:cubicBezTo>
                  <a:cubicBezTo>
                    <a:pt x="8792" y="5312"/>
                    <a:pt x="8814" y="5239"/>
                    <a:pt x="8763" y="5210"/>
                  </a:cubicBezTo>
                  <a:cubicBezTo>
                    <a:pt x="8719" y="5188"/>
                    <a:pt x="8726" y="5173"/>
                    <a:pt x="8800" y="5151"/>
                  </a:cubicBezTo>
                  <a:cubicBezTo>
                    <a:pt x="8880" y="5137"/>
                    <a:pt x="8939" y="5049"/>
                    <a:pt x="8880" y="5019"/>
                  </a:cubicBezTo>
                  <a:cubicBezTo>
                    <a:pt x="8814" y="4983"/>
                    <a:pt x="8785" y="4939"/>
                    <a:pt x="8726" y="4909"/>
                  </a:cubicBezTo>
                  <a:cubicBezTo>
                    <a:pt x="8668" y="4873"/>
                    <a:pt x="8594" y="4807"/>
                    <a:pt x="8602" y="4734"/>
                  </a:cubicBezTo>
                  <a:cubicBezTo>
                    <a:pt x="8616" y="4668"/>
                    <a:pt x="8602" y="4660"/>
                    <a:pt x="8668" y="4653"/>
                  </a:cubicBezTo>
                  <a:cubicBezTo>
                    <a:pt x="8726" y="4646"/>
                    <a:pt x="8755" y="4646"/>
                    <a:pt x="8755" y="4646"/>
                  </a:cubicBezTo>
                  <a:cubicBezTo>
                    <a:pt x="8755" y="4646"/>
                    <a:pt x="8682" y="4602"/>
                    <a:pt x="8653" y="4543"/>
                  </a:cubicBezTo>
                  <a:cubicBezTo>
                    <a:pt x="8631" y="4485"/>
                    <a:pt x="8616" y="4433"/>
                    <a:pt x="8624" y="4389"/>
                  </a:cubicBezTo>
                  <a:cubicBezTo>
                    <a:pt x="8631" y="4345"/>
                    <a:pt x="8668" y="4279"/>
                    <a:pt x="8682" y="4250"/>
                  </a:cubicBezTo>
                  <a:cubicBezTo>
                    <a:pt x="8697" y="4228"/>
                    <a:pt x="8646" y="4199"/>
                    <a:pt x="8587" y="4235"/>
                  </a:cubicBezTo>
                  <a:cubicBezTo>
                    <a:pt x="8528" y="4272"/>
                    <a:pt x="8514" y="4177"/>
                    <a:pt x="8484" y="4126"/>
                  </a:cubicBezTo>
                  <a:cubicBezTo>
                    <a:pt x="8462" y="4074"/>
                    <a:pt x="8374" y="3994"/>
                    <a:pt x="8374" y="3994"/>
                  </a:cubicBezTo>
                  <a:cubicBezTo>
                    <a:pt x="8367" y="3964"/>
                    <a:pt x="8272" y="3913"/>
                    <a:pt x="8265" y="3869"/>
                  </a:cubicBezTo>
                  <a:cubicBezTo>
                    <a:pt x="8257" y="3825"/>
                    <a:pt x="8199" y="3700"/>
                    <a:pt x="8206" y="3635"/>
                  </a:cubicBezTo>
                  <a:cubicBezTo>
                    <a:pt x="8213" y="3561"/>
                    <a:pt x="8213" y="3495"/>
                    <a:pt x="8301" y="3488"/>
                  </a:cubicBezTo>
                  <a:cubicBezTo>
                    <a:pt x="8382" y="3481"/>
                    <a:pt x="8462" y="3503"/>
                    <a:pt x="8521" y="3481"/>
                  </a:cubicBezTo>
                  <a:cubicBezTo>
                    <a:pt x="8580" y="3451"/>
                    <a:pt x="8594" y="3444"/>
                    <a:pt x="8624" y="3400"/>
                  </a:cubicBezTo>
                  <a:cubicBezTo>
                    <a:pt x="8646" y="3356"/>
                    <a:pt x="8638" y="3290"/>
                    <a:pt x="8697" y="3283"/>
                  </a:cubicBezTo>
                  <a:cubicBezTo>
                    <a:pt x="8755" y="3276"/>
                    <a:pt x="8880" y="3253"/>
                    <a:pt x="8880" y="3253"/>
                  </a:cubicBezTo>
                  <a:cubicBezTo>
                    <a:pt x="8880" y="3253"/>
                    <a:pt x="8939" y="3327"/>
                    <a:pt x="8961" y="3305"/>
                  </a:cubicBezTo>
                  <a:cubicBezTo>
                    <a:pt x="8990" y="3290"/>
                    <a:pt x="8997" y="3268"/>
                    <a:pt x="9049" y="3290"/>
                  </a:cubicBezTo>
                  <a:cubicBezTo>
                    <a:pt x="9100" y="3319"/>
                    <a:pt x="9166" y="3385"/>
                    <a:pt x="9203" y="3378"/>
                  </a:cubicBezTo>
                  <a:cubicBezTo>
                    <a:pt x="9232" y="3371"/>
                    <a:pt x="9224" y="3378"/>
                    <a:pt x="9283" y="3356"/>
                  </a:cubicBezTo>
                  <a:cubicBezTo>
                    <a:pt x="9342" y="3341"/>
                    <a:pt x="9386" y="3341"/>
                    <a:pt x="9422" y="3305"/>
                  </a:cubicBezTo>
                  <a:cubicBezTo>
                    <a:pt x="9452" y="3276"/>
                    <a:pt x="9503" y="3246"/>
                    <a:pt x="9547" y="3217"/>
                  </a:cubicBezTo>
                  <a:cubicBezTo>
                    <a:pt x="9591" y="3180"/>
                    <a:pt x="9620" y="3158"/>
                    <a:pt x="9657" y="3144"/>
                  </a:cubicBezTo>
                  <a:cubicBezTo>
                    <a:pt x="9701" y="3136"/>
                    <a:pt x="9635" y="3107"/>
                    <a:pt x="9664" y="3056"/>
                  </a:cubicBezTo>
                  <a:cubicBezTo>
                    <a:pt x="9701" y="3004"/>
                    <a:pt x="9730" y="2909"/>
                    <a:pt x="9730" y="2909"/>
                  </a:cubicBezTo>
                  <a:cubicBezTo>
                    <a:pt x="9730" y="2909"/>
                    <a:pt x="9767" y="2953"/>
                    <a:pt x="9796" y="2931"/>
                  </a:cubicBezTo>
                  <a:cubicBezTo>
                    <a:pt x="9818" y="2916"/>
                    <a:pt x="9862" y="2894"/>
                    <a:pt x="9862" y="2858"/>
                  </a:cubicBezTo>
                  <a:cubicBezTo>
                    <a:pt x="9862" y="2836"/>
                    <a:pt x="9891" y="2807"/>
                    <a:pt x="9913" y="2785"/>
                  </a:cubicBezTo>
                  <a:lnTo>
                    <a:pt x="9906" y="2777"/>
                  </a:lnTo>
                </a:path>
              </a:pathLst>
            </a:custGeom>
            <a:solidFill>
              <a:schemeClr val="accent2"/>
            </a:solidFill>
            <a:ln w="38100" cap="flat" cmpd="sng">
              <a:solidFill>
                <a:schemeClr val="bg1"/>
              </a:solidFill>
              <a:bevel/>
              <a:headEnd/>
              <a:tailEnd/>
            </a:ln>
          </p:spPr>
          <p:txBody>
            <a:bodyPr wrap="none" anchor="ctr"/>
            <a:lstStyle/>
            <a:p>
              <a:endParaRPr lang="en-US" dirty="0">
                <a:latin typeface="Lato Regular" charset="0"/>
              </a:endParaRPr>
            </a:p>
          </p:txBody>
        </p:sp>
        <p:sp>
          <p:nvSpPr>
            <p:cNvPr id="80" name="Freeform 79">
              <a:extLst>
                <a:ext uri="{FF2B5EF4-FFF2-40B4-BE49-F238E27FC236}">
                  <a16:creationId xmlns:a16="http://schemas.microsoft.com/office/drawing/2014/main" id="{7456706C-4B12-EE4D-8721-8DB932ACDF0A}"/>
                </a:ext>
              </a:extLst>
            </p:cNvPr>
            <p:cNvSpPr>
              <a:spLocks noChangeArrowheads="1"/>
            </p:cNvSpPr>
            <p:nvPr/>
          </p:nvSpPr>
          <p:spPr bwMode="auto">
            <a:xfrm>
              <a:off x="3373941" y="5791754"/>
              <a:ext cx="2878123" cy="2744979"/>
            </a:xfrm>
            <a:custGeom>
              <a:avLst/>
              <a:gdLst>
                <a:gd name="T0" fmla="*/ 974 w 7489"/>
                <a:gd name="T1" fmla="*/ 7143 h 7225"/>
                <a:gd name="T2" fmla="*/ 630 w 7489"/>
                <a:gd name="T3" fmla="*/ 6616 h 7225"/>
                <a:gd name="T4" fmla="*/ 717 w 7489"/>
                <a:gd name="T5" fmla="*/ 6213 h 7225"/>
                <a:gd name="T6" fmla="*/ 402 w 7489"/>
                <a:gd name="T7" fmla="*/ 5920 h 7225"/>
                <a:gd name="T8" fmla="*/ 256 w 7489"/>
                <a:gd name="T9" fmla="*/ 5502 h 7225"/>
                <a:gd name="T10" fmla="*/ 278 w 7489"/>
                <a:gd name="T11" fmla="*/ 5194 h 7225"/>
                <a:gd name="T12" fmla="*/ 36 w 7489"/>
                <a:gd name="T13" fmla="*/ 4974 h 7225"/>
                <a:gd name="T14" fmla="*/ 205 w 7489"/>
                <a:gd name="T15" fmla="*/ 4799 h 7225"/>
                <a:gd name="T16" fmla="*/ 571 w 7489"/>
                <a:gd name="T17" fmla="*/ 4426 h 7225"/>
                <a:gd name="T18" fmla="*/ 534 w 7489"/>
                <a:gd name="T19" fmla="*/ 4067 h 7225"/>
                <a:gd name="T20" fmla="*/ 674 w 7489"/>
                <a:gd name="T21" fmla="*/ 3158 h 7225"/>
                <a:gd name="T22" fmla="*/ 293 w 7489"/>
                <a:gd name="T23" fmla="*/ 2521 h 7225"/>
                <a:gd name="T24" fmla="*/ 446 w 7489"/>
                <a:gd name="T25" fmla="*/ 2140 h 7225"/>
                <a:gd name="T26" fmla="*/ 762 w 7489"/>
                <a:gd name="T27" fmla="*/ 2044 h 7225"/>
                <a:gd name="T28" fmla="*/ 1150 w 7489"/>
                <a:gd name="T29" fmla="*/ 2096 h 7225"/>
                <a:gd name="T30" fmla="*/ 1985 w 7489"/>
                <a:gd name="T31" fmla="*/ 1949 h 7225"/>
                <a:gd name="T32" fmla="*/ 1868 w 7489"/>
                <a:gd name="T33" fmla="*/ 1444 h 7225"/>
                <a:gd name="T34" fmla="*/ 2359 w 7489"/>
                <a:gd name="T35" fmla="*/ 1085 h 7225"/>
                <a:gd name="T36" fmla="*/ 2960 w 7489"/>
                <a:gd name="T37" fmla="*/ 843 h 7225"/>
                <a:gd name="T38" fmla="*/ 3619 w 7489"/>
                <a:gd name="T39" fmla="*/ 308 h 7225"/>
                <a:gd name="T40" fmla="*/ 4022 w 7489"/>
                <a:gd name="T41" fmla="*/ 447 h 7225"/>
                <a:gd name="T42" fmla="*/ 4491 w 7489"/>
                <a:gd name="T43" fmla="*/ 725 h 7225"/>
                <a:gd name="T44" fmla="*/ 4345 w 7489"/>
                <a:gd name="T45" fmla="*/ 1136 h 7225"/>
                <a:gd name="T46" fmla="*/ 4330 w 7489"/>
                <a:gd name="T47" fmla="*/ 1480 h 7225"/>
                <a:gd name="T48" fmla="*/ 4755 w 7489"/>
                <a:gd name="T49" fmla="*/ 1539 h 7225"/>
                <a:gd name="T50" fmla="*/ 5143 w 7489"/>
                <a:gd name="T51" fmla="*/ 1326 h 7225"/>
                <a:gd name="T52" fmla="*/ 5422 w 7489"/>
                <a:gd name="T53" fmla="*/ 1070 h 7225"/>
                <a:gd name="T54" fmla="*/ 5231 w 7489"/>
                <a:gd name="T55" fmla="*/ 271 h 7225"/>
                <a:gd name="T56" fmla="*/ 5546 w 7489"/>
                <a:gd name="T57" fmla="*/ 37 h 7225"/>
                <a:gd name="T58" fmla="*/ 5957 w 7489"/>
                <a:gd name="T59" fmla="*/ 169 h 7225"/>
                <a:gd name="T60" fmla="*/ 6550 w 7489"/>
                <a:gd name="T61" fmla="*/ 242 h 7225"/>
                <a:gd name="T62" fmla="*/ 6821 w 7489"/>
                <a:gd name="T63" fmla="*/ 396 h 7225"/>
                <a:gd name="T64" fmla="*/ 6645 w 7489"/>
                <a:gd name="T65" fmla="*/ 953 h 7225"/>
                <a:gd name="T66" fmla="*/ 6865 w 7489"/>
                <a:gd name="T67" fmla="*/ 1348 h 7225"/>
                <a:gd name="T68" fmla="*/ 6968 w 7489"/>
                <a:gd name="T69" fmla="*/ 1891 h 7225"/>
                <a:gd name="T70" fmla="*/ 7415 w 7489"/>
                <a:gd name="T71" fmla="*/ 2228 h 7225"/>
                <a:gd name="T72" fmla="*/ 7364 w 7489"/>
                <a:gd name="T73" fmla="*/ 2858 h 7225"/>
                <a:gd name="T74" fmla="*/ 7268 w 7489"/>
                <a:gd name="T75" fmla="*/ 3092 h 7225"/>
                <a:gd name="T76" fmla="*/ 6733 w 7489"/>
                <a:gd name="T77" fmla="*/ 3517 h 7225"/>
                <a:gd name="T78" fmla="*/ 6352 w 7489"/>
                <a:gd name="T79" fmla="*/ 3576 h 7225"/>
                <a:gd name="T80" fmla="*/ 6059 w 7489"/>
                <a:gd name="T81" fmla="*/ 3840 h 7225"/>
                <a:gd name="T82" fmla="*/ 5656 w 7489"/>
                <a:gd name="T83" fmla="*/ 4184 h 7225"/>
                <a:gd name="T84" fmla="*/ 6059 w 7489"/>
                <a:gd name="T85" fmla="*/ 4397 h 7225"/>
                <a:gd name="T86" fmla="*/ 5847 w 7489"/>
                <a:gd name="T87" fmla="*/ 4813 h 7225"/>
                <a:gd name="T88" fmla="*/ 5605 w 7489"/>
                <a:gd name="T89" fmla="*/ 4784 h 7225"/>
                <a:gd name="T90" fmla="*/ 5488 w 7489"/>
                <a:gd name="T91" fmla="*/ 5158 h 7225"/>
                <a:gd name="T92" fmla="*/ 5143 w 7489"/>
                <a:gd name="T93" fmla="*/ 5568 h 7225"/>
                <a:gd name="T94" fmla="*/ 4733 w 7489"/>
                <a:gd name="T95" fmla="*/ 5795 h 7225"/>
                <a:gd name="T96" fmla="*/ 4638 w 7489"/>
                <a:gd name="T97" fmla="*/ 6096 h 7225"/>
                <a:gd name="T98" fmla="*/ 4352 w 7489"/>
                <a:gd name="T99" fmla="*/ 5744 h 7225"/>
                <a:gd name="T100" fmla="*/ 4088 w 7489"/>
                <a:gd name="T101" fmla="*/ 5400 h 7225"/>
                <a:gd name="T102" fmla="*/ 3810 w 7489"/>
                <a:gd name="T103" fmla="*/ 5671 h 7225"/>
                <a:gd name="T104" fmla="*/ 3502 w 7489"/>
                <a:gd name="T105" fmla="*/ 5920 h 7225"/>
                <a:gd name="T106" fmla="*/ 2974 w 7489"/>
                <a:gd name="T107" fmla="*/ 6286 h 7225"/>
                <a:gd name="T108" fmla="*/ 2417 w 7489"/>
                <a:gd name="T109" fmla="*/ 6396 h 7225"/>
                <a:gd name="T110" fmla="*/ 2110 w 7489"/>
                <a:gd name="T111" fmla="*/ 6682 h 7225"/>
                <a:gd name="T112" fmla="*/ 1824 w 7489"/>
                <a:gd name="T113" fmla="*/ 6916 h 7225"/>
                <a:gd name="T114" fmla="*/ 1567 w 7489"/>
                <a:gd name="T115" fmla="*/ 7188 h 7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9" h="7225">
                  <a:moveTo>
                    <a:pt x="1186" y="7224"/>
                  </a:moveTo>
                  <a:lnTo>
                    <a:pt x="1186" y="7224"/>
                  </a:lnTo>
                  <a:cubicBezTo>
                    <a:pt x="1150" y="7224"/>
                    <a:pt x="1128" y="7180"/>
                    <a:pt x="1113" y="7136"/>
                  </a:cubicBezTo>
                  <a:cubicBezTo>
                    <a:pt x="1106" y="7129"/>
                    <a:pt x="1106" y="7114"/>
                    <a:pt x="1099" y="7107"/>
                  </a:cubicBezTo>
                  <a:cubicBezTo>
                    <a:pt x="1076" y="7070"/>
                    <a:pt x="1069" y="7063"/>
                    <a:pt x="1047" y="7063"/>
                  </a:cubicBezTo>
                  <a:cubicBezTo>
                    <a:pt x="1040" y="7063"/>
                    <a:pt x="1033" y="7063"/>
                    <a:pt x="1033" y="7063"/>
                  </a:cubicBezTo>
                  <a:cubicBezTo>
                    <a:pt x="1018" y="7063"/>
                    <a:pt x="1011" y="7085"/>
                    <a:pt x="1003" y="7122"/>
                  </a:cubicBezTo>
                  <a:cubicBezTo>
                    <a:pt x="996" y="7158"/>
                    <a:pt x="996" y="7158"/>
                    <a:pt x="996" y="7158"/>
                  </a:cubicBezTo>
                  <a:cubicBezTo>
                    <a:pt x="974" y="7143"/>
                    <a:pt x="974" y="7143"/>
                    <a:pt x="974" y="7143"/>
                  </a:cubicBezTo>
                  <a:cubicBezTo>
                    <a:pt x="959" y="7129"/>
                    <a:pt x="952" y="7122"/>
                    <a:pt x="945" y="7107"/>
                  </a:cubicBezTo>
                  <a:cubicBezTo>
                    <a:pt x="908" y="7048"/>
                    <a:pt x="923" y="7004"/>
                    <a:pt x="966" y="6916"/>
                  </a:cubicBezTo>
                  <a:cubicBezTo>
                    <a:pt x="996" y="6858"/>
                    <a:pt x="981" y="6850"/>
                    <a:pt x="959" y="6821"/>
                  </a:cubicBezTo>
                  <a:cubicBezTo>
                    <a:pt x="945" y="6806"/>
                    <a:pt x="937" y="6792"/>
                    <a:pt x="923" y="6770"/>
                  </a:cubicBezTo>
                  <a:cubicBezTo>
                    <a:pt x="893" y="6704"/>
                    <a:pt x="857" y="6660"/>
                    <a:pt x="791" y="6660"/>
                  </a:cubicBezTo>
                  <a:cubicBezTo>
                    <a:pt x="783" y="6660"/>
                    <a:pt x="769" y="6660"/>
                    <a:pt x="762" y="6660"/>
                  </a:cubicBezTo>
                  <a:cubicBezTo>
                    <a:pt x="732" y="6667"/>
                    <a:pt x="710" y="6674"/>
                    <a:pt x="695" y="6674"/>
                  </a:cubicBezTo>
                  <a:cubicBezTo>
                    <a:pt x="666" y="6674"/>
                    <a:pt x="652" y="6653"/>
                    <a:pt x="644" y="6638"/>
                  </a:cubicBezTo>
                  <a:cubicBezTo>
                    <a:pt x="644" y="6631"/>
                    <a:pt x="637" y="6623"/>
                    <a:pt x="630" y="6616"/>
                  </a:cubicBezTo>
                  <a:cubicBezTo>
                    <a:pt x="622" y="6601"/>
                    <a:pt x="615" y="6594"/>
                    <a:pt x="608" y="6587"/>
                  </a:cubicBezTo>
                  <a:cubicBezTo>
                    <a:pt x="586" y="6557"/>
                    <a:pt x="564" y="6535"/>
                    <a:pt x="578" y="6455"/>
                  </a:cubicBezTo>
                  <a:cubicBezTo>
                    <a:pt x="593" y="6396"/>
                    <a:pt x="608" y="6389"/>
                    <a:pt x="637" y="6374"/>
                  </a:cubicBezTo>
                  <a:cubicBezTo>
                    <a:pt x="652" y="6374"/>
                    <a:pt x="674" y="6360"/>
                    <a:pt x="710" y="6330"/>
                  </a:cubicBezTo>
                  <a:cubicBezTo>
                    <a:pt x="732" y="6315"/>
                    <a:pt x="754" y="6293"/>
                    <a:pt x="762" y="6286"/>
                  </a:cubicBezTo>
                  <a:lnTo>
                    <a:pt x="762" y="6286"/>
                  </a:lnTo>
                  <a:lnTo>
                    <a:pt x="754" y="6279"/>
                  </a:lnTo>
                  <a:cubicBezTo>
                    <a:pt x="747" y="6272"/>
                    <a:pt x="740" y="6257"/>
                    <a:pt x="732" y="6235"/>
                  </a:cubicBezTo>
                  <a:cubicBezTo>
                    <a:pt x="725" y="6213"/>
                    <a:pt x="717" y="6213"/>
                    <a:pt x="717" y="6213"/>
                  </a:cubicBezTo>
                  <a:cubicBezTo>
                    <a:pt x="710" y="6213"/>
                    <a:pt x="703" y="6213"/>
                    <a:pt x="703" y="6213"/>
                  </a:cubicBezTo>
                  <a:cubicBezTo>
                    <a:pt x="688" y="6220"/>
                    <a:pt x="674" y="6220"/>
                    <a:pt x="659" y="6220"/>
                  </a:cubicBezTo>
                  <a:cubicBezTo>
                    <a:pt x="644" y="6220"/>
                    <a:pt x="622" y="6220"/>
                    <a:pt x="600" y="6206"/>
                  </a:cubicBezTo>
                  <a:cubicBezTo>
                    <a:pt x="542" y="6184"/>
                    <a:pt x="534" y="6169"/>
                    <a:pt x="534" y="6132"/>
                  </a:cubicBezTo>
                  <a:cubicBezTo>
                    <a:pt x="534" y="6118"/>
                    <a:pt x="534" y="6096"/>
                    <a:pt x="527" y="6066"/>
                  </a:cubicBezTo>
                  <a:cubicBezTo>
                    <a:pt x="512" y="6030"/>
                    <a:pt x="505" y="6015"/>
                    <a:pt x="505" y="6000"/>
                  </a:cubicBezTo>
                  <a:cubicBezTo>
                    <a:pt x="490" y="5971"/>
                    <a:pt x="490" y="5964"/>
                    <a:pt x="468" y="5927"/>
                  </a:cubicBezTo>
                  <a:cubicBezTo>
                    <a:pt x="461" y="5912"/>
                    <a:pt x="454" y="5912"/>
                    <a:pt x="439" y="5912"/>
                  </a:cubicBezTo>
                  <a:cubicBezTo>
                    <a:pt x="432" y="5912"/>
                    <a:pt x="417" y="5912"/>
                    <a:pt x="402" y="5920"/>
                  </a:cubicBezTo>
                  <a:cubicBezTo>
                    <a:pt x="388" y="5927"/>
                    <a:pt x="373" y="5927"/>
                    <a:pt x="351" y="5927"/>
                  </a:cubicBezTo>
                  <a:cubicBezTo>
                    <a:pt x="344" y="5927"/>
                    <a:pt x="336" y="5927"/>
                    <a:pt x="329" y="5927"/>
                  </a:cubicBezTo>
                  <a:cubicBezTo>
                    <a:pt x="307" y="5920"/>
                    <a:pt x="285" y="5912"/>
                    <a:pt x="278" y="5891"/>
                  </a:cubicBezTo>
                  <a:cubicBezTo>
                    <a:pt x="263" y="5869"/>
                    <a:pt x="263" y="5832"/>
                    <a:pt x="278" y="5781"/>
                  </a:cubicBezTo>
                  <a:cubicBezTo>
                    <a:pt x="293" y="5737"/>
                    <a:pt x="285" y="5729"/>
                    <a:pt x="256" y="5722"/>
                  </a:cubicBezTo>
                  <a:cubicBezTo>
                    <a:pt x="249" y="5722"/>
                    <a:pt x="234" y="5715"/>
                    <a:pt x="226" y="5707"/>
                  </a:cubicBezTo>
                  <a:cubicBezTo>
                    <a:pt x="205" y="5700"/>
                    <a:pt x="161" y="5671"/>
                    <a:pt x="168" y="5641"/>
                  </a:cubicBezTo>
                  <a:cubicBezTo>
                    <a:pt x="168" y="5627"/>
                    <a:pt x="183" y="5619"/>
                    <a:pt x="205" y="5612"/>
                  </a:cubicBezTo>
                  <a:cubicBezTo>
                    <a:pt x="249" y="5605"/>
                    <a:pt x="256" y="5575"/>
                    <a:pt x="256" y="5502"/>
                  </a:cubicBezTo>
                  <a:cubicBezTo>
                    <a:pt x="256" y="5465"/>
                    <a:pt x="271" y="5451"/>
                    <a:pt x="300" y="5451"/>
                  </a:cubicBezTo>
                  <a:cubicBezTo>
                    <a:pt x="314" y="5451"/>
                    <a:pt x="322" y="5451"/>
                    <a:pt x="336" y="5451"/>
                  </a:cubicBezTo>
                  <a:cubicBezTo>
                    <a:pt x="351" y="5451"/>
                    <a:pt x="366" y="5458"/>
                    <a:pt x="381" y="5458"/>
                  </a:cubicBezTo>
                  <a:cubicBezTo>
                    <a:pt x="388" y="5458"/>
                    <a:pt x="395" y="5458"/>
                    <a:pt x="402" y="5451"/>
                  </a:cubicBezTo>
                  <a:cubicBezTo>
                    <a:pt x="410" y="5451"/>
                    <a:pt x="417" y="5451"/>
                    <a:pt x="424" y="5443"/>
                  </a:cubicBezTo>
                  <a:cubicBezTo>
                    <a:pt x="432" y="5429"/>
                    <a:pt x="424" y="5407"/>
                    <a:pt x="417" y="5378"/>
                  </a:cubicBezTo>
                  <a:cubicBezTo>
                    <a:pt x="417" y="5356"/>
                    <a:pt x="410" y="5334"/>
                    <a:pt x="410" y="5312"/>
                  </a:cubicBezTo>
                  <a:cubicBezTo>
                    <a:pt x="410" y="5238"/>
                    <a:pt x="410" y="5238"/>
                    <a:pt x="373" y="5238"/>
                  </a:cubicBezTo>
                  <a:cubicBezTo>
                    <a:pt x="336" y="5238"/>
                    <a:pt x="293" y="5224"/>
                    <a:pt x="278" y="5194"/>
                  </a:cubicBezTo>
                  <a:cubicBezTo>
                    <a:pt x="271" y="5172"/>
                    <a:pt x="263" y="5150"/>
                    <a:pt x="293" y="5106"/>
                  </a:cubicBezTo>
                  <a:cubicBezTo>
                    <a:pt x="300" y="5092"/>
                    <a:pt x="307" y="5070"/>
                    <a:pt x="307" y="5062"/>
                  </a:cubicBezTo>
                  <a:cubicBezTo>
                    <a:pt x="300" y="5055"/>
                    <a:pt x="285" y="5048"/>
                    <a:pt x="285" y="5048"/>
                  </a:cubicBezTo>
                  <a:cubicBezTo>
                    <a:pt x="278" y="5048"/>
                    <a:pt x="278" y="5055"/>
                    <a:pt x="271" y="5055"/>
                  </a:cubicBezTo>
                  <a:cubicBezTo>
                    <a:pt x="256" y="5055"/>
                    <a:pt x="241" y="5062"/>
                    <a:pt x="219" y="5062"/>
                  </a:cubicBezTo>
                  <a:cubicBezTo>
                    <a:pt x="197" y="5062"/>
                    <a:pt x="161" y="5062"/>
                    <a:pt x="109" y="5077"/>
                  </a:cubicBezTo>
                  <a:cubicBezTo>
                    <a:pt x="102" y="5077"/>
                    <a:pt x="87" y="5077"/>
                    <a:pt x="80" y="5077"/>
                  </a:cubicBezTo>
                  <a:cubicBezTo>
                    <a:pt x="65" y="5077"/>
                    <a:pt x="51" y="5077"/>
                    <a:pt x="43" y="5062"/>
                  </a:cubicBezTo>
                  <a:cubicBezTo>
                    <a:pt x="29" y="5048"/>
                    <a:pt x="29" y="5011"/>
                    <a:pt x="36" y="4974"/>
                  </a:cubicBezTo>
                  <a:cubicBezTo>
                    <a:pt x="36" y="4960"/>
                    <a:pt x="36" y="4945"/>
                    <a:pt x="36" y="4923"/>
                  </a:cubicBezTo>
                  <a:cubicBezTo>
                    <a:pt x="36" y="4894"/>
                    <a:pt x="29" y="4872"/>
                    <a:pt x="21" y="4850"/>
                  </a:cubicBezTo>
                  <a:cubicBezTo>
                    <a:pt x="7" y="4813"/>
                    <a:pt x="0" y="4784"/>
                    <a:pt x="29" y="4755"/>
                  </a:cubicBezTo>
                  <a:cubicBezTo>
                    <a:pt x="58" y="4733"/>
                    <a:pt x="73" y="4725"/>
                    <a:pt x="87" y="4725"/>
                  </a:cubicBezTo>
                  <a:cubicBezTo>
                    <a:pt x="102" y="4725"/>
                    <a:pt x="124" y="4733"/>
                    <a:pt x="124" y="4777"/>
                  </a:cubicBezTo>
                  <a:cubicBezTo>
                    <a:pt x="124" y="4791"/>
                    <a:pt x="131" y="4806"/>
                    <a:pt x="146" y="4821"/>
                  </a:cubicBezTo>
                  <a:cubicBezTo>
                    <a:pt x="161" y="4835"/>
                    <a:pt x="175" y="4843"/>
                    <a:pt x="183" y="4843"/>
                  </a:cubicBezTo>
                  <a:cubicBezTo>
                    <a:pt x="183" y="4843"/>
                    <a:pt x="183" y="4843"/>
                    <a:pt x="190" y="4835"/>
                  </a:cubicBezTo>
                  <a:cubicBezTo>
                    <a:pt x="190" y="4828"/>
                    <a:pt x="197" y="4813"/>
                    <a:pt x="205" y="4799"/>
                  </a:cubicBezTo>
                  <a:cubicBezTo>
                    <a:pt x="226" y="4762"/>
                    <a:pt x="249" y="4711"/>
                    <a:pt x="293" y="4674"/>
                  </a:cubicBezTo>
                  <a:cubicBezTo>
                    <a:pt x="314" y="4660"/>
                    <a:pt x="329" y="4652"/>
                    <a:pt x="344" y="4645"/>
                  </a:cubicBezTo>
                  <a:cubicBezTo>
                    <a:pt x="351" y="4638"/>
                    <a:pt x="358" y="4638"/>
                    <a:pt x="381" y="4601"/>
                  </a:cubicBezTo>
                  <a:cubicBezTo>
                    <a:pt x="410" y="4535"/>
                    <a:pt x="454" y="4520"/>
                    <a:pt x="505" y="4499"/>
                  </a:cubicBezTo>
                  <a:cubicBezTo>
                    <a:pt x="520" y="4492"/>
                    <a:pt x="520" y="4492"/>
                    <a:pt x="520" y="4492"/>
                  </a:cubicBezTo>
                  <a:cubicBezTo>
                    <a:pt x="549" y="4484"/>
                    <a:pt x="571" y="4477"/>
                    <a:pt x="578" y="4477"/>
                  </a:cubicBezTo>
                  <a:cubicBezTo>
                    <a:pt x="586" y="4477"/>
                    <a:pt x="593" y="4477"/>
                    <a:pt x="593" y="4477"/>
                  </a:cubicBezTo>
                  <a:cubicBezTo>
                    <a:pt x="593" y="4477"/>
                    <a:pt x="593" y="4477"/>
                    <a:pt x="593" y="4470"/>
                  </a:cubicBezTo>
                  <a:cubicBezTo>
                    <a:pt x="593" y="4448"/>
                    <a:pt x="571" y="4426"/>
                    <a:pt x="571" y="4426"/>
                  </a:cubicBezTo>
                  <a:cubicBezTo>
                    <a:pt x="564" y="4411"/>
                    <a:pt x="564" y="4411"/>
                    <a:pt x="564" y="4411"/>
                  </a:cubicBezTo>
                  <a:cubicBezTo>
                    <a:pt x="644" y="4353"/>
                    <a:pt x="644" y="4353"/>
                    <a:pt x="644" y="4353"/>
                  </a:cubicBezTo>
                  <a:cubicBezTo>
                    <a:pt x="644" y="4353"/>
                    <a:pt x="637" y="4353"/>
                    <a:pt x="630" y="4353"/>
                  </a:cubicBezTo>
                  <a:cubicBezTo>
                    <a:pt x="630" y="4353"/>
                    <a:pt x="615" y="4353"/>
                    <a:pt x="608" y="4360"/>
                  </a:cubicBezTo>
                  <a:cubicBezTo>
                    <a:pt x="571" y="4382"/>
                    <a:pt x="527" y="4404"/>
                    <a:pt x="483" y="4404"/>
                  </a:cubicBezTo>
                  <a:cubicBezTo>
                    <a:pt x="461" y="4404"/>
                    <a:pt x="439" y="4397"/>
                    <a:pt x="417" y="4382"/>
                  </a:cubicBezTo>
                  <a:cubicBezTo>
                    <a:pt x="402" y="4375"/>
                    <a:pt x="395" y="4360"/>
                    <a:pt x="388" y="4345"/>
                  </a:cubicBezTo>
                  <a:cubicBezTo>
                    <a:pt x="381" y="4272"/>
                    <a:pt x="461" y="4170"/>
                    <a:pt x="468" y="4155"/>
                  </a:cubicBezTo>
                  <a:cubicBezTo>
                    <a:pt x="490" y="4133"/>
                    <a:pt x="512" y="4104"/>
                    <a:pt x="534" y="4067"/>
                  </a:cubicBezTo>
                  <a:cubicBezTo>
                    <a:pt x="556" y="4023"/>
                    <a:pt x="578" y="3979"/>
                    <a:pt x="615" y="3928"/>
                  </a:cubicBezTo>
                  <a:cubicBezTo>
                    <a:pt x="652" y="3884"/>
                    <a:pt x="681" y="3869"/>
                    <a:pt x="695" y="3854"/>
                  </a:cubicBezTo>
                  <a:cubicBezTo>
                    <a:pt x="717" y="3840"/>
                    <a:pt x="732" y="3832"/>
                    <a:pt x="740" y="3803"/>
                  </a:cubicBezTo>
                  <a:cubicBezTo>
                    <a:pt x="747" y="3774"/>
                    <a:pt x="747" y="3744"/>
                    <a:pt x="747" y="3715"/>
                  </a:cubicBezTo>
                  <a:cubicBezTo>
                    <a:pt x="740" y="3679"/>
                    <a:pt x="740" y="3627"/>
                    <a:pt x="762" y="3569"/>
                  </a:cubicBezTo>
                  <a:cubicBezTo>
                    <a:pt x="798" y="3503"/>
                    <a:pt x="776" y="3444"/>
                    <a:pt x="754" y="3378"/>
                  </a:cubicBezTo>
                  <a:cubicBezTo>
                    <a:pt x="754" y="3363"/>
                    <a:pt x="747" y="3342"/>
                    <a:pt x="740" y="3320"/>
                  </a:cubicBezTo>
                  <a:cubicBezTo>
                    <a:pt x="725" y="3275"/>
                    <a:pt x="710" y="3246"/>
                    <a:pt x="703" y="3224"/>
                  </a:cubicBezTo>
                  <a:cubicBezTo>
                    <a:pt x="688" y="3210"/>
                    <a:pt x="681" y="3188"/>
                    <a:pt x="674" y="3158"/>
                  </a:cubicBezTo>
                  <a:cubicBezTo>
                    <a:pt x="659" y="3114"/>
                    <a:pt x="637" y="3070"/>
                    <a:pt x="564" y="2997"/>
                  </a:cubicBezTo>
                  <a:cubicBezTo>
                    <a:pt x="527" y="2968"/>
                    <a:pt x="512" y="2939"/>
                    <a:pt x="512" y="2916"/>
                  </a:cubicBezTo>
                  <a:cubicBezTo>
                    <a:pt x="512" y="2894"/>
                    <a:pt x="534" y="2873"/>
                    <a:pt x="564" y="2851"/>
                  </a:cubicBezTo>
                  <a:cubicBezTo>
                    <a:pt x="578" y="2843"/>
                    <a:pt x="578" y="2836"/>
                    <a:pt x="578" y="2836"/>
                  </a:cubicBezTo>
                  <a:cubicBezTo>
                    <a:pt x="578" y="2821"/>
                    <a:pt x="534" y="2806"/>
                    <a:pt x="505" y="2792"/>
                  </a:cubicBezTo>
                  <a:cubicBezTo>
                    <a:pt x="490" y="2785"/>
                    <a:pt x="490" y="2785"/>
                    <a:pt x="490" y="2785"/>
                  </a:cubicBezTo>
                  <a:cubicBezTo>
                    <a:pt x="424" y="2763"/>
                    <a:pt x="410" y="2726"/>
                    <a:pt x="410" y="2660"/>
                  </a:cubicBezTo>
                  <a:cubicBezTo>
                    <a:pt x="410" y="2587"/>
                    <a:pt x="410" y="2557"/>
                    <a:pt x="366" y="2535"/>
                  </a:cubicBezTo>
                  <a:cubicBezTo>
                    <a:pt x="336" y="2528"/>
                    <a:pt x="307" y="2521"/>
                    <a:pt x="293" y="2521"/>
                  </a:cubicBezTo>
                  <a:cubicBezTo>
                    <a:pt x="271" y="2521"/>
                    <a:pt x="263" y="2528"/>
                    <a:pt x="256" y="2528"/>
                  </a:cubicBezTo>
                  <a:cubicBezTo>
                    <a:pt x="226" y="2535"/>
                    <a:pt x="226" y="2535"/>
                    <a:pt x="226" y="2535"/>
                  </a:cubicBezTo>
                  <a:cubicBezTo>
                    <a:pt x="241" y="2506"/>
                    <a:pt x="241" y="2506"/>
                    <a:pt x="241" y="2506"/>
                  </a:cubicBezTo>
                  <a:cubicBezTo>
                    <a:pt x="241" y="2499"/>
                    <a:pt x="271" y="2462"/>
                    <a:pt x="329" y="2440"/>
                  </a:cubicBezTo>
                  <a:cubicBezTo>
                    <a:pt x="351" y="2433"/>
                    <a:pt x="351" y="2418"/>
                    <a:pt x="351" y="2418"/>
                  </a:cubicBezTo>
                  <a:cubicBezTo>
                    <a:pt x="358" y="2396"/>
                    <a:pt x="336" y="2367"/>
                    <a:pt x="300" y="2345"/>
                  </a:cubicBezTo>
                  <a:cubicBezTo>
                    <a:pt x="271" y="2316"/>
                    <a:pt x="249" y="2279"/>
                    <a:pt x="256" y="2250"/>
                  </a:cubicBezTo>
                  <a:cubicBezTo>
                    <a:pt x="263" y="2235"/>
                    <a:pt x="278" y="2213"/>
                    <a:pt x="322" y="2206"/>
                  </a:cubicBezTo>
                  <a:cubicBezTo>
                    <a:pt x="395" y="2191"/>
                    <a:pt x="432" y="2176"/>
                    <a:pt x="446" y="2140"/>
                  </a:cubicBezTo>
                  <a:cubicBezTo>
                    <a:pt x="461" y="2111"/>
                    <a:pt x="490" y="2089"/>
                    <a:pt x="520" y="2089"/>
                  </a:cubicBezTo>
                  <a:cubicBezTo>
                    <a:pt x="527" y="2089"/>
                    <a:pt x="549" y="2089"/>
                    <a:pt x="564" y="2118"/>
                  </a:cubicBezTo>
                  <a:cubicBezTo>
                    <a:pt x="586" y="2154"/>
                    <a:pt x="608" y="2169"/>
                    <a:pt x="688" y="2169"/>
                  </a:cubicBezTo>
                  <a:cubicBezTo>
                    <a:pt x="695" y="2169"/>
                    <a:pt x="703" y="2169"/>
                    <a:pt x="703" y="2169"/>
                  </a:cubicBezTo>
                  <a:cubicBezTo>
                    <a:pt x="710" y="2154"/>
                    <a:pt x="659" y="2096"/>
                    <a:pt x="644" y="2074"/>
                  </a:cubicBezTo>
                  <a:cubicBezTo>
                    <a:pt x="630" y="2066"/>
                    <a:pt x="622" y="2052"/>
                    <a:pt x="615" y="2044"/>
                  </a:cubicBezTo>
                  <a:cubicBezTo>
                    <a:pt x="600" y="2023"/>
                    <a:pt x="608" y="2008"/>
                    <a:pt x="608" y="2001"/>
                  </a:cubicBezTo>
                  <a:cubicBezTo>
                    <a:pt x="622" y="1964"/>
                    <a:pt x="688" y="1964"/>
                    <a:pt x="695" y="1964"/>
                  </a:cubicBezTo>
                  <a:cubicBezTo>
                    <a:pt x="732" y="1964"/>
                    <a:pt x="747" y="2008"/>
                    <a:pt x="762" y="2044"/>
                  </a:cubicBezTo>
                  <a:cubicBezTo>
                    <a:pt x="769" y="2059"/>
                    <a:pt x="776" y="2074"/>
                    <a:pt x="783" y="2089"/>
                  </a:cubicBezTo>
                  <a:cubicBezTo>
                    <a:pt x="791" y="2111"/>
                    <a:pt x="813" y="2118"/>
                    <a:pt x="857" y="2118"/>
                  </a:cubicBezTo>
                  <a:cubicBezTo>
                    <a:pt x="879" y="2118"/>
                    <a:pt x="901" y="2118"/>
                    <a:pt x="923" y="2111"/>
                  </a:cubicBezTo>
                  <a:cubicBezTo>
                    <a:pt x="930" y="2111"/>
                    <a:pt x="937" y="2111"/>
                    <a:pt x="945" y="2111"/>
                  </a:cubicBezTo>
                  <a:cubicBezTo>
                    <a:pt x="1011" y="2111"/>
                    <a:pt x="1076" y="2154"/>
                    <a:pt x="1128" y="2191"/>
                  </a:cubicBezTo>
                  <a:cubicBezTo>
                    <a:pt x="1157" y="2220"/>
                    <a:pt x="1179" y="2228"/>
                    <a:pt x="1194" y="2228"/>
                  </a:cubicBezTo>
                  <a:cubicBezTo>
                    <a:pt x="1194" y="2228"/>
                    <a:pt x="1201" y="2228"/>
                    <a:pt x="1208" y="2213"/>
                  </a:cubicBezTo>
                  <a:cubicBezTo>
                    <a:pt x="1208" y="2198"/>
                    <a:pt x="1194" y="2184"/>
                    <a:pt x="1179" y="2162"/>
                  </a:cubicBezTo>
                  <a:cubicBezTo>
                    <a:pt x="1157" y="2147"/>
                    <a:pt x="1142" y="2125"/>
                    <a:pt x="1150" y="2096"/>
                  </a:cubicBezTo>
                  <a:cubicBezTo>
                    <a:pt x="1157" y="2081"/>
                    <a:pt x="1172" y="2074"/>
                    <a:pt x="1186" y="2074"/>
                  </a:cubicBezTo>
                  <a:cubicBezTo>
                    <a:pt x="1223" y="2074"/>
                    <a:pt x="1267" y="2103"/>
                    <a:pt x="1296" y="2140"/>
                  </a:cubicBezTo>
                  <a:cubicBezTo>
                    <a:pt x="1311" y="2154"/>
                    <a:pt x="1326" y="2154"/>
                    <a:pt x="1340" y="2154"/>
                  </a:cubicBezTo>
                  <a:cubicBezTo>
                    <a:pt x="1377" y="2154"/>
                    <a:pt x="1428" y="2125"/>
                    <a:pt x="1450" y="2103"/>
                  </a:cubicBezTo>
                  <a:cubicBezTo>
                    <a:pt x="1487" y="2066"/>
                    <a:pt x="1663" y="2001"/>
                    <a:pt x="1729" y="1979"/>
                  </a:cubicBezTo>
                  <a:cubicBezTo>
                    <a:pt x="1743" y="1971"/>
                    <a:pt x="1758" y="1964"/>
                    <a:pt x="1773" y="1964"/>
                  </a:cubicBezTo>
                  <a:cubicBezTo>
                    <a:pt x="1809" y="1964"/>
                    <a:pt x="1846" y="1979"/>
                    <a:pt x="1861" y="2044"/>
                  </a:cubicBezTo>
                  <a:cubicBezTo>
                    <a:pt x="1861" y="2052"/>
                    <a:pt x="1861" y="2052"/>
                    <a:pt x="1868" y="2052"/>
                  </a:cubicBezTo>
                  <a:cubicBezTo>
                    <a:pt x="1897" y="2052"/>
                    <a:pt x="1963" y="2001"/>
                    <a:pt x="1985" y="1949"/>
                  </a:cubicBezTo>
                  <a:cubicBezTo>
                    <a:pt x="2014" y="1905"/>
                    <a:pt x="2022" y="1883"/>
                    <a:pt x="2044" y="1854"/>
                  </a:cubicBezTo>
                  <a:cubicBezTo>
                    <a:pt x="2051" y="1847"/>
                    <a:pt x="2058" y="1832"/>
                    <a:pt x="2066" y="1810"/>
                  </a:cubicBezTo>
                  <a:cubicBezTo>
                    <a:pt x="2088" y="1781"/>
                    <a:pt x="2088" y="1773"/>
                    <a:pt x="2066" y="1751"/>
                  </a:cubicBezTo>
                  <a:cubicBezTo>
                    <a:pt x="2058" y="1744"/>
                    <a:pt x="2051" y="1737"/>
                    <a:pt x="2044" y="1730"/>
                  </a:cubicBezTo>
                  <a:cubicBezTo>
                    <a:pt x="2014" y="1693"/>
                    <a:pt x="1971" y="1656"/>
                    <a:pt x="1912" y="1620"/>
                  </a:cubicBezTo>
                  <a:cubicBezTo>
                    <a:pt x="1890" y="1605"/>
                    <a:pt x="1890" y="1605"/>
                    <a:pt x="1890" y="1605"/>
                  </a:cubicBezTo>
                  <a:cubicBezTo>
                    <a:pt x="1846" y="1575"/>
                    <a:pt x="1817" y="1554"/>
                    <a:pt x="1817" y="1524"/>
                  </a:cubicBezTo>
                  <a:cubicBezTo>
                    <a:pt x="1809" y="1510"/>
                    <a:pt x="1817" y="1495"/>
                    <a:pt x="1831" y="1473"/>
                  </a:cubicBezTo>
                  <a:cubicBezTo>
                    <a:pt x="1846" y="1451"/>
                    <a:pt x="1853" y="1444"/>
                    <a:pt x="1868" y="1444"/>
                  </a:cubicBezTo>
                  <a:cubicBezTo>
                    <a:pt x="1875" y="1444"/>
                    <a:pt x="1883" y="1451"/>
                    <a:pt x="1883" y="1451"/>
                  </a:cubicBezTo>
                  <a:cubicBezTo>
                    <a:pt x="1890" y="1451"/>
                    <a:pt x="1890" y="1451"/>
                    <a:pt x="1890" y="1451"/>
                  </a:cubicBezTo>
                  <a:cubicBezTo>
                    <a:pt x="1890" y="1451"/>
                    <a:pt x="1897" y="1444"/>
                    <a:pt x="1897" y="1436"/>
                  </a:cubicBezTo>
                  <a:cubicBezTo>
                    <a:pt x="1912" y="1407"/>
                    <a:pt x="1956" y="1326"/>
                    <a:pt x="2036" y="1326"/>
                  </a:cubicBezTo>
                  <a:cubicBezTo>
                    <a:pt x="2102" y="1326"/>
                    <a:pt x="2132" y="1326"/>
                    <a:pt x="2161" y="1297"/>
                  </a:cubicBezTo>
                  <a:cubicBezTo>
                    <a:pt x="2176" y="1290"/>
                    <a:pt x="2183" y="1261"/>
                    <a:pt x="2198" y="1231"/>
                  </a:cubicBezTo>
                  <a:cubicBezTo>
                    <a:pt x="2212" y="1194"/>
                    <a:pt x="2227" y="1151"/>
                    <a:pt x="2256" y="1129"/>
                  </a:cubicBezTo>
                  <a:cubicBezTo>
                    <a:pt x="2278" y="1106"/>
                    <a:pt x="2300" y="1106"/>
                    <a:pt x="2322" y="1106"/>
                  </a:cubicBezTo>
                  <a:cubicBezTo>
                    <a:pt x="2344" y="1106"/>
                    <a:pt x="2352" y="1106"/>
                    <a:pt x="2359" y="1085"/>
                  </a:cubicBezTo>
                  <a:cubicBezTo>
                    <a:pt x="2366" y="1077"/>
                    <a:pt x="2374" y="1070"/>
                    <a:pt x="2374" y="1063"/>
                  </a:cubicBezTo>
                  <a:cubicBezTo>
                    <a:pt x="2388" y="1026"/>
                    <a:pt x="2403" y="989"/>
                    <a:pt x="2476" y="975"/>
                  </a:cubicBezTo>
                  <a:cubicBezTo>
                    <a:pt x="2527" y="967"/>
                    <a:pt x="2564" y="945"/>
                    <a:pt x="2586" y="931"/>
                  </a:cubicBezTo>
                  <a:cubicBezTo>
                    <a:pt x="2593" y="931"/>
                    <a:pt x="2593" y="931"/>
                    <a:pt x="2593" y="931"/>
                  </a:cubicBezTo>
                  <a:lnTo>
                    <a:pt x="2593" y="931"/>
                  </a:lnTo>
                  <a:cubicBezTo>
                    <a:pt x="2645" y="931"/>
                    <a:pt x="2667" y="916"/>
                    <a:pt x="2681" y="901"/>
                  </a:cubicBezTo>
                  <a:cubicBezTo>
                    <a:pt x="2711" y="857"/>
                    <a:pt x="2798" y="850"/>
                    <a:pt x="2879" y="850"/>
                  </a:cubicBezTo>
                  <a:cubicBezTo>
                    <a:pt x="2901" y="850"/>
                    <a:pt x="2916" y="850"/>
                    <a:pt x="2930" y="843"/>
                  </a:cubicBezTo>
                  <a:cubicBezTo>
                    <a:pt x="2938" y="843"/>
                    <a:pt x="2945" y="843"/>
                    <a:pt x="2960" y="843"/>
                  </a:cubicBezTo>
                  <a:cubicBezTo>
                    <a:pt x="3018" y="828"/>
                    <a:pt x="3150" y="813"/>
                    <a:pt x="3202" y="762"/>
                  </a:cubicBezTo>
                  <a:cubicBezTo>
                    <a:pt x="3245" y="718"/>
                    <a:pt x="3333" y="660"/>
                    <a:pt x="3399" y="623"/>
                  </a:cubicBezTo>
                  <a:cubicBezTo>
                    <a:pt x="3421" y="608"/>
                    <a:pt x="3436" y="601"/>
                    <a:pt x="3451" y="594"/>
                  </a:cubicBezTo>
                  <a:cubicBezTo>
                    <a:pt x="3502" y="557"/>
                    <a:pt x="3546" y="528"/>
                    <a:pt x="3605" y="498"/>
                  </a:cubicBezTo>
                  <a:cubicBezTo>
                    <a:pt x="3648" y="476"/>
                    <a:pt x="3648" y="462"/>
                    <a:pt x="3656" y="447"/>
                  </a:cubicBezTo>
                  <a:cubicBezTo>
                    <a:pt x="3663" y="440"/>
                    <a:pt x="3663" y="432"/>
                    <a:pt x="3663" y="425"/>
                  </a:cubicBezTo>
                  <a:cubicBezTo>
                    <a:pt x="3670" y="425"/>
                    <a:pt x="3670" y="418"/>
                    <a:pt x="3678" y="411"/>
                  </a:cubicBezTo>
                  <a:cubicBezTo>
                    <a:pt x="3685" y="388"/>
                    <a:pt x="3693" y="381"/>
                    <a:pt x="3656" y="352"/>
                  </a:cubicBezTo>
                  <a:cubicBezTo>
                    <a:pt x="3634" y="337"/>
                    <a:pt x="3626" y="323"/>
                    <a:pt x="3619" y="308"/>
                  </a:cubicBezTo>
                  <a:cubicBezTo>
                    <a:pt x="3619" y="293"/>
                    <a:pt x="3634" y="279"/>
                    <a:pt x="3641" y="264"/>
                  </a:cubicBezTo>
                  <a:cubicBezTo>
                    <a:pt x="3656" y="256"/>
                    <a:pt x="3663" y="242"/>
                    <a:pt x="3663" y="235"/>
                  </a:cubicBezTo>
                  <a:cubicBezTo>
                    <a:pt x="3678" y="198"/>
                    <a:pt x="3700" y="161"/>
                    <a:pt x="3736" y="161"/>
                  </a:cubicBezTo>
                  <a:cubicBezTo>
                    <a:pt x="3751" y="161"/>
                    <a:pt x="3766" y="169"/>
                    <a:pt x="3780" y="176"/>
                  </a:cubicBezTo>
                  <a:cubicBezTo>
                    <a:pt x="3802" y="191"/>
                    <a:pt x="3824" y="205"/>
                    <a:pt x="3839" y="220"/>
                  </a:cubicBezTo>
                  <a:cubicBezTo>
                    <a:pt x="3854" y="235"/>
                    <a:pt x="3868" y="249"/>
                    <a:pt x="3890" y="256"/>
                  </a:cubicBezTo>
                  <a:cubicBezTo>
                    <a:pt x="3927" y="271"/>
                    <a:pt x="3927" y="308"/>
                    <a:pt x="3927" y="337"/>
                  </a:cubicBezTo>
                  <a:cubicBezTo>
                    <a:pt x="3927" y="352"/>
                    <a:pt x="3927" y="366"/>
                    <a:pt x="3934" y="388"/>
                  </a:cubicBezTo>
                  <a:cubicBezTo>
                    <a:pt x="3949" y="432"/>
                    <a:pt x="3978" y="440"/>
                    <a:pt x="4022" y="447"/>
                  </a:cubicBezTo>
                  <a:cubicBezTo>
                    <a:pt x="4059" y="454"/>
                    <a:pt x="4074" y="469"/>
                    <a:pt x="4095" y="491"/>
                  </a:cubicBezTo>
                  <a:cubicBezTo>
                    <a:pt x="4103" y="491"/>
                    <a:pt x="4110" y="498"/>
                    <a:pt x="4125" y="506"/>
                  </a:cubicBezTo>
                  <a:cubicBezTo>
                    <a:pt x="4139" y="520"/>
                    <a:pt x="4154" y="520"/>
                    <a:pt x="4176" y="520"/>
                  </a:cubicBezTo>
                  <a:cubicBezTo>
                    <a:pt x="4191" y="520"/>
                    <a:pt x="4213" y="520"/>
                    <a:pt x="4220" y="506"/>
                  </a:cubicBezTo>
                  <a:cubicBezTo>
                    <a:pt x="4235" y="498"/>
                    <a:pt x="4257" y="491"/>
                    <a:pt x="4286" y="491"/>
                  </a:cubicBezTo>
                  <a:cubicBezTo>
                    <a:pt x="4323" y="491"/>
                    <a:pt x="4367" y="506"/>
                    <a:pt x="4381" y="535"/>
                  </a:cubicBezTo>
                  <a:cubicBezTo>
                    <a:pt x="4388" y="557"/>
                    <a:pt x="4396" y="579"/>
                    <a:pt x="4403" y="594"/>
                  </a:cubicBezTo>
                  <a:cubicBezTo>
                    <a:pt x="4411" y="638"/>
                    <a:pt x="4418" y="660"/>
                    <a:pt x="4440" y="667"/>
                  </a:cubicBezTo>
                  <a:cubicBezTo>
                    <a:pt x="4476" y="674"/>
                    <a:pt x="4491" y="704"/>
                    <a:pt x="4491" y="725"/>
                  </a:cubicBezTo>
                  <a:cubicBezTo>
                    <a:pt x="4491" y="740"/>
                    <a:pt x="4476" y="770"/>
                    <a:pt x="4418" y="770"/>
                  </a:cubicBezTo>
                  <a:cubicBezTo>
                    <a:pt x="4396" y="777"/>
                    <a:pt x="4381" y="784"/>
                    <a:pt x="4381" y="792"/>
                  </a:cubicBezTo>
                  <a:cubicBezTo>
                    <a:pt x="4374" y="799"/>
                    <a:pt x="4381" y="821"/>
                    <a:pt x="4388" y="835"/>
                  </a:cubicBezTo>
                  <a:cubicBezTo>
                    <a:pt x="4396" y="850"/>
                    <a:pt x="4396" y="850"/>
                    <a:pt x="4396" y="850"/>
                  </a:cubicBezTo>
                  <a:cubicBezTo>
                    <a:pt x="4411" y="880"/>
                    <a:pt x="4411" y="887"/>
                    <a:pt x="4388" y="938"/>
                  </a:cubicBezTo>
                  <a:cubicBezTo>
                    <a:pt x="4381" y="953"/>
                    <a:pt x="4381" y="975"/>
                    <a:pt x="4381" y="989"/>
                  </a:cubicBezTo>
                  <a:cubicBezTo>
                    <a:pt x="4381" y="1019"/>
                    <a:pt x="4381" y="1048"/>
                    <a:pt x="4337" y="1070"/>
                  </a:cubicBezTo>
                  <a:cubicBezTo>
                    <a:pt x="4308" y="1085"/>
                    <a:pt x="4308" y="1092"/>
                    <a:pt x="4308" y="1099"/>
                  </a:cubicBezTo>
                  <a:cubicBezTo>
                    <a:pt x="4308" y="1099"/>
                    <a:pt x="4308" y="1114"/>
                    <a:pt x="4345" y="1136"/>
                  </a:cubicBezTo>
                  <a:cubicBezTo>
                    <a:pt x="4403" y="1173"/>
                    <a:pt x="4433" y="1187"/>
                    <a:pt x="4469" y="1187"/>
                  </a:cubicBezTo>
                  <a:cubicBezTo>
                    <a:pt x="4476" y="1187"/>
                    <a:pt x="4484" y="1187"/>
                    <a:pt x="4491" y="1187"/>
                  </a:cubicBezTo>
                  <a:cubicBezTo>
                    <a:pt x="4498" y="1187"/>
                    <a:pt x="4506" y="1180"/>
                    <a:pt x="4506" y="1180"/>
                  </a:cubicBezTo>
                  <a:cubicBezTo>
                    <a:pt x="4528" y="1180"/>
                    <a:pt x="4535" y="1187"/>
                    <a:pt x="4543" y="1194"/>
                  </a:cubicBezTo>
                  <a:cubicBezTo>
                    <a:pt x="4557" y="1216"/>
                    <a:pt x="4550" y="1246"/>
                    <a:pt x="4535" y="1290"/>
                  </a:cubicBezTo>
                  <a:cubicBezTo>
                    <a:pt x="4528" y="1304"/>
                    <a:pt x="4528" y="1319"/>
                    <a:pt x="4528" y="1334"/>
                  </a:cubicBezTo>
                  <a:cubicBezTo>
                    <a:pt x="4528" y="1363"/>
                    <a:pt x="4520" y="1400"/>
                    <a:pt x="4455" y="1422"/>
                  </a:cubicBezTo>
                  <a:cubicBezTo>
                    <a:pt x="4440" y="1429"/>
                    <a:pt x="4440" y="1429"/>
                    <a:pt x="4440" y="1429"/>
                  </a:cubicBezTo>
                  <a:cubicBezTo>
                    <a:pt x="4381" y="1444"/>
                    <a:pt x="4374" y="1444"/>
                    <a:pt x="4330" y="1480"/>
                  </a:cubicBezTo>
                  <a:cubicBezTo>
                    <a:pt x="4315" y="1495"/>
                    <a:pt x="4293" y="1510"/>
                    <a:pt x="4293" y="1517"/>
                  </a:cubicBezTo>
                  <a:cubicBezTo>
                    <a:pt x="4293" y="1524"/>
                    <a:pt x="4293" y="1524"/>
                    <a:pt x="4323" y="1546"/>
                  </a:cubicBezTo>
                  <a:cubicBezTo>
                    <a:pt x="4352" y="1561"/>
                    <a:pt x="4367" y="1583"/>
                    <a:pt x="4381" y="1605"/>
                  </a:cubicBezTo>
                  <a:cubicBezTo>
                    <a:pt x="4396" y="1620"/>
                    <a:pt x="4396" y="1627"/>
                    <a:pt x="4411" y="1627"/>
                  </a:cubicBezTo>
                  <a:cubicBezTo>
                    <a:pt x="4418" y="1627"/>
                    <a:pt x="4418" y="1627"/>
                    <a:pt x="4425" y="1627"/>
                  </a:cubicBezTo>
                  <a:cubicBezTo>
                    <a:pt x="4484" y="1612"/>
                    <a:pt x="4513" y="1590"/>
                    <a:pt x="4535" y="1568"/>
                  </a:cubicBezTo>
                  <a:cubicBezTo>
                    <a:pt x="4557" y="1532"/>
                    <a:pt x="4594" y="1532"/>
                    <a:pt x="4623" y="1532"/>
                  </a:cubicBezTo>
                  <a:cubicBezTo>
                    <a:pt x="4638" y="1532"/>
                    <a:pt x="4660" y="1532"/>
                    <a:pt x="4682" y="1532"/>
                  </a:cubicBezTo>
                  <a:cubicBezTo>
                    <a:pt x="4711" y="1539"/>
                    <a:pt x="4733" y="1539"/>
                    <a:pt x="4755" y="1539"/>
                  </a:cubicBezTo>
                  <a:cubicBezTo>
                    <a:pt x="4792" y="1539"/>
                    <a:pt x="4821" y="1532"/>
                    <a:pt x="4843" y="1517"/>
                  </a:cubicBezTo>
                  <a:cubicBezTo>
                    <a:pt x="4872" y="1502"/>
                    <a:pt x="4879" y="1495"/>
                    <a:pt x="4894" y="1473"/>
                  </a:cubicBezTo>
                  <a:cubicBezTo>
                    <a:pt x="4902" y="1458"/>
                    <a:pt x="4909" y="1444"/>
                    <a:pt x="4924" y="1422"/>
                  </a:cubicBezTo>
                  <a:cubicBezTo>
                    <a:pt x="4938" y="1407"/>
                    <a:pt x="4945" y="1400"/>
                    <a:pt x="4953" y="1385"/>
                  </a:cubicBezTo>
                  <a:cubicBezTo>
                    <a:pt x="4975" y="1356"/>
                    <a:pt x="4989" y="1326"/>
                    <a:pt x="5033" y="1326"/>
                  </a:cubicBezTo>
                  <a:cubicBezTo>
                    <a:pt x="5041" y="1326"/>
                    <a:pt x="5048" y="1326"/>
                    <a:pt x="5048" y="1326"/>
                  </a:cubicBezTo>
                  <a:cubicBezTo>
                    <a:pt x="5063" y="1334"/>
                    <a:pt x="5070" y="1334"/>
                    <a:pt x="5077" y="1334"/>
                  </a:cubicBezTo>
                  <a:cubicBezTo>
                    <a:pt x="5092" y="1334"/>
                    <a:pt x="5099" y="1326"/>
                    <a:pt x="5114" y="1326"/>
                  </a:cubicBezTo>
                  <a:cubicBezTo>
                    <a:pt x="5121" y="1326"/>
                    <a:pt x="5136" y="1326"/>
                    <a:pt x="5143" y="1326"/>
                  </a:cubicBezTo>
                  <a:cubicBezTo>
                    <a:pt x="5165" y="1326"/>
                    <a:pt x="5187" y="1334"/>
                    <a:pt x="5202" y="1356"/>
                  </a:cubicBezTo>
                  <a:cubicBezTo>
                    <a:pt x="5224" y="1378"/>
                    <a:pt x="5260" y="1400"/>
                    <a:pt x="5283" y="1400"/>
                  </a:cubicBezTo>
                  <a:cubicBezTo>
                    <a:pt x="5290" y="1400"/>
                    <a:pt x="5297" y="1400"/>
                    <a:pt x="5297" y="1392"/>
                  </a:cubicBezTo>
                  <a:cubicBezTo>
                    <a:pt x="5312" y="1341"/>
                    <a:pt x="5334" y="1297"/>
                    <a:pt x="5400" y="1268"/>
                  </a:cubicBezTo>
                  <a:cubicBezTo>
                    <a:pt x="5414" y="1261"/>
                    <a:pt x="5414" y="1261"/>
                    <a:pt x="5414" y="1261"/>
                  </a:cubicBezTo>
                  <a:cubicBezTo>
                    <a:pt x="5458" y="1246"/>
                    <a:pt x="5539" y="1216"/>
                    <a:pt x="5524" y="1187"/>
                  </a:cubicBezTo>
                  <a:cubicBezTo>
                    <a:pt x="5517" y="1165"/>
                    <a:pt x="5502" y="1158"/>
                    <a:pt x="5480" y="1151"/>
                  </a:cubicBezTo>
                  <a:cubicBezTo>
                    <a:pt x="5466" y="1143"/>
                    <a:pt x="5451" y="1136"/>
                    <a:pt x="5436" y="1129"/>
                  </a:cubicBezTo>
                  <a:cubicBezTo>
                    <a:pt x="5414" y="1106"/>
                    <a:pt x="5407" y="1099"/>
                    <a:pt x="5422" y="1070"/>
                  </a:cubicBezTo>
                  <a:cubicBezTo>
                    <a:pt x="5422" y="1063"/>
                    <a:pt x="5429" y="1048"/>
                    <a:pt x="5436" y="1026"/>
                  </a:cubicBezTo>
                  <a:cubicBezTo>
                    <a:pt x="5458" y="931"/>
                    <a:pt x="5480" y="747"/>
                    <a:pt x="5451" y="725"/>
                  </a:cubicBezTo>
                  <a:cubicBezTo>
                    <a:pt x="5414" y="689"/>
                    <a:pt x="5407" y="667"/>
                    <a:pt x="5400" y="608"/>
                  </a:cubicBezTo>
                  <a:cubicBezTo>
                    <a:pt x="5393" y="550"/>
                    <a:pt x="5334" y="513"/>
                    <a:pt x="5283" y="498"/>
                  </a:cubicBezTo>
                  <a:cubicBezTo>
                    <a:pt x="5217" y="484"/>
                    <a:pt x="5165" y="440"/>
                    <a:pt x="5143" y="396"/>
                  </a:cubicBezTo>
                  <a:cubicBezTo>
                    <a:pt x="5143" y="388"/>
                    <a:pt x="5136" y="381"/>
                    <a:pt x="5136" y="374"/>
                  </a:cubicBezTo>
                  <a:cubicBezTo>
                    <a:pt x="5121" y="337"/>
                    <a:pt x="5099" y="301"/>
                    <a:pt x="5114" y="279"/>
                  </a:cubicBezTo>
                  <a:cubicBezTo>
                    <a:pt x="5121" y="264"/>
                    <a:pt x="5136" y="256"/>
                    <a:pt x="5158" y="256"/>
                  </a:cubicBezTo>
                  <a:cubicBezTo>
                    <a:pt x="5195" y="256"/>
                    <a:pt x="5217" y="264"/>
                    <a:pt x="5231" y="271"/>
                  </a:cubicBezTo>
                  <a:cubicBezTo>
                    <a:pt x="5253" y="271"/>
                    <a:pt x="5268" y="279"/>
                    <a:pt x="5283" y="279"/>
                  </a:cubicBezTo>
                  <a:cubicBezTo>
                    <a:pt x="5290" y="279"/>
                    <a:pt x="5297" y="279"/>
                    <a:pt x="5312" y="279"/>
                  </a:cubicBezTo>
                  <a:cubicBezTo>
                    <a:pt x="5326" y="271"/>
                    <a:pt x="5334" y="271"/>
                    <a:pt x="5348" y="271"/>
                  </a:cubicBezTo>
                  <a:cubicBezTo>
                    <a:pt x="5385" y="271"/>
                    <a:pt x="5385" y="271"/>
                    <a:pt x="5385" y="271"/>
                  </a:cubicBezTo>
                  <a:cubicBezTo>
                    <a:pt x="5414" y="271"/>
                    <a:pt x="5429" y="271"/>
                    <a:pt x="5436" y="242"/>
                  </a:cubicBezTo>
                  <a:cubicBezTo>
                    <a:pt x="5436" y="220"/>
                    <a:pt x="5436" y="205"/>
                    <a:pt x="5429" y="191"/>
                  </a:cubicBezTo>
                  <a:cubicBezTo>
                    <a:pt x="5422" y="169"/>
                    <a:pt x="5407" y="139"/>
                    <a:pt x="5451" y="117"/>
                  </a:cubicBezTo>
                  <a:cubicBezTo>
                    <a:pt x="5466" y="103"/>
                    <a:pt x="5480" y="88"/>
                    <a:pt x="5488" y="73"/>
                  </a:cubicBezTo>
                  <a:cubicBezTo>
                    <a:pt x="5502" y="59"/>
                    <a:pt x="5517" y="37"/>
                    <a:pt x="5546" y="37"/>
                  </a:cubicBezTo>
                  <a:cubicBezTo>
                    <a:pt x="5576" y="37"/>
                    <a:pt x="5583" y="59"/>
                    <a:pt x="5590" y="66"/>
                  </a:cubicBezTo>
                  <a:cubicBezTo>
                    <a:pt x="5597" y="81"/>
                    <a:pt x="5597" y="81"/>
                    <a:pt x="5612" y="81"/>
                  </a:cubicBezTo>
                  <a:cubicBezTo>
                    <a:pt x="5619" y="81"/>
                    <a:pt x="5627" y="81"/>
                    <a:pt x="5634" y="81"/>
                  </a:cubicBezTo>
                  <a:cubicBezTo>
                    <a:pt x="5656" y="73"/>
                    <a:pt x="5656" y="73"/>
                    <a:pt x="5656" y="73"/>
                  </a:cubicBezTo>
                  <a:cubicBezTo>
                    <a:pt x="5715" y="59"/>
                    <a:pt x="5729" y="59"/>
                    <a:pt x="5774" y="29"/>
                  </a:cubicBezTo>
                  <a:cubicBezTo>
                    <a:pt x="5803" y="15"/>
                    <a:pt x="5825" y="0"/>
                    <a:pt x="5839" y="0"/>
                  </a:cubicBezTo>
                  <a:cubicBezTo>
                    <a:pt x="5861" y="0"/>
                    <a:pt x="5883" y="15"/>
                    <a:pt x="5905" y="29"/>
                  </a:cubicBezTo>
                  <a:cubicBezTo>
                    <a:pt x="5935" y="51"/>
                    <a:pt x="5935" y="81"/>
                    <a:pt x="5935" y="110"/>
                  </a:cubicBezTo>
                  <a:cubicBezTo>
                    <a:pt x="5942" y="132"/>
                    <a:pt x="5942" y="154"/>
                    <a:pt x="5957" y="169"/>
                  </a:cubicBezTo>
                  <a:cubicBezTo>
                    <a:pt x="5986" y="220"/>
                    <a:pt x="6001" y="308"/>
                    <a:pt x="5979" y="344"/>
                  </a:cubicBezTo>
                  <a:cubicBezTo>
                    <a:pt x="5971" y="366"/>
                    <a:pt x="5957" y="388"/>
                    <a:pt x="5964" y="411"/>
                  </a:cubicBezTo>
                  <a:cubicBezTo>
                    <a:pt x="5971" y="418"/>
                    <a:pt x="5986" y="432"/>
                    <a:pt x="6008" y="440"/>
                  </a:cubicBezTo>
                  <a:cubicBezTo>
                    <a:pt x="6030" y="447"/>
                    <a:pt x="6110" y="469"/>
                    <a:pt x="6184" y="469"/>
                  </a:cubicBezTo>
                  <a:cubicBezTo>
                    <a:pt x="6220" y="469"/>
                    <a:pt x="6250" y="462"/>
                    <a:pt x="6264" y="454"/>
                  </a:cubicBezTo>
                  <a:cubicBezTo>
                    <a:pt x="6294" y="440"/>
                    <a:pt x="6330" y="440"/>
                    <a:pt x="6367" y="432"/>
                  </a:cubicBezTo>
                  <a:cubicBezTo>
                    <a:pt x="6426" y="425"/>
                    <a:pt x="6455" y="418"/>
                    <a:pt x="6462" y="388"/>
                  </a:cubicBezTo>
                  <a:cubicBezTo>
                    <a:pt x="6469" y="344"/>
                    <a:pt x="6484" y="323"/>
                    <a:pt x="6506" y="301"/>
                  </a:cubicBezTo>
                  <a:cubicBezTo>
                    <a:pt x="6521" y="286"/>
                    <a:pt x="6536" y="271"/>
                    <a:pt x="6550" y="242"/>
                  </a:cubicBezTo>
                  <a:cubicBezTo>
                    <a:pt x="6572" y="176"/>
                    <a:pt x="6594" y="132"/>
                    <a:pt x="6653" y="125"/>
                  </a:cubicBezTo>
                  <a:cubicBezTo>
                    <a:pt x="6660" y="117"/>
                    <a:pt x="6675" y="117"/>
                    <a:pt x="6682" y="117"/>
                  </a:cubicBezTo>
                  <a:cubicBezTo>
                    <a:pt x="6704" y="110"/>
                    <a:pt x="6719" y="110"/>
                    <a:pt x="6741" y="110"/>
                  </a:cubicBezTo>
                  <a:cubicBezTo>
                    <a:pt x="6770" y="110"/>
                    <a:pt x="6792" y="117"/>
                    <a:pt x="6814" y="132"/>
                  </a:cubicBezTo>
                  <a:cubicBezTo>
                    <a:pt x="6836" y="154"/>
                    <a:pt x="6836" y="176"/>
                    <a:pt x="6836" y="191"/>
                  </a:cubicBezTo>
                  <a:cubicBezTo>
                    <a:pt x="6829" y="227"/>
                    <a:pt x="6792" y="256"/>
                    <a:pt x="6770" y="271"/>
                  </a:cubicBezTo>
                  <a:cubicBezTo>
                    <a:pt x="6763" y="279"/>
                    <a:pt x="6755" y="286"/>
                    <a:pt x="6755" y="301"/>
                  </a:cubicBezTo>
                  <a:cubicBezTo>
                    <a:pt x="6755" y="315"/>
                    <a:pt x="6763" y="337"/>
                    <a:pt x="6785" y="344"/>
                  </a:cubicBezTo>
                  <a:cubicBezTo>
                    <a:pt x="6807" y="359"/>
                    <a:pt x="6814" y="374"/>
                    <a:pt x="6821" y="396"/>
                  </a:cubicBezTo>
                  <a:cubicBezTo>
                    <a:pt x="6829" y="425"/>
                    <a:pt x="6814" y="447"/>
                    <a:pt x="6792" y="476"/>
                  </a:cubicBezTo>
                  <a:cubicBezTo>
                    <a:pt x="6785" y="491"/>
                    <a:pt x="6777" y="513"/>
                    <a:pt x="6763" y="535"/>
                  </a:cubicBezTo>
                  <a:cubicBezTo>
                    <a:pt x="6741" y="586"/>
                    <a:pt x="6719" y="645"/>
                    <a:pt x="6667" y="652"/>
                  </a:cubicBezTo>
                  <a:cubicBezTo>
                    <a:pt x="6601" y="660"/>
                    <a:pt x="6572" y="667"/>
                    <a:pt x="6550" y="718"/>
                  </a:cubicBezTo>
                  <a:cubicBezTo>
                    <a:pt x="6543" y="733"/>
                    <a:pt x="6536" y="747"/>
                    <a:pt x="6536" y="755"/>
                  </a:cubicBezTo>
                  <a:cubicBezTo>
                    <a:pt x="6514" y="799"/>
                    <a:pt x="6506" y="821"/>
                    <a:pt x="6521" y="843"/>
                  </a:cubicBezTo>
                  <a:cubicBezTo>
                    <a:pt x="6536" y="857"/>
                    <a:pt x="6543" y="865"/>
                    <a:pt x="6550" y="880"/>
                  </a:cubicBezTo>
                  <a:cubicBezTo>
                    <a:pt x="6565" y="909"/>
                    <a:pt x="6579" y="923"/>
                    <a:pt x="6609" y="938"/>
                  </a:cubicBezTo>
                  <a:cubicBezTo>
                    <a:pt x="6624" y="945"/>
                    <a:pt x="6631" y="945"/>
                    <a:pt x="6645" y="953"/>
                  </a:cubicBezTo>
                  <a:cubicBezTo>
                    <a:pt x="6689" y="967"/>
                    <a:pt x="6719" y="982"/>
                    <a:pt x="6719" y="1004"/>
                  </a:cubicBezTo>
                  <a:cubicBezTo>
                    <a:pt x="6726" y="1011"/>
                    <a:pt x="6719" y="1026"/>
                    <a:pt x="6704" y="1033"/>
                  </a:cubicBezTo>
                  <a:cubicBezTo>
                    <a:pt x="6697" y="1041"/>
                    <a:pt x="6682" y="1048"/>
                    <a:pt x="6675" y="1055"/>
                  </a:cubicBezTo>
                  <a:cubicBezTo>
                    <a:pt x="6645" y="1070"/>
                    <a:pt x="6638" y="1077"/>
                    <a:pt x="6645" y="1085"/>
                  </a:cubicBezTo>
                  <a:cubicBezTo>
                    <a:pt x="6653" y="1129"/>
                    <a:pt x="6638" y="1158"/>
                    <a:pt x="6601" y="1180"/>
                  </a:cubicBezTo>
                  <a:cubicBezTo>
                    <a:pt x="6579" y="1194"/>
                    <a:pt x="6579" y="1238"/>
                    <a:pt x="6587" y="1261"/>
                  </a:cubicBezTo>
                  <a:cubicBezTo>
                    <a:pt x="6587" y="1275"/>
                    <a:pt x="6601" y="1304"/>
                    <a:pt x="6689" y="1304"/>
                  </a:cubicBezTo>
                  <a:cubicBezTo>
                    <a:pt x="6755" y="1304"/>
                    <a:pt x="6755" y="1304"/>
                    <a:pt x="6755" y="1304"/>
                  </a:cubicBezTo>
                  <a:cubicBezTo>
                    <a:pt x="6807" y="1304"/>
                    <a:pt x="6850" y="1304"/>
                    <a:pt x="6865" y="1348"/>
                  </a:cubicBezTo>
                  <a:cubicBezTo>
                    <a:pt x="6873" y="1378"/>
                    <a:pt x="6873" y="1400"/>
                    <a:pt x="6865" y="1414"/>
                  </a:cubicBezTo>
                  <a:cubicBezTo>
                    <a:pt x="6865" y="1429"/>
                    <a:pt x="6865" y="1444"/>
                    <a:pt x="6865" y="1451"/>
                  </a:cubicBezTo>
                  <a:cubicBezTo>
                    <a:pt x="6873" y="1473"/>
                    <a:pt x="6902" y="1495"/>
                    <a:pt x="6924" y="1510"/>
                  </a:cubicBezTo>
                  <a:cubicBezTo>
                    <a:pt x="6931" y="1517"/>
                    <a:pt x="6931" y="1517"/>
                    <a:pt x="6931" y="1517"/>
                  </a:cubicBezTo>
                  <a:cubicBezTo>
                    <a:pt x="6931" y="1524"/>
                    <a:pt x="6931" y="1524"/>
                    <a:pt x="6931" y="1524"/>
                  </a:cubicBezTo>
                  <a:cubicBezTo>
                    <a:pt x="6931" y="1524"/>
                    <a:pt x="6946" y="1612"/>
                    <a:pt x="6953" y="1663"/>
                  </a:cubicBezTo>
                  <a:cubicBezTo>
                    <a:pt x="6960" y="1707"/>
                    <a:pt x="6968" y="1781"/>
                    <a:pt x="6938" y="1825"/>
                  </a:cubicBezTo>
                  <a:cubicBezTo>
                    <a:pt x="6931" y="1839"/>
                    <a:pt x="6931" y="1861"/>
                    <a:pt x="6938" y="1876"/>
                  </a:cubicBezTo>
                  <a:cubicBezTo>
                    <a:pt x="6946" y="1876"/>
                    <a:pt x="6953" y="1891"/>
                    <a:pt x="6968" y="1891"/>
                  </a:cubicBezTo>
                  <a:cubicBezTo>
                    <a:pt x="6983" y="1891"/>
                    <a:pt x="6990" y="1883"/>
                    <a:pt x="7004" y="1876"/>
                  </a:cubicBezTo>
                  <a:cubicBezTo>
                    <a:pt x="7026" y="1861"/>
                    <a:pt x="7048" y="1854"/>
                    <a:pt x="7063" y="1854"/>
                  </a:cubicBezTo>
                  <a:cubicBezTo>
                    <a:pt x="7114" y="1854"/>
                    <a:pt x="7144" y="1898"/>
                    <a:pt x="7144" y="1949"/>
                  </a:cubicBezTo>
                  <a:cubicBezTo>
                    <a:pt x="7144" y="1993"/>
                    <a:pt x="7166" y="2044"/>
                    <a:pt x="7202" y="2044"/>
                  </a:cubicBezTo>
                  <a:cubicBezTo>
                    <a:pt x="7246" y="2044"/>
                    <a:pt x="7276" y="2096"/>
                    <a:pt x="7276" y="2184"/>
                  </a:cubicBezTo>
                  <a:cubicBezTo>
                    <a:pt x="7276" y="2213"/>
                    <a:pt x="7283" y="2220"/>
                    <a:pt x="7290" y="2220"/>
                  </a:cubicBezTo>
                  <a:cubicBezTo>
                    <a:pt x="7298" y="2228"/>
                    <a:pt x="7319" y="2235"/>
                    <a:pt x="7341" y="2235"/>
                  </a:cubicBezTo>
                  <a:cubicBezTo>
                    <a:pt x="7364" y="2235"/>
                    <a:pt x="7378" y="2235"/>
                    <a:pt x="7400" y="2228"/>
                  </a:cubicBezTo>
                  <a:cubicBezTo>
                    <a:pt x="7407" y="2228"/>
                    <a:pt x="7415" y="2228"/>
                    <a:pt x="7415" y="2228"/>
                  </a:cubicBezTo>
                  <a:cubicBezTo>
                    <a:pt x="7451" y="2228"/>
                    <a:pt x="7466" y="2242"/>
                    <a:pt x="7474" y="2257"/>
                  </a:cubicBezTo>
                  <a:cubicBezTo>
                    <a:pt x="7488" y="2294"/>
                    <a:pt x="7474" y="2338"/>
                    <a:pt x="7451" y="2374"/>
                  </a:cubicBezTo>
                  <a:cubicBezTo>
                    <a:pt x="7437" y="2389"/>
                    <a:pt x="7437" y="2389"/>
                    <a:pt x="7444" y="2396"/>
                  </a:cubicBezTo>
                  <a:cubicBezTo>
                    <a:pt x="7459" y="2411"/>
                    <a:pt x="7466" y="2418"/>
                    <a:pt x="7466" y="2447"/>
                  </a:cubicBezTo>
                  <a:cubicBezTo>
                    <a:pt x="7466" y="2506"/>
                    <a:pt x="7422" y="2550"/>
                    <a:pt x="7386" y="2580"/>
                  </a:cubicBezTo>
                  <a:cubicBezTo>
                    <a:pt x="7364" y="2601"/>
                    <a:pt x="7356" y="2623"/>
                    <a:pt x="7371" y="2682"/>
                  </a:cubicBezTo>
                  <a:cubicBezTo>
                    <a:pt x="7371" y="2704"/>
                    <a:pt x="7378" y="2719"/>
                    <a:pt x="7386" y="2741"/>
                  </a:cubicBezTo>
                  <a:cubicBezTo>
                    <a:pt x="7400" y="2770"/>
                    <a:pt x="7415" y="2806"/>
                    <a:pt x="7378" y="2843"/>
                  </a:cubicBezTo>
                  <a:cubicBezTo>
                    <a:pt x="7371" y="2851"/>
                    <a:pt x="7371" y="2851"/>
                    <a:pt x="7364" y="2858"/>
                  </a:cubicBezTo>
                  <a:cubicBezTo>
                    <a:pt x="7341" y="2880"/>
                    <a:pt x="7319" y="2902"/>
                    <a:pt x="7319" y="2916"/>
                  </a:cubicBezTo>
                  <a:cubicBezTo>
                    <a:pt x="7319" y="2924"/>
                    <a:pt x="7327" y="2931"/>
                    <a:pt x="7334" y="2939"/>
                  </a:cubicBezTo>
                  <a:cubicBezTo>
                    <a:pt x="7364" y="2961"/>
                    <a:pt x="7393" y="2968"/>
                    <a:pt x="7415" y="2968"/>
                  </a:cubicBezTo>
                  <a:cubicBezTo>
                    <a:pt x="7422" y="2968"/>
                    <a:pt x="7429" y="2968"/>
                    <a:pt x="7429" y="2968"/>
                  </a:cubicBezTo>
                  <a:cubicBezTo>
                    <a:pt x="7444" y="2961"/>
                    <a:pt x="7451" y="2961"/>
                    <a:pt x="7451" y="2961"/>
                  </a:cubicBezTo>
                  <a:cubicBezTo>
                    <a:pt x="7481" y="2953"/>
                    <a:pt x="7481" y="2953"/>
                    <a:pt x="7481" y="2953"/>
                  </a:cubicBezTo>
                  <a:cubicBezTo>
                    <a:pt x="7466" y="2982"/>
                    <a:pt x="7466" y="2982"/>
                    <a:pt x="7466" y="2982"/>
                  </a:cubicBezTo>
                  <a:cubicBezTo>
                    <a:pt x="7466" y="2990"/>
                    <a:pt x="7429" y="3048"/>
                    <a:pt x="7364" y="3048"/>
                  </a:cubicBezTo>
                  <a:cubicBezTo>
                    <a:pt x="7312" y="3048"/>
                    <a:pt x="7268" y="3063"/>
                    <a:pt x="7268" y="3092"/>
                  </a:cubicBezTo>
                  <a:cubicBezTo>
                    <a:pt x="7268" y="3107"/>
                    <a:pt x="7268" y="3107"/>
                    <a:pt x="7283" y="3114"/>
                  </a:cubicBezTo>
                  <a:cubicBezTo>
                    <a:pt x="7298" y="3122"/>
                    <a:pt x="7327" y="3136"/>
                    <a:pt x="7305" y="3180"/>
                  </a:cubicBezTo>
                  <a:cubicBezTo>
                    <a:pt x="7283" y="3224"/>
                    <a:pt x="7239" y="3320"/>
                    <a:pt x="7195" y="3363"/>
                  </a:cubicBezTo>
                  <a:cubicBezTo>
                    <a:pt x="7085" y="3466"/>
                    <a:pt x="7019" y="3532"/>
                    <a:pt x="6990" y="3561"/>
                  </a:cubicBezTo>
                  <a:cubicBezTo>
                    <a:pt x="6975" y="3569"/>
                    <a:pt x="6968" y="3576"/>
                    <a:pt x="6953" y="3591"/>
                  </a:cubicBezTo>
                  <a:cubicBezTo>
                    <a:pt x="6931" y="3620"/>
                    <a:pt x="6902" y="3656"/>
                    <a:pt x="6843" y="3656"/>
                  </a:cubicBezTo>
                  <a:cubicBezTo>
                    <a:pt x="6843" y="3656"/>
                    <a:pt x="6836" y="3656"/>
                    <a:pt x="6829" y="3656"/>
                  </a:cubicBezTo>
                  <a:cubicBezTo>
                    <a:pt x="6785" y="3649"/>
                    <a:pt x="6755" y="3627"/>
                    <a:pt x="6733" y="3598"/>
                  </a:cubicBezTo>
                  <a:cubicBezTo>
                    <a:pt x="6719" y="3569"/>
                    <a:pt x="6719" y="3539"/>
                    <a:pt x="6733" y="3517"/>
                  </a:cubicBezTo>
                  <a:cubicBezTo>
                    <a:pt x="6741" y="3503"/>
                    <a:pt x="6748" y="3488"/>
                    <a:pt x="6741" y="3481"/>
                  </a:cubicBezTo>
                  <a:cubicBezTo>
                    <a:pt x="6741" y="3473"/>
                    <a:pt x="6719" y="3466"/>
                    <a:pt x="6689" y="3459"/>
                  </a:cubicBezTo>
                  <a:cubicBezTo>
                    <a:pt x="6675" y="3451"/>
                    <a:pt x="6653" y="3437"/>
                    <a:pt x="6638" y="3422"/>
                  </a:cubicBezTo>
                  <a:cubicBezTo>
                    <a:pt x="6616" y="3407"/>
                    <a:pt x="6601" y="3393"/>
                    <a:pt x="6579" y="3393"/>
                  </a:cubicBezTo>
                  <a:cubicBezTo>
                    <a:pt x="6572" y="3393"/>
                    <a:pt x="6565" y="3393"/>
                    <a:pt x="6557" y="3400"/>
                  </a:cubicBezTo>
                  <a:cubicBezTo>
                    <a:pt x="6543" y="3407"/>
                    <a:pt x="6521" y="3415"/>
                    <a:pt x="6499" y="3422"/>
                  </a:cubicBezTo>
                  <a:cubicBezTo>
                    <a:pt x="6448" y="3444"/>
                    <a:pt x="6389" y="3459"/>
                    <a:pt x="6352" y="3488"/>
                  </a:cubicBezTo>
                  <a:cubicBezTo>
                    <a:pt x="6330" y="3503"/>
                    <a:pt x="6316" y="3517"/>
                    <a:pt x="6316" y="3525"/>
                  </a:cubicBezTo>
                  <a:cubicBezTo>
                    <a:pt x="6316" y="3539"/>
                    <a:pt x="6330" y="3554"/>
                    <a:pt x="6352" y="3576"/>
                  </a:cubicBezTo>
                  <a:cubicBezTo>
                    <a:pt x="6374" y="3605"/>
                    <a:pt x="6396" y="3620"/>
                    <a:pt x="6411" y="3635"/>
                  </a:cubicBezTo>
                  <a:cubicBezTo>
                    <a:pt x="6433" y="3649"/>
                    <a:pt x="6455" y="3664"/>
                    <a:pt x="6462" y="3686"/>
                  </a:cubicBezTo>
                  <a:cubicBezTo>
                    <a:pt x="6477" y="3708"/>
                    <a:pt x="6492" y="3737"/>
                    <a:pt x="6477" y="3766"/>
                  </a:cubicBezTo>
                  <a:cubicBezTo>
                    <a:pt x="6462" y="3789"/>
                    <a:pt x="6448" y="3803"/>
                    <a:pt x="6411" y="3811"/>
                  </a:cubicBezTo>
                  <a:cubicBezTo>
                    <a:pt x="6396" y="3811"/>
                    <a:pt x="6374" y="3818"/>
                    <a:pt x="6352" y="3825"/>
                  </a:cubicBezTo>
                  <a:cubicBezTo>
                    <a:pt x="6316" y="3832"/>
                    <a:pt x="6272" y="3847"/>
                    <a:pt x="6235" y="3847"/>
                  </a:cubicBezTo>
                  <a:cubicBezTo>
                    <a:pt x="6213" y="3847"/>
                    <a:pt x="6191" y="3840"/>
                    <a:pt x="6176" y="3832"/>
                  </a:cubicBezTo>
                  <a:cubicBezTo>
                    <a:pt x="6155" y="3818"/>
                    <a:pt x="6140" y="3811"/>
                    <a:pt x="6118" y="3811"/>
                  </a:cubicBezTo>
                  <a:cubicBezTo>
                    <a:pt x="6103" y="3811"/>
                    <a:pt x="6081" y="3818"/>
                    <a:pt x="6059" y="3840"/>
                  </a:cubicBezTo>
                  <a:cubicBezTo>
                    <a:pt x="6030" y="3869"/>
                    <a:pt x="6001" y="3869"/>
                    <a:pt x="5971" y="3869"/>
                  </a:cubicBezTo>
                  <a:cubicBezTo>
                    <a:pt x="5964" y="3869"/>
                    <a:pt x="5949" y="3869"/>
                    <a:pt x="5942" y="3869"/>
                  </a:cubicBezTo>
                  <a:cubicBezTo>
                    <a:pt x="5927" y="3869"/>
                    <a:pt x="5920" y="3869"/>
                    <a:pt x="5905" y="3869"/>
                  </a:cubicBezTo>
                  <a:cubicBezTo>
                    <a:pt x="5891" y="3869"/>
                    <a:pt x="5883" y="3869"/>
                    <a:pt x="5876" y="3884"/>
                  </a:cubicBezTo>
                  <a:cubicBezTo>
                    <a:pt x="5869" y="3898"/>
                    <a:pt x="5854" y="3913"/>
                    <a:pt x="5825" y="3942"/>
                  </a:cubicBezTo>
                  <a:cubicBezTo>
                    <a:pt x="5810" y="3950"/>
                    <a:pt x="5795" y="3964"/>
                    <a:pt x="5781" y="3972"/>
                  </a:cubicBezTo>
                  <a:cubicBezTo>
                    <a:pt x="5751" y="3994"/>
                    <a:pt x="5737" y="4001"/>
                    <a:pt x="5707" y="4052"/>
                  </a:cubicBezTo>
                  <a:cubicBezTo>
                    <a:pt x="5693" y="4074"/>
                    <a:pt x="5686" y="4096"/>
                    <a:pt x="5671" y="4111"/>
                  </a:cubicBezTo>
                  <a:cubicBezTo>
                    <a:pt x="5649" y="4148"/>
                    <a:pt x="5642" y="4162"/>
                    <a:pt x="5656" y="4184"/>
                  </a:cubicBezTo>
                  <a:cubicBezTo>
                    <a:pt x="5671" y="4206"/>
                    <a:pt x="5678" y="4221"/>
                    <a:pt x="5686" y="4235"/>
                  </a:cubicBezTo>
                  <a:cubicBezTo>
                    <a:pt x="5686" y="4250"/>
                    <a:pt x="5693" y="4257"/>
                    <a:pt x="5700" y="4265"/>
                  </a:cubicBezTo>
                  <a:cubicBezTo>
                    <a:pt x="5715" y="4272"/>
                    <a:pt x="5722" y="4272"/>
                    <a:pt x="5729" y="4272"/>
                  </a:cubicBezTo>
                  <a:cubicBezTo>
                    <a:pt x="5744" y="4272"/>
                    <a:pt x="5766" y="4265"/>
                    <a:pt x="5795" y="4243"/>
                  </a:cubicBezTo>
                  <a:cubicBezTo>
                    <a:pt x="5839" y="4199"/>
                    <a:pt x="5883" y="4184"/>
                    <a:pt x="5942" y="4177"/>
                  </a:cubicBezTo>
                  <a:cubicBezTo>
                    <a:pt x="5949" y="4177"/>
                    <a:pt x="5957" y="4177"/>
                    <a:pt x="5957" y="4177"/>
                  </a:cubicBezTo>
                  <a:cubicBezTo>
                    <a:pt x="6001" y="4177"/>
                    <a:pt x="6001" y="4206"/>
                    <a:pt x="6008" y="4228"/>
                  </a:cubicBezTo>
                  <a:cubicBezTo>
                    <a:pt x="6008" y="4243"/>
                    <a:pt x="6008" y="4257"/>
                    <a:pt x="6015" y="4272"/>
                  </a:cubicBezTo>
                  <a:cubicBezTo>
                    <a:pt x="6030" y="4338"/>
                    <a:pt x="6037" y="4367"/>
                    <a:pt x="6059" y="4397"/>
                  </a:cubicBezTo>
                  <a:cubicBezTo>
                    <a:pt x="6074" y="4441"/>
                    <a:pt x="6074" y="4448"/>
                    <a:pt x="6045" y="4506"/>
                  </a:cubicBezTo>
                  <a:cubicBezTo>
                    <a:pt x="6030" y="4535"/>
                    <a:pt x="6015" y="4550"/>
                    <a:pt x="6001" y="4564"/>
                  </a:cubicBezTo>
                  <a:cubicBezTo>
                    <a:pt x="5986" y="4572"/>
                    <a:pt x="5971" y="4586"/>
                    <a:pt x="5964" y="4601"/>
                  </a:cubicBezTo>
                  <a:cubicBezTo>
                    <a:pt x="5957" y="4608"/>
                    <a:pt x="5949" y="4615"/>
                    <a:pt x="5942" y="4623"/>
                  </a:cubicBezTo>
                  <a:cubicBezTo>
                    <a:pt x="5920" y="4652"/>
                    <a:pt x="5913" y="4660"/>
                    <a:pt x="5935" y="4681"/>
                  </a:cubicBezTo>
                  <a:cubicBezTo>
                    <a:pt x="5964" y="4711"/>
                    <a:pt x="5971" y="4718"/>
                    <a:pt x="5964" y="4733"/>
                  </a:cubicBezTo>
                  <a:cubicBezTo>
                    <a:pt x="5964" y="4740"/>
                    <a:pt x="5949" y="4747"/>
                    <a:pt x="5935" y="4747"/>
                  </a:cubicBezTo>
                  <a:cubicBezTo>
                    <a:pt x="5927" y="4747"/>
                    <a:pt x="5927" y="4747"/>
                    <a:pt x="5920" y="4747"/>
                  </a:cubicBezTo>
                  <a:cubicBezTo>
                    <a:pt x="5883" y="4755"/>
                    <a:pt x="5861" y="4784"/>
                    <a:pt x="5847" y="4813"/>
                  </a:cubicBezTo>
                  <a:cubicBezTo>
                    <a:pt x="5839" y="4821"/>
                    <a:pt x="5832" y="4828"/>
                    <a:pt x="5825" y="4828"/>
                  </a:cubicBezTo>
                  <a:cubicBezTo>
                    <a:pt x="5817" y="4828"/>
                    <a:pt x="5817" y="4828"/>
                    <a:pt x="5817" y="4828"/>
                  </a:cubicBezTo>
                  <a:cubicBezTo>
                    <a:pt x="5810" y="4813"/>
                    <a:pt x="5810" y="4813"/>
                    <a:pt x="5810" y="4813"/>
                  </a:cubicBezTo>
                  <a:cubicBezTo>
                    <a:pt x="5810" y="4806"/>
                    <a:pt x="5810" y="4806"/>
                    <a:pt x="5810" y="4806"/>
                  </a:cubicBezTo>
                  <a:cubicBezTo>
                    <a:pt x="5817" y="4791"/>
                    <a:pt x="5817" y="4791"/>
                    <a:pt x="5810" y="4791"/>
                  </a:cubicBezTo>
                  <a:cubicBezTo>
                    <a:pt x="5810" y="4784"/>
                    <a:pt x="5810" y="4784"/>
                    <a:pt x="5795" y="4784"/>
                  </a:cubicBezTo>
                  <a:cubicBezTo>
                    <a:pt x="5774" y="4784"/>
                    <a:pt x="5751" y="4777"/>
                    <a:pt x="5729" y="4777"/>
                  </a:cubicBezTo>
                  <a:cubicBezTo>
                    <a:pt x="5707" y="4769"/>
                    <a:pt x="5678" y="4762"/>
                    <a:pt x="5656" y="4762"/>
                  </a:cubicBezTo>
                  <a:cubicBezTo>
                    <a:pt x="5634" y="4762"/>
                    <a:pt x="5619" y="4769"/>
                    <a:pt x="5605" y="4784"/>
                  </a:cubicBezTo>
                  <a:cubicBezTo>
                    <a:pt x="5583" y="4799"/>
                    <a:pt x="5561" y="4806"/>
                    <a:pt x="5546" y="4813"/>
                  </a:cubicBezTo>
                  <a:cubicBezTo>
                    <a:pt x="5524" y="4828"/>
                    <a:pt x="5524" y="4828"/>
                    <a:pt x="5532" y="4865"/>
                  </a:cubicBezTo>
                  <a:cubicBezTo>
                    <a:pt x="5546" y="4945"/>
                    <a:pt x="5568" y="4974"/>
                    <a:pt x="5583" y="4997"/>
                  </a:cubicBezTo>
                  <a:cubicBezTo>
                    <a:pt x="5590" y="5004"/>
                    <a:pt x="5597" y="5004"/>
                    <a:pt x="5597" y="5011"/>
                  </a:cubicBezTo>
                  <a:cubicBezTo>
                    <a:pt x="5605" y="5011"/>
                    <a:pt x="5612" y="5019"/>
                    <a:pt x="5612" y="5026"/>
                  </a:cubicBezTo>
                  <a:cubicBezTo>
                    <a:pt x="5612" y="5033"/>
                    <a:pt x="5605" y="5041"/>
                    <a:pt x="5590" y="5055"/>
                  </a:cubicBezTo>
                  <a:cubicBezTo>
                    <a:pt x="5576" y="5070"/>
                    <a:pt x="5576" y="5070"/>
                    <a:pt x="5576" y="5070"/>
                  </a:cubicBezTo>
                  <a:cubicBezTo>
                    <a:pt x="5561" y="5084"/>
                    <a:pt x="5546" y="5092"/>
                    <a:pt x="5539" y="5106"/>
                  </a:cubicBezTo>
                  <a:cubicBezTo>
                    <a:pt x="5517" y="5114"/>
                    <a:pt x="5510" y="5129"/>
                    <a:pt x="5488" y="5158"/>
                  </a:cubicBezTo>
                  <a:cubicBezTo>
                    <a:pt x="5473" y="5187"/>
                    <a:pt x="5458" y="5202"/>
                    <a:pt x="5444" y="5209"/>
                  </a:cubicBezTo>
                  <a:cubicBezTo>
                    <a:pt x="5429" y="5224"/>
                    <a:pt x="5422" y="5238"/>
                    <a:pt x="5422" y="5268"/>
                  </a:cubicBezTo>
                  <a:cubicBezTo>
                    <a:pt x="5422" y="5297"/>
                    <a:pt x="5422" y="5304"/>
                    <a:pt x="5429" y="5319"/>
                  </a:cubicBezTo>
                  <a:cubicBezTo>
                    <a:pt x="5436" y="5341"/>
                    <a:pt x="5429" y="5356"/>
                    <a:pt x="5400" y="5378"/>
                  </a:cubicBezTo>
                  <a:cubicBezTo>
                    <a:pt x="5385" y="5385"/>
                    <a:pt x="5378" y="5385"/>
                    <a:pt x="5370" y="5392"/>
                  </a:cubicBezTo>
                  <a:cubicBezTo>
                    <a:pt x="5348" y="5407"/>
                    <a:pt x="5341" y="5414"/>
                    <a:pt x="5319" y="5458"/>
                  </a:cubicBezTo>
                  <a:cubicBezTo>
                    <a:pt x="5312" y="5473"/>
                    <a:pt x="5305" y="5480"/>
                    <a:pt x="5297" y="5495"/>
                  </a:cubicBezTo>
                  <a:cubicBezTo>
                    <a:pt x="5290" y="5524"/>
                    <a:pt x="5275" y="5539"/>
                    <a:pt x="5202" y="5561"/>
                  </a:cubicBezTo>
                  <a:cubicBezTo>
                    <a:pt x="5180" y="5568"/>
                    <a:pt x="5158" y="5568"/>
                    <a:pt x="5143" y="5568"/>
                  </a:cubicBezTo>
                  <a:cubicBezTo>
                    <a:pt x="5085" y="5568"/>
                    <a:pt x="5070" y="5539"/>
                    <a:pt x="5055" y="5510"/>
                  </a:cubicBezTo>
                  <a:cubicBezTo>
                    <a:pt x="5048" y="5495"/>
                    <a:pt x="5033" y="5473"/>
                    <a:pt x="5026" y="5473"/>
                  </a:cubicBezTo>
                  <a:cubicBezTo>
                    <a:pt x="5026" y="5473"/>
                    <a:pt x="5019" y="5480"/>
                    <a:pt x="5011" y="5495"/>
                  </a:cubicBezTo>
                  <a:cubicBezTo>
                    <a:pt x="5004" y="5510"/>
                    <a:pt x="5004" y="5524"/>
                    <a:pt x="4997" y="5531"/>
                  </a:cubicBezTo>
                  <a:cubicBezTo>
                    <a:pt x="4989" y="5568"/>
                    <a:pt x="4975" y="5597"/>
                    <a:pt x="4916" y="5627"/>
                  </a:cubicBezTo>
                  <a:cubicBezTo>
                    <a:pt x="4902" y="5634"/>
                    <a:pt x="4902" y="5634"/>
                    <a:pt x="4902" y="5634"/>
                  </a:cubicBezTo>
                  <a:cubicBezTo>
                    <a:pt x="4850" y="5663"/>
                    <a:pt x="4828" y="5671"/>
                    <a:pt x="4806" y="5715"/>
                  </a:cubicBezTo>
                  <a:cubicBezTo>
                    <a:pt x="4792" y="5737"/>
                    <a:pt x="4769" y="5751"/>
                    <a:pt x="4755" y="5759"/>
                  </a:cubicBezTo>
                  <a:cubicBezTo>
                    <a:pt x="4740" y="5766"/>
                    <a:pt x="4726" y="5773"/>
                    <a:pt x="4733" y="5795"/>
                  </a:cubicBezTo>
                  <a:cubicBezTo>
                    <a:pt x="4733" y="5817"/>
                    <a:pt x="4740" y="5824"/>
                    <a:pt x="4748" y="5832"/>
                  </a:cubicBezTo>
                  <a:cubicBezTo>
                    <a:pt x="4762" y="5839"/>
                    <a:pt x="4769" y="5854"/>
                    <a:pt x="4777" y="5898"/>
                  </a:cubicBezTo>
                  <a:cubicBezTo>
                    <a:pt x="4777" y="5920"/>
                    <a:pt x="4777" y="5934"/>
                    <a:pt x="4784" y="5942"/>
                  </a:cubicBezTo>
                  <a:cubicBezTo>
                    <a:pt x="4792" y="5993"/>
                    <a:pt x="4799" y="6022"/>
                    <a:pt x="4755" y="6081"/>
                  </a:cubicBezTo>
                  <a:cubicBezTo>
                    <a:pt x="4740" y="6103"/>
                    <a:pt x="4718" y="6132"/>
                    <a:pt x="4704" y="6154"/>
                  </a:cubicBezTo>
                  <a:cubicBezTo>
                    <a:pt x="4674" y="6198"/>
                    <a:pt x="4674" y="6198"/>
                    <a:pt x="4674" y="6198"/>
                  </a:cubicBezTo>
                  <a:cubicBezTo>
                    <a:pt x="4674" y="6103"/>
                    <a:pt x="4674" y="6103"/>
                    <a:pt x="4674" y="6103"/>
                  </a:cubicBezTo>
                  <a:cubicBezTo>
                    <a:pt x="4674" y="6096"/>
                    <a:pt x="4674" y="6096"/>
                    <a:pt x="4667" y="6096"/>
                  </a:cubicBezTo>
                  <a:cubicBezTo>
                    <a:pt x="4660" y="6096"/>
                    <a:pt x="4652" y="6096"/>
                    <a:pt x="4638" y="6096"/>
                  </a:cubicBezTo>
                  <a:cubicBezTo>
                    <a:pt x="4630" y="6096"/>
                    <a:pt x="4623" y="6103"/>
                    <a:pt x="4616" y="6103"/>
                  </a:cubicBezTo>
                  <a:cubicBezTo>
                    <a:pt x="4608" y="6103"/>
                    <a:pt x="4594" y="6103"/>
                    <a:pt x="4586" y="6103"/>
                  </a:cubicBezTo>
                  <a:cubicBezTo>
                    <a:pt x="4564" y="6103"/>
                    <a:pt x="4550" y="6103"/>
                    <a:pt x="4543" y="6088"/>
                  </a:cubicBezTo>
                  <a:cubicBezTo>
                    <a:pt x="4528" y="6074"/>
                    <a:pt x="4528" y="6059"/>
                    <a:pt x="4535" y="6044"/>
                  </a:cubicBezTo>
                  <a:cubicBezTo>
                    <a:pt x="4535" y="6022"/>
                    <a:pt x="4520" y="6015"/>
                    <a:pt x="4498" y="5993"/>
                  </a:cubicBezTo>
                  <a:cubicBezTo>
                    <a:pt x="4491" y="5986"/>
                    <a:pt x="4476" y="5971"/>
                    <a:pt x="4469" y="5964"/>
                  </a:cubicBezTo>
                  <a:cubicBezTo>
                    <a:pt x="4455" y="5942"/>
                    <a:pt x="4433" y="5927"/>
                    <a:pt x="4411" y="5905"/>
                  </a:cubicBezTo>
                  <a:cubicBezTo>
                    <a:pt x="4396" y="5898"/>
                    <a:pt x="4381" y="5891"/>
                    <a:pt x="4374" y="5876"/>
                  </a:cubicBezTo>
                  <a:cubicBezTo>
                    <a:pt x="4345" y="5847"/>
                    <a:pt x="4345" y="5773"/>
                    <a:pt x="4352" y="5744"/>
                  </a:cubicBezTo>
                  <a:cubicBezTo>
                    <a:pt x="4352" y="5737"/>
                    <a:pt x="4359" y="5729"/>
                    <a:pt x="4359" y="5722"/>
                  </a:cubicBezTo>
                  <a:cubicBezTo>
                    <a:pt x="4367" y="5700"/>
                    <a:pt x="4381" y="5663"/>
                    <a:pt x="4381" y="5641"/>
                  </a:cubicBezTo>
                  <a:cubicBezTo>
                    <a:pt x="4374" y="5619"/>
                    <a:pt x="4345" y="5612"/>
                    <a:pt x="4323" y="5612"/>
                  </a:cubicBezTo>
                  <a:cubicBezTo>
                    <a:pt x="4323" y="5612"/>
                    <a:pt x="4315" y="5612"/>
                    <a:pt x="4308" y="5612"/>
                  </a:cubicBezTo>
                  <a:cubicBezTo>
                    <a:pt x="4271" y="5612"/>
                    <a:pt x="4249" y="5597"/>
                    <a:pt x="4235" y="5575"/>
                  </a:cubicBezTo>
                  <a:cubicBezTo>
                    <a:pt x="4220" y="5546"/>
                    <a:pt x="4198" y="5524"/>
                    <a:pt x="4169" y="5510"/>
                  </a:cubicBezTo>
                  <a:cubicBezTo>
                    <a:pt x="4161" y="5502"/>
                    <a:pt x="4161" y="5502"/>
                    <a:pt x="4161" y="5502"/>
                  </a:cubicBezTo>
                  <a:cubicBezTo>
                    <a:pt x="4132" y="5488"/>
                    <a:pt x="4095" y="5473"/>
                    <a:pt x="4088" y="5443"/>
                  </a:cubicBezTo>
                  <a:cubicBezTo>
                    <a:pt x="4081" y="5429"/>
                    <a:pt x="4081" y="5414"/>
                    <a:pt x="4088" y="5400"/>
                  </a:cubicBezTo>
                  <a:cubicBezTo>
                    <a:pt x="4117" y="5363"/>
                    <a:pt x="4117" y="5319"/>
                    <a:pt x="4095" y="5290"/>
                  </a:cubicBezTo>
                  <a:cubicBezTo>
                    <a:pt x="4088" y="5282"/>
                    <a:pt x="4081" y="5275"/>
                    <a:pt x="4066" y="5275"/>
                  </a:cubicBezTo>
                  <a:cubicBezTo>
                    <a:pt x="4044" y="5275"/>
                    <a:pt x="4007" y="5297"/>
                    <a:pt x="3986" y="5319"/>
                  </a:cubicBezTo>
                  <a:cubicBezTo>
                    <a:pt x="3949" y="5341"/>
                    <a:pt x="3949" y="5378"/>
                    <a:pt x="3949" y="5407"/>
                  </a:cubicBezTo>
                  <a:cubicBezTo>
                    <a:pt x="3949" y="5422"/>
                    <a:pt x="3949" y="5436"/>
                    <a:pt x="3949" y="5451"/>
                  </a:cubicBezTo>
                  <a:cubicBezTo>
                    <a:pt x="3949" y="5465"/>
                    <a:pt x="3949" y="5473"/>
                    <a:pt x="3942" y="5488"/>
                  </a:cubicBezTo>
                  <a:cubicBezTo>
                    <a:pt x="3942" y="5524"/>
                    <a:pt x="3934" y="5568"/>
                    <a:pt x="3912" y="5590"/>
                  </a:cubicBezTo>
                  <a:cubicBezTo>
                    <a:pt x="3898" y="5597"/>
                    <a:pt x="3890" y="5612"/>
                    <a:pt x="3876" y="5619"/>
                  </a:cubicBezTo>
                  <a:cubicBezTo>
                    <a:pt x="3854" y="5634"/>
                    <a:pt x="3832" y="5649"/>
                    <a:pt x="3810" y="5671"/>
                  </a:cubicBezTo>
                  <a:cubicBezTo>
                    <a:pt x="3788" y="5700"/>
                    <a:pt x="3780" y="5722"/>
                    <a:pt x="3773" y="5759"/>
                  </a:cubicBezTo>
                  <a:cubicBezTo>
                    <a:pt x="3766" y="5766"/>
                    <a:pt x="3766" y="5781"/>
                    <a:pt x="3766" y="5795"/>
                  </a:cubicBezTo>
                  <a:cubicBezTo>
                    <a:pt x="3758" y="5810"/>
                    <a:pt x="3758" y="5817"/>
                    <a:pt x="3758" y="5824"/>
                  </a:cubicBezTo>
                  <a:cubicBezTo>
                    <a:pt x="3751" y="5839"/>
                    <a:pt x="3744" y="5847"/>
                    <a:pt x="3729" y="5847"/>
                  </a:cubicBezTo>
                  <a:cubicBezTo>
                    <a:pt x="3722" y="5847"/>
                    <a:pt x="3707" y="5854"/>
                    <a:pt x="3693" y="5854"/>
                  </a:cubicBezTo>
                  <a:cubicBezTo>
                    <a:pt x="3670" y="5861"/>
                    <a:pt x="3648" y="5861"/>
                    <a:pt x="3634" y="5869"/>
                  </a:cubicBezTo>
                  <a:cubicBezTo>
                    <a:pt x="3597" y="5869"/>
                    <a:pt x="3597" y="5869"/>
                    <a:pt x="3590" y="5883"/>
                  </a:cubicBezTo>
                  <a:cubicBezTo>
                    <a:pt x="3583" y="5920"/>
                    <a:pt x="3561" y="5949"/>
                    <a:pt x="3531" y="5949"/>
                  </a:cubicBezTo>
                  <a:cubicBezTo>
                    <a:pt x="3531" y="5949"/>
                    <a:pt x="3509" y="5949"/>
                    <a:pt x="3502" y="5920"/>
                  </a:cubicBezTo>
                  <a:cubicBezTo>
                    <a:pt x="3502" y="5912"/>
                    <a:pt x="3502" y="5912"/>
                    <a:pt x="3502" y="5912"/>
                  </a:cubicBezTo>
                  <a:cubicBezTo>
                    <a:pt x="3495" y="5912"/>
                    <a:pt x="3465" y="5934"/>
                    <a:pt x="3443" y="5949"/>
                  </a:cubicBezTo>
                  <a:cubicBezTo>
                    <a:pt x="3436" y="5956"/>
                    <a:pt x="3429" y="5964"/>
                    <a:pt x="3414" y="5971"/>
                  </a:cubicBezTo>
                  <a:cubicBezTo>
                    <a:pt x="3370" y="6008"/>
                    <a:pt x="3319" y="6015"/>
                    <a:pt x="3282" y="6022"/>
                  </a:cubicBezTo>
                  <a:cubicBezTo>
                    <a:pt x="3275" y="6022"/>
                    <a:pt x="3267" y="6022"/>
                    <a:pt x="3260" y="6022"/>
                  </a:cubicBezTo>
                  <a:cubicBezTo>
                    <a:pt x="3224" y="6037"/>
                    <a:pt x="3165" y="6066"/>
                    <a:pt x="3128" y="6118"/>
                  </a:cubicBezTo>
                  <a:cubicBezTo>
                    <a:pt x="3121" y="6140"/>
                    <a:pt x="3114" y="6154"/>
                    <a:pt x="3106" y="6169"/>
                  </a:cubicBezTo>
                  <a:cubicBezTo>
                    <a:pt x="3092" y="6191"/>
                    <a:pt x="3084" y="6198"/>
                    <a:pt x="3070" y="6228"/>
                  </a:cubicBezTo>
                  <a:cubicBezTo>
                    <a:pt x="3055" y="6250"/>
                    <a:pt x="3011" y="6272"/>
                    <a:pt x="2974" y="6286"/>
                  </a:cubicBezTo>
                  <a:cubicBezTo>
                    <a:pt x="2952" y="6293"/>
                    <a:pt x="2938" y="6308"/>
                    <a:pt x="2923" y="6315"/>
                  </a:cubicBezTo>
                  <a:cubicBezTo>
                    <a:pt x="2916" y="6315"/>
                    <a:pt x="2901" y="6323"/>
                    <a:pt x="2894" y="6323"/>
                  </a:cubicBezTo>
                  <a:cubicBezTo>
                    <a:pt x="2864" y="6323"/>
                    <a:pt x="2843" y="6308"/>
                    <a:pt x="2813" y="6293"/>
                  </a:cubicBezTo>
                  <a:cubicBezTo>
                    <a:pt x="2798" y="6286"/>
                    <a:pt x="2776" y="6272"/>
                    <a:pt x="2762" y="6272"/>
                  </a:cubicBezTo>
                  <a:cubicBezTo>
                    <a:pt x="2733" y="6272"/>
                    <a:pt x="2703" y="6301"/>
                    <a:pt x="2667" y="6330"/>
                  </a:cubicBezTo>
                  <a:cubicBezTo>
                    <a:pt x="2659" y="6345"/>
                    <a:pt x="2645" y="6352"/>
                    <a:pt x="2637" y="6360"/>
                  </a:cubicBezTo>
                  <a:cubicBezTo>
                    <a:pt x="2593" y="6396"/>
                    <a:pt x="2557" y="6418"/>
                    <a:pt x="2505" y="6418"/>
                  </a:cubicBezTo>
                  <a:cubicBezTo>
                    <a:pt x="2491" y="6418"/>
                    <a:pt x="2476" y="6411"/>
                    <a:pt x="2454" y="6403"/>
                  </a:cubicBezTo>
                  <a:cubicBezTo>
                    <a:pt x="2439" y="6403"/>
                    <a:pt x="2432" y="6396"/>
                    <a:pt x="2417" y="6396"/>
                  </a:cubicBezTo>
                  <a:cubicBezTo>
                    <a:pt x="2403" y="6396"/>
                    <a:pt x="2395" y="6403"/>
                    <a:pt x="2388" y="6411"/>
                  </a:cubicBezTo>
                  <a:cubicBezTo>
                    <a:pt x="2381" y="6425"/>
                    <a:pt x="2366" y="6440"/>
                    <a:pt x="2359" y="6455"/>
                  </a:cubicBezTo>
                  <a:cubicBezTo>
                    <a:pt x="2344" y="6477"/>
                    <a:pt x="2337" y="6491"/>
                    <a:pt x="2315" y="6499"/>
                  </a:cubicBezTo>
                  <a:cubicBezTo>
                    <a:pt x="2307" y="6506"/>
                    <a:pt x="2293" y="6506"/>
                    <a:pt x="2271" y="6506"/>
                  </a:cubicBezTo>
                  <a:cubicBezTo>
                    <a:pt x="2249" y="6506"/>
                    <a:pt x="2198" y="6513"/>
                    <a:pt x="2198" y="6528"/>
                  </a:cubicBezTo>
                  <a:cubicBezTo>
                    <a:pt x="2198" y="6528"/>
                    <a:pt x="2198" y="6535"/>
                    <a:pt x="2198" y="6543"/>
                  </a:cubicBezTo>
                  <a:cubicBezTo>
                    <a:pt x="2190" y="6565"/>
                    <a:pt x="2183" y="6594"/>
                    <a:pt x="2132" y="6601"/>
                  </a:cubicBezTo>
                  <a:cubicBezTo>
                    <a:pt x="2124" y="6609"/>
                    <a:pt x="2117" y="6609"/>
                    <a:pt x="2110" y="6623"/>
                  </a:cubicBezTo>
                  <a:cubicBezTo>
                    <a:pt x="2102" y="6638"/>
                    <a:pt x="2102" y="6667"/>
                    <a:pt x="2110" y="6682"/>
                  </a:cubicBezTo>
                  <a:cubicBezTo>
                    <a:pt x="2132" y="6719"/>
                    <a:pt x="2110" y="6770"/>
                    <a:pt x="2058" y="6836"/>
                  </a:cubicBezTo>
                  <a:cubicBezTo>
                    <a:pt x="2044" y="6850"/>
                    <a:pt x="2029" y="6865"/>
                    <a:pt x="2007" y="6865"/>
                  </a:cubicBezTo>
                  <a:cubicBezTo>
                    <a:pt x="1971" y="6865"/>
                    <a:pt x="1926" y="6821"/>
                    <a:pt x="1912" y="6806"/>
                  </a:cubicBezTo>
                  <a:cubicBezTo>
                    <a:pt x="1905" y="6799"/>
                    <a:pt x="1897" y="6792"/>
                    <a:pt x="1897" y="6784"/>
                  </a:cubicBezTo>
                  <a:cubicBezTo>
                    <a:pt x="1883" y="6770"/>
                    <a:pt x="1861" y="6748"/>
                    <a:pt x="1846" y="6748"/>
                  </a:cubicBezTo>
                  <a:cubicBezTo>
                    <a:pt x="1839" y="6748"/>
                    <a:pt x="1839" y="6755"/>
                    <a:pt x="1831" y="6762"/>
                  </a:cubicBezTo>
                  <a:cubicBezTo>
                    <a:pt x="1795" y="6792"/>
                    <a:pt x="1795" y="6806"/>
                    <a:pt x="1802" y="6843"/>
                  </a:cubicBezTo>
                  <a:cubicBezTo>
                    <a:pt x="1802" y="6850"/>
                    <a:pt x="1802" y="6858"/>
                    <a:pt x="1802" y="6872"/>
                  </a:cubicBezTo>
                  <a:cubicBezTo>
                    <a:pt x="1802" y="6902"/>
                    <a:pt x="1809" y="6909"/>
                    <a:pt x="1824" y="6916"/>
                  </a:cubicBezTo>
                  <a:cubicBezTo>
                    <a:pt x="1839" y="6924"/>
                    <a:pt x="1853" y="6931"/>
                    <a:pt x="1861" y="6946"/>
                  </a:cubicBezTo>
                  <a:cubicBezTo>
                    <a:pt x="1890" y="6968"/>
                    <a:pt x="1868" y="7004"/>
                    <a:pt x="1861" y="7026"/>
                  </a:cubicBezTo>
                  <a:cubicBezTo>
                    <a:pt x="1846" y="7041"/>
                    <a:pt x="1839" y="7056"/>
                    <a:pt x="1839" y="7070"/>
                  </a:cubicBezTo>
                  <a:cubicBezTo>
                    <a:pt x="1853" y="7122"/>
                    <a:pt x="1839" y="7165"/>
                    <a:pt x="1795" y="7188"/>
                  </a:cubicBezTo>
                  <a:cubicBezTo>
                    <a:pt x="1765" y="7202"/>
                    <a:pt x="1729" y="7217"/>
                    <a:pt x="1699" y="7217"/>
                  </a:cubicBezTo>
                  <a:cubicBezTo>
                    <a:pt x="1677" y="7217"/>
                    <a:pt x="1655" y="7210"/>
                    <a:pt x="1648" y="7195"/>
                  </a:cubicBezTo>
                  <a:cubicBezTo>
                    <a:pt x="1641" y="7188"/>
                    <a:pt x="1633" y="7180"/>
                    <a:pt x="1626" y="7173"/>
                  </a:cubicBezTo>
                  <a:cubicBezTo>
                    <a:pt x="1619" y="7165"/>
                    <a:pt x="1619" y="7158"/>
                    <a:pt x="1612" y="7151"/>
                  </a:cubicBezTo>
                  <a:cubicBezTo>
                    <a:pt x="1604" y="7180"/>
                    <a:pt x="1590" y="7188"/>
                    <a:pt x="1567" y="7188"/>
                  </a:cubicBezTo>
                  <a:cubicBezTo>
                    <a:pt x="1545" y="7188"/>
                    <a:pt x="1516" y="7173"/>
                    <a:pt x="1502" y="7151"/>
                  </a:cubicBezTo>
                  <a:cubicBezTo>
                    <a:pt x="1472" y="7122"/>
                    <a:pt x="1443" y="7085"/>
                    <a:pt x="1406" y="7085"/>
                  </a:cubicBezTo>
                  <a:cubicBezTo>
                    <a:pt x="1399" y="7085"/>
                    <a:pt x="1392" y="7085"/>
                    <a:pt x="1392" y="7085"/>
                  </a:cubicBezTo>
                  <a:cubicBezTo>
                    <a:pt x="1333" y="7107"/>
                    <a:pt x="1311" y="7122"/>
                    <a:pt x="1245" y="7195"/>
                  </a:cubicBezTo>
                  <a:cubicBezTo>
                    <a:pt x="1223" y="7217"/>
                    <a:pt x="1208" y="7224"/>
                    <a:pt x="1186" y="7224"/>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1" name="Freeform 80">
              <a:extLst>
                <a:ext uri="{FF2B5EF4-FFF2-40B4-BE49-F238E27FC236}">
                  <a16:creationId xmlns:a16="http://schemas.microsoft.com/office/drawing/2014/main" id="{9051C9FD-F342-4647-8CE7-AA35CC119C3D}"/>
                </a:ext>
              </a:extLst>
            </p:cNvPr>
            <p:cNvSpPr>
              <a:spLocks noChangeArrowheads="1"/>
            </p:cNvSpPr>
            <p:nvPr/>
          </p:nvSpPr>
          <p:spPr bwMode="auto">
            <a:xfrm>
              <a:off x="3366645" y="5788106"/>
              <a:ext cx="2900010" cy="2754098"/>
            </a:xfrm>
            <a:custGeom>
              <a:avLst/>
              <a:gdLst>
                <a:gd name="T0" fmla="*/ 6786 w 7549"/>
                <a:gd name="T1" fmla="*/ 271 h 7255"/>
                <a:gd name="T2" fmla="*/ 6873 w 7549"/>
                <a:gd name="T3" fmla="*/ 1473 h 7255"/>
                <a:gd name="T4" fmla="*/ 7474 w 7549"/>
                <a:gd name="T5" fmla="*/ 2462 h 7255"/>
                <a:gd name="T6" fmla="*/ 6998 w 7549"/>
                <a:gd name="T7" fmla="*/ 3562 h 7255"/>
                <a:gd name="T8" fmla="*/ 6075 w 7549"/>
                <a:gd name="T9" fmla="*/ 3840 h 7255"/>
                <a:gd name="T10" fmla="*/ 5972 w 7549"/>
                <a:gd name="T11" fmla="*/ 4608 h 7255"/>
                <a:gd name="T12" fmla="*/ 5328 w 7549"/>
                <a:gd name="T13" fmla="*/ 5466 h 7255"/>
                <a:gd name="T14" fmla="*/ 4639 w 7549"/>
                <a:gd name="T15" fmla="*/ 6103 h 7255"/>
                <a:gd name="T16" fmla="*/ 4001 w 7549"/>
                <a:gd name="T17" fmla="*/ 5319 h 7255"/>
                <a:gd name="T18" fmla="*/ 2939 w 7549"/>
                <a:gd name="T19" fmla="*/ 6316 h 7255"/>
                <a:gd name="T20" fmla="*/ 1869 w 7549"/>
                <a:gd name="T21" fmla="*/ 6748 h 7255"/>
                <a:gd name="T22" fmla="*/ 1254 w 7549"/>
                <a:gd name="T23" fmla="*/ 7203 h 7255"/>
                <a:gd name="T24" fmla="*/ 740 w 7549"/>
                <a:gd name="T25" fmla="*/ 6360 h 7255"/>
                <a:gd name="T26" fmla="*/ 323 w 7549"/>
                <a:gd name="T27" fmla="*/ 5480 h 7255"/>
                <a:gd name="T28" fmla="*/ 206 w 7549"/>
                <a:gd name="T29" fmla="*/ 4872 h 7255"/>
                <a:gd name="T30" fmla="*/ 777 w 7549"/>
                <a:gd name="T31" fmla="*/ 3818 h 7255"/>
                <a:gd name="T32" fmla="*/ 484 w 7549"/>
                <a:gd name="T33" fmla="*/ 2162 h 7255"/>
                <a:gd name="T34" fmla="*/ 1209 w 7549"/>
                <a:gd name="T35" fmla="*/ 2104 h 7255"/>
                <a:gd name="T36" fmla="*/ 1913 w 7549"/>
                <a:gd name="T37" fmla="*/ 1481 h 7255"/>
                <a:gd name="T38" fmla="*/ 3701 w 7549"/>
                <a:gd name="T39" fmla="*/ 447 h 7255"/>
                <a:gd name="T40" fmla="*/ 4441 w 7549"/>
                <a:gd name="T41" fmla="*/ 770 h 7255"/>
                <a:gd name="T42" fmla="*/ 4573 w 7549"/>
                <a:gd name="T43" fmla="*/ 1590 h 7255"/>
                <a:gd name="T44" fmla="*/ 5562 w 7549"/>
                <a:gd name="T45" fmla="*/ 1195 h 7255"/>
                <a:gd name="T46" fmla="*/ 5569 w 7549"/>
                <a:gd name="T47" fmla="*/ 66 h 7255"/>
                <a:gd name="T48" fmla="*/ 5569 w 7549"/>
                <a:gd name="T49" fmla="*/ 37 h 7255"/>
                <a:gd name="T50" fmla="*/ 5152 w 7549"/>
                <a:gd name="T51" fmla="*/ 418 h 7255"/>
                <a:gd name="T52" fmla="*/ 5166 w 7549"/>
                <a:gd name="T53" fmla="*/ 1327 h 7255"/>
                <a:gd name="T54" fmla="*/ 4434 w 7549"/>
                <a:gd name="T55" fmla="*/ 1627 h 7255"/>
                <a:gd name="T56" fmla="*/ 4346 w 7549"/>
                <a:gd name="T57" fmla="*/ 1114 h 7255"/>
                <a:gd name="T58" fmla="*/ 4236 w 7549"/>
                <a:gd name="T59" fmla="*/ 513 h 7255"/>
                <a:gd name="T60" fmla="*/ 3664 w 7549"/>
                <a:gd name="T61" fmla="*/ 381 h 7255"/>
                <a:gd name="T62" fmla="*/ 2616 w 7549"/>
                <a:gd name="T63" fmla="*/ 924 h 7255"/>
                <a:gd name="T64" fmla="*/ 1818 w 7549"/>
                <a:gd name="T65" fmla="*/ 1547 h 7255"/>
                <a:gd name="T66" fmla="*/ 1334 w 7549"/>
                <a:gd name="T67" fmla="*/ 2147 h 7255"/>
                <a:gd name="T68" fmla="*/ 631 w 7549"/>
                <a:gd name="T69" fmla="*/ 2067 h 7255"/>
                <a:gd name="T70" fmla="*/ 316 w 7549"/>
                <a:gd name="T71" fmla="*/ 2558 h 7255"/>
                <a:gd name="T72" fmla="*/ 755 w 7549"/>
                <a:gd name="T73" fmla="*/ 3730 h 7255"/>
                <a:gd name="T74" fmla="*/ 543 w 7549"/>
                <a:gd name="T75" fmla="*/ 4492 h 7255"/>
                <a:gd name="T76" fmla="*/ 103 w 7549"/>
                <a:gd name="T77" fmla="*/ 5114 h 7255"/>
                <a:gd name="T78" fmla="*/ 404 w 7549"/>
                <a:gd name="T79" fmla="*/ 5458 h 7255"/>
                <a:gd name="T80" fmla="*/ 374 w 7549"/>
                <a:gd name="T81" fmla="*/ 5957 h 7255"/>
                <a:gd name="T82" fmla="*/ 653 w 7549"/>
                <a:gd name="T83" fmla="*/ 6382 h 7255"/>
                <a:gd name="T84" fmla="*/ 1034 w 7549"/>
                <a:gd name="T85" fmla="*/ 7151 h 7255"/>
                <a:gd name="T86" fmla="*/ 1722 w 7549"/>
                <a:gd name="T87" fmla="*/ 7246 h 7255"/>
                <a:gd name="T88" fmla="*/ 2147 w 7549"/>
                <a:gd name="T89" fmla="*/ 6689 h 7255"/>
                <a:gd name="T90" fmla="*/ 2785 w 7549"/>
                <a:gd name="T91" fmla="*/ 6301 h 7255"/>
                <a:gd name="T92" fmla="*/ 3628 w 7549"/>
                <a:gd name="T93" fmla="*/ 5906 h 7255"/>
                <a:gd name="T94" fmla="*/ 4016 w 7549"/>
                <a:gd name="T95" fmla="*/ 5341 h 7255"/>
                <a:gd name="T96" fmla="*/ 4426 w 7549"/>
                <a:gd name="T97" fmla="*/ 5935 h 7255"/>
                <a:gd name="T98" fmla="*/ 4822 w 7549"/>
                <a:gd name="T99" fmla="*/ 5957 h 7255"/>
                <a:gd name="T100" fmla="*/ 5335 w 7549"/>
                <a:gd name="T101" fmla="*/ 5510 h 7255"/>
                <a:gd name="T102" fmla="*/ 5569 w 7549"/>
                <a:gd name="T103" fmla="*/ 4880 h 7255"/>
                <a:gd name="T104" fmla="*/ 5877 w 7549"/>
                <a:gd name="T105" fmla="*/ 4836 h 7255"/>
                <a:gd name="T106" fmla="*/ 5958 w 7549"/>
                <a:gd name="T107" fmla="*/ 4177 h 7255"/>
                <a:gd name="T108" fmla="*/ 5965 w 7549"/>
                <a:gd name="T109" fmla="*/ 3899 h 7255"/>
                <a:gd name="T110" fmla="*/ 6383 w 7549"/>
                <a:gd name="T111" fmla="*/ 3518 h 7255"/>
                <a:gd name="T112" fmla="*/ 7342 w 7549"/>
                <a:gd name="T113" fmla="*/ 3203 h 7255"/>
                <a:gd name="T114" fmla="*/ 7394 w 7549"/>
                <a:gd name="T115" fmla="*/ 2888 h 7255"/>
                <a:gd name="T116" fmla="*/ 7181 w 7549"/>
                <a:gd name="T117" fmla="*/ 1964 h 7255"/>
                <a:gd name="T118" fmla="*/ 6749 w 7549"/>
                <a:gd name="T119" fmla="*/ 1305 h 7255"/>
                <a:gd name="T120" fmla="*/ 6690 w 7549"/>
                <a:gd name="T121" fmla="*/ 682 h 7255"/>
                <a:gd name="T122" fmla="*/ 6471 w 7549"/>
                <a:gd name="T123" fmla="*/ 403 h 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9" h="7255">
                  <a:moveTo>
                    <a:pt x="5862" y="30"/>
                  </a:moveTo>
                  <a:lnTo>
                    <a:pt x="5862" y="30"/>
                  </a:lnTo>
                  <a:cubicBezTo>
                    <a:pt x="5884" y="30"/>
                    <a:pt x="5899" y="44"/>
                    <a:pt x="5921" y="59"/>
                  </a:cubicBezTo>
                  <a:cubicBezTo>
                    <a:pt x="5965" y="96"/>
                    <a:pt x="5928" y="147"/>
                    <a:pt x="5965" y="191"/>
                  </a:cubicBezTo>
                  <a:cubicBezTo>
                    <a:pt x="5994" y="242"/>
                    <a:pt x="6009" y="323"/>
                    <a:pt x="5987" y="359"/>
                  </a:cubicBezTo>
                  <a:cubicBezTo>
                    <a:pt x="5972" y="389"/>
                    <a:pt x="5950" y="440"/>
                    <a:pt x="6024" y="469"/>
                  </a:cubicBezTo>
                  <a:cubicBezTo>
                    <a:pt x="6075" y="484"/>
                    <a:pt x="6148" y="499"/>
                    <a:pt x="6207" y="499"/>
                  </a:cubicBezTo>
                  <a:cubicBezTo>
                    <a:pt x="6243" y="499"/>
                    <a:pt x="6273" y="499"/>
                    <a:pt x="6295" y="484"/>
                  </a:cubicBezTo>
                  <a:cubicBezTo>
                    <a:pt x="6361" y="447"/>
                    <a:pt x="6492" y="477"/>
                    <a:pt x="6500" y="403"/>
                  </a:cubicBezTo>
                  <a:cubicBezTo>
                    <a:pt x="6507" y="338"/>
                    <a:pt x="6559" y="330"/>
                    <a:pt x="6588" y="264"/>
                  </a:cubicBezTo>
                  <a:cubicBezTo>
                    <a:pt x="6610" y="191"/>
                    <a:pt x="6624" y="162"/>
                    <a:pt x="6676" y="154"/>
                  </a:cubicBezTo>
                  <a:cubicBezTo>
                    <a:pt x="6705" y="147"/>
                    <a:pt x="6734" y="140"/>
                    <a:pt x="6764" y="140"/>
                  </a:cubicBezTo>
                  <a:cubicBezTo>
                    <a:pt x="6786" y="140"/>
                    <a:pt x="6808" y="140"/>
                    <a:pt x="6822" y="162"/>
                  </a:cubicBezTo>
                  <a:cubicBezTo>
                    <a:pt x="6866" y="206"/>
                    <a:pt x="6830" y="242"/>
                    <a:pt x="6786" y="271"/>
                  </a:cubicBezTo>
                  <a:cubicBezTo>
                    <a:pt x="6749" y="294"/>
                    <a:pt x="6756" y="345"/>
                    <a:pt x="6800" y="374"/>
                  </a:cubicBezTo>
                  <a:cubicBezTo>
                    <a:pt x="6837" y="396"/>
                    <a:pt x="6837" y="440"/>
                    <a:pt x="6808" y="484"/>
                  </a:cubicBezTo>
                  <a:cubicBezTo>
                    <a:pt x="6771" y="528"/>
                    <a:pt x="6756" y="645"/>
                    <a:pt x="6690" y="653"/>
                  </a:cubicBezTo>
                  <a:cubicBezTo>
                    <a:pt x="6617" y="660"/>
                    <a:pt x="6588" y="667"/>
                    <a:pt x="6559" y="733"/>
                  </a:cubicBezTo>
                  <a:cubicBezTo>
                    <a:pt x="6537" y="792"/>
                    <a:pt x="6500" y="836"/>
                    <a:pt x="6537" y="865"/>
                  </a:cubicBezTo>
                  <a:cubicBezTo>
                    <a:pt x="6566" y="902"/>
                    <a:pt x="6566" y="946"/>
                    <a:pt x="6624" y="968"/>
                  </a:cubicBezTo>
                  <a:cubicBezTo>
                    <a:pt x="6690" y="997"/>
                    <a:pt x="6756" y="1012"/>
                    <a:pt x="6720" y="1034"/>
                  </a:cubicBezTo>
                  <a:cubicBezTo>
                    <a:pt x="6690" y="1063"/>
                    <a:pt x="6647" y="1070"/>
                    <a:pt x="6654" y="1107"/>
                  </a:cubicBezTo>
                  <a:cubicBezTo>
                    <a:pt x="6661" y="1136"/>
                    <a:pt x="6654" y="1166"/>
                    <a:pt x="6617" y="1180"/>
                  </a:cubicBezTo>
                  <a:cubicBezTo>
                    <a:pt x="6588" y="1195"/>
                    <a:pt x="6588" y="1261"/>
                    <a:pt x="6595" y="1283"/>
                  </a:cubicBezTo>
                  <a:cubicBezTo>
                    <a:pt x="6602" y="1305"/>
                    <a:pt x="6624" y="1334"/>
                    <a:pt x="6712" y="1334"/>
                  </a:cubicBezTo>
                  <a:cubicBezTo>
                    <a:pt x="6734" y="1334"/>
                    <a:pt x="6756" y="1334"/>
                    <a:pt x="6778" y="1334"/>
                  </a:cubicBezTo>
                  <a:cubicBezTo>
                    <a:pt x="6830" y="1334"/>
                    <a:pt x="6859" y="1334"/>
                    <a:pt x="6873" y="1371"/>
                  </a:cubicBezTo>
                  <a:cubicBezTo>
                    <a:pt x="6888" y="1407"/>
                    <a:pt x="6866" y="1437"/>
                    <a:pt x="6873" y="1473"/>
                  </a:cubicBezTo>
                  <a:cubicBezTo>
                    <a:pt x="6881" y="1503"/>
                    <a:pt x="6940" y="1539"/>
                    <a:pt x="6940" y="1539"/>
                  </a:cubicBezTo>
                  <a:cubicBezTo>
                    <a:pt x="6940" y="1539"/>
                    <a:pt x="6947" y="1635"/>
                    <a:pt x="6961" y="1686"/>
                  </a:cubicBezTo>
                  <a:cubicBezTo>
                    <a:pt x="6969" y="1730"/>
                    <a:pt x="6976" y="1796"/>
                    <a:pt x="6947" y="1832"/>
                  </a:cubicBezTo>
                  <a:cubicBezTo>
                    <a:pt x="6932" y="1869"/>
                    <a:pt x="6954" y="1920"/>
                    <a:pt x="6991" y="1920"/>
                  </a:cubicBezTo>
                  <a:cubicBezTo>
                    <a:pt x="7006" y="1920"/>
                    <a:pt x="7020" y="1913"/>
                    <a:pt x="7035" y="1906"/>
                  </a:cubicBezTo>
                  <a:cubicBezTo>
                    <a:pt x="7057" y="1891"/>
                    <a:pt x="7071" y="1884"/>
                    <a:pt x="7086" y="1884"/>
                  </a:cubicBezTo>
                  <a:cubicBezTo>
                    <a:pt x="7130" y="1884"/>
                    <a:pt x="7152" y="1920"/>
                    <a:pt x="7152" y="1964"/>
                  </a:cubicBezTo>
                  <a:cubicBezTo>
                    <a:pt x="7152" y="2023"/>
                    <a:pt x="7181" y="2074"/>
                    <a:pt x="7225" y="2074"/>
                  </a:cubicBezTo>
                  <a:cubicBezTo>
                    <a:pt x="7262" y="2074"/>
                    <a:pt x="7284" y="2133"/>
                    <a:pt x="7284" y="2199"/>
                  </a:cubicBezTo>
                  <a:cubicBezTo>
                    <a:pt x="7284" y="2250"/>
                    <a:pt x="7313" y="2265"/>
                    <a:pt x="7364" y="2265"/>
                  </a:cubicBezTo>
                  <a:cubicBezTo>
                    <a:pt x="7387" y="2265"/>
                    <a:pt x="7401" y="2265"/>
                    <a:pt x="7423" y="2257"/>
                  </a:cubicBezTo>
                  <a:cubicBezTo>
                    <a:pt x="7430" y="2257"/>
                    <a:pt x="7438" y="2257"/>
                    <a:pt x="7438" y="2257"/>
                  </a:cubicBezTo>
                  <a:cubicBezTo>
                    <a:pt x="7511" y="2257"/>
                    <a:pt x="7489" y="2331"/>
                    <a:pt x="7460" y="2382"/>
                  </a:cubicBezTo>
                  <a:cubicBezTo>
                    <a:pt x="7423" y="2433"/>
                    <a:pt x="7474" y="2411"/>
                    <a:pt x="7474" y="2462"/>
                  </a:cubicBezTo>
                  <a:cubicBezTo>
                    <a:pt x="7474" y="2514"/>
                    <a:pt x="7438" y="2558"/>
                    <a:pt x="7401" y="2580"/>
                  </a:cubicBezTo>
                  <a:cubicBezTo>
                    <a:pt x="7364" y="2609"/>
                    <a:pt x="7364" y="2646"/>
                    <a:pt x="7372" y="2704"/>
                  </a:cubicBezTo>
                  <a:cubicBezTo>
                    <a:pt x="7387" y="2763"/>
                    <a:pt x="7438" y="2807"/>
                    <a:pt x="7394" y="2844"/>
                  </a:cubicBezTo>
                  <a:cubicBezTo>
                    <a:pt x="7350" y="2888"/>
                    <a:pt x="7299" y="2924"/>
                    <a:pt x="7350" y="2968"/>
                  </a:cubicBezTo>
                  <a:cubicBezTo>
                    <a:pt x="7379" y="2990"/>
                    <a:pt x="7416" y="2997"/>
                    <a:pt x="7438" y="2997"/>
                  </a:cubicBezTo>
                  <a:cubicBezTo>
                    <a:pt x="7445" y="2997"/>
                    <a:pt x="7452" y="2997"/>
                    <a:pt x="7452" y="2997"/>
                  </a:cubicBezTo>
                  <a:cubicBezTo>
                    <a:pt x="7438" y="3005"/>
                    <a:pt x="7423" y="3019"/>
                    <a:pt x="7423" y="3019"/>
                  </a:cubicBezTo>
                  <a:cubicBezTo>
                    <a:pt x="7423" y="3019"/>
                    <a:pt x="7438" y="3005"/>
                    <a:pt x="7452" y="2997"/>
                  </a:cubicBezTo>
                  <a:cubicBezTo>
                    <a:pt x="7467" y="2990"/>
                    <a:pt x="7474" y="2990"/>
                    <a:pt x="7474" y="2990"/>
                  </a:cubicBezTo>
                  <a:cubicBezTo>
                    <a:pt x="7474" y="2990"/>
                    <a:pt x="7445" y="3049"/>
                    <a:pt x="7387" y="3049"/>
                  </a:cubicBezTo>
                  <a:cubicBezTo>
                    <a:pt x="7328" y="3049"/>
                    <a:pt x="7277" y="3071"/>
                    <a:pt x="7277" y="3107"/>
                  </a:cubicBezTo>
                  <a:cubicBezTo>
                    <a:pt x="7277" y="3151"/>
                    <a:pt x="7342" y="3137"/>
                    <a:pt x="7313" y="3188"/>
                  </a:cubicBezTo>
                  <a:cubicBezTo>
                    <a:pt x="7291" y="3239"/>
                    <a:pt x="7247" y="3320"/>
                    <a:pt x="7203" y="3364"/>
                  </a:cubicBezTo>
                  <a:cubicBezTo>
                    <a:pt x="7159" y="3408"/>
                    <a:pt x="7042" y="3525"/>
                    <a:pt x="6998" y="3562"/>
                  </a:cubicBezTo>
                  <a:cubicBezTo>
                    <a:pt x="6961" y="3591"/>
                    <a:pt x="6940" y="3657"/>
                    <a:pt x="6866" y="3657"/>
                  </a:cubicBezTo>
                  <a:lnTo>
                    <a:pt x="6859" y="3657"/>
                  </a:lnTo>
                  <a:cubicBezTo>
                    <a:pt x="6778" y="3650"/>
                    <a:pt x="6749" y="3584"/>
                    <a:pt x="6771" y="3532"/>
                  </a:cubicBezTo>
                  <a:cubicBezTo>
                    <a:pt x="6800" y="3488"/>
                    <a:pt x="6771" y="3474"/>
                    <a:pt x="6720" y="3459"/>
                  </a:cubicBezTo>
                  <a:cubicBezTo>
                    <a:pt x="6676" y="3445"/>
                    <a:pt x="6647" y="3393"/>
                    <a:pt x="6602" y="3393"/>
                  </a:cubicBezTo>
                  <a:cubicBezTo>
                    <a:pt x="6595" y="3393"/>
                    <a:pt x="6588" y="3393"/>
                    <a:pt x="6573" y="3400"/>
                  </a:cubicBezTo>
                  <a:cubicBezTo>
                    <a:pt x="6515" y="3422"/>
                    <a:pt x="6427" y="3452"/>
                    <a:pt x="6361" y="3496"/>
                  </a:cubicBezTo>
                  <a:cubicBezTo>
                    <a:pt x="6302" y="3532"/>
                    <a:pt x="6324" y="3554"/>
                    <a:pt x="6361" y="3606"/>
                  </a:cubicBezTo>
                  <a:cubicBezTo>
                    <a:pt x="6405" y="3657"/>
                    <a:pt x="6456" y="3671"/>
                    <a:pt x="6471" y="3708"/>
                  </a:cubicBezTo>
                  <a:cubicBezTo>
                    <a:pt x="6492" y="3737"/>
                    <a:pt x="6507" y="3789"/>
                    <a:pt x="6434" y="3811"/>
                  </a:cubicBezTo>
                  <a:cubicBezTo>
                    <a:pt x="6375" y="3818"/>
                    <a:pt x="6309" y="3847"/>
                    <a:pt x="6258" y="3847"/>
                  </a:cubicBezTo>
                  <a:cubicBezTo>
                    <a:pt x="6243" y="3847"/>
                    <a:pt x="6221" y="3840"/>
                    <a:pt x="6214" y="3833"/>
                  </a:cubicBezTo>
                  <a:cubicBezTo>
                    <a:pt x="6185" y="3818"/>
                    <a:pt x="6163" y="3811"/>
                    <a:pt x="6141" y="3811"/>
                  </a:cubicBezTo>
                  <a:cubicBezTo>
                    <a:pt x="6119" y="3811"/>
                    <a:pt x="6097" y="3818"/>
                    <a:pt x="6075" y="3840"/>
                  </a:cubicBezTo>
                  <a:cubicBezTo>
                    <a:pt x="6053" y="3862"/>
                    <a:pt x="6024" y="3869"/>
                    <a:pt x="5994" y="3869"/>
                  </a:cubicBezTo>
                  <a:cubicBezTo>
                    <a:pt x="5972" y="3869"/>
                    <a:pt x="5950" y="3869"/>
                    <a:pt x="5928" y="3869"/>
                  </a:cubicBezTo>
                  <a:cubicBezTo>
                    <a:pt x="5877" y="3869"/>
                    <a:pt x="5906" y="3891"/>
                    <a:pt x="5833" y="3943"/>
                  </a:cubicBezTo>
                  <a:cubicBezTo>
                    <a:pt x="5767" y="3994"/>
                    <a:pt x="5760" y="3987"/>
                    <a:pt x="5716" y="4060"/>
                  </a:cubicBezTo>
                  <a:cubicBezTo>
                    <a:pt x="5672" y="4140"/>
                    <a:pt x="5635" y="4163"/>
                    <a:pt x="5665" y="4206"/>
                  </a:cubicBezTo>
                  <a:cubicBezTo>
                    <a:pt x="5701" y="4250"/>
                    <a:pt x="5687" y="4265"/>
                    <a:pt x="5716" y="4295"/>
                  </a:cubicBezTo>
                  <a:cubicBezTo>
                    <a:pt x="5730" y="4302"/>
                    <a:pt x="5738" y="4302"/>
                    <a:pt x="5752" y="4302"/>
                  </a:cubicBezTo>
                  <a:cubicBezTo>
                    <a:pt x="5774" y="4302"/>
                    <a:pt x="5797" y="4287"/>
                    <a:pt x="5826" y="4265"/>
                  </a:cubicBezTo>
                  <a:cubicBezTo>
                    <a:pt x="5870" y="4236"/>
                    <a:pt x="5906" y="4214"/>
                    <a:pt x="5965" y="4206"/>
                  </a:cubicBezTo>
                  <a:cubicBezTo>
                    <a:pt x="5972" y="4206"/>
                    <a:pt x="5980" y="4206"/>
                    <a:pt x="5980" y="4206"/>
                  </a:cubicBezTo>
                  <a:cubicBezTo>
                    <a:pt x="6016" y="4206"/>
                    <a:pt x="6009" y="4236"/>
                    <a:pt x="6024" y="4295"/>
                  </a:cubicBezTo>
                  <a:cubicBezTo>
                    <a:pt x="6038" y="4360"/>
                    <a:pt x="6046" y="4390"/>
                    <a:pt x="6068" y="4419"/>
                  </a:cubicBezTo>
                  <a:cubicBezTo>
                    <a:pt x="6082" y="4456"/>
                    <a:pt x="6082" y="4463"/>
                    <a:pt x="6060" y="4514"/>
                  </a:cubicBezTo>
                  <a:cubicBezTo>
                    <a:pt x="6031" y="4565"/>
                    <a:pt x="6009" y="4565"/>
                    <a:pt x="5972" y="4608"/>
                  </a:cubicBezTo>
                  <a:cubicBezTo>
                    <a:pt x="5936" y="4645"/>
                    <a:pt x="5906" y="4667"/>
                    <a:pt x="5950" y="4711"/>
                  </a:cubicBezTo>
                  <a:cubicBezTo>
                    <a:pt x="5987" y="4748"/>
                    <a:pt x="5980" y="4740"/>
                    <a:pt x="5936" y="4748"/>
                  </a:cubicBezTo>
                  <a:cubicBezTo>
                    <a:pt x="5899" y="4762"/>
                    <a:pt x="5870" y="4792"/>
                    <a:pt x="5855" y="4821"/>
                  </a:cubicBezTo>
                  <a:cubicBezTo>
                    <a:pt x="5848" y="4821"/>
                    <a:pt x="5848" y="4828"/>
                    <a:pt x="5848" y="4828"/>
                  </a:cubicBezTo>
                  <a:cubicBezTo>
                    <a:pt x="5848" y="4828"/>
                    <a:pt x="5870" y="4784"/>
                    <a:pt x="5818" y="4784"/>
                  </a:cubicBezTo>
                  <a:cubicBezTo>
                    <a:pt x="5782" y="4784"/>
                    <a:pt x="5730" y="4762"/>
                    <a:pt x="5679" y="4762"/>
                  </a:cubicBezTo>
                  <a:cubicBezTo>
                    <a:pt x="5657" y="4762"/>
                    <a:pt x="5635" y="4770"/>
                    <a:pt x="5613" y="4784"/>
                  </a:cubicBezTo>
                  <a:cubicBezTo>
                    <a:pt x="5555" y="4836"/>
                    <a:pt x="5525" y="4806"/>
                    <a:pt x="5540" y="4887"/>
                  </a:cubicBezTo>
                  <a:cubicBezTo>
                    <a:pt x="5555" y="4960"/>
                    <a:pt x="5569" y="4997"/>
                    <a:pt x="5599" y="5026"/>
                  </a:cubicBezTo>
                  <a:cubicBezTo>
                    <a:pt x="5620" y="5048"/>
                    <a:pt x="5635" y="5034"/>
                    <a:pt x="5591" y="5070"/>
                  </a:cubicBezTo>
                  <a:cubicBezTo>
                    <a:pt x="5547" y="5114"/>
                    <a:pt x="5533" y="5107"/>
                    <a:pt x="5496" y="5165"/>
                  </a:cubicBezTo>
                  <a:cubicBezTo>
                    <a:pt x="5459" y="5224"/>
                    <a:pt x="5430" y="5217"/>
                    <a:pt x="5430" y="5283"/>
                  </a:cubicBezTo>
                  <a:cubicBezTo>
                    <a:pt x="5430" y="5356"/>
                    <a:pt x="5459" y="5349"/>
                    <a:pt x="5408" y="5378"/>
                  </a:cubicBezTo>
                  <a:cubicBezTo>
                    <a:pt x="5357" y="5415"/>
                    <a:pt x="5357" y="5407"/>
                    <a:pt x="5328" y="5466"/>
                  </a:cubicBezTo>
                  <a:cubicBezTo>
                    <a:pt x="5291" y="5525"/>
                    <a:pt x="5320" y="5532"/>
                    <a:pt x="5225" y="5561"/>
                  </a:cubicBezTo>
                  <a:cubicBezTo>
                    <a:pt x="5196" y="5568"/>
                    <a:pt x="5181" y="5568"/>
                    <a:pt x="5166" y="5568"/>
                  </a:cubicBezTo>
                  <a:cubicBezTo>
                    <a:pt x="5122" y="5568"/>
                    <a:pt x="5108" y="5546"/>
                    <a:pt x="5086" y="5517"/>
                  </a:cubicBezTo>
                  <a:cubicBezTo>
                    <a:pt x="5071" y="5488"/>
                    <a:pt x="5064" y="5473"/>
                    <a:pt x="5049" y="5473"/>
                  </a:cubicBezTo>
                  <a:cubicBezTo>
                    <a:pt x="5042" y="5473"/>
                    <a:pt x="5034" y="5480"/>
                    <a:pt x="5020" y="5510"/>
                  </a:cubicBezTo>
                  <a:cubicBezTo>
                    <a:pt x="4998" y="5568"/>
                    <a:pt x="5005" y="5590"/>
                    <a:pt x="4932" y="5627"/>
                  </a:cubicBezTo>
                  <a:cubicBezTo>
                    <a:pt x="4866" y="5664"/>
                    <a:pt x="4844" y="5671"/>
                    <a:pt x="4815" y="5722"/>
                  </a:cubicBezTo>
                  <a:cubicBezTo>
                    <a:pt x="4792" y="5774"/>
                    <a:pt x="4734" y="5752"/>
                    <a:pt x="4741" y="5810"/>
                  </a:cubicBezTo>
                  <a:cubicBezTo>
                    <a:pt x="4749" y="5876"/>
                    <a:pt x="4771" y="5839"/>
                    <a:pt x="4785" y="5913"/>
                  </a:cubicBezTo>
                  <a:cubicBezTo>
                    <a:pt x="4792" y="5994"/>
                    <a:pt x="4815" y="6015"/>
                    <a:pt x="4763" y="6089"/>
                  </a:cubicBezTo>
                  <a:cubicBezTo>
                    <a:pt x="4749" y="6111"/>
                    <a:pt x="4727" y="6140"/>
                    <a:pt x="4712" y="6162"/>
                  </a:cubicBezTo>
                  <a:cubicBezTo>
                    <a:pt x="4712" y="6147"/>
                    <a:pt x="4712" y="6133"/>
                    <a:pt x="4712" y="6118"/>
                  </a:cubicBezTo>
                  <a:cubicBezTo>
                    <a:pt x="4712" y="6096"/>
                    <a:pt x="4705" y="6089"/>
                    <a:pt x="4690" y="6089"/>
                  </a:cubicBezTo>
                  <a:cubicBezTo>
                    <a:pt x="4675" y="6089"/>
                    <a:pt x="4661" y="6096"/>
                    <a:pt x="4639" y="6103"/>
                  </a:cubicBezTo>
                  <a:cubicBezTo>
                    <a:pt x="4631" y="6103"/>
                    <a:pt x="4617" y="6103"/>
                    <a:pt x="4609" y="6103"/>
                  </a:cubicBezTo>
                  <a:cubicBezTo>
                    <a:pt x="4580" y="6103"/>
                    <a:pt x="4566" y="6096"/>
                    <a:pt x="4573" y="6059"/>
                  </a:cubicBezTo>
                  <a:cubicBezTo>
                    <a:pt x="4580" y="6015"/>
                    <a:pt x="4529" y="6001"/>
                    <a:pt x="4499" y="5964"/>
                  </a:cubicBezTo>
                  <a:cubicBezTo>
                    <a:pt x="4478" y="5935"/>
                    <a:pt x="4434" y="5906"/>
                    <a:pt x="4411" y="5884"/>
                  </a:cubicBezTo>
                  <a:cubicBezTo>
                    <a:pt x="4382" y="5854"/>
                    <a:pt x="4382" y="5788"/>
                    <a:pt x="4390" y="5759"/>
                  </a:cubicBezTo>
                  <a:cubicBezTo>
                    <a:pt x="4397" y="5737"/>
                    <a:pt x="4426" y="5686"/>
                    <a:pt x="4419" y="5649"/>
                  </a:cubicBezTo>
                  <a:cubicBezTo>
                    <a:pt x="4411" y="5620"/>
                    <a:pt x="4346" y="5612"/>
                    <a:pt x="4346" y="5612"/>
                  </a:cubicBezTo>
                  <a:cubicBezTo>
                    <a:pt x="4346" y="5612"/>
                    <a:pt x="4346" y="5612"/>
                    <a:pt x="4331" y="5612"/>
                  </a:cubicBezTo>
                  <a:cubicBezTo>
                    <a:pt x="4316" y="5612"/>
                    <a:pt x="4287" y="5605"/>
                    <a:pt x="4272" y="5583"/>
                  </a:cubicBezTo>
                  <a:cubicBezTo>
                    <a:pt x="4258" y="5546"/>
                    <a:pt x="4228" y="5525"/>
                    <a:pt x="4199" y="5510"/>
                  </a:cubicBezTo>
                  <a:cubicBezTo>
                    <a:pt x="4162" y="5488"/>
                    <a:pt x="4104" y="5466"/>
                    <a:pt x="4126" y="5422"/>
                  </a:cubicBezTo>
                  <a:cubicBezTo>
                    <a:pt x="4155" y="5378"/>
                    <a:pt x="4155" y="5327"/>
                    <a:pt x="4126" y="5297"/>
                  </a:cubicBezTo>
                  <a:cubicBezTo>
                    <a:pt x="4118" y="5283"/>
                    <a:pt x="4104" y="5275"/>
                    <a:pt x="4089" y="5275"/>
                  </a:cubicBezTo>
                  <a:cubicBezTo>
                    <a:pt x="4067" y="5275"/>
                    <a:pt x="4038" y="5290"/>
                    <a:pt x="4001" y="5319"/>
                  </a:cubicBezTo>
                  <a:cubicBezTo>
                    <a:pt x="3943" y="5363"/>
                    <a:pt x="3965" y="5422"/>
                    <a:pt x="3957" y="5466"/>
                  </a:cubicBezTo>
                  <a:cubicBezTo>
                    <a:pt x="3950" y="5510"/>
                    <a:pt x="3950" y="5568"/>
                    <a:pt x="3921" y="5590"/>
                  </a:cubicBezTo>
                  <a:cubicBezTo>
                    <a:pt x="3899" y="5620"/>
                    <a:pt x="3855" y="5634"/>
                    <a:pt x="3818" y="5678"/>
                  </a:cubicBezTo>
                  <a:cubicBezTo>
                    <a:pt x="3789" y="5722"/>
                    <a:pt x="3789" y="5744"/>
                    <a:pt x="3774" y="5803"/>
                  </a:cubicBezTo>
                  <a:cubicBezTo>
                    <a:pt x="3752" y="5862"/>
                    <a:pt x="3781" y="5839"/>
                    <a:pt x="3708" y="5854"/>
                  </a:cubicBezTo>
                  <a:cubicBezTo>
                    <a:pt x="3642" y="5876"/>
                    <a:pt x="3606" y="5854"/>
                    <a:pt x="3598" y="5898"/>
                  </a:cubicBezTo>
                  <a:cubicBezTo>
                    <a:pt x="3598" y="5927"/>
                    <a:pt x="3576" y="5949"/>
                    <a:pt x="3554" y="5949"/>
                  </a:cubicBezTo>
                  <a:cubicBezTo>
                    <a:pt x="3547" y="5949"/>
                    <a:pt x="3547" y="5949"/>
                    <a:pt x="3540" y="5935"/>
                  </a:cubicBezTo>
                  <a:cubicBezTo>
                    <a:pt x="3540" y="5920"/>
                    <a:pt x="3532" y="5913"/>
                    <a:pt x="3525" y="5913"/>
                  </a:cubicBezTo>
                  <a:cubicBezTo>
                    <a:pt x="3503" y="5913"/>
                    <a:pt x="3474" y="5942"/>
                    <a:pt x="3430" y="5971"/>
                  </a:cubicBezTo>
                  <a:cubicBezTo>
                    <a:pt x="3371" y="6015"/>
                    <a:pt x="3312" y="6015"/>
                    <a:pt x="3276" y="6023"/>
                  </a:cubicBezTo>
                  <a:cubicBezTo>
                    <a:pt x="3247" y="6037"/>
                    <a:pt x="3173" y="6067"/>
                    <a:pt x="3144" y="6125"/>
                  </a:cubicBezTo>
                  <a:cubicBezTo>
                    <a:pt x="3107" y="6184"/>
                    <a:pt x="3107" y="6199"/>
                    <a:pt x="3085" y="6228"/>
                  </a:cubicBezTo>
                  <a:cubicBezTo>
                    <a:pt x="3056" y="6265"/>
                    <a:pt x="2983" y="6287"/>
                    <a:pt x="2939" y="6316"/>
                  </a:cubicBezTo>
                  <a:cubicBezTo>
                    <a:pt x="2931" y="6316"/>
                    <a:pt x="2924" y="6323"/>
                    <a:pt x="2917" y="6323"/>
                  </a:cubicBezTo>
                  <a:cubicBezTo>
                    <a:pt x="2873" y="6323"/>
                    <a:pt x="2821" y="6272"/>
                    <a:pt x="2785" y="6272"/>
                  </a:cubicBezTo>
                  <a:cubicBezTo>
                    <a:pt x="2741" y="6272"/>
                    <a:pt x="2690" y="6330"/>
                    <a:pt x="2646" y="6367"/>
                  </a:cubicBezTo>
                  <a:cubicBezTo>
                    <a:pt x="2609" y="6396"/>
                    <a:pt x="2572" y="6418"/>
                    <a:pt x="2528" y="6418"/>
                  </a:cubicBezTo>
                  <a:cubicBezTo>
                    <a:pt x="2499" y="6418"/>
                    <a:pt x="2470" y="6396"/>
                    <a:pt x="2440" y="6396"/>
                  </a:cubicBezTo>
                  <a:cubicBezTo>
                    <a:pt x="2426" y="6396"/>
                    <a:pt x="2411" y="6404"/>
                    <a:pt x="2404" y="6418"/>
                  </a:cubicBezTo>
                  <a:cubicBezTo>
                    <a:pt x="2367" y="6462"/>
                    <a:pt x="2360" y="6492"/>
                    <a:pt x="2330" y="6499"/>
                  </a:cubicBezTo>
                  <a:cubicBezTo>
                    <a:pt x="2309" y="6514"/>
                    <a:pt x="2213" y="6499"/>
                    <a:pt x="2206" y="6536"/>
                  </a:cubicBezTo>
                  <a:cubicBezTo>
                    <a:pt x="2199" y="6572"/>
                    <a:pt x="2206" y="6594"/>
                    <a:pt x="2155" y="6602"/>
                  </a:cubicBezTo>
                  <a:cubicBezTo>
                    <a:pt x="2103" y="6609"/>
                    <a:pt x="2103" y="6675"/>
                    <a:pt x="2118" y="6704"/>
                  </a:cubicBezTo>
                  <a:cubicBezTo>
                    <a:pt x="2140" y="6741"/>
                    <a:pt x="2111" y="6792"/>
                    <a:pt x="2067" y="6844"/>
                  </a:cubicBezTo>
                  <a:cubicBezTo>
                    <a:pt x="2059" y="6858"/>
                    <a:pt x="2045" y="6865"/>
                    <a:pt x="2030" y="6865"/>
                  </a:cubicBezTo>
                  <a:cubicBezTo>
                    <a:pt x="1994" y="6865"/>
                    <a:pt x="1964" y="6829"/>
                    <a:pt x="1942" y="6807"/>
                  </a:cubicBezTo>
                  <a:cubicBezTo>
                    <a:pt x="1920" y="6792"/>
                    <a:pt x="1898" y="6748"/>
                    <a:pt x="1869" y="6748"/>
                  </a:cubicBezTo>
                  <a:cubicBezTo>
                    <a:pt x="1862" y="6748"/>
                    <a:pt x="1854" y="6756"/>
                    <a:pt x="1840" y="6763"/>
                  </a:cubicBezTo>
                  <a:cubicBezTo>
                    <a:pt x="1796" y="6807"/>
                    <a:pt x="1803" y="6821"/>
                    <a:pt x="1803" y="6887"/>
                  </a:cubicBezTo>
                  <a:cubicBezTo>
                    <a:pt x="1803" y="6946"/>
                    <a:pt x="1840" y="6939"/>
                    <a:pt x="1876" y="6968"/>
                  </a:cubicBezTo>
                  <a:cubicBezTo>
                    <a:pt x="1906" y="7005"/>
                    <a:pt x="1840" y="7049"/>
                    <a:pt x="1847" y="7085"/>
                  </a:cubicBezTo>
                  <a:cubicBezTo>
                    <a:pt x="1854" y="7129"/>
                    <a:pt x="1847" y="7166"/>
                    <a:pt x="1803" y="7188"/>
                  </a:cubicBezTo>
                  <a:cubicBezTo>
                    <a:pt x="1781" y="7203"/>
                    <a:pt x="1752" y="7217"/>
                    <a:pt x="1722" y="7217"/>
                  </a:cubicBezTo>
                  <a:cubicBezTo>
                    <a:pt x="1708" y="7217"/>
                    <a:pt x="1693" y="7210"/>
                    <a:pt x="1678" y="7203"/>
                  </a:cubicBezTo>
                  <a:cubicBezTo>
                    <a:pt x="1664" y="7180"/>
                    <a:pt x="1642" y="7151"/>
                    <a:pt x="1627" y="7151"/>
                  </a:cubicBezTo>
                  <a:cubicBezTo>
                    <a:pt x="1627" y="7151"/>
                    <a:pt x="1620" y="7151"/>
                    <a:pt x="1620" y="7166"/>
                  </a:cubicBezTo>
                  <a:cubicBezTo>
                    <a:pt x="1613" y="7180"/>
                    <a:pt x="1605" y="7188"/>
                    <a:pt x="1590" y="7188"/>
                  </a:cubicBezTo>
                  <a:cubicBezTo>
                    <a:pt x="1576" y="7188"/>
                    <a:pt x="1547" y="7173"/>
                    <a:pt x="1532" y="7158"/>
                  </a:cubicBezTo>
                  <a:cubicBezTo>
                    <a:pt x="1510" y="7129"/>
                    <a:pt x="1480" y="7085"/>
                    <a:pt x="1429" y="7085"/>
                  </a:cubicBezTo>
                  <a:cubicBezTo>
                    <a:pt x="1422" y="7085"/>
                    <a:pt x="1415" y="7085"/>
                    <a:pt x="1407" y="7085"/>
                  </a:cubicBezTo>
                  <a:cubicBezTo>
                    <a:pt x="1349" y="7107"/>
                    <a:pt x="1319" y="7122"/>
                    <a:pt x="1254" y="7203"/>
                  </a:cubicBezTo>
                  <a:cubicBezTo>
                    <a:pt x="1239" y="7217"/>
                    <a:pt x="1224" y="7225"/>
                    <a:pt x="1209" y="7225"/>
                  </a:cubicBezTo>
                  <a:cubicBezTo>
                    <a:pt x="1173" y="7225"/>
                    <a:pt x="1158" y="7144"/>
                    <a:pt x="1136" y="7115"/>
                  </a:cubicBezTo>
                  <a:cubicBezTo>
                    <a:pt x="1114" y="7078"/>
                    <a:pt x="1099" y="7063"/>
                    <a:pt x="1070" y="7063"/>
                  </a:cubicBezTo>
                  <a:cubicBezTo>
                    <a:pt x="1063" y="7063"/>
                    <a:pt x="1056" y="7063"/>
                    <a:pt x="1048" y="7063"/>
                  </a:cubicBezTo>
                  <a:cubicBezTo>
                    <a:pt x="1019" y="7071"/>
                    <a:pt x="1019" y="7107"/>
                    <a:pt x="1004" y="7144"/>
                  </a:cubicBezTo>
                  <a:cubicBezTo>
                    <a:pt x="997" y="7137"/>
                    <a:pt x="989" y="7129"/>
                    <a:pt x="982" y="7115"/>
                  </a:cubicBezTo>
                  <a:cubicBezTo>
                    <a:pt x="946" y="7063"/>
                    <a:pt x="960" y="7027"/>
                    <a:pt x="1004" y="6939"/>
                  </a:cubicBezTo>
                  <a:cubicBezTo>
                    <a:pt x="1048" y="6844"/>
                    <a:pt x="989" y="6844"/>
                    <a:pt x="960" y="6777"/>
                  </a:cubicBezTo>
                  <a:cubicBezTo>
                    <a:pt x="931" y="6719"/>
                    <a:pt x="894" y="6660"/>
                    <a:pt x="814" y="6660"/>
                  </a:cubicBezTo>
                  <a:cubicBezTo>
                    <a:pt x="806" y="6660"/>
                    <a:pt x="792" y="6660"/>
                    <a:pt x="777" y="6660"/>
                  </a:cubicBezTo>
                  <a:cubicBezTo>
                    <a:pt x="748" y="6668"/>
                    <a:pt x="733" y="6675"/>
                    <a:pt x="718" y="6675"/>
                  </a:cubicBezTo>
                  <a:cubicBezTo>
                    <a:pt x="682" y="6675"/>
                    <a:pt x="689" y="6653"/>
                    <a:pt x="667" y="6616"/>
                  </a:cubicBezTo>
                  <a:cubicBezTo>
                    <a:pt x="631" y="6572"/>
                    <a:pt x="594" y="6565"/>
                    <a:pt x="616" y="6470"/>
                  </a:cubicBezTo>
                  <a:cubicBezTo>
                    <a:pt x="645" y="6382"/>
                    <a:pt x="653" y="6433"/>
                    <a:pt x="740" y="6360"/>
                  </a:cubicBezTo>
                  <a:cubicBezTo>
                    <a:pt x="836" y="6279"/>
                    <a:pt x="792" y="6308"/>
                    <a:pt x="770" y="6243"/>
                  </a:cubicBezTo>
                  <a:cubicBezTo>
                    <a:pt x="755" y="6221"/>
                    <a:pt x="748" y="6213"/>
                    <a:pt x="740" y="6213"/>
                  </a:cubicBezTo>
                  <a:cubicBezTo>
                    <a:pt x="726" y="6213"/>
                    <a:pt x="711" y="6221"/>
                    <a:pt x="682" y="6221"/>
                  </a:cubicBezTo>
                  <a:cubicBezTo>
                    <a:pt x="667" y="6221"/>
                    <a:pt x="653" y="6221"/>
                    <a:pt x="631" y="6213"/>
                  </a:cubicBezTo>
                  <a:cubicBezTo>
                    <a:pt x="543" y="6177"/>
                    <a:pt x="594" y="6162"/>
                    <a:pt x="565" y="6074"/>
                  </a:cubicBezTo>
                  <a:cubicBezTo>
                    <a:pt x="528" y="5986"/>
                    <a:pt x="543" y="5994"/>
                    <a:pt x="506" y="5935"/>
                  </a:cubicBezTo>
                  <a:cubicBezTo>
                    <a:pt x="491" y="5920"/>
                    <a:pt x="477" y="5913"/>
                    <a:pt x="462" y="5913"/>
                  </a:cubicBezTo>
                  <a:cubicBezTo>
                    <a:pt x="440" y="5913"/>
                    <a:pt x="404" y="5927"/>
                    <a:pt x="374" y="5927"/>
                  </a:cubicBezTo>
                  <a:cubicBezTo>
                    <a:pt x="367" y="5927"/>
                    <a:pt x="367" y="5927"/>
                    <a:pt x="359" y="5927"/>
                  </a:cubicBezTo>
                  <a:cubicBezTo>
                    <a:pt x="301" y="5913"/>
                    <a:pt x="294" y="5884"/>
                    <a:pt x="316" y="5803"/>
                  </a:cubicBezTo>
                  <a:cubicBezTo>
                    <a:pt x="337" y="5722"/>
                    <a:pt x="301" y="5737"/>
                    <a:pt x="257" y="5708"/>
                  </a:cubicBezTo>
                  <a:cubicBezTo>
                    <a:pt x="213" y="5686"/>
                    <a:pt x="176" y="5656"/>
                    <a:pt x="235" y="5642"/>
                  </a:cubicBezTo>
                  <a:cubicBezTo>
                    <a:pt x="294" y="5634"/>
                    <a:pt x="294" y="5583"/>
                    <a:pt x="294" y="5517"/>
                  </a:cubicBezTo>
                  <a:cubicBezTo>
                    <a:pt x="294" y="5488"/>
                    <a:pt x="308" y="5480"/>
                    <a:pt x="323" y="5480"/>
                  </a:cubicBezTo>
                  <a:cubicBezTo>
                    <a:pt x="345" y="5480"/>
                    <a:pt x="374" y="5488"/>
                    <a:pt x="404" y="5488"/>
                  </a:cubicBezTo>
                  <a:cubicBezTo>
                    <a:pt x="411" y="5488"/>
                    <a:pt x="418" y="5488"/>
                    <a:pt x="425" y="5488"/>
                  </a:cubicBezTo>
                  <a:cubicBezTo>
                    <a:pt x="491" y="5473"/>
                    <a:pt x="447" y="5393"/>
                    <a:pt x="447" y="5327"/>
                  </a:cubicBezTo>
                  <a:cubicBezTo>
                    <a:pt x="447" y="5261"/>
                    <a:pt x="447" y="5239"/>
                    <a:pt x="396" y="5239"/>
                  </a:cubicBezTo>
                  <a:cubicBezTo>
                    <a:pt x="337" y="5239"/>
                    <a:pt x="279" y="5202"/>
                    <a:pt x="323" y="5136"/>
                  </a:cubicBezTo>
                  <a:cubicBezTo>
                    <a:pt x="359" y="5077"/>
                    <a:pt x="337" y="5048"/>
                    <a:pt x="308" y="5048"/>
                  </a:cubicBezTo>
                  <a:cubicBezTo>
                    <a:pt x="301" y="5048"/>
                    <a:pt x="294" y="5056"/>
                    <a:pt x="294" y="5056"/>
                  </a:cubicBezTo>
                  <a:cubicBezTo>
                    <a:pt x="257" y="5063"/>
                    <a:pt x="220" y="5056"/>
                    <a:pt x="132" y="5077"/>
                  </a:cubicBezTo>
                  <a:cubicBezTo>
                    <a:pt x="118" y="5077"/>
                    <a:pt x="110" y="5077"/>
                    <a:pt x="103" y="5077"/>
                  </a:cubicBezTo>
                  <a:cubicBezTo>
                    <a:pt x="52" y="5077"/>
                    <a:pt x="74" y="5012"/>
                    <a:pt x="74" y="4938"/>
                  </a:cubicBezTo>
                  <a:cubicBezTo>
                    <a:pt x="74" y="4858"/>
                    <a:pt x="15" y="4814"/>
                    <a:pt x="66" y="4784"/>
                  </a:cubicBezTo>
                  <a:cubicBezTo>
                    <a:pt x="88" y="4762"/>
                    <a:pt x="103" y="4755"/>
                    <a:pt x="110" y="4755"/>
                  </a:cubicBezTo>
                  <a:cubicBezTo>
                    <a:pt x="125" y="4755"/>
                    <a:pt x="132" y="4770"/>
                    <a:pt x="132" y="4792"/>
                  </a:cubicBezTo>
                  <a:cubicBezTo>
                    <a:pt x="132" y="4828"/>
                    <a:pt x="176" y="4872"/>
                    <a:pt x="206" y="4872"/>
                  </a:cubicBezTo>
                  <a:cubicBezTo>
                    <a:pt x="213" y="4872"/>
                    <a:pt x="220" y="4865"/>
                    <a:pt x="220" y="4858"/>
                  </a:cubicBezTo>
                  <a:cubicBezTo>
                    <a:pt x="242" y="4828"/>
                    <a:pt x="264" y="4748"/>
                    <a:pt x="323" y="4704"/>
                  </a:cubicBezTo>
                  <a:cubicBezTo>
                    <a:pt x="381" y="4660"/>
                    <a:pt x="381" y="4689"/>
                    <a:pt x="418" y="4623"/>
                  </a:cubicBezTo>
                  <a:cubicBezTo>
                    <a:pt x="447" y="4557"/>
                    <a:pt x="491" y="4543"/>
                    <a:pt x="550" y="4521"/>
                  </a:cubicBezTo>
                  <a:cubicBezTo>
                    <a:pt x="609" y="4499"/>
                    <a:pt x="631" y="4521"/>
                    <a:pt x="631" y="4485"/>
                  </a:cubicBezTo>
                  <a:cubicBezTo>
                    <a:pt x="631" y="4456"/>
                    <a:pt x="609" y="4434"/>
                    <a:pt x="609" y="4434"/>
                  </a:cubicBezTo>
                  <a:cubicBezTo>
                    <a:pt x="689" y="4375"/>
                    <a:pt x="689" y="4375"/>
                    <a:pt x="689" y="4375"/>
                  </a:cubicBezTo>
                  <a:cubicBezTo>
                    <a:pt x="689" y="4375"/>
                    <a:pt x="682" y="4353"/>
                    <a:pt x="653" y="4353"/>
                  </a:cubicBezTo>
                  <a:cubicBezTo>
                    <a:pt x="645" y="4353"/>
                    <a:pt x="638" y="4353"/>
                    <a:pt x="616" y="4360"/>
                  </a:cubicBezTo>
                  <a:cubicBezTo>
                    <a:pt x="579" y="4382"/>
                    <a:pt x="543" y="4404"/>
                    <a:pt x="506" y="4404"/>
                  </a:cubicBezTo>
                  <a:cubicBezTo>
                    <a:pt x="491" y="4404"/>
                    <a:pt x="469" y="4397"/>
                    <a:pt x="447" y="4390"/>
                  </a:cubicBezTo>
                  <a:cubicBezTo>
                    <a:pt x="396" y="4353"/>
                    <a:pt x="462" y="4236"/>
                    <a:pt x="506" y="4185"/>
                  </a:cubicBezTo>
                  <a:cubicBezTo>
                    <a:pt x="550" y="4126"/>
                    <a:pt x="587" y="4045"/>
                    <a:pt x="653" y="3957"/>
                  </a:cubicBezTo>
                  <a:cubicBezTo>
                    <a:pt x="718" y="3862"/>
                    <a:pt x="755" y="3884"/>
                    <a:pt x="777" y="3818"/>
                  </a:cubicBezTo>
                  <a:cubicBezTo>
                    <a:pt x="799" y="3752"/>
                    <a:pt x="755" y="3686"/>
                    <a:pt x="799" y="3591"/>
                  </a:cubicBezTo>
                  <a:cubicBezTo>
                    <a:pt x="843" y="3503"/>
                    <a:pt x="799" y="3422"/>
                    <a:pt x="777" y="3335"/>
                  </a:cubicBezTo>
                  <a:cubicBezTo>
                    <a:pt x="755" y="3239"/>
                    <a:pt x="718" y="3232"/>
                    <a:pt x="711" y="3173"/>
                  </a:cubicBezTo>
                  <a:cubicBezTo>
                    <a:pt x="697" y="3115"/>
                    <a:pt x="667" y="3071"/>
                    <a:pt x="594" y="3005"/>
                  </a:cubicBezTo>
                  <a:cubicBezTo>
                    <a:pt x="528" y="2931"/>
                    <a:pt x="543" y="2924"/>
                    <a:pt x="594" y="2880"/>
                  </a:cubicBezTo>
                  <a:cubicBezTo>
                    <a:pt x="653" y="2836"/>
                    <a:pt x="572" y="2807"/>
                    <a:pt x="521" y="2785"/>
                  </a:cubicBezTo>
                  <a:cubicBezTo>
                    <a:pt x="462" y="2763"/>
                    <a:pt x="447" y="2741"/>
                    <a:pt x="447" y="2675"/>
                  </a:cubicBezTo>
                  <a:cubicBezTo>
                    <a:pt x="447" y="2609"/>
                    <a:pt x="447" y="2558"/>
                    <a:pt x="396" y="2536"/>
                  </a:cubicBezTo>
                  <a:cubicBezTo>
                    <a:pt x="367" y="2528"/>
                    <a:pt x="337" y="2521"/>
                    <a:pt x="316" y="2521"/>
                  </a:cubicBezTo>
                  <a:cubicBezTo>
                    <a:pt x="294" y="2521"/>
                    <a:pt x="279" y="2528"/>
                    <a:pt x="279" y="2528"/>
                  </a:cubicBezTo>
                  <a:cubicBezTo>
                    <a:pt x="279" y="2528"/>
                    <a:pt x="301" y="2492"/>
                    <a:pt x="359" y="2470"/>
                  </a:cubicBezTo>
                  <a:cubicBezTo>
                    <a:pt x="418" y="2448"/>
                    <a:pt x="396" y="2389"/>
                    <a:pt x="337" y="2345"/>
                  </a:cubicBezTo>
                  <a:cubicBezTo>
                    <a:pt x="279" y="2301"/>
                    <a:pt x="279" y="2243"/>
                    <a:pt x="345" y="2235"/>
                  </a:cubicBezTo>
                  <a:cubicBezTo>
                    <a:pt x="418" y="2221"/>
                    <a:pt x="462" y="2206"/>
                    <a:pt x="484" y="2162"/>
                  </a:cubicBezTo>
                  <a:cubicBezTo>
                    <a:pt x="499" y="2133"/>
                    <a:pt x="521" y="2118"/>
                    <a:pt x="543" y="2118"/>
                  </a:cubicBezTo>
                  <a:cubicBezTo>
                    <a:pt x="550" y="2118"/>
                    <a:pt x="565" y="2126"/>
                    <a:pt x="572" y="2140"/>
                  </a:cubicBezTo>
                  <a:cubicBezTo>
                    <a:pt x="594" y="2184"/>
                    <a:pt x="631" y="2199"/>
                    <a:pt x="711" y="2199"/>
                  </a:cubicBezTo>
                  <a:cubicBezTo>
                    <a:pt x="792" y="2199"/>
                    <a:pt x="689" y="2096"/>
                    <a:pt x="653" y="2052"/>
                  </a:cubicBezTo>
                  <a:cubicBezTo>
                    <a:pt x="616" y="2008"/>
                    <a:pt x="689" y="1994"/>
                    <a:pt x="718" y="1994"/>
                  </a:cubicBezTo>
                  <a:cubicBezTo>
                    <a:pt x="755" y="1994"/>
                    <a:pt x="770" y="2059"/>
                    <a:pt x="792" y="2111"/>
                  </a:cubicBezTo>
                  <a:cubicBezTo>
                    <a:pt x="806" y="2140"/>
                    <a:pt x="843" y="2147"/>
                    <a:pt x="880" y="2147"/>
                  </a:cubicBezTo>
                  <a:cubicBezTo>
                    <a:pt x="902" y="2147"/>
                    <a:pt x="924" y="2147"/>
                    <a:pt x="946" y="2140"/>
                  </a:cubicBezTo>
                  <a:cubicBezTo>
                    <a:pt x="953" y="2140"/>
                    <a:pt x="960" y="2140"/>
                    <a:pt x="968" y="2140"/>
                  </a:cubicBezTo>
                  <a:cubicBezTo>
                    <a:pt x="1034" y="2140"/>
                    <a:pt x="1092" y="2177"/>
                    <a:pt x="1144" y="2221"/>
                  </a:cubicBezTo>
                  <a:cubicBezTo>
                    <a:pt x="1173" y="2243"/>
                    <a:pt x="1195" y="2257"/>
                    <a:pt x="1217" y="2257"/>
                  </a:cubicBezTo>
                  <a:cubicBezTo>
                    <a:pt x="1231" y="2257"/>
                    <a:pt x="1239" y="2250"/>
                    <a:pt x="1246" y="2235"/>
                  </a:cubicBezTo>
                  <a:cubicBezTo>
                    <a:pt x="1254" y="2184"/>
                    <a:pt x="1173" y="2155"/>
                    <a:pt x="1187" y="2118"/>
                  </a:cubicBezTo>
                  <a:cubicBezTo>
                    <a:pt x="1187" y="2111"/>
                    <a:pt x="1202" y="2104"/>
                    <a:pt x="1209" y="2104"/>
                  </a:cubicBezTo>
                  <a:cubicBezTo>
                    <a:pt x="1239" y="2104"/>
                    <a:pt x="1283" y="2126"/>
                    <a:pt x="1312" y="2162"/>
                  </a:cubicBezTo>
                  <a:cubicBezTo>
                    <a:pt x="1327" y="2184"/>
                    <a:pt x="1341" y="2191"/>
                    <a:pt x="1363" y="2191"/>
                  </a:cubicBezTo>
                  <a:cubicBezTo>
                    <a:pt x="1407" y="2191"/>
                    <a:pt x="1459" y="2155"/>
                    <a:pt x="1480" y="2133"/>
                  </a:cubicBezTo>
                  <a:cubicBezTo>
                    <a:pt x="1517" y="2096"/>
                    <a:pt x="1686" y="2030"/>
                    <a:pt x="1752" y="2008"/>
                  </a:cubicBezTo>
                  <a:cubicBezTo>
                    <a:pt x="1774" y="2001"/>
                    <a:pt x="1788" y="1994"/>
                    <a:pt x="1796" y="1994"/>
                  </a:cubicBezTo>
                  <a:cubicBezTo>
                    <a:pt x="1840" y="1994"/>
                    <a:pt x="1854" y="2023"/>
                    <a:pt x="1869" y="2059"/>
                  </a:cubicBezTo>
                  <a:cubicBezTo>
                    <a:pt x="1869" y="2074"/>
                    <a:pt x="1876" y="2081"/>
                    <a:pt x="1891" y="2081"/>
                  </a:cubicBezTo>
                  <a:cubicBezTo>
                    <a:pt x="1928" y="2081"/>
                    <a:pt x="2001" y="2023"/>
                    <a:pt x="2023" y="1971"/>
                  </a:cubicBezTo>
                  <a:cubicBezTo>
                    <a:pt x="2059" y="1906"/>
                    <a:pt x="2067" y="1891"/>
                    <a:pt x="2103" y="1832"/>
                  </a:cubicBezTo>
                  <a:cubicBezTo>
                    <a:pt x="2140" y="1781"/>
                    <a:pt x="2118" y="1781"/>
                    <a:pt x="2081" y="1730"/>
                  </a:cubicBezTo>
                  <a:cubicBezTo>
                    <a:pt x="2045" y="1686"/>
                    <a:pt x="1994" y="1657"/>
                    <a:pt x="1920" y="1605"/>
                  </a:cubicBezTo>
                  <a:cubicBezTo>
                    <a:pt x="1854" y="1561"/>
                    <a:pt x="1832" y="1539"/>
                    <a:pt x="1869" y="1495"/>
                  </a:cubicBezTo>
                  <a:cubicBezTo>
                    <a:pt x="1876" y="1481"/>
                    <a:pt x="1884" y="1473"/>
                    <a:pt x="1891" y="1473"/>
                  </a:cubicBezTo>
                  <a:cubicBezTo>
                    <a:pt x="1898" y="1473"/>
                    <a:pt x="1906" y="1481"/>
                    <a:pt x="1913" y="1481"/>
                  </a:cubicBezTo>
                  <a:cubicBezTo>
                    <a:pt x="1920" y="1481"/>
                    <a:pt x="1928" y="1473"/>
                    <a:pt x="1935" y="1459"/>
                  </a:cubicBezTo>
                  <a:cubicBezTo>
                    <a:pt x="1957" y="1415"/>
                    <a:pt x="1994" y="1356"/>
                    <a:pt x="2059" y="1356"/>
                  </a:cubicBezTo>
                  <a:cubicBezTo>
                    <a:pt x="2125" y="1356"/>
                    <a:pt x="2162" y="1356"/>
                    <a:pt x="2191" y="1327"/>
                  </a:cubicBezTo>
                  <a:cubicBezTo>
                    <a:pt x="2228" y="1290"/>
                    <a:pt x="2243" y="1188"/>
                    <a:pt x="2287" y="1158"/>
                  </a:cubicBezTo>
                  <a:cubicBezTo>
                    <a:pt x="2330" y="1121"/>
                    <a:pt x="2375" y="1158"/>
                    <a:pt x="2397" y="1107"/>
                  </a:cubicBezTo>
                  <a:cubicBezTo>
                    <a:pt x="2418" y="1063"/>
                    <a:pt x="2418" y="1019"/>
                    <a:pt x="2499" y="1004"/>
                  </a:cubicBezTo>
                  <a:cubicBezTo>
                    <a:pt x="2565" y="997"/>
                    <a:pt x="2602" y="968"/>
                    <a:pt x="2616" y="960"/>
                  </a:cubicBezTo>
                  <a:lnTo>
                    <a:pt x="2624" y="960"/>
                  </a:lnTo>
                  <a:cubicBezTo>
                    <a:pt x="2660" y="960"/>
                    <a:pt x="2697" y="953"/>
                    <a:pt x="2719" y="924"/>
                  </a:cubicBezTo>
                  <a:cubicBezTo>
                    <a:pt x="2748" y="872"/>
                    <a:pt x="2902" y="880"/>
                    <a:pt x="2953" y="872"/>
                  </a:cubicBezTo>
                  <a:cubicBezTo>
                    <a:pt x="3005" y="865"/>
                    <a:pt x="3173" y="850"/>
                    <a:pt x="3232" y="792"/>
                  </a:cubicBezTo>
                  <a:cubicBezTo>
                    <a:pt x="3298" y="733"/>
                    <a:pt x="3430" y="653"/>
                    <a:pt x="3481" y="623"/>
                  </a:cubicBezTo>
                  <a:cubicBezTo>
                    <a:pt x="3532" y="587"/>
                    <a:pt x="3576" y="557"/>
                    <a:pt x="3635" y="528"/>
                  </a:cubicBezTo>
                  <a:cubicBezTo>
                    <a:pt x="3693" y="491"/>
                    <a:pt x="3686" y="484"/>
                    <a:pt x="3701" y="447"/>
                  </a:cubicBezTo>
                  <a:cubicBezTo>
                    <a:pt x="3723" y="418"/>
                    <a:pt x="3745" y="396"/>
                    <a:pt x="3686" y="359"/>
                  </a:cubicBezTo>
                  <a:cubicBezTo>
                    <a:pt x="3628" y="316"/>
                    <a:pt x="3686" y="294"/>
                    <a:pt x="3701" y="257"/>
                  </a:cubicBezTo>
                  <a:cubicBezTo>
                    <a:pt x="3716" y="220"/>
                    <a:pt x="3730" y="191"/>
                    <a:pt x="3759" y="191"/>
                  </a:cubicBezTo>
                  <a:cubicBezTo>
                    <a:pt x="3774" y="191"/>
                    <a:pt x="3781" y="191"/>
                    <a:pt x="3796" y="206"/>
                  </a:cubicBezTo>
                  <a:cubicBezTo>
                    <a:pt x="3847" y="235"/>
                    <a:pt x="3862" y="271"/>
                    <a:pt x="3906" y="286"/>
                  </a:cubicBezTo>
                  <a:cubicBezTo>
                    <a:pt x="3950" y="308"/>
                    <a:pt x="3921" y="359"/>
                    <a:pt x="3943" y="403"/>
                  </a:cubicBezTo>
                  <a:cubicBezTo>
                    <a:pt x="3957" y="455"/>
                    <a:pt x="4001" y="469"/>
                    <a:pt x="4045" y="477"/>
                  </a:cubicBezTo>
                  <a:cubicBezTo>
                    <a:pt x="4082" y="484"/>
                    <a:pt x="4104" y="506"/>
                    <a:pt x="4133" y="535"/>
                  </a:cubicBezTo>
                  <a:cubicBezTo>
                    <a:pt x="4155" y="550"/>
                    <a:pt x="4177" y="557"/>
                    <a:pt x="4199" y="557"/>
                  </a:cubicBezTo>
                  <a:cubicBezTo>
                    <a:pt x="4214" y="557"/>
                    <a:pt x="4236" y="550"/>
                    <a:pt x="4258" y="535"/>
                  </a:cubicBezTo>
                  <a:cubicBezTo>
                    <a:pt x="4265" y="528"/>
                    <a:pt x="4287" y="521"/>
                    <a:pt x="4309" y="521"/>
                  </a:cubicBezTo>
                  <a:cubicBezTo>
                    <a:pt x="4338" y="521"/>
                    <a:pt x="4375" y="535"/>
                    <a:pt x="4390" y="557"/>
                  </a:cubicBezTo>
                  <a:cubicBezTo>
                    <a:pt x="4419" y="601"/>
                    <a:pt x="4411" y="682"/>
                    <a:pt x="4456" y="697"/>
                  </a:cubicBezTo>
                  <a:cubicBezTo>
                    <a:pt x="4507" y="711"/>
                    <a:pt x="4521" y="762"/>
                    <a:pt x="4441" y="770"/>
                  </a:cubicBezTo>
                  <a:cubicBezTo>
                    <a:pt x="4368" y="785"/>
                    <a:pt x="4382" y="821"/>
                    <a:pt x="4397" y="858"/>
                  </a:cubicBezTo>
                  <a:cubicBezTo>
                    <a:pt x="4419" y="895"/>
                    <a:pt x="4426" y="895"/>
                    <a:pt x="4397" y="946"/>
                  </a:cubicBezTo>
                  <a:cubicBezTo>
                    <a:pt x="4375" y="997"/>
                    <a:pt x="4411" y="1048"/>
                    <a:pt x="4360" y="1070"/>
                  </a:cubicBezTo>
                  <a:cubicBezTo>
                    <a:pt x="4309" y="1092"/>
                    <a:pt x="4287" y="1121"/>
                    <a:pt x="4360" y="1166"/>
                  </a:cubicBezTo>
                  <a:cubicBezTo>
                    <a:pt x="4411" y="1202"/>
                    <a:pt x="4456" y="1217"/>
                    <a:pt x="4492" y="1217"/>
                  </a:cubicBezTo>
                  <a:cubicBezTo>
                    <a:pt x="4499" y="1217"/>
                    <a:pt x="4507" y="1217"/>
                    <a:pt x="4521" y="1217"/>
                  </a:cubicBezTo>
                  <a:lnTo>
                    <a:pt x="4529" y="1217"/>
                  </a:lnTo>
                  <a:cubicBezTo>
                    <a:pt x="4566" y="1217"/>
                    <a:pt x="4558" y="1246"/>
                    <a:pt x="4543" y="1297"/>
                  </a:cubicBezTo>
                  <a:cubicBezTo>
                    <a:pt x="4529" y="1356"/>
                    <a:pt x="4551" y="1393"/>
                    <a:pt x="4478" y="1422"/>
                  </a:cubicBezTo>
                  <a:cubicBezTo>
                    <a:pt x="4397" y="1444"/>
                    <a:pt x="4390" y="1444"/>
                    <a:pt x="4338" y="1488"/>
                  </a:cubicBezTo>
                  <a:cubicBezTo>
                    <a:pt x="4287" y="1532"/>
                    <a:pt x="4280" y="1539"/>
                    <a:pt x="4338" y="1569"/>
                  </a:cubicBezTo>
                  <a:cubicBezTo>
                    <a:pt x="4397" y="1605"/>
                    <a:pt x="4390" y="1657"/>
                    <a:pt x="4434" y="1657"/>
                  </a:cubicBezTo>
                  <a:cubicBezTo>
                    <a:pt x="4441" y="1657"/>
                    <a:pt x="4441" y="1657"/>
                    <a:pt x="4448" y="1657"/>
                  </a:cubicBezTo>
                  <a:cubicBezTo>
                    <a:pt x="4507" y="1642"/>
                    <a:pt x="4543" y="1620"/>
                    <a:pt x="4573" y="1590"/>
                  </a:cubicBezTo>
                  <a:cubicBezTo>
                    <a:pt x="4587" y="1569"/>
                    <a:pt x="4609" y="1561"/>
                    <a:pt x="4646" y="1561"/>
                  </a:cubicBezTo>
                  <a:cubicBezTo>
                    <a:pt x="4661" y="1561"/>
                    <a:pt x="4683" y="1561"/>
                    <a:pt x="4705" y="1561"/>
                  </a:cubicBezTo>
                  <a:cubicBezTo>
                    <a:pt x="4734" y="1569"/>
                    <a:pt x="4756" y="1569"/>
                    <a:pt x="4778" y="1569"/>
                  </a:cubicBezTo>
                  <a:cubicBezTo>
                    <a:pt x="4815" y="1569"/>
                    <a:pt x="4844" y="1561"/>
                    <a:pt x="4873" y="1547"/>
                  </a:cubicBezTo>
                  <a:cubicBezTo>
                    <a:pt x="4925" y="1517"/>
                    <a:pt x="4917" y="1495"/>
                    <a:pt x="4961" y="1444"/>
                  </a:cubicBezTo>
                  <a:cubicBezTo>
                    <a:pt x="4998" y="1400"/>
                    <a:pt x="5012" y="1356"/>
                    <a:pt x="5056" y="1356"/>
                  </a:cubicBezTo>
                  <a:cubicBezTo>
                    <a:pt x="5064" y="1356"/>
                    <a:pt x="5064" y="1356"/>
                    <a:pt x="5071" y="1356"/>
                  </a:cubicBezTo>
                  <a:cubicBezTo>
                    <a:pt x="5078" y="1363"/>
                    <a:pt x="5093" y="1363"/>
                    <a:pt x="5100" y="1363"/>
                  </a:cubicBezTo>
                  <a:cubicBezTo>
                    <a:pt x="5122" y="1363"/>
                    <a:pt x="5144" y="1356"/>
                    <a:pt x="5166" y="1356"/>
                  </a:cubicBezTo>
                  <a:cubicBezTo>
                    <a:pt x="5188" y="1356"/>
                    <a:pt x="5203" y="1363"/>
                    <a:pt x="5218" y="1378"/>
                  </a:cubicBezTo>
                  <a:cubicBezTo>
                    <a:pt x="5232" y="1400"/>
                    <a:pt x="5276" y="1429"/>
                    <a:pt x="5306" y="1429"/>
                  </a:cubicBezTo>
                  <a:cubicBezTo>
                    <a:pt x="5320" y="1429"/>
                    <a:pt x="5328" y="1429"/>
                    <a:pt x="5335" y="1407"/>
                  </a:cubicBezTo>
                  <a:cubicBezTo>
                    <a:pt x="5349" y="1356"/>
                    <a:pt x="5371" y="1327"/>
                    <a:pt x="5430" y="1297"/>
                  </a:cubicBezTo>
                  <a:cubicBezTo>
                    <a:pt x="5489" y="1276"/>
                    <a:pt x="5584" y="1239"/>
                    <a:pt x="5562" y="1195"/>
                  </a:cubicBezTo>
                  <a:cubicBezTo>
                    <a:pt x="5547" y="1158"/>
                    <a:pt x="5503" y="1158"/>
                    <a:pt x="5474" y="1129"/>
                  </a:cubicBezTo>
                  <a:cubicBezTo>
                    <a:pt x="5437" y="1107"/>
                    <a:pt x="5452" y="1114"/>
                    <a:pt x="5474" y="1048"/>
                  </a:cubicBezTo>
                  <a:cubicBezTo>
                    <a:pt x="5489" y="975"/>
                    <a:pt x="5525" y="762"/>
                    <a:pt x="5489" y="733"/>
                  </a:cubicBezTo>
                  <a:cubicBezTo>
                    <a:pt x="5452" y="697"/>
                    <a:pt x="5445" y="682"/>
                    <a:pt x="5437" y="623"/>
                  </a:cubicBezTo>
                  <a:cubicBezTo>
                    <a:pt x="5430" y="557"/>
                    <a:pt x="5371" y="521"/>
                    <a:pt x="5313" y="499"/>
                  </a:cubicBezTo>
                  <a:cubicBezTo>
                    <a:pt x="5247" y="484"/>
                    <a:pt x="5196" y="447"/>
                    <a:pt x="5181" y="403"/>
                  </a:cubicBezTo>
                  <a:cubicBezTo>
                    <a:pt x="5166" y="367"/>
                    <a:pt x="5115" y="286"/>
                    <a:pt x="5181" y="286"/>
                  </a:cubicBezTo>
                  <a:cubicBezTo>
                    <a:pt x="5240" y="286"/>
                    <a:pt x="5261" y="308"/>
                    <a:pt x="5306" y="308"/>
                  </a:cubicBezTo>
                  <a:cubicBezTo>
                    <a:pt x="5313" y="308"/>
                    <a:pt x="5328" y="308"/>
                    <a:pt x="5335" y="308"/>
                  </a:cubicBezTo>
                  <a:cubicBezTo>
                    <a:pt x="5349" y="301"/>
                    <a:pt x="5357" y="301"/>
                    <a:pt x="5371" y="301"/>
                  </a:cubicBezTo>
                  <a:cubicBezTo>
                    <a:pt x="5386" y="301"/>
                    <a:pt x="5393" y="301"/>
                    <a:pt x="5408" y="301"/>
                  </a:cubicBezTo>
                  <a:cubicBezTo>
                    <a:pt x="5437" y="301"/>
                    <a:pt x="5459" y="301"/>
                    <a:pt x="5474" y="264"/>
                  </a:cubicBezTo>
                  <a:cubicBezTo>
                    <a:pt x="5489" y="206"/>
                    <a:pt x="5430" y="176"/>
                    <a:pt x="5481" y="147"/>
                  </a:cubicBezTo>
                  <a:cubicBezTo>
                    <a:pt x="5533" y="110"/>
                    <a:pt x="5533" y="66"/>
                    <a:pt x="5569" y="66"/>
                  </a:cubicBezTo>
                  <a:cubicBezTo>
                    <a:pt x="5613" y="66"/>
                    <a:pt x="5591" y="110"/>
                    <a:pt x="5635" y="110"/>
                  </a:cubicBezTo>
                  <a:cubicBezTo>
                    <a:pt x="5642" y="110"/>
                    <a:pt x="5650" y="110"/>
                    <a:pt x="5657" y="110"/>
                  </a:cubicBezTo>
                  <a:cubicBezTo>
                    <a:pt x="5738" y="96"/>
                    <a:pt x="5752" y="96"/>
                    <a:pt x="5804" y="59"/>
                  </a:cubicBezTo>
                  <a:cubicBezTo>
                    <a:pt x="5826" y="44"/>
                    <a:pt x="5848" y="30"/>
                    <a:pt x="5862" y="30"/>
                  </a:cubicBezTo>
                  <a:lnTo>
                    <a:pt x="5862" y="0"/>
                  </a:lnTo>
                  <a:lnTo>
                    <a:pt x="5862" y="0"/>
                  </a:lnTo>
                  <a:cubicBezTo>
                    <a:pt x="5840" y="0"/>
                    <a:pt x="5818" y="15"/>
                    <a:pt x="5789" y="30"/>
                  </a:cubicBezTo>
                  <a:cubicBezTo>
                    <a:pt x="5745" y="59"/>
                    <a:pt x="5730" y="59"/>
                    <a:pt x="5679" y="74"/>
                  </a:cubicBezTo>
                  <a:cubicBezTo>
                    <a:pt x="5650" y="81"/>
                    <a:pt x="5650" y="81"/>
                    <a:pt x="5650" y="81"/>
                  </a:cubicBezTo>
                  <a:cubicBezTo>
                    <a:pt x="5642" y="81"/>
                    <a:pt x="5635" y="81"/>
                    <a:pt x="5635" y="81"/>
                  </a:cubicBezTo>
                  <a:cubicBezTo>
                    <a:pt x="5628" y="81"/>
                    <a:pt x="5628" y="81"/>
                    <a:pt x="5628" y="81"/>
                  </a:cubicBezTo>
                  <a:lnTo>
                    <a:pt x="5628" y="81"/>
                  </a:lnTo>
                  <a:cubicBezTo>
                    <a:pt x="5628" y="81"/>
                    <a:pt x="5628" y="81"/>
                    <a:pt x="5628" y="74"/>
                  </a:cubicBezTo>
                  <a:cubicBezTo>
                    <a:pt x="5620" y="66"/>
                    <a:pt x="5613" y="37"/>
                    <a:pt x="5569" y="37"/>
                  </a:cubicBezTo>
                  <a:cubicBezTo>
                    <a:pt x="5533" y="37"/>
                    <a:pt x="5518" y="59"/>
                    <a:pt x="5503" y="81"/>
                  </a:cubicBezTo>
                  <a:cubicBezTo>
                    <a:pt x="5489" y="96"/>
                    <a:pt x="5481" y="103"/>
                    <a:pt x="5459" y="118"/>
                  </a:cubicBezTo>
                  <a:cubicBezTo>
                    <a:pt x="5416" y="147"/>
                    <a:pt x="5430" y="191"/>
                    <a:pt x="5437" y="213"/>
                  </a:cubicBezTo>
                  <a:cubicBezTo>
                    <a:pt x="5445" y="228"/>
                    <a:pt x="5445" y="235"/>
                    <a:pt x="5445" y="257"/>
                  </a:cubicBezTo>
                  <a:cubicBezTo>
                    <a:pt x="5437" y="271"/>
                    <a:pt x="5437" y="271"/>
                    <a:pt x="5408" y="271"/>
                  </a:cubicBezTo>
                  <a:cubicBezTo>
                    <a:pt x="5401" y="271"/>
                    <a:pt x="5393" y="271"/>
                    <a:pt x="5393" y="271"/>
                  </a:cubicBezTo>
                  <a:cubicBezTo>
                    <a:pt x="5386" y="271"/>
                    <a:pt x="5379" y="271"/>
                    <a:pt x="5371" y="271"/>
                  </a:cubicBezTo>
                  <a:cubicBezTo>
                    <a:pt x="5357" y="271"/>
                    <a:pt x="5342" y="271"/>
                    <a:pt x="5328" y="271"/>
                  </a:cubicBezTo>
                  <a:cubicBezTo>
                    <a:pt x="5320" y="279"/>
                    <a:pt x="5313" y="279"/>
                    <a:pt x="5306" y="279"/>
                  </a:cubicBezTo>
                  <a:cubicBezTo>
                    <a:pt x="5291" y="279"/>
                    <a:pt x="5276" y="271"/>
                    <a:pt x="5261" y="271"/>
                  </a:cubicBezTo>
                  <a:cubicBezTo>
                    <a:pt x="5240" y="264"/>
                    <a:pt x="5218" y="257"/>
                    <a:pt x="5181" y="257"/>
                  </a:cubicBezTo>
                  <a:cubicBezTo>
                    <a:pt x="5152" y="257"/>
                    <a:pt x="5130" y="271"/>
                    <a:pt x="5122" y="286"/>
                  </a:cubicBezTo>
                  <a:cubicBezTo>
                    <a:pt x="5108" y="316"/>
                    <a:pt x="5122" y="359"/>
                    <a:pt x="5144" y="396"/>
                  </a:cubicBezTo>
                  <a:cubicBezTo>
                    <a:pt x="5144" y="403"/>
                    <a:pt x="5152" y="411"/>
                    <a:pt x="5152" y="418"/>
                  </a:cubicBezTo>
                  <a:cubicBezTo>
                    <a:pt x="5174" y="469"/>
                    <a:pt x="5225" y="506"/>
                    <a:pt x="5298" y="528"/>
                  </a:cubicBezTo>
                  <a:cubicBezTo>
                    <a:pt x="5349" y="543"/>
                    <a:pt x="5401" y="579"/>
                    <a:pt x="5408" y="623"/>
                  </a:cubicBezTo>
                  <a:cubicBezTo>
                    <a:pt x="5416" y="689"/>
                    <a:pt x="5430" y="711"/>
                    <a:pt x="5467" y="755"/>
                  </a:cubicBezTo>
                  <a:cubicBezTo>
                    <a:pt x="5481" y="777"/>
                    <a:pt x="5467" y="953"/>
                    <a:pt x="5445" y="1041"/>
                  </a:cubicBezTo>
                  <a:cubicBezTo>
                    <a:pt x="5437" y="1056"/>
                    <a:pt x="5430" y="1070"/>
                    <a:pt x="5430" y="1078"/>
                  </a:cubicBezTo>
                  <a:cubicBezTo>
                    <a:pt x="5416" y="1114"/>
                    <a:pt x="5423" y="1129"/>
                    <a:pt x="5452" y="1151"/>
                  </a:cubicBezTo>
                  <a:cubicBezTo>
                    <a:pt x="5467" y="1166"/>
                    <a:pt x="5481" y="1173"/>
                    <a:pt x="5496" y="1180"/>
                  </a:cubicBezTo>
                  <a:cubicBezTo>
                    <a:pt x="5518" y="1188"/>
                    <a:pt x="5533" y="1195"/>
                    <a:pt x="5533" y="1209"/>
                  </a:cubicBezTo>
                  <a:cubicBezTo>
                    <a:pt x="5533" y="1224"/>
                    <a:pt x="5467" y="1253"/>
                    <a:pt x="5437" y="1261"/>
                  </a:cubicBezTo>
                  <a:cubicBezTo>
                    <a:pt x="5416" y="1276"/>
                    <a:pt x="5416" y="1276"/>
                    <a:pt x="5416" y="1276"/>
                  </a:cubicBezTo>
                  <a:cubicBezTo>
                    <a:pt x="5342" y="1305"/>
                    <a:pt x="5320" y="1349"/>
                    <a:pt x="5306" y="1400"/>
                  </a:cubicBezTo>
                  <a:lnTo>
                    <a:pt x="5306" y="1400"/>
                  </a:lnTo>
                  <a:cubicBezTo>
                    <a:pt x="5291" y="1400"/>
                    <a:pt x="5254" y="1378"/>
                    <a:pt x="5240" y="1356"/>
                  </a:cubicBezTo>
                  <a:cubicBezTo>
                    <a:pt x="5218" y="1334"/>
                    <a:pt x="5188" y="1327"/>
                    <a:pt x="5166" y="1327"/>
                  </a:cubicBezTo>
                  <a:cubicBezTo>
                    <a:pt x="5159" y="1327"/>
                    <a:pt x="5144" y="1327"/>
                    <a:pt x="5137" y="1327"/>
                  </a:cubicBezTo>
                  <a:cubicBezTo>
                    <a:pt x="5122" y="1327"/>
                    <a:pt x="5115" y="1334"/>
                    <a:pt x="5100" y="1334"/>
                  </a:cubicBezTo>
                  <a:cubicBezTo>
                    <a:pt x="5093" y="1334"/>
                    <a:pt x="5086" y="1327"/>
                    <a:pt x="5078" y="1327"/>
                  </a:cubicBezTo>
                  <a:cubicBezTo>
                    <a:pt x="5071" y="1327"/>
                    <a:pt x="5064" y="1327"/>
                    <a:pt x="5056" y="1327"/>
                  </a:cubicBezTo>
                  <a:cubicBezTo>
                    <a:pt x="5005" y="1327"/>
                    <a:pt x="4983" y="1363"/>
                    <a:pt x="4961" y="1393"/>
                  </a:cubicBezTo>
                  <a:cubicBezTo>
                    <a:pt x="4954" y="1400"/>
                    <a:pt x="4947" y="1415"/>
                    <a:pt x="4939" y="1422"/>
                  </a:cubicBezTo>
                  <a:cubicBezTo>
                    <a:pt x="4917" y="1444"/>
                    <a:pt x="4910" y="1466"/>
                    <a:pt x="4902" y="1481"/>
                  </a:cubicBezTo>
                  <a:cubicBezTo>
                    <a:pt x="4888" y="1495"/>
                    <a:pt x="4888" y="1510"/>
                    <a:pt x="4866" y="1517"/>
                  </a:cubicBezTo>
                  <a:cubicBezTo>
                    <a:pt x="4837" y="1532"/>
                    <a:pt x="4807" y="1539"/>
                    <a:pt x="4778" y="1539"/>
                  </a:cubicBezTo>
                  <a:cubicBezTo>
                    <a:pt x="4756" y="1539"/>
                    <a:pt x="4734" y="1539"/>
                    <a:pt x="4712" y="1532"/>
                  </a:cubicBezTo>
                  <a:cubicBezTo>
                    <a:pt x="4683" y="1532"/>
                    <a:pt x="4661" y="1525"/>
                    <a:pt x="4646" y="1525"/>
                  </a:cubicBezTo>
                  <a:cubicBezTo>
                    <a:pt x="4617" y="1525"/>
                    <a:pt x="4573" y="1532"/>
                    <a:pt x="4543" y="1569"/>
                  </a:cubicBezTo>
                  <a:cubicBezTo>
                    <a:pt x="4529" y="1598"/>
                    <a:pt x="4499" y="1612"/>
                    <a:pt x="4441" y="1627"/>
                  </a:cubicBezTo>
                  <a:lnTo>
                    <a:pt x="4434" y="1627"/>
                  </a:lnTo>
                  <a:cubicBezTo>
                    <a:pt x="4426" y="1627"/>
                    <a:pt x="4426" y="1627"/>
                    <a:pt x="4411" y="1605"/>
                  </a:cubicBezTo>
                  <a:cubicBezTo>
                    <a:pt x="4404" y="1590"/>
                    <a:pt x="4390" y="1561"/>
                    <a:pt x="4353" y="1547"/>
                  </a:cubicBezTo>
                  <a:cubicBezTo>
                    <a:pt x="4346" y="1539"/>
                    <a:pt x="4338" y="1532"/>
                    <a:pt x="4331" y="1532"/>
                  </a:cubicBezTo>
                  <a:cubicBezTo>
                    <a:pt x="4338" y="1525"/>
                    <a:pt x="4353" y="1517"/>
                    <a:pt x="4360" y="1510"/>
                  </a:cubicBezTo>
                  <a:cubicBezTo>
                    <a:pt x="4404" y="1473"/>
                    <a:pt x="4411" y="1473"/>
                    <a:pt x="4463" y="1451"/>
                  </a:cubicBezTo>
                  <a:cubicBezTo>
                    <a:pt x="4485" y="1451"/>
                    <a:pt x="4485" y="1451"/>
                    <a:pt x="4485" y="1451"/>
                  </a:cubicBezTo>
                  <a:cubicBezTo>
                    <a:pt x="4551" y="1422"/>
                    <a:pt x="4566" y="1393"/>
                    <a:pt x="4566" y="1349"/>
                  </a:cubicBezTo>
                  <a:cubicBezTo>
                    <a:pt x="4566" y="1334"/>
                    <a:pt x="4573" y="1319"/>
                    <a:pt x="4573" y="1305"/>
                  </a:cubicBezTo>
                  <a:cubicBezTo>
                    <a:pt x="4587" y="1261"/>
                    <a:pt x="4595" y="1231"/>
                    <a:pt x="4580" y="1202"/>
                  </a:cubicBezTo>
                  <a:cubicBezTo>
                    <a:pt x="4573" y="1195"/>
                    <a:pt x="4558" y="1180"/>
                    <a:pt x="4529" y="1180"/>
                  </a:cubicBezTo>
                  <a:cubicBezTo>
                    <a:pt x="4529" y="1180"/>
                    <a:pt x="4521" y="1180"/>
                    <a:pt x="4514" y="1188"/>
                  </a:cubicBezTo>
                  <a:cubicBezTo>
                    <a:pt x="4507" y="1188"/>
                    <a:pt x="4499" y="1188"/>
                    <a:pt x="4492" y="1188"/>
                  </a:cubicBezTo>
                  <a:cubicBezTo>
                    <a:pt x="4463" y="1188"/>
                    <a:pt x="4426" y="1173"/>
                    <a:pt x="4375" y="1136"/>
                  </a:cubicBezTo>
                  <a:cubicBezTo>
                    <a:pt x="4353" y="1129"/>
                    <a:pt x="4346" y="1121"/>
                    <a:pt x="4346" y="1114"/>
                  </a:cubicBezTo>
                  <a:cubicBezTo>
                    <a:pt x="4346" y="1114"/>
                    <a:pt x="4353" y="1107"/>
                    <a:pt x="4368" y="1100"/>
                  </a:cubicBezTo>
                  <a:cubicBezTo>
                    <a:pt x="4419" y="1078"/>
                    <a:pt x="4419" y="1034"/>
                    <a:pt x="4419" y="1004"/>
                  </a:cubicBezTo>
                  <a:cubicBezTo>
                    <a:pt x="4419" y="990"/>
                    <a:pt x="4419" y="968"/>
                    <a:pt x="4426" y="953"/>
                  </a:cubicBezTo>
                  <a:cubicBezTo>
                    <a:pt x="4456" y="902"/>
                    <a:pt x="4448" y="887"/>
                    <a:pt x="4434" y="858"/>
                  </a:cubicBezTo>
                  <a:cubicBezTo>
                    <a:pt x="4434" y="850"/>
                    <a:pt x="4426" y="850"/>
                    <a:pt x="4426" y="843"/>
                  </a:cubicBezTo>
                  <a:cubicBezTo>
                    <a:pt x="4419" y="821"/>
                    <a:pt x="4411" y="814"/>
                    <a:pt x="4419" y="814"/>
                  </a:cubicBezTo>
                  <a:lnTo>
                    <a:pt x="4419" y="814"/>
                  </a:lnTo>
                  <a:cubicBezTo>
                    <a:pt x="4419" y="814"/>
                    <a:pt x="4419" y="807"/>
                    <a:pt x="4448" y="807"/>
                  </a:cubicBezTo>
                  <a:cubicBezTo>
                    <a:pt x="4514" y="792"/>
                    <a:pt x="4529" y="755"/>
                    <a:pt x="4529" y="740"/>
                  </a:cubicBezTo>
                  <a:cubicBezTo>
                    <a:pt x="4529" y="711"/>
                    <a:pt x="4507" y="682"/>
                    <a:pt x="4470" y="667"/>
                  </a:cubicBezTo>
                  <a:cubicBezTo>
                    <a:pt x="4456" y="660"/>
                    <a:pt x="4448" y="645"/>
                    <a:pt x="4441" y="609"/>
                  </a:cubicBezTo>
                  <a:cubicBezTo>
                    <a:pt x="4434" y="587"/>
                    <a:pt x="4426" y="565"/>
                    <a:pt x="4419" y="543"/>
                  </a:cubicBezTo>
                  <a:cubicBezTo>
                    <a:pt x="4390" y="506"/>
                    <a:pt x="4346" y="491"/>
                    <a:pt x="4309" y="491"/>
                  </a:cubicBezTo>
                  <a:cubicBezTo>
                    <a:pt x="4280" y="491"/>
                    <a:pt x="4258" y="499"/>
                    <a:pt x="4236" y="513"/>
                  </a:cubicBezTo>
                  <a:cubicBezTo>
                    <a:pt x="4228" y="521"/>
                    <a:pt x="4214" y="521"/>
                    <a:pt x="4199" y="521"/>
                  </a:cubicBezTo>
                  <a:cubicBezTo>
                    <a:pt x="4177" y="521"/>
                    <a:pt x="4162" y="521"/>
                    <a:pt x="4155" y="513"/>
                  </a:cubicBezTo>
                  <a:cubicBezTo>
                    <a:pt x="4148" y="506"/>
                    <a:pt x="4140" y="499"/>
                    <a:pt x="4133" y="491"/>
                  </a:cubicBezTo>
                  <a:cubicBezTo>
                    <a:pt x="4111" y="469"/>
                    <a:pt x="4089" y="455"/>
                    <a:pt x="4045" y="447"/>
                  </a:cubicBezTo>
                  <a:cubicBezTo>
                    <a:pt x="4009" y="440"/>
                    <a:pt x="3979" y="433"/>
                    <a:pt x="3972" y="396"/>
                  </a:cubicBezTo>
                  <a:cubicBezTo>
                    <a:pt x="3965" y="381"/>
                    <a:pt x="3965" y="367"/>
                    <a:pt x="3965" y="352"/>
                  </a:cubicBezTo>
                  <a:cubicBezTo>
                    <a:pt x="3965" y="323"/>
                    <a:pt x="3965" y="279"/>
                    <a:pt x="3921" y="257"/>
                  </a:cubicBezTo>
                  <a:cubicBezTo>
                    <a:pt x="3899" y="250"/>
                    <a:pt x="3884" y="242"/>
                    <a:pt x="3869" y="228"/>
                  </a:cubicBezTo>
                  <a:cubicBezTo>
                    <a:pt x="3855" y="213"/>
                    <a:pt x="3840" y="191"/>
                    <a:pt x="3811" y="176"/>
                  </a:cubicBezTo>
                  <a:cubicBezTo>
                    <a:pt x="3796" y="169"/>
                    <a:pt x="3781" y="162"/>
                    <a:pt x="3759" y="162"/>
                  </a:cubicBezTo>
                  <a:cubicBezTo>
                    <a:pt x="3708" y="162"/>
                    <a:pt x="3686" y="220"/>
                    <a:pt x="3671" y="242"/>
                  </a:cubicBezTo>
                  <a:cubicBezTo>
                    <a:pt x="3671" y="250"/>
                    <a:pt x="3664" y="257"/>
                    <a:pt x="3657" y="271"/>
                  </a:cubicBezTo>
                  <a:cubicBezTo>
                    <a:pt x="3642" y="286"/>
                    <a:pt x="3628" y="301"/>
                    <a:pt x="3628" y="330"/>
                  </a:cubicBezTo>
                  <a:cubicBezTo>
                    <a:pt x="3635" y="352"/>
                    <a:pt x="3649" y="367"/>
                    <a:pt x="3664" y="381"/>
                  </a:cubicBezTo>
                  <a:cubicBezTo>
                    <a:pt x="3693" y="396"/>
                    <a:pt x="3693" y="403"/>
                    <a:pt x="3693" y="403"/>
                  </a:cubicBezTo>
                  <a:cubicBezTo>
                    <a:pt x="3693" y="403"/>
                    <a:pt x="3686" y="411"/>
                    <a:pt x="3686" y="418"/>
                  </a:cubicBezTo>
                  <a:cubicBezTo>
                    <a:pt x="3679" y="426"/>
                    <a:pt x="3679" y="433"/>
                    <a:pt x="3679" y="433"/>
                  </a:cubicBezTo>
                  <a:cubicBezTo>
                    <a:pt x="3671" y="447"/>
                    <a:pt x="3671" y="447"/>
                    <a:pt x="3664" y="455"/>
                  </a:cubicBezTo>
                  <a:cubicBezTo>
                    <a:pt x="3657" y="469"/>
                    <a:pt x="3657" y="477"/>
                    <a:pt x="3620" y="499"/>
                  </a:cubicBezTo>
                  <a:cubicBezTo>
                    <a:pt x="3561" y="535"/>
                    <a:pt x="3518" y="557"/>
                    <a:pt x="3466" y="594"/>
                  </a:cubicBezTo>
                  <a:cubicBezTo>
                    <a:pt x="3452" y="601"/>
                    <a:pt x="3437" y="616"/>
                    <a:pt x="3415" y="623"/>
                  </a:cubicBezTo>
                  <a:cubicBezTo>
                    <a:pt x="3349" y="667"/>
                    <a:pt x="3261" y="719"/>
                    <a:pt x="3210" y="770"/>
                  </a:cubicBezTo>
                  <a:cubicBezTo>
                    <a:pt x="3166" y="814"/>
                    <a:pt x="3034" y="828"/>
                    <a:pt x="2975" y="843"/>
                  </a:cubicBezTo>
                  <a:cubicBezTo>
                    <a:pt x="2968" y="843"/>
                    <a:pt x="2953" y="843"/>
                    <a:pt x="2946" y="843"/>
                  </a:cubicBezTo>
                  <a:cubicBezTo>
                    <a:pt x="2939" y="843"/>
                    <a:pt x="2917" y="850"/>
                    <a:pt x="2895" y="850"/>
                  </a:cubicBezTo>
                  <a:cubicBezTo>
                    <a:pt x="2821" y="850"/>
                    <a:pt x="2726" y="858"/>
                    <a:pt x="2690" y="909"/>
                  </a:cubicBezTo>
                  <a:cubicBezTo>
                    <a:pt x="2682" y="924"/>
                    <a:pt x="2660" y="924"/>
                    <a:pt x="2624" y="924"/>
                  </a:cubicBezTo>
                  <a:cubicBezTo>
                    <a:pt x="2616" y="924"/>
                    <a:pt x="2616" y="924"/>
                    <a:pt x="2616" y="924"/>
                  </a:cubicBezTo>
                  <a:cubicBezTo>
                    <a:pt x="2609" y="924"/>
                    <a:pt x="2609" y="924"/>
                    <a:pt x="2609" y="924"/>
                  </a:cubicBezTo>
                  <a:cubicBezTo>
                    <a:pt x="2602" y="931"/>
                    <a:pt x="2602" y="931"/>
                    <a:pt x="2602" y="931"/>
                  </a:cubicBezTo>
                  <a:cubicBezTo>
                    <a:pt x="2580" y="953"/>
                    <a:pt x="2543" y="968"/>
                    <a:pt x="2499" y="975"/>
                  </a:cubicBezTo>
                  <a:cubicBezTo>
                    <a:pt x="2418" y="990"/>
                    <a:pt x="2397" y="1034"/>
                    <a:pt x="2382" y="1070"/>
                  </a:cubicBezTo>
                  <a:cubicBezTo>
                    <a:pt x="2382" y="1078"/>
                    <a:pt x="2375" y="1085"/>
                    <a:pt x="2375" y="1100"/>
                  </a:cubicBezTo>
                  <a:cubicBezTo>
                    <a:pt x="2367" y="1107"/>
                    <a:pt x="2367" y="1107"/>
                    <a:pt x="2345" y="1107"/>
                  </a:cubicBezTo>
                  <a:cubicBezTo>
                    <a:pt x="2323" y="1107"/>
                    <a:pt x="2294" y="1107"/>
                    <a:pt x="2265" y="1129"/>
                  </a:cubicBezTo>
                  <a:cubicBezTo>
                    <a:pt x="2235" y="1158"/>
                    <a:pt x="2221" y="1202"/>
                    <a:pt x="2206" y="1239"/>
                  </a:cubicBezTo>
                  <a:cubicBezTo>
                    <a:pt x="2191" y="1268"/>
                    <a:pt x="2184" y="1290"/>
                    <a:pt x="2177" y="1305"/>
                  </a:cubicBezTo>
                  <a:cubicBezTo>
                    <a:pt x="2147" y="1327"/>
                    <a:pt x="2125" y="1327"/>
                    <a:pt x="2059" y="1327"/>
                  </a:cubicBezTo>
                  <a:cubicBezTo>
                    <a:pt x="1964" y="1327"/>
                    <a:pt x="1928" y="1415"/>
                    <a:pt x="1906" y="1451"/>
                  </a:cubicBezTo>
                  <a:cubicBezTo>
                    <a:pt x="1906" y="1444"/>
                    <a:pt x="1898" y="1444"/>
                    <a:pt x="1891" y="1444"/>
                  </a:cubicBezTo>
                  <a:cubicBezTo>
                    <a:pt x="1862" y="1444"/>
                    <a:pt x="1847" y="1466"/>
                    <a:pt x="1840" y="1481"/>
                  </a:cubicBezTo>
                  <a:cubicBezTo>
                    <a:pt x="1825" y="1503"/>
                    <a:pt x="1818" y="1525"/>
                    <a:pt x="1818" y="1547"/>
                  </a:cubicBezTo>
                  <a:cubicBezTo>
                    <a:pt x="1825" y="1576"/>
                    <a:pt x="1862" y="1605"/>
                    <a:pt x="1906" y="1635"/>
                  </a:cubicBezTo>
                  <a:cubicBezTo>
                    <a:pt x="1928" y="1649"/>
                    <a:pt x="1928" y="1649"/>
                    <a:pt x="1928" y="1649"/>
                  </a:cubicBezTo>
                  <a:cubicBezTo>
                    <a:pt x="1986" y="1686"/>
                    <a:pt x="2030" y="1715"/>
                    <a:pt x="2059" y="1752"/>
                  </a:cubicBezTo>
                  <a:cubicBezTo>
                    <a:pt x="2067" y="1759"/>
                    <a:pt x="2074" y="1774"/>
                    <a:pt x="2081" y="1774"/>
                  </a:cubicBezTo>
                  <a:cubicBezTo>
                    <a:pt x="2081" y="1781"/>
                    <a:pt x="2089" y="1788"/>
                    <a:pt x="2089" y="1796"/>
                  </a:cubicBezTo>
                  <a:cubicBezTo>
                    <a:pt x="2089" y="1796"/>
                    <a:pt x="2089" y="1796"/>
                    <a:pt x="2081" y="1818"/>
                  </a:cubicBezTo>
                  <a:cubicBezTo>
                    <a:pt x="2067" y="1840"/>
                    <a:pt x="2059" y="1854"/>
                    <a:pt x="2052" y="1862"/>
                  </a:cubicBezTo>
                  <a:cubicBezTo>
                    <a:pt x="2037" y="1891"/>
                    <a:pt x="2023" y="1913"/>
                    <a:pt x="2001" y="1957"/>
                  </a:cubicBezTo>
                  <a:cubicBezTo>
                    <a:pt x="1979" y="2001"/>
                    <a:pt x="1920" y="2045"/>
                    <a:pt x="1898" y="2052"/>
                  </a:cubicBezTo>
                  <a:cubicBezTo>
                    <a:pt x="1876" y="1979"/>
                    <a:pt x="1825" y="1964"/>
                    <a:pt x="1796" y="1964"/>
                  </a:cubicBezTo>
                  <a:cubicBezTo>
                    <a:pt x="1781" y="1964"/>
                    <a:pt x="1766" y="1971"/>
                    <a:pt x="1744" y="1979"/>
                  </a:cubicBezTo>
                  <a:cubicBezTo>
                    <a:pt x="1693" y="1994"/>
                    <a:pt x="1503" y="2067"/>
                    <a:pt x="1459" y="2111"/>
                  </a:cubicBezTo>
                  <a:cubicBezTo>
                    <a:pt x="1437" y="2126"/>
                    <a:pt x="1393" y="2155"/>
                    <a:pt x="1363" y="2155"/>
                  </a:cubicBezTo>
                  <a:cubicBezTo>
                    <a:pt x="1349" y="2155"/>
                    <a:pt x="1341" y="2155"/>
                    <a:pt x="1334" y="2147"/>
                  </a:cubicBezTo>
                  <a:cubicBezTo>
                    <a:pt x="1297" y="2104"/>
                    <a:pt x="1254" y="2074"/>
                    <a:pt x="1209" y="2074"/>
                  </a:cubicBezTo>
                  <a:cubicBezTo>
                    <a:pt x="1187" y="2074"/>
                    <a:pt x="1165" y="2089"/>
                    <a:pt x="1158" y="2111"/>
                  </a:cubicBezTo>
                  <a:cubicBezTo>
                    <a:pt x="1144" y="2140"/>
                    <a:pt x="1173" y="2169"/>
                    <a:pt x="1187" y="2191"/>
                  </a:cubicBezTo>
                  <a:cubicBezTo>
                    <a:pt x="1202" y="2199"/>
                    <a:pt x="1217" y="2213"/>
                    <a:pt x="1209" y="2228"/>
                  </a:cubicBezTo>
                  <a:lnTo>
                    <a:pt x="1209" y="2228"/>
                  </a:lnTo>
                  <a:cubicBezTo>
                    <a:pt x="1202" y="2228"/>
                    <a:pt x="1187" y="2221"/>
                    <a:pt x="1158" y="2199"/>
                  </a:cubicBezTo>
                  <a:cubicBezTo>
                    <a:pt x="1107" y="2155"/>
                    <a:pt x="1041" y="2111"/>
                    <a:pt x="968" y="2111"/>
                  </a:cubicBezTo>
                  <a:cubicBezTo>
                    <a:pt x="960" y="2111"/>
                    <a:pt x="953" y="2111"/>
                    <a:pt x="946" y="2111"/>
                  </a:cubicBezTo>
                  <a:cubicBezTo>
                    <a:pt x="916" y="2118"/>
                    <a:pt x="902" y="2118"/>
                    <a:pt x="880" y="2118"/>
                  </a:cubicBezTo>
                  <a:cubicBezTo>
                    <a:pt x="843" y="2118"/>
                    <a:pt x="821" y="2111"/>
                    <a:pt x="814" y="2096"/>
                  </a:cubicBezTo>
                  <a:cubicBezTo>
                    <a:pt x="814" y="2081"/>
                    <a:pt x="806" y="2067"/>
                    <a:pt x="799" y="2052"/>
                  </a:cubicBezTo>
                  <a:cubicBezTo>
                    <a:pt x="785" y="2008"/>
                    <a:pt x="770" y="1964"/>
                    <a:pt x="718" y="1964"/>
                  </a:cubicBezTo>
                  <a:cubicBezTo>
                    <a:pt x="704" y="1964"/>
                    <a:pt x="638" y="1964"/>
                    <a:pt x="616" y="2008"/>
                  </a:cubicBezTo>
                  <a:cubicBezTo>
                    <a:pt x="616" y="2016"/>
                    <a:pt x="609" y="2038"/>
                    <a:pt x="631" y="2067"/>
                  </a:cubicBezTo>
                  <a:cubicBezTo>
                    <a:pt x="638" y="2074"/>
                    <a:pt x="645" y="2089"/>
                    <a:pt x="653" y="2096"/>
                  </a:cubicBezTo>
                  <a:cubicBezTo>
                    <a:pt x="667" y="2118"/>
                    <a:pt x="697" y="2147"/>
                    <a:pt x="704" y="2169"/>
                  </a:cubicBezTo>
                  <a:cubicBezTo>
                    <a:pt x="631" y="2169"/>
                    <a:pt x="616" y="2155"/>
                    <a:pt x="601" y="2126"/>
                  </a:cubicBezTo>
                  <a:cubicBezTo>
                    <a:pt x="587" y="2104"/>
                    <a:pt x="565" y="2089"/>
                    <a:pt x="543" y="2089"/>
                  </a:cubicBezTo>
                  <a:cubicBezTo>
                    <a:pt x="506" y="2089"/>
                    <a:pt x="477" y="2111"/>
                    <a:pt x="455" y="2147"/>
                  </a:cubicBezTo>
                  <a:cubicBezTo>
                    <a:pt x="440" y="2184"/>
                    <a:pt x="411" y="2191"/>
                    <a:pt x="345" y="2199"/>
                  </a:cubicBezTo>
                  <a:cubicBezTo>
                    <a:pt x="301" y="2206"/>
                    <a:pt x="272" y="2228"/>
                    <a:pt x="264" y="2257"/>
                  </a:cubicBezTo>
                  <a:cubicBezTo>
                    <a:pt x="257" y="2294"/>
                    <a:pt x="279" y="2338"/>
                    <a:pt x="316" y="2367"/>
                  </a:cubicBezTo>
                  <a:cubicBezTo>
                    <a:pt x="352" y="2397"/>
                    <a:pt x="359" y="2419"/>
                    <a:pt x="359" y="2433"/>
                  </a:cubicBezTo>
                  <a:cubicBezTo>
                    <a:pt x="359" y="2433"/>
                    <a:pt x="352" y="2440"/>
                    <a:pt x="345" y="2440"/>
                  </a:cubicBezTo>
                  <a:cubicBezTo>
                    <a:pt x="286" y="2470"/>
                    <a:pt x="257" y="2507"/>
                    <a:pt x="257" y="2507"/>
                  </a:cubicBezTo>
                  <a:cubicBezTo>
                    <a:pt x="213" y="2572"/>
                    <a:pt x="213" y="2572"/>
                    <a:pt x="213" y="2572"/>
                  </a:cubicBezTo>
                  <a:cubicBezTo>
                    <a:pt x="286" y="2558"/>
                    <a:pt x="286" y="2558"/>
                    <a:pt x="286" y="2558"/>
                  </a:cubicBezTo>
                  <a:cubicBezTo>
                    <a:pt x="286" y="2558"/>
                    <a:pt x="294" y="2558"/>
                    <a:pt x="316" y="2558"/>
                  </a:cubicBezTo>
                  <a:cubicBezTo>
                    <a:pt x="330" y="2558"/>
                    <a:pt x="359" y="2558"/>
                    <a:pt x="381" y="2565"/>
                  </a:cubicBezTo>
                  <a:cubicBezTo>
                    <a:pt x="418" y="2580"/>
                    <a:pt x="418" y="2602"/>
                    <a:pt x="418" y="2675"/>
                  </a:cubicBezTo>
                  <a:cubicBezTo>
                    <a:pt x="418" y="2748"/>
                    <a:pt x="433" y="2785"/>
                    <a:pt x="506" y="2814"/>
                  </a:cubicBezTo>
                  <a:cubicBezTo>
                    <a:pt x="528" y="2821"/>
                    <a:pt x="528" y="2821"/>
                    <a:pt x="528" y="2821"/>
                  </a:cubicBezTo>
                  <a:cubicBezTo>
                    <a:pt x="543" y="2829"/>
                    <a:pt x="572" y="2844"/>
                    <a:pt x="579" y="2851"/>
                  </a:cubicBezTo>
                  <a:lnTo>
                    <a:pt x="579" y="2851"/>
                  </a:lnTo>
                  <a:cubicBezTo>
                    <a:pt x="543" y="2880"/>
                    <a:pt x="521" y="2902"/>
                    <a:pt x="521" y="2931"/>
                  </a:cubicBezTo>
                  <a:cubicBezTo>
                    <a:pt x="521" y="2961"/>
                    <a:pt x="535" y="2990"/>
                    <a:pt x="572" y="3027"/>
                  </a:cubicBezTo>
                  <a:cubicBezTo>
                    <a:pt x="645" y="3093"/>
                    <a:pt x="675" y="3129"/>
                    <a:pt x="682" y="3181"/>
                  </a:cubicBezTo>
                  <a:cubicBezTo>
                    <a:pt x="689" y="3210"/>
                    <a:pt x="697" y="3232"/>
                    <a:pt x="711" y="3247"/>
                  </a:cubicBezTo>
                  <a:cubicBezTo>
                    <a:pt x="726" y="3269"/>
                    <a:pt x="740" y="3298"/>
                    <a:pt x="748" y="3342"/>
                  </a:cubicBezTo>
                  <a:cubicBezTo>
                    <a:pt x="755" y="3357"/>
                    <a:pt x="763" y="3378"/>
                    <a:pt x="763" y="3400"/>
                  </a:cubicBezTo>
                  <a:cubicBezTo>
                    <a:pt x="785" y="3466"/>
                    <a:pt x="806" y="3518"/>
                    <a:pt x="770" y="3576"/>
                  </a:cubicBezTo>
                  <a:cubicBezTo>
                    <a:pt x="740" y="3642"/>
                    <a:pt x="748" y="3694"/>
                    <a:pt x="755" y="3730"/>
                  </a:cubicBezTo>
                  <a:cubicBezTo>
                    <a:pt x="755" y="3759"/>
                    <a:pt x="755" y="3789"/>
                    <a:pt x="748" y="3811"/>
                  </a:cubicBezTo>
                  <a:cubicBezTo>
                    <a:pt x="740" y="3833"/>
                    <a:pt x="733" y="3840"/>
                    <a:pt x="711" y="3855"/>
                  </a:cubicBezTo>
                  <a:cubicBezTo>
                    <a:pt x="689" y="3869"/>
                    <a:pt x="667" y="3891"/>
                    <a:pt x="631" y="3935"/>
                  </a:cubicBezTo>
                  <a:cubicBezTo>
                    <a:pt x="594" y="3987"/>
                    <a:pt x="565" y="4030"/>
                    <a:pt x="543" y="4075"/>
                  </a:cubicBezTo>
                  <a:cubicBezTo>
                    <a:pt x="521" y="4104"/>
                    <a:pt x="499" y="4140"/>
                    <a:pt x="484" y="4163"/>
                  </a:cubicBezTo>
                  <a:cubicBezTo>
                    <a:pt x="469" y="4185"/>
                    <a:pt x="389" y="4287"/>
                    <a:pt x="396" y="4360"/>
                  </a:cubicBezTo>
                  <a:cubicBezTo>
                    <a:pt x="404" y="4382"/>
                    <a:pt x="418" y="4404"/>
                    <a:pt x="433" y="4412"/>
                  </a:cubicBezTo>
                  <a:cubicBezTo>
                    <a:pt x="455" y="4426"/>
                    <a:pt x="484" y="4434"/>
                    <a:pt x="506" y="4434"/>
                  </a:cubicBezTo>
                  <a:cubicBezTo>
                    <a:pt x="528" y="4434"/>
                    <a:pt x="550" y="4426"/>
                    <a:pt x="572" y="4419"/>
                  </a:cubicBezTo>
                  <a:cubicBezTo>
                    <a:pt x="565" y="4426"/>
                    <a:pt x="565" y="4426"/>
                    <a:pt x="565" y="4426"/>
                  </a:cubicBezTo>
                  <a:cubicBezTo>
                    <a:pt x="587" y="4456"/>
                    <a:pt x="587" y="4456"/>
                    <a:pt x="587" y="4456"/>
                  </a:cubicBezTo>
                  <a:lnTo>
                    <a:pt x="587" y="4456"/>
                  </a:lnTo>
                  <a:cubicBezTo>
                    <a:pt x="587" y="4456"/>
                    <a:pt x="594" y="4463"/>
                    <a:pt x="601" y="4478"/>
                  </a:cubicBezTo>
                  <a:cubicBezTo>
                    <a:pt x="587" y="4478"/>
                    <a:pt x="565" y="4485"/>
                    <a:pt x="543" y="4492"/>
                  </a:cubicBezTo>
                  <a:cubicBezTo>
                    <a:pt x="521" y="4499"/>
                    <a:pt x="521" y="4499"/>
                    <a:pt x="521" y="4499"/>
                  </a:cubicBezTo>
                  <a:cubicBezTo>
                    <a:pt x="469" y="4521"/>
                    <a:pt x="425" y="4535"/>
                    <a:pt x="389" y="4608"/>
                  </a:cubicBezTo>
                  <a:cubicBezTo>
                    <a:pt x="374" y="4638"/>
                    <a:pt x="367" y="4645"/>
                    <a:pt x="359" y="4645"/>
                  </a:cubicBezTo>
                  <a:cubicBezTo>
                    <a:pt x="345" y="4653"/>
                    <a:pt x="330" y="4660"/>
                    <a:pt x="308" y="4682"/>
                  </a:cubicBezTo>
                  <a:cubicBezTo>
                    <a:pt x="257" y="4711"/>
                    <a:pt x="235" y="4770"/>
                    <a:pt x="213" y="4806"/>
                  </a:cubicBezTo>
                  <a:cubicBezTo>
                    <a:pt x="213" y="4821"/>
                    <a:pt x="206" y="4828"/>
                    <a:pt x="198" y="4843"/>
                  </a:cubicBezTo>
                  <a:cubicBezTo>
                    <a:pt x="184" y="4836"/>
                    <a:pt x="162" y="4814"/>
                    <a:pt x="162" y="4792"/>
                  </a:cubicBezTo>
                  <a:cubicBezTo>
                    <a:pt x="162" y="4733"/>
                    <a:pt x="125" y="4726"/>
                    <a:pt x="110" y="4726"/>
                  </a:cubicBezTo>
                  <a:cubicBezTo>
                    <a:pt x="96" y="4726"/>
                    <a:pt x="74" y="4733"/>
                    <a:pt x="44" y="4755"/>
                  </a:cubicBezTo>
                  <a:cubicBezTo>
                    <a:pt x="0" y="4792"/>
                    <a:pt x="15" y="4836"/>
                    <a:pt x="30" y="4865"/>
                  </a:cubicBezTo>
                  <a:cubicBezTo>
                    <a:pt x="37" y="4887"/>
                    <a:pt x="44" y="4916"/>
                    <a:pt x="44" y="4938"/>
                  </a:cubicBezTo>
                  <a:cubicBezTo>
                    <a:pt x="44" y="4960"/>
                    <a:pt x="44" y="4975"/>
                    <a:pt x="44" y="4989"/>
                  </a:cubicBezTo>
                  <a:cubicBezTo>
                    <a:pt x="37" y="5034"/>
                    <a:pt x="37" y="5070"/>
                    <a:pt x="59" y="5092"/>
                  </a:cubicBezTo>
                  <a:cubicBezTo>
                    <a:pt x="66" y="5107"/>
                    <a:pt x="81" y="5114"/>
                    <a:pt x="103" y="5114"/>
                  </a:cubicBezTo>
                  <a:cubicBezTo>
                    <a:pt x="118" y="5114"/>
                    <a:pt x="125" y="5107"/>
                    <a:pt x="140" y="5107"/>
                  </a:cubicBezTo>
                  <a:cubicBezTo>
                    <a:pt x="191" y="5092"/>
                    <a:pt x="220" y="5092"/>
                    <a:pt x="242" y="5092"/>
                  </a:cubicBezTo>
                  <a:cubicBezTo>
                    <a:pt x="264" y="5092"/>
                    <a:pt x="279" y="5092"/>
                    <a:pt x="301" y="5085"/>
                  </a:cubicBezTo>
                  <a:lnTo>
                    <a:pt x="308" y="5085"/>
                  </a:lnTo>
                  <a:lnTo>
                    <a:pt x="316" y="5085"/>
                  </a:lnTo>
                  <a:cubicBezTo>
                    <a:pt x="316" y="5085"/>
                    <a:pt x="316" y="5092"/>
                    <a:pt x="301" y="5114"/>
                  </a:cubicBezTo>
                  <a:cubicBezTo>
                    <a:pt x="272" y="5158"/>
                    <a:pt x="279" y="5195"/>
                    <a:pt x="286" y="5217"/>
                  </a:cubicBezTo>
                  <a:cubicBezTo>
                    <a:pt x="301" y="5246"/>
                    <a:pt x="345" y="5268"/>
                    <a:pt x="396" y="5268"/>
                  </a:cubicBezTo>
                  <a:cubicBezTo>
                    <a:pt x="411" y="5268"/>
                    <a:pt x="418" y="5268"/>
                    <a:pt x="418" y="5268"/>
                  </a:cubicBezTo>
                  <a:cubicBezTo>
                    <a:pt x="418" y="5275"/>
                    <a:pt x="418" y="5305"/>
                    <a:pt x="418" y="5327"/>
                  </a:cubicBezTo>
                  <a:cubicBezTo>
                    <a:pt x="418" y="5349"/>
                    <a:pt x="425" y="5371"/>
                    <a:pt x="425" y="5393"/>
                  </a:cubicBezTo>
                  <a:cubicBezTo>
                    <a:pt x="433" y="5415"/>
                    <a:pt x="440" y="5444"/>
                    <a:pt x="433" y="5451"/>
                  </a:cubicBezTo>
                  <a:cubicBezTo>
                    <a:pt x="433" y="5451"/>
                    <a:pt x="425" y="5451"/>
                    <a:pt x="418" y="5451"/>
                  </a:cubicBezTo>
                  <a:cubicBezTo>
                    <a:pt x="418" y="5458"/>
                    <a:pt x="411" y="5458"/>
                    <a:pt x="404" y="5458"/>
                  </a:cubicBezTo>
                  <a:cubicBezTo>
                    <a:pt x="389" y="5458"/>
                    <a:pt x="374" y="5451"/>
                    <a:pt x="359" y="5451"/>
                  </a:cubicBezTo>
                  <a:cubicBezTo>
                    <a:pt x="352" y="5451"/>
                    <a:pt x="337" y="5451"/>
                    <a:pt x="323" y="5451"/>
                  </a:cubicBezTo>
                  <a:cubicBezTo>
                    <a:pt x="316" y="5451"/>
                    <a:pt x="294" y="5451"/>
                    <a:pt x="279" y="5466"/>
                  </a:cubicBezTo>
                  <a:cubicBezTo>
                    <a:pt x="264" y="5480"/>
                    <a:pt x="257" y="5495"/>
                    <a:pt x="257" y="5517"/>
                  </a:cubicBezTo>
                  <a:cubicBezTo>
                    <a:pt x="257" y="5598"/>
                    <a:pt x="257" y="5605"/>
                    <a:pt x="228" y="5612"/>
                  </a:cubicBezTo>
                  <a:cubicBezTo>
                    <a:pt x="184" y="5620"/>
                    <a:pt x="176" y="5642"/>
                    <a:pt x="176" y="5656"/>
                  </a:cubicBezTo>
                  <a:cubicBezTo>
                    <a:pt x="169" y="5693"/>
                    <a:pt x="206" y="5722"/>
                    <a:pt x="242" y="5737"/>
                  </a:cubicBezTo>
                  <a:cubicBezTo>
                    <a:pt x="257" y="5744"/>
                    <a:pt x="264" y="5744"/>
                    <a:pt x="272" y="5752"/>
                  </a:cubicBezTo>
                  <a:cubicBezTo>
                    <a:pt x="279" y="5752"/>
                    <a:pt x="286" y="5759"/>
                    <a:pt x="294" y="5759"/>
                  </a:cubicBezTo>
                  <a:lnTo>
                    <a:pt x="294" y="5759"/>
                  </a:lnTo>
                  <a:cubicBezTo>
                    <a:pt x="294" y="5759"/>
                    <a:pt x="294" y="5766"/>
                    <a:pt x="286" y="5796"/>
                  </a:cubicBezTo>
                  <a:cubicBezTo>
                    <a:pt x="264" y="5854"/>
                    <a:pt x="264" y="5891"/>
                    <a:pt x="286" y="5913"/>
                  </a:cubicBezTo>
                  <a:cubicBezTo>
                    <a:pt x="301" y="5935"/>
                    <a:pt x="323" y="5949"/>
                    <a:pt x="352" y="5957"/>
                  </a:cubicBezTo>
                  <a:cubicBezTo>
                    <a:pt x="359" y="5957"/>
                    <a:pt x="367" y="5957"/>
                    <a:pt x="374" y="5957"/>
                  </a:cubicBezTo>
                  <a:cubicBezTo>
                    <a:pt x="396" y="5957"/>
                    <a:pt x="411" y="5957"/>
                    <a:pt x="433" y="5949"/>
                  </a:cubicBezTo>
                  <a:cubicBezTo>
                    <a:pt x="440" y="5949"/>
                    <a:pt x="455" y="5942"/>
                    <a:pt x="462" y="5942"/>
                  </a:cubicBezTo>
                  <a:cubicBezTo>
                    <a:pt x="469" y="5942"/>
                    <a:pt x="477" y="5942"/>
                    <a:pt x="477" y="5957"/>
                  </a:cubicBezTo>
                  <a:cubicBezTo>
                    <a:pt x="499" y="5986"/>
                    <a:pt x="506" y="5994"/>
                    <a:pt x="513" y="6023"/>
                  </a:cubicBezTo>
                  <a:cubicBezTo>
                    <a:pt x="513" y="6037"/>
                    <a:pt x="521" y="6052"/>
                    <a:pt x="535" y="6081"/>
                  </a:cubicBezTo>
                  <a:cubicBezTo>
                    <a:pt x="543" y="6111"/>
                    <a:pt x="543" y="6133"/>
                    <a:pt x="543" y="6147"/>
                  </a:cubicBezTo>
                  <a:cubicBezTo>
                    <a:pt x="543" y="6191"/>
                    <a:pt x="557" y="6213"/>
                    <a:pt x="623" y="6235"/>
                  </a:cubicBezTo>
                  <a:cubicBezTo>
                    <a:pt x="645" y="6250"/>
                    <a:pt x="660" y="6250"/>
                    <a:pt x="682" y="6250"/>
                  </a:cubicBezTo>
                  <a:cubicBezTo>
                    <a:pt x="704" y="6250"/>
                    <a:pt x="718" y="6250"/>
                    <a:pt x="726" y="6243"/>
                  </a:cubicBezTo>
                  <a:lnTo>
                    <a:pt x="733" y="6243"/>
                  </a:lnTo>
                  <a:cubicBezTo>
                    <a:pt x="733" y="6243"/>
                    <a:pt x="733" y="6250"/>
                    <a:pt x="740" y="6257"/>
                  </a:cubicBezTo>
                  <a:cubicBezTo>
                    <a:pt x="748" y="6279"/>
                    <a:pt x="755" y="6294"/>
                    <a:pt x="763" y="6301"/>
                  </a:cubicBezTo>
                  <a:cubicBezTo>
                    <a:pt x="755" y="6308"/>
                    <a:pt x="733" y="6323"/>
                    <a:pt x="726" y="6338"/>
                  </a:cubicBezTo>
                  <a:cubicBezTo>
                    <a:pt x="689" y="6367"/>
                    <a:pt x="667" y="6375"/>
                    <a:pt x="653" y="6382"/>
                  </a:cubicBezTo>
                  <a:cubicBezTo>
                    <a:pt x="616" y="6389"/>
                    <a:pt x="601" y="6404"/>
                    <a:pt x="587" y="6462"/>
                  </a:cubicBezTo>
                  <a:cubicBezTo>
                    <a:pt x="572" y="6543"/>
                    <a:pt x="587" y="6580"/>
                    <a:pt x="623" y="6616"/>
                  </a:cubicBezTo>
                  <a:cubicBezTo>
                    <a:pt x="631" y="6624"/>
                    <a:pt x="631" y="6631"/>
                    <a:pt x="638" y="6638"/>
                  </a:cubicBezTo>
                  <a:cubicBezTo>
                    <a:pt x="645" y="6646"/>
                    <a:pt x="653" y="6653"/>
                    <a:pt x="653" y="6660"/>
                  </a:cubicBezTo>
                  <a:cubicBezTo>
                    <a:pt x="667" y="6675"/>
                    <a:pt x="675" y="6704"/>
                    <a:pt x="718" y="6704"/>
                  </a:cubicBezTo>
                  <a:cubicBezTo>
                    <a:pt x="733" y="6704"/>
                    <a:pt x="755" y="6697"/>
                    <a:pt x="785" y="6697"/>
                  </a:cubicBezTo>
                  <a:cubicBezTo>
                    <a:pt x="799" y="6689"/>
                    <a:pt x="806" y="6689"/>
                    <a:pt x="814" y="6689"/>
                  </a:cubicBezTo>
                  <a:cubicBezTo>
                    <a:pt x="872" y="6689"/>
                    <a:pt x="902" y="6726"/>
                    <a:pt x="931" y="6792"/>
                  </a:cubicBezTo>
                  <a:cubicBezTo>
                    <a:pt x="946" y="6814"/>
                    <a:pt x="960" y="6829"/>
                    <a:pt x="968" y="6844"/>
                  </a:cubicBezTo>
                  <a:cubicBezTo>
                    <a:pt x="997" y="6873"/>
                    <a:pt x="997" y="6880"/>
                    <a:pt x="975" y="6924"/>
                  </a:cubicBezTo>
                  <a:cubicBezTo>
                    <a:pt x="931" y="7012"/>
                    <a:pt x="909" y="7056"/>
                    <a:pt x="953" y="7129"/>
                  </a:cubicBezTo>
                  <a:cubicBezTo>
                    <a:pt x="960" y="7144"/>
                    <a:pt x="975" y="7158"/>
                    <a:pt x="989" y="7166"/>
                  </a:cubicBezTo>
                  <a:cubicBezTo>
                    <a:pt x="1026" y="7203"/>
                    <a:pt x="1026" y="7203"/>
                    <a:pt x="1026" y="7203"/>
                  </a:cubicBezTo>
                  <a:cubicBezTo>
                    <a:pt x="1034" y="7151"/>
                    <a:pt x="1034" y="7151"/>
                    <a:pt x="1034" y="7151"/>
                  </a:cubicBezTo>
                  <a:cubicBezTo>
                    <a:pt x="1041" y="7144"/>
                    <a:pt x="1041" y="7144"/>
                    <a:pt x="1041" y="7144"/>
                  </a:cubicBezTo>
                  <a:cubicBezTo>
                    <a:pt x="1041" y="7129"/>
                    <a:pt x="1048" y="7093"/>
                    <a:pt x="1056" y="7093"/>
                  </a:cubicBezTo>
                  <a:cubicBezTo>
                    <a:pt x="1063" y="7093"/>
                    <a:pt x="1063" y="7093"/>
                    <a:pt x="1070" y="7093"/>
                  </a:cubicBezTo>
                  <a:cubicBezTo>
                    <a:pt x="1078" y="7093"/>
                    <a:pt x="1085" y="7093"/>
                    <a:pt x="1107" y="7129"/>
                  </a:cubicBezTo>
                  <a:cubicBezTo>
                    <a:pt x="1114" y="7137"/>
                    <a:pt x="1122" y="7151"/>
                    <a:pt x="1122" y="7158"/>
                  </a:cubicBezTo>
                  <a:cubicBezTo>
                    <a:pt x="1144" y="7203"/>
                    <a:pt x="1165" y="7254"/>
                    <a:pt x="1209" y="7254"/>
                  </a:cubicBezTo>
                  <a:cubicBezTo>
                    <a:pt x="1231" y="7254"/>
                    <a:pt x="1254" y="7246"/>
                    <a:pt x="1275" y="7217"/>
                  </a:cubicBezTo>
                  <a:cubicBezTo>
                    <a:pt x="1341" y="7144"/>
                    <a:pt x="1363" y="7129"/>
                    <a:pt x="1415" y="7115"/>
                  </a:cubicBezTo>
                  <a:cubicBezTo>
                    <a:pt x="1422" y="7115"/>
                    <a:pt x="1422" y="7115"/>
                    <a:pt x="1429" y="7115"/>
                  </a:cubicBezTo>
                  <a:cubicBezTo>
                    <a:pt x="1459" y="7115"/>
                    <a:pt x="1488" y="7144"/>
                    <a:pt x="1510" y="7173"/>
                  </a:cubicBezTo>
                  <a:cubicBezTo>
                    <a:pt x="1532" y="7203"/>
                    <a:pt x="1561" y="7217"/>
                    <a:pt x="1590" y="7217"/>
                  </a:cubicBezTo>
                  <a:cubicBezTo>
                    <a:pt x="1613" y="7217"/>
                    <a:pt x="1627" y="7210"/>
                    <a:pt x="1635" y="7195"/>
                  </a:cubicBezTo>
                  <a:cubicBezTo>
                    <a:pt x="1642" y="7203"/>
                    <a:pt x="1649" y="7217"/>
                    <a:pt x="1656" y="7217"/>
                  </a:cubicBezTo>
                  <a:cubicBezTo>
                    <a:pt x="1671" y="7239"/>
                    <a:pt x="1700" y="7246"/>
                    <a:pt x="1722" y="7246"/>
                  </a:cubicBezTo>
                  <a:cubicBezTo>
                    <a:pt x="1759" y="7246"/>
                    <a:pt x="1796" y="7232"/>
                    <a:pt x="1825" y="7217"/>
                  </a:cubicBezTo>
                  <a:cubicBezTo>
                    <a:pt x="1869" y="7188"/>
                    <a:pt x="1891" y="7144"/>
                    <a:pt x="1876" y="7085"/>
                  </a:cubicBezTo>
                  <a:cubicBezTo>
                    <a:pt x="1876" y="7078"/>
                    <a:pt x="1884" y="7063"/>
                    <a:pt x="1891" y="7049"/>
                  </a:cubicBezTo>
                  <a:cubicBezTo>
                    <a:pt x="1906" y="7027"/>
                    <a:pt x="1935" y="6983"/>
                    <a:pt x="1898" y="6946"/>
                  </a:cubicBezTo>
                  <a:cubicBezTo>
                    <a:pt x="1884" y="6931"/>
                    <a:pt x="1869" y="6924"/>
                    <a:pt x="1862" y="6917"/>
                  </a:cubicBezTo>
                  <a:cubicBezTo>
                    <a:pt x="1840" y="6909"/>
                    <a:pt x="1840" y="6909"/>
                    <a:pt x="1840" y="6887"/>
                  </a:cubicBezTo>
                  <a:cubicBezTo>
                    <a:pt x="1840" y="6873"/>
                    <a:pt x="1840" y="6865"/>
                    <a:pt x="1840" y="6858"/>
                  </a:cubicBezTo>
                  <a:cubicBezTo>
                    <a:pt x="1832" y="6821"/>
                    <a:pt x="1832" y="6814"/>
                    <a:pt x="1862" y="6785"/>
                  </a:cubicBezTo>
                  <a:cubicBezTo>
                    <a:pt x="1869" y="6785"/>
                    <a:pt x="1869" y="6777"/>
                    <a:pt x="1869" y="6777"/>
                  </a:cubicBezTo>
                  <a:cubicBezTo>
                    <a:pt x="1876" y="6777"/>
                    <a:pt x="1898" y="6799"/>
                    <a:pt x="1906" y="6814"/>
                  </a:cubicBezTo>
                  <a:cubicBezTo>
                    <a:pt x="1913" y="6821"/>
                    <a:pt x="1913" y="6821"/>
                    <a:pt x="1920" y="6829"/>
                  </a:cubicBezTo>
                  <a:cubicBezTo>
                    <a:pt x="1942" y="6851"/>
                    <a:pt x="1986" y="6895"/>
                    <a:pt x="2030" y="6895"/>
                  </a:cubicBezTo>
                  <a:cubicBezTo>
                    <a:pt x="2045" y="6895"/>
                    <a:pt x="2074" y="6887"/>
                    <a:pt x="2096" y="6858"/>
                  </a:cubicBezTo>
                  <a:cubicBezTo>
                    <a:pt x="2155" y="6792"/>
                    <a:pt x="2169" y="6734"/>
                    <a:pt x="2147" y="6689"/>
                  </a:cubicBezTo>
                  <a:cubicBezTo>
                    <a:pt x="2140" y="6675"/>
                    <a:pt x="2140" y="6653"/>
                    <a:pt x="2147" y="6646"/>
                  </a:cubicBezTo>
                  <a:cubicBezTo>
                    <a:pt x="2147" y="6638"/>
                    <a:pt x="2147" y="6638"/>
                    <a:pt x="2162" y="6631"/>
                  </a:cubicBezTo>
                  <a:cubicBezTo>
                    <a:pt x="2221" y="6624"/>
                    <a:pt x="2228" y="6587"/>
                    <a:pt x="2235" y="6558"/>
                  </a:cubicBezTo>
                  <a:lnTo>
                    <a:pt x="2235" y="6550"/>
                  </a:lnTo>
                  <a:cubicBezTo>
                    <a:pt x="2243" y="6543"/>
                    <a:pt x="2279" y="6536"/>
                    <a:pt x="2294" y="6536"/>
                  </a:cubicBezTo>
                  <a:cubicBezTo>
                    <a:pt x="2316" y="6536"/>
                    <a:pt x="2330" y="6536"/>
                    <a:pt x="2345" y="6528"/>
                  </a:cubicBezTo>
                  <a:cubicBezTo>
                    <a:pt x="2367" y="6521"/>
                    <a:pt x="2382" y="6499"/>
                    <a:pt x="2397" y="6477"/>
                  </a:cubicBezTo>
                  <a:cubicBezTo>
                    <a:pt x="2404" y="6462"/>
                    <a:pt x="2411" y="6448"/>
                    <a:pt x="2426" y="6433"/>
                  </a:cubicBezTo>
                  <a:cubicBezTo>
                    <a:pt x="2433" y="6433"/>
                    <a:pt x="2433" y="6426"/>
                    <a:pt x="2440" y="6426"/>
                  </a:cubicBezTo>
                  <a:cubicBezTo>
                    <a:pt x="2448" y="6426"/>
                    <a:pt x="2462" y="6433"/>
                    <a:pt x="2477" y="6433"/>
                  </a:cubicBezTo>
                  <a:cubicBezTo>
                    <a:pt x="2492" y="6440"/>
                    <a:pt x="2514" y="6448"/>
                    <a:pt x="2528" y="6448"/>
                  </a:cubicBezTo>
                  <a:cubicBezTo>
                    <a:pt x="2587" y="6448"/>
                    <a:pt x="2631" y="6418"/>
                    <a:pt x="2668" y="6389"/>
                  </a:cubicBezTo>
                  <a:cubicBezTo>
                    <a:pt x="2682" y="6382"/>
                    <a:pt x="2690" y="6367"/>
                    <a:pt x="2704" y="6360"/>
                  </a:cubicBezTo>
                  <a:cubicBezTo>
                    <a:pt x="2726" y="6338"/>
                    <a:pt x="2763" y="6301"/>
                    <a:pt x="2785" y="6301"/>
                  </a:cubicBezTo>
                  <a:cubicBezTo>
                    <a:pt x="2792" y="6301"/>
                    <a:pt x="2814" y="6316"/>
                    <a:pt x="2829" y="6323"/>
                  </a:cubicBezTo>
                  <a:cubicBezTo>
                    <a:pt x="2858" y="6338"/>
                    <a:pt x="2887" y="6353"/>
                    <a:pt x="2917" y="6353"/>
                  </a:cubicBezTo>
                  <a:cubicBezTo>
                    <a:pt x="2931" y="6353"/>
                    <a:pt x="2939" y="6345"/>
                    <a:pt x="2953" y="6338"/>
                  </a:cubicBezTo>
                  <a:cubicBezTo>
                    <a:pt x="2968" y="6330"/>
                    <a:pt x="2983" y="6323"/>
                    <a:pt x="2997" y="6316"/>
                  </a:cubicBezTo>
                  <a:cubicBezTo>
                    <a:pt x="3041" y="6294"/>
                    <a:pt x="3085" y="6279"/>
                    <a:pt x="3107" y="6250"/>
                  </a:cubicBezTo>
                  <a:cubicBezTo>
                    <a:pt x="3122" y="6228"/>
                    <a:pt x="3129" y="6213"/>
                    <a:pt x="3144" y="6191"/>
                  </a:cubicBezTo>
                  <a:cubicBezTo>
                    <a:pt x="3144" y="6177"/>
                    <a:pt x="3159" y="6162"/>
                    <a:pt x="3166" y="6140"/>
                  </a:cubicBezTo>
                  <a:cubicBezTo>
                    <a:pt x="3195" y="6096"/>
                    <a:pt x="3254" y="6059"/>
                    <a:pt x="3283" y="6052"/>
                  </a:cubicBezTo>
                  <a:cubicBezTo>
                    <a:pt x="3290" y="6052"/>
                    <a:pt x="3298" y="6052"/>
                    <a:pt x="3312" y="6052"/>
                  </a:cubicBezTo>
                  <a:cubicBezTo>
                    <a:pt x="3349" y="6045"/>
                    <a:pt x="3393" y="6037"/>
                    <a:pt x="3452" y="6001"/>
                  </a:cubicBezTo>
                  <a:cubicBezTo>
                    <a:pt x="3459" y="5994"/>
                    <a:pt x="3466" y="5986"/>
                    <a:pt x="3481" y="5979"/>
                  </a:cubicBezTo>
                  <a:cubicBezTo>
                    <a:pt x="3488" y="5971"/>
                    <a:pt x="3503" y="5957"/>
                    <a:pt x="3518" y="5949"/>
                  </a:cubicBezTo>
                  <a:cubicBezTo>
                    <a:pt x="3525" y="5971"/>
                    <a:pt x="3540" y="5979"/>
                    <a:pt x="3554" y="5979"/>
                  </a:cubicBezTo>
                  <a:cubicBezTo>
                    <a:pt x="3591" y="5979"/>
                    <a:pt x="3620" y="5942"/>
                    <a:pt x="3628" y="5906"/>
                  </a:cubicBezTo>
                  <a:cubicBezTo>
                    <a:pt x="3628" y="5898"/>
                    <a:pt x="3635" y="5898"/>
                    <a:pt x="3635" y="5898"/>
                  </a:cubicBezTo>
                  <a:cubicBezTo>
                    <a:pt x="3635" y="5898"/>
                    <a:pt x="3649" y="5898"/>
                    <a:pt x="3657" y="5898"/>
                  </a:cubicBezTo>
                  <a:cubicBezTo>
                    <a:pt x="3671" y="5891"/>
                    <a:pt x="3693" y="5891"/>
                    <a:pt x="3716" y="5884"/>
                  </a:cubicBezTo>
                  <a:cubicBezTo>
                    <a:pt x="3737" y="5884"/>
                    <a:pt x="3745" y="5876"/>
                    <a:pt x="3752" y="5876"/>
                  </a:cubicBezTo>
                  <a:cubicBezTo>
                    <a:pt x="3781" y="5876"/>
                    <a:pt x="3789" y="5869"/>
                    <a:pt x="3796" y="5839"/>
                  </a:cubicBezTo>
                  <a:cubicBezTo>
                    <a:pt x="3796" y="5832"/>
                    <a:pt x="3796" y="5825"/>
                    <a:pt x="3803" y="5810"/>
                  </a:cubicBezTo>
                  <a:cubicBezTo>
                    <a:pt x="3803" y="5803"/>
                    <a:pt x="3803" y="5788"/>
                    <a:pt x="3811" y="5781"/>
                  </a:cubicBezTo>
                  <a:cubicBezTo>
                    <a:pt x="3818" y="5744"/>
                    <a:pt x="3825" y="5722"/>
                    <a:pt x="3847" y="5693"/>
                  </a:cubicBezTo>
                  <a:cubicBezTo>
                    <a:pt x="3862" y="5671"/>
                    <a:pt x="3884" y="5656"/>
                    <a:pt x="3906" y="5649"/>
                  </a:cubicBezTo>
                  <a:cubicBezTo>
                    <a:pt x="3921" y="5634"/>
                    <a:pt x="3935" y="5627"/>
                    <a:pt x="3943" y="5612"/>
                  </a:cubicBezTo>
                  <a:cubicBezTo>
                    <a:pt x="3972" y="5590"/>
                    <a:pt x="3979" y="5546"/>
                    <a:pt x="3979" y="5503"/>
                  </a:cubicBezTo>
                  <a:cubicBezTo>
                    <a:pt x="3987" y="5495"/>
                    <a:pt x="3987" y="5480"/>
                    <a:pt x="3987" y="5473"/>
                  </a:cubicBezTo>
                  <a:cubicBezTo>
                    <a:pt x="3994" y="5458"/>
                    <a:pt x="3987" y="5437"/>
                    <a:pt x="3987" y="5422"/>
                  </a:cubicBezTo>
                  <a:cubicBezTo>
                    <a:pt x="3987" y="5385"/>
                    <a:pt x="3987" y="5363"/>
                    <a:pt x="4016" y="5341"/>
                  </a:cubicBezTo>
                  <a:cubicBezTo>
                    <a:pt x="4052" y="5319"/>
                    <a:pt x="4082" y="5305"/>
                    <a:pt x="4089" y="5305"/>
                  </a:cubicBezTo>
                  <a:cubicBezTo>
                    <a:pt x="4097" y="5305"/>
                    <a:pt x="4097" y="5305"/>
                    <a:pt x="4104" y="5312"/>
                  </a:cubicBezTo>
                  <a:cubicBezTo>
                    <a:pt x="4118" y="5334"/>
                    <a:pt x="4118" y="5378"/>
                    <a:pt x="4104" y="5407"/>
                  </a:cubicBezTo>
                  <a:cubicBezTo>
                    <a:pt x="4089" y="5429"/>
                    <a:pt x="4089" y="5444"/>
                    <a:pt x="4097" y="5458"/>
                  </a:cubicBezTo>
                  <a:cubicBezTo>
                    <a:pt x="4104" y="5495"/>
                    <a:pt x="4148" y="5517"/>
                    <a:pt x="4177" y="5532"/>
                  </a:cubicBezTo>
                  <a:cubicBezTo>
                    <a:pt x="4184" y="5532"/>
                    <a:pt x="4184" y="5532"/>
                    <a:pt x="4184" y="5532"/>
                  </a:cubicBezTo>
                  <a:cubicBezTo>
                    <a:pt x="4206" y="5546"/>
                    <a:pt x="4228" y="5568"/>
                    <a:pt x="4243" y="5598"/>
                  </a:cubicBezTo>
                  <a:cubicBezTo>
                    <a:pt x="4258" y="5627"/>
                    <a:pt x="4287" y="5642"/>
                    <a:pt x="4331" y="5642"/>
                  </a:cubicBezTo>
                  <a:cubicBezTo>
                    <a:pt x="4338" y="5642"/>
                    <a:pt x="4346" y="5642"/>
                    <a:pt x="4346" y="5642"/>
                  </a:cubicBezTo>
                  <a:cubicBezTo>
                    <a:pt x="4368" y="5642"/>
                    <a:pt x="4382" y="5656"/>
                    <a:pt x="4390" y="5656"/>
                  </a:cubicBezTo>
                  <a:cubicBezTo>
                    <a:pt x="4390" y="5678"/>
                    <a:pt x="4375" y="5715"/>
                    <a:pt x="4368" y="5730"/>
                  </a:cubicBezTo>
                  <a:cubicBezTo>
                    <a:pt x="4368" y="5737"/>
                    <a:pt x="4368" y="5744"/>
                    <a:pt x="4360" y="5752"/>
                  </a:cubicBezTo>
                  <a:cubicBezTo>
                    <a:pt x="4353" y="5788"/>
                    <a:pt x="4353" y="5869"/>
                    <a:pt x="4390" y="5906"/>
                  </a:cubicBezTo>
                  <a:cubicBezTo>
                    <a:pt x="4397" y="5913"/>
                    <a:pt x="4411" y="5927"/>
                    <a:pt x="4426" y="5935"/>
                  </a:cubicBezTo>
                  <a:cubicBezTo>
                    <a:pt x="4441" y="5949"/>
                    <a:pt x="4463" y="5964"/>
                    <a:pt x="4478" y="5986"/>
                  </a:cubicBezTo>
                  <a:cubicBezTo>
                    <a:pt x="4485" y="6001"/>
                    <a:pt x="4499" y="6008"/>
                    <a:pt x="4514" y="6023"/>
                  </a:cubicBezTo>
                  <a:cubicBezTo>
                    <a:pt x="4536" y="6037"/>
                    <a:pt x="4543" y="6045"/>
                    <a:pt x="4543" y="6052"/>
                  </a:cubicBezTo>
                  <a:cubicBezTo>
                    <a:pt x="4536" y="6081"/>
                    <a:pt x="4543" y="6103"/>
                    <a:pt x="4551" y="6111"/>
                  </a:cubicBezTo>
                  <a:cubicBezTo>
                    <a:pt x="4558" y="6125"/>
                    <a:pt x="4580" y="6133"/>
                    <a:pt x="4609" y="6133"/>
                  </a:cubicBezTo>
                  <a:cubicBezTo>
                    <a:pt x="4624" y="6133"/>
                    <a:pt x="4631" y="6133"/>
                    <a:pt x="4646" y="6133"/>
                  </a:cubicBezTo>
                  <a:cubicBezTo>
                    <a:pt x="4653" y="6133"/>
                    <a:pt x="4661" y="6125"/>
                    <a:pt x="4668" y="6125"/>
                  </a:cubicBezTo>
                  <a:cubicBezTo>
                    <a:pt x="4675" y="6125"/>
                    <a:pt x="4675" y="6125"/>
                    <a:pt x="4683" y="6125"/>
                  </a:cubicBezTo>
                  <a:cubicBezTo>
                    <a:pt x="4683" y="6125"/>
                    <a:pt x="4683" y="6133"/>
                    <a:pt x="4683" y="6140"/>
                  </a:cubicBezTo>
                  <a:cubicBezTo>
                    <a:pt x="4683" y="6147"/>
                    <a:pt x="4683" y="6155"/>
                    <a:pt x="4683" y="6162"/>
                  </a:cubicBezTo>
                  <a:cubicBezTo>
                    <a:pt x="4683" y="6272"/>
                    <a:pt x="4683" y="6272"/>
                    <a:pt x="4683" y="6272"/>
                  </a:cubicBezTo>
                  <a:cubicBezTo>
                    <a:pt x="4741" y="6177"/>
                    <a:pt x="4741" y="6177"/>
                    <a:pt x="4741" y="6177"/>
                  </a:cubicBezTo>
                  <a:cubicBezTo>
                    <a:pt x="4756" y="6147"/>
                    <a:pt x="4771" y="6125"/>
                    <a:pt x="4792" y="6103"/>
                  </a:cubicBezTo>
                  <a:cubicBezTo>
                    <a:pt x="4837" y="6045"/>
                    <a:pt x="4829" y="6001"/>
                    <a:pt x="4822" y="5957"/>
                  </a:cubicBezTo>
                  <a:cubicBezTo>
                    <a:pt x="4815" y="5942"/>
                    <a:pt x="4815" y="5927"/>
                    <a:pt x="4815" y="5913"/>
                  </a:cubicBezTo>
                  <a:cubicBezTo>
                    <a:pt x="4807" y="5862"/>
                    <a:pt x="4792" y="5847"/>
                    <a:pt x="4778" y="5832"/>
                  </a:cubicBezTo>
                  <a:cubicBezTo>
                    <a:pt x="4778" y="5832"/>
                    <a:pt x="4771" y="5825"/>
                    <a:pt x="4771" y="5810"/>
                  </a:cubicBezTo>
                  <a:cubicBezTo>
                    <a:pt x="4771" y="5796"/>
                    <a:pt x="4771" y="5796"/>
                    <a:pt x="4785" y="5788"/>
                  </a:cubicBezTo>
                  <a:cubicBezTo>
                    <a:pt x="4807" y="5774"/>
                    <a:pt x="4829" y="5766"/>
                    <a:pt x="4844" y="5737"/>
                  </a:cubicBezTo>
                  <a:cubicBezTo>
                    <a:pt x="4859" y="5693"/>
                    <a:pt x="4880" y="5686"/>
                    <a:pt x="4932" y="5664"/>
                  </a:cubicBezTo>
                  <a:cubicBezTo>
                    <a:pt x="4947" y="5656"/>
                    <a:pt x="4947" y="5656"/>
                    <a:pt x="4947" y="5656"/>
                  </a:cubicBezTo>
                  <a:cubicBezTo>
                    <a:pt x="5012" y="5620"/>
                    <a:pt x="5020" y="5598"/>
                    <a:pt x="5034" y="5554"/>
                  </a:cubicBezTo>
                  <a:cubicBezTo>
                    <a:pt x="5042" y="5546"/>
                    <a:pt x="5042" y="5532"/>
                    <a:pt x="5049" y="5517"/>
                  </a:cubicBezTo>
                  <a:cubicBezTo>
                    <a:pt x="5049" y="5517"/>
                    <a:pt x="5049" y="5517"/>
                    <a:pt x="5049" y="5510"/>
                  </a:cubicBezTo>
                  <a:cubicBezTo>
                    <a:pt x="5056" y="5517"/>
                    <a:pt x="5056" y="5525"/>
                    <a:pt x="5064" y="5532"/>
                  </a:cubicBezTo>
                  <a:cubicBezTo>
                    <a:pt x="5078" y="5561"/>
                    <a:pt x="5100" y="5598"/>
                    <a:pt x="5166" y="5598"/>
                  </a:cubicBezTo>
                  <a:cubicBezTo>
                    <a:pt x="5181" y="5598"/>
                    <a:pt x="5203" y="5598"/>
                    <a:pt x="5232" y="5590"/>
                  </a:cubicBezTo>
                  <a:cubicBezTo>
                    <a:pt x="5306" y="5568"/>
                    <a:pt x="5320" y="5554"/>
                    <a:pt x="5335" y="5510"/>
                  </a:cubicBezTo>
                  <a:cubicBezTo>
                    <a:pt x="5342" y="5503"/>
                    <a:pt x="5342" y="5495"/>
                    <a:pt x="5349" y="5480"/>
                  </a:cubicBezTo>
                  <a:cubicBezTo>
                    <a:pt x="5379" y="5437"/>
                    <a:pt x="5379" y="5437"/>
                    <a:pt x="5401" y="5422"/>
                  </a:cubicBezTo>
                  <a:cubicBezTo>
                    <a:pt x="5408" y="5415"/>
                    <a:pt x="5416" y="5415"/>
                    <a:pt x="5430" y="5407"/>
                  </a:cubicBezTo>
                  <a:cubicBezTo>
                    <a:pt x="5467" y="5378"/>
                    <a:pt x="5474" y="5363"/>
                    <a:pt x="5467" y="5327"/>
                  </a:cubicBezTo>
                  <a:cubicBezTo>
                    <a:pt x="5459" y="5319"/>
                    <a:pt x="5459" y="5305"/>
                    <a:pt x="5459" y="5283"/>
                  </a:cubicBezTo>
                  <a:cubicBezTo>
                    <a:pt x="5459" y="5253"/>
                    <a:pt x="5467" y="5253"/>
                    <a:pt x="5481" y="5239"/>
                  </a:cubicBezTo>
                  <a:cubicBezTo>
                    <a:pt x="5496" y="5224"/>
                    <a:pt x="5511" y="5209"/>
                    <a:pt x="5525" y="5180"/>
                  </a:cubicBezTo>
                  <a:cubicBezTo>
                    <a:pt x="5540" y="5151"/>
                    <a:pt x="5555" y="5144"/>
                    <a:pt x="5569" y="5129"/>
                  </a:cubicBezTo>
                  <a:cubicBezTo>
                    <a:pt x="5577" y="5121"/>
                    <a:pt x="5591" y="5114"/>
                    <a:pt x="5613" y="5092"/>
                  </a:cubicBezTo>
                  <a:cubicBezTo>
                    <a:pt x="5620" y="5092"/>
                    <a:pt x="5620" y="5085"/>
                    <a:pt x="5628" y="5077"/>
                  </a:cubicBezTo>
                  <a:cubicBezTo>
                    <a:pt x="5642" y="5063"/>
                    <a:pt x="5650" y="5056"/>
                    <a:pt x="5650" y="5041"/>
                  </a:cubicBezTo>
                  <a:cubicBezTo>
                    <a:pt x="5650" y="5026"/>
                    <a:pt x="5635" y="5012"/>
                    <a:pt x="5628" y="5012"/>
                  </a:cubicBezTo>
                  <a:cubicBezTo>
                    <a:pt x="5628" y="5012"/>
                    <a:pt x="5628" y="5004"/>
                    <a:pt x="5620" y="5004"/>
                  </a:cubicBezTo>
                  <a:cubicBezTo>
                    <a:pt x="5599" y="4982"/>
                    <a:pt x="5584" y="4953"/>
                    <a:pt x="5569" y="4880"/>
                  </a:cubicBezTo>
                  <a:cubicBezTo>
                    <a:pt x="5562" y="4858"/>
                    <a:pt x="5562" y="4850"/>
                    <a:pt x="5562" y="4850"/>
                  </a:cubicBezTo>
                  <a:cubicBezTo>
                    <a:pt x="5569" y="4850"/>
                    <a:pt x="5577" y="4850"/>
                    <a:pt x="5577" y="4843"/>
                  </a:cubicBezTo>
                  <a:cubicBezTo>
                    <a:pt x="5591" y="4836"/>
                    <a:pt x="5613" y="4828"/>
                    <a:pt x="5635" y="4806"/>
                  </a:cubicBezTo>
                  <a:cubicBezTo>
                    <a:pt x="5650" y="4799"/>
                    <a:pt x="5665" y="4792"/>
                    <a:pt x="5679" y="4792"/>
                  </a:cubicBezTo>
                  <a:cubicBezTo>
                    <a:pt x="5701" y="4792"/>
                    <a:pt x="5723" y="4799"/>
                    <a:pt x="5752" y="4806"/>
                  </a:cubicBezTo>
                  <a:cubicBezTo>
                    <a:pt x="5774" y="4806"/>
                    <a:pt x="5797" y="4814"/>
                    <a:pt x="5818" y="4814"/>
                  </a:cubicBezTo>
                  <a:lnTo>
                    <a:pt x="5818" y="4814"/>
                  </a:lnTo>
                  <a:cubicBezTo>
                    <a:pt x="5818" y="4828"/>
                    <a:pt x="5818" y="4828"/>
                    <a:pt x="5818" y="4828"/>
                  </a:cubicBezTo>
                  <a:cubicBezTo>
                    <a:pt x="5826" y="4843"/>
                    <a:pt x="5826" y="4843"/>
                    <a:pt x="5826" y="4843"/>
                  </a:cubicBezTo>
                  <a:cubicBezTo>
                    <a:pt x="5833" y="4858"/>
                    <a:pt x="5833" y="4858"/>
                    <a:pt x="5833" y="4858"/>
                  </a:cubicBezTo>
                  <a:cubicBezTo>
                    <a:pt x="5848" y="4858"/>
                    <a:pt x="5848" y="4858"/>
                    <a:pt x="5848" y="4858"/>
                  </a:cubicBezTo>
                  <a:cubicBezTo>
                    <a:pt x="5862" y="4858"/>
                    <a:pt x="5862" y="4858"/>
                    <a:pt x="5862" y="4858"/>
                  </a:cubicBezTo>
                  <a:cubicBezTo>
                    <a:pt x="5877" y="4836"/>
                    <a:pt x="5877" y="4836"/>
                    <a:pt x="5877" y="4836"/>
                  </a:cubicBezTo>
                  <a:lnTo>
                    <a:pt x="5877" y="4836"/>
                  </a:lnTo>
                  <a:cubicBezTo>
                    <a:pt x="5892" y="4814"/>
                    <a:pt x="5914" y="4784"/>
                    <a:pt x="5943" y="4777"/>
                  </a:cubicBezTo>
                  <a:cubicBezTo>
                    <a:pt x="5950" y="4777"/>
                    <a:pt x="5958" y="4777"/>
                    <a:pt x="5958" y="4777"/>
                  </a:cubicBezTo>
                  <a:cubicBezTo>
                    <a:pt x="5980" y="4777"/>
                    <a:pt x="5994" y="4770"/>
                    <a:pt x="6002" y="4748"/>
                  </a:cubicBezTo>
                  <a:cubicBezTo>
                    <a:pt x="6009" y="4726"/>
                    <a:pt x="5994" y="4718"/>
                    <a:pt x="5972" y="4689"/>
                  </a:cubicBezTo>
                  <a:cubicBezTo>
                    <a:pt x="5958" y="4675"/>
                    <a:pt x="5958" y="4675"/>
                    <a:pt x="5958" y="4675"/>
                  </a:cubicBezTo>
                  <a:cubicBezTo>
                    <a:pt x="5958" y="4667"/>
                    <a:pt x="5972" y="4660"/>
                    <a:pt x="5980" y="4645"/>
                  </a:cubicBezTo>
                  <a:cubicBezTo>
                    <a:pt x="5980" y="4638"/>
                    <a:pt x="5987" y="4630"/>
                    <a:pt x="5994" y="4623"/>
                  </a:cubicBezTo>
                  <a:cubicBezTo>
                    <a:pt x="6009" y="4608"/>
                    <a:pt x="6016" y="4601"/>
                    <a:pt x="6031" y="4594"/>
                  </a:cubicBezTo>
                  <a:cubicBezTo>
                    <a:pt x="6046" y="4579"/>
                    <a:pt x="6068" y="4565"/>
                    <a:pt x="6082" y="4529"/>
                  </a:cubicBezTo>
                  <a:cubicBezTo>
                    <a:pt x="6111" y="4470"/>
                    <a:pt x="6119" y="4456"/>
                    <a:pt x="6090" y="4404"/>
                  </a:cubicBezTo>
                  <a:cubicBezTo>
                    <a:pt x="6075" y="4375"/>
                    <a:pt x="6068" y="4353"/>
                    <a:pt x="6053" y="4287"/>
                  </a:cubicBezTo>
                  <a:cubicBezTo>
                    <a:pt x="6046" y="4272"/>
                    <a:pt x="6046" y="4258"/>
                    <a:pt x="6046" y="4243"/>
                  </a:cubicBezTo>
                  <a:cubicBezTo>
                    <a:pt x="6038" y="4214"/>
                    <a:pt x="6038" y="4177"/>
                    <a:pt x="5980" y="4177"/>
                  </a:cubicBezTo>
                  <a:cubicBezTo>
                    <a:pt x="5980" y="4177"/>
                    <a:pt x="5972" y="4177"/>
                    <a:pt x="5958" y="4177"/>
                  </a:cubicBezTo>
                  <a:cubicBezTo>
                    <a:pt x="5899" y="4185"/>
                    <a:pt x="5855" y="4206"/>
                    <a:pt x="5811" y="4243"/>
                  </a:cubicBezTo>
                  <a:cubicBezTo>
                    <a:pt x="5789" y="4258"/>
                    <a:pt x="5767" y="4272"/>
                    <a:pt x="5752" y="4272"/>
                  </a:cubicBezTo>
                  <a:cubicBezTo>
                    <a:pt x="5745" y="4272"/>
                    <a:pt x="5745" y="4272"/>
                    <a:pt x="5738" y="4265"/>
                  </a:cubicBezTo>
                  <a:cubicBezTo>
                    <a:pt x="5723" y="4258"/>
                    <a:pt x="5723" y="4258"/>
                    <a:pt x="5723" y="4243"/>
                  </a:cubicBezTo>
                  <a:cubicBezTo>
                    <a:pt x="5716" y="4228"/>
                    <a:pt x="5709" y="4214"/>
                    <a:pt x="5694" y="4192"/>
                  </a:cubicBezTo>
                  <a:cubicBezTo>
                    <a:pt x="5679" y="4177"/>
                    <a:pt x="5679" y="4177"/>
                    <a:pt x="5709" y="4133"/>
                  </a:cubicBezTo>
                  <a:cubicBezTo>
                    <a:pt x="5716" y="4119"/>
                    <a:pt x="5730" y="4104"/>
                    <a:pt x="5745" y="4075"/>
                  </a:cubicBezTo>
                  <a:cubicBezTo>
                    <a:pt x="5774" y="4023"/>
                    <a:pt x="5782" y="4016"/>
                    <a:pt x="5818" y="3994"/>
                  </a:cubicBezTo>
                  <a:cubicBezTo>
                    <a:pt x="5826" y="3987"/>
                    <a:pt x="5840" y="3979"/>
                    <a:pt x="5855" y="3965"/>
                  </a:cubicBezTo>
                  <a:cubicBezTo>
                    <a:pt x="5892" y="3943"/>
                    <a:pt x="5906" y="3921"/>
                    <a:pt x="5914" y="3906"/>
                  </a:cubicBezTo>
                  <a:cubicBezTo>
                    <a:pt x="5914" y="3906"/>
                    <a:pt x="5914" y="3899"/>
                    <a:pt x="5921" y="3899"/>
                  </a:cubicBezTo>
                  <a:lnTo>
                    <a:pt x="5921" y="3899"/>
                  </a:lnTo>
                  <a:cubicBezTo>
                    <a:pt x="5921" y="3899"/>
                    <a:pt x="5921" y="3899"/>
                    <a:pt x="5928" y="3899"/>
                  </a:cubicBezTo>
                  <a:cubicBezTo>
                    <a:pt x="5943" y="3899"/>
                    <a:pt x="5950" y="3899"/>
                    <a:pt x="5965" y="3899"/>
                  </a:cubicBezTo>
                  <a:cubicBezTo>
                    <a:pt x="5972" y="3899"/>
                    <a:pt x="5987" y="3899"/>
                    <a:pt x="5994" y="3899"/>
                  </a:cubicBezTo>
                  <a:cubicBezTo>
                    <a:pt x="6024" y="3899"/>
                    <a:pt x="6060" y="3899"/>
                    <a:pt x="6097" y="3862"/>
                  </a:cubicBezTo>
                  <a:cubicBezTo>
                    <a:pt x="6119" y="3840"/>
                    <a:pt x="6133" y="3840"/>
                    <a:pt x="6141" y="3840"/>
                  </a:cubicBezTo>
                  <a:cubicBezTo>
                    <a:pt x="6156" y="3840"/>
                    <a:pt x="6178" y="3847"/>
                    <a:pt x="6192" y="3862"/>
                  </a:cubicBezTo>
                  <a:cubicBezTo>
                    <a:pt x="6214" y="3869"/>
                    <a:pt x="6236" y="3877"/>
                    <a:pt x="6258" y="3877"/>
                  </a:cubicBezTo>
                  <a:cubicBezTo>
                    <a:pt x="6302" y="3877"/>
                    <a:pt x="6339" y="3862"/>
                    <a:pt x="6383" y="3855"/>
                  </a:cubicBezTo>
                  <a:cubicBezTo>
                    <a:pt x="6405" y="3847"/>
                    <a:pt x="6419" y="3840"/>
                    <a:pt x="6441" y="3840"/>
                  </a:cubicBezTo>
                  <a:cubicBezTo>
                    <a:pt x="6478" y="3833"/>
                    <a:pt x="6500" y="3811"/>
                    <a:pt x="6515" y="3789"/>
                  </a:cubicBezTo>
                  <a:cubicBezTo>
                    <a:pt x="6529" y="3752"/>
                    <a:pt x="6515" y="3716"/>
                    <a:pt x="6500" y="3694"/>
                  </a:cubicBezTo>
                  <a:cubicBezTo>
                    <a:pt x="6492" y="3671"/>
                    <a:pt x="6471" y="3650"/>
                    <a:pt x="6449" y="3635"/>
                  </a:cubicBezTo>
                  <a:cubicBezTo>
                    <a:pt x="6427" y="3620"/>
                    <a:pt x="6405" y="3606"/>
                    <a:pt x="6390" y="3584"/>
                  </a:cubicBezTo>
                  <a:cubicBezTo>
                    <a:pt x="6383" y="3584"/>
                    <a:pt x="6383" y="3584"/>
                    <a:pt x="6383" y="3584"/>
                  </a:cubicBezTo>
                  <a:cubicBezTo>
                    <a:pt x="6368" y="3569"/>
                    <a:pt x="6353" y="3547"/>
                    <a:pt x="6353" y="3540"/>
                  </a:cubicBezTo>
                  <a:cubicBezTo>
                    <a:pt x="6353" y="3540"/>
                    <a:pt x="6361" y="3532"/>
                    <a:pt x="6383" y="3518"/>
                  </a:cubicBezTo>
                  <a:cubicBezTo>
                    <a:pt x="6419" y="3488"/>
                    <a:pt x="6478" y="3466"/>
                    <a:pt x="6529" y="3452"/>
                  </a:cubicBezTo>
                  <a:cubicBezTo>
                    <a:pt x="6551" y="3445"/>
                    <a:pt x="6573" y="3437"/>
                    <a:pt x="6588" y="3430"/>
                  </a:cubicBezTo>
                  <a:cubicBezTo>
                    <a:pt x="6595" y="3422"/>
                    <a:pt x="6595" y="3422"/>
                    <a:pt x="6602" y="3422"/>
                  </a:cubicBezTo>
                  <a:cubicBezTo>
                    <a:pt x="6617" y="3422"/>
                    <a:pt x="6632" y="3437"/>
                    <a:pt x="6654" y="3452"/>
                  </a:cubicBezTo>
                  <a:cubicBezTo>
                    <a:pt x="6668" y="3466"/>
                    <a:pt x="6690" y="3481"/>
                    <a:pt x="6712" y="3488"/>
                  </a:cubicBezTo>
                  <a:cubicBezTo>
                    <a:pt x="6727" y="3496"/>
                    <a:pt x="6749" y="3503"/>
                    <a:pt x="6749" y="3503"/>
                  </a:cubicBezTo>
                  <a:cubicBezTo>
                    <a:pt x="6749" y="3503"/>
                    <a:pt x="6749" y="3510"/>
                    <a:pt x="6742" y="3525"/>
                  </a:cubicBezTo>
                  <a:cubicBezTo>
                    <a:pt x="6727" y="3554"/>
                    <a:pt x="6727" y="3591"/>
                    <a:pt x="6749" y="3620"/>
                  </a:cubicBezTo>
                  <a:cubicBezTo>
                    <a:pt x="6764" y="3657"/>
                    <a:pt x="6808" y="3679"/>
                    <a:pt x="6852" y="3686"/>
                  </a:cubicBezTo>
                  <a:cubicBezTo>
                    <a:pt x="6859" y="3686"/>
                    <a:pt x="6866" y="3686"/>
                    <a:pt x="6866" y="3686"/>
                  </a:cubicBezTo>
                  <a:cubicBezTo>
                    <a:pt x="6932" y="3686"/>
                    <a:pt x="6961" y="3650"/>
                    <a:pt x="6991" y="3613"/>
                  </a:cubicBezTo>
                  <a:cubicBezTo>
                    <a:pt x="6998" y="3606"/>
                    <a:pt x="7013" y="3591"/>
                    <a:pt x="7020" y="3584"/>
                  </a:cubicBezTo>
                  <a:cubicBezTo>
                    <a:pt x="7049" y="3562"/>
                    <a:pt x="7115" y="3496"/>
                    <a:pt x="7225" y="3386"/>
                  </a:cubicBezTo>
                  <a:cubicBezTo>
                    <a:pt x="7277" y="3342"/>
                    <a:pt x="7321" y="3247"/>
                    <a:pt x="7342" y="3203"/>
                  </a:cubicBezTo>
                  <a:cubicBezTo>
                    <a:pt x="7372" y="3144"/>
                    <a:pt x="7328" y="3122"/>
                    <a:pt x="7313" y="3115"/>
                  </a:cubicBezTo>
                  <a:cubicBezTo>
                    <a:pt x="7313" y="3115"/>
                    <a:pt x="7306" y="3115"/>
                    <a:pt x="7306" y="3107"/>
                  </a:cubicBezTo>
                  <a:cubicBezTo>
                    <a:pt x="7306" y="3093"/>
                    <a:pt x="7342" y="3078"/>
                    <a:pt x="7387" y="3078"/>
                  </a:cubicBezTo>
                  <a:cubicBezTo>
                    <a:pt x="7460" y="3078"/>
                    <a:pt x="7504" y="3012"/>
                    <a:pt x="7504" y="3005"/>
                  </a:cubicBezTo>
                  <a:cubicBezTo>
                    <a:pt x="7518" y="2983"/>
                    <a:pt x="7518" y="2983"/>
                    <a:pt x="7518" y="2983"/>
                  </a:cubicBezTo>
                  <a:cubicBezTo>
                    <a:pt x="7548" y="2954"/>
                    <a:pt x="7548" y="2954"/>
                    <a:pt x="7548" y="2954"/>
                  </a:cubicBezTo>
                  <a:cubicBezTo>
                    <a:pt x="7533" y="2961"/>
                    <a:pt x="7533" y="2961"/>
                    <a:pt x="7533" y="2961"/>
                  </a:cubicBezTo>
                  <a:cubicBezTo>
                    <a:pt x="7533" y="2954"/>
                    <a:pt x="7533" y="2954"/>
                    <a:pt x="7533" y="2954"/>
                  </a:cubicBezTo>
                  <a:cubicBezTo>
                    <a:pt x="7474" y="2961"/>
                    <a:pt x="7474" y="2961"/>
                    <a:pt x="7474" y="2961"/>
                  </a:cubicBezTo>
                  <a:cubicBezTo>
                    <a:pt x="7474" y="2961"/>
                    <a:pt x="7467" y="2961"/>
                    <a:pt x="7452" y="2961"/>
                  </a:cubicBezTo>
                  <a:cubicBezTo>
                    <a:pt x="7452" y="2961"/>
                    <a:pt x="7445" y="2968"/>
                    <a:pt x="7438" y="2968"/>
                  </a:cubicBezTo>
                  <a:cubicBezTo>
                    <a:pt x="7423" y="2968"/>
                    <a:pt x="7394" y="2961"/>
                    <a:pt x="7372" y="2946"/>
                  </a:cubicBezTo>
                  <a:cubicBezTo>
                    <a:pt x="7364" y="2939"/>
                    <a:pt x="7357" y="2931"/>
                    <a:pt x="7357" y="2931"/>
                  </a:cubicBezTo>
                  <a:cubicBezTo>
                    <a:pt x="7357" y="2924"/>
                    <a:pt x="7379" y="2902"/>
                    <a:pt x="7394" y="2888"/>
                  </a:cubicBezTo>
                  <a:cubicBezTo>
                    <a:pt x="7401" y="2880"/>
                    <a:pt x="7409" y="2873"/>
                    <a:pt x="7416" y="2866"/>
                  </a:cubicBezTo>
                  <a:cubicBezTo>
                    <a:pt x="7452" y="2829"/>
                    <a:pt x="7438" y="2778"/>
                    <a:pt x="7423" y="2748"/>
                  </a:cubicBezTo>
                  <a:cubicBezTo>
                    <a:pt x="7416" y="2734"/>
                    <a:pt x="7409" y="2712"/>
                    <a:pt x="7409" y="2697"/>
                  </a:cubicBezTo>
                  <a:cubicBezTo>
                    <a:pt x="7394" y="2638"/>
                    <a:pt x="7401" y="2624"/>
                    <a:pt x="7416" y="2609"/>
                  </a:cubicBezTo>
                  <a:cubicBezTo>
                    <a:pt x="7460" y="2580"/>
                    <a:pt x="7511" y="2528"/>
                    <a:pt x="7511" y="2462"/>
                  </a:cubicBezTo>
                  <a:cubicBezTo>
                    <a:pt x="7511" y="2433"/>
                    <a:pt x="7489" y="2411"/>
                    <a:pt x="7482" y="2404"/>
                  </a:cubicBezTo>
                  <a:cubicBezTo>
                    <a:pt x="7482" y="2404"/>
                    <a:pt x="7482" y="2397"/>
                    <a:pt x="7489" y="2397"/>
                  </a:cubicBezTo>
                  <a:cubicBezTo>
                    <a:pt x="7511" y="2360"/>
                    <a:pt x="7533" y="2301"/>
                    <a:pt x="7511" y="2265"/>
                  </a:cubicBezTo>
                  <a:cubicBezTo>
                    <a:pt x="7504" y="2250"/>
                    <a:pt x="7482" y="2228"/>
                    <a:pt x="7438" y="2228"/>
                  </a:cubicBezTo>
                  <a:cubicBezTo>
                    <a:pt x="7430" y="2228"/>
                    <a:pt x="7430" y="2228"/>
                    <a:pt x="7423" y="2228"/>
                  </a:cubicBezTo>
                  <a:cubicBezTo>
                    <a:pt x="7401" y="2235"/>
                    <a:pt x="7387" y="2235"/>
                    <a:pt x="7364" y="2235"/>
                  </a:cubicBezTo>
                  <a:cubicBezTo>
                    <a:pt x="7313" y="2235"/>
                    <a:pt x="7313" y="2221"/>
                    <a:pt x="7313" y="2199"/>
                  </a:cubicBezTo>
                  <a:cubicBezTo>
                    <a:pt x="7313" y="2059"/>
                    <a:pt x="7247" y="2045"/>
                    <a:pt x="7225" y="2045"/>
                  </a:cubicBezTo>
                  <a:cubicBezTo>
                    <a:pt x="7203" y="2045"/>
                    <a:pt x="7181" y="2008"/>
                    <a:pt x="7181" y="1964"/>
                  </a:cubicBezTo>
                  <a:cubicBezTo>
                    <a:pt x="7181" y="1898"/>
                    <a:pt x="7145" y="1854"/>
                    <a:pt x="7086" y="1854"/>
                  </a:cubicBezTo>
                  <a:cubicBezTo>
                    <a:pt x="7064" y="1854"/>
                    <a:pt x="7042" y="1862"/>
                    <a:pt x="7020" y="1876"/>
                  </a:cubicBezTo>
                  <a:cubicBezTo>
                    <a:pt x="7006" y="1884"/>
                    <a:pt x="6998" y="1891"/>
                    <a:pt x="6991" y="1891"/>
                  </a:cubicBezTo>
                  <a:cubicBezTo>
                    <a:pt x="6983" y="1891"/>
                    <a:pt x="6983" y="1884"/>
                    <a:pt x="6976" y="1884"/>
                  </a:cubicBezTo>
                  <a:cubicBezTo>
                    <a:pt x="6969" y="1869"/>
                    <a:pt x="6969" y="1862"/>
                    <a:pt x="6976" y="1854"/>
                  </a:cubicBezTo>
                  <a:cubicBezTo>
                    <a:pt x="7006" y="1796"/>
                    <a:pt x="6998" y="1722"/>
                    <a:pt x="6991" y="1678"/>
                  </a:cubicBezTo>
                  <a:cubicBezTo>
                    <a:pt x="6983" y="1627"/>
                    <a:pt x="6969" y="1539"/>
                    <a:pt x="6969" y="1532"/>
                  </a:cubicBezTo>
                  <a:cubicBezTo>
                    <a:pt x="6969" y="1517"/>
                    <a:pt x="6969" y="1517"/>
                    <a:pt x="6969" y="1517"/>
                  </a:cubicBezTo>
                  <a:cubicBezTo>
                    <a:pt x="6954" y="1510"/>
                    <a:pt x="6954" y="1510"/>
                    <a:pt x="6954" y="1510"/>
                  </a:cubicBezTo>
                  <a:cubicBezTo>
                    <a:pt x="6932" y="1495"/>
                    <a:pt x="6903" y="1473"/>
                    <a:pt x="6903" y="1459"/>
                  </a:cubicBezTo>
                  <a:cubicBezTo>
                    <a:pt x="6903" y="1459"/>
                    <a:pt x="6903" y="1444"/>
                    <a:pt x="6903" y="1437"/>
                  </a:cubicBezTo>
                  <a:cubicBezTo>
                    <a:pt x="6910" y="1415"/>
                    <a:pt x="6918" y="1393"/>
                    <a:pt x="6903" y="1356"/>
                  </a:cubicBezTo>
                  <a:cubicBezTo>
                    <a:pt x="6881" y="1305"/>
                    <a:pt x="6815" y="1305"/>
                    <a:pt x="6778" y="1305"/>
                  </a:cubicBezTo>
                  <a:cubicBezTo>
                    <a:pt x="6771" y="1305"/>
                    <a:pt x="6756" y="1305"/>
                    <a:pt x="6749" y="1305"/>
                  </a:cubicBezTo>
                  <a:cubicBezTo>
                    <a:pt x="6734" y="1305"/>
                    <a:pt x="6727" y="1305"/>
                    <a:pt x="6712" y="1305"/>
                  </a:cubicBezTo>
                  <a:cubicBezTo>
                    <a:pt x="6661" y="1305"/>
                    <a:pt x="6632" y="1290"/>
                    <a:pt x="6624" y="1276"/>
                  </a:cubicBezTo>
                  <a:cubicBezTo>
                    <a:pt x="6617" y="1253"/>
                    <a:pt x="6617" y="1217"/>
                    <a:pt x="6632" y="1209"/>
                  </a:cubicBezTo>
                  <a:cubicBezTo>
                    <a:pt x="6661" y="1195"/>
                    <a:pt x="6698" y="1158"/>
                    <a:pt x="6683" y="1100"/>
                  </a:cubicBezTo>
                  <a:cubicBezTo>
                    <a:pt x="6683" y="1092"/>
                    <a:pt x="6698" y="1085"/>
                    <a:pt x="6705" y="1085"/>
                  </a:cubicBezTo>
                  <a:cubicBezTo>
                    <a:pt x="6712" y="1078"/>
                    <a:pt x="6727" y="1070"/>
                    <a:pt x="6742" y="1063"/>
                  </a:cubicBezTo>
                  <a:cubicBezTo>
                    <a:pt x="6764" y="1048"/>
                    <a:pt x="6764" y="1026"/>
                    <a:pt x="6756" y="1019"/>
                  </a:cubicBezTo>
                  <a:cubicBezTo>
                    <a:pt x="6756" y="990"/>
                    <a:pt x="6720" y="975"/>
                    <a:pt x="6676" y="953"/>
                  </a:cubicBezTo>
                  <a:cubicBezTo>
                    <a:pt x="6661" y="953"/>
                    <a:pt x="6654" y="946"/>
                    <a:pt x="6639" y="938"/>
                  </a:cubicBezTo>
                  <a:cubicBezTo>
                    <a:pt x="6610" y="931"/>
                    <a:pt x="6602" y="909"/>
                    <a:pt x="6588" y="887"/>
                  </a:cubicBezTo>
                  <a:cubicBezTo>
                    <a:pt x="6580" y="872"/>
                    <a:pt x="6573" y="858"/>
                    <a:pt x="6559" y="843"/>
                  </a:cubicBezTo>
                  <a:cubicBezTo>
                    <a:pt x="6544" y="836"/>
                    <a:pt x="6551" y="821"/>
                    <a:pt x="6573" y="777"/>
                  </a:cubicBezTo>
                  <a:cubicBezTo>
                    <a:pt x="6573" y="770"/>
                    <a:pt x="6580" y="755"/>
                    <a:pt x="6588" y="740"/>
                  </a:cubicBezTo>
                  <a:cubicBezTo>
                    <a:pt x="6602" y="697"/>
                    <a:pt x="6624" y="689"/>
                    <a:pt x="6690" y="682"/>
                  </a:cubicBezTo>
                  <a:cubicBezTo>
                    <a:pt x="6756" y="675"/>
                    <a:pt x="6778" y="609"/>
                    <a:pt x="6800" y="557"/>
                  </a:cubicBezTo>
                  <a:cubicBezTo>
                    <a:pt x="6815" y="535"/>
                    <a:pt x="6822" y="513"/>
                    <a:pt x="6830" y="506"/>
                  </a:cubicBezTo>
                  <a:cubicBezTo>
                    <a:pt x="6852" y="469"/>
                    <a:pt x="6866" y="440"/>
                    <a:pt x="6859" y="411"/>
                  </a:cubicBezTo>
                  <a:cubicBezTo>
                    <a:pt x="6859" y="389"/>
                    <a:pt x="6844" y="367"/>
                    <a:pt x="6815" y="345"/>
                  </a:cubicBezTo>
                  <a:cubicBezTo>
                    <a:pt x="6800" y="338"/>
                    <a:pt x="6793" y="330"/>
                    <a:pt x="6793" y="316"/>
                  </a:cubicBezTo>
                  <a:cubicBezTo>
                    <a:pt x="6793" y="308"/>
                    <a:pt x="6793" y="301"/>
                    <a:pt x="6808" y="294"/>
                  </a:cubicBezTo>
                  <a:cubicBezTo>
                    <a:pt x="6844" y="271"/>
                    <a:pt x="6866" y="242"/>
                    <a:pt x="6873" y="213"/>
                  </a:cubicBezTo>
                  <a:cubicBezTo>
                    <a:pt x="6873" y="191"/>
                    <a:pt x="6873" y="169"/>
                    <a:pt x="6844" y="140"/>
                  </a:cubicBezTo>
                  <a:cubicBezTo>
                    <a:pt x="6822" y="118"/>
                    <a:pt x="6793" y="103"/>
                    <a:pt x="6764" y="103"/>
                  </a:cubicBezTo>
                  <a:cubicBezTo>
                    <a:pt x="6742" y="103"/>
                    <a:pt x="6720" y="110"/>
                    <a:pt x="6705" y="118"/>
                  </a:cubicBezTo>
                  <a:cubicBezTo>
                    <a:pt x="6690" y="118"/>
                    <a:pt x="6683" y="118"/>
                    <a:pt x="6676" y="125"/>
                  </a:cubicBezTo>
                  <a:cubicBezTo>
                    <a:pt x="6602" y="132"/>
                    <a:pt x="6580" y="191"/>
                    <a:pt x="6559" y="250"/>
                  </a:cubicBezTo>
                  <a:cubicBezTo>
                    <a:pt x="6544" y="279"/>
                    <a:pt x="6529" y="294"/>
                    <a:pt x="6515" y="308"/>
                  </a:cubicBezTo>
                  <a:cubicBezTo>
                    <a:pt x="6500" y="330"/>
                    <a:pt x="6478" y="359"/>
                    <a:pt x="6471" y="403"/>
                  </a:cubicBezTo>
                  <a:cubicBezTo>
                    <a:pt x="6471" y="418"/>
                    <a:pt x="6434" y="426"/>
                    <a:pt x="6383" y="433"/>
                  </a:cubicBezTo>
                  <a:cubicBezTo>
                    <a:pt x="6353" y="440"/>
                    <a:pt x="6309" y="440"/>
                    <a:pt x="6280" y="455"/>
                  </a:cubicBezTo>
                  <a:cubicBezTo>
                    <a:pt x="6265" y="462"/>
                    <a:pt x="6236" y="469"/>
                    <a:pt x="6207" y="469"/>
                  </a:cubicBezTo>
                  <a:cubicBezTo>
                    <a:pt x="6133" y="469"/>
                    <a:pt x="6053" y="447"/>
                    <a:pt x="6031" y="440"/>
                  </a:cubicBezTo>
                  <a:cubicBezTo>
                    <a:pt x="6016" y="433"/>
                    <a:pt x="6009" y="426"/>
                    <a:pt x="6002" y="418"/>
                  </a:cubicBezTo>
                  <a:cubicBezTo>
                    <a:pt x="6002" y="403"/>
                    <a:pt x="6009" y="381"/>
                    <a:pt x="6016" y="367"/>
                  </a:cubicBezTo>
                  <a:cubicBezTo>
                    <a:pt x="6038" y="323"/>
                    <a:pt x="6031" y="235"/>
                    <a:pt x="5987" y="176"/>
                  </a:cubicBezTo>
                  <a:cubicBezTo>
                    <a:pt x="5980" y="162"/>
                    <a:pt x="5980" y="147"/>
                    <a:pt x="5980" y="125"/>
                  </a:cubicBezTo>
                  <a:cubicBezTo>
                    <a:pt x="5972" y="96"/>
                    <a:pt x="5972" y="59"/>
                    <a:pt x="5943" y="37"/>
                  </a:cubicBezTo>
                  <a:cubicBezTo>
                    <a:pt x="5921" y="22"/>
                    <a:pt x="5899" y="0"/>
                    <a:pt x="5862" y="0"/>
                  </a:cubicBezTo>
                  <a:lnTo>
                    <a:pt x="5862" y="30"/>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2" name="Freeform 19">
              <a:extLst>
                <a:ext uri="{FF2B5EF4-FFF2-40B4-BE49-F238E27FC236}">
                  <a16:creationId xmlns:a16="http://schemas.microsoft.com/office/drawing/2014/main" id="{0727FB2F-25BD-A343-9BA6-A742C8D61B2D}"/>
                </a:ext>
              </a:extLst>
            </p:cNvPr>
            <p:cNvSpPr>
              <a:spLocks noChangeArrowheads="1"/>
            </p:cNvSpPr>
            <p:nvPr/>
          </p:nvSpPr>
          <p:spPr bwMode="auto">
            <a:xfrm>
              <a:off x="7630936" y="4383699"/>
              <a:ext cx="2852588" cy="2772337"/>
            </a:xfrm>
            <a:custGeom>
              <a:avLst/>
              <a:gdLst>
                <a:gd name="T0" fmla="*/ 1619489 w 7423"/>
                <a:gd name="T1" fmla="*/ 2383597 h 7300"/>
                <a:gd name="T2" fmla="*/ 1533549 w 7423"/>
                <a:gd name="T3" fmla="*/ 2339964 h 7300"/>
                <a:gd name="T4" fmla="*/ 1433230 w 7423"/>
                <a:gd name="T5" fmla="*/ 2407727 h 7300"/>
                <a:gd name="T6" fmla="*/ 1381732 w 7423"/>
                <a:gd name="T7" fmla="*/ 2291374 h 7300"/>
                <a:gd name="T8" fmla="*/ 1374376 w 7423"/>
                <a:gd name="T9" fmla="*/ 2221297 h 7300"/>
                <a:gd name="T10" fmla="*/ 1313181 w 7423"/>
                <a:gd name="T11" fmla="*/ 2165434 h 7300"/>
                <a:gd name="T12" fmla="*/ 1354981 w 7423"/>
                <a:gd name="T13" fmla="*/ 2070897 h 7300"/>
                <a:gd name="T14" fmla="*/ 1320538 w 7423"/>
                <a:gd name="T15" fmla="*/ 1879839 h 7300"/>
                <a:gd name="T16" fmla="*/ 1246970 w 7423"/>
                <a:gd name="T17" fmla="*/ 1848106 h 7300"/>
                <a:gd name="T18" fmla="*/ 1112208 w 7423"/>
                <a:gd name="T19" fmla="*/ 1787615 h 7300"/>
                <a:gd name="T20" fmla="*/ 1026602 w 7423"/>
                <a:gd name="T21" fmla="*/ 1761171 h 7300"/>
                <a:gd name="T22" fmla="*/ 928623 w 7423"/>
                <a:gd name="T23" fmla="*/ 1787615 h 7300"/>
                <a:gd name="T24" fmla="*/ 837667 w 7423"/>
                <a:gd name="T25" fmla="*/ 1746296 h 7300"/>
                <a:gd name="T26" fmla="*/ 685850 w 7423"/>
                <a:gd name="T27" fmla="*/ 1598871 h 7300"/>
                <a:gd name="T28" fmla="*/ 698223 w 7423"/>
                <a:gd name="T29" fmla="*/ 1451115 h 7300"/>
                <a:gd name="T30" fmla="*/ 732332 w 7423"/>
                <a:gd name="T31" fmla="*/ 1237910 h 7300"/>
                <a:gd name="T32" fmla="*/ 673477 w 7423"/>
                <a:gd name="T33" fmla="*/ 1203864 h 7300"/>
                <a:gd name="T34" fmla="*/ 617299 w 7423"/>
                <a:gd name="T35" fmla="*/ 1174775 h 7300"/>
                <a:gd name="T36" fmla="*/ 651742 w 7423"/>
                <a:gd name="T37" fmla="*/ 1000575 h 7300"/>
                <a:gd name="T38" fmla="*/ 624655 w 7423"/>
                <a:gd name="T39" fmla="*/ 813814 h 7300"/>
                <a:gd name="T40" fmla="*/ 565801 w 7423"/>
                <a:gd name="T41" fmla="*/ 811501 h 7300"/>
                <a:gd name="T42" fmla="*/ 413985 w 7423"/>
                <a:gd name="T43" fmla="*/ 789684 h 7300"/>
                <a:gd name="T44" fmla="*/ 340417 w 7423"/>
                <a:gd name="T45" fmla="*/ 707377 h 7300"/>
                <a:gd name="T46" fmla="*/ 247454 w 7423"/>
                <a:gd name="T47" fmla="*/ 671017 h 7300"/>
                <a:gd name="T48" fmla="*/ 188600 w 7423"/>
                <a:gd name="T49" fmla="*/ 644573 h 7300"/>
                <a:gd name="T50" fmla="*/ 29427 w 7423"/>
                <a:gd name="T51" fmla="*/ 612840 h 7300"/>
                <a:gd name="T52" fmla="*/ 85606 w 7423"/>
                <a:gd name="T53" fmla="*/ 547391 h 7300"/>
                <a:gd name="T54" fmla="*/ 183584 w 7423"/>
                <a:gd name="T55" fmla="*/ 499131 h 7300"/>
                <a:gd name="T56" fmla="*/ 325704 w 7423"/>
                <a:gd name="T57" fmla="*/ 431368 h 7300"/>
                <a:gd name="T58" fmla="*/ 431039 w 7423"/>
                <a:gd name="T59" fmla="*/ 360961 h 7300"/>
                <a:gd name="T60" fmla="*/ 492234 w 7423"/>
                <a:gd name="T61" fmla="*/ 300470 h 7300"/>
                <a:gd name="T62" fmla="*/ 573158 w 7423"/>
                <a:gd name="T63" fmla="*/ 285926 h 7300"/>
                <a:gd name="T64" fmla="*/ 757077 w 7423"/>
                <a:gd name="T65" fmla="*/ 346417 h 7300"/>
                <a:gd name="T66" fmla="*/ 864753 w 7423"/>
                <a:gd name="T67" fmla="*/ 370547 h 7300"/>
                <a:gd name="T68" fmla="*/ 945677 w 7423"/>
                <a:gd name="T69" fmla="*/ 404593 h 7300"/>
                <a:gd name="T70" fmla="*/ 1019245 w 7423"/>
                <a:gd name="T71" fmla="*/ 440954 h 7300"/>
                <a:gd name="T72" fmla="*/ 1131937 w 7423"/>
                <a:gd name="T73" fmla="*/ 419138 h 7300"/>
                <a:gd name="T74" fmla="*/ 1188116 w 7423"/>
                <a:gd name="T75" fmla="*/ 419138 h 7300"/>
                <a:gd name="T76" fmla="*/ 1288770 w 7423"/>
                <a:gd name="T77" fmla="*/ 382777 h 7300"/>
                <a:gd name="T78" fmla="*/ 1394105 w 7423"/>
                <a:gd name="T79" fmla="*/ 339144 h 7300"/>
                <a:gd name="T80" fmla="*/ 1460316 w 7423"/>
                <a:gd name="T81" fmla="*/ 295512 h 7300"/>
                <a:gd name="T82" fmla="*/ 1536224 w 7423"/>
                <a:gd name="T83" fmla="*/ 155028 h 7300"/>
                <a:gd name="T84" fmla="*/ 1651257 w 7423"/>
                <a:gd name="T85" fmla="*/ 65449 h 7300"/>
                <a:gd name="T86" fmla="*/ 1722484 w 7423"/>
                <a:gd name="T87" fmla="*/ 65449 h 7300"/>
                <a:gd name="T88" fmla="*/ 1805749 w 7423"/>
                <a:gd name="T89" fmla="*/ 116354 h 7300"/>
                <a:gd name="T90" fmla="*/ 1889014 w 7423"/>
                <a:gd name="T91" fmla="*/ 109082 h 7300"/>
                <a:gd name="T92" fmla="*/ 1967263 w 7423"/>
                <a:gd name="T93" fmla="*/ 164945 h 7300"/>
                <a:gd name="T94" fmla="*/ 1972279 w 7423"/>
                <a:gd name="T95" fmla="*/ 307742 h 7300"/>
                <a:gd name="T96" fmla="*/ 2082630 w 7423"/>
                <a:gd name="T97" fmla="*/ 220477 h 7300"/>
                <a:gd name="T98" fmla="*/ 2033474 w 7423"/>
                <a:gd name="T99" fmla="*/ 571852 h 7300"/>
                <a:gd name="T100" fmla="*/ 1989668 w 7423"/>
                <a:gd name="T101" fmla="*/ 780098 h 7300"/>
                <a:gd name="T102" fmla="*/ 2153523 w 7423"/>
                <a:gd name="T103" fmla="*/ 930168 h 7300"/>
                <a:gd name="T104" fmla="*/ 2285944 w 7423"/>
                <a:gd name="T105" fmla="*/ 1167503 h 7300"/>
                <a:gd name="T106" fmla="*/ 2344798 w 7423"/>
                <a:gd name="T107" fmla="*/ 1375750 h 7300"/>
                <a:gd name="T108" fmla="*/ 2386264 w 7423"/>
                <a:gd name="T109" fmla="*/ 1463015 h 7300"/>
                <a:gd name="T110" fmla="*/ 2408334 w 7423"/>
                <a:gd name="T111" fmla="*/ 1722166 h 7300"/>
                <a:gd name="T112" fmla="*/ 2462507 w 7423"/>
                <a:gd name="T113" fmla="*/ 2024950 h 7300"/>
                <a:gd name="T114" fmla="*/ 2396296 w 7423"/>
                <a:gd name="T115" fmla="*/ 2165434 h 7300"/>
                <a:gd name="T116" fmla="*/ 2310355 w 7423"/>
                <a:gd name="T117" fmla="*/ 2155848 h 7300"/>
                <a:gd name="T118" fmla="*/ 2180609 w 7423"/>
                <a:gd name="T119" fmla="*/ 2225925 h 7300"/>
                <a:gd name="T120" fmla="*/ 2087646 w 7423"/>
                <a:gd name="T121" fmla="*/ 2189564 h 7300"/>
                <a:gd name="T122" fmla="*/ 1996690 w 7423"/>
                <a:gd name="T123" fmla="*/ 2315504 h 7300"/>
                <a:gd name="T124" fmla="*/ 1886673 w 7423"/>
                <a:gd name="T125" fmla="*/ 2383597 h 7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23" h="7300">
                  <a:moveTo>
                    <a:pt x="5275" y="7299"/>
                  </a:moveTo>
                  <a:lnTo>
                    <a:pt x="5275" y="7299"/>
                  </a:lnTo>
                  <a:cubicBezTo>
                    <a:pt x="5217" y="7299"/>
                    <a:pt x="5158" y="7284"/>
                    <a:pt x="5107" y="7277"/>
                  </a:cubicBezTo>
                  <a:cubicBezTo>
                    <a:pt x="5077" y="7269"/>
                    <a:pt x="5048" y="7262"/>
                    <a:pt x="5026" y="7262"/>
                  </a:cubicBezTo>
                  <a:cubicBezTo>
                    <a:pt x="4990" y="7255"/>
                    <a:pt x="4960" y="7255"/>
                    <a:pt x="4931" y="7255"/>
                  </a:cubicBezTo>
                  <a:cubicBezTo>
                    <a:pt x="4909" y="7255"/>
                    <a:pt x="4887" y="7255"/>
                    <a:pt x="4865" y="7255"/>
                  </a:cubicBezTo>
                  <a:cubicBezTo>
                    <a:pt x="4836" y="7247"/>
                    <a:pt x="4843" y="7218"/>
                    <a:pt x="4843" y="7211"/>
                  </a:cubicBezTo>
                  <a:cubicBezTo>
                    <a:pt x="4843" y="7203"/>
                    <a:pt x="4843" y="7196"/>
                    <a:pt x="4843" y="7189"/>
                  </a:cubicBezTo>
                  <a:cubicBezTo>
                    <a:pt x="4843" y="7189"/>
                    <a:pt x="4843" y="7189"/>
                    <a:pt x="4821" y="7181"/>
                  </a:cubicBezTo>
                  <a:cubicBezTo>
                    <a:pt x="4777" y="7181"/>
                    <a:pt x="4740" y="7152"/>
                    <a:pt x="4704" y="7130"/>
                  </a:cubicBezTo>
                  <a:cubicBezTo>
                    <a:pt x="4689" y="7115"/>
                    <a:pt x="4674" y="7108"/>
                    <a:pt x="4660" y="7101"/>
                  </a:cubicBezTo>
                  <a:cubicBezTo>
                    <a:pt x="4631" y="7086"/>
                    <a:pt x="4623" y="7057"/>
                    <a:pt x="4623" y="7042"/>
                  </a:cubicBezTo>
                  <a:cubicBezTo>
                    <a:pt x="4609" y="7057"/>
                    <a:pt x="4594" y="7064"/>
                    <a:pt x="4586" y="7079"/>
                  </a:cubicBezTo>
                  <a:cubicBezTo>
                    <a:pt x="4564" y="7093"/>
                    <a:pt x="4550" y="7108"/>
                    <a:pt x="4506" y="7115"/>
                  </a:cubicBezTo>
                  <a:cubicBezTo>
                    <a:pt x="4499" y="7115"/>
                    <a:pt x="4491" y="7115"/>
                    <a:pt x="4484" y="7115"/>
                  </a:cubicBezTo>
                  <a:cubicBezTo>
                    <a:pt x="4477" y="7115"/>
                    <a:pt x="4469" y="7115"/>
                    <a:pt x="4462" y="7115"/>
                  </a:cubicBezTo>
                  <a:lnTo>
                    <a:pt x="4447" y="7138"/>
                  </a:lnTo>
                  <a:cubicBezTo>
                    <a:pt x="4425" y="7167"/>
                    <a:pt x="4411" y="7181"/>
                    <a:pt x="4389" y="7203"/>
                  </a:cubicBezTo>
                  <a:cubicBezTo>
                    <a:pt x="4374" y="7211"/>
                    <a:pt x="4359" y="7233"/>
                    <a:pt x="4337" y="7255"/>
                  </a:cubicBezTo>
                  <a:cubicBezTo>
                    <a:pt x="4323" y="7277"/>
                    <a:pt x="4308" y="7284"/>
                    <a:pt x="4286" y="7284"/>
                  </a:cubicBezTo>
                  <a:cubicBezTo>
                    <a:pt x="4257" y="7284"/>
                    <a:pt x="4235" y="7262"/>
                    <a:pt x="4220" y="7240"/>
                  </a:cubicBezTo>
                  <a:cubicBezTo>
                    <a:pt x="4205" y="7233"/>
                    <a:pt x="4198" y="7218"/>
                    <a:pt x="4191" y="7218"/>
                  </a:cubicBezTo>
                  <a:cubicBezTo>
                    <a:pt x="4154" y="7196"/>
                    <a:pt x="4140" y="7152"/>
                    <a:pt x="4169" y="7093"/>
                  </a:cubicBezTo>
                  <a:cubicBezTo>
                    <a:pt x="4176" y="7064"/>
                    <a:pt x="4176" y="7057"/>
                    <a:pt x="4169" y="7035"/>
                  </a:cubicBezTo>
                  <a:cubicBezTo>
                    <a:pt x="4161" y="7020"/>
                    <a:pt x="4161" y="7020"/>
                    <a:pt x="4161" y="7020"/>
                  </a:cubicBezTo>
                  <a:cubicBezTo>
                    <a:pt x="4161" y="7005"/>
                    <a:pt x="4154" y="6998"/>
                    <a:pt x="4147" y="6983"/>
                  </a:cubicBezTo>
                  <a:cubicBezTo>
                    <a:pt x="4140" y="6969"/>
                    <a:pt x="4132" y="6954"/>
                    <a:pt x="4132" y="6932"/>
                  </a:cubicBezTo>
                  <a:cubicBezTo>
                    <a:pt x="4132" y="6903"/>
                    <a:pt x="4154" y="6888"/>
                    <a:pt x="4169" y="6881"/>
                  </a:cubicBezTo>
                  <a:cubicBezTo>
                    <a:pt x="4176" y="6874"/>
                    <a:pt x="4183" y="6866"/>
                    <a:pt x="4198" y="6859"/>
                  </a:cubicBezTo>
                  <a:cubicBezTo>
                    <a:pt x="4198" y="6859"/>
                    <a:pt x="4198" y="6859"/>
                    <a:pt x="4198" y="6844"/>
                  </a:cubicBezTo>
                  <a:cubicBezTo>
                    <a:pt x="4191" y="6822"/>
                    <a:pt x="4169" y="6793"/>
                    <a:pt x="4147" y="6786"/>
                  </a:cubicBezTo>
                  <a:cubicBezTo>
                    <a:pt x="4125" y="6771"/>
                    <a:pt x="4125" y="6742"/>
                    <a:pt x="4125" y="6727"/>
                  </a:cubicBezTo>
                  <a:cubicBezTo>
                    <a:pt x="4125" y="6720"/>
                    <a:pt x="4125" y="6712"/>
                    <a:pt x="4125" y="6712"/>
                  </a:cubicBezTo>
                  <a:cubicBezTo>
                    <a:pt x="4118" y="6720"/>
                    <a:pt x="4110" y="6720"/>
                    <a:pt x="4110" y="6720"/>
                  </a:cubicBezTo>
                  <a:cubicBezTo>
                    <a:pt x="4066" y="6720"/>
                    <a:pt x="4044" y="6683"/>
                    <a:pt x="4037" y="6683"/>
                  </a:cubicBezTo>
                  <a:cubicBezTo>
                    <a:pt x="4037" y="6676"/>
                    <a:pt x="4037" y="6676"/>
                    <a:pt x="4037" y="6676"/>
                  </a:cubicBezTo>
                  <a:cubicBezTo>
                    <a:pt x="4044" y="6654"/>
                    <a:pt x="4044" y="6588"/>
                    <a:pt x="4022" y="6566"/>
                  </a:cubicBezTo>
                  <a:cubicBezTo>
                    <a:pt x="4000" y="6544"/>
                    <a:pt x="3993" y="6544"/>
                    <a:pt x="3978" y="6544"/>
                  </a:cubicBezTo>
                  <a:cubicBezTo>
                    <a:pt x="3971" y="6544"/>
                    <a:pt x="3956" y="6544"/>
                    <a:pt x="3934" y="6544"/>
                  </a:cubicBezTo>
                  <a:lnTo>
                    <a:pt x="3927" y="6551"/>
                  </a:lnTo>
                  <a:cubicBezTo>
                    <a:pt x="3883" y="6551"/>
                    <a:pt x="3869" y="6514"/>
                    <a:pt x="3854" y="6485"/>
                  </a:cubicBezTo>
                  <a:cubicBezTo>
                    <a:pt x="3846" y="6478"/>
                    <a:pt x="3846" y="6463"/>
                    <a:pt x="3839" y="6456"/>
                  </a:cubicBezTo>
                  <a:cubicBezTo>
                    <a:pt x="3824" y="6449"/>
                    <a:pt x="3824" y="6449"/>
                    <a:pt x="3824" y="6449"/>
                  </a:cubicBezTo>
                  <a:cubicBezTo>
                    <a:pt x="3832" y="6427"/>
                    <a:pt x="3832" y="6427"/>
                    <a:pt x="3832" y="6427"/>
                  </a:cubicBezTo>
                  <a:cubicBezTo>
                    <a:pt x="3854" y="6405"/>
                    <a:pt x="3883" y="6383"/>
                    <a:pt x="3905" y="6368"/>
                  </a:cubicBezTo>
                  <a:cubicBezTo>
                    <a:pt x="3927" y="6353"/>
                    <a:pt x="3949" y="6346"/>
                    <a:pt x="3964" y="6331"/>
                  </a:cubicBezTo>
                  <a:cubicBezTo>
                    <a:pt x="4000" y="6317"/>
                    <a:pt x="4030" y="6302"/>
                    <a:pt x="4052" y="6265"/>
                  </a:cubicBezTo>
                  <a:cubicBezTo>
                    <a:pt x="4074" y="6229"/>
                    <a:pt x="4088" y="6185"/>
                    <a:pt x="4081" y="6163"/>
                  </a:cubicBezTo>
                  <a:cubicBezTo>
                    <a:pt x="4081" y="6155"/>
                    <a:pt x="4081" y="6148"/>
                    <a:pt x="4066" y="6148"/>
                  </a:cubicBezTo>
                  <a:cubicBezTo>
                    <a:pt x="4022" y="6119"/>
                    <a:pt x="3993" y="6060"/>
                    <a:pt x="4022" y="5994"/>
                  </a:cubicBezTo>
                  <a:cubicBezTo>
                    <a:pt x="4037" y="5965"/>
                    <a:pt x="4059" y="5914"/>
                    <a:pt x="4030" y="5892"/>
                  </a:cubicBezTo>
                  <a:cubicBezTo>
                    <a:pt x="4015" y="5884"/>
                    <a:pt x="4015" y="5884"/>
                    <a:pt x="4015" y="5884"/>
                  </a:cubicBezTo>
                  <a:cubicBezTo>
                    <a:pt x="3986" y="5855"/>
                    <a:pt x="3942" y="5826"/>
                    <a:pt x="3949" y="5782"/>
                  </a:cubicBezTo>
                  <a:cubicBezTo>
                    <a:pt x="3964" y="5731"/>
                    <a:pt x="3964" y="5701"/>
                    <a:pt x="3949" y="5687"/>
                  </a:cubicBezTo>
                  <a:cubicBezTo>
                    <a:pt x="3942" y="5679"/>
                    <a:pt x="3934" y="5672"/>
                    <a:pt x="3920" y="5672"/>
                  </a:cubicBezTo>
                  <a:cubicBezTo>
                    <a:pt x="3912" y="5672"/>
                    <a:pt x="3898" y="5672"/>
                    <a:pt x="3890" y="5679"/>
                  </a:cubicBezTo>
                  <a:cubicBezTo>
                    <a:pt x="3861" y="5687"/>
                    <a:pt x="3839" y="5694"/>
                    <a:pt x="3810" y="5694"/>
                  </a:cubicBezTo>
                  <a:cubicBezTo>
                    <a:pt x="3759" y="5694"/>
                    <a:pt x="3722" y="5672"/>
                    <a:pt x="3707" y="5643"/>
                  </a:cubicBezTo>
                  <a:cubicBezTo>
                    <a:pt x="3700" y="5628"/>
                    <a:pt x="3707" y="5613"/>
                    <a:pt x="3722" y="5606"/>
                  </a:cubicBezTo>
                  <a:cubicBezTo>
                    <a:pt x="3722" y="5599"/>
                    <a:pt x="3729" y="5591"/>
                    <a:pt x="3729" y="5591"/>
                  </a:cubicBezTo>
                  <a:cubicBezTo>
                    <a:pt x="3722" y="5591"/>
                    <a:pt x="3714" y="5584"/>
                    <a:pt x="3671" y="5584"/>
                  </a:cubicBezTo>
                  <a:cubicBezTo>
                    <a:pt x="3619" y="5584"/>
                    <a:pt x="3590" y="5577"/>
                    <a:pt x="3575" y="5525"/>
                  </a:cubicBezTo>
                  <a:cubicBezTo>
                    <a:pt x="3568" y="5474"/>
                    <a:pt x="3553" y="5474"/>
                    <a:pt x="3553" y="5474"/>
                  </a:cubicBezTo>
                  <a:cubicBezTo>
                    <a:pt x="3553" y="5474"/>
                    <a:pt x="3546" y="5474"/>
                    <a:pt x="3531" y="5481"/>
                  </a:cubicBezTo>
                  <a:cubicBezTo>
                    <a:pt x="3517" y="5496"/>
                    <a:pt x="3480" y="5525"/>
                    <a:pt x="3436" y="5525"/>
                  </a:cubicBezTo>
                  <a:cubicBezTo>
                    <a:pt x="3407" y="5525"/>
                    <a:pt x="3378" y="5503"/>
                    <a:pt x="3363" y="5467"/>
                  </a:cubicBezTo>
                  <a:cubicBezTo>
                    <a:pt x="3348" y="5408"/>
                    <a:pt x="3333" y="5408"/>
                    <a:pt x="3326" y="5408"/>
                  </a:cubicBezTo>
                  <a:cubicBezTo>
                    <a:pt x="3319" y="5408"/>
                    <a:pt x="3304" y="5415"/>
                    <a:pt x="3297" y="5415"/>
                  </a:cubicBezTo>
                  <a:cubicBezTo>
                    <a:pt x="3282" y="5415"/>
                    <a:pt x="3282" y="5415"/>
                    <a:pt x="3275" y="5415"/>
                  </a:cubicBezTo>
                  <a:cubicBezTo>
                    <a:pt x="3224" y="5415"/>
                    <a:pt x="3180" y="5386"/>
                    <a:pt x="3158" y="5350"/>
                  </a:cubicBezTo>
                  <a:cubicBezTo>
                    <a:pt x="3150" y="5342"/>
                    <a:pt x="3143" y="5342"/>
                    <a:pt x="3143" y="5342"/>
                  </a:cubicBezTo>
                  <a:cubicBezTo>
                    <a:pt x="3136" y="5342"/>
                    <a:pt x="3136" y="5342"/>
                    <a:pt x="3128" y="5342"/>
                  </a:cubicBezTo>
                  <a:cubicBezTo>
                    <a:pt x="3121" y="5342"/>
                    <a:pt x="3114" y="5342"/>
                    <a:pt x="3114" y="5342"/>
                  </a:cubicBezTo>
                  <a:cubicBezTo>
                    <a:pt x="3092" y="5342"/>
                    <a:pt x="3084" y="5342"/>
                    <a:pt x="3070" y="5328"/>
                  </a:cubicBezTo>
                  <a:cubicBezTo>
                    <a:pt x="3055" y="5305"/>
                    <a:pt x="3055" y="5291"/>
                    <a:pt x="3055" y="5276"/>
                  </a:cubicBezTo>
                  <a:cubicBezTo>
                    <a:pt x="3055" y="5269"/>
                    <a:pt x="3055" y="5269"/>
                    <a:pt x="3055" y="5269"/>
                  </a:cubicBezTo>
                  <a:cubicBezTo>
                    <a:pt x="3055" y="5269"/>
                    <a:pt x="3055" y="5269"/>
                    <a:pt x="3048" y="5269"/>
                  </a:cubicBezTo>
                  <a:cubicBezTo>
                    <a:pt x="3019" y="5276"/>
                    <a:pt x="2996" y="5298"/>
                    <a:pt x="2967" y="5313"/>
                  </a:cubicBezTo>
                  <a:cubicBezTo>
                    <a:pt x="2945" y="5328"/>
                    <a:pt x="2916" y="5350"/>
                    <a:pt x="2887" y="5364"/>
                  </a:cubicBezTo>
                  <a:cubicBezTo>
                    <a:pt x="2864" y="5379"/>
                    <a:pt x="2864" y="5379"/>
                    <a:pt x="2864" y="5379"/>
                  </a:cubicBezTo>
                  <a:cubicBezTo>
                    <a:pt x="2828" y="5393"/>
                    <a:pt x="2806" y="5408"/>
                    <a:pt x="2777" y="5408"/>
                  </a:cubicBezTo>
                  <a:cubicBezTo>
                    <a:pt x="2755" y="5408"/>
                    <a:pt x="2733" y="5393"/>
                    <a:pt x="2711" y="5364"/>
                  </a:cubicBezTo>
                  <a:cubicBezTo>
                    <a:pt x="2696" y="5342"/>
                    <a:pt x="2674" y="5320"/>
                    <a:pt x="2659" y="5298"/>
                  </a:cubicBezTo>
                  <a:cubicBezTo>
                    <a:pt x="2637" y="5276"/>
                    <a:pt x="2623" y="5254"/>
                    <a:pt x="2608" y="5240"/>
                  </a:cubicBezTo>
                  <a:cubicBezTo>
                    <a:pt x="2608" y="5232"/>
                    <a:pt x="2601" y="5225"/>
                    <a:pt x="2586" y="5225"/>
                  </a:cubicBezTo>
                  <a:cubicBezTo>
                    <a:pt x="2579" y="5225"/>
                    <a:pt x="2571" y="5225"/>
                    <a:pt x="2571" y="5225"/>
                  </a:cubicBezTo>
                  <a:cubicBezTo>
                    <a:pt x="2564" y="5247"/>
                    <a:pt x="2557" y="5291"/>
                    <a:pt x="2520" y="5291"/>
                  </a:cubicBezTo>
                  <a:cubicBezTo>
                    <a:pt x="2520" y="5291"/>
                    <a:pt x="2513" y="5291"/>
                    <a:pt x="2505" y="5283"/>
                  </a:cubicBezTo>
                  <a:cubicBezTo>
                    <a:pt x="2469" y="5269"/>
                    <a:pt x="2330" y="5181"/>
                    <a:pt x="2330" y="5174"/>
                  </a:cubicBezTo>
                  <a:cubicBezTo>
                    <a:pt x="2322" y="5174"/>
                    <a:pt x="2286" y="5159"/>
                    <a:pt x="2264" y="5093"/>
                  </a:cubicBezTo>
                  <a:cubicBezTo>
                    <a:pt x="2249" y="5056"/>
                    <a:pt x="2220" y="5034"/>
                    <a:pt x="2198" y="5020"/>
                  </a:cubicBezTo>
                  <a:cubicBezTo>
                    <a:pt x="2176" y="5012"/>
                    <a:pt x="2161" y="4998"/>
                    <a:pt x="2154" y="4983"/>
                  </a:cubicBezTo>
                  <a:cubicBezTo>
                    <a:pt x="2146" y="4976"/>
                    <a:pt x="2139" y="4969"/>
                    <a:pt x="2124" y="4954"/>
                  </a:cubicBezTo>
                  <a:cubicBezTo>
                    <a:pt x="2095" y="4924"/>
                    <a:pt x="2059" y="4881"/>
                    <a:pt x="2051" y="4837"/>
                  </a:cubicBezTo>
                  <a:cubicBezTo>
                    <a:pt x="2029" y="4778"/>
                    <a:pt x="2029" y="4727"/>
                    <a:pt x="2073" y="4668"/>
                  </a:cubicBezTo>
                  <a:cubicBezTo>
                    <a:pt x="2102" y="4639"/>
                    <a:pt x="2117" y="4631"/>
                    <a:pt x="2139" y="4624"/>
                  </a:cubicBezTo>
                  <a:cubicBezTo>
                    <a:pt x="2146" y="4624"/>
                    <a:pt x="2154" y="4624"/>
                    <a:pt x="2161" y="4617"/>
                  </a:cubicBezTo>
                  <a:cubicBezTo>
                    <a:pt x="2169" y="4602"/>
                    <a:pt x="2146" y="4588"/>
                    <a:pt x="2139" y="4580"/>
                  </a:cubicBezTo>
                  <a:cubicBezTo>
                    <a:pt x="2124" y="4573"/>
                    <a:pt x="2110" y="4565"/>
                    <a:pt x="2102" y="4551"/>
                  </a:cubicBezTo>
                  <a:cubicBezTo>
                    <a:pt x="2066" y="4514"/>
                    <a:pt x="2073" y="4478"/>
                    <a:pt x="2088" y="4397"/>
                  </a:cubicBezTo>
                  <a:cubicBezTo>
                    <a:pt x="2088" y="4390"/>
                    <a:pt x="2088" y="4390"/>
                    <a:pt x="2088" y="4390"/>
                  </a:cubicBezTo>
                  <a:cubicBezTo>
                    <a:pt x="2102" y="4331"/>
                    <a:pt x="2124" y="4302"/>
                    <a:pt x="2146" y="4272"/>
                  </a:cubicBezTo>
                  <a:cubicBezTo>
                    <a:pt x="2161" y="4258"/>
                    <a:pt x="2176" y="4250"/>
                    <a:pt x="2176" y="4236"/>
                  </a:cubicBezTo>
                  <a:cubicBezTo>
                    <a:pt x="2183" y="4214"/>
                    <a:pt x="2176" y="4192"/>
                    <a:pt x="2169" y="4162"/>
                  </a:cubicBezTo>
                  <a:cubicBezTo>
                    <a:pt x="2161" y="4148"/>
                    <a:pt x="2154" y="4133"/>
                    <a:pt x="2146" y="4111"/>
                  </a:cubicBezTo>
                  <a:cubicBezTo>
                    <a:pt x="2139" y="4060"/>
                    <a:pt x="2132" y="3913"/>
                    <a:pt x="2169" y="3862"/>
                  </a:cubicBezTo>
                  <a:cubicBezTo>
                    <a:pt x="2212" y="3811"/>
                    <a:pt x="2234" y="3774"/>
                    <a:pt x="2212" y="3752"/>
                  </a:cubicBezTo>
                  <a:cubicBezTo>
                    <a:pt x="2205" y="3745"/>
                    <a:pt x="2198" y="3745"/>
                    <a:pt x="2190" y="3745"/>
                  </a:cubicBezTo>
                  <a:cubicBezTo>
                    <a:pt x="2183" y="3745"/>
                    <a:pt x="2176" y="3745"/>
                    <a:pt x="2176" y="3745"/>
                  </a:cubicBezTo>
                  <a:cubicBezTo>
                    <a:pt x="2161" y="3745"/>
                    <a:pt x="2154" y="3752"/>
                    <a:pt x="2146" y="3752"/>
                  </a:cubicBezTo>
                  <a:cubicBezTo>
                    <a:pt x="2132" y="3752"/>
                    <a:pt x="2117" y="3745"/>
                    <a:pt x="2110" y="3737"/>
                  </a:cubicBezTo>
                  <a:cubicBezTo>
                    <a:pt x="2073" y="3723"/>
                    <a:pt x="2073" y="3686"/>
                    <a:pt x="2066" y="3657"/>
                  </a:cubicBezTo>
                  <a:cubicBezTo>
                    <a:pt x="2066" y="3642"/>
                    <a:pt x="2059" y="3628"/>
                    <a:pt x="2059" y="3620"/>
                  </a:cubicBezTo>
                  <a:cubicBezTo>
                    <a:pt x="2051" y="3620"/>
                    <a:pt x="2044" y="3620"/>
                    <a:pt x="2044" y="3620"/>
                  </a:cubicBezTo>
                  <a:cubicBezTo>
                    <a:pt x="2037" y="3620"/>
                    <a:pt x="2029" y="3628"/>
                    <a:pt x="2014" y="3642"/>
                  </a:cubicBezTo>
                  <a:cubicBezTo>
                    <a:pt x="1956" y="3701"/>
                    <a:pt x="1927" y="3701"/>
                    <a:pt x="1919" y="3701"/>
                  </a:cubicBezTo>
                  <a:cubicBezTo>
                    <a:pt x="1912" y="3701"/>
                    <a:pt x="1890" y="3701"/>
                    <a:pt x="1883" y="3671"/>
                  </a:cubicBezTo>
                  <a:cubicBezTo>
                    <a:pt x="1883" y="3628"/>
                    <a:pt x="1890" y="3613"/>
                    <a:pt x="1905" y="3598"/>
                  </a:cubicBezTo>
                  <a:cubicBezTo>
                    <a:pt x="1905" y="3591"/>
                    <a:pt x="1912" y="3583"/>
                    <a:pt x="1912" y="3583"/>
                  </a:cubicBezTo>
                  <a:cubicBezTo>
                    <a:pt x="1912" y="3583"/>
                    <a:pt x="1883" y="3576"/>
                    <a:pt x="1861" y="3569"/>
                  </a:cubicBezTo>
                  <a:cubicBezTo>
                    <a:pt x="1839" y="3569"/>
                    <a:pt x="1839" y="3569"/>
                    <a:pt x="1839" y="3569"/>
                  </a:cubicBezTo>
                  <a:cubicBezTo>
                    <a:pt x="1846" y="3554"/>
                    <a:pt x="1846" y="3554"/>
                    <a:pt x="1846" y="3554"/>
                  </a:cubicBezTo>
                  <a:cubicBezTo>
                    <a:pt x="1846" y="3554"/>
                    <a:pt x="1853" y="3518"/>
                    <a:pt x="1868" y="3466"/>
                  </a:cubicBezTo>
                  <a:cubicBezTo>
                    <a:pt x="1875" y="3444"/>
                    <a:pt x="1875" y="3408"/>
                    <a:pt x="1875" y="3378"/>
                  </a:cubicBezTo>
                  <a:cubicBezTo>
                    <a:pt x="1875" y="3349"/>
                    <a:pt x="1875" y="3320"/>
                    <a:pt x="1890" y="3298"/>
                  </a:cubicBezTo>
                  <a:cubicBezTo>
                    <a:pt x="1897" y="3283"/>
                    <a:pt x="1919" y="3276"/>
                    <a:pt x="1934" y="3269"/>
                  </a:cubicBezTo>
                  <a:cubicBezTo>
                    <a:pt x="1949" y="3261"/>
                    <a:pt x="1971" y="3254"/>
                    <a:pt x="1971" y="3239"/>
                  </a:cubicBezTo>
                  <a:cubicBezTo>
                    <a:pt x="1978" y="3232"/>
                    <a:pt x="2022" y="3173"/>
                    <a:pt x="1971" y="3078"/>
                  </a:cubicBezTo>
                  <a:cubicBezTo>
                    <a:pt x="1963" y="3056"/>
                    <a:pt x="1956" y="3041"/>
                    <a:pt x="1949" y="3027"/>
                  </a:cubicBezTo>
                  <a:cubicBezTo>
                    <a:pt x="1919" y="2975"/>
                    <a:pt x="1897" y="2939"/>
                    <a:pt x="1919" y="2902"/>
                  </a:cubicBezTo>
                  <a:cubicBezTo>
                    <a:pt x="1934" y="2880"/>
                    <a:pt x="1934" y="2858"/>
                    <a:pt x="1919" y="2836"/>
                  </a:cubicBezTo>
                  <a:cubicBezTo>
                    <a:pt x="1919" y="2829"/>
                    <a:pt x="1912" y="2821"/>
                    <a:pt x="1912" y="2814"/>
                  </a:cubicBezTo>
                  <a:cubicBezTo>
                    <a:pt x="1905" y="2778"/>
                    <a:pt x="1927" y="2733"/>
                    <a:pt x="1985" y="2704"/>
                  </a:cubicBezTo>
                  <a:cubicBezTo>
                    <a:pt x="2014" y="2682"/>
                    <a:pt x="2007" y="2653"/>
                    <a:pt x="1993" y="2602"/>
                  </a:cubicBezTo>
                  <a:cubicBezTo>
                    <a:pt x="1971" y="2558"/>
                    <a:pt x="1897" y="2470"/>
                    <a:pt x="1875" y="2462"/>
                  </a:cubicBezTo>
                  <a:lnTo>
                    <a:pt x="1868" y="2462"/>
                  </a:lnTo>
                  <a:cubicBezTo>
                    <a:pt x="1861" y="2462"/>
                    <a:pt x="1861" y="2470"/>
                    <a:pt x="1853" y="2484"/>
                  </a:cubicBezTo>
                  <a:cubicBezTo>
                    <a:pt x="1839" y="2499"/>
                    <a:pt x="1831" y="2514"/>
                    <a:pt x="1802" y="2521"/>
                  </a:cubicBezTo>
                  <a:cubicBezTo>
                    <a:pt x="1795" y="2528"/>
                    <a:pt x="1795" y="2528"/>
                    <a:pt x="1788" y="2528"/>
                  </a:cubicBezTo>
                  <a:cubicBezTo>
                    <a:pt x="1758" y="2528"/>
                    <a:pt x="1751" y="2499"/>
                    <a:pt x="1743" y="2470"/>
                  </a:cubicBezTo>
                  <a:cubicBezTo>
                    <a:pt x="1743" y="2462"/>
                    <a:pt x="1736" y="2448"/>
                    <a:pt x="1736" y="2440"/>
                  </a:cubicBezTo>
                  <a:cubicBezTo>
                    <a:pt x="1729" y="2448"/>
                    <a:pt x="1714" y="2455"/>
                    <a:pt x="1692" y="2455"/>
                  </a:cubicBezTo>
                  <a:cubicBezTo>
                    <a:pt x="1685" y="2455"/>
                    <a:pt x="1685" y="2455"/>
                    <a:pt x="1678" y="2455"/>
                  </a:cubicBezTo>
                  <a:cubicBezTo>
                    <a:pt x="1648" y="2455"/>
                    <a:pt x="1648" y="2455"/>
                    <a:pt x="1648" y="2455"/>
                  </a:cubicBezTo>
                  <a:cubicBezTo>
                    <a:pt x="1612" y="2448"/>
                    <a:pt x="1575" y="2440"/>
                    <a:pt x="1546" y="2440"/>
                  </a:cubicBezTo>
                  <a:cubicBezTo>
                    <a:pt x="1538" y="2440"/>
                    <a:pt x="1531" y="2440"/>
                    <a:pt x="1531" y="2440"/>
                  </a:cubicBezTo>
                  <a:cubicBezTo>
                    <a:pt x="1516" y="2448"/>
                    <a:pt x="1487" y="2448"/>
                    <a:pt x="1450" y="2448"/>
                  </a:cubicBezTo>
                  <a:cubicBezTo>
                    <a:pt x="1421" y="2448"/>
                    <a:pt x="1362" y="2448"/>
                    <a:pt x="1319" y="2419"/>
                  </a:cubicBezTo>
                  <a:cubicBezTo>
                    <a:pt x="1289" y="2411"/>
                    <a:pt x="1260" y="2396"/>
                    <a:pt x="1238" y="2389"/>
                  </a:cubicBezTo>
                  <a:cubicBezTo>
                    <a:pt x="1194" y="2374"/>
                    <a:pt x="1164" y="2360"/>
                    <a:pt x="1150" y="2338"/>
                  </a:cubicBezTo>
                  <a:cubicBezTo>
                    <a:pt x="1128" y="2309"/>
                    <a:pt x="1150" y="2264"/>
                    <a:pt x="1164" y="2228"/>
                  </a:cubicBezTo>
                  <a:lnTo>
                    <a:pt x="1164" y="2221"/>
                  </a:lnTo>
                  <a:cubicBezTo>
                    <a:pt x="1164" y="2213"/>
                    <a:pt x="1150" y="2206"/>
                    <a:pt x="1135" y="2206"/>
                  </a:cubicBezTo>
                  <a:cubicBezTo>
                    <a:pt x="1128" y="2206"/>
                    <a:pt x="1121" y="2213"/>
                    <a:pt x="1113" y="2221"/>
                  </a:cubicBezTo>
                  <a:cubicBezTo>
                    <a:pt x="1106" y="2221"/>
                    <a:pt x="1099" y="2221"/>
                    <a:pt x="1084" y="2221"/>
                  </a:cubicBezTo>
                  <a:cubicBezTo>
                    <a:pt x="1047" y="2221"/>
                    <a:pt x="1025" y="2162"/>
                    <a:pt x="1018" y="2140"/>
                  </a:cubicBezTo>
                  <a:cubicBezTo>
                    <a:pt x="996" y="2111"/>
                    <a:pt x="981" y="2103"/>
                    <a:pt x="974" y="2103"/>
                  </a:cubicBezTo>
                  <a:cubicBezTo>
                    <a:pt x="959" y="2103"/>
                    <a:pt x="952" y="2111"/>
                    <a:pt x="938" y="2118"/>
                  </a:cubicBezTo>
                  <a:cubicBezTo>
                    <a:pt x="930" y="2118"/>
                    <a:pt x="930" y="2118"/>
                    <a:pt x="930" y="2118"/>
                  </a:cubicBezTo>
                  <a:cubicBezTo>
                    <a:pt x="908" y="2133"/>
                    <a:pt x="886" y="2147"/>
                    <a:pt x="871" y="2147"/>
                  </a:cubicBezTo>
                  <a:cubicBezTo>
                    <a:pt x="857" y="2147"/>
                    <a:pt x="835" y="2140"/>
                    <a:pt x="835" y="2103"/>
                  </a:cubicBezTo>
                  <a:cubicBezTo>
                    <a:pt x="828" y="2067"/>
                    <a:pt x="828" y="2067"/>
                    <a:pt x="791" y="2059"/>
                  </a:cubicBezTo>
                  <a:cubicBezTo>
                    <a:pt x="762" y="2052"/>
                    <a:pt x="747" y="2045"/>
                    <a:pt x="740" y="2030"/>
                  </a:cubicBezTo>
                  <a:cubicBezTo>
                    <a:pt x="732" y="2008"/>
                    <a:pt x="740" y="1986"/>
                    <a:pt x="747" y="1971"/>
                  </a:cubicBezTo>
                  <a:cubicBezTo>
                    <a:pt x="754" y="1964"/>
                    <a:pt x="754" y="1957"/>
                    <a:pt x="754" y="1950"/>
                  </a:cubicBezTo>
                  <a:cubicBezTo>
                    <a:pt x="747" y="1950"/>
                    <a:pt x="732" y="1942"/>
                    <a:pt x="710" y="1942"/>
                  </a:cubicBezTo>
                  <a:cubicBezTo>
                    <a:pt x="696" y="1942"/>
                    <a:pt x="696" y="1942"/>
                    <a:pt x="696" y="1942"/>
                  </a:cubicBezTo>
                  <a:cubicBezTo>
                    <a:pt x="681" y="1942"/>
                    <a:pt x="666" y="1942"/>
                    <a:pt x="652" y="1942"/>
                  </a:cubicBezTo>
                  <a:cubicBezTo>
                    <a:pt x="637" y="1950"/>
                    <a:pt x="622" y="1950"/>
                    <a:pt x="600" y="1950"/>
                  </a:cubicBezTo>
                  <a:cubicBezTo>
                    <a:pt x="586" y="1950"/>
                    <a:pt x="578" y="1950"/>
                    <a:pt x="564" y="1950"/>
                  </a:cubicBezTo>
                  <a:cubicBezTo>
                    <a:pt x="527" y="1942"/>
                    <a:pt x="498" y="1920"/>
                    <a:pt x="469" y="1905"/>
                  </a:cubicBezTo>
                  <a:cubicBezTo>
                    <a:pt x="447" y="1891"/>
                    <a:pt x="417" y="1869"/>
                    <a:pt x="388" y="1862"/>
                  </a:cubicBezTo>
                  <a:cubicBezTo>
                    <a:pt x="381" y="1854"/>
                    <a:pt x="366" y="1854"/>
                    <a:pt x="351" y="1854"/>
                  </a:cubicBezTo>
                  <a:cubicBezTo>
                    <a:pt x="322" y="1854"/>
                    <a:pt x="285" y="1869"/>
                    <a:pt x="263" y="1883"/>
                  </a:cubicBezTo>
                  <a:cubicBezTo>
                    <a:pt x="249" y="1891"/>
                    <a:pt x="241" y="1891"/>
                    <a:pt x="234" y="1898"/>
                  </a:cubicBezTo>
                  <a:cubicBezTo>
                    <a:pt x="212" y="1905"/>
                    <a:pt x="197" y="1905"/>
                    <a:pt x="183" y="1905"/>
                  </a:cubicBezTo>
                  <a:cubicBezTo>
                    <a:pt x="146" y="1905"/>
                    <a:pt x="117" y="1891"/>
                    <a:pt x="88" y="1854"/>
                  </a:cubicBezTo>
                  <a:cubicBezTo>
                    <a:pt x="21" y="1781"/>
                    <a:pt x="0" y="1730"/>
                    <a:pt x="7" y="1708"/>
                  </a:cubicBezTo>
                  <a:cubicBezTo>
                    <a:pt x="7" y="1708"/>
                    <a:pt x="7" y="1700"/>
                    <a:pt x="14" y="1700"/>
                  </a:cubicBezTo>
                  <a:cubicBezTo>
                    <a:pt x="0" y="1693"/>
                    <a:pt x="0" y="1693"/>
                    <a:pt x="0" y="1693"/>
                  </a:cubicBezTo>
                  <a:cubicBezTo>
                    <a:pt x="43" y="1686"/>
                    <a:pt x="43" y="1686"/>
                    <a:pt x="43" y="1686"/>
                  </a:cubicBezTo>
                  <a:cubicBezTo>
                    <a:pt x="212" y="1686"/>
                    <a:pt x="212" y="1686"/>
                    <a:pt x="212" y="1686"/>
                  </a:cubicBezTo>
                  <a:cubicBezTo>
                    <a:pt x="241" y="1686"/>
                    <a:pt x="249" y="1678"/>
                    <a:pt x="256" y="1656"/>
                  </a:cubicBezTo>
                  <a:cubicBezTo>
                    <a:pt x="263" y="1620"/>
                    <a:pt x="300" y="1598"/>
                    <a:pt x="351" y="1598"/>
                  </a:cubicBezTo>
                  <a:cubicBezTo>
                    <a:pt x="366" y="1598"/>
                    <a:pt x="373" y="1598"/>
                    <a:pt x="388" y="1605"/>
                  </a:cubicBezTo>
                  <a:cubicBezTo>
                    <a:pt x="432" y="1605"/>
                    <a:pt x="461" y="1627"/>
                    <a:pt x="490" y="1642"/>
                  </a:cubicBezTo>
                  <a:cubicBezTo>
                    <a:pt x="512" y="1649"/>
                    <a:pt x="527" y="1664"/>
                    <a:pt x="534" y="1664"/>
                  </a:cubicBezTo>
                  <a:cubicBezTo>
                    <a:pt x="549" y="1634"/>
                    <a:pt x="549" y="1627"/>
                    <a:pt x="556" y="1576"/>
                  </a:cubicBezTo>
                  <a:cubicBezTo>
                    <a:pt x="556" y="1561"/>
                    <a:pt x="556" y="1561"/>
                    <a:pt x="556" y="1561"/>
                  </a:cubicBezTo>
                  <a:cubicBezTo>
                    <a:pt x="564" y="1546"/>
                    <a:pt x="556" y="1524"/>
                    <a:pt x="549" y="1510"/>
                  </a:cubicBezTo>
                  <a:cubicBezTo>
                    <a:pt x="534" y="1488"/>
                    <a:pt x="527" y="1451"/>
                    <a:pt x="556" y="1414"/>
                  </a:cubicBezTo>
                  <a:cubicBezTo>
                    <a:pt x="600" y="1356"/>
                    <a:pt x="630" y="1327"/>
                    <a:pt x="681" y="1297"/>
                  </a:cubicBezTo>
                  <a:cubicBezTo>
                    <a:pt x="688" y="1290"/>
                    <a:pt x="703" y="1283"/>
                    <a:pt x="710" y="1275"/>
                  </a:cubicBezTo>
                  <a:cubicBezTo>
                    <a:pt x="732" y="1253"/>
                    <a:pt x="762" y="1231"/>
                    <a:pt x="791" y="1231"/>
                  </a:cubicBezTo>
                  <a:cubicBezTo>
                    <a:pt x="806" y="1231"/>
                    <a:pt x="813" y="1231"/>
                    <a:pt x="828" y="1239"/>
                  </a:cubicBezTo>
                  <a:cubicBezTo>
                    <a:pt x="842" y="1246"/>
                    <a:pt x="864" y="1253"/>
                    <a:pt x="879" y="1268"/>
                  </a:cubicBezTo>
                  <a:cubicBezTo>
                    <a:pt x="915" y="1283"/>
                    <a:pt x="952" y="1305"/>
                    <a:pt x="974" y="1305"/>
                  </a:cubicBezTo>
                  <a:cubicBezTo>
                    <a:pt x="981" y="1305"/>
                    <a:pt x="989" y="1305"/>
                    <a:pt x="989" y="1297"/>
                  </a:cubicBezTo>
                  <a:cubicBezTo>
                    <a:pt x="1011" y="1290"/>
                    <a:pt x="1025" y="1283"/>
                    <a:pt x="1047" y="1275"/>
                  </a:cubicBezTo>
                  <a:cubicBezTo>
                    <a:pt x="1069" y="1268"/>
                    <a:pt x="1091" y="1261"/>
                    <a:pt x="1099" y="1246"/>
                  </a:cubicBezTo>
                  <a:cubicBezTo>
                    <a:pt x="1113" y="1217"/>
                    <a:pt x="1128" y="1202"/>
                    <a:pt x="1150" y="1187"/>
                  </a:cubicBezTo>
                  <a:cubicBezTo>
                    <a:pt x="1164" y="1180"/>
                    <a:pt x="1179" y="1165"/>
                    <a:pt x="1194" y="1158"/>
                  </a:cubicBezTo>
                  <a:cubicBezTo>
                    <a:pt x="1201" y="1151"/>
                    <a:pt x="1209" y="1143"/>
                    <a:pt x="1216" y="1136"/>
                  </a:cubicBezTo>
                  <a:cubicBezTo>
                    <a:pt x="1245" y="1114"/>
                    <a:pt x="1267" y="1092"/>
                    <a:pt x="1289" y="1092"/>
                  </a:cubicBezTo>
                  <a:cubicBezTo>
                    <a:pt x="1304" y="1092"/>
                    <a:pt x="1311" y="1100"/>
                    <a:pt x="1326" y="1107"/>
                  </a:cubicBezTo>
                  <a:cubicBezTo>
                    <a:pt x="1333" y="1107"/>
                    <a:pt x="1333" y="1114"/>
                    <a:pt x="1340" y="1114"/>
                  </a:cubicBezTo>
                  <a:cubicBezTo>
                    <a:pt x="1355" y="1114"/>
                    <a:pt x="1362" y="1100"/>
                    <a:pt x="1370" y="1085"/>
                  </a:cubicBezTo>
                  <a:cubicBezTo>
                    <a:pt x="1370" y="1078"/>
                    <a:pt x="1370" y="1078"/>
                    <a:pt x="1370" y="1070"/>
                  </a:cubicBezTo>
                  <a:cubicBezTo>
                    <a:pt x="1377" y="1048"/>
                    <a:pt x="1384" y="1041"/>
                    <a:pt x="1428" y="1033"/>
                  </a:cubicBezTo>
                  <a:cubicBezTo>
                    <a:pt x="1472" y="1026"/>
                    <a:pt x="1472" y="946"/>
                    <a:pt x="1472" y="924"/>
                  </a:cubicBezTo>
                  <a:cubicBezTo>
                    <a:pt x="1472" y="909"/>
                    <a:pt x="1472" y="909"/>
                    <a:pt x="1472" y="909"/>
                  </a:cubicBezTo>
                  <a:cubicBezTo>
                    <a:pt x="1480" y="909"/>
                    <a:pt x="1480" y="909"/>
                    <a:pt x="1480" y="909"/>
                  </a:cubicBezTo>
                  <a:cubicBezTo>
                    <a:pt x="1487" y="902"/>
                    <a:pt x="1531" y="894"/>
                    <a:pt x="1538" y="858"/>
                  </a:cubicBezTo>
                  <a:cubicBezTo>
                    <a:pt x="1538" y="843"/>
                    <a:pt x="1546" y="814"/>
                    <a:pt x="1568" y="814"/>
                  </a:cubicBezTo>
                  <a:cubicBezTo>
                    <a:pt x="1575" y="814"/>
                    <a:pt x="1582" y="828"/>
                    <a:pt x="1604" y="843"/>
                  </a:cubicBezTo>
                  <a:cubicBezTo>
                    <a:pt x="1604" y="850"/>
                    <a:pt x="1612" y="858"/>
                    <a:pt x="1626" y="865"/>
                  </a:cubicBezTo>
                  <a:cubicBezTo>
                    <a:pt x="1641" y="880"/>
                    <a:pt x="1648" y="887"/>
                    <a:pt x="1663" y="887"/>
                  </a:cubicBezTo>
                  <a:cubicBezTo>
                    <a:pt x="1678" y="887"/>
                    <a:pt x="1700" y="880"/>
                    <a:pt x="1714" y="865"/>
                  </a:cubicBezTo>
                  <a:cubicBezTo>
                    <a:pt x="1736" y="850"/>
                    <a:pt x="1780" y="821"/>
                    <a:pt x="1831" y="821"/>
                  </a:cubicBezTo>
                  <a:cubicBezTo>
                    <a:pt x="1839" y="821"/>
                    <a:pt x="1846" y="821"/>
                    <a:pt x="1853" y="821"/>
                  </a:cubicBezTo>
                  <a:cubicBezTo>
                    <a:pt x="1883" y="828"/>
                    <a:pt x="1897" y="843"/>
                    <a:pt x="1905" y="865"/>
                  </a:cubicBezTo>
                  <a:cubicBezTo>
                    <a:pt x="1912" y="872"/>
                    <a:pt x="1919" y="887"/>
                    <a:pt x="1934" y="887"/>
                  </a:cubicBezTo>
                  <a:cubicBezTo>
                    <a:pt x="1949" y="902"/>
                    <a:pt x="1971" y="902"/>
                    <a:pt x="1993" y="902"/>
                  </a:cubicBezTo>
                  <a:cubicBezTo>
                    <a:pt x="2014" y="902"/>
                    <a:pt x="2029" y="902"/>
                    <a:pt x="2059" y="909"/>
                  </a:cubicBezTo>
                  <a:cubicBezTo>
                    <a:pt x="2132" y="916"/>
                    <a:pt x="2249" y="1033"/>
                    <a:pt x="2264" y="1048"/>
                  </a:cubicBezTo>
                  <a:cubicBezTo>
                    <a:pt x="2271" y="1055"/>
                    <a:pt x="2278" y="1070"/>
                    <a:pt x="2286" y="1092"/>
                  </a:cubicBezTo>
                  <a:cubicBezTo>
                    <a:pt x="2308" y="1121"/>
                    <a:pt x="2322" y="1151"/>
                    <a:pt x="2352" y="1151"/>
                  </a:cubicBezTo>
                  <a:cubicBezTo>
                    <a:pt x="2359" y="1151"/>
                    <a:pt x="2366" y="1143"/>
                    <a:pt x="2374" y="1143"/>
                  </a:cubicBezTo>
                  <a:cubicBezTo>
                    <a:pt x="2396" y="1136"/>
                    <a:pt x="2418" y="1129"/>
                    <a:pt x="2432" y="1121"/>
                  </a:cubicBezTo>
                  <a:cubicBezTo>
                    <a:pt x="2462" y="1114"/>
                    <a:pt x="2483" y="1107"/>
                    <a:pt x="2513" y="1107"/>
                  </a:cubicBezTo>
                  <a:cubicBezTo>
                    <a:pt x="2528" y="1107"/>
                    <a:pt x="2535" y="1107"/>
                    <a:pt x="2550" y="1107"/>
                  </a:cubicBezTo>
                  <a:cubicBezTo>
                    <a:pt x="2564" y="1114"/>
                    <a:pt x="2571" y="1114"/>
                    <a:pt x="2586" y="1121"/>
                  </a:cubicBezTo>
                  <a:cubicBezTo>
                    <a:pt x="2601" y="1129"/>
                    <a:pt x="2615" y="1129"/>
                    <a:pt x="2630" y="1129"/>
                  </a:cubicBezTo>
                  <a:cubicBezTo>
                    <a:pt x="2645" y="1129"/>
                    <a:pt x="2659" y="1129"/>
                    <a:pt x="2674" y="1121"/>
                  </a:cubicBezTo>
                  <a:cubicBezTo>
                    <a:pt x="2696" y="1114"/>
                    <a:pt x="2711" y="1107"/>
                    <a:pt x="2725" y="1107"/>
                  </a:cubicBezTo>
                  <a:cubicBezTo>
                    <a:pt x="2747" y="1107"/>
                    <a:pt x="2769" y="1121"/>
                    <a:pt x="2777" y="1136"/>
                  </a:cubicBezTo>
                  <a:cubicBezTo>
                    <a:pt x="2791" y="1151"/>
                    <a:pt x="2799" y="1165"/>
                    <a:pt x="2791" y="1187"/>
                  </a:cubicBezTo>
                  <a:cubicBezTo>
                    <a:pt x="2791" y="1195"/>
                    <a:pt x="2791" y="1209"/>
                    <a:pt x="2799" y="1217"/>
                  </a:cubicBezTo>
                  <a:cubicBezTo>
                    <a:pt x="2806" y="1224"/>
                    <a:pt x="2813" y="1224"/>
                    <a:pt x="2828" y="1224"/>
                  </a:cubicBezTo>
                  <a:cubicBezTo>
                    <a:pt x="2835" y="1224"/>
                    <a:pt x="2850" y="1224"/>
                    <a:pt x="2857" y="1217"/>
                  </a:cubicBezTo>
                  <a:cubicBezTo>
                    <a:pt x="2864" y="1217"/>
                    <a:pt x="2872" y="1217"/>
                    <a:pt x="2879" y="1217"/>
                  </a:cubicBezTo>
                  <a:cubicBezTo>
                    <a:pt x="2909" y="1217"/>
                    <a:pt x="2931" y="1246"/>
                    <a:pt x="2938" y="1268"/>
                  </a:cubicBezTo>
                  <a:cubicBezTo>
                    <a:pt x="2952" y="1283"/>
                    <a:pt x="2960" y="1297"/>
                    <a:pt x="2974" y="1305"/>
                  </a:cubicBezTo>
                  <a:cubicBezTo>
                    <a:pt x="2989" y="1319"/>
                    <a:pt x="2989" y="1319"/>
                    <a:pt x="2989" y="1319"/>
                  </a:cubicBezTo>
                  <a:cubicBezTo>
                    <a:pt x="3011" y="1327"/>
                    <a:pt x="3019" y="1334"/>
                    <a:pt x="3033" y="1334"/>
                  </a:cubicBezTo>
                  <a:cubicBezTo>
                    <a:pt x="3040" y="1334"/>
                    <a:pt x="3040" y="1334"/>
                    <a:pt x="3048" y="1334"/>
                  </a:cubicBezTo>
                  <a:cubicBezTo>
                    <a:pt x="3084" y="1312"/>
                    <a:pt x="3180" y="1305"/>
                    <a:pt x="3187" y="1305"/>
                  </a:cubicBezTo>
                  <a:cubicBezTo>
                    <a:pt x="3194" y="1305"/>
                    <a:pt x="3194" y="1305"/>
                    <a:pt x="3194" y="1305"/>
                  </a:cubicBezTo>
                  <a:cubicBezTo>
                    <a:pt x="3209" y="1319"/>
                    <a:pt x="3224" y="1327"/>
                    <a:pt x="3245" y="1327"/>
                  </a:cubicBezTo>
                  <a:cubicBezTo>
                    <a:pt x="3260" y="1327"/>
                    <a:pt x="3268" y="1327"/>
                    <a:pt x="3282" y="1319"/>
                  </a:cubicBezTo>
                  <a:cubicBezTo>
                    <a:pt x="3304" y="1319"/>
                    <a:pt x="3326" y="1297"/>
                    <a:pt x="3341" y="1290"/>
                  </a:cubicBezTo>
                  <a:cubicBezTo>
                    <a:pt x="3355" y="1275"/>
                    <a:pt x="3370" y="1268"/>
                    <a:pt x="3385" y="1268"/>
                  </a:cubicBezTo>
                  <a:cubicBezTo>
                    <a:pt x="3392" y="1268"/>
                    <a:pt x="3400" y="1268"/>
                    <a:pt x="3407" y="1283"/>
                  </a:cubicBezTo>
                  <a:cubicBezTo>
                    <a:pt x="3407" y="1297"/>
                    <a:pt x="3407" y="1312"/>
                    <a:pt x="3400" y="1327"/>
                  </a:cubicBezTo>
                  <a:cubicBezTo>
                    <a:pt x="3392" y="1349"/>
                    <a:pt x="3392" y="1371"/>
                    <a:pt x="3392" y="1378"/>
                  </a:cubicBezTo>
                  <a:cubicBezTo>
                    <a:pt x="3400" y="1378"/>
                    <a:pt x="3400" y="1378"/>
                    <a:pt x="3407" y="1378"/>
                  </a:cubicBezTo>
                  <a:cubicBezTo>
                    <a:pt x="3451" y="1378"/>
                    <a:pt x="3451" y="1378"/>
                    <a:pt x="3473" y="1349"/>
                  </a:cubicBezTo>
                  <a:cubicBezTo>
                    <a:pt x="3487" y="1327"/>
                    <a:pt x="3487" y="1327"/>
                    <a:pt x="3487" y="1327"/>
                  </a:cubicBezTo>
                  <a:cubicBezTo>
                    <a:pt x="3517" y="1290"/>
                    <a:pt x="3531" y="1283"/>
                    <a:pt x="3553" y="1268"/>
                  </a:cubicBezTo>
                  <a:cubicBezTo>
                    <a:pt x="3568" y="1261"/>
                    <a:pt x="3575" y="1261"/>
                    <a:pt x="3590" y="1246"/>
                  </a:cubicBezTo>
                  <a:cubicBezTo>
                    <a:pt x="3627" y="1224"/>
                    <a:pt x="3627" y="1209"/>
                    <a:pt x="3641" y="1187"/>
                  </a:cubicBezTo>
                  <a:cubicBezTo>
                    <a:pt x="3641" y="1180"/>
                    <a:pt x="3649" y="1165"/>
                    <a:pt x="3656" y="1151"/>
                  </a:cubicBezTo>
                  <a:cubicBezTo>
                    <a:pt x="3663" y="1136"/>
                    <a:pt x="3714" y="1063"/>
                    <a:pt x="3759" y="1063"/>
                  </a:cubicBezTo>
                  <a:cubicBezTo>
                    <a:pt x="3773" y="1063"/>
                    <a:pt x="3780" y="1063"/>
                    <a:pt x="3788" y="1070"/>
                  </a:cubicBezTo>
                  <a:cubicBezTo>
                    <a:pt x="3810" y="1085"/>
                    <a:pt x="3817" y="1107"/>
                    <a:pt x="3824" y="1121"/>
                  </a:cubicBezTo>
                  <a:cubicBezTo>
                    <a:pt x="3839" y="1151"/>
                    <a:pt x="3846" y="1158"/>
                    <a:pt x="3854" y="1158"/>
                  </a:cubicBezTo>
                  <a:cubicBezTo>
                    <a:pt x="3876" y="1158"/>
                    <a:pt x="3876" y="1158"/>
                    <a:pt x="3876" y="1158"/>
                  </a:cubicBezTo>
                  <a:cubicBezTo>
                    <a:pt x="3898" y="1158"/>
                    <a:pt x="3905" y="1158"/>
                    <a:pt x="3912" y="1114"/>
                  </a:cubicBezTo>
                  <a:cubicBezTo>
                    <a:pt x="3920" y="1041"/>
                    <a:pt x="3927" y="1019"/>
                    <a:pt x="3993" y="990"/>
                  </a:cubicBezTo>
                  <a:cubicBezTo>
                    <a:pt x="4008" y="982"/>
                    <a:pt x="4022" y="975"/>
                    <a:pt x="4037" y="968"/>
                  </a:cubicBezTo>
                  <a:cubicBezTo>
                    <a:pt x="4059" y="960"/>
                    <a:pt x="4081" y="946"/>
                    <a:pt x="4095" y="946"/>
                  </a:cubicBezTo>
                  <a:cubicBezTo>
                    <a:pt x="4110" y="946"/>
                    <a:pt x="4125" y="953"/>
                    <a:pt x="4140" y="968"/>
                  </a:cubicBezTo>
                  <a:cubicBezTo>
                    <a:pt x="4154" y="990"/>
                    <a:pt x="4161" y="1004"/>
                    <a:pt x="4169" y="1026"/>
                  </a:cubicBezTo>
                  <a:cubicBezTo>
                    <a:pt x="4183" y="1048"/>
                    <a:pt x="4191" y="1070"/>
                    <a:pt x="4205" y="1070"/>
                  </a:cubicBezTo>
                  <a:cubicBezTo>
                    <a:pt x="4235" y="1063"/>
                    <a:pt x="4235" y="1063"/>
                    <a:pt x="4242" y="1048"/>
                  </a:cubicBezTo>
                  <a:cubicBezTo>
                    <a:pt x="4242" y="1033"/>
                    <a:pt x="4250" y="1019"/>
                    <a:pt x="4257" y="997"/>
                  </a:cubicBezTo>
                  <a:cubicBezTo>
                    <a:pt x="4271" y="975"/>
                    <a:pt x="4279" y="953"/>
                    <a:pt x="4279" y="938"/>
                  </a:cubicBezTo>
                  <a:cubicBezTo>
                    <a:pt x="4286" y="916"/>
                    <a:pt x="4286" y="887"/>
                    <a:pt x="4323" y="887"/>
                  </a:cubicBezTo>
                  <a:cubicBezTo>
                    <a:pt x="4323" y="887"/>
                    <a:pt x="4330" y="887"/>
                    <a:pt x="4337" y="887"/>
                  </a:cubicBezTo>
                  <a:cubicBezTo>
                    <a:pt x="4352" y="894"/>
                    <a:pt x="4359" y="894"/>
                    <a:pt x="4367" y="894"/>
                  </a:cubicBezTo>
                  <a:cubicBezTo>
                    <a:pt x="4374" y="902"/>
                    <a:pt x="4381" y="902"/>
                    <a:pt x="4381" y="902"/>
                  </a:cubicBezTo>
                  <a:cubicBezTo>
                    <a:pt x="4389" y="902"/>
                    <a:pt x="4396" y="894"/>
                    <a:pt x="4403" y="872"/>
                  </a:cubicBezTo>
                  <a:cubicBezTo>
                    <a:pt x="4411" y="858"/>
                    <a:pt x="4418" y="836"/>
                    <a:pt x="4425" y="821"/>
                  </a:cubicBezTo>
                  <a:cubicBezTo>
                    <a:pt x="4447" y="784"/>
                    <a:pt x="4469" y="740"/>
                    <a:pt x="4462" y="711"/>
                  </a:cubicBezTo>
                  <a:cubicBezTo>
                    <a:pt x="4455" y="667"/>
                    <a:pt x="4440" y="587"/>
                    <a:pt x="4491" y="543"/>
                  </a:cubicBezTo>
                  <a:cubicBezTo>
                    <a:pt x="4506" y="535"/>
                    <a:pt x="4513" y="521"/>
                    <a:pt x="4528" y="513"/>
                  </a:cubicBezTo>
                  <a:cubicBezTo>
                    <a:pt x="4543" y="499"/>
                    <a:pt x="4557" y="484"/>
                    <a:pt x="4594" y="469"/>
                  </a:cubicBezTo>
                  <a:cubicBezTo>
                    <a:pt x="4616" y="462"/>
                    <a:pt x="4616" y="455"/>
                    <a:pt x="4631" y="433"/>
                  </a:cubicBezTo>
                  <a:cubicBezTo>
                    <a:pt x="4645" y="418"/>
                    <a:pt x="4660" y="389"/>
                    <a:pt x="4689" y="359"/>
                  </a:cubicBezTo>
                  <a:cubicBezTo>
                    <a:pt x="4748" y="279"/>
                    <a:pt x="4755" y="279"/>
                    <a:pt x="4806" y="271"/>
                  </a:cubicBezTo>
                  <a:cubicBezTo>
                    <a:pt x="4850" y="264"/>
                    <a:pt x="4850" y="264"/>
                    <a:pt x="4850" y="264"/>
                  </a:cubicBezTo>
                  <a:cubicBezTo>
                    <a:pt x="4894" y="257"/>
                    <a:pt x="4924" y="257"/>
                    <a:pt x="4953" y="228"/>
                  </a:cubicBezTo>
                  <a:cubicBezTo>
                    <a:pt x="4960" y="220"/>
                    <a:pt x="4960" y="220"/>
                    <a:pt x="4960" y="220"/>
                  </a:cubicBezTo>
                  <a:cubicBezTo>
                    <a:pt x="4960" y="213"/>
                    <a:pt x="4945" y="205"/>
                    <a:pt x="4938" y="198"/>
                  </a:cubicBezTo>
                  <a:cubicBezTo>
                    <a:pt x="4931" y="191"/>
                    <a:pt x="4916" y="183"/>
                    <a:pt x="4909" y="176"/>
                  </a:cubicBezTo>
                  <a:cubicBezTo>
                    <a:pt x="4865" y="132"/>
                    <a:pt x="4865" y="103"/>
                    <a:pt x="4887" y="37"/>
                  </a:cubicBezTo>
                  <a:cubicBezTo>
                    <a:pt x="4902" y="15"/>
                    <a:pt x="4916" y="0"/>
                    <a:pt x="4931" y="0"/>
                  </a:cubicBezTo>
                  <a:cubicBezTo>
                    <a:pt x="4960" y="0"/>
                    <a:pt x="4990" y="30"/>
                    <a:pt x="5012" y="59"/>
                  </a:cubicBezTo>
                  <a:cubicBezTo>
                    <a:pt x="5012" y="66"/>
                    <a:pt x="5012" y="66"/>
                    <a:pt x="5012" y="66"/>
                  </a:cubicBezTo>
                  <a:cubicBezTo>
                    <a:pt x="5041" y="118"/>
                    <a:pt x="5048" y="125"/>
                    <a:pt x="5092" y="132"/>
                  </a:cubicBezTo>
                  <a:cubicBezTo>
                    <a:pt x="5136" y="140"/>
                    <a:pt x="5143" y="169"/>
                    <a:pt x="5151" y="198"/>
                  </a:cubicBezTo>
                  <a:cubicBezTo>
                    <a:pt x="5158" y="205"/>
                    <a:pt x="5165" y="220"/>
                    <a:pt x="5173" y="235"/>
                  </a:cubicBezTo>
                  <a:cubicBezTo>
                    <a:pt x="5187" y="257"/>
                    <a:pt x="5202" y="293"/>
                    <a:pt x="5209" y="323"/>
                  </a:cubicBezTo>
                  <a:cubicBezTo>
                    <a:pt x="5217" y="337"/>
                    <a:pt x="5224" y="359"/>
                    <a:pt x="5231" y="367"/>
                  </a:cubicBezTo>
                  <a:cubicBezTo>
                    <a:pt x="5246" y="396"/>
                    <a:pt x="5261" y="411"/>
                    <a:pt x="5275" y="411"/>
                  </a:cubicBezTo>
                  <a:cubicBezTo>
                    <a:pt x="5283" y="411"/>
                    <a:pt x="5297" y="411"/>
                    <a:pt x="5305" y="403"/>
                  </a:cubicBezTo>
                  <a:cubicBezTo>
                    <a:pt x="5319" y="396"/>
                    <a:pt x="5334" y="389"/>
                    <a:pt x="5341" y="381"/>
                  </a:cubicBezTo>
                  <a:cubicBezTo>
                    <a:pt x="5363" y="367"/>
                    <a:pt x="5378" y="352"/>
                    <a:pt x="5400" y="352"/>
                  </a:cubicBezTo>
                  <a:cubicBezTo>
                    <a:pt x="5407" y="352"/>
                    <a:pt x="5422" y="359"/>
                    <a:pt x="5429" y="367"/>
                  </a:cubicBezTo>
                  <a:cubicBezTo>
                    <a:pt x="5444" y="374"/>
                    <a:pt x="5451" y="389"/>
                    <a:pt x="5459" y="396"/>
                  </a:cubicBezTo>
                  <a:cubicBezTo>
                    <a:pt x="5473" y="411"/>
                    <a:pt x="5473" y="418"/>
                    <a:pt x="5488" y="418"/>
                  </a:cubicBezTo>
                  <a:cubicBezTo>
                    <a:pt x="5488" y="418"/>
                    <a:pt x="5495" y="418"/>
                    <a:pt x="5502" y="411"/>
                  </a:cubicBezTo>
                  <a:cubicBezTo>
                    <a:pt x="5546" y="396"/>
                    <a:pt x="5546" y="396"/>
                    <a:pt x="5590" y="367"/>
                  </a:cubicBezTo>
                  <a:cubicBezTo>
                    <a:pt x="5605" y="352"/>
                    <a:pt x="5605" y="352"/>
                    <a:pt x="5605" y="352"/>
                  </a:cubicBezTo>
                  <a:cubicBezTo>
                    <a:pt x="5620" y="337"/>
                    <a:pt x="5634" y="330"/>
                    <a:pt x="5649" y="330"/>
                  </a:cubicBezTo>
                  <a:cubicBezTo>
                    <a:pt x="5664" y="330"/>
                    <a:pt x="5671" y="337"/>
                    <a:pt x="5693" y="345"/>
                  </a:cubicBezTo>
                  <a:cubicBezTo>
                    <a:pt x="5708" y="359"/>
                    <a:pt x="5737" y="359"/>
                    <a:pt x="5766" y="359"/>
                  </a:cubicBezTo>
                  <a:cubicBezTo>
                    <a:pt x="5788" y="359"/>
                    <a:pt x="5810" y="359"/>
                    <a:pt x="5825" y="352"/>
                  </a:cubicBezTo>
                  <a:cubicBezTo>
                    <a:pt x="5832" y="352"/>
                    <a:pt x="5832" y="352"/>
                    <a:pt x="5840" y="352"/>
                  </a:cubicBezTo>
                  <a:cubicBezTo>
                    <a:pt x="5847" y="352"/>
                    <a:pt x="5862" y="352"/>
                    <a:pt x="5869" y="367"/>
                  </a:cubicBezTo>
                  <a:cubicBezTo>
                    <a:pt x="5876" y="381"/>
                    <a:pt x="5883" y="411"/>
                    <a:pt x="5876" y="447"/>
                  </a:cubicBezTo>
                  <a:cubicBezTo>
                    <a:pt x="5876" y="462"/>
                    <a:pt x="5883" y="484"/>
                    <a:pt x="5883" y="499"/>
                  </a:cubicBezTo>
                  <a:cubicBezTo>
                    <a:pt x="5898" y="543"/>
                    <a:pt x="5913" y="601"/>
                    <a:pt x="5847" y="645"/>
                  </a:cubicBezTo>
                  <a:cubicBezTo>
                    <a:pt x="5766" y="704"/>
                    <a:pt x="5700" y="784"/>
                    <a:pt x="5671" y="828"/>
                  </a:cubicBezTo>
                  <a:cubicBezTo>
                    <a:pt x="5664" y="843"/>
                    <a:pt x="5642" y="872"/>
                    <a:pt x="5649" y="887"/>
                  </a:cubicBezTo>
                  <a:cubicBezTo>
                    <a:pt x="5656" y="894"/>
                    <a:pt x="5671" y="902"/>
                    <a:pt x="5693" y="909"/>
                  </a:cubicBezTo>
                  <a:cubicBezTo>
                    <a:pt x="5730" y="909"/>
                    <a:pt x="5752" y="909"/>
                    <a:pt x="5766" y="909"/>
                  </a:cubicBezTo>
                  <a:cubicBezTo>
                    <a:pt x="5803" y="909"/>
                    <a:pt x="5832" y="909"/>
                    <a:pt x="5869" y="924"/>
                  </a:cubicBezTo>
                  <a:cubicBezTo>
                    <a:pt x="5883" y="924"/>
                    <a:pt x="5891" y="931"/>
                    <a:pt x="5898" y="931"/>
                  </a:cubicBezTo>
                  <a:cubicBezTo>
                    <a:pt x="5905" y="931"/>
                    <a:pt x="5905" y="931"/>
                    <a:pt x="5920" y="909"/>
                  </a:cubicBezTo>
                  <a:cubicBezTo>
                    <a:pt x="5920" y="902"/>
                    <a:pt x="5935" y="894"/>
                    <a:pt x="5942" y="880"/>
                  </a:cubicBezTo>
                  <a:cubicBezTo>
                    <a:pt x="5993" y="814"/>
                    <a:pt x="6001" y="814"/>
                    <a:pt x="6074" y="755"/>
                  </a:cubicBezTo>
                  <a:cubicBezTo>
                    <a:pt x="6103" y="733"/>
                    <a:pt x="6118" y="711"/>
                    <a:pt x="6125" y="696"/>
                  </a:cubicBezTo>
                  <a:cubicBezTo>
                    <a:pt x="6140" y="667"/>
                    <a:pt x="6155" y="652"/>
                    <a:pt x="6213" y="652"/>
                  </a:cubicBezTo>
                  <a:cubicBezTo>
                    <a:pt x="6228" y="652"/>
                    <a:pt x="6228" y="652"/>
                    <a:pt x="6228" y="652"/>
                  </a:cubicBezTo>
                  <a:cubicBezTo>
                    <a:pt x="6228" y="667"/>
                    <a:pt x="6228" y="667"/>
                    <a:pt x="6228" y="667"/>
                  </a:cubicBezTo>
                  <a:cubicBezTo>
                    <a:pt x="6228" y="711"/>
                    <a:pt x="6243" y="770"/>
                    <a:pt x="6294" y="814"/>
                  </a:cubicBezTo>
                  <a:cubicBezTo>
                    <a:pt x="6316" y="828"/>
                    <a:pt x="6323" y="850"/>
                    <a:pt x="6323" y="872"/>
                  </a:cubicBezTo>
                  <a:cubicBezTo>
                    <a:pt x="6331" y="931"/>
                    <a:pt x="6294" y="990"/>
                    <a:pt x="6257" y="1026"/>
                  </a:cubicBezTo>
                  <a:cubicBezTo>
                    <a:pt x="6206" y="1092"/>
                    <a:pt x="6199" y="1121"/>
                    <a:pt x="6206" y="1187"/>
                  </a:cubicBezTo>
                  <a:cubicBezTo>
                    <a:pt x="6221" y="1253"/>
                    <a:pt x="6228" y="1414"/>
                    <a:pt x="6228" y="1480"/>
                  </a:cubicBezTo>
                  <a:cubicBezTo>
                    <a:pt x="6228" y="1546"/>
                    <a:pt x="6155" y="1642"/>
                    <a:pt x="6103" y="1700"/>
                  </a:cubicBezTo>
                  <a:cubicBezTo>
                    <a:pt x="6081" y="1730"/>
                    <a:pt x="6081" y="1730"/>
                    <a:pt x="6081" y="1730"/>
                  </a:cubicBezTo>
                  <a:cubicBezTo>
                    <a:pt x="6045" y="1773"/>
                    <a:pt x="5964" y="1832"/>
                    <a:pt x="5847" y="1913"/>
                  </a:cubicBezTo>
                  <a:cubicBezTo>
                    <a:pt x="5803" y="1942"/>
                    <a:pt x="5803" y="2001"/>
                    <a:pt x="5840" y="2089"/>
                  </a:cubicBezTo>
                  <a:cubicBezTo>
                    <a:pt x="5869" y="2140"/>
                    <a:pt x="5854" y="2169"/>
                    <a:pt x="5840" y="2206"/>
                  </a:cubicBezTo>
                  <a:cubicBezTo>
                    <a:pt x="5832" y="2228"/>
                    <a:pt x="5817" y="2257"/>
                    <a:pt x="5810" y="2287"/>
                  </a:cubicBezTo>
                  <a:cubicBezTo>
                    <a:pt x="5803" y="2309"/>
                    <a:pt x="5810" y="2316"/>
                    <a:pt x="5817" y="2331"/>
                  </a:cubicBezTo>
                  <a:cubicBezTo>
                    <a:pt x="5832" y="2352"/>
                    <a:pt x="5876" y="2360"/>
                    <a:pt x="5935" y="2360"/>
                  </a:cubicBezTo>
                  <a:cubicBezTo>
                    <a:pt x="5950" y="2360"/>
                    <a:pt x="5950" y="2360"/>
                    <a:pt x="5950" y="2360"/>
                  </a:cubicBezTo>
                  <a:cubicBezTo>
                    <a:pt x="5964" y="2360"/>
                    <a:pt x="5964" y="2360"/>
                    <a:pt x="5964" y="2360"/>
                  </a:cubicBezTo>
                  <a:cubicBezTo>
                    <a:pt x="5964" y="2367"/>
                    <a:pt x="5964" y="2367"/>
                    <a:pt x="5964" y="2367"/>
                  </a:cubicBezTo>
                  <a:cubicBezTo>
                    <a:pt x="5964" y="2367"/>
                    <a:pt x="6030" y="2455"/>
                    <a:pt x="6118" y="2499"/>
                  </a:cubicBezTo>
                  <a:cubicBezTo>
                    <a:pt x="6162" y="2521"/>
                    <a:pt x="6191" y="2543"/>
                    <a:pt x="6213" y="2558"/>
                  </a:cubicBezTo>
                  <a:cubicBezTo>
                    <a:pt x="6243" y="2580"/>
                    <a:pt x="6264" y="2602"/>
                    <a:pt x="6308" y="2609"/>
                  </a:cubicBezTo>
                  <a:cubicBezTo>
                    <a:pt x="6367" y="2631"/>
                    <a:pt x="6382" y="2668"/>
                    <a:pt x="6404" y="2719"/>
                  </a:cubicBezTo>
                  <a:cubicBezTo>
                    <a:pt x="6411" y="2748"/>
                    <a:pt x="6426" y="2778"/>
                    <a:pt x="6440" y="2814"/>
                  </a:cubicBezTo>
                  <a:cubicBezTo>
                    <a:pt x="6477" y="2873"/>
                    <a:pt x="6572" y="2909"/>
                    <a:pt x="6653" y="2939"/>
                  </a:cubicBezTo>
                  <a:cubicBezTo>
                    <a:pt x="6697" y="2953"/>
                    <a:pt x="6733" y="2968"/>
                    <a:pt x="6755" y="2990"/>
                  </a:cubicBezTo>
                  <a:cubicBezTo>
                    <a:pt x="6799" y="3019"/>
                    <a:pt x="6902" y="3107"/>
                    <a:pt x="6895" y="3159"/>
                  </a:cubicBezTo>
                  <a:cubicBezTo>
                    <a:pt x="6895" y="3173"/>
                    <a:pt x="6895" y="3188"/>
                    <a:pt x="6880" y="3195"/>
                  </a:cubicBezTo>
                  <a:cubicBezTo>
                    <a:pt x="6843" y="3224"/>
                    <a:pt x="6829" y="3290"/>
                    <a:pt x="6851" y="3356"/>
                  </a:cubicBezTo>
                  <a:cubicBezTo>
                    <a:pt x="6858" y="3371"/>
                    <a:pt x="6858" y="3378"/>
                    <a:pt x="6865" y="3386"/>
                  </a:cubicBezTo>
                  <a:cubicBezTo>
                    <a:pt x="6880" y="3437"/>
                    <a:pt x="6895" y="3466"/>
                    <a:pt x="6836" y="3532"/>
                  </a:cubicBezTo>
                  <a:cubicBezTo>
                    <a:pt x="6821" y="3547"/>
                    <a:pt x="6814" y="3562"/>
                    <a:pt x="6799" y="3576"/>
                  </a:cubicBezTo>
                  <a:cubicBezTo>
                    <a:pt x="6770" y="3613"/>
                    <a:pt x="6748" y="3635"/>
                    <a:pt x="6719" y="3701"/>
                  </a:cubicBezTo>
                  <a:cubicBezTo>
                    <a:pt x="6697" y="3745"/>
                    <a:pt x="6712" y="3759"/>
                    <a:pt x="6733" y="3789"/>
                  </a:cubicBezTo>
                  <a:cubicBezTo>
                    <a:pt x="6748" y="3811"/>
                    <a:pt x="6770" y="3840"/>
                    <a:pt x="6770" y="3884"/>
                  </a:cubicBezTo>
                  <a:cubicBezTo>
                    <a:pt x="6777" y="3935"/>
                    <a:pt x="6799" y="3979"/>
                    <a:pt x="6814" y="4016"/>
                  </a:cubicBezTo>
                  <a:cubicBezTo>
                    <a:pt x="6829" y="4045"/>
                    <a:pt x="6836" y="4074"/>
                    <a:pt x="6843" y="4096"/>
                  </a:cubicBezTo>
                  <a:cubicBezTo>
                    <a:pt x="6851" y="4133"/>
                    <a:pt x="6953" y="4148"/>
                    <a:pt x="7012" y="4162"/>
                  </a:cubicBezTo>
                  <a:cubicBezTo>
                    <a:pt x="7026" y="4162"/>
                    <a:pt x="7034" y="4162"/>
                    <a:pt x="7041" y="4162"/>
                  </a:cubicBezTo>
                  <a:cubicBezTo>
                    <a:pt x="7078" y="4170"/>
                    <a:pt x="7114" y="4199"/>
                    <a:pt x="7129" y="4243"/>
                  </a:cubicBezTo>
                  <a:cubicBezTo>
                    <a:pt x="7144" y="4280"/>
                    <a:pt x="7151" y="4316"/>
                    <a:pt x="7136" y="4338"/>
                  </a:cubicBezTo>
                  <a:cubicBezTo>
                    <a:pt x="7122" y="4353"/>
                    <a:pt x="7114" y="4360"/>
                    <a:pt x="7100" y="4368"/>
                  </a:cubicBezTo>
                  <a:cubicBezTo>
                    <a:pt x="7093" y="4375"/>
                    <a:pt x="7085" y="4382"/>
                    <a:pt x="7093" y="4390"/>
                  </a:cubicBezTo>
                  <a:cubicBezTo>
                    <a:pt x="7100" y="4412"/>
                    <a:pt x="7122" y="4419"/>
                    <a:pt x="7136" y="4426"/>
                  </a:cubicBezTo>
                  <a:cubicBezTo>
                    <a:pt x="7144" y="4426"/>
                    <a:pt x="7151" y="4426"/>
                    <a:pt x="7158" y="4433"/>
                  </a:cubicBezTo>
                  <a:cubicBezTo>
                    <a:pt x="7158" y="4448"/>
                    <a:pt x="7158" y="4463"/>
                    <a:pt x="7122" y="4514"/>
                  </a:cubicBezTo>
                  <a:cubicBezTo>
                    <a:pt x="7085" y="4573"/>
                    <a:pt x="7122" y="4646"/>
                    <a:pt x="7246" y="4734"/>
                  </a:cubicBezTo>
                  <a:cubicBezTo>
                    <a:pt x="7334" y="4800"/>
                    <a:pt x="7261" y="4924"/>
                    <a:pt x="7217" y="5005"/>
                  </a:cubicBezTo>
                  <a:cubicBezTo>
                    <a:pt x="7217" y="5012"/>
                    <a:pt x="7210" y="5027"/>
                    <a:pt x="7202" y="5034"/>
                  </a:cubicBezTo>
                  <a:cubicBezTo>
                    <a:pt x="7181" y="5086"/>
                    <a:pt x="7188" y="5108"/>
                    <a:pt x="7195" y="5159"/>
                  </a:cubicBezTo>
                  <a:cubicBezTo>
                    <a:pt x="7195" y="5174"/>
                    <a:pt x="7202" y="5188"/>
                    <a:pt x="7202" y="5210"/>
                  </a:cubicBezTo>
                  <a:cubicBezTo>
                    <a:pt x="7217" y="5298"/>
                    <a:pt x="7122" y="5430"/>
                    <a:pt x="7063" y="5496"/>
                  </a:cubicBezTo>
                  <a:cubicBezTo>
                    <a:pt x="6997" y="5562"/>
                    <a:pt x="6983" y="5577"/>
                    <a:pt x="7019" y="5643"/>
                  </a:cubicBezTo>
                  <a:cubicBezTo>
                    <a:pt x="7041" y="5679"/>
                    <a:pt x="7063" y="5701"/>
                    <a:pt x="7085" y="5723"/>
                  </a:cubicBezTo>
                  <a:cubicBezTo>
                    <a:pt x="7114" y="5752"/>
                    <a:pt x="7144" y="5782"/>
                    <a:pt x="7158" y="5840"/>
                  </a:cubicBezTo>
                  <a:cubicBezTo>
                    <a:pt x="7158" y="5848"/>
                    <a:pt x="7158" y="5848"/>
                    <a:pt x="7158" y="5848"/>
                  </a:cubicBezTo>
                  <a:cubicBezTo>
                    <a:pt x="7181" y="5936"/>
                    <a:pt x="7195" y="5980"/>
                    <a:pt x="7276" y="6002"/>
                  </a:cubicBezTo>
                  <a:cubicBezTo>
                    <a:pt x="7349" y="6016"/>
                    <a:pt x="7356" y="6068"/>
                    <a:pt x="7364" y="6126"/>
                  </a:cubicBezTo>
                  <a:cubicBezTo>
                    <a:pt x="7371" y="6148"/>
                    <a:pt x="7378" y="6178"/>
                    <a:pt x="7386" y="6207"/>
                  </a:cubicBezTo>
                  <a:cubicBezTo>
                    <a:pt x="7422" y="6309"/>
                    <a:pt x="7422" y="6324"/>
                    <a:pt x="7386" y="6375"/>
                  </a:cubicBezTo>
                  <a:cubicBezTo>
                    <a:pt x="7356" y="6412"/>
                    <a:pt x="7312" y="6449"/>
                    <a:pt x="7290" y="6471"/>
                  </a:cubicBezTo>
                  <a:cubicBezTo>
                    <a:pt x="7320" y="6493"/>
                    <a:pt x="7320" y="6493"/>
                    <a:pt x="7320" y="6493"/>
                  </a:cubicBezTo>
                  <a:cubicBezTo>
                    <a:pt x="7298" y="6500"/>
                    <a:pt x="7298" y="6500"/>
                    <a:pt x="7298" y="6500"/>
                  </a:cubicBezTo>
                  <a:cubicBezTo>
                    <a:pt x="7239" y="6522"/>
                    <a:pt x="7202" y="6537"/>
                    <a:pt x="7188" y="6544"/>
                  </a:cubicBezTo>
                  <a:cubicBezTo>
                    <a:pt x="7181" y="6551"/>
                    <a:pt x="7181" y="6551"/>
                    <a:pt x="7166" y="6551"/>
                  </a:cubicBezTo>
                  <a:cubicBezTo>
                    <a:pt x="7129" y="6551"/>
                    <a:pt x="7049" y="6493"/>
                    <a:pt x="7034" y="6449"/>
                  </a:cubicBezTo>
                  <a:cubicBezTo>
                    <a:pt x="7026" y="6434"/>
                    <a:pt x="7012" y="6427"/>
                    <a:pt x="7005" y="6427"/>
                  </a:cubicBezTo>
                  <a:cubicBezTo>
                    <a:pt x="6990" y="6427"/>
                    <a:pt x="6975" y="6434"/>
                    <a:pt x="6961" y="6456"/>
                  </a:cubicBezTo>
                  <a:cubicBezTo>
                    <a:pt x="6953" y="6478"/>
                    <a:pt x="6946" y="6485"/>
                    <a:pt x="6946" y="6500"/>
                  </a:cubicBezTo>
                  <a:cubicBezTo>
                    <a:pt x="6946" y="6507"/>
                    <a:pt x="6946" y="6522"/>
                    <a:pt x="6924" y="6522"/>
                  </a:cubicBezTo>
                  <a:cubicBezTo>
                    <a:pt x="6917" y="6522"/>
                    <a:pt x="6917" y="6522"/>
                    <a:pt x="6909" y="6522"/>
                  </a:cubicBezTo>
                  <a:cubicBezTo>
                    <a:pt x="6895" y="6522"/>
                    <a:pt x="6880" y="6514"/>
                    <a:pt x="6873" y="6514"/>
                  </a:cubicBezTo>
                  <a:cubicBezTo>
                    <a:pt x="6851" y="6514"/>
                    <a:pt x="6821" y="6522"/>
                    <a:pt x="6770" y="6544"/>
                  </a:cubicBezTo>
                  <a:cubicBezTo>
                    <a:pt x="6741" y="6559"/>
                    <a:pt x="6726" y="6566"/>
                    <a:pt x="6719" y="6566"/>
                  </a:cubicBezTo>
                  <a:cubicBezTo>
                    <a:pt x="6697" y="6581"/>
                    <a:pt x="6697" y="6581"/>
                    <a:pt x="6645" y="6588"/>
                  </a:cubicBezTo>
                  <a:cubicBezTo>
                    <a:pt x="6616" y="6595"/>
                    <a:pt x="6609" y="6602"/>
                    <a:pt x="6602" y="6624"/>
                  </a:cubicBezTo>
                  <a:cubicBezTo>
                    <a:pt x="6602" y="6639"/>
                    <a:pt x="6594" y="6661"/>
                    <a:pt x="6565" y="6690"/>
                  </a:cubicBezTo>
                  <a:cubicBezTo>
                    <a:pt x="6536" y="6712"/>
                    <a:pt x="6528" y="6727"/>
                    <a:pt x="6521" y="6734"/>
                  </a:cubicBezTo>
                  <a:cubicBezTo>
                    <a:pt x="6521" y="6734"/>
                    <a:pt x="6514" y="6749"/>
                    <a:pt x="6506" y="6749"/>
                  </a:cubicBezTo>
                  <a:cubicBezTo>
                    <a:pt x="6499" y="6749"/>
                    <a:pt x="6492" y="6742"/>
                    <a:pt x="6484" y="6734"/>
                  </a:cubicBezTo>
                  <a:cubicBezTo>
                    <a:pt x="6484" y="6727"/>
                    <a:pt x="6484" y="6727"/>
                    <a:pt x="6484" y="6727"/>
                  </a:cubicBezTo>
                  <a:cubicBezTo>
                    <a:pt x="6470" y="6720"/>
                    <a:pt x="6462" y="6705"/>
                    <a:pt x="6462" y="6698"/>
                  </a:cubicBezTo>
                  <a:cubicBezTo>
                    <a:pt x="6455" y="6676"/>
                    <a:pt x="6455" y="6676"/>
                    <a:pt x="6433" y="6676"/>
                  </a:cubicBezTo>
                  <a:cubicBezTo>
                    <a:pt x="6382" y="6676"/>
                    <a:pt x="6316" y="6676"/>
                    <a:pt x="6279" y="6639"/>
                  </a:cubicBezTo>
                  <a:cubicBezTo>
                    <a:pt x="6272" y="6632"/>
                    <a:pt x="6257" y="6624"/>
                    <a:pt x="6243" y="6624"/>
                  </a:cubicBezTo>
                  <a:cubicBezTo>
                    <a:pt x="6199" y="6624"/>
                    <a:pt x="6140" y="6647"/>
                    <a:pt x="6103" y="6654"/>
                  </a:cubicBezTo>
                  <a:cubicBezTo>
                    <a:pt x="6081" y="6669"/>
                    <a:pt x="6074" y="6683"/>
                    <a:pt x="6067" y="6720"/>
                  </a:cubicBezTo>
                  <a:cubicBezTo>
                    <a:pt x="6059" y="6742"/>
                    <a:pt x="6052" y="6764"/>
                    <a:pt x="6037" y="6786"/>
                  </a:cubicBezTo>
                  <a:cubicBezTo>
                    <a:pt x="6030" y="6808"/>
                    <a:pt x="6023" y="6822"/>
                    <a:pt x="6015" y="6830"/>
                  </a:cubicBezTo>
                  <a:cubicBezTo>
                    <a:pt x="6008" y="6859"/>
                    <a:pt x="6001" y="6874"/>
                    <a:pt x="5964" y="6888"/>
                  </a:cubicBezTo>
                  <a:cubicBezTo>
                    <a:pt x="5942" y="6896"/>
                    <a:pt x="5942" y="6903"/>
                    <a:pt x="5957" y="6947"/>
                  </a:cubicBezTo>
                  <a:cubicBezTo>
                    <a:pt x="5964" y="6962"/>
                    <a:pt x="5971" y="6983"/>
                    <a:pt x="5971" y="7005"/>
                  </a:cubicBezTo>
                  <a:cubicBezTo>
                    <a:pt x="5979" y="7064"/>
                    <a:pt x="5957" y="7093"/>
                    <a:pt x="5935" y="7130"/>
                  </a:cubicBezTo>
                  <a:cubicBezTo>
                    <a:pt x="5927" y="7145"/>
                    <a:pt x="5920" y="7159"/>
                    <a:pt x="5913" y="7174"/>
                  </a:cubicBezTo>
                  <a:cubicBezTo>
                    <a:pt x="5891" y="7218"/>
                    <a:pt x="5862" y="7225"/>
                    <a:pt x="5854" y="7225"/>
                  </a:cubicBezTo>
                  <a:cubicBezTo>
                    <a:pt x="5825" y="7225"/>
                    <a:pt x="5803" y="7203"/>
                    <a:pt x="5803" y="7167"/>
                  </a:cubicBezTo>
                  <a:cubicBezTo>
                    <a:pt x="5803" y="7152"/>
                    <a:pt x="5803" y="7152"/>
                    <a:pt x="5795" y="7152"/>
                  </a:cubicBezTo>
                  <a:cubicBezTo>
                    <a:pt x="5788" y="7152"/>
                    <a:pt x="5774" y="7152"/>
                    <a:pt x="5744" y="7174"/>
                  </a:cubicBezTo>
                  <a:cubicBezTo>
                    <a:pt x="5708" y="7196"/>
                    <a:pt x="5686" y="7203"/>
                    <a:pt x="5642" y="7211"/>
                  </a:cubicBezTo>
                  <a:cubicBezTo>
                    <a:pt x="5620" y="7211"/>
                    <a:pt x="5598" y="7218"/>
                    <a:pt x="5561" y="7225"/>
                  </a:cubicBezTo>
                  <a:cubicBezTo>
                    <a:pt x="5532" y="7233"/>
                    <a:pt x="5510" y="7240"/>
                    <a:pt x="5488" y="7240"/>
                  </a:cubicBezTo>
                  <a:cubicBezTo>
                    <a:pt x="5444" y="7255"/>
                    <a:pt x="5407" y="7262"/>
                    <a:pt x="5349" y="7284"/>
                  </a:cubicBezTo>
                  <a:cubicBezTo>
                    <a:pt x="5326" y="7291"/>
                    <a:pt x="5305" y="7299"/>
                    <a:pt x="5275" y="7299"/>
                  </a:cubicBezTo>
                </a:path>
              </a:pathLst>
            </a:custGeom>
            <a:grpFill/>
            <a:ln w="38100" cmpd="sng">
              <a:solidFill>
                <a:schemeClr val="bg1"/>
              </a:solidFill>
              <a:round/>
              <a:headEnd/>
              <a:tailEnd/>
            </a:ln>
          </p:spPr>
          <p:txBody>
            <a:bodyPr wrap="none" anchor="ctr"/>
            <a:lstStyle/>
            <a:p>
              <a:endParaRPr lang="en-US" dirty="0">
                <a:latin typeface="Lato Regular" charset="0"/>
              </a:endParaRPr>
            </a:p>
          </p:txBody>
        </p:sp>
        <p:sp>
          <p:nvSpPr>
            <p:cNvPr id="83" name="Freeform 82">
              <a:extLst>
                <a:ext uri="{FF2B5EF4-FFF2-40B4-BE49-F238E27FC236}">
                  <a16:creationId xmlns:a16="http://schemas.microsoft.com/office/drawing/2014/main" id="{27C436A0-8EDB-AC48-8A5B-E84C2653686B}"/>
                </a:ext>
              </a:extLst>
            </p:cNvPr>
            <p:cNvSpPr>
              <a:spLocks noChangeArrowheads="1"/>
            </p:cNvSpPr>
            <p:nvPr/>
          </p:nvSpPr>
          <p:spPr bwMode="auto">
            <a:xfrm>
              <a:off x="7619993" y="4378228"/>
              <a:ext cx="2870828" cy="2785104"/>
            </a:xfrm>
            <a:custGeom>
              <a:avLst/>
              <a:gdLst>
                <a:gd name="T0" fmla="*/ 5532 w 7468"/>
                <a:gd name="T1" fmla="*/ 439 h 7328"/>
                <a:gd name="T2" fmla="*/ 5928 w 7468"/>
                <a:gd name="T3" fmla="*/ 960 h 7328"/>
                <a:gd name="T4" fmla="*/ 5965 w 7468"/>
                <a:gd name="T5" fmla="*/ 2388 h 7328"/>
                <a:gd name="T6" fmla="*/ 7071 w 7468"/>
                <a:gd name="T7" fmla="*/ 4191 h 7328"/>
                <a:gd name="T8" fmla="*/ 7298 w 7468"/>
                <a:gd name="T9" fmla="*/ 6030 h 7328"/>
                <a:gd name="T10" fmla="*/ 6903 w 7468"/>
                <a:gd name="T11" fmla="*/ 6514 h 7328"/>
                <a:gd name="T12" fmla="*/ 5987 w 7468"/>
                <a:gd name="T13" fmla="*/ 7019 h 7328"/>
                <a:gd name="T14" fmla="*/ 4697 w 7468"/>
                <a:gd name="T15" fmla="*/ 7100 h 7328"/>
                <a:gd name="T16" fmla="*/ 4177 w 7468"/>
                <a:gd name="T17" fmla="*/ 6946 h 7328"/>
                <a:gd name="T18" fmla="*/ 3869 w 7468"/>
                <a:gd name="T19" fmla="*/ 6455 h 7328"/>
                <a:gd name="T20" fmla="*/ 3620 w 7468"/>
                <a:gd name="T21" fmla="*/ 5532 h 7328"/>
                <a:gd name="T22" fmla="*/ 3092 w 7468"/>
                <a:gd name="T23" fmla="*/ 5268 h 7328"/>
                <a:gd name="T24" fmla="*/ 2199 w 7468"/>
                <a:gd name="T25" fmla="*/ 4990 h 7328"/>
                <a:gd name="T26" fmla="*/ 2147 w 7468"/>
                <a:gd name="T27" fmla="*/ 3737 h 7328"/>
                <a:gd name="T28" fmla="*/ 1964 w 7468"/>
                <a:gd name="T29" fmla="*/ 2923 h 7328"/>
                <a:gd name="T30" fmla="*/ 1576 w 7468"/>
                <a:gd name="T31" fmla="*/ 2440 h 7328"/>
                <a:gd name="T32" fmla="*/ 901 w 7468"/>
                <a:gd name="T33" fmla="*/ 2147 h 7328"/>
                <a:gd name="T34" fmla="*/ 257 w 7468"/>
                <a:gd name="T35" fmla="*/ 1897 h 7328"/>
                <a:gd name="T36" fmla="*/ 579 w 7468"/>
                <a:gd name="T37" fmla="*/ 1685 h 7328"/>
                <a:gd name="T38" fmla="*/ 1370 w 7468"/>
                <a:gd name="T39" fmla="*/ 1143 h 7328"/>
                <a:gd name="T40" fmla="*/ 2081 w 7468"/>
                <a:gd name="T41" fmla="*/ 938 h 7328"/>
                <a:gd name="T42" fmla="*/ 2909 w 7468"/>
                <a:gd name="T43" fmla="*/ 1245 h 7328"/>
                <a:gd name="T44" fmla="*/ 3701 w 7468"/>
                <a:gd name="T45" fmla="*/ 1172 h 7328"/>
                <a:gd name="T46" fmla="*/ 4353 w 7468"/>
                <a:gd name="T47" fmla="*/ 916 h 7328"/>
                <a:gd name="T48" fmla="*/ 4961 w 7468"/>
                <a:gd name="T49" fmla="*/ 29 h 7328"/>
                <a:gd name="T50" fmla="*/ 4704 w 7468"/>
                <a:gd name="T51" fmla="*/ 366 h 7328"/>
                <a:gd name="T52" fmla="*/ 4294 w 7468"/>
                <a:gd name="T53" fmla="*/ 945 h 7328"/>
                <a:gd name="T54" fmla="*/ 3913 w 7468"/>
                <a:gd name="T55" fmla="*/ 1157 h 7328"/>
                <a:gd name="T56" fmla="*/ 3488 w 7468"/>
                <a:gd name="T57" fmla="*/ 1355 h 7328"/>
                <a:gd name="T58" fmla="*/ 3063 w 7468"/>
                <a:gd name="T59" fmla="*/ 1333 h 7328"/>
                <a:gd name="T60" fmla="*/ 2660 w 7468"/>
                <a:gd name="T61" fmla="*/ 1128 h 7328"/>
                <a:gd name="T62" fmla="*/ 1949 w 7468"/>
                <a:gd name="T63" fmla="*/ 872 h 7328"/>
                <a:gd name="T64" fmla="*/ 1458 w 7468"/>
                <a:gd name="T65" fmla="*/ 1033 h 7328"/>
                <a:gd name="T66" fmla="*/ 1004 w 7468"/>
                <a:gd name="T67" fmla="*/ 1304 h 7328"/>
                <a:gd name="T68" fmla="*/ 418 w 7468"/>
                <a:gd name="T69" fmla="*/ 1604 h 7328"/>
                <a:gd name="T70" fmla="*/ 271 w 7468"/>
                <a:gd name="T71" fmla="*/ 1927 h 7328"/>
                <a:gd name="T72" fmla="*/ 762 w 7468"/>
                <a:gd name="T73" fmla="*/ 1978 h 7328"/>
                <a:gd name="T74" fmla="*/ 1151 w 7468"/>
                <a:gd name="T75" fmla="*/ 2242 h 7328"/>
                <a:gd name="T76" fmla="*/ 1759 w 7468"/>
                <a:gd name="T77" fmla="*/ 2476 h 7328"/>
                <a:gd name="T78" fmla="*/ 1986 w 7468"/>
                <a:gd name="T79" fmla="*/ 3099 h 7328"/>
                <a:gd name="T80" fmla="*/ 2052 w 7468"/>
                <a:gd name="T81" fmla="*/ 3671 h 7328"/>
                <a:gd name="T82" fmla="*/ 2184 w 7468"/>
                <a:gd name="T83" fmla="*/ 4184 h 7328"/>
                <a:gd name="T84" fmla="*/ 2169 w 7468"/>
                <a:gd name="T85" fmla="*/ 5012 h 7328"/>
                <a:gd name="T86" fmla="*/ 2902 w 7468"/>
                <a:gd name="T87" fmla="*/ 5400 h 7328"/>
                <a:gd name="T88" fmla="*/ 3327 w 7468"/>
                <a:gd name="T89" fmla="*/ 5444 h 7328"/>
                <a:gd name="T90" fmla="*/ 3950 w 7468"/>
                <a:gd name="T91" fmla="*/ 5701 h 7328"/>
                <a:gd name="T92" fmla="*/ 3825 w 7468"/>
                <a:gd name="T93" fmla="*/ 6455 h 7328"/>
                <a:gd name="T94" fmla="*/ 4140 w 7468"/>
                <a:gd name="T95" fmla="*/ 6748 h 7328"/>
                <a:gd name="T96" fmla="*/ 4316 w 7468"/>
                <a:gd name="T97" fmla="*/ 7313 h 7328"/>
                <a:gd name="T98" fmla="*/ 4851 w 7468"/>
                <a:gd name="T99" fmla="*/ 7210 h 7328"/>
                <a:gd name="T100" fmla="*/ 5782 w 7468"/>
                <a:gd name="T101" fmla="*/ 7203 h 7328"/>
                <a:gd name="T102" fmla="*/ 6111 w 7468"/>
                <a:gd name="T103" fmla="*/ 6734 h 7328"/>
                <a:gd name="T104" fmla="*/ 6646 w 7468"/>
                <a:gd name="T105" fmla="*/ 6646 h 7328"/>
                <a:gd name="T106" fmla="*/ 7225 w 7468"/>
                <a:gd name="T107" fmla="*/ 6573 h 7328"/>
                <a:gd name="T108" fmla="*/ 7108 w 7468"/>
                <a:gd name="T109" fmla="*/ 5517 h 7328"/>
                <a:gd name="T110" fmla="*/ 7144 w 7468"/>
                <a:gd name="T111" fmla="*/ 4389 h 7328"/>
                <a:gd name="T112" fmla="*/ 6910 w 7468"/>
                <a:gd name="T113" fmla="*/ 3392 h 7328"/>
                <a:gd name="T114" fmla="*/ 6001 w 7468"/>
                <a:gd name="T115" fmla="*/ 2359 h 7328"/>
                <a:gd name="T116" fmla="*/ 6302 w 7468"/>
                <a:gd name="T117" fmla="*/ 1047 h 7328"/>
                <a:gd name="T118" fmla="*/ 5804 w 7468"/>
                <a:gd name="T119" fmla="*/ 908 h 7328"/>
                <a:gd name="T120" fmla="*/ 5679 w 7468"/>
                <a:gd name="T121" fmla="*/ 329 h 7328"/>
                <a:gd name="T122" fmla="*/ 5254 w 7468"/>
                <a:gd name="T123" fmla="*/ 329 h 7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8" h="7328">
                  <a:moveTo>
                    <a:pt x="4961" y="29"/>
                  </a:moveTo>
                  <a:lnTo>
                    <a:pt x="4961" y="29"/>
                  </a:lnTo>
                  <a:cubicBezTo>
                    <a:pt x="4983" y="29"/>
                    <a:pt x="5005" y="51"/>
                    <a:pt x="5027" y="88"/>
                  </a:cubicBezTo>
                  <a:cubicBezTo>
                    <a:pt x="5063" y="139"/>
                    <a:pt x="5071" y="154"/>
                    <a:pt x="5122" y="161"/>
                  </a:cubicBezTo>
                  <a:cubicBezTo>
                    <a:pt x="5173" y="168"/>
                    <a:pt x="5159" y="219"/>
                    <a:pt x="5188" y="256"/>
                  </a:cubicBezTo>
                  <a:cubicBezTo>
                    <a:pt x="5210" y="285"/>
                    <a:pt x="5232" y="359"/>
                    <a:pt x="5247" y="388"/>
                  </a:cubicBezTo>
                  <a:cubicBezTo>
                    <a:pt x="5261" y="417"/>
                    <a:pt x="5276" y="439"/>
                    <a:pt x="5305" y="439"/>
                  </a:cubicBezTo>
                  <a:cubicBezTo>
                    <a:pt x="5320" y="439"/>
                    <a:pt x="5327" y="439"/>
                    <a:pt x="5342" y="432"/>
                  </a:cubicBezTo>
                  <a:cubicBezTo>
                    <a:pt x="5379" y="410"/>
                    <a:pt x="5408" y="381"/>
                    <a:pt x="5430" y="381"/>
                  </a:cubicBezTo>
                  <a:cubicBezTo>
                    <a:pt x="5437" y="381"/>
                    <a:pt x="5444" y="388"/>
                    <a:pt x="5452" y="388"/>
                  </a:cubicBezTo>
                  <a:cubicBezTo>
                    <a:pt x="5481" y="410"/>
                    <a:pt x="5481" y="447"/>
                    <a:pt x="5518" y="447"/>
                  </a:cubicBezTo>
                  <a:cubicBezTo>
                    <a:pt x="5518" y="447"/>
                    <a:pt x="5525" y="447"/>
                    <a:pt x="5532" y="439"/>
                  </a:cubicBezTo>
                  <a:cubicBezTo>
                    <a:pt x="5584" y="425"/>
                    <a:pt x="5584" y="425"/>
                    <a:pt x="5628" y="388"/>
                  </a:cubicBezTo>
                  <a:cubicBezTo>
                    <a:pt x="5657" y="366"/>
                    <a:pt x="5664" y="359"/>
                    <a:pt x="5679" y="359"/>
                  </a:cubicBezTo>
                  <a:cubicBezTo>
                    <a:pt x="5686" y="359"/>
                    <a:pt x="5701" y="366"/>
                    <a:pt x="5716" y="373"/>
                  </a:cubicBezTo>
                  <a:cubicBezTo>
                    <a:pt x="5738" y="388"/>
                    <a:pt x="5767" y="388"/>
                    <a:pt x="5796" y="388"/>
                  </a:cubicBezTo>
                  <a:cubicBezTo>
                    <a:pt x="5818" y="388"/>
                    <a:pt x="5847" y="388"/>
                    <a:pt x="5862" y="381"/>
                  </a:cubicBezTo>
                  <a:cubicBezTo>
                    <a:pt x="5862" y="381"/>
                    <a:pt x="5862" y="381"/>
                    <a:pt x="5870" y="381"/>
                  </a:cubicBezTo>
                  <a:cubicBezTo>
                    <a:pt x="5892" y="381"/>
                    <a:pt x="5899" y="403"/>
                    <a:pt x="5892" y="461"/>
                  </a:cubicBezTo>
                  <a:cubicBezTo>
                    <a:pt x="5884" y="520"/>
                    <a:pt x="5950" y="586"/>
                    <a:pt x="5870" y="645"/>
                  </a:cubicBezTo>
                  <a:cubicBezTo>
                    <a:pt x="5782" y="703"/>
                    <a:pt x="5716" y="791"/>
                    <a:pt x="5686" y="835"/>
                  </a:cubicBezTo>
                  <a:cubicBezTo>
                    <a:pt x="5664" y="872"/>
                    <a:pt x="5635" y="923"/>
                    <a:pt x="5723" y="938"/>
                  </a:cubicBezTo>
                  <a:cubicBezTo>
                    <a:pt x="5811" y="945"/>
                    <a:pt x="5833" y="938"/>
                    <a:pt x="5892" y="952"/>
                  </a:cubicBezTo>
                  <a:cubicBezTo>
                    <a:pt x="5913" y="960"/>
                    <a:pt x="5921" y="960"/>
                    <a:pt x="5928" y="960"/>
                  </a:cubicBezTo>
                  <a:cubicBezTo>
                    <a:pt x="5950" y="960"/>
                    <a:pt x="5950" y="945"/>
                    <a:pt x="5987" y="901"/>
                  </a:cubicBezTo>
                  <a:cubicBezTo>
                    <a:pt x="6038" y="842"/>
                    <a:pt x="6038" y="842"/>
                    <a:pt x="6111" y="784"/>
                  </a:cubicBezTo>
                  <a:cubicBezTo>
                    <a:pt x="6192" y="725"/>
                    <a:pt x="6155" y="681"/>
                    <a:pt x="6243" y="681"/>
                  </a:cubicBezTo>
                  <a:cubicBezTo>
                    <a:pt x="6243" y="725"/>
                    <a:pt x="6258" y="791"/>
                    <a:pt x="6309" y="835"/>
                  </a:cubicBezTo>
                  <a:cubicBezTo>
                    <a:pt x="6368" y="886"/>
                    <a:pt x="6338" y="960"/>
                    <a:pt x="6280" y="1033"/>
                  </a:cubicBezTo>
                  <a:cubicBezTo>
                    <a:pt x="6221" y="1099"/>
                    <a:pt x="6214" y="1135"/>
                    <a:pt x="6221" y="1201"/>
                  </a:cubicBezTo>
                  <a:cubicBezTo>
                    <a:pt x="6236" y="1267"/>
                    <a:pt x="6243" y="1428"/>
                    <a:pt x="6243" y="1494"/>
                  </a:cubicBezTo>
                  <a:cubicBezTo>
                    <a:pt x="6243" y="1560"/>
                    <a:pt x="6141" y="1678"/>
                    <a:pt x="6097" y="1736"/>
                  </a:cubicBezTo>
                  <a:cubicBezTo>
                    <a:pt x="6053" y="1787"/>
                    <a:pt x="5935" y="1868"/>
                    <a:pt x="5870" y="1912"/>
                  </a:cubicBezTo>
                  <a:cubicBezTo>
                    <a:pt x="5804" y="1964"/>
                    <a:pt x="5825" y="2037"/>
                    <a:pt x="5862" y="2110"/>
                  </a:cubicBezTo>
                  <a:cubicBezTo>
                    <a:pt x="5892" y="2176"/>
                    <a:pt x="5847" y="2198"/>
                    <a:pt x="5825" y="2301"/>
                  </a:cubicBezTo>
                  <a:cubicBezTo>
                    <a:pt x="5804" y="2381"/>
                    <a:pt x="5921" y="2388"/>
                    <a:pt x="5965" y="2388"/>
                  </a:cubicBezTo>
                  <a:cubicBezTo>
                    <a:pt x="5980" y="2388"/>
                    <a:pt x="5987" y="2388"/>
                    <a:pt x="5987" y="2388"/>
                  </a:cubicBezTo>
                  <a:cubicBezTo>
                    <a:pt x="5987" y="2388"/>
                    <a:pt x="6053" y="2484"/>
                    <a:pt x="6141" y="2528"/>
                  </a:cubicBezTo>
                  <a:cubicBezTo>
                    <a:pt x="6236" y="2572"/>
                    <a:pt x="6258" y="2616"/>
                    <a:pt x="6338" y="2638"/>
                  </a:cubicBezTo>
                  <a:cubicBezTo>
                    <a:pt x="6412" y="2660"/>
                    <a:pt x="6404" y="2733"/>
                    <a:pt x="6463" y="2835"/>
                  </a:cubicBezTo>
                  <a:cubicBezTo>
                    <a:pt x="6514" y="2938"/>
                    <a:pt x="6720" y="2967"/>
                    <a:pt x="6778" y="3011"/>
                  </a:cubicBezTo>
                  <a:cubicBezTo>
                    <a:pt x="6837" y="3063"/>
                    <a:pt x="6947" y="3165"/>
                    <a:pt x="6903" y="3195"/>
                  </a:cubicBezTo>
                  <a:cubicBezTo>
                    <a:pt x="6859" y="3231"/>
                    <a:pt x="6844" y="3312"/>
                    <a:pt x="6866" y="3378"/>
                  </a:cubicBezTo>
                  <a:cubicBezTo>
                    <a:pt x="6888" y="3444"/>
                    <a:pt x="6910" y="3466"/>
                    <a:pt x="6859" y="3539"/>
                  </a:cubicBezTo>
                  <a:cubicBezTo>
                    <a:pt x="6800" y="3605"/>
                    <a:pt x="6778" y="3612"/>
                    <a:pt x="6734" y="3707"/>
                  </a:cubicBezTo>
                  <a:cubicBezTo>
                    <a:pt x="6683" y="3795"/>
                    <a:pt x="6778" y="3810"/>
                    <a:pt x="6785" y="3898"/>
                  </a:cubicBezTo>
                  <a:cubicBezTo>
                    <a:pt x="6800" y="3986"/>
                    <a:pt x="6844" y="4059"/>
                    <a:pt x="6859" y="4110"/>
                  </a:cubicBezTo>
                  <a:cubicBezTo>
                    <a:pt x="6866" y="4169"/>
                    <a:pt x="7005" y="4184"/>
                    <a:pt x="7071" y="4191"/>
                  </a:cubicBezTo>
                  <a:cubicBezTo>
                    <a:pt x="7137" y="4206"/>
                    <a:pt x="7174" y="4308"/>
                    <a:pt x="7152" y="4338"/>
                  </a:cubicBezTo>
                  <a:cubicBezTo>
                    <a:pt x="7130" y="4374"/>
                    <a:pt x="7093" y="4374"/>
                    <a:pt x="7108" y="4411"/>
                  </a:cubicBezTo>
                  <a:cubicBezTo>
                    <a:pt x="7115" y="4440"/>
                    <a:pt x="7166" y="4455"/>
                    <a:pt x="7166" y="4455"/>
                  </a:cubicBezTo>
                  <a:lnTo>
                    <a:pt x="7166" y="4455"/>
                  </a:lnTo>
                  <a:cubicBezTo>
                    <a:pt x="7174" y="4455"/>
                    <a:pt x="7181" y="4462"/>
                    <a:pt x="7137" y="4521"/>
                  </a:cubicBezTo>
                  <a:cubicBezTo>
                    <a:pt x="7086" y="4602"/>
                    <a:pt x="7174" y="4689"/>
                    <a:pt x="7262" y="4763"/>
                  </a:cubicBezTo>
                  <a:cubicBezTo>
                    <a:pt x="7357" y="4828"/>
                    <a:pt x="7254" y="4975"/>
                    <a:pt x="7218" y="5041"/>
                  </a:cubicBezTo>
                  <a:cubicBezTo>
                    <a:pt x="7188" y="5114"/>
                    <a:pt x="7211" y="5144"/>
                    <a:pt x="7218" y="5224"/>
                  </a:cubicBezTo>
                  <a:cubicBezTo>
                    <a:pt x="7232" y="5305"/>
                    <a:pt x="7152" y="5429"/>
                    <a:pt x="7086" y="5495"/>
                  </a:cubicBezTo>
                  <a:cubicBezTo>
                    <a:pt x="7013" y="5561"/>
                    <a:pt x="6991" y="5591"/>
                    <a:pt x="7042" y="5664"/>
                  </a:cubicBezTo>
                  <a:cubicBezTo>
                    <a:pt x="7086" y="5745"/>
                    <a:pt x="7152" y="5766"/>
                    <a:pt x="7174" y="5862"/>
                  </a:cubicBezTo>
                  <a:cubicBezTo>
                    <a:pt x="7196" y="5950"/>
                    <a:pt x="7211" y="6008"/>
                    <a:pt x="7298" y="6030"/>
                  </a:cubicBezTo>
                  <a:cubicBezTo>
                    <a:pt x="7386" y="6052"/>
                    <a:pt x="7364" y="6118"/>
                    <a:pt x="7401" y="6221"/>
                  </a:cubicBezTo>
                  <a:cubicBezTo>
                    <a:pt x="7437" y="6323"/>
                    <a:pt x="7437" y="6338"/>
                    <a:pt x="7401" y="6382"/>
                  </a:cubicBezTo>
                  <a:cubicBezTo>
                    <a:pt x="7364" y="6426"/>
                    <a:pt x="7298" y="6485"/>
                    <a:pt x="7298" y="6485"/>
                  </a:cubicBezTo>
                  <a:cubicBezTo>
                    <a:pt x="7298" y="6485"/>
                    <a:pt x="7306" y="6492"/>
                    <a:pt x="7320" y="6507"/>
                  </a:cubicBezTo>
                  <a:cubicBezTo>
                    <a:pt x="7276" y="6521"/>
                    <a:pt x="7225" y="6536"/>
                    <a:pt x="7211" y="6543"/>
                  </a:cubicBezTo>
                  <a:cubicBezTo>
                    <a:pt x="7211" y="6551"/>
                    <a:pt x="7203" y="6551"/>
                    <a:pt x="7196" y="6551"/>
                  </a:cubicBezTo>
                  <a:cubicBezTo>
                    <a:pt x="7166" y="6551"/>
                    <a:pt x="7093" y="6499"/>
                    <a:pt x="7071" y="6463"/>
                  </a:cubicBezTo>
                  <a:cubicBezTo>
                    <a:pt x="7064" y="6441"/>
                    <a:pt x="7049" y="6426"/>
                    <a:pt x="7035" y="6426"/>
                  </a:cubicBezTo>
                  <a:cubicBezTo>
                    <a:pt x="7013" y="6426"/>
                    <a:pt x="6998" y="6433"/>
                    <a:pt x="6983" y="6463"/>
                  </a:cubicBezTo>
                  <a:cubicBezTo>
                    <a:pt x="6954" y="6507"/>
                    <a:pt x="6969" y="6521"/>
                    <a:pt x="6954" y="6521"/>
                  </a:cubicBezTo>
                  <a:cubicBezTo>
                    <a:pt x="6954" y="6521"/>
                    <a:pt x="6947" y="6521"/>
                    <a:pt x="6939" y="6521"/>
                  </a:cubicBezTo>
                  <a:cubicBezTo>
                    <a:pt x="6925" y="6514"/>
                    <a:pt x="6910" y="6514"/>
                    <a:pt x="6903" y="6514"/>
                  </a:cubicBezTo>
                  <a:cubicBezTo>
                    <a:pt x="6881" y="6514"/>
                    <a:pt x="6851" y="6521"/>
                    <a:pt x="6793" y="6543"/>
                  </a:cubicBezTo>
                  <a:cubicBezTo>
                    <a:pt x="6712" y="6580"/>
                    <a:pt x="6749" y="6573"/>
                    <a:pt x="6675" y="6587"/>
                  </a:cubicBezTo>
                  <a:cubicBezTo>
                    <a:pt x="6602" y="6602"/>
                    <a:pt x="6639" y="6638"/>
                    <a:pt x="6580" y="6690"/>
                  </a:cubicBezTo>
                  <a:cubicBezTo>
                    <a:pt x="6544" y="6726"/>
                    <a:pt x="6544" y="6741"/>
                    <a:pt x="6536" y="6741"/>
                  </a:cubicBezTo>
                  <a:cubicBezTo>
                    <a:pt x="6536" y="6741"/>
                    <a:pt x="6529" y="6741"/>
                    <a:pt x="6522" y="6734"/>
                  </a:cubicBezTo>
                  <a:cubicBezTo>
                    <a:pt x="6500" y="6704"/>
                    <a:pt x="6514" y="6675"/>
                    <a:pt x="6463" y="6675"/>
                  </a:cubicBezTo>
                  <a:cubicBezTo>
                    <a:pt x="6412" y="6675"/>
                    <a:pt x="6353" y="6675"/>
                    <a:pt x="6316" y="6638"/>
                  </a:cubicBezTo>
                  <a:cubicBezTo>
                    <a:pt x="6309" y="6631"/>
                    <a:pt x="6287" y="6624"/>
                    <a:pt x="6273" y="6624"/>
                  </a:cubicBezTo>
                  <a:cubicBezTo>
                    <a:pt x="6229" y="6624"/>
                    <a:pt x="6170" y="6646"/>
                    <a:pt x="6133" y="6653"/>
                  </a:cubicBezTo>
                  <a:cubicBezTo>
                    <a:pt x="6082" y="6675"/>
                    <a:pt x="6089" y="6726"/>
                    <a:pt x="6053" y="6792"/>
                  </a:cubicBezTo>
                  <a:cubicBezTo>
                    <a:pt x="6023" y="6858"/>
                    <a:pt x="6038" y="6866"/>
                    <a:pt x="5987" y="6888"/>
                  </a:cubicBezTo>
                  <a:cubicBezTo>
                    <a:pt x="5935" y="6902"/>
                    <a:pt x="5980" y="6954"/>
                    <a:pt x="5987" y="7019"/>
                  </a:cubicBezTo>
                  <a:cubicBezTo>
                    <a:pt x="5994" y="7093"/>
                    <a:pt x="5965" y="7115"/>
                    <a:pt x="5928" y="7181"/>
                  </a:cubicBezTo>
                  <a:cubicBezTo>
                    <a:pt x="5913" y="7210"/>
                    <a:pt x="5899" y="7225"/>
                    <a:pt x="5884" y="7225"/>
                  </a:cubicBezTo>
                  <a:cubicBezTo>
                    <a:pt x="5862" y="7225"/>
                    <a:pt x="5847" y="7210"/>
                    <a:pt x="5847" y="7181"/>
                  </a:cubicBezTo>
                  <a:cubicBezTo>
                    <a:pt x="5847" y="7159"/>
                    <a:pt x="5840" y="7152"/>
                    <a:pt x="5825" y="7152"/>
                  </a:cubicBezTo>
                  <a:cubicBezTo>
                    <a:pt x="5811" y="7152"/>
                    <a:pt x="5789" y="7159"/>
                    <a:pt x="5767" y="7173"/>
                  </a:cubicBezTo>
                  <a:cubicBezTo>
                    <a:pt x="5716" y="7210"/>
                    <a:pt x="5686" y="7203"/>
                    <a:pt x="5584" y="7225"/>
                  </a:cubicBezTo>
                  <a:cubicBezTo>
                    <a:pt x="5489" y="7254"/>
                    <a:pt x="5459" y="7254"/>
                    <a:pt x="5371" y="7283"/>
                  </a:cubicBezTo>
                  <a:cubicBezTo>
                    <a:pt x="5356" y="7291"/>
                    <a:pt x="5327" y="7298"/>
                    <a:pt x="5305" y="7298"/>
                  </a:cubicBezTo>
                  <a:cubicBezTo>
                    <a:pt x="5217" y="7298"/>
                    <a:pt x="5115" y="7269"/>
                    <a:pt x="5063" y="7261"/>
                  </a:cubicBezTo>
                  <a:cubicBezTo>
                    <a:pt x="4983" y="7254"/>
                    <a:pt x="4932" y="7261"/>
                    <a:pt x="4895" y="7254"/>
                  </a:cubicBezTo>
                  <a:cubicBezTo>
                    <a:pt x="4866" y="7239"/>
                    <a:pt x="4924" y="7195"/>
                    <a:pt x="4858" y="7181"/>
                  </a:cubicBezTo>
                  <a:cubicBezTo>
                    <a:pt x="4785" y="7173"/>
                    <a:pt x="4748" y="7122"/>
                    <a:pt x="4697" y="7100"/>
                  </a:cubicBezTo>
                  <a:cubicBezTo>
                    <a:pt x="4653" y="7078"/>
                    <a:pt x="4675" y="7034"/>
                    <a:pt x="4661" y="7034"/>
                  </a:cubicBezTo>
                  <a:cubicBezTo>
                    <a:pt x="4661" y="7034"/>
                    <a:pt x="4653" y="7042"/>
                    <a:pt x="4646" y="7049"/>
                  </a:cubicBezTo>
                  <a:cubicBezTo>
                    <a:pt x="4594" y="7078"/>
                    <a:pt x="4594" y="7107"/>
                    <a:pt x="4536" y="7115"/>
                  </a:cubicBezTo>
                  <a:cubicBezTo>
                    <a:pt x="4529" y="7115"/>
                    <a:pt x="4521" y="7115"/>
                    <a:pt x="4514" y="7115"/>
                  </a:cubicBezTo>
                  <a:cubicBezTo>
                    <a:pt x="4499" y="7115"/>
                    <a:pt x="4492" y="7115"/>
                    <a:pt x="4485" y="7115"/>
                  </a:cubicBezTo>
                  <a:cubicBezTo>
                    <a:pt x="4485" y="7115"/>
                    <a:pt x="4477" y="7115"/>
                    <a:pt x="4463" y="7144"/>
                  </a:cubicBezTo>
                  <a:cubicBezTo>
                    <a:pt x="4433" y="7195"/>
                    <a:pt x="4404" y="7203"/>
                    <a:pt x="4353" y="7261"/>
                  </a:cubicBezTo>
                  <a:cubicBezTo>
                    <a:pt x="4338" y="7276"/>
                    <a:pt x="4331" y="7283"/>
                    <a:pt x="4316" y="7283"/>
                  </a:cubicBezTo>
                  <a:cubicBezTo>
                    <a:pt x="4280" y="7283"/>
                    <a:pt x="4250" y="7232"/>
                    <a:pt x="4228" y="7217"/>
                  </a:cubicBezTo>
                  <a:cubicBezTo>
                    <a:pt x="4191" y="7203"/>
                    <a:pt x="4191" y="7159"/>
                    <a:pt x="4213" y="7115"/>
                  </a:cubicBezTo>
                  <a:cubicBezTo>
                    <a:pt x="4228" y="7071"/>
                    <a:pt x="4221" y="7064"/>
                    <a:pt x="4213" y="7027"/>
                  </a:cubicBezTo>
                  <a:cubicBezTo>
                    <a:pt x="4199" y="6997"/>
                    <a:pt x="4177" y="6983"/>
                    <a:pt x="4177" y="6946"/>
                  </a:cubicBezTo>
                  <a:cubicBezTo>
                    <a:pt x="4177" y="6910"/>
                    <a:pt x="4213" y="6910"/>
                    <a:pt x="4235" y="6888"/>
                  </a:cubicBezTo>
                  <a:cubicBezTo>
                    <a:pt x="4257" y="6858"/>
                    <a:pt x="4221" y="6800"/>
                    <a:pt x="4184" y="6785"/>
                  </a:cubicBezTo>
                  <a:cubicBezTo>
                    <a:pt x="4155" y="6770"/>
                    <a:pt x="4184" y="6712"/>
                    <a:pt x="4155" y="6712"/>
                  </a:cubicBezTo>
                  <a:cubicBezTo>
                    <a:pt x="4155" y="6712"/>
                    <a:pt x="4155" y="6712"/>
                    <a:pt x="4148" y="6719"/>
                  </a:cubicBezTo>
                  <a:lnTo>
                    <a:pt x="4140" y="6719"/>
                  </a:lnTo>
                  <a:cubicBezTo>
                    <a:pt x="4104" y="6719"/>
                    <a:pt x="4082" y="6690"/>
                    <a:pt x="4082" y="6690"/>
                  </a:cubicBezTo>
                  <a:cubicBezTo>
                    <a:pt x="4082" y="6690"/>
                    <a:pt x="4096" y="6602"/>
                    <a:pt x="4067" y="6573"/>
                  </a:cubicBezTo>
                  <a:cubicBezTo>
                    <a:pt x="4045" y="6551"/>
                    <a:pt x="4030" y="6543"/>
                    <a:pt x="4008" y="6543"/>
                  </a:cubicBezTo>
                  <a:cubicBezTo>
                    <a:pt x="3994" y="6543"/>
                    <a:pt x="3986" y="6543"/>
                    <a:pt x="3964" y="6543"/>
                  </a:cubicBezTo>
                  <a:cubicBezTo>
                    <a:pt x="3957" y="6543"/>
                    <a:pt x="3957" y="6543"/>
                    <a:pt x="3957" y="6543"/>
                  </a:cubicBezTo>
                  <a:cubicBezTo>
                    <a:pt x="3906" y="6543"/>
                    <a:pt x="3906" y="6485"/>
                    <a:pt x="3876" y="6463"/>
                  </a:cubicBezTo>
                  <a:cubicBezTo>
                    <a:pt x="3876" y="6455"/>
                    <a:pt x="3876" y="6455"/>
                    <a:pt x="3869" y="6455"/>
                  </a:cubicBezTo>
                  <a:cubicBezTo>
                    <a:pt x="3891" y="6433"/>
                    <a:pt x="3913" y="6411"/>
                    <a:pt x="3950" y="6389"/>
                  </a:cubicBezTo>
                  <a:cubicBezTo>
                    <a:pt x="4016" y="6353"/>
                    <a:pt x="4060" y="6338"/>
                    <a:pt x="4089" y="6287"/>
                  </a:cubicBezTo>
                  <a:cubicBezTo>
                    <a:pt x="4125" y="6243"/>
                    <a:pt x="4148" y="6169"/>
                    <a:pt x="4111" y="6147"/>
                  </a:cubicBezTo>
                  <a:cubicBezTo>
                    <a:pt x="4067" y="6118"/>
                    <a:pt x="4038" y="6067"/>
                    <a:pt x="4067" y="6016"/>
                  </a:cubicBezTo>
                  <a:cubicBezTo>
                    <a:pt x="4089" y="5964"/>
                    <a:pt x="4096" y="5913"/>
                    <a:pt x="4067" y="5891"/>
                  </a:cubicBezTo>
                  <a:cubicBezTo>
                    <a:pt x="4030" y="5862"/>
                    <a:pt x="3986" y="5840"/>
                    <a:pt x="4001" y="5796"/>
                  </a:cubicBezTo>
                  <a:cubicBezTo>
                    <a:pt x="4001" y="5759"/>
                    <a:pt x="4016" y="5671"/>
                    <a:pt x="3950" y="5671"/>
                  </a:cubicBezTo>
                  <a:cubicBezTo>
                    <a:pt x="3942" y="5671"/>
                    <a:pt x="3928" y="5671"/>
                    <a:pt x="3913" y="5678"/>
                  </a:cubicBezTo>
                  <a:cubicBezTo>
                    <a:pt x="3884" y="5686"/>
                    <a:pt x="3862" y="5693"/>
                    <a:pt x="3840" y="5693"/>
                  </a:cubicBezTo>
                  <a:cubicBezTo>
                    <a:pt x="3774" y="5693"/>
                    <a:pt x="3730" y="5657"/>
                    <a:pt x="3759" y="5627"/>
                  </a:cubicBezTo>
                  <a:cubicBezTo>
                    <a:pt x="3796" y="5591"/>
                    <a:pt x="3752" y="5583"/>
                    <a:pt x="3701" y="5583"/>
                  </a:cubicBezTo>
                  <a:cubicBezTo>
                    <a:pt x="3649" y="5583"/>
                    <a:pt x="3635" y="5576"/>
                    <a:pt x="3620" y="5532"/>
                  </a:cubicBezTo>
                  <a:cubicBezTo>
                    <a:pt x="3620" y="5503"/>
                    <a:pt x="3605" y="5473"/>
                    <a:pt x="3583" y="5473"/>
                  </a:cubicBezTo>
                  <a:cubicBezTo>
                    <a:pt x="3576" y="5473"/>
                    <a:pt x="3569" y="5473"/>
                    <a:pt x="3554" y="5481"/>
                  </a:cubicBezTo>
                  <a:cubicBezTo>
                    <a:pt x="3532" y="5503"/>
                    <a:pt x="3495" y="5517"/>
                    <a:pt x="3466" y="5517"/>
                  </a:cubicBezTo>
                  <a:cubicBezTo>
                    <a:pt x="3444" y="5517"/>
                    <a:pt x="3422" y="5510"/>
                    <a:pt x="3408" y="5473"/>
                  </a:cubicBezTo>
                  <a:cubicBezTo>
                    <a:pt x="3393" y="5422"/>
                    <a:pt x="3378" y="5407"/>
                    <a:pt x="3356" y="5407"/>
                  </a:cubicBezTo>
                  <a:cubicBezTo>
                    <a:pt x="3342" y="5407"/>
                    <a:pt x="3334" y="5415"/>
                    <a:pt x="3320" y="5415"/>
                  </a:cubicBezTo>
                  <a:cubicBezTo>
                    <a:pt x="3312" y="5415"/>
                    <a:pt x="3305" y="5415"/>
                    <a:pt x="3305" y="5415"/>
                  </a:cubicBezTo>
                  <a:cubicBezTo>
                    <a:pt x="3261" y="5415"/>
                    <a:pt x="3224" y="5385"/>
                    <a:pt x="3195" y="5356"/>
                  </a:cubicBezTo>
                  <a:cubicBezTo>
                    <a:pt x="3188" y="5342"/>
                    <a:pt x="3180" y="5342"/>
                    <a:pt x="3173" y="5342"/>
                  </a:cubicBezTo>
                  <a:cubicBezTo>
                    <a:pt x="3158" y="5342"/>
                    <a:pt x="3151" y="5342"/>
                    <a:pt x="3144" y="5342"/>
                  </a:cubicBezTo>
                  <a:cubicBezTo>
                    <a:pt x="3129" y="5342"/>
                    <a:pt x="3122" y="5342"/>
                    <a:pt x="3114" y="5327"/>
                  </a:cubicBezTo>
                  <a:cubicBezTo>
                    <a:pt x="3092" y="5297"/>
                    <a:pt x="3114" y="5268"/>
                    <a:pt x="3092" y="5268"/>
                  </a:cubicBezTo>
                  <a:cubicBezTo>
                    <a:pt x="3085" y="5268"/>
                    <a:pt x="3078" y="5268"/>
                    <a:pt x="3070" y="5268"/>
                  </a:cubicBezTo>
                  <a:cubicBezTo>
                    <a:pt x="3019" y="5290"/>
                    <a:pt x="2975" y="5327"/>
                    <a:pt x="2909" y="5364"/>
                  </a:cubicBezTo>
                  <a:cubicBezTo>
                    <a:pt x="2865" y="5385"/>
                    <a:pt x="2836" y="5407"/>
                    <a:pt x="2807" y="5407"/>
                  </a:cubicBezTo>
                  <a:cubicBezTo>
                    <a:pt x="2792" y="5407"/>
                    <a:pt x="2770" y="5393"/>
                    <a:pt x="2755" y="5371"/>
                  </a:cubicBezTo>
                  <a:cubicBezTo>
                    <a:pt x="2711" y="5312"/>
                    <a:pt x="2667" y="5276"/>
                    <a:pt x="2653" y="5246"/>
                  </a:cubicBezTo>
                  <a:cubicBezTo>
                    <a:pt x="2645" y="5224"/>
                    <a:pt x="2631" y="5224"/>
                    <a:pt x="2616" y="5224"/>
                  </a:cubicBezTo>
                  <a:cubicBezTo>
                    <a:pt x="2601" y="5224"/>
                    <a:pt x="2587" y="5224"/>
                    <a:pt x="2587" y="5224"/>
                  </a:cubicBezTo>
                  <a:cubicBezTo>
                    <a:pt x="2587" y="5224"/>
                    <a:pt x="2580" y="5290"/>
                    <a:pt x="2550" y="5290"/>
                  </a:cubicBezTo>
                  <a:cubicBezTo>
                    <a:pt x="2550" y="5290"/>
                    <a:pt x="2550" y="5290"/>
                    <a:pt x="2543" y="5290"/>
                  </a:cubicBezTo>
                  <a:cubicBezTo>
                    <a:pt x="2506" y="5268"/>
                    <a:pt x="2367" y="5180"/>
                    <a:pt x="2367" y="5180"/>
                  </a:cubicBezTo>
                  <a:cubicBezTo>
                    <a:pt x="2367" y="5180"/>
                    <a:pt x="2330" y="5166"/>
                    <a:pt x="2308" y="5100"/>
                  </a:cubicBezTo>
                  <a:cubicBezTo>
                    <a:pt x="2279" y="5034"/>
                    <a:pt x="2220" y="5026"/>
                    <a:pt x="2199" y="4990"/>
                  </a:cubicBezTo>
                  <a:cubicBezTo>
                    <a:pt x="2169" y="4953"/>
                    <a:pt x="2111" y="4902"/>
                    <a:pt x="2096" y="4843"/>
                  </a:cubicBezTo>
                  <a:cubicBezTo>
                    <a:pt x="2074" y="4785"/>
                    <a:pt x="2074" y="4741"/>
                    <a:pt x="2118" y="4689"/>
                  </a:cubicBezTo>
                  <a:cubicBezTo>
                    <a:pt x="2162" y="4638"/>
                    <a:pt x="2169" y="4667"/>
                    <a:pt x="2206" y="4638"/>
                  </a:cubicBezTo>
                  <a:cubicBezTo>
                    <a:pt x="2235" y="4616"/>
                    <a:pt x="2176" y="4587"/>
                    <a:pt x="2147" y="4557"/>
                  </a:cubicBezTo>
                  <a:cubicBezTo>
                    <a:pt x="2111" y="4521"/>
                    <a:pt x="2118" y="4492"/>
                    <a:pt x="2132" y="4404"/>
                  </a:cubicBezTo>
                  <a:cubicBezTo>
                    <a:pt x="2154" y="4316"/>
                    <a:pt x="2213" y="4294"/>
                    <a:pt x="2220" y="4250"/>
                  </a:cubicBezTo>
                  <a:cubicBezTo>
                    <a:pt x="2228" y="4206"/>
                    <a:pt x="2206" y="4176"/>
                    <a:pt x="2199" y="4125"/>
                  </a:cubicBezTo>
                  <a:cubicBezTo>
                    <a:pt x="2184" y="4074"/>
                    <a:pt x="2176" y="3927"/>
                    <a:pt x="2213" y="3883"/>
                  </a:cubicBezTo>
                  <a:cubicBezTo>
                    <a:pt x="2242" y="3839"/>
                    <a:pt x="2286" y="3788"/>
                    <a:pt x="2257" y="3759"/>
                  </a:cubicBezTo>
                  <a:cubicBezTo>
                    <a:pt x="2242" y="3744"/>
                    <a:pt x="2235" y="3744"/>
                    <a:pt x="2220" y="3744"/>
                  </a:cubicBezTo>
                  <a:cubicBezTo>
                    <a:pt x="2206" y="3744"/>
                    <a:pt x="2191" y="3751"/>
                    <a:pt x="2176" y="3751"/>
                  </a:cubicBezTo>
                  <a:cubicBezTo>
                    <a:pt x="2162" y="3751"/>
                    <a:pt x="2154" y="3744"/>
                    <a:pt x="2147" y="3737"/>
                  </a:cubicBezTo>
                  <a:cubicBezTo>
                    <a:pt x="2103" y="3715"/>
                    <a:pt x="2118" y="3627"/>
                    <a:pt x="2096" y="3619"/>
                  </a:cubicBezTo>
                  <a:cubicBezTo>
                    <a:pt x="2081" y="3619"/>
                    <a:pt x="2081" y="3619"/>
                    <a:pt x="2074" y="3619"/>
                  </a:cubicBezTo>
                  <a:cubicBezTo>
                    <a:pt x="2067" y="3619"/>
                    <a:pt x="2059" y="3627"/>
                    <a:pt x="2030" y="3649"/>
                  </a:cubicBezTo>
                  <a:cubicBezTo>
                    <a:pt x="2008" y="3671"/>
                    <a:pt x="1971" y="3700"/>
                    <a:pt x="1949" y="3700"/>
                  </a:cubicBezTo>
                  <a:cubicBezTo>
                    <a:pt x="1942" y="3700"/>
                    <a:pt x="1935" y="3693"/>
                    <a:pt x="1935" y="3678"/>
                  </a:cubicBezTo>
                  <a:cubicBezTo>
                    <a:pt x="1920" y="3627"/>
                    <a:pt x="1942" y="3627"/>
                    <a:pt x="1957" y="3605"/>
                  </a:cubicBezTo>
                  <a:cubicBezTo>
                    <a:pt x="1971" y="3576"/>
                    <a:pt x="1891" y="3568"/>
                    <a:pt x="1891" y="3568"/>
                  </a:cubicBezTo>
                  <a:cubicBezTo>
                    <a:pt x="1891" y="3568"/>
                    <a:pt x="1898" y="3539"/>
                    <a:pt x="1913" y="3488"/>
                  </a:cubicBezTo>
                  <a:cubicBezTo>
                    <a:pt x="1935" y="3436"/>
                    <a:pt x="1913" y="3348"/>
                    <a:pt x="1935" y="3326"/>
                  </a:cubicBezTo>
                  <a:cubicBezTo>
                    <a:pt x="1949" y="3297"/>
                    <a:pt x="2001" y="3290"/>
                    <a:pt x="2015" y="3260"/>
                  </a:cubicBezTo>
                  <a:cubicBezTo>
                    <a:pt x="2030" y="3238"/>
                    <a:pt x="2059" y="3173"/>
                    <a:pt x="2015" y="3085"/>
                  </a:cubicBezTo>
                  <a:cubicBezTo>
                    <a:pt x="1971" y="2997"/>
                    <a:pt x="1942" y="2967"/>
                    <a:pt x="1964" y="2923"/>
                  </a:cubicBezTo>
                  <a:cubicBezTo>
                    <a:pt x="1993" y="2879"/>
                    <a:pt x="1964" y="2857"/>
                    <a:pt x="1957" y="2821"/>
                  </a:cubicBezTo>
                  <a:cubicBezTo>
                    <a:pt x="1949" y="2792"/>
                    <a:pt x="1979" y="2755"/>
                    <a:pt x="2023" y="2726"/>
                  </a:cubicBezTo>
                  <a:cubicBezTo>
                    <a:pt x="2067" y="2704"/>
                    <a:pt x="2052" y="2652"/>
                    <a:pt x="2030" y="2608"/>
                  </a:cubicBezTo>
                  <a:cubicBezTo>
                    <a:pt x="2015" y="2564"/>
                    <a:pt x="1942" y="2476"/>
                    <a:pt x="1905" y="2462"/>
                  </a:cubicBezTo>
                  <a:lnTo>
                    <a:pt x="1898" y="2462"/>
                  </a:lnTo>
                  <a:cubicBezTo>
                    <a:pt x="1869" y="2462"/>
                    <a:pt x="1869" y="2506"/>
                    <a:pt x="1832" y="2528"/>
                  </a:cubicBezTo>
                  <a:cubicBezTo>
                    <a:pt x="1825" y="2528"/>
                    <a:pt x="1818" y="2528"/>
                    <a:pt x="1818" y="2528"/>
                  </a:cubicBezTo>
                  <a:cubicBezTo>
                    <a:pt x="1788" y="2528"/>
                    <a:pt x="1795" y="2476"/>
                    <a:pt x="1781" y="2447"/>
                  </a:cubicBezTo>
                  <a:cubicBezTo>
                    <a:pt x="1773" y="2440"/>
                    <a:pt x="1773" y="2433"/>
                    <a:pt x="1766" y="2433"/>
                  </a:cubicBezTo>
                  <a:cubicBezTo>
                    <a:pt x="1759" y="2433"/>
                    <a:pt x="1751" y="2454"/>
                    <a:pt x="1722" y="2454"/>
                  </a:cubicBezTo>
                  <a:cubicBezTo>
                    <a:pt x="1715" y="2454"/>
                    <a:pt x="1715" y="2454"/>
                    <a:pt x="1708" y="2454"/>
                  </a:cubicBezTo>
                  <a:cubicBezTo>
                    <a:pt x="1671" y="2447"/>
                    <a:pt x="1612" y="2440"/>
                    <a:pt x="1576" y="2440"/>
                  </a:cubicBezTo>
                  <a:cubicBezTo>
                    <a:pt x="1568" y="2440"/>
                    <a:pt x="1561" y="2440"/>
                    <a:pt x="1554" y="2440"/>
                  </a:cubicBezTo>
                  <a:cubicBezTo>
                    <a:pt x="1546" y="2440"/>
                    <a:pt x="1517" y="2447"/>
                    <a:pt x="1480" y="2447"/>
                  </a:cubicBezTo>
                  <a:cubicBezTo>
                    <a:pt x="1444" y="2447"/>
                    <a:pt x="1392" y="2440"/>
                    <a:pt x="1356" y="2425"/>
                  </a:cubicBezTo>
                  <a:cubicBezTo>
                    <a:pt x="1282" y="2388"/>
                    <a:pt x="1209" y="2374"/>
                    <a:pt x="1194" y="2345"/>
                  </a:cubicBezTo>
                  <a:cubicBezTo>
                    <a:pt x="1173" y="2323"/>
                    <a:pt x="1194" y="2286"/>
                    <a:pt x="1209" y="2249"/>
                  </a:cubicBezTo>
                  <a:cubicBezTo>
                    <a:pt x="1224" y="2227"/>
                    <a:pt x="1194" y="2205"/>
                    <a:pt x="1165" y="2205"/>
                  </a:cubicBezTo>
                  <a:cubicBezTo>
                    <a:pt x="1158" y="2205"/>
                    <a:pt x="1143" y="2213"/>
                    <a:pt x="1129" y="2220"/>
                  </a:cubicBezTo>
                  <a:cubicBezTo>
                    <a:pt x="1129" y="2220"/>
                    <a:pt x="1121" y="2220"/>
                    <a:pt x="1114" y="2220"/>
                  </a:cubicBezTo>
                  <a:cubicBezTo>
                    <a:pt x="1085" y="2220"/>
                    <a:pt x="1063" y="2147"/>
                    <a:pt x="1063" y="2147"/>
                  </a:cubicBezTo>
                  <a:cubicBezTo>
                    <a:pt x="1033" y="2117"/>
                    <a:pt x="1019" y="2103"/>
                    <a:pt x="1004" y="2103"/>
                  </a:cubicBezTo>
                  <a:cubicBezTo>
                    <a:pt x="989" y="2103"/>
                    <a:pt x="975" y="2110"/>
                    <a:pt x="960" y="2117"/>
                  </a:cubicBezTo>
                  <a:cubicBezTo>
                    <a:pt x="938" y="2132"/>
                    <a:pt x="916" y="2147"/>
                    <a:pt x="901" y="2147"/>
                  </a:cubicBezTo>
                  <a:cubicBezTo>
                    <a:pt x="887" y="2147"/>
                    <a:pt x="880" y="2139"/>
                    <a:pt x="880" y="2117"/>
                  </a:cubicBezTo>
                  <a:cubicBezTo>
                    <a:pt x="872" y="2066"/>
                    <a:pt x="858" y="2066"/>
                    <a:pt x="821" y="2059"/>
                  </a:cubicBezTo>
                  <a:cubicBezTo>
                    <a:pt x="777" y="2051"/>
                    <a:pt x="777" y="2022"/>
                    <a:pt x="792" y="1985"/>
                  </a:cubicBezTo>
                  <a:cubicBezTo>
                    <a:pt x="806" y="1956"/>
                    <a:pt x="784" y="1942"/>
                    <a:pt x="740" y="1942"/>
                  </a:cubicBezTo>
                  <a:cubicBezTo>
                    <a:pt x="762" y="1919"/>
                    <a:pt x="777" y="1905"/>
                    <a:pt x="777" y="1905"/>
                  </a:cubicBezTo>
                  <a:cubicBezTo>
                    <a:pt x="777" y="1905"/>
                    <a:pt x="762" y="1919"/>
                    <a:pt x="740" y="1942"/>
                  </a:cubicBezTo>
                  <a:lnTo>
                    <a:pt x="733" y="1934"/>
                  </a:lnTo>
                  <a:cubicBezTo>
                    <a:pt x="689" y="1934"/>
                    <a:pt x="667" y="1949"/>
                    <a:pt x="630" y="1949"/>
                  </a:cubicBezTo>
                  <a:cubicBezTo>
                    <a:pt x="616" y="1949"/>
                    <a:pt x="608" y="1949"/>
                    <a:pt x="594" y="1949"/>
                  </a:cubicBezTo>
                  <a:cubicBezTo>
                    <a:pt x="535" y="1934"/>
                    <a:pt x="491" y="1890"/>
                    <a:pt x="425" y="1861"/>
                  </a:cubicBezTo>
                  <a:cubicBezTo>
                    <a:pt x="411" y="1854"/>
                    <a:pt x="396" y="1854"/>
                    <a:pt x="381" y="1854"/>
                  </a:cubicBezTo>
                  <a:cubicBezTo>
                    <a:pt x="330" y="1854"/>
                    <a:pt x="293" y="1883"/>
                    <a:pt x="257" y="1897"/>
                  </a:cubicBezTo>
                  <a:cubicBezTo>
                    <a:pt x="242" y="1905"/>
                    <a:pt x="227" y="1905"/>
                    <a:pt x="213" y="1905"/>
                  </a:cubicBezTo>
                  <a:cubicBezTo>
                    <a:pt x="183" y="1905"/>
                    <a:pt x="154" y="1890"/>
                    <a:pt x="132" y="1861"/>
                  </a:cubicBezTo>
                  <a:cubicBezTo>
                    <a:pt x="88" y="1810"/>
                    <a:pt x="22" y="1722"/>
                    <a:pt x="66" y="1714"/>
                  </a:cubicBezTo>
                  <a:cubicBezTo>
                    <a:pt x="81" y="1729"/>
                    <a:pt x="88" y="1736"/>
                    <a:pt x="95" y="1751"/>
                  </a:cubicBezTo>
                  <a:cubicBezTo>
                    <a:pt x="88" y="1736"/>
                    <a:pt x="81" y="1729"/>
                    <a:pt x="66" y="1714"/>
                  </a:cubicBezTo>
                  <a:lnTo>
                    <a:pt x="66" y="1714"/>
                  </a:lnTo>
                  <a:cubicBezTo>
                    <a:pt x="118" y="1714"/>
                    <a:pt x="205" y="1714"/>
                    <a:pt x="242" y="1714"/>
                  </a:cubicBezTo>
                  <a:cubicBezTo>
                    <a:pt x="271" y="1714"/>
                    <a:pt x="293" y="1707"/>
                    <a:pt x="301" y="1670"/>
                  </a:cubicBezTo>
                  <a:cubicBezTo>
                    <a:pt x="308" y="1648"/>
                    <a:pt x="330" y="1626"/>
                    <a:pt x="381" y="1626"/>
                  </a:cubicBezTo>
                  <a:cubicBezTo>
                    <a:pt x="396" y="1626"/>
                    <a:pt x="403" y="1634"/>
                    <a:pt x="418" y="1634"/>
                  </a:cubicBezTo>
                  <a:cubicBezTo>
                    <a:pt x="484" y="1641"/>
                    <a:pt x="535" y="1692"/>
                    <a:pt x="564" y="1692"/>
                  </a:cubicBezTo>
                  <a:cubicBezTo>
                    <a:pt x="572" y="1692"/>
                    <a:pt x="579" y="1692"/>
                    <a:pt x="579" y="1685"/>
                  </a:cubicBezTo>
                  <a:cubicBezTo>
                    <a:pt x="594" y="1648"/>
                    <a:pt x="594" y="1641"/>
                    <a:pt x="608" y="1582"/>
                  </a:cubicBezTo>
                  <a:cubicBezTo>
                    <a:pt x="616" y="1524"/>
                    <a:pt x="557" y="1494"/>
                    <a:pt x="594" y="1436"/>
                  </a:cubicBezTo>
                  <a:cubicBezTo>
                    <a:pt x="638" y="1377"/>
                    <a:pt x="674" y="1348"/>
                    <a:pt x="718" y="1326"/>
                  </a:cubicBezTo>
                  <a:cubicBezTo>
                    <a:pt x="748" y="1304"/>
                    <a:pt x="777" y="1260"/>
                    <a:pt x="821" y="1260"/>
                  </a:cubicBezTo>
                  <a:cubicBezTo>
                    <a:pt x="836" y="1260"/>
                    <a:pt x="843" y="1260"/>
                    <a:pt x="850" y="1267"/>
                  </a:cubicBezTo>
                  <a:cubicBezTo>
                    <a:pt x="901" y="1289"/>
                    <a:pt x="960" y="1333"/>
                    <a:pt x="1004" y="1333"/>
                  </a:cubicBezTo>
                  <a:cubicBezTo>
                    <a:pt x="1011" y="1333"/>
                    <a:pt x="1026" y="1333"/>
                    <a:pt x="1033" y="1326"/>
                  </a:cubicBezTo>
                  <a:cubicBezTo>
                    <a:pt x="1070" y="1297"/>
                    <a:pt x="1121" y="1297"/>
                    <a:pt x="1143" y="1267"/>
                  </a:cubicBezTo>
                  <a:cubicBezTo>
                    <a:pt x="1158" y="1231"/>
                    <a:pt x="1180" y="1223"/>
                    <a:pt x="1231" y="1179"/>
                  </a:cubicBezTo>
                  <a:cubicBezTo>
                    <a:pt x="1275" y="1150"/>
                    <a:pt x="1297" y="1121"/>
                    <a:pt x="1319" y="1121"/>
                  </a:cubicBezTo>
                  <a:cubicBezTo>
                    <a:pt x="1327" y="1121"/>
                    <a:pt x="1334" y="1121"/>
                    <a:pt x="1341" y="1128"/>
                  </a:cubicBezTo>
                  <a:cubicBezTo>
                    <a:pt x="1356" y="1135"/>
                    <a:pt x="1363" y="1143"/>
                    <a:pt x="1370" y="1143"/>
                  </a:cubicBezTo>
                  <a:cubicBezTo>
                    <a:pt x="1392" y="1143"/>
                    <a:pt x="1407" y="1121"/>
                    <a:pt x="1414" y="1106"/>
                  </a:cubicBezTo>
                  <a:cubicBezTo>
                    <a:pt x="1422" y="1077"/>
                    <a:pt x="1407" y="1069"/>
                    <a:pt x="1466" y="1062"/>
                  </a:cubicBezTo>
                  <a:cubicBezTo>
                    <a:pt x="1524" y="1055"/>
                    <a:pt x="1517" y="938"/>
                    <a:pt x="1517" y="938"/>
                  </a:cubicBezTo>
                  <a:cubicBezTo>
                    <a:pt x="1517" y="938"/>
                    <a:pt x="1576" y="923"/>
                    <a:pt x="1583" y="872"/>
                  </a:cubicBezTo>
                  <a:cubicBezTo>
                    <a:pt x="1583" y="857"/>
                    <a:pt x="1590" y="850"/>
                    <a:pt x="1598" y="850"/>
                  </a:cubicBezTo>
                  <a:cubicBezTo>
                    <a:pt x="1605" y="850"/>
                    <a:pt x="1620" y="864"/>
                    <a:pt x="1642" y="894"/>
                  </a:cubicBezTo>
                  <a:cubicBezTo>
                    <a:pt x="1663" y="908"/>
                    <a:pt x="1678" y="916"/>
                    <a:pt x="1693" y="916"/>
                  </a:cubicBezTo>
                  <a:cubicBezTo>
                    <a:pt x="1715" y="916"/>
                    <a:pt x="1737" y="908"/>
                    <a:pt x="1751" y="894"/>
                  </a:cubicBezTo>
                  <a:cubicBezTo>
                    <a:pt x="1781" y="872"/>
                    <a:pt x="1825" y="850"/>
                    <a:pt x="1861" y="850"/>
                  </a:cubicBezTo>
                  <a:cubicBezTo>
                    <a:pt x="1869" y="850"/>
                    <a:pt x="1876" y="850"/>
                    <a:pt x="1883" y="850"/>
                  </a:cubicBezTo>
                  <a:cubicBezTo>
                    <a:pt x="1920" y="857"/>
                    <a:pt x="1920" y="901"/>
                    <a:pt x="1957" y="916"/>
                  </a:cubicBezTo>
                  <a:cubicBezTo>
                    <a:pt x="1993" y="938"/>
                    <a:pt x="2023" y="923"/>
                    <a:pt x="2081" y="938"/>
                  </a:cubicBezTo>
                  <a:cubicBezTo>
                    <a:pt x="2147" y="945"/>
                    <a:pt x="2242" y="1033"/>
                    <a:pt x="2279" y="1069"/>
                  </a:cubicBezTo>
                  <a:cubicBezTo>
                    <a:pt x="2308" y="1099"/>
                    <a:pt x="2323" y="1179"/>
                    <a:pt x="2382" y="1179"/>
                  </a:cubicBezTo>
                  <a:cubicBezTo>
                    <a:pt x="2389" y="1179"/>
                    <a:pt x="2396" y="1172"/>
                    <a:pt x="2411" y="1172"/>
                  </a:cubicBezTo>
                  <a:cubicBezTo>
                    <a:pt x="2477" y="1150"/>
                    <a:pt x="2506" y="1135"/>
                    <a:pt x="2543" y="1135"/>
                  </a:cubicBezTo>
                  <a:cubicBezTo>
                    <a:pt x="2550" y="1135"/>
                    <a:pt x="2565" y="1135"/>
                    <a:pt x="2580" y="1135"/>
                  </a:cubicBezTo>
                  <a:cubicBezTo>
                    <a:pt x="2616" y="1150"/>
                    <a:pt x="2638" y="1157"/>
                    <a:pt x="2660" y="1157"/>
                  </a:cubicBezTo>
                  <a:cubicBezTo>
                    <a:pt x="2675" y="1157"/>
                    <a:pt x="2689" y="1157"/>
                    <a:pt x="2711" y="1150"/>
                  </a:cubicBezTo>
                  <a:cubicBezTo>
                    <a:pt x="2726" y="1143"/>
                    <a:pt x="2741" y="1135"/>
                    <a:pt x="2755" y="1135"/>
                  </a:cubicBezTo>
                  <a:cubicBezTo>
                    <a:pt x="2792" y="1135"/>
                    <a:pt x="2814" y="1165"/>
                    <a:pt x="2807" y="1201"/>
                  </a:cubicBezTo>
                  <a:cubicBezTo>
                    <a:pt x="2799" y="1231"/>
                    <a:pt x="2821" y="1253"/>
                    <a:pt x="2858" y="1253"/>
                  </a:cubicBezTo>
                  <a:cubicBezTo>
                    <a:pt x="2865" y="1253"/>
                    <a:pt x="2880" y="1253"/>
                    <a:pt x="2894" y="1245"/>
                  </a:cubicBezTo>
                  <a:cubicBezTo>
                    <a:pt x="2894" y="1245"/>
                    <a:pt x="2902" y="1245"/>
                    <a:pt x="2909" y="1245"/>
                  </a:cubicBezTo>
                  <a:cubicBezTo>
                    <a:pt x="2953" y="1245"/>
                    <a:pt x="2953" y="1311"/>
                    <a:pt x="2997" y="1333"/>
                  </a:cubicBezTo>
                  <a:cubicBezTo>
                    <a:pt x="3026" y="1355"/>
                    <a:pt x="3041" y="1370"/>
                    <a:pt x="3063" y="1370"/>
                  </a:cubicBezTo>
                  <a:cubicBezTo>
                    <a:pt x="3070" y="1370"/>
                    <a:pt x="3078" y="1363"/>
                    <a:pt x="3085" y="1363"/>
                  </a:cubicBezTo>
                  <a:cubicBezTo>
                    <a:pt x="3122" y="1341"/>
                    <a:pt x="3217" y="1333"/>
                    <a:pt x="3217" y="1333"/>
                  </a:cubicBezTo>
                  <a:cubicBezTo>
                    <a:pt x="3232" y="1348"/>
                    <a:pt x="3254" y="1355"/>
                    <a:pt x="3275" y="1355"/>
                  </a:cubicBezTo>
                  <a:cubicBezTo>
                    <a:pt x="3290" y="1355"/>
                    <a:pt x="3305" y="1355"/>
                    <a:pt x="3320" y="1348"/>
                  </a:cubicBezTo>
                  <a:cubicBezTo>
                    <a:pt x="3356" y="1341"/>
                    <a:pt x="3393" y="1297"/>
                    <a:pt x="3415" y="1297"/>
                  </a:cubicBezTo>
                  <a:cubicBezTo>
                    <a:pt x="3415" y="1297"/>
                    <a:pt x="3415" y="1297"/>
                    <a:pt x="3422" y="1297"/>
                  </a:cubicBezTo>
                  <a:cubicBezTo>
                    <a:pt x="3430" y="1326"/>
                    <a:pt x="3378" y="1414"/>
                    <a:pt x="3437" y="1414"/>
                  </a:cubicBezTo>
                  <a:cubicBezTo>
                    <a:pt x="3495" y="1414"/>
                    <a:pt x="3488" y="1414"/>
                    <a:pt x="3532" y="1348"/>
                  </a:cubicBezTo>
                  <a:cubicBezTo>
                    <a:pt x="3569" y="1289"/>
                    <a:pt x="3583" y="1311"/>
                    <a:pt x="3635" y="1275"/>
                  </a:cubicBezTo>
                  <a:cubicBezTo>
                    <a:pt x="3686" y="1238"/>
                    <a:pt x="3671" y="1216"/>
                    <a:pt x="3701" y="1172"/>
                  </a:cubicBezTo>
                  <a:cubicBezTo>
                    <a:pt x="3723" y="1135"/>
                    <a:pt x="3759" y="1092"/>
                    <a:pt x="3789" y="1092"/>
                  </a:cubicBezTo>
                  <a:cubicBezTo>
                    <a:pt x="3796" y="1092"/>
                    <a:pt x="3803" y="1092"/>
                    <a:pt x="3810" y="1099"/>
                  </a:cubicBezTo>
                  <a:cubicBezTo>
                    <a:pt x="3847" y="1121"/>
                    <a:pt x="3847" y="1187"/>
                    <a:pt x="3884" y="1187"/>
                  </a:cubicBezTo>
                  <a:cubicBezTo>
                    <a:pt x="3899" y="1187"/>
                    <a:pt x="3906" y="1187"/>
                    <a:pt x="3906" y="1187"/>
                  </a:cubicBezTo>
                  <a:cubicBezTo>
                    <a:pt x="3935" y="1187"/>
                    <a:pt x="3950" y="1187"/>
                    <a:pt x="3957" y="1128"/>
                  </a:cubicBezTo>
                  <a:cubicBezTo>
                    <a:pt x="3964" y="1062"/>
                    <a:pt x="3972" y="1047"/>
                    <a:pt x="4030" y="1018"/>
                  </a:cubicBezTo>
                  <a:cubicBezTo>
                    <a:pt x="4074" y="1004"/>
                    <a:pt x="4104" y="974"/>
                    <a:pt x="4125" y="974"/>
                  </a:cubicBezTo>
                  <a:cubicBezTo>
                    <a:pt x="4140" y="974"/>
                    <a:pt x="4148" y="982"/>
                    <a:pt x="4162" y="996"/>
                  </a:cubicBezTo>
                  <a:cubicBezTo>
                    <a:pt x="4191" y="1033"/>
                    <a:pt x="4199" y="1099"/>
                    <a:pt x="4235" y="1099"/>
                  </a:cubicBezTo>
                  <a:lnTo>
                    <a:pt x="4243" y="1099"/>
                  </a:lnTo>
                  <a:cubicBezTo>
                    <a:pt x="4287" y="1084"/>
                    <a:pt x="4272" y="1084"/>
                    <a:pt x="4301" y="1018"/>
                  </a:cubicBezTo>
                  <a:cubicBezTo>
                    <a:pt x="4331" y="960"/>
                    <a:pt x="4316" y="916"/>
                    <a:pt x="4353" y="916"/>
                  </a:cubicBezTo>
                  <a:lnTo>
                    <a:pt x="4360" y="916"/>
                  </a:lnTo>
                  <a:cubicBezTo>
                    <a:pt x="4389" y="923"/>
                    <a:pt x="4404" y="930"/>
                    <a:pt x="4411" y="930"/>
                  </a:cubicBezTo>
                  <a:cubicBezTo>
                    <a:pt x="4426" y="930"/>
                    <a:pt x="4433" y="923"/>
                    <a:pt x="4448" y="894"/>
                  </a:cubicBezTo>
                  <a:cubicBezTo>
                    <a:pt x="4470" y="835"/>
                    <a:pt x="4514" y="776"/>
                    <a:pt x="4507" y="725"/>
                  </a:cubicBezTo>
                  <a:cubicBezTo>
                    <a:pt x="4499" y="674"/>
                    <a:pt x="4492" y="601"/>
                    <a:pt x="4536" y="571"/>
                  </a:cubicBezTo>
                  <a:cubicBezTo>
                    <a:pt x="4573" y="535"/>
                    <a:pt x="4587" y="520"/>
                    <a:pt x="4624" y="498"/>
                  </a:cubicBezTo>
                  <a:cubicBezTo>
                    <a:pt x="4668" y="483"/>
                    <a:pt x="4661" y="469"/>
                    <a:pt x="4726" y="381"/>
                  </a:cubicBezTo>
                  <a:cubicBezTo>
                    <a:pt x="4800" y="300"/>
                    <a:pt x="4800" y="307"/>
                    <a:pt x="4858" y="300"/>
                  </a:cubicBezTo>
                  <a:cubicBezTo>
                    <a:pt x="4917" y="285"/>
                    <a:pt x="4961" y="285"/>
                    <a:pt x="4990" y="256"/>
                  </a:cubicBezTo>
                  <a:cubicBezTo>
                    <a:pt x="5027" y="219"/>
                    <a:pt x="4983" y="212"/>
                    <a:pt x="4946" y="176"/>
                  </a:cubicBezTo>
                  <a:cubicBezTo>
                    <a:pt x="4917" y="146"/>
                    <a:pt x="4910" y="117"/>
                    <a:pt x="4932" y="58"/>
                  </a:cubicBezTo>
                  <a:cubicBezTo>
                    <a:pt x="4939" y="36"/>
                    <a:pt x="4954" y="29"/>
                    <a:pt x="4961" y="29"/>
                  </a:cubicBezTo>
                  <a:lnTo>
                    <a:pt x="4961" y="0"/>
                  </a:lnTo>
                  <a:lnTo>
                    <a:pt x="4961" y="0"/>
                  </a:lnTo>
                  <a:lnTo>
                    <a:pt x="4961" y="0"/>
                  </a:lnTo>
                  <a:lnTo>
                    <a:pt x="4961" y="0"/>
                  </a:lnTo>
                  <a:cubicBezTo>
                    <a:pt x="4946" y="0"/>
                    <a:pt x="4924" y="7"/>
                    <a:pt x="4902" y="44"/>
                  </a:cubicBezTo>
                  <a:cubicBezTo>
                    <a:pt x="4873" y="117"/>
                    <a:pt x="4880" y="154"/>
                    <a:pt x="4932" y="197"/>
                  </a:cubicBezTo>
                  <a:cubicBezTo>
                    <a:pt x="4939" y="212"/>
                    <a:pt x="4954" y="219"/>
                    <a:pt x="4961" y="227"/>
                  </a:cubicBezTo>
                  <a:lnTo>
                    <a:pt x="4968" y="234"/>
                  </a:lnTo>
                  <a:cubicBezTo>
                    <a:pt x="4946" y="256"/>
                    <a:pt x="4924" y="256"/>
                    <a:pt x="4880" y="264"/>
                  </a:cubicBezTo>
                  <a:cubicBezTo>
                    <a:pt x="4873" y="264"/>
                    <a:pt x="4858" y="264"/>
                    <a:pt x="4851" y="264"/>
                  </a:cubicBezTo>
                  <a:cubicBezTo>
                    <a:pt x="4836" y="271"/>
                    <a:pt x="4836" y="271"/>
                    <a:pt x="4836" y="271"/>
                  </a:cubicBezTo>
                  <a:cubicBezTo>
                    <a:pt x="4778" y="278"/>
                    <a:pt x="4770" y="285"/>
                    <a:pt x="4704" y="366"/>
                  </a:cubicBezTo>
                  <a:cubicBezTo>
                    <a:pt x="4675" y="395"/>
                    <a:pt x="4661" y="417"/>
                    <a:pt x="4653" y="439"/>
                  </a:cubicBezTo>
                  <a:cubicBezTo>
                    <a:pt x="4639" y="461"/>
                    <a:pt x="4631" y="469"/>
                    <a:pt x="4616" y="476"/>
                  </a:cubicBezTo>
                  <a:cubicBezTo>
                    <a:pt x="4580" y="483"/>
                    <a:pt x="4565" y="498"/>
                    <a:pt x="4543" y="520"/>
                  </a:cubicBezTo>
                  <a:cubicBezTo>
                    <a:pt x="4536" y="527"/>
                    <a:pt x="4529" y="535"/>
                    <a:pt x="4514" y="542"/>
                  </a:cubicBezTo>
                  <a:cubicBezTo>
                    <a:pt x="4455" y="593"/>
                    <a:pt x="4470" y="681"/>
                    <a:pt x="4477" y="725"/>
                  </a:cubicBezTo>
                  <a:cubicBezTo>
                    <a:pt x="4485" y="754"/>
                    <a:pt x="4463" y="791"/>
                    <a:pt x="4441" y="828"/>
                  </a:cubicBezTo>
                  <a:cubicBezTo>
                    <a:pt x="4433" y="850"/>
                    <a:pt x="4426" y="864"/>
                    <a:pt x="4419" y="879"/>
                  </a:cubicBezTo>
                  <a:cubicBezTo>
                    <a:pt x="4419" y="894"/>
                    <a:pt x="4411" y="894"/>
                    <a:pt x="4411" y="901"/>
                  </a:cubicBezTo>
                  <a:lnTo>
                    <a:pt x="4404" y="894"/>
                  </a:lnTo>
                  <a:cubicBezTo>
                    <a:pt x="4397" y="894"/>
                    <a:pt x="4382" y="886"/>
                    <a:pt x="4367" y="886"/>
                  </a:cubicBezTo>
                  <a:cubicBezTo>
                    <a:pt x="4360" y="886"/>
                    <a:pt x="4353" y="886"/>
                    <a:pt x="4353" y="886"/>
                  </a:cubicBezTo>
                  <a:cubicBezTo>
                    <a:pt x="4309" y="886"/>
                    <a:pt x="4301" y="923"/>
                    <a:pt x="4294" y="945"/>
                  </a:cubicBezTo>
                  <a:cubicBezTo>
                    <a:pt x="4294" y="967"/>
                    <a:pt x="4287" y="982"/>
                    <a:pt x="4280" y="1004"/>
                  </a:cubicBezTo>
                  <a:cubicBezTo>
                    <a:pt x="4265" y="1026"/>
                    <a:pt x="4257" y="1040"/>
                    <a:pt x="4257" y="1055"/>
                  </a:cubicBezTo>
                  <a:cubicBezTo>
                    <a:pt x="4250" y="1055"/>
                    <a:pt x="4250" y="1062"/>
                    <a:pt x="4250" y="1062"/>
                  </a:cubicBezTo>
                  <a:cubicBezTo>
                    <a:pt x="4250" y="1062"/>
                    <a:pt x="4243" y="1062"/>
                    <a:pt x="4235" y="1069"/>
                  </a:cubicBezTo>
                  <a:cubicBezTo>
                    <a:pt x="4228" y="1062"/>
                    <a:pt x="4221" y="1040"/>
                    <a:pt x="4213" y="1033"/>
                  </a:cubicBezTo>
                  <a:cubicBezTo>
                    <a:pt x="4206" y="1011"/>
                    <a:pt x="4199" y="989"/>
                    <a:pt x="4184" y="974"/>
                  </a:cubicBezTo>
                  <a:cubicBezTo>
                    <a:pt x="4170" y="952"/>
                    <a:pt x="4148" y="945"/>
                    <a:pt x="4125" y="945"/>
                  </a:cubicBezTo>
                  <a:cubicBezTo>
                    <a:pt x="4104" y="945"/>
                    <a:pt x="4082" y="960"/>
                    <a:pt x="4060" y="974"/>
                  </a:cubicBezTo>
                  <a:cubicBezTo>
                    <a:pt x="4045" y="974"/>
                    <a:pt x="4030" y="989"/>
                    <a:pt x="4023" y="989"/>
                  </a:cubicBezTo>
                  <a:cubicBezTo>
                    <a:pt x="3950" y="1026"/>
                    <a:pt x="3935" y="1047"/>
                    <a:pt x="3928" y="1128"/>
                  </a:cubicBezTo>
                  <a:cubicBezTo>
                    <a:pt x="3920" y="1150"/>
                    <a:pt x="3920" y="1157"/>
                    <a:pt x="3920" y="1157"/>
                  </a:cubicBezTo>
                  <a:lnTo>
                    <a:pt x="3913" y="1157"/>
                  </a:lnTo>
                  <a:cubicBezTo>
                    <a:pt x="3913" y="1157"/>
                    <a:pt x="3913" y="1157"/>
                    <a:pt x="3906" y="1157"/>
                  </a:cubicBezTo>
                  <a:cubicBezTo>
                    <a:pt x="3899" y="1157"/>
                    <a:pt x="3899" y="1157"/>
                    <a:pt x="3899" y="1157"/>
                  </a:cubicBezTo>
                  <a:cubicBezTo>
                    <a:pt x="3884" y="1157"/>
                    <a:pt x="3884" y="1157"/>
                    <a:pt x="3884" y="1157"/>
                  </a:cubicBezTo>
                  <a:cubicBezTo>
                    <a:pt x="3884" y="1157"/>
                    <a:pt x="3876" y="1143"/>
                    <a:pt x="3869" y="1128"/>
                  </a:cubicBezTo>
                  <a:cubicBezTo>
                    <a:pt x="3862" y="1106"/>
                    <a:pt x="3847" y="1084"/>
                    <a:pt x="3825" y="1069"/>
                  </a:cubicBezTo>
                  <a:cubicBezTo>
                    <a:pt x="3818" y="1062"/>
                    <a:pt x="3803" y="1062"/>
                    <a:pt x="3789" y="1062"/>
                  </a:cubicBezTo>
                  <a:cubicBezTo>
                    <a:pt x="3737" y="1062"/>
                    <a:pt x="3686" y="1135"/>
                    <a:pt x="3671" y="1157"/>
                  </a:cubicBezTo>
                  <a:cubicBezTo>
                    <a:pt x="3664" y="1172"/>
                    <a:pt x="3657" y="1187"/>
                    <a:pt x="3657" y="1201"/>
                  </a:cubicBezTo>
                  <a:cubicBezTo>
                    <a:pt x="3649" y="1223"/>
                    <a:pt x="3642" y="1231"/>
                    <a:pt x="3613" y="1253"/>
                  </a:cubicBezTo>
                  <a:cubicBezTo>
                    <a:pt x="3598" y="1260"/>
                    <a:pt x="3591" y="1267"/>
                    <a:pt x="3576" y="1267"/>
                  </a:cubicBezTo>
                  <a:cubicBezTo>
                    <a:pt x="3554" y="1282"/>
                    <a:pt x="3539" y="1289"/>
                    <a:pt x="3503" y="1333"/>
                  </a:cubicBezTo>
                  <a:cubicBezTo>
                    <a:pt x="3503" y="1341"/>
                    <a:pt x="3495" y="1348"/>
                    <a:pt x="3488" y="1355"/>
                  </a:cubicBezTo>
                  <a:cubicBezTo>
                    <a:pt x="3473" y="1377"/>
                    <a:pt x="3473" y="1377"/>
                    <a:pt x="3437" y="1377"/>
                  </a:cubicBezTo>
                  <a:cubicBezTo>
                    <a:pt x="3437" y="1370"/>
                    <a:pt x="3444" y="1355"/>
                    <a:pt x="3444" y="1348"/>
                  </a:cubicBezTo>
                  <a:cubicBezTo>
                    <a:pt x="3451" y="1326"/>
                    <a:pt x="3451" y="1304"/>
                    <a:pt x="3451" y="1289"/>
                  </a:cubicBezTo>
                  <a:cubicBezTo>
                    <a:pt x="3444" y="1275"/>
                    <a:pt x="3430" y="1260"/>
                    <a:pt x="3415" y="1260"/>
                  </a:cubicBezTo>
                  <a:cubicBezTo>
                    <a:pt x="3393" y="1260"/>
                    <a:pt x="3378" y="1275"/>
                    <a:pt x="3363" y="1289"/>
                  </a:cubicBezTo>
                  <a:cubicBezTo>
                    <a:pt x="3342" y="1304"/>
                    <a:pt x="3327" y="1319"/>
                    <a:pt x="3305" y="1319"/>
                  </a:cubicBezTo>
                  <a:cubicBezTo>
                    <a:pt x="3298" y="1326"/>
                    <a:pt x="3290" y="1326"/>
                    <a:pt x="3275" y="1326"/>
                  </a:cubicBezTo>
                  <a:cubicBezTo>
                    <a:pt x="3261" y="1326"/>
                    <a:pt x="3246" y="1319"/>
                    <a:pt x="3232" y="1311"/>
                  </a:cubicBezTo>
                  <a:cubicBezTo>
                    <a:pt x="3224" y="1304"/>
                    <a:pt x="3224" y="1304"/>
                    <a:pt x="3224" y="1304"/>
                  </a:cubicBezTo>
                  <a:cubicBezTo>
                    <a:pt x="3210" y="1304"/>
                    <a:pt x="3210" y="1304"/>
                    <a:pt x="3210" y="1304"/>
                  </a:cubicBezTo>
                  <a:cubicBezTo>
                    <a:pt x="3202" y="1304"/>
                    <a:pt x="3114" y="1311"/>
                    <a:pt x="3070" y="1333"/>
                  </a:cubicBezTo>
                  <a:lnTo>
                    <a:pt x="3063" y="1333"/>
                  </a:lnTo>
                  <a:cubicBezTo>
                    <a:pt x="3056" y="1333"/>
                    <a:pt x="3041" y="1326"/>
                    <a:pt x="3026" y="1319"/>
                  </a:cubicBezTo>
                  <a:cubicBezTo>
                    <a:pt x="3019" y="1319"/>
                    <a:pt x="3019" y="1311"/>
                    <a:pt x="3012" y="1311"/>
                  </a:cubicBezTo>
                  <a:cubicBezTo>
                    <a:pt x="2997" y="1304"/>
                    <a:pt x="2990" y="1289"/>
                    <a:pt x="2982" y="1275"/>
                  </a:cubicBezTo>
                  <a:cubicBezTo>
                    <a:pt x="2968" y="1253"/>
                    <a:pt x="2953" y="1216"/>
                    <a:pt x="2909" y="1216"/>
                  </a:cubicBezTo>
                  <a:cubicBezTo>
                    <a:pt x="2902" y="1216"/>
                    <a:pt x="2894" y="1216"/>
                    <a:pt x="2887" y="1223"/>
                  </a:cubicBezTo>
                  <a:cubicBezTo>
                    <a:pt x="2873" y="1223"/>
                    <a:pt x="2865" y="1223"/>
                    <a:pt x="2858" y="1223"/>
                  </a:cubicBezTo>
                  <a:cubicBezTo>
                    <a:pt x="2851" y="1223"/>
                    <a:pt x="2843" y="1223"/>
                    <a:pt x="2836" y="1216"/>
                  </a:cubicBezTo>
                  <a:cubicBezTo>
                    <a:pt x="2836" y="1216"/>
                    <a:pt x="2836" y="1209"/>
                    <a:pt x="2836" y="1201"/>
                  </a:cubicBezTo>
                  <a:cubicBezTo>
                    <a:pt x="2843" y="1179"/>
                    <a:pt x="2836" y="1157"/>
                    <a:pt x="2821" y="1135"/>
                  </a:cubicBezTo>
                  <a:cubicBezTo>
                    <a:pt x="2807" y="1121"/>
                    <a:pt x="2777" y="1106"/>
                    <a:pt x="2755" y="1106"/>
                  </a:cubicBezTo>
                  <a:cubicBezTo>
                    <a:pt x="2733" y="1106"/>
                    <a:pt x="2719" y="1114"/>
                    <a:pt x="2704" y="1121"/>
                  </a:cubicBezTo>
                  <a:cubicBezTo>
                    <a:pt x="2682" y="1128"/>
                    <a:pt x="2675" y="1128"/>
                    <a:pt x="2660" y="1128"/>
                  </a:cubicBezTo>
                  <a:cubicBezTo>
                    <a:pt x="2645" y="1128"/>
                    <a:pt x="2638" y="1128"/>
                    <a:pt x="2616" y="1121"/>
                  </a:cubicBezTo>
                  <a:cubicBezTo>
                    <a:pt x="2609" y="1114"/>
                    <a:pt x="2601" y="1114"/>
                    <a:pt x="2587" y="1106"/>
                  </a:cubicBezTo>
                  <a:cubicBezTo>
                    <a:pt x="2572" y="1106"/>
                    <a:pt x="2558" y="1106"/>
                    <a:pt x="2543" y="1106"/>
                  </a:cubicBezTo>
                  <a:cubicBezTo>
                    <a:pt x="2513" y="1106"/>
                    <a:pt x="2492" y="1114"/>
                    <a:pt x="2455" y="1121"/>
                  </a:cubicBezTo>
                  <a:cubicBezTo>
                    <a:pt x="2440" y="1128"/>
                    <a:pt x="2426" y="1135"/>
                    <a:pt x="2396" y="1143"/>
                  </a:cubicBezTo>
                  <a:cubicBezTo>
                    <a:pt x="2389" y="1143"/>
                    <a:pt x="2389" y="1143"/>
                    <a:pt x="2382" y="1143"/>
                  </a:cubicBezTo>
                  <a:cubicBezTo>
                    <a:pt x="2360" y="1143"/>
                    <a:pt x="2352" y="1128"/>
                    <a:pt x="2330" y="1099"/>
                  </a:cubicBezTo>
                  <a:cubicBezTo>
                    <a:pt x="2323" y="1077"/>
                    <a:pt x="2316" y="1062"/>
                    <a:pt x="2301" y="1047"/>
                  </a:cubicBezTo>
                  <a:cubicBezTo>
                    <a:pt x="2279" y="1026"/>
                    <a:pt x="2162" y="916"/>
                    <a:pt x="2089" y="901"/>
                  </a:cubicBezTo>
                  <a:cubicBezTo>
                    <a:pt x="2067" y="901"/>
                    <a:pt x="2044" y="901"/>
                    <a:pt x="2030" y="901"/>
                  </a:cubicBezTo>
                  <a:cubicBezTo>
                    <a:pt x="2001" y="901"/>
                    <a:pt x="1986" y="901"/>
                    <a:pt x="1971" y="894"/>
                  </a:cubicBezTo>
                  <a:cubicBezTo>
                    <a:pt x="1964" y="886"/>
                    <a:pt x="1957" y="879"/>
                    <a:pt x="1949" y="872"/>
                  </a:cubicBezTo>
                  <a:cubicBezTo>
                    <a:pt x="1942" y="850"/>
                    <a:pt x="1920" y="828"/>
                    <a:pt x="1883" y="820"/>
                  </a:cubicBezTo>
                  <a:cubicBezTo>
                    <a:pt x="1876" y="820"/>
                    <a:pt x="1869" y="820"/>
                    <a:pt x="1861" y="820"/>
                  </a:cubicBezTo>
                  <a:cubicBezTo>
                    <a:pt x="1810" y="820"/>
                    <a:pt x="1751" y="850"/>
                    <a:pt x="1737" y="864"/>
                  </a:cubicBezTo>
                  <a:cubicBezTo>
                    <a:pt x="1722" y="879"/>
                    <a:pt x="1708" y="886"/>
                    <a:pt x="1693" y="886"/>
                  </a:cubicBezTo>
                  <a:cubicBezTo>
                    <a:pt x="1693" y="886"/>
                    <a:pt x="1678" y="886"/>
                    <a:pt x="1663" y="872"/>
                  </a:cubicBezTo>
                  <a:cubicBezTo>
                    <a:pt x="1656" y="864"/>
                    <a:pt x="1649" y="857"/>
                    <a:pt x="1642" y="850"/>
                  </a:cubicBezTo>
                  <a:cubicBezTo>
                    <a:pt x="1627" y="828"/>
                    <a:pt x="1612" y="813"/>
                    <a:pt x="1598" y="813"/>
                  </a:cubicBezTo>
                  <a:cubicBezTo>
                    <a:pt x="1561" y="813"/>
                    <a:pt x="1554" y="850"/>
                    <a:pt x="1554" y="872"/>
                  </a:cubicBezTo>
                  <a:cubicBezTo>
                    <a:pt x="1546" y="901"/>
                    <a:pt x="1510" y="901"/>
                    <a:pt x="1510" y="901"/>
                  </a:cubicBezTo>
                  <a:cubicBezTo>
                    <a:pt x="1480" y="908"/>
                    <a:pt x="1480" y="908"/>
                    <a:pt x="1480" y="908"/>
                  </a:cubicBezTo>
                  <a:cubicBezTo>
                    <a:pt x="1488" y="938"/>
                    <a:pt x="1488" y="938"/>
                    <a:pt x="1488" y="938"/>
                  </a:cubicBezTo>
                  <a:cubicBezTo>
                    <a:pt x="1488" y="974"/>
                    <a:pt x="1480" y="1026"/>
                    <a:pt x="1458" y="1033"/>
                  </a:cubicBezTo>
                  <a:cubicBezTo>
                    <a:pt x="1414" y="1040"/>
                    <a:pt x="1392" y="1047"/>
                    <a:pt x="1385" y="1084"/>
                  </a:cubicBezTo>
                  <a:cubicBezTo>
                    <a:pt x="1385" y="1092"/>
                    <a:pt x="1385" y="1092"/>
                    <a:pt x="1385" y="1092"/>
                  </a:cubicBezTo>
                  <a:cubicBezTo>
                    <a:pt x="1378" y="1106"/>
                    <a:pt x="1378" y="1114"/>
                    <a:pt x="1370" y="1114"/>
                  </a:cubicBezTo>
                  <a:cubicBezTo>
                    <a:pt x="1370" y="1114"/>
                    <a:pt x="1370" y="1114"/>
                    <a:pt x="1363" y="1106"/>
                  </a:cubicBezTo>
                  <a:cubicBezTo>
                    <a:pt x="1349" y="1099"/>
                    <a:pt x="1334" y="1092"/>
                    <a:pt x="1319" y="1092"/>
                  </a:cubicBezTo>
                  <a:cubicBezTo>
                    <a:pt x="1290" y="1092"/>
                    <a:pt x="1268" y="1114"/>
                    <a:pt x="1239" y="1135"/>
                  </a:cubicBezTo>
                  <a:cubicBezTo>
                    <a:pt x="1231" y="1143"/>
                    <a:pt x="1224" y="1150"/>
                    <a:pt x="1217" y="1157"/>
                  </a:cubicBezTo>
                  <a:cubicBezTo>
                    <a:pt x="1202" y="1172"/>
                    <a:pt x="1187" y="1179"/>
                    <a:pt x="1173" y="1187"/>
                  </a:cubicBezTo>
                  <a:cubicBezTo>
                    <a:pt x="1151" y="1209"/>
                    <a:pt x="1129" y="1223"/>
                    <a:pt x="1114" y="1253"/>
                  </a:cubicBezTo>
                  <a:cubicBezTo>
                    <a:pt x="1107" y="1260"/>
                    <a:pt x="1092" y="1267"/>
                    <a:pt x="1070" y="1275"/>
                  </a:cubicBezTo>
                  <a:cubicBezTo>
                    <a:pt x="1055" y="1282"/>
                    <a:pt x="1033" y="1289"/>
                    <a:pt x="1011" y="1297"/>
                  </a:cubicBezTo>
                  <a:cubicBezTo>
                    <a:pt x="1011" y="1297"/>
                    <a:pt x="1011" y="1304"/>
                    <a:pt x="1004" y="1304"/>
                  </a:cubicBezTo>
                  <a:cubicBezTo>
                    <a:pt x="982" y="1304"/>
                    <a:pt x="945" y="1282"/>
                    <a:pt x="916" y="1267"/>
                  </a:cubicBezTo>
                  <a:cubicBezTo>
                    <a:pt x="901" y="1253"/>
                    <a:pt x="880" y="1245"/>
                    <a:pt x="865" y="1238"/>
                  </a:cubicBezTo>
                  <a:cubicBezTo>
                    <a:pt x="850" y="1231"/>
                    <a:pt x="836" y="1231"/>
                    <a:pt x="821" y="1231"/>
                  </a:cubicBezTo>
                  <a:cubicBezTo>
                    <a:pt x="784" y="1231"/>
                    <a:pt x="755" y="1253"/>
                    <a:pt x="733" y="1275"/>
                  </a:cubicBezTo>
                  <a:cubicBezTo>
                    <a:pt x="718" y="1282"/>
                    <a:pt x="711" y="1297"/>
                    <a:pt x="696" y="1297"/>
                  </a:cubicBezTo>
                  <a:cubicBezTo>
                    <a:pt x="652" y="1326"/>
                    <a:pt x="616" y="1355"/>
                    <a:pt x="572" y="1421"/>
                  </a:cubicBezTo>
                  <a:cubicBezTo>
                    <a:pt x="535" y="1465"/>
                    <a:pt x="550" y="1502"/>
                    <a:pt x="564" y="1531"/>
                  </a:cubicBezTo>
                  <a:cubicBezTo>
                    <a:pt x="572" y="1546"/>
                    <a:pt x="579" y="1560"/>
                    <a:pt x="572" y="1575"/>
                  </a:cubicBezTo>
                  <a:cubicBezTo>
                    <a:pt x="572" y="1590"/>
                    <a:pt x="572" y="1590"/>
                    <a:pt x="572" y="1590"/>
                  </a:cubicBezTo>
                  <a:cubicBezTo>
                    <a:pt x="564" y="1626"/>
                    <a:pt x="564" y="1641"/>
                    <a:pt x="557" y="1656"/>
                  </a:cubicBezTo>
                  <a:cubicBezTo>
                    <a:pt x="550" y="1656"/>
                    <a:pt x="542" y="1648"/>
                    <a:pt x="528" y="1641"/>
                  </a:cubicBezTo>
                  <a:cubicBezTo>
                    <a:pt x="499" y="1626"/>
                    <a:pt x="462" y="1604"/>
                    <a:pt x="418" y="1604"/>
                  </a:cubicBezTo>
                  <a:cubicBezTo>
                    <a:pt x="411" y="1597"/>
                    <a:pt x="396" y="1597"/>
                    <a:pt x="381" y="1597"/>
                  </a:cubicBezTo>
                  <a:cubicBezTo>
                    <a:pt x="301" y="1597"/>
                    <a:pt x="279" y="1634"/>
                    <a:pt x="271" y="1670"/>
                  </a:cubicBezTo>
                  <a:cubicBezTo>
                    <a:pt x="264" y="1685"/>
                    <a:pt x="264" y="1685"/>
                    <a:pt x="242" y="1685"/>
                  </a:cubicBezTo>
                  <a:cubicBezTo>
                    <a:pt x="81" y="1685"/>
                    <a:pt x="81" y="1685"/>
                    <a:pt x="81" y="1685"/>
                  </a:cubicBezTo>
                  <a:cubicBezTo>
                    <a:pt x="73" y="1685"/>
                    <a:pt x="73" y="1685"/>
                    <a:pt x="73" y="1685"/>
                  </a:cubicBezTo>
                  <a:cubicBezTo>
                    <a:pt x="66" y="1685"/>
                    <a:pt x="66" y="1685"/>
                    <a:pt x="66" y="1685"/>
                  </a:cubicBezTo>
                  <a:cubicBezTo>
                    <a:pt x="59" y="1685"/>
                    <a:pt x="59" y="1685"/>
                    <a:pt x="59" y="1685"/>
                  </a:cubicBezTo>
                  <a:cubicBezTo>
                    <a:pt x="0" y="1692"/>
                    <a:pt x="0" y="1692"/>
                    <a:pt x="0" y="1692"/>
                  </a:cubicBezTo>
                  <a:cubicBezTo>
                    <a:pt x="22" y="1722"/>
                    <a:pt x="22" y="1722"/>
                    <a:pt x="22" y="1722"/>
                  </a:cubicBezTo>
                  <a:cubicBezTo>
                    <a:pt x="15" y="1736"/>
                    <a:pt x="15" y="1773"/>
                    <a:pt x="103" y="1883"/>
                  </a:cubicBezTo>
                  <a:cubicBezTo>
                    <a:pt x="139" y="1919"/>
                    <a:pt x="169" y="1934"/>
                    <a:pt x="213" y="1934"/>
                  </a:cubicBezTo>
                  <a:cubicBezTo>
                    <a:pt x="227" y="1934"/>
                    <a:pt x="249" y="1934"/>
                    <a:pt x="271" y="1927"/>
                  </a:cubicBezTo>
                  <a:cubicBezTo>
                    <a:pt x="279" y="1919"/>
                    <a:pt x="286" y="1912"/>
                    <a:pt x="293" y="1912"/>
                  </a:cubicBezTo>
                  <a:cubicBezTo>
                    <a:pt x="323" y="1897"/>
                    <a:pt x="352" y="1883"/>
                    <a:pt x="381" y="1883"/>
                  </a:cubicBezTo>
                  <a:cubicBezTo>
                    <a:pt x="396" y="1883"/>
                    <a:pt x="403" y="1883"/>
                    <a:pt x="418" y="1890"/>
                  </a:cubicBezTo>
                  <a:cubicBezTo>
                    <a:pt x="440" y="1897"/>
                    <a:pt x="469" y="1912"/>
                    <a:pt x="491" y="1927"/>
                  </a:cubicBezTo>
                  <a:cubicBezTo>
                    <a:pt x="520" y="1949"/>
                    <a:pt x="550" y="1971"/>
                    <a:pt x="594" y="1978"/>
                  </a:cubicBezTo>
                  <a:cubicBezTo>
                    <a:pt x="608" y="1978"/>
                    <a:pt x="616" y="1978"/>
                    <a:pt x="630" y="1978"/>
                  </a:cubicBezTo>
                  <a:cubicBezTo>
                    <a:pt x="652" y="1978"/>
                    <a:pt x="667" y="1978"/>
                    <a:pt x="682" y="1971"/>
                  </a:cubicBezTo>
                  <a:cubicBezTo>
                    <a:pt x="696" y="1971"/>
                    <a:pt x="711" y="1971"/>
                    <a:pt x="726" y="1971"/>
                  </a:cubicBezTo>
                  <a:cubicBezTo>
                    <a:pt x="740" y="1971"/>
                    <a:pt x="740" y="1971"/>
                    <a:pt x="740" y="1971"/>
                  </a:cubicBezTo>
                  <a:lnTo>
                    <a:pt x="740" y="1971"/>
                  </a:lnTo>
                  <a:cubicBezTo>
                    <a:pt x="755" y="1971"/>
                    <a:pt x="762" y="1971"/>
                    <a:pt x="770" y="1971"/>
                  </a:cubicBezTo>
                  <a:cubicBezTo>
                    <a:pt x="762" y="1971"/>
                    <a:pt x="762" y="1971"/>
                    <a:pt x="762" y="1978"/>
                  </a:cubicBezTo>
                  <a:cubicBezTo>
                    <a:pt x="755" y="1993"/>
                    <a:pt x="740" y="2022"/>
                    <a:pt x="755" y="2051"/>
                  </a:cubicBezTo>
                  <a:cubicBezTo>
                    <a:pt x="770" y="2066"/>
                    <a:pt x="784" y="2081"/>
                    <a:pt x="813" y="2088"/>
                  </a:cubicBezTo>
                  <a:lnTo>
                    <a:pt x="813" y="2088"/>
                  </a:lnTo>
                  <a:cubicBezTo>
                    <a:pt x="828" y="2088"/>
                    <a:pt x="836" y="2088"/>
                    <a:pt x="843" y="2095"/>
                  </a:cubicBezTo>
                  <a:cubicBezTo>
                    <a:pt x="843" y="2095"/>
                    <a:pt x="843" y="2103"/>
                    <a:pt x="850" y="2125"/>
                  </a:cubicBezTo>
                  <a:cubicBezTo>
                    <a:pt x="858" y="2169"/>
                    <a:pt x="887" y="2176"/>
                    <a:pt x="901" y="2176"/>
                  </a:cubicBezTo>
                  <a:cubicBezTo>
                    <a:pt x="923" y="2176"/>
                    <a:pt x="945" y="2161"/>
                    <a:pt x="968" y="2147"/>
                  </a:cubicBezTo>
                  <a:cubicBezTo>
                    <a:pt x="975" y="2139"/>
                    <a:pt x="975" y="2139"/>
                    <a:pt x="975" y="2139"/>
                  </a:cubicBezTo>
                  <a:cubicBezTo>
                    <a:pt x="989" y="2132"/>
                    <a:pt x="997" y="2132"/>
                    <a:pt x="1004" y="2132"/>
                  </a:cubicBezTo>
                  <a:cubicBezTo>
                    <a:pt x="1011" y="2132"/>
                    <a:pt x="1026" y="2154"/>
                    <a:pt x="1033" y="2161"/>
                  </a:cubicBezTo>
                  <a:cubicBezTo>
                    <a:pt x="1048" y="2191"/>
                    <a:pt x="1070" y="2257"/>
                    <a:pt x="1114" y="2257"/>
                  </a:cubicBezTo>
                  <a:cubicBezTo>
                    <a:pt x="1129" y="2257"/>
                    <a:pt x="1136" y="2249"/>
                    <a:pt x="1151" y="2242"/>
                  </a:cubicBezTo>
                  <a:cubicBezTo>
                    <a:pt x="1158" y="2242"/>
                    <a:pt x="1165" y="2235"/>
                    <a:pt x="1165" y="2235"/>
                  </a:cubicBezTo>
                  <a:cubicBezTo>
                    <a:pt x="1173" y="2235"/>
                    <a:pt x="1180" y="2242"/>
                    <a:pt x="1180" y="2242"/>
                  </a:cubicBezTo>
                  <a:cubicBezTo>
                    <a:pt x="1165" y="2278"/>
                    <a:pt x="1143" y="2323"/>
                    <a:pt x="1165" y="2359"/>
                  </a:cubicBezTo>
                  <a:cubicBezTo>
                    <a:pt x="1180" y="2388"/>
                    <a:pt x="1217" y="2396"/>
                    <a:pt x="1261" y="2418"/>
                  </a:cubicBezTo>
                  <a:cubicBezTo>
                    <a:pt x="1290" y="2425"/>
                    <a:pt x="1312" y="2440"/>
                    <a:pt x="1341" y="2447"/>
                  </a:cubicBezTo>
                  <a:cubicBezTo>
                    <a:pt x="1385" y="2469"/>
                    <a:pt x="1444" y="2476"/>
                    <a:pt x="1480" y="2476"/>
                  </a:cubicBezTo>
                  <a:cubicBezTo>
                    <a:pt x="1517" y="2476"/>
                    <a:pt x="1554" y="2476"/>
                    <a:pt x="1568" y="2469"/>
                  </a:cubicBezTo>
                  <a:cubicBezTo>
                    <a:pt x="1568" y="2469"/>
                    <a:pt x="1568" y="2469"/>
                    <a:pt x="1576" y="2469"/>
                  </a:cubicBezTo>
                  <a:cubicBezTo>
                    <a:pt x="1598" y="2469"/>
                    <a:pt x="1642" y="2476"/>
                    <a:pt x="1671" y="2484"/>
                  </a:cubicBezTo>
                  <a:cubicBezTo>
                    <a:pt x="1685" y="2484"/>
                    <a:pt x="1693" y="2484"/>
                    <a:pt x="1708" y="2484"/>
                  </a:cubicBezTo>
                  <a:cubicBezTo>
                    <a:pt x="1708" y="2484"/>
                    <a:pt x="1715" y="2491"/>
                    <a:pt x="1722" y="2491"/>
                  </a:cubicBezTo>
                  <a:cubicBezTo>
                    <a:pt x="1737" y="2491"/>
                    <a:pt x="1751" y="2484"/>
                    <a:pt x="1759" y="2476"/>
                  </a:cubicBezTo>
                  <a:cubicBezTo>
                    <a:pt x="1759" y="2484"/>
                    <a:pt x="1759" y="2484"/>
                    <a:pt x="1759" y="2491"/>
                  </a:cubicBezTo>
                  <a:cubicBezTo>
                    <a:pt x="1766" y="2513"/>
                    <a:pt x="1773" y="2557"/>
                    <a:pt x="1818" y="2557"/>
                  </a:cubicBezTo>
                  <a:cubicBezTo>
                    <a:pt x="1825" y="2557"/>
                    <a:pt x="1832" y="2557"/>
                    <a:pt x="1839" y="2550"/>
                  </a:cubicBezTo>
                  <a:cubicBezTo>
                    <a:pt x="1869" y="2542"/>
                    <a:pt x="1883" y="2520"/>
                    <a:pt x="1891" y="2506"/>
                  </a:cubicBezTo>
                  <a:cubicBezTo>
                    <a:pt x="1898" y="2498"/>
                    <a:pt x="1898" y="2498"/>
                    <a:pt x="1898" y="2498"/>
                  </a:cubicBezTo>
                  <a:cubicBezTo>
                    <a:pt x="1927" y="2506"/>
                    <a:pt x="1986" y="2579"/>
                    <a:pt x="2008" y="2623"/>
                  </a:cubicBezTo>
                  <a:cubicBezTo>
                    <a:pt x="2030" y="2674"/>
                    <a:pt x="2023" y="2696"/>
                    <a:pt x="2008" y="2704"/>
                  </a:cubicBezTo>
                  <a:cubicBezTo>
                    <a:pt x="1942" y="2740"/>
                    <a:pt x="1920" y="2784"/>
                    <a:pt x="1927" y="2828"/>
                  </a:cubicBezTo>
                  <a:cubicBezTo>
                    <a:pt x="1927" y="2843"/>
                    <a:pt x="1935" y="2850"/>
                    <a:pt x="1935" y="2857"/>
                  </a:cubicBezTo>
                  <a:cubicBezTo>
                    <a:pt x="1949" y="2879"/>
                    <a:pt x="1949" y="2887"/>
                    <a:pt x="1942" y="2909"/>
                  </a:cubicBezTo>
                  <a:cubicBezTo>
                    <a:pt x="1913" y="2953"/>
                    <a:pt x="1935" y="2997"/>
                    <a:pt x="1964" y="3048"/>
                  </a:cubicBezTo>
                  <a:cubicBezTo>
                    <a:pt x="1971" y="3063"/>
                    <a:pt x="1979" y="3077"/>
                    <a:pt x="1986" y="3099"/>
                  </a:cubicBezTo>
                  <a:cubicBezTo>
                    <a:pt x="2023" y="3165"/>
                    <a:pt x="2008" y="3224"/>
                    <a:pt x="1993" y="3246"/>
                  </a:cubicBezTo>
                  <a:cubicBezTo>
                    <a:pt x="1986" y="3253"/>
                    <a:pt x="1971" y="3260"/>
                    <a:pt x="1957" y="3268"/>
                  </a:cubicBezTo>
                  <a:cubicBezTo>
                    <a:pt x="1942" y="3275"/>
                    <a:pt x="1920" y="3290"/>
                    <a:pt x="1905" y="3304"/>
                  </a:cubicBezTo>
                  <a:cubicBezTo>
                    <a:pt x="1891" y="3326"/>
                    <a:pt x="1891" y="3356"/>
                    <a:pt x="1891" y="3392"/>
                  </a:cubicBezTo>
                  <a:cubicBezTo>
                    <a:pt x="1891" y="3422"/>
                    <a:pt x="1891" y="3451"/>
                    <a:pt x="1883" y="3473"/>
                  </a:cubicBezTo>
                  <a:cubicBezTo>
                    <a:pt x="1869" y="3524"/>
                    <a:pt x="1861" y="3561"/>
                    <a:pt x="1861" y="3561"/>
                  </a:cubicBezTo>
                  <a:cubicBezTo>
                    <a:pt x="1854" y="3597"/>
                    <a:pt x="1854" y="3597"/>
                    <a:pt x="1854" y="3597"/>
                  </a:cubicBezTo>
                  <a:cubicBezTo>
                    <a:pt x="1883" y="3597"/>
                    <a:pt x="1883" y="3597"/>
                    <a:pt x="1883" y="3597"/>
                  </a:cubicBezTo>
                  <a:cubicBezTo>
                    <a:pt x="1898" y="3605"/>
                    <a:pt x="1905" y="3605"/>
                    <a:pt x="1920" y="3605"/>
                  </a:cubicBezTo>
                  <a:cubicBezTo>
                    <a:pt x="1905" y="3619"/>
                    <a:pt x="1891" y="3642"/>
                    <a:pt x="1898" y="3685"/>
                  </a:cubicBezTo>
                  <a:cubicBezTo>
                    <a:pt x="1905" y="3722"/>
                    <a:pt x="1927" y="3729"/>
                    <a:pt x="1949" y="3729"/>
                  </a:cubicBezTo>
                  <a:cubicBezTo>
                    <a:pt x="1971" y="3729"/>
                    <a:pt x="1993" y="3729"/>
                    <a:pt x="2052" y="3671"/>
                  </a:cubicBezTo>
                  <a:cubicBezTo>
                    <a:pt x="2067" y="3656"/>
                    <a:pt x="2074" y="3649"/>
                    <a:pt x="2074" y="3649"/>
                  </a:cubicBezTo>
                  <a:lnTo>
                    <a:pt x="2074" y="3649"/>
                  </a:lnTo>
                  <a:cubicBezTo>
                    <a:pt x="2081" y="3656"/>
                    <a:pt x="2081" y="3664"/>
                    <a:pt x="2081" y="3671"/>
                  </a:cubicBezTo>
                  <a:cubicBezTo>
                    <a:pt x="2089" y="3700"/>
                    <a:pt x="2096" y="3744"/>
                    <a:pt x="2125" y="3766"/>
                  </a:cubicBezTo>
                  <a:cubicBezTo>
                    <a:pt x="2140" y="3773"/>
                    <a:pt x="2162" y="3781"/>
                    <a:pt x="2176" y="3781"/>
                  </a:cubicBezTo>
                  <a:cubicBezTo>
                    <a:pt x="2184" y="3781"/>
                    <a:pt x="2199" y="3781"/>
                    <a:pt x="2206" y="3773"/>
                  </a:cubicBezTo>
                  <a:cubicBezTo>
                    <a:pt x="2213" y="3773"/>
                    <a:pt x="2213" y="3773"/>
                    <a:pt x="2220" y="3773"/>
                  </a:cubicBezTo>
                  <a:cubicBezTo>
                    <a:pt x="2228" y="3773"/>
                    <a:pt x="2228" y="3773"/>
                    <a:pt x="2235" y="3781"/>
                  </a:cubicBezTo>
                  <a:cubicBezTo>
                    <a:pt x="2250" y="3795"/>
                    <a:pt x="2213" y="3832"/>
                    <a:pt x="2191" y="3861"/>
                  </a:cubicBezTo>
                  <a:cubicBezTo>
                    <a:pt x="2191" y="3869"/>
                    <a:pt x="2191" y="3869"/>
                    <a:pt x="2191" y="3869"/>
                  </a:cubicBezTo>
                  <a:cubicBezTo>
                    <a:pt x="2140" y="3927"/>
                    <a:pt x="2162" y="4125"/>
                    <a:pt x="2162" y="4125"/>
                  </a:cubicBezTo>
                  <a:cubicBezTo>
                    <a:pt x="2169" y="4147"/>
                    <a:pt x="2176" y="4169"/>
                    <a:pt x="2184" y="4184"/>
                  </a:cubicBezTo>
                  <a:cubicBezTo>
                    <a:pt x="2191" y="4206"/>
                    <a:pt x="2191" y="4228"/>
                    <a:pt x="2191" y="4242"/>
                  </a:cubicBezTo>
                  <a:cubicBezTo>
                    <a:pt x="2191" y="4257"/>
                    <a:pt x="2176" y="4264"/>
                    <a:pt x="2169" y="4279"/>
                  </a:cubicBezTo>
                  <a:cubicBezTo>
                    <a:pt x="2147" y="4308"/>
                    <a:pt x="2118" y="4338"/>
                    <a:pt x="2103" y="4396"/>
                  </a:cubicBezTo>
                  <a:cubicBezTo>
                    <a:pt x="2103" y="4404"/>
                    <a:pt x="2103" y="4404"/>
                    <a:pt x="2103" y="4404"/>
                  </a:cubicBezTo>
                  <a:cubicBezTo>
                    <a:pt x="2089" y="4492"/>
                    <a:pt x="2081" y="4535"/>
                    <a:pt x="2125" y="4579"/>
                  </a:cubicBezTo>
                  <a:cubicBezTo>
                    <a:pt x="2132" y="4587"/>
                    <a:pt x="2147" y="4602"/>
                    <a:pt x="2154" y="4609"/>
                  </a:cubicBezTo>
                  <a:cubicBezTo>
                    <a:pt x="2162" y="4609"/>
                    <a:pt x="2169" y="4616"/>
                    <a:pt x="2176" y="4623"/>
                  </a:cubicBezTo>
                  <a:cubicBezTo>
                    <a:pt x="2169" y="4623"/>
                    <a:pt x="2169" y="4623"/>
                    <a:pt x="2162" y="4623"/>
                  </a:cubicBezTo>
                  <a:cubicBezTo>
                    <a:pt x="2147" y="4631"/>
                    <a:pt x="2125" y="4638"/>
                    <a:pt x="2096" y="4675"/>
                  </a:cubicBezTo>
                  <a:cubicBezTo>
                    <a:pt x="2044" y="4733"/>
                    <a:pt x="2044" y="4792"/>
                    <a:pt x="2067" y="4851"/>
                  </a:cubicBezTo>
                  <a:cubicBezTo>
                    <a:pt x="2081" y="4902"/>
                    <a:pt x="2118" y="4946"/>
                    <a:pt x="2147" y="4983"/>
                  </a:cubicBezTo>
                  <a:cubicBezTo>
                    <a:pt x="2154" y="4990"/>
                    <a:pt x="2162" y="4997"/>
                    <a:pt x="2169" y="5012"/>
                  </a:cubicBezTo>
                  <a:cubicBezTo>
                    <a:pt x="2184" y="5026"/>
                    <a:pt x="2199" y="5034"/>
                    <a:pt x="2220" y="5048"/>
                  </a:cubicBezTo>
                  <a:cubicBezTo>
                    <a:pt x="2242" y="5063"/>
                    <a:pt x="2264" y="5078"/>
                    <a:pt x="2279" y="5114"/>
                  </a:cubicBezTo>
                  <a:cubicBezTo>
                    <a:pt x="2301" y="5180"/>
                    <a:pt x="2338" y="5195"/>
                    <a:pt x="2352" y="5202"/>
                  </a:cubicBezTo>
                  <a:cubicBezTo>
                    <a:pt x="2374" y="5217"/>
                    <a:pt x="2499" y="5297"/>
                    <a:pt x="2528" y="5312"/>
                  </a:cubicBezTo>
                  <a:cubicBezTo>
                    <a:pt x="2535" y="5319"/>
                    <a:pt x="2543" y="5319"/>
                    <a:pt x="2550" y="5319"/>
                  </a:cubicBezTo>
                  <a:cubicBezTo>
                    <a:pt x="2587" y="5319"/>
                    <a:pt x="2609" y="5283"/>
                    <a:pt x="2609" y="5254"/>
                  </a:cubicBezTo>
                  <a:cubicBezTo>
                    <a:pt x="2616" y="5254"/>
                    <a:pt x="2616" y="5254"/>
                    <a:pt x="2616" y="5254"/>
                  </a:cubicBezTo>
                  <a:cubicBezTo>
                    <a:pt x="2623" y="5254"/>
                    <a:pt x="2623" y="5261"/>
                    <a:pt x="2623" y="5261"/>
                  </a:cubicBezTo>
                  <a:cubicBezTo>
                    <a:pt x="2638" y="5283"/>
                    <a:pt x="2653" y="5297"/>
                    <a:pt x="2675" y="5319"/>
                  </a:cubicBezTo>
                  <a:cubicBezTo>
                    <a:pt x="2689" y="5342"/>
                    <a:pt x="2711" y="5364"/>
                    <a:pt x="2733" y="5393"/>
                  </a:cubicBezTo>
                  <a:cubicBezTo>
                    <a:pt x="2755" y="5422"/>
                    <a:pt x="2777" y="5437"/>
                    <a:pt x="2807" y="5437"/>
                  </a:cubicBezTo>
                  <a:cubicBezTo>
                    <a:pt x="2836" y="5437"/>
                    <a:pt x="2865" y="5422"/>
                    <a:pt x="2902" y="5400"/>
                  </a:cubicBezTo>
                  <a:cubicBezTo>
                    <a:pt x="2909" y="5400"/>
                    <a:pt x="2917" y="5393"/>
                    <a:pt x="2924" y="5393"/>
                  </a:cubicBezTo>
                  <a:cubicBezTo>
                    <a:pt x="2953" y="5378"/>
                    <a:pt x="2982" y="5356"/>
                    <a:pt x="3004" y="5342"/>
                  </a:cubicBezTo>
                  <a:cubicBezTo>
                    <a:pt x="3026" y="5327"/>
                    <a:pt x="3049" y="5312"/>
                    <a:pt x="3070" y="5305"/>
                  </a:cubicBezTo>
                  <a:cubicBezTo>
                    <a:pt x="3070" y="5312"/>
                    <a:pt x="3078" y="5334"/>
                    <a:pt x="3092" y="5349"/>
                  </a:cubicBezTo>
                  <a:cubicBezTo>
                    <a:pt x="3100" y="5364"/>
                    <a:pt x="3122" y="5378"/>
                    <a:pt x="3144" y="5378"/>
                  </a:cubicBezTo>
                  <a:cubicBezTo>
                    <a:pt x="3144" y="5378"/>
                    <a:pt x="3151" y="5371"/>
                    <a:pt x="3158" y="5371"/>
                  </a:cubicBezTo>
                  <a:cubicBezTo>
                    <a:pt x="3166" y="5371"/>
                    <a:pt x="3166" y="5371"/>
                    <a:pt x="3173" y="5371"/>
                  </a:cubicBezTo>
                  <a:lnTo>
                    <a:pt x="3173" y="5371"/>
                  </a:lnTo>
                  <a:lnTo>
                    <a:pt x="3173" y="5371"/>
                  </a:lnTo>
                  <a:cubicBezTo>
                    <a:pt x="3202" y="5407"/>
                    <a:pt x="3254" y="5444"/>
                    <a:pt x="3305" y="5444"/>
                  </a:cubicBezTo>
                  <a:cubicBezTo>
                    <a:pt x="3312" y="5444"/>
                    <a:pt x="3320" y="5444"/>
                    <a:pt x="3320" y="5444"/>
                  </a:cubicBezTo>
                  <a:cubicBezTo>
                    <a:pt x="3327" y="5444"/>
                    <a:pt x="3327" y="5444"/>
                    <a:pt x="3327" y="5444"/>
                  </a:cubicBezTo>
                  <a:cubicBezTo>
                    <a:pt x="3342" y="5444"/>
                    <a:pt x="3349" y="5437"/>
                    <a:pt x="3356" y="5437"/>
                  </a:cubicBezTo>
                  <a:cubicBezTo>
                    <a:pt x="3356" y="5437"/>
                    <a:pt x="3371" y="5437"/>
                    <a:pt x="3385" y="5481"/>
                  </a:cubicBezTo>
                  <a:cubicBezTo>
                    <a:pt x="3400" y="5539"/>
                    <a:pt x="3444" y="5554"/>
                    <a:pt x="3466" y="5554"/>
                  </a:cubicBezTo>
                  <a:cubicBezTo>
                    <a:pt x="3510" y="5554"/>
                    <a:pt x="3554" y="5517"/>
                    <a:pt x="3576" y="5510"/>
                  </a:cubicBezTo>
                  <a:cubicBezTo>
                    <a:pt x="3576" y="5503"/>
                    <a:pt x="3576" y="5503"/>
                    <a:pt x="3583" y="5503"/>
                  </a:cubicBezTo>
                  <a:cubicBezTo>
                    <a:pt x="3583" y="5503"/>
                    <a:pt x="3591" y="5517"/>
                    <a:pt x="3591" y="5539"/>
                  </a:cubicBezTo>
                  <a:cubicBezTo>
                    <a:pt x="3605" y="5605"/>
                    <a:pt x="3642" y="5613"/>
                    <a:pt x="3701" y="5613"/>
                  </a:cubicBezTo>
                  <a:cubicBezTo>
                    <a:pt x="3715" y="5613"/>
                    <a:pt x="3723" y="5613"/>
                    <a:pt x="3730" y="5620"/>
                  </a:cubicBezTo>
                  <a:cubicBezTo>
                    <a:pt x="3723" y="5635"/>
                    <a:pt x="3715" y="5649"/>
                    <a:pt x="3723" y="5664"/>
                  </a:cubicBezTo>
                  <a:cubicBezTo>
                    <a:pt x="3737" y="5701"/>
                    <a:pt x="3781" y="5723"/>
                    <a:pt x="3840" y="5723"/>
                  </a:cubicBezTo>
                  <a:cubicBezTo>
                    <a:pt x="3869" y="5723"/>
                    <a:pt x="3891" y="5715"/>
                    <a:pt x="3920" y="5708"/>
                  </a:cubicBezTo>
                  <a:cubicBezTo>
                    <a:pt x="3935" y="5701"/>
                    <a:pt x="3942" y="5701"/>
                    <a:pt x="3950" y="5701"/>
                  </a:cubicBezTo>
                  <a:cubicBezTo>
                    <a:pt x="3964" y="5701"/>
                    <a:pt x="3964" y="5708"/>
                    <a:pt x="3964" y="5708"/>
                  </a:cubicBezTo>
                  <a:cubicBezTo>
                    <a:pt x="3972" y="5715"/>
                    <a:pt x="3979" y="5730"/>
                    <a:pt x="3964" y="5788"/>
                  </a:cubicBezTo>
                  <a:cubicBezTo>
                    <a:pt x="3957" y="5847"/>
                    <a:pt x="4001" y="5884"/>
                    <a:pt x="4038" y="5906"/>
                  </a:cubicBezTo>
                  <a:cubicBezTo>
                    <a:pt x="4045" y="5913"/>
                    <a:pt x="4045" y="5913"/>
                    <a:pt x="4045" y="5913"/>
                  </a:cubicBezTo>
                  <a:cubicBezTo>
                    <a:pt x="4074" y="5935"/>
                    <a:pt x="4045" y="5986"/>
                    <a:pt x="4038" y="6008"/>
                  </a:cubicBezTo>
                  <a:cubicBezTo>
                    <a:pt x="4001" y="6074"/>
                    <a:pt x="4038" y="6140"/>
                    <a:pt x="4089" y="6169"/>
                  </a:cubicBezTo>
                  <a:cubicBezTo>
                    <a:pt x="4096" y="6177"/>
                    <a:pt x="4096" y="6177"/>
                    <a:pt x="4096" y="6184"/>
                  </a:cubicBezTo>
                  <a:cubicBezTo>
                    <a:pt x="4104" y="6199"/>
                    <a:pt x="4089" y="6235"/>
                    <a:pt x="4067" y="6272"/>
                  </a:cubicBezTo>
                  <a:cubicBezTo>
                    <a:pt x="4045" y="6302"/>
                    <a:pt x="4023" y="6316"/>
                    <a:pt x="3986" y="6331"/>
                  </a:cubicBezTo>
                  <a:cubicBezTo>
                    <a:pt x="3972" y="6345"/>
                    <a:pt x="3950" y="6353"/>
                    <a:pt x="3928" y="6367"/>
                  </a:cubicBezTo>
                  <a:cubicBezTo>
                    <a:pt x="3899" y="6382"/>
                    <a:pt x="3876" y="6404"/>
                    <a:pt x="3847" y="6433"/>
                  </a:cubicBezTo>
                  <a:cubicBezTo>
                    <a:pt x="3825" y="6455"/>
                    <a:pt x="3825" y="6455"/>
                    <a:pt x="3825" y="6455"/>
                  </a:cubicBezTo>
                  <a:cubicBezTo>
                    <a:pt x="3847" y="6477"/>
                    <a:pt x="3847" y="6477"/>
                    <a:pt x="3847" y="6477"/>
                  </a:cubicBezTo>
                  <a:cubicBezTo>
                    <a:pt x="3854" y="6477"/>
                    <a:pt x="3854" y="6477"/>
                    <a:pt x="3854" y="6477"/>
                  </a:cubicBezTo>
                  <a:cubicBezTo>
                    <a:pt x="3854" y="6485"/>
                    <a:pt x="3854" y="6485"/>
                    <a:pt x="3854" y="6485"/>
                  </a:cubicBezTo>
                  <a:cubicBezTo>
                    <a:pt x="3862" y="6485"/>
                    <a:pt x="3869" y="6499"/>
                    <a:pt x="3869" y="6507"/>
                  </a:cubicBezTo>
                  <a:cubicBezTo>
                    <a:pt x="3884" y="6536"/>
                    <a:pt x="3899" y="6580"/>
                    <a:pt x="3957" y="6580"/>
                  </a:cubicBezTo>
                  <a:cubicBezTo>
                    <a:pt x="3957" y="6580"/>
                    <a:pt x="3964" y="6580"/>
                    <a:pt x="3964" y="6573"/>
                  </a:cubicBezTo>
                  <a:cubicBezTo>
                    <a:pt x="3986" y="6573"/>
                    <a:pt x="4001" y="6573"/>
                    <a:pt x="4008" y="6573"/>
                  </a:cubicBezTo>
                  <a:cubicBezTo>
                    <a:pt x="4016" y="6573"/>
                    <a:pt x="4023" y="6573"/>
                    <a:pt x="4045" y="6595"/>
                  </a:cubicBezTo>
                  <a:cubicBezTo>
                    <a:pt x="4060" y="6609"/>
                    <a:pt x="4060" y="6661"/>
                    <a:pt x="4052" y="6683"/>
                  </a:cubicBezTo>
                  <a:cubicBezTo>
                    <a:pt x="4052" y="6697"/>
                    <a:pt x="4052" y="6697"/>
                    <a:pt x="4052" y="6697"/>
                  </a:cubicBezTo>
                  <a:cubicBezTo>
                    <a:pt x="4060" y="6712"/>
                    <a:pt x="4060" y="6712"/>
                    <a:pt x="4060" y="6712"/>
                  </a:cubicBezTo>
                  <a:cubicBezTo>
                    <a:pt x="4060" y="6712"/>
                    <a:pt x="4089" y="6748"/>
                    <a:pt x="4140" y="6748"/>
                  </a:cubicBezTo>
                  <a:lnTo>
                    <a:pt x="4140" y="6748"/>
                  </a:lnTo>
                  <a:cubicBezTo>
                    <a:pt x="4140" y="6763"/>
                    <a:pt x="4140" y="6792"/>
                    <a:pt x="4170" y="6814"/>
                  </a:cubicBezTo>
                  <a:cubicBezTo>
                    <a:pt x="4191" y="6822"/>
                    <a:pt x="4213" y="6858"/>
                    <a:pt x="4213" y="6866"/>
                  </a:cubicBezTo>
                  <a:cubicBezTo>
                    <a:pt x="4206" y="6873"/>
                    <a:pt x="4199" y="6873"/>
                    <a:pt x="4191" y="6880"/>
                  </a:cubicBezTo>
                  <a:cubicBezTo>
                    <a:pt x="4170" y="6888"/>
                    <a:pt x="4148" y="6902"/>
                    <a:pt x="4148" y="6946"/>
                  </a:cubicBezTo>
                  <a:cubicBezTo>
                    <a:pt x="4148" y="6976"/>
                    <a:pt x="4155" y="6990"/>
                    <a:pt x="4170" y="7012"/>
                  </a:cubicBezTo>
                  <a:cubicBezTo>
                    <a:pt x="4170" y="7019"/>
                    <a:pt x="4177" y="7027"/>
                    <a:pt x="4177" y="7034"/>
                  </a:cubicBezTo>
                  <a:cubicBezTo>
                    <a:pt x="4184" y="7042"/>
                    <a:pt x="4184" y="7049"/>
                    <a:pt x="4184" y="7056"/>
                  </a:cubicBezTo>
                  <a:cubicBezTo>
                    <a:pt x="4191" y="7071"/>
                    <a:pt x="4191" y="7078"/>
                    <a:pt x="4184" y="7107"/>
                  </a:cubicBezTo>
                  <a:cubicBezTo>
                    <a:pt x="4155" y="7166"/>
                    <a:pt x="4170" y="7225"/>
                    <a:pt x="4213" y="7247"/>
                  </a:cubicBezTo>
                  <a:cubicBezTo>
                    <a:pt x="4221" y="7247"/>
                    <a:pt x="4228" y="7254"/>
                    <a:pt x="4235" y="7261"/>
                  </a:cubicBezTo>
                  <a:cubicBezTo>
                    <a:pt x="4257" y="7283"/>
                    <a:pt x="4280" y="7313"/>
                    <a:pt x="4316" y="7313"/>
                  </a:cubicBezTo>
                  <a:cubicBezTo>
                    <a:pt x="4338" y="7313"/>
                    <a:pt x="4360" y="7298"/>
                    <a:pt x="4375" y="7283"/>
                  </a:cubicBezTo>
                  <a:cubicBezTo>
                    <a:pt x="4397" y="7254"/>
                    <a:pt x="4419" y="7239"/>
                    <a:pt x="4433" y="7225"/>
                  </a:cubicBezTo>
                  <a:cubicBezTo>
                    <a:pt x="4448" y="7210"/>
                    <a:pt x="4470" y="7188"/>
                    <a:pt x="4492" y="7159"/>
                  </a:cubicBezTo>
                  <a:cubicBezTo>
                    <a:pt x="4492" y="7152"/>
                    <a:pt x="4492" y="7152"/>
                    <a:pt x="4492" y="7152"/>
                  </a:cubicBezTo>
                  <a:cubicBezTo>
                    <a:pt x="4499" y="7152"/>
                    <a:pt x="4499" y="7144"/>
                    <a:pt x="4499" y="7144"/>
                  </a:cubicBezTo>
                  <a:cubicBezTo>
                    <a:pt x="4499" y="7144"/>
                    <a:pt x="4507" y="7144"/>
                    <a:pt x="4514" y="7144"/>
                  </a:cubicBezTo>
                  <a:cubicBezTo>
                    <a:pt x="4521" y="7144"/>
                    <a:pt x="4529" y="7144"/>
                    <a:pt x="4536" y="7144"/>
                  </a:cubicBezTo>
                  <a:cubicBezTo>
                    <a:pt x="4587" y="7137"/>
                    <a:pt x="4602" y="7122"/>
                    <a:pt x="4624" y="7100"/>
                  </a:cubicBezTo>
                  <a:cubicBezTo>
                    <a:pt x="4631" y="7093"/>
                    <a:pt x="4639" y="7093"/>
                    <a:pt x="4646" y="7085"/>
                  </a:cubicBezTo>
                  <a:cubicBezTo>
                    <a:pt x="4646" y="7100"/>
                    <a:pt x="4661" y="7115"/>
                    <a:pt x="4682" y="7122"/>
                  </a:cubicBezTo>
                  <a:cubicBezTo>
                    <a:pt x="4697" y="7137"/>
                    <a:pt x="4712" y="7144"/>
                    <a:pt x="4726" y="7159"/>
                  </a:cubicBezTo>
                  <a:cubicBezTo>
                    <a:pt x="4763" y="7181"/>
                    <a:pt x="4800" y="7210"/>
                    <a:pt x="4851" y="7210"/>
                  </a:cubicBezTo>
                  <a:cubicBezTo>
                    <a:pt x="4858" y="7217"/>
                    <a:pt x="4858" y="7217"/>
                    <a:pt x="4858" y="7217"/>
                  </a:cubicBezTo>
                  <a:lnTo>
                    <a:pt x="4858" y="7217"/>
                  </a:lnTo>
                  <a:cubicBezTo>
                    <a:pt x="4851" y="7261"/>
                    <a:pt x="4873" y="7276"/>
                    <a:pt x="4888" y="7283"/>
                  </a:cubicBezTo>
                  <a:cubicBezTo>
                    <a:pt x="4910" y="7283"/>
                    <a:pt x="4932" y="7283"/>
                    <a:pt x="4961" y="7283"/>
                  </a:cubicBezTo>
                  <a:cubicBezTo>
                    <a:pt x="4990" y="7283"/>
                    <a:pt x="5020" y="7283"/>
                    <a:pt x="5056" y="7291"/>
                  </a:cubicBezTo>
                  <a:cubicBezTo>
                    <a:pt x="5078" y="7291"/>
                    <a:pt x="5100" y="7298"/>
                    <a:pt x="5130" y="7305"/>
                  </a:cubicBezTo>
                  <a:cubicBezTo>
                    <a:pt x="5188" y="7313"/>
                    <a:pt x="5247" y="7327"/>
                    <a:pt x="5305" y="7327"/>
                  </a:cubicBezTo>
                  <a:cubicBezTo>
                    <a:pt x="5335" y="7327"/>
                    <a:pt x="5364" y="7320"/>
                    <a:pt x="5386" y="7313"/>
                  </a:cubicBezTo>
                  <a:cubicBezTo>
                    <a:pt x="5444" y="7291"/>
                    <a:pt x="5474" y="7283"/>
                    <a:pt x="5525" y="7269"/>
                  </a:cubicBezTo>
                  <a:cubicBezTo>
                    <a:pt x="5540" y="7269"/>
                    <a:pt x="5569" y="7261"/>
                    <a:pt x="5591" y="7254"/>
                  </a:cubicBezTo>
                  <a:cubicBezTo>
                    <a:pt x="5628" y="7247"/>
                    <a:pt x="5657" y="7239"/>
                    <a:pt x="5672" y="7239"/>
                  </a:cubicBezTo>
                  <a:cubicBezTo>
                    <a:pt x="5716" y="7232"/>
                    <a:pt x="5745" y="7225"/>
                    <a:pt x="5782" y="7203"/>
                  </a:cubicBezTo>
                  <a:cubicBezTo>
                    <a:pt x="5804" y="7188"/>
                    <a:pt x="5811" y="7181"/>
                    <a:pt x="5818" y="7181"/>
                  </a:cubicBezTo>
                  <a:lnTo>
                    <a:pt x="5818" y="7181"/>
                  </a:lnTo>
                  <a:cubicBezTo>
                    <a:pt x="5818" y="7225"/>
                    <a:pt x="5847" y="7254"/>
                    <a:pt x="5884" y="7254"/>
                  </a:cubicBezTo>
                  <a:cubicBezTo>
                    <a:pt x="5899" y="7254"/>
                    <a:pt x="5928" y="7247"/>
                    <a:pt x="5957" y="7195"/>
                  </a:cubicBezTo>
                  <a:cubicBezTo>
                    <a:pt x="5965" y="7181"/>
                    <a:pt x="5972" y="7166"/>
                    <a:pt x="5980" y="7152"/>
                  </a:cubicBezTo>
                  <a:cubicBezTo>
                    <a:pt x="6001" y="7115"/>
                    <a:pt x="6023" y="7078"/>
                    <a:pt x="6016" y="7019"/>
                  </a:cubicBezTo>
                  <a:cubicBezTo>
                    <a:pt x="6016" y="6990"/>
                    <a:pt x="6009" y="6976"/>
                    <a:pt x="6001" y="6954"/>
                  </a:cubicBezTo>
                  <a:cubicBezTo>
                    <a:pt x="5994" y="6939"/>
                    <a:pt x="5994" y="6924"/>
                    <a:pt x="5994" y="6917"/>
                  </a:cubicBezTo>
                  <a:lnTo>
                    <a:pt x="5994" y="6917"/>
                  </a:lnTo>
                  <a:cubicBezTo>
                    <a:pt x="6038" y="6902"/>
                    <a:pt x="6053" y="6888"/>
                    <a:pt x="6060" y="6851"/>
                  </a:cubicBezTo>
                  <a:cubicBezTo>
                    <a:pt x="6067" y="6836"/>
                    <a:pt x="6075" y="6829"/>
                    <a:pt x="6082" y="6807"/>
                  </a:cubicBezTo>
                  <a:cubicBezTo>
                    <a:pt x="6097" y="6778"/>
                    <a:pt x="6104" y="6756"/>
                    <a:pt x="6111" y="6734"/>
                  </a:cubicBezTo>
                  <a:cubicBezTo>
                    <a:pt x="6119" y="6697"/>
                    <a:pt x="6126" y="6690"/>
                    <a:pt x="6141" y="6683"/>
                  </a:cubicBezTo>
                  <a:cubicBezTo>
                    <a:pt x="6177" y="6675"/>
                    <a:pt x="6229" y="6653"/>
                    <a:pt x="6273" y="6653"/>
                  </a:cubicBezTo>
                  <a:cubicBezTo>
                    <a:pt x="6287" y="6653"/>
                    <a:pt x="6294" y="6661"/>
                    <a:pt x="6294" y="6661"/>
                  </a:cubicBezTo>
                  <a:cubicBezTo>
                    <a:pt x="6338" y="6704"/>
                    <a:pt x="6404" y="6704"/>
                    <a:pt x="6463" y="6704"/>
                  </a:cubicBezTo>
                  <a:cubicBezTo>
                    <a:pt x="6470" y="6704"/>
                    <a:pt x="6478" y="6704"/>
                    <a:pt x="6478" y="6704"/>
                  </a:cubicBezTo>
                  <a:lnTo>
                    <a:pt x="6478" y="6712"/>
                  </a:lnTo>
                  <a:cubicBezTo>
                    <a:pt x="6478" y="6726"/>
                    <a:pt x="6485" y="6741"/>
                    <a:pt x="6500" y="6756"/>
                  </a:cubicBezTo>
                  <a:cubicBezTo>
                    <a:pt x="6507" y="6756"/>
                    <a:pt x="6507" y="6756"/>
                    <a:pt x="6507" y="6756"/>
                  </a:cubicBezTo>
                  <a:cubicBezTo>
                    <a:pt x="6514" y="6763"/>
                    <a:pt x="6522" y="6778"/>
                    <a:pt x="6536" y="6778"/>
                  </a:cubicBezTo>
                  <a:cubicBezTo>
                    <a:pt x="6551" y="6778"/>
                    <a:pt x="6566" y="6756"/>
                    <a:pt x="6566" y="6756"/>
                  </a:cubicBezTo>
                  <a:cubicBezTo>
                    <a:pt x="6573" y="6748"/>
                    <a:pt x="6580" y="6734"/>
                    <a:pt x="6602" y="6712"/>
                  </a:cubicBezTo>
                  <a:cubicBezTo>
                    <a:pt x="6632" y="6683"/>
                    <a:pt x="6646" y="6661"/>
                    <a:pt x="6646" y="6646"/>
                  </a:cubicBezTo>
                  <a:cubicBezTo>
                    <a:pt x="6654" y="6624"/>
                    <a:pt x="6654" y="6624"/>
                    <a:pt x="6683" y="6616"/>
                  </a:cubicBezTo>
                  <a:cubicBezTo>
                    <a:pt x="6727" y="6609"/>
                    <a:pt x="6734" y="6609"/>
                    <a:pt x="6756" y="6595"/>
                  </a:cubicBezTo>
                  <a:cubicBezTo>
                    <a:pt x="6763" y="6595"/>
                    <a:pt x="6778" y="6587"/>
                    <a:pt x="6807" y="6573"/>
                  </a:cubicBezTo>
                  <a:cubicBezTo>
                    <a:pt x="6859" y="6551"/>
                    <a:pt x="6881" y="6543"/>
                    <a:pt x="6903" y="6543"/>
                  </a:cubicBezTo>
                  <a:cubicBezTo>
                    <a:pt x="6910" y="6543"/>
                    <a:pt x="6917" y="6551"/>
                    <a:pt x="6932" y="6551"/>
                  </a:cubicBezTo>
                  <a:cubicBezTo>
                    <a:pt x="6939" y="6551"/>
                    <a:pt x="6947" y="6551"/>
                    <a:pt x="6954" y="6551"/>
                  </a:cubicBezTo>
                  <a:cubicBezTo>
                    <a:pt x="6969" y="6551"/>
                    <a:pt x="6991" y="6551"/>
                    <a:pt x="6991" y="6514"/>
                  </a:cubicBezTo>
                  <a:cubicBezTo>
                    <a:pt x="6998" y="6507"/>
                    <a:pt x="6998" y="6492"/>
                    <a:pt x="7005" y="6477"/>
                  </a:cubicBezTo>
                  <a:cubicBezTo>
                    <a:pt x="7020" y="6463"/>
                    <a:pt x="7027" y="6455"/>
                    <a:pt x="7035" y="6455"/>
                  </a:cubicBezTo>
                  <a:cubicBezTo>
                    <a:pt x="7035" y="6455"/>
                    <a:pt x="7042" y="6463"/>
                    <a:pt x="7049" y="6470"/>
                  </a:cubicBezTo>
                  <a:cubicBezTo>
                    <a:pt x="7064" y="6521"/>
                    <a:pt x="7152" y="6580"/>
                    <a:pt x="7196" y="6580"/>
                  </a:cubicBezTo>
                  <a:cubicBezTo>
                    <a:pt x="7211" y="6580"/>
                    <a:pt x="7218" y="6580"/>
                    <a:pt x="7225" y="6573"/>
                  </a:cubicBezTo>
                  <a:cubicBezTo>
                    <a:pt x="7232" y="6573"/>
                    <a:pt x="7247" y="6558"/>
                    <a:pt x="7328" y="6528"/>
                  </a:cubicBezTo>
                  <a:cubicBezTo>
                    <a:pt x="7379" y="6514"/>
                    <a:pt x="7379" y="6514"/>
                    <a:pt x="7379" y="6514"/>
                  </a:cubicBezTo>
                  <a:cubicBezTo>
                    <a:pt x="7342" y="6485"/>
                    <a:pt x="7342" y="6485"/>
                    <a:pt x="7342" y="6485"/>
                  </a:cubicBezTo>
                  <a:cubicBezTo>
                    <a:pt x="7372" y="6463"/>
                    <a:pt x="7401" y="6426"/>
                    <a:pt x="7423" y="6397"/>
                  </a:cubicBezTo>
                  <a:cubicBezTo>
                    <a:pt x="7467" y="6345"/>
                    <a:pt x="7467" y="6316"/>
                    <a:pt x="7430" y="6214"/>
                  </a:cubicBezTo>
                  <a:cubicBezTo>
                    <a:pt x="7423" y="6184"/>
                    <a:pt x="7416" y="6162"/>
                    <a:pt x="7408" y="6140"/>
                  </a:cubicBezTo>
                  <a:cubicBezTo>
                    <a:pt x="7401" y="6074"/>
                    <a:pt x="7386" y="6023"/>
                    <a:pt x="7306" y="6001"/>
                  </a:cubicBezTo>
                  <a:cubicBezTo>
                    <a:pt x="7232" y="5986"/>
                    <a:pt x="7225" y="5942"/>
                    <a:pt x="7203" y="5862"/>
                  </a:cubicBezTo>
                  <a:cubicBezTo>
                    <a:pt x="7203" y="5854"/>
                    <a:pt x="7203" y="5854"/>
                    <a:pt x="7203" y="5854"/>
                  </a:cubicBezTo>
                  <a:cubicBezTo>
                    <a:pt x="7188" y="5788"/>
                    <a:pt x="7152" y="5759"/>
                    <a:pt x="7123" y="5723"/>
                  </a:cubicBezTo>
                  <a:cubicBezTo>
                    <a:pt x="7101" y="5701"/>
                    <a:pt x="7079" y="5678"/>
                    <a:pt x="7064" y="5649"/>
                  </a:cubicBezTo>
                  <a:cubicBezTo>
                    <a:pt x="7027" y="5591"/>
                    <a:pt x="7035" y="5583"/>
                    <a:pt x="7108" y="5517"/>
                  </a:cubicBezTo>
                  <a:cubicBezTo>
                    <a:pt x="7166" y="5459"/>
                    <a:pt x="7262" y="5319"/>
                    <a:pt x="7247" y="5224"/>
                  </a:cubicBezTo>
                  <a:cubicBezTo>
                    <a:pt x="7247" y="5202"/>
                    <a:pt x="7240" y="5180"/>
                    <a:pt x="7240" y="5166"/>
                  </a:cubicBezTo>
                  <a:cubicBezTo>
                    <a:pt x="7232" y="5122"/>
                    <a:pt x="7225" y="5100"/>
                    <a:pt x="7247" y="5056"/>
                  </a:cubicBezTo>
                  <a:cubicBezTo>
                    <a:pt x="7254" y="5048"/>
                    <a:pt x="7254" y="5034"/>
                    <a:pt x="7262" y="5026"/>
                  </a:cubicBezTo>
                  <a:cubicBezTo>
                    <a:pt x="7306" y="4946"/>
                    <a:pt x="7379" y="4807"/>
                    <a:pt x="7284" y="4733"/>
                  </a:cubicBezTo>
                  <a:cubicBezTo>
                    <a:pt x="7174" y="4653"/>
                    <a:pt x="7130" y="4587"/>
                    <a:pt x="7166" y="4543"/>
                  </a:cubicBezTo>
                  <a:cubicBezTo>
                    <a:pt x="7203" y="4492"/>
                    <a:pt x="7211" y="4462"/>
                    <a:pt x="7196" y="4440"/>
                  </a:cubicBezTo>
                  <a:cubicBezTo>
                    <a:pt x="7196" y="4433"/>
                    <a:pt x="7181" y="4426"/>
                    <a:pt x="7166" y="4426"/>
                  </a:cubicBezTo>
                  <a:lnTo>
                    <a:pt x="7166" y="4426"/>
                  </a:lnTo>
                  <a:cubicBezTo>
                    <a:pt x="7152" y="4418"/>
                    <a:pt x="7137" y="4411"/>
                    <a:pt x="7137" y="4396"/>
                  </a:cubicBezTo>
                  <a:lnTo>
                    <a:pt x="7137" y="4396"/>
                  </a:lnTo>
                  <a:cubicBezTo>
                    <a:pt x="7137" y="4396"/>
                    <a:pt x="7137" y="4396"/>
                    <a:pt x="7144" y="4389"/>
                  </a:cubicBezTo>
                  <a:cubicBezTo>
                    <a:pt x="7152" y="4382"/>
                    <a:pt x="7166" y="4374"/>
                    <a:pt x="7174" y="4360"/>
                  </a:cubicBezTo>
                  <a:cubicBezTo>
                    <a:pt x="7196" y="4330"/>
                    <a:pt x="7188" y="4279"/>
                    <a:pt x="7174" y="4250"/>
                  </a:cubicBezTo>
                  <a:cubicBezTo>
                    <a:pt x="7152" y="4206"/>
                    <a:pt x="7115" y="4169"/>
                    <a:pt x="7079" y="4162"/>
                  </a:cubicBezTo>
                  <a:cubicBezTo>
                    <a:pt x="7071" y="4162"/>
                    <a:pt x="7056" y="4162"/>
                    <a:pt x="7042" y="4162"/>
                  </a:cubicBezTo>
                  <a:cubicBezTo>
                    <a:pt x="7005" y="4154"/>
                    <a:pt x="6895" y="4133"/>
                    <a:pt x="6888" y="4110"/>
                  </a:cubicBezTo>
                  <a:cubicBezTo>
                    <a:pt x="6881" y="4081"/>
                    <a:pt x="6873" y="4059"/>
                    <a:pt x="6859" y="4030"/>
                  </a:cubicBezTo>
                  <a:cubicBezTo>
                    <a:pt x="6844" y="3986"/>
                    <a:pt x="6822" y="3942"/>
                    <a:pt x="6822" y="3898"/>
                  </a:cubicBezTo>
                  <a:cubicBezTo>
                    <a:pt x="6815" y="3847"/>
                    <a:pt x="6793" y="3817"/>
                    <a:pt x="6771" y="3795"/>
                  </a:cubicBezTo>
                  <a:cubicBezTo>
                    <a:pt x="6749" y="3766"/>
                    <a:pt x="6742" y="3759"/>
                    <a:pt x="6756" y="3722"/>
                  </a:cubicBezTo>
                  <a:cubicBezTo>
                    <a:pt x="6793" y="3656"/>
                    <a:pt x="6807" y="3634"/>
                    <a:pt x="6844" y="3597"/>
                  </a:cubicBezTo>
                  <a:cubicBezTo>
                    <a:pt x="6851" y="3590"/>
                    <a:pt x="6866" y="3576"/>
                    <a:pt x="6881" y="3554"/>
                  </a:cubicBezTo>
                  <a:cubicBezTo>
                    <a:pt x="6939" y="3488"/>
                    <a:pt x="6925" y="3451"/>
                    <a:pt x="6910" y="3392"/>
                  </a:cubicBezTo>
                  <a:cubicBezTo>
                    <a:pt x="6903" y="3385"/>
                    <a:pt x="6903" y="3378"/>
                    <a:pt x="6895" y="3370"/>
                  </a:cubicBezTo>
                  <a:cubicBezTo>
                    <a:pt x="6881" y="3312"/>
                    <a:pt x="6888" y="3246"/>
                    <a:pt x="6917" y="3224"/>
                  </a:cubicBezTo>
                  <a:cubicBezTo>
                    <a:pt x="6932" y="3209"/>
                    <a:pt x="6939" y="3195"/>
                    <a:pt x="6939" y="3173"/>
                  </a:cubicBezTo>
                  <a:cubicBezTo>
                    <a:pt x="6947" y="3121"/>
                    <a:pt x="6866" y="3048"/>
                    <a:pt x="6793" y="2989"/>
                  </a:cubicBezTo>
                  <a:cubicBezTo>
                    <a:pt x="6771" y="2975"/>
                    <a:pt x="6734" y="2960"/>
                    <a:pt x="6683" y="2938"/>
                  </a:cubicBezTo>
                  <a:cubicBezTo>
                    <a:pt x="6610" y="2909"/>
                    <a:pt x="6514" y="2872"/>
                    <a:pt x="6485" y="2821"/>
                  </a:cubicBezTo>
                  <a:cubicBezTo>
                    <a:pt x="6470" y="2784"/>
                    <a:pt x="6456" y="2755"/>
                    <a:pt x="6448" y="2733"/>
                  </a:cubicBezTo>
                  <a:cubicBezTo>
                    <a:pt x="6426" y="2674"/>
                    <a:pt x="6412" y="2630"/>
                    <a:pt x="6346" y="2608"/>
                  </a:cubicBezTo>
                  <a:cubicBezTo>
                    <a:pt x="6302" y="2601"/>
                    <a:pt x="6280" y="2579"/>
                    <a:pt x="6251" y="2557"/>
                  </a:cubicBezTo>
                  <a:cubicBezTo>
                    <a:pt x="6229" y="2542"/>
                    <a:pt x="6199" y="2520"/>
                    <a:pt x="6155" y="2498"/>
                  </a:cubicBezTo>
                  <a:cubicBezTo>
                    <a:pt x="6075" y="2462"/>
                    <a:pt x="6009" y="2374"/>
                    <a:pt x="6009" y="2374"/>
                  </a:cubicBezTo>
                  <a:cubicBezTo>
                    <a:pt x="6001" y="2359"/>
                    <a:pt x="6001" y="2359"/>
                    <a:pt x="6001" y="2359"/>
                  </a:cubicBezTo>
                  <a:cubicBezTo>
                    <a:pt x="5980" y="2359"/>
                    <a:pt x="5980" y="2359"/>
                    <a:pt x="5980" y="2359"/>
                  </a:cubicBezTo>
                  <a:cubicBezTo>
                    <a:pt x="5980" y="2359"/>
                    <a:pt x="5980" y="2359"/>
                    <a:pt x="5965" y="2359"/>
                  </a:cubicBezTo>
                  <a:cubicBezTo>
                    <a:pt x="5913" y="2359"/>
                    <a:pt x="5870" y="2352"/>
                    <a:pt x="5862" y="2330"/>
                  </a:cubicBezTo>
                  <a:cubicBezTo>
                    <a:pt x="5855" y="2330"/>
                    <a:pt x="5855" y="2323"/>
                    <a:pt x="5855" y="2308"/>
                  </a:cubicBezTo>
                  <a:cubicBezTo>
                    <a:pt x="5862" y="2271"/>
                    <a:pt x="5870" y="2249"/>
                    <a:pt x="5884" y="2227"/>
                  </a:cubicBezTo>
                  <a:cubicBezTo>
                    <a:pt x="5899" y="2183"/>
                    <a:pt x="5913" y="2147"/>
                    <a:pt x="5884" y="2095"/>
                  </a:cubicBezTo>
                  <a:cubicBezTo>
                    <a:pt x="5833" y="1993"/>
                    <a:pt x="5862" y="1956"/>
                    <a:pt x="5884" y="1942"/>
                  </a:cubicBezTo>
                  <a:cubicBezTo>
                    <a:pt x="6009" y="1861"/>
                    <a:pt x="6082" y="1795"/>
                    <a:pt x="6119" y="1751"/>
                  </a:cubicBezTo>
                  <a:cubicBezTo>
                    <a:pt x="6126" y="1744"/>
                    <a:pt x="6133" y="1736"/>
                    <a:pt x="6141" y="1729"/>
                  </a:cubicBezTo>
                  <a:cubicBezTo>
                    <a:pt x="6214" y="1641"/>
                    <a:pt x="6273" y="1560"/>
                    <a:pt x="6273" y="1494"/>
                  </a:cubicBezTo>
                  <a:cubicBezTo>
                    <a:pt x="6273" y="1428"/>
                    <a:pt x="6265" y="1267"/>
                    <a:pt x="6251" y="1194"/>
                  </a:cubicBezTo>
                  <a:cubicBezTo>
                    <a:pt x="6243" y="1143"/>
                    <a:pt x="6251" y="1114"/>
                    <a:pt x="6302" y="1047"/>
                  </a:cubicBezTo>
                  <a:cubicBezTo>
                    <a:pt x="6338" y="1011"/>
                    <a:pt x="6375" y="945"/>
                    <a:pt x="6375" y="886"/>
                  </a:cubicBezTo>
                  <a:cubicBezTo>
                    <a:pt x="6368" y="857"/>
                    <a:pt x="6353" y="835"/>
                    <a:pt x="6331" y="813"/>
                  </a:cubicBezTo>
                  <a:cubicBezTo>
                    <a:pt x="6287" y="776"/>
                    <a:pt x="6273" y="718"/>
                    <a:pt x="6273" y="681"/>
                  </a:cubicBezTo>
                  <a:cubicBezTo>
                    <a:pt x="6273" y="652"/>
                    <a:pt x="6273" y="652"/>
                    <a:pt x="6273" y="652"/>
                  </a:cubicBezTo>
                  <a:cubicBezTo>
                    <a:pt x="6243" y="652"/>
                    <a:pt x="6243" y="652"/>
                    <a:pt x="6243" y="652"/>
                  </a:cubicBezTo>
                  <a:cubicBezTo>
                    <a:pt x="6177" y="652"/>
                    <a:pt x="6163" y="674"/>
                    <a:pt x="6141" y="703"/>
                  </a:cubicBezTo>
                  <a:cubicBezTo>
                    <a:pt x="6133" y="718"/>
                    <a:pt x="6119" y="740"/>
                    <a:pt x="6097" y="754"/>
                  </a:cubicBezTo>
                  <a:cubicBezTo>
                    <a:pt x="6016" y="820"/>
                    <a:pt x="6016" y="820"/>
                    <a:pt x="5965" y="879"/>
                  </a:cubicBezTo>
                  <a:cubicBezTo>
                    <a:pt x="5950" y="894"/>
                    <a:pt x="5943" y="908"/>
                    <a:pt x="5935" y="916"/>
                  </a:cubicBezTo>
                  <a:cubicBezTo>
                    <a:pt x="5935" y="923"/>
                    <a:pt x="5928" y="923"/>
                    <a:pt x="5928" y="930"/>
                  </a:cubicBezTo>
                  <a:cubicBezTo>
                    <a:pt x="5921" y="930"/>
                    <a:pt x="5906" y="923"/>
                    <a:pt x="5899" y="923"/>
                  </a:cubicBezTo>
                  <a:cubicBezTo>
                    <a:pt x="5862" y="908"/>
                    <a:pt x="5833" y="908"/>
                    <a:pt x="5804" y="908"/>
                  </a:cubicBezTo>
                  <a:cubicBezTo>
                    <a:pt x="5782" y="908"/>
                    <a:pt x="5760" y="908"/>
                    <a:pt x="5723" y="901"/>
                  </a:cubicBezTo>
                  <a:cubicBezTo>
                    <a:pt x="5701" y="901"/>
                    <a:pt x="5694" y="894"/>
                    <a:pt x="5694" y="894"/>
                  </a:cubicBezTo>
                  <a:cubicBezTo>
                    <a:pt x="5694" y="894"/>
                    <a:pt x="5694" y="886"/>
                    <a:pt x="5716" y="850"/>
                  </a:cubicBezTo>
                  <a:cubicBezTo>
                    <a:pt x="5738" y="806"/>
                    <a:pt x="5804" y="725"/>
                    <a:pt x="5884" y="674"/>
                  </a:cubicBezTo>
                  <a:cubicBezTo>
                    <a:pt x="5957" y="615"/>
                    <a:pt x="5943" y="557"/>
                    <a:pt x="5928" y="513"/>
                  </a:cubicBezTo>
                  <a:cubicBezTo>
                    <a:pt x="5928" y="491"/>
                    <a:pt x="5921" y="476"/>
                    <a:pt x="5921" y="461"/>
                  </a:cubicBezTo>
                  <a:cubicBezTo>
                    <a:pt x="5928" y="417"/>
                    <a:pt x="5921" y="388"/>
                    <a:pt x="5906" y="366"/>
                  </a:cubicBezTo>
                  <a:cubicBezTo>
                    <a:pt x="5899" y="359"/>
                    <a:pt x="5884" y="351"/>
                    <a:pt x="5870" y="351"/>
                  </a:cubicBezTo>
                  <a:cubicBezTo>
                    <a:pt x="5862" y="351"/>
                    <a:pt x="5855" y="351"/>
                    <a:pt x="5847" y="351"/>
                  </a:cubicBezTo>
                  <a:cubicBezTo>
                    <a:pt x="5840" y="359"/>
                    <a:pt x="5818" y="359"/>
                    <a:pt x="5796" y="359"/>
                  </a:cubicBezTo>
                  <a:cubicBezTo>
                    <a:pt x="5767" y="359"/>
                    <a:pt x="5745" y="359"/>
                    <a:pt x="5730" y="344"/>
                  </a:cubicBezTo>
                  <a:cubicBezTo>
                    <a:pt x="5708" y="337"/>
                    <a:pt x="5694" y="329"/>
                    <a:pt x="5679" y="329"/>
                  </a:cubicBezTo>
                  <a:cubicBezTo>
                    <a:pt x="5657" y="329"/>
                    <a:pt x="5642" y="337"/>
                    <a:pt x="5628" y="359"/>
                  </a:cubicBezTo>
                  <a:cubicBezTo>
                    <a:pt x="5613" y="366"/>
                    <a:pt x="5613" y="366"/>
                    <a:pt x="5613" y="366"/>
                  </a:cubicBezTo>
                  <a:cubicBezTo>
                    <a:pt x="5569" y="395"/>
                    <a:pt x="5569" y="395"/>
                    <a:pt x="5525" y="410"/>
                  </a:cubicBezTo>
                  <a:cubicBezTo>
                    <a:pt x="5518" y="417"/>
                    <a:pt x="5518" y="417"/>
                    <a:pt x="5518" y="417"/>
                  </a:cubicBezTo>
                  <a:cubicBezTo>
                    <a:pt x="5511" y="417"/>
                    <a:pt x="5511" y="410"/>
                    <a:pt x="5503" y="403"/>
                  </a:cubicBezTo>
                  <a:cubicBezTo>
                    <a:pt x="5496" y="388"/>
                    <a:pt x="5481" y="373"/>
                    <a:pt x="5466" y="366"/>
                  </a:cubicBezTo>
                  <a:cubicBezTo>
                    <a:pt x="5459" y="359"/>
                    <a:pt x="5444" y="351"/>
                    <a:pt x="5430" y="351"/>
                  </a:cubicBezTo>
                  <a:cubicBezTo>
                    <a:pt x="5408" y="351"/>
                    <a:pt x="5386" y="366"/>
                    <a:pt x="5364" y="381"/>
                  </a:cubicBezTo>
                  <a:cubicBezTo>
                    <a:pt x="5356" y="388"/>
                    <a:pt x="5342" y="395"/>
                    <a:pt x="5327" y="403"/>
                  </a:cubicBezTo>
                  <a:cubicBezTo>
                    <a:pt x="5320" y="410"/>
                    <a:pt x="5313" y="410"/>
                    <a:pt x="5305" y="410"/>
                  </a:cubicBezTo>
                  <a:cubicBezTo>
                    <a:pt x="5298" y="410"/>
                    <a:pt x="5291" y="410"/>
                    <a:pt x="5276" y="373"/>
                  </a:cubicBezTo>
                  <a:cubicBezTo>
                    <a:pt x="5269" y="366"/>
                    <a:pt x="5261" y="351"/>
                    <a:pt x="5254" y="329"/>
                  </a:cubicBezTo>
                  <a:cubicBezTo>
                    <a:pt x="5247" y="300"/>
                    <a:pt x="5232" y="264"/>
                    <a:pt x="5210" y="234"/>
                  </a:cubicBezTo>
                  <a:cubicBezTo>
                    <a:pt x="5203" y="227"/>
                    <a:pt x="5203" y="219"/>
                    <a:pt x="5195" y="205"/>
                  </a:cubicBezTo>
                  <a:cubicBezTo>
                    <a:pt x="5188" y="176"/>
                    <a:pt x="5173" y="139"/>
                    <a:pt x="5122" y="132"/>
                  </a:cubicBezTo>
                  <a:cubicBezTo>
                    <a:pt x="5093" y="124"/>
                    <a:pt x="5085" y="117"/>
                    <a:pt x="5056" y="73"/>
                  </a:cubicBezTo>
                  <a:cubicBezTo>
                    <a:pt x="5049" y="66"/>
                    <a:pt x="5049" y="66"/>
                    <a:pt x="5049" y="66"/>
                  </a:cubicBezTo>
                  <a:cubicBezTo>
                    <a:pt x="5027" y="29"/>
                    <a:pt x="4998" y="0"/>
                    <a:pt x="4961" y="0"/>
                  </a:cubicBezTo>
                  <a:lnTo>
                    <a:pt x="4961" y="0"/>
                  </a:lnTo>
                  <a:lnTo>
                    <a:pt x="4961" y="29"/>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4" name="Freeform 83">
              <a:extLst>
                <a:ext uri="{FF2B5EF4-FFF2-40B4-BE49-F238E27FC236}">
                  <a16:creationId xmlns:a16="http://schemas.microsoft.com/office/drawing/2014/main" id="{B06A796A-E734-BC48-9D04-EE8B5C485EAF}"/>
                </a:ext>
              </a:extLst>
            </p:cNvPr>
            <p:cNvSpPr>
              <a:spLocks noChangeArrowheads="1"/>
            </p:cNvSpPr>
            <p:nvPr/>
          </p:nvSpPr>
          <p:spPr bwMode="auto">
            <a:xfrm>
              <a:off x="8227354" y="6785783"/>
              <a:ext cx="2498751" cy="1951579"/>
            </a:xfrm>
            <a:custGeom>
              <a:avLst/>
              <a:gdLst>
                <a:gd name="T0" fmla="*/ 6177 w 6500"/>
                <a:gd name="T1" fmla="*/ 374 h 5137"/>
                <a:gd name="T2" fmla="*/ 5488 w 6500"/>
                <a:gd name="T3" fmla="*/ 125 h 5137"/>
                <a:gd name="T4" fmla="*/ 5092 w 6500"/>
                <a:gd name="T5" fmla="*/ 249 h 5137"/>
                <a:gd name="T6" fmla="*/ 4733 w 6500"/>
                <a:gd name="T7" fmla="*/ 300 h 5137"/>
                <a:gd name="T8" fmla="*/ 4404 w 6500"/>
                <a:gd name="T9" fmla="*/ 681 h 5137"/>
                <a:gd name="T10" fmla="*/ 4001 w 6500"/>
                <a:gd name="T11" fmla="*/ 887 h 5137"/>
                <a:gd name="T12" fmla="*/ 3275 w 6500"/>
                <a:gd name="T13" fmla="*/ 843 h 5137"/>
                <a:gd name="T14" fmla="*/ 2880 w 6500"/>
                <a:gd name="T15" fmla="*/ 806 h 5137"/>
                <a:gd name="T16" fmla="*/ 2630 w 6500"/>
                <a:gd name="T17" fmla="*/ 689 h 5137"/>
                <a:gd name="T18" fmla="*/ 2565 w 6500"/>
                <a:gd name="T19" fmla="*/ 381 h 5137"/>
                <a:gd name="T20" fmla="*/ 2293 w 6500"/>
                <a:gd name="T21" fmla="*/ 125 h 5137"/>
                <a:gd name="T22" fmla="*/ 2227 w 6500"/>
                <a:gd name="T23" fmla="*/ 103 h 5137"/>
                <a:gd name="T24" fmla="*/ 1898 w 6500"/>
                <a:gd name="T25" fmla="*/ 22 h 5137"/>
                <a:gd name="T26" fmla="*/ 1487 w 6500"/>
                <a:gd name="T27" fmla="*/ 205 h 5137"/>
                <a:gd name="T28" fmla="*/ 1158 w 6500"/>
                <a:gd name="T29" fmla="*/ 345 h 5137"/>
                <a:gd name="T30" fmla="*/ 762 w 6500"/>
                <a:gd name="T31" fmla="*/ 432 h 5137"/>
                <a:gd name="T32" fmla="*/ 549 w 6500"/>
                <a:gd name="T33" fmla="*/ 616 h 5137"/>
                <a:gd name="T34" fmla="*/ 520 w 6500"/>
                <a:gd name="T35" fmla="*/ 997 h 5137"/>
                <a:gd name="T36" fmla="*/ 586 w 6500"/>
                <a:gd name="T37" fmla="*/ 1532 h 5137"/>
                <a:gd name="T38" fmla="*/ 652 w 6500"/>
                <a:gd name="T39" fmla="*/ 1956 h 5137"/>
                <a:gd name="T40" fmla="*/ 799 w 6500"/>
                <a:gd name="T41" fmla="*/ 2007 h 5137"/>
                <a:gd name="T42" fmla="*/ 1202 w 6500"/>
                <a:gd name="T43" fmla="*/ 2102 h 5137"/>
                <a:gd name="T44" fmla="*/ 1502 w 6500"/>
                <a:gd name="T45" fmla="*/ 2373 h 5137"/>
                <a:gd name="T46" fmla="*/ 1150 w 6500"/>
                <a:gd name="T47" fmla="*/ 2754 h 5137"/>
                <a:gd name="T48" fmla="*/ 952 w 6500"/>
                <a:gd name="T49" fmla="*/ 2879 h 5137"/>
                <a:gd name="T50" fmla="*/ 791 w 6500"/>
                <a:gd name="T51" fmla="*/ 3040 h 5137"/>
                <a:gd name="T52" fmla="*/ 784 w 6500"/>
                <a:gd name="T53" fmla="*/ 3201 h 5137"/>
                <a:gd name="T54" fmla="*/ 887 w 6500"/>
                <a:gd name="T55" fmla="*/ 3480 h 5137"/>
                <a:gd name="T56" fmla="*/ 593 w 6500"/>
                <a:gd name="T57" fmla="*/ 3604 h 5137"/>
                <a:gd name="T58" fmla="*/ 469 w 6500"/>
                <a:gd name="T59" fmla="*/ 3744 h 5137"/>
                <a:gd name="T60" fmla="*/ 300 w 6500"/>
                <a:gd name="T61" fmla="*/ 3634 h 5137"/>
                <a:gd name="T62" fmla="*/ 44 w 6500"/>
                <a:gd name="T63" fmla="*/ 3846 h 5137"/>
                <a:gd name="T64" fmla="*/ 117 w 6500"/>
                <a:gd name="T65" fmla="*/ 4146 h 5137"/>
                <a:gd name="T66" fmla="*/ 249 w 6500"/>
                <a:gd name="T67" fmla="*/ 4520 h 5137"/>
                <a:gd name="T68" fmla="*/ 659 w 6500"/>
                <a:gd name="T69" fmla="*/ 4579 h 5137"/>
                <a:gd name="T70" fmla="*/ 909 w 6500"/>
                <a:gd name="T71" fmla="*/ 4916 h 5137"/>
                <a:gd name="T72" fmla="*/ 1304 w 6500"/>
                <a:gd name="T73" fmla="*/ 4454 h 5137"/>
                <a:gd name="T74" fmla="*/ 2176 w 6500"/>
                <a:gd name="T75" fmla="*/ 4154 h 5137"/>
                <a:gd name="T76" fmla="*/ 2565 w 6500"/>
                <a:gd name="T77" fmla="*/ 3897 h 5137"/>
                <a:gd name="T78" fmla="*/ 3063 w 6500"/>
                <a:gd name="T79" fmla="*/ 3612 h 5137"/>
                <a:gd name="T80" fmla="*/ 3349 w 6500"/>
                <a:gd name="T81" fmla="*/ 3502 h 5137"/>
                <a:gd name="T82" fmla="*/ 3678 w 6500"/>
                <a:gd name="T83" fmla="*/ 3113 h 5137"/>
                <a:gd name="T84" fmla="*/ 4242 w 6500"/>
                <a:gd name="T85" fmla="*/ 2967 h 5137"/>
                <a:gd name="T86" fmla="*/ 4946 w 6500"/>
                <a:gd name="T87" fmla="*/ 2476 h 5137"/>
                <a:gd name="T88" fmla="*/ 4953 w 6500"/>
                <a:gd name="T89" fmla="*/ 2102 h 5137"/>
                <a:gd name="T90" fmla="*/ 5305 w 6500"/>
                <a:gd name="T91" fmla="*/ 1970 h 5137"/>
                <a:gd name="T92" fmla="*/ 5693 w 6500"/>
                <a:gd name="T93" fmla="*/ 2300 h 5137"/>
                <a:gd name="T94" fmla="*/ 6155 w 6500"/>
                <a:gd name="T95" fmla="*/ 2513 h 5137"/>
                <a:gd name="T96" fmla="*/ 6477 w 6500"/>
                <a:gd name="T97" fmla="*/ 1209 h 5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0" h="5137">
                  <a:moveTo>
                    <a:pt x="6382" y="916"/>
                  </a:moveTo>
                  <a:lnTo>
                    <a:pt x="6382" y="916"/>
                  </a:lnTo>
                  <a:cubicBezTo>
                    <a:pt x="6338" y="828"/>
                    <a:pt x="6250" y="667"/>
                    <a:pt x="6294" y="579"/>
                  </a:cubicBezTo>
                  <a:cubicBezTo>
                    <a:pt x="6338" y="484"/>
                    <a:pt x="6294" y="337"/>
                    <a:pt x="6177" y="374"/>
                  </a:cubicBezTo>
                  <a:cubicBezTo>
                    <a:pt x="6067" y="403"/>
                    <a:pt x="5979" y="330"/>
                    <a:pt x="5906" y="293"/>
                  </a:cubicBezTo>
                  <a:cubicBezTo>
                    <a:pt x="5854" y="264"/>
                    <a:pt x="5774" y="198"/>
                    <a:pt x="5737" y="169"/>
                  </a:cubicBezTo>
                  <a:cubicBezTo>
                    <a:pt x="5693" y="183"/>
                    <a:pt x="5642" y="198"/>
                    <a:pt x="5628" y="205"/>
                  </a:cubicBezTo>
                  <a:cubicBezTo>
                    <a:pt x="5605" y="227"/>
                    <a:pt x="5510" y="169"/>
                    <a:pt x="5488" y="125"/>
                  </a:cubicBezTo>
                  <a:cubicBezTo>
                    <a:pt x="5473" y="81"/>
                    <a:pt x="5430" y="73"/>
                    <a:pt x="5400" y="125"/>
                  </a:cubicBezTo>
                  <a:cubicBezTo>
                    <a:pt x="5364" y="176"/>
                    <a:pt x="5400" y="190"/>
                    <a:pt x="5356" y="183"/>
                  </a:cubicBezTo>
                  <a:cubicBezTo>
                    <a:pt x="5312" y="176"/>
                    <a:pt x="5298" y="176"/>
                    <a:pt x="5210" y="205"/>
                  </a:cubicBezTo>
                  <a:cubicBezTo>
                    <a:pt x="5129" y="242"/>
                    <a:pt x="5166" y="235"/>
                    <a:pt x="5092" y="249"/>
                  </a:cubicBezTo>
                  <a:cubicBezTo>
                    <a:pt x="5019" y="264"/>
                    <a:pt x="5056" y="300"/>
                    <a:pt x="4997" y="352"/>
                  </a:cubicBezTo>
                  <a:cubicBezTo>
                    <a:pt x="4939" y="403"/>
                    <a:pt x="4968" y="418"/>
                    <a:pt x="4939" y="396"/>
                  </a:cubicBezTo>
                  <a:cubicBezTo>
                    <a:pt x="4917" y="366"/>
                    <a:pt x="4931" y="337"/>
                    <a:pt x="4880" y="337"/>
                  </a:cubicBezTo>
                  <a:cubicBezTo>
                    <a:pt x="4829" y="337"/>
                    <a:pt x="4770" y="337"/>
                    <a:pt x="4733" y="300"/>
                  </a:cubicBezTo>
                  <a:cubicBezTo>
                    <a:pt x="4704" y="264"/>
                    <a:pt x="4602" y="300"/>
                    <a:pt x="4550" y="315"/>
                  </a:cubicBezTo>
                  <a:cubicBezTo>
                    <a:pt x="4499" y="337"/>
                    <a:pt x="4506" y="388"/>
                    <a:pt x="4470" y="454"/>
                  </a:cubicBezTo>
                  <a:cubicBezTo>
                    <a:pt x="4440" y="520"/>
                    <a:pt x="4455" y="528"/>
                    <a:pt x="4404" y="550"/>
                  </a:cubicBezTo>
                  <a:cubicBezTo>
                    <a:pt x="4352" y="564"/>
                    <a:pt x="4397" y="616"/>
                    <a:pt x="4404" y="681"/>
                  </a:cubicBezTo>
                  <a:cubicBezTo>
                    <a:pt x="4411" y="755"/>
                    <a:pt x="4382" y="777"/>
                    <a:pt x="4345" y="843"/>
                  </a:cubicBezTo>
                  <a:cubicBezTo>
                    <a:pt x="4309" y="916"/>
                    <a:pt x="4264" y="887"/>
                    <a:pt x="4264" y="843"/>
                  </a:cubicBezTo>
                  <a:cubicBezTo>
                    <a:pt x="4264" y="806"/>
                    <a:pt x="4235" y="806"/>
                    <a:pt x="4184" y="835"/>
                  </a:cubicBezTo>
                  <a:cubicBezTo>
                    <a:pt x="4133" y="872"/>
                    <a:pt x="4103" y="865"/>
                    <a:pt x="4001" y="887"/>
                  </a:cubicBezTo>
                  <a:cubicBezTo>
                    <a:pt x="3906" y="916"/>
                    <a:pt x="3876" y="916"/>
                    <a:pt x="3788" y="945"/>
                  </a:cubicBezTo>
                  <a:cubicBezTo>
                    <a:pt x="3708" y="982"/>
                    <a:pt x="3554" y="931"/>
                    <a:pt x="3480" y="923"/>
                  </a:cubicBezTo>
                  <a:cubicBezTo>
                    <a:pt x="3400" y="916"/>
                    <a:pt x="3349" y="923"/>
                    <a:pt x="3312" y="916"/>
                  </a:cubicBezTo>
                  <a:cubicBezTo>
                    <a:pt x="3283" y="901"/>
                    <a:pt x="3341" y="857"/>
                    <a:pt x="3275" y="843"/>
                  </a:cubicBezTo>
                  <a:cubicBezTo>
                    <a:pt x="3202" y="835"/>
                    <a:pt x="3165" y="784"/>
                    <a:pt x="3114" y="762"/>
                  </a:cubicBezTo>
                  <a:cubicBezTo>
                    <a:pt x="3063" y="733"/>
                    <a:pt x="3114" y="674"/>
                    <a:pt x="3063" y="711"/>
                  </a:cubicBezTo>
                  <a:cubicBezTo>
                    <a:pt x="3011" y="740"/>
                    <a:pt x="3011" y="769"/>
                    <a:pt x="2953" y="777"/>
                  </a:cubicBezTo>
                  <a:cubicBezTo>
                    <a:pt x="2887" y="784"/>
                    <a:pt x="2916" y="755"/>
                    <a:pt x="2880" y="806"/>
                  </a:cubicBezTo>
                  <a:cubicBezTo>
                    <a:pt x="2850" y="857"/>
                    <a:pt x="2821" y="865"/>
                    <a:pt x="2770" y="923"/>
                  </a:cubicBezTo>
                  <a:cubicBezTo>
                    <a:pt x="2718" y="982"/>
                    <a:pt x="2674" y="894"/>
                    <a:pt x="2645" y="879"/>
                  </a:cubicBezTo>
                  <a:cubicBezTo>
                    <a:pt x="2608" y="865"/>
                    <a:pt x="2608" y="821"/>
                    <a:pt x="2630" y="777"/>
                  </a:cubicBezTo>
                  <a:cubicBezTo>
                    <a:pt x="2645" y="733"/>
                    <a:pt x="2638" y="726"/>
                    <a:pt x="2630" y="689"/>
                  </a:cubicBezTo>
                  <a:cubicBezTo>
                    <a:pt x="2616" y="659"/>
                    <a:pt x="2594" y="645"/>
                    <a:pt x="2594" y="608"/>
                  </a:cubicBezTo>
                  <a:cubicBezTo>
                    <a:pt x="2594" y="572"/>
                    <a:pt x="2630" y="572"/>
                    <a:pt x="2652" y="550"/>
                  </a:cubicBezTo>
                  <a:cubicBezTo>
                    <a:pt x="2674" y="520"/>
                    <a:pt x="2638" y="462"/>
                    <a:pt x="2601" y="447"/>
                  </a:cubicBezTo>
                  <a:cubicBezTo>
                    <a:pt x="2565" y="432"/>
                    <a:pt x="2608" y="366"/>
                    <a:pt x="2565" y="381"/>
                  </a:cubicBezTo>
                  <a:cubicBezTo>
                    <a:pt x="2528" y="388"/>
                    <a:pt x="2499" y="352"/>
                    <a:pt x="2499" y="352"/>
                  </a:cubicBezTo>
                  <a:cubicBezTo>
                    <a:pt x="2499" y="352"/>
                    <a:pt x="2513" y="264"/>
                    <a:pt x="2484" y="235"/>
                  </a:cubicBezTo>
                  <a:cubicBezTo>
                    <a:pt x="2447" y="198"/>
                    <a:pt x="2440" y="198"/>
                    <a:pt x="2381" y="205"/>
                  </a:cubicBezTo>
                  <a:cubicBezTo>
                    <a:pt x="2323" y="213"/>
                    <a:pt x="2323" y="147"/>
                    <a:pt x="2293" y="125"/>
                  </a:cubicBezTo>
                  <a:cubicBezTo>
                    <a:pt x="2293" y="117"/>
                    <a:pt x="2293" y="117"/>
                    <a:pt x="2286" y="117"/>
                  </a:cubicBezTo>
                  <a:cubicBezTo>
                    <a:pt x="2271" y="132"/>
                    <a:pt x="2264" y="147"/>
                    <a:pt x="2264" y="147"/>
                  </a:cubicBezTo>
                  <a:cubicBezTo>
                    <a:pt x="2264" y="147"/>
                    <a:pt x="2271" y="132"/>
                    <a:pt x="2286" y="117"/>
                  </a:cubicBezTo>
                  <a:cubicBezTo>
                    <a:pt x="2264" y="95"/>
                    <a:pt x="2257" y="103"/>
                    <a:pt x="2227" y="103"/>
                  </a:cubicBezTo>
                  <a:cubicBezTo>
                    <a:pt x="2191" y="103"/>
                    <a:pt x="2206" y="29"/>
                    <a:pt x="2176" y="22"/>
                  </a:cubicBezTo>
                  <a:cubicBezTo>
                    <a:pt x="2154" y="15"/>
                    <a:pt x="2125" y="51"/>
                    <a:pt x="2081" y="95"/>
                  </a:cubicBezTo>
                  <a:cubicBezTo>
                    <a:pt x="2037" y="139"/>
                    <a:pt x="2000" y="103"/>
                    <a:pt x="1956" y="103"/>
                  </a:cubicBezTo>
                  <a:cubicBezTo>
                    <a:pt x="1912" y="103"/>
                    <a:pt x="1942" y="37"/>
                    <a:pt x="1898" y="22"/>
                  </a:cubicBezTo>
                  <a:cubicBezTo>
                    <a:pt x="1854" y="0"/>
                    <a:pt x="1810" y="22"/>
                    <a:pt x="1773" y="66"/>
                  </a:cubicBezTo>
                  <a:cubicBezTo>
                    <a:pt x="1744" y="103"/>
                    <a:pt x="1729" y="117"/>
                    <a:pt x="1678" y="125"/>
                  </a:cubicBezTo>
                  <a:cubicBezTo>
                    <a:pt x="1627" y="132"/>
                    <a:pt x="1627" y="88"/>
                    <a:pt x="1583" y="95"/>
                  </a:cubicBezTo>
                  <a:cubicBezTo>
                    <a:pt x="1539" y="103"/>
                    <a:pt x="1524" y="154"/>
                    <a:pt x="1487" y="205"/>
                  </a:cubicBezTo>
                  <a:cubicBezTo>
                    <a:pt x="1451" y="257"/>
                    <a:pt x="1436" y="257"/>
                    <a:pt x="1399" y="257"/>
                  </a:cubicBezTo>
                  <a:cubicBezTo>
                    <a:pt x="1370" y="257"/>
                    <a:pt x="1341" y="257"/>
                    <a:pt x="1311" y="264"/>
                  </a:cubicBezTo>
                  <a:cubicBezTo>
                    <a:pt x="1275" y="278"/>
                    <a:pt x="1268" y="278"/>
                    <a:pt x="1231" y="300"/>
                  </a:cubicBezTo>
                  <a:cubicBezTo>
                    <a:pt x="1202" y="330"/>
                    <a:pt x="1180" y="345"/>
                    <a:pt x="1158" y="345"/>
                  </a:cubicBezTo>
                  <a:cubicBezTo>
                    <a:pt x="1128" y="345"/>
                    <a:pt x="1128" y="308"/>
                    <a:pt x="1077" y="308"/>
                  </a:cubicBezTo>
                  <a:cubicBezTo>
                    <a:pt x="1026" y="308"/>
                    <a:pt x="1011" y="345"/>
                    <a:pt x="1011" y="345"/>
                  </a:cubicBezTo>
                  <a:cubicBezTo>
                    <a:pt x="1011" y="345"/>
                    <a:pt x="923" y="359"/>
                    <a:pt x="865" y="359"/>
                  </a:cubicBezTo>
                  <a:cubicBezTo>
                    <a:pt x="806" y="359"/>
                    <a:pt x="791" y="403"/>
                    <a:pt x="762" y="432"/>
                  </a:cubicBezTo>
                  <a:cubicBezTo>
                    <a:pt x="740" y="454"/>
                    <a:pt x="740" y="469"/>
                    <a:pt x="696" y="476"/>
                  </a:cubicBezTo>
                  <a:cubicBezTo>
                    <a:pt x="652" y="491"/>
                    <a:pt x="674" y="432"/>
                    <a:pt x="645" y="447"/>
                  </a:cubicBezTo>
                  <a:cubicBezTo>
                    <a:pt x="623" y="462"/>
                    <a:pt x="623" y="506"/>
                    <a:pt x="616" y="528"/>
                  </a:cubicBezTo>
                  <a:cubicBezTo>
                    <a:pt x="601" y="557"/>
                    <a:pt x="542" y="579"/>
                    <a:pt x="549" y="616"/>
                  </a:cubicBezTo>
                  <a:cubicBezTo>
                    <a:pt x="564" y="652"/>
                    <a:pt x="549" y="718"/>
                    <a:pt x="535" y="740"/>
                  </a:cubicBezTo>
                  <a:cubicBezTo>
                    <a:pt x="520" y="769"/>
                    <a:pt x="498" y="769"/>
                    <a:pt x="476" y="828"/>
                  </a:cubicBezTo>
                  <a:cubicBezTo>
                    <a:pt x="447" y="887"/>
                    <a:pt x="447" y="916"/>
                    <a:pt x="491" y="916"/>
                  </a:cubicBezTo>
                  <a:cubicBezTo>
                    <a:pt x="535" y="916"/>
                    <a:pt x="549" y="967"/>
                    <a:pt x="520" y="997"/>
                  </a:cubicBezTo>
                  <a:cubicBezTo>
                    <a:pt x="484" y="1033"/>
                    <a:pt x="535" y="1099"/>
                    <a:pt x="564" y="1180"/>
                  </a:cubicBezTo>
                  <a:cubicBezTo>
                    <a:pt x="586" y="1253"/>
                    <a:pt x="542" y="1260"/>
                    <a:pt x="491" y="1290"/>
                  </a:cubicBezTo>
                  <a:cubicBezTo>
                    <a:pt x="440" y="1312"/>
                    <a:pt x="491" y="1363"/>
                    <a:pt x="513" y="1451"/>
                  </a:cubicBezTo>
                  <a:cubicBezTo>
                    <a:pt x="528" y="1532"/>
                    <a:pt x="571" y="1502"/>
                    <a:pt x="586" y="1532"/>
                  </a:cubicBezTo>
                  <a:cubicBezTo>
                    <a:pt x="601" y="1568"/>
                    <a:pt x="623" y="1605"/>
                    <a:pt x="593" y="1627"/>
                  </a:cubicBezTo>
                  <a:cubicBezTo>
                    <a:pt x="571" y="1656"/>
                    <a:pt x="564" y="1685"/>
                    <a:pt x="601" y="1737"/>
                  </a:cubicBezTo>
                  <a:cubicBezTo>
                    <a:pt x="645" y="1788"/>
                    <a:pt x="586" y="1883"/>
                    <a:pt x="623" y="1883"/>
                  </a:cubicBezTo>
                  <a:cubicBezTo>
                    <a:pt x="652" y="1883"/>
                    <a:pt x="681" y="1926"/>
                    <a:pt x="652" y="1956"/>
                  </a:cubicBezTo>
                  <a:cubicBezTo>
                    <a:pt x="630" y="1992"/>
                    <a:pt x="740" y="2014"/>
                    <a:pt x="799" y="2007"/>
                  </a:cubicBezTo>
                  <a:cubicBezTo>
                    <a:pt x="813" y="1985"/>
                    <a:pt x="821" y="1970"/>
                    <a:pt x="821" y="1970"/>
                  </a:cubicBezTo>
                  <a:cubicBezTo>
                    <a:pt x="821" y="1970"/>
                    <a:pt x="813" y="1985"/>
                    <a:pt x="799" y="2007"/>
                  </a:cubicBezTo>
                  <a:lnTo>
                    <a:pt x="799" y="2007"/>
                  </a:lnTo>
                  <a:cubicBezTo>
                    <a:pt x="857" y="1999"/>
                    <a:pt x="887" y="2007"/>
                    <a:pt x="909" y="2044"/>
                  </a:cubicBezTo>
                  <a:cubicBezTo>
                    <a:pt x="938" y="2080"/>
                    <a:pt x="989" y="2087"/>
                    <a:pt x="1055" y="2080"/>
                  </a:cubicBezTo>
                  <a:cubicBezTo>
                    <a:pt x="1121" y="2065"/>
                    <a:pt x="1114" y="2058"/>
                    <a:pt x="1136" y="2058"/>
                  </a:cubicBezTo>
                  <a:cubicBezTo>
                    <a:pt x="1165" y="2058"/>
                    <a:pt x="1158" y="2095"/>
                    <a:pt x="1202" y="2102"/>
                  </a:cubicBezTo>
                  <a:cubicBezTo>
                    <a:pt x="1238" y="2109"/>
                    <a:pt x="1268" y="2131"/>
                    <a:pt x="1290" y="2190"/>
                  </a:cubicBezTo>
                  <a:cubicBezTo>
                    <a:pt x="1319" y="2249"/>
                    <a:pt x="1290" y="2293"/>
                    <a:pt x="1363" y="2307"/>
                  </a:cubicBezTo>
                  <a:cubicBezTo>
                    <a:pt x="1429" y="2322"/>
                    <a:pt x="1399" y="2329"/>
                    <a:pt x="1443" y="2315"/>
                  </a:cubicBezTo>
                  <a:cubicBezTo>
                    <a:pt x="1487" y="2300"/>
                    <a:pt x="1487" y="2329"/>
                    <a:pt x="1502" y="2373"/>
                  </a:cubicBezTo>
                  <a:cubicBezTo>
                    <a:pt x="1524" y="2417"/>
                    <a:pt x="1539" y="2454"/>
                    <a:pt x="1553" y="2520"/>
                  </a:cubicBezTo>
                  <a:cubicBezTo>
                    <a:pt x="1575" y="2586"/>
                    <a:pt x="1583" y="2593"/>
                    <a:pt x="1539" y="2630"/>
                  </a:cubicBezTo>
                  <a:cubicBezTo>
                    <a:pt x="1495" y="2666"/>
                    <a:pt x="1297" y="2622"/>
                    <a:pt x="1238" y="2644"/>
                  </a:cubicBezTo>
                  <a:cubicBezTo>
                    <a:pt x="1180" y="2674"/>
                    <a:pt x="1172" y="2718"/>
                    <a:pt x="1150" y="2754"/>
                  </a:cubicBezTo>
                  <a:cubicBezTo>
                    <a:pt x="1121" y="2798"/>
                    <a:pt x="1128" y="2857"/>
                    <a:pt x="1114" y="2864"/>
                  </a:cubicBezTo>
                  <a:cubicBezTo>
                    <a:pt x="1099" y="2879"/>
                    <a:pt x="1084" y="2776"/>
                    <a:pt x="1084" y="2776"/>
                  </a:cubicBezTo>
                  <a:cubicBezTo>
                    <a:pt x="1084" y="2776"/>
                    <a:pt x="1077" y="2820"/>
                    <a:pt x="1040" y="2835"/>
                  </a:cubicBezTo>
                  <a:cubicBezTo>
                    <a:pt x="997" y="2849"/>
                    <a:pt x="960" y="2842"/>
                    <a:pt x="952" y="2879"/>
                  </a:cubicBezTo>
                  <a:cubicBezTo>
                    <a:pt x="945" y="2908"/>
                    <a:pt x="945" y="2930"/>
                    <a:pt x="909" y="2915"/>
                  </a:cubicBezTo>
                  <a:cubicBezTo>
                    <a:pt x="872" y="2908"/>
                    <a:pt x="843" y="2894"/>
                    <a:pt x="813" y="2930"/>
                  </a:cubicBezTo>
                  <a:cubicBezTo>
                    <a:pt x="791" y="2959"/>
                    <a:pt x="799" y="2959"/>
                    <a:pt x="747" y="2981"/>
                  </a:cubicBezTo>
                  <a:cubicBezTo>
                    <a:pt x="696" y="2996"/>
                    <a:pt x="747" y="3033"/>
                    <a:pt x="791" y="3040"/>
                  </a:cubicBezTo>
                  <a:cubicBezTo>
                    <a:pt x="835" y="3047"/>
                    <a:pt x="857" y="3047"/>
                    <a:pt x="835" y="3091"/>
                  </a:cubicBezTo>
                  <a:cubicBezTo>
                    <a:pt x="806" y="3128"/>
                    <a:pt x="777" y="3121"/>
                    <a:pt x="747" y="3128"/>
                  </a:cubicBezTo>
                  <a:cubicBezTo>
                    <a:pt x="725" y="3143"/>
                    <a:pt x="703" y="3165"/>
                    <a:pt x="711" y="3208"/>
                  </a:cubicBezTo>
                  <a:cubicBezTo>
                    <a:pt x="725" y="3253"/>
                    <a:pt x="755" y="3216"/>
                    <a:pt x="784" y="3201"/>
                  </a:cubicBezTo>
                  <a:cubicBezTo>
                    <a:pt x="806" y="3179"/>
                    <a:pt x="828" y="3216"/>
                    <a:pt x="813" y="3253"/>
                  </a:cubicBezTo>
                  <a:cubicBezTo>
                    <a:pt x="806" y="3282"/>
                    <a:pt x="784" y="3282"/>
                    <a:pt x="791" y="3318"/>
                  </a:cubicBezTo>
                  <a:cubicBezTo>
                    <a:pt x="799" y="3355"/>
                    <a:pt x="828" y="3370"/>
                    <a:pt x="887" y="3377"/>
                  </a:cubicBezTo>
                  <a:cubicBezTo>
                    <a:pt x="945" y="3384"/>
                    <a:pt x="916" y="3465"/>
                    <a:pt x="887" y="3480"/>
                  </a:cubicBezTo>
                  <a:cubicBezTo>
                    <a:pt x="850" y="3494"/>
                    <a:pt x="843" y="3494"/>
                    <a:pt x="828" y="3524"/>
                  </a:cubicBezTo>
                  <a:cubicBezTo>
                    <a:pt x="806" y="3546"/>
                    <a:pt x="806" y="3553"/>
                    <a:pt x="777" y="3568"/>
                  </a:cubicBezTo>
                  <a:cubicBezTo>
                    <a:pt x="740" y="3575"/>
                    <a:pt x="696" y="3568"/>
                    <a:pt x="696" y="3568"/>
                  </a:cubicBezTo>
                  <a:cubicBezTo>
                    <a:pt x="696" y="3568"/>
                    <a:pt x="659" y="3597"/>
                    <a:pt x="593" y="3604"/>
                  </a:cubicBezTo>
                  <a:cubicBezTo>
                    <a:pt x="528" y="3619"/>
                    <a:pt x="593" y="3604"/>
                    <a:pt x="571" y="3641"/>
                  </a:cubicBezTo>
                  <a:cubicBezTo>
                    <a:pt x="542" y="3677"/>
                    <a:pt x="542" y="3677"/>
                    <a:pt x="564" y="3707"/>
                  </a:cubicBezTo>
                  <a:cubicBezTo>
                    <a:pt x="579" y="3744"/>
                    <a:pt x="549" y="3765"/>
                    <a:pt x="520" y="3787"/>
                  </a:cubicBezTo>
                  <a:cubicBezTo>
                    <a:pt x="484" y="3802"/>
                    <a:pt x="491" y="3744"/>
                    <a:pt x="469" y="3744"/>
                  </a:cubicBezTo>
                  <a:cubicBezTo>
                    <a:pt x="440" y="3744"/>
                    <a:pt x="461" y="3787"/>
                    <a:pt x="418" y="3831"/>
                  </a:cubicBezTo>
                  <a:cubicBezTo>
                    <a:pt x="374" y="3868"/>
                    <a:pt x="322" y="3809"/>
                    <a:pt x="315" y="3787"/>
                  </a:cubicBezTo>
                  <a:cubicBezTo>
                    <a:pt x="308" y="3758"/>
                    <a:pt x="330" y="3722"/>
                    <a:pt x="330" y="3722"/>
                  </a:cubicBezTo>
                  <a:cubicBezTo>
                    <a:pt x="330" y="3722"/>
                    <a:pt x="271" y="3656"/>
                    <a:pt x="300" y="3634"/>
                  </a:cubicBezTo>
                  <a:cubicBezTo>
                    <a:pt x="322" y="3604"/>
                    <a:pt x="264" y="3582"/>
                    <a:pt x="249" y="3619"/>
                  </a:cubicBezTo>
                  <a:cubicBezTo>
                    <a:pt x="227" y="3648"/>
                    <a:pt x="227" y="3641"/>
                    <a:pt x="183" y="3670"/>
                  </a:cubicBezTo>
                  <a:cubicBezTo>
                    <a:pt x="147" y="3692"/>
                    <a:pt x="125" y="3699"/>
                    <a:pt x="110" y="3751"/>
                  </a:cubicBezTo>
                  <a:cubicBezTo>
                    <a:pt x="95" y="3802"/>
                    <a:pt x="88" y="3839"/>
                    <a:pt x="44" y="3846"/>
                  </a:cubicBezTo>
                  <a:cubicBezTo>
                    <a:pt x="0" y="3853"/>
                    <a:pt x="0" y="3897"/>
                    <a:pt x="15" y="3949"/>
                  </a:cubicBezTo>
                  <a:cubicBezTo>
                    <a:pt x="37" y="4000"/>
                    <a:pt x="59" y="3978"/>
                    <a:pt x="88" y="3956"/>
                  </a:cubicBezTo>
                  <a:cubicBezTo>
                    <a:pt x="110" y="3934"/>
                    <a:pt x="154" y="3971"/>
                    <a:pt x="168" y="4029"/>
                  </a:cubicBezTo>
                  <a:cubicBezTo>
                    <a:pt x="183" y="4095"/>
                    <a:pt x="176" y="4110"/>
                    <a:pt x="117" y="4146"/>
                  </a:cubicBezTo>
                  <a:cubicBezTo>
                    <a:pt x="59" y="4176"/>
                    <a:pt x="51" y="4183"/>
                    <a:pt x="22" y="4227"/>
                  </a:cubicBezTo>
                  <a:cubicBezTo>
                    <a:pt x="7" y="4264"/>
                    <a:pt x="95" y="4293"/>
                    <a:pt x="117" y="4300"/>
                  </a:cubicBezTo>
                  <a:cubicBezTo>
                    <a:pt x="147" y="4300"/>
                    <a:pt x="168" y="4308"/>
                    <a:pt x="183" y="4330"/>
                  </a:cubicBezTo>
                  <a:cubicBezTo>
                    <a:pt x="205" y="4359"/>
                    <a:pt x="198" y="4498"/>
                    <a:pt x="249" y="4520"/>
                  </a:cubicBezTo>
                  <a:cubicBezTo>
                    <a:pt x="308" y="4542"/>
                    <a:pt x="366" y="4564"/>
                    <a:pt x="410" y="4564"/>
                  </a:cubicBezTo>
                  <a:cubicBezTo>
                    <a:pt x="440" y="4564"/>
                    <a:pt x="513" y="4601"/>
                    <a:pt x="564" y="4630"/>
                  </a:cubicBezTo>
                  <a:cubicBezTo>
                    <a:pt x="557" y="4623"/>
                    <a:pt x="557" y="4623"/>
                    <a:pt x="557" y="4623"/>
                  </a:cubicBezTo>
                  <a:cubicBezTo>
                    <a:pt x="557" y="4623"/>
                    <a:pt x="616" y="4579"/>
                    <a:pt x="659" y="4579"/>
                  </a:cubicBezTo>
                  <a:cubicBezTo>
                    <a:pt x="703" y="4579"/>
                    <a:pt x="696" y="4667"/>
                    <a:pt x="725" y="4711"/>
                  </a:cubicBezTo>
                  <a:cubicBezTo>
                    <a:pt x="762" y="4755"/>
                    <a:pt x="828" y="4733"/>
                    <a:pt x="865" y="4769"/>
                  </a:cubicBezTo>
                  <a:cubicBezTo>
                    <a:pt x="901" y="4806"/>
                    <a:pt x="872" y="4828"/>
                    <a:pt x="865" y="4857"/>
                  </a:cubicBezTo>
                  <a:cubicBezTo>
                    <a:pt x="850" y="4894"/>
                    <a:pt x="901" y="4872"/>
                    <a:pt x="909" y="4916"/>
                  </a:cubicBezTo>
                  <a:cubicBezTo>
                    <a:pt x="923" y="4960"/>
                    <a:pt x="967" y="5136"/>
                    <a:pt x="1026" y="4960"/>
                  </a:cubicBezTo>
                  <a:cubicBezTo>
                    <a:pt x="1077" y="4791"/>
                    <a:pt x="1092" y="4703"/>
                    <a:pt x="1128" y="4681"/>
                  </a:cubicBezTo>
                  <a:cubicBezTo>
                    <a:pt x="1158" y="4659"/>
                    <a:pt x="1180" y="4586"/>
                    <a:pt x="1180" y="4542"/>
                  </a:cubicBezTo>
                  <a:cubicBezTo>
                    <a:pt x="1180" y="4498"/>
                    <a:pt x="1275" y="4462"/>
                    <a:pt x="1304" y="4454"/>
                  </a:cubicBezTo>
                  <a:cubicBezTo>
                    <a:pt x="1341" y="4440"/>
                    <a:pt x="1363" y="4374"/>
                    <a:pt x="1385" y="4330"/>
                  </a:cubicBezTo>
                  <a:cubicBezTo>
                    <a:pt x="1407" y="4278"/>
                    <a:pt x="1692" y="4227"/>
                    <a:pt x="1737" y="4234"/>
                  </a:cubicBezTo>
                  <a:cubicBezTo>
                    <a:pt x="1780" y="4249"/>
                    <a:pt x="1780" y="4234"/>
                    <a:pt x="1876" y="4168"/>
                  </a:cubicBezTo>
                  <a:cubicBezTo>
                    <a:pt x="1964" y="4103"/>
                    <a:pt x="2052" y="4088"/>
                    <a:pt x="2176" y="4154"/>
                  </a:cubicBezTo>
                  <a:cubicBezTo>
                    <a:pt x="2301" y="4227"/>
                    <a:pt x="2271" y="4234"/>
                    <a:pt x="2271" y="4234"/>
                  </a:cubicBezTo>
                  <a:cubicBezTo>
                    <a:pt x="2271" y="4234"/>
                    <a:pt x="2396" y="4213"/>
                    <a:pt x="2425" y="4110"/>
                  </a:cubicBezTo>
                  <a:cubicBezTo>
                    <a:pt x="2462" y="4007"/>
                    <a:pt x="2418" y="3985"/>
                    <a:pt x="2440" y="3919"/>
                  </a:cubicBezTo>
                  <a:cubicBezTo>
                    <a:pt x="2462" y="3853"/>
                    <a:pt x="2506" y="3919"/>
                    <a:pt x="2565" y="3897"/>
                  </a:cubicBezTo>
                  <a:cubicBezTo>
                    <a:pt x="2623" y="3875"/>
                    <a:pt x="2652" y="3853"/>
                    <a:pt x="2726" y="3875"/>
                  </a:cubicBezTo>
                  <a:cubicBezTo>
                    <a:pt x="2792" y="3897"/>
                    <a:pt x="2850" y="3861"/>
                    <a:pt x="2850" y="3758"/>
                  </a:cubicBezTo>
                  <a:cubicBezTo>
                    <a:pt x="2850" y="3656"/>
                    <a:pt x="2894" y="3553"/>
                    <a:pt x="2938" y="3582"/>
                  </a:cubicBezTo>
                  <a:cubicBezTo>
                    <a:pt x="2982" y="3604"/>
                    <a:pt x="3056" y="3670"/>
                    <a:pt x="3063" y="3612"/>
                  </a:cubicBezTo>
                  <a:cubicBezTo>
                    <a:pt x="3078" y="3553"/>
                    <a:pt x="3078" y="3524"/>
                    <a:pt x="3121" y="3465"/>
                  </a:cubicBezTo>
                  <a:cubicBezTo>
                    <a:pt x="3165" y="3406"/>
                    <a:pt x="3180" y="3340"/>
                    <a:pt x="3180" y="3340"/>
                  </a:cubicBezTo>
                  <a:cubicBezTo>
                    <a:pt x="3180" y="3340"/>
                    <a:pt x="3165" y="3406"/>
                    <a:pt x="3224" y="3458"/>
                  </a:cubicBezTo>
                  <a:cubicBezTo>
                    <a:pt x="3275" y="3502"/>
                    <a:pt x="3312" y="3531"/>
                    <a:pt x="3349" y="3502"/>
                  </a:cubicBezTo>
                  <a:cubicBezTo>
                    <a:pt x="3378" y="3465"/>
                    <a:pt x="3392" y="3480"/>
                    <a:pt x="3437" y="3406"/>
                  </a:cubicBezTo>
                  <a:cubicBezTo>
                    <a:pt x="3480" y="3340"/>
                    <a:pt x="3480" y="3318"/>
                    <a:pt x="3480" y="3260"/>
                  </a:cubicBezTo>
                  <a:cubicBezTo>
                    <a:pt x="3480" y="3201"/>
                    <a:pt x="3451" y="3128"/>
                    <a:pt x="3502" y="3135"/>
                  </a:cubicBezTo>
                  <a:cubicBezTo>
                    <a:pt x="3561" y="3150"/>
                    <a:pt x="3598" y="3157"/>
                    <a:pt x="3678" y="3113"/>
                  </a:cubicBezTo>
                  <a:cubicBezTo>
                    <a:pt x="3752" y="3069"/>
                    <a:pt x="3788" y="3106"/>
                    <a:pt x="3847" y="3106"/>
                  </a:cubicBezTo>
                  <a:cubicBezTo>
                    <a:pt x="3906" y="3106"/>
                    <a:pt x="3913" y="3069"/>
                    <a:pt x="3993" y="3047"/>
                  </a:cubicBezTo>
                  <a:cubicBezTo>
                    <a:pt x="4074" y="3025"/>
                    <a:pt x="4081" y="3069"/>
                    <a:pt x="4155" y="3047"/>
                  </a:cubicBezTo>
                  <a:cubicBezTo>
                    <a:pt x="4221" y="3025"/>
                    <a:pt x="4264" y="3025"/>
                    <a:pt x="4242" y="2967"/>
                  </a:cubicBezTo>
                  <a:cubicBezTo>
                    <a:pt x="4221" y="2908"/>
                    <a:pt x="4242" y="2806"/>
                    <a:pt x="4382" y="2776"/>
                  </a:cubicBezTo>
                  <a:cubicBezTo>
                    <a:pt x="4514" y="2740"/>
                    <a:pt x="4528" y="2798"/>
                    <a:pt x="4631" y="2732"/>
                  </a:cubicBezTo>
                  <a:cubicBezTo>
                    <a:pt x="4726" y="2659"/>
                    <a:pt x="4821" y="2608"/>
                    <a:pt x="4887" y="2571"/>
                  </a:cubicBezTo>
                  <a:cubicBezTo>
                    <a:pt x="4953" y="2534"/>
                    <a:pt x="4865" y="2549"/>
                    <a:pt x="4946" y="2476"/>
                  </a:cubicBezTo>
                  <a:cubicBezTo>
                    <a:pt x="5027" y="2410"/>
                    <a:pt x="5049" y="2432"/>
                    <a:pt x="5137" y="2410"/>
                  </a:cubicBezTo>
                  <a:cubicBezTo>
                    <a:pt x="5232" y="2388"/>
                    <a:pt x="5320" y="2322"/>
                    <a:pt x="5195" y="2278"/>
                  </a:cubicBezTo>
                  <a:cubicBezTo>
                    <a:pt x="5071" y="2227"/>
                    <a:pt x="5049" y="2219"/>
                    <a:pt x="5049" y="2175"/>
                  </a:cubicBezTo>
                  <a:cubicBezTo>
                    <a:pt x="5049" y="2131"/>
                    <a:pt x="4975" y="2139"/>
                    <a:pt x="4953" y="2102"/>
                  </a:cubicBezTo>
                  <a:cubicBezTo>
                    <a:pt x="4931" y="2073"/>
                    <a:pt x="4931" y="2073"/>
                    <a:pt x="4953" y="1992"/>
                  </a:cubicBezTo>
                  <a:cubicBezTo>
                    <a:pt x="4975" y="1912"/>
                    <a:pt x="4968" y="1912"/>
                    <a:pt x="5056" y="1926"/>
                  </a:cubicBezTo>
                  <a:cubicBezTo>
                    <a:pt x="5151" y="1934"/>
                    <a:pt x="5151" y="1934"/>
                    <a:pt x="5195" y="1977"/>
                  </a:cubicBezTo>
                  <a:cubicBezTo>
                    <a:pt x="5239" y="2029"/>
                    <a:pt x="5261" y="2036"/>
                    <a:pt x="5305" y="1970"/>
                  </a:cubicBezTo>
                  <a:cubicBezTo>
                    <a:pt x="5356" y="1904"/>
                    <a:pt x="5400" y="1904"/>
                    <a:pt x="5444" y="1948"/>
                  </a:cubicBezTo>
                  <a:cubicBezTo>
                    <a:pt x="5488" y="1992"/>
                    <a:pt x="5605" y="2029"/>
                    <a:pt x="5628" y="2073"/>
                  </a:cubicBezTo>
                  <a:cubicBezTo>
                    <a:pt x="5649" y="2117"/>
                    <a:pt x="5649" y="2183"/>
                    <a:pt x="5613" y="2227"/>
                  </a:cubicBezTo>
                  <a:cubicBezTo>
                    <a:pt x="5583" y="2278"/>
                    <a:pt x="5613" y="2344"/>
                    <a:pt x="5693" y="2300"/>
                  </a:cubicBezTo>
                  <a:cubicBezTo>
                    <a:pt x="5774" y="2256"/>
                    <a:pt x="5796" y="2351"/>
                    <a:pt x="5752" y="2410"/>
                  </a:cubicBezTo>
                  <a:cubicBezTo>
                    <a:pt x="5708" y="2468"/>
                    <a:pt x="5730" y="2513"/>
                    <a:pt x="5803" y="2527"/>
                  </a:cubicBezTo>
                  <a:cubicBezTo>
                    <a:pt x="5884" y="2534"/>
                    <a:pt x="5986" y="2571"/>
                    <a:pt x="6009" y="2608"/>
                  </a:cubicBezTo>
                  <a:cubicBezTo>
                    <a:pt x="6030" y="2637"/>
                    <a:pt x="6148" y="2615"/>
                    <a:pt x="6155" y="2513"/>
                  </a:cubicBezTo>
                  <a:cubicBezTo>
                    <a:pt x="6170" y="2410"/>
                    <a:pt x="6170" y="2344"/>
                    <a:pt x="6236" y="2263"/>
                  </a:cubicBezTo>
                  <a:cubicBezTo>
                    <a:pt x="6309" y="2183"/>
                    <a:pt x="6294" y="2051"/>
                    <a:pt x="6331" y="1970"/>
                  </a:cubicBezTo>
                  <a:cubicBezTo>
                    <a:pt x="6360" y="1890"/>
                    <a:pt x="6485" y="1517"/>
                    <a:pt x="6455" y="1451"/>
                  </a:cubicBezTo>
                  <a:cubicBezTo>
                    <a:pt x="6419" y="1378"/>
                    <a:pt x="6455" y="1290"/>
                    <a:pt x="6477" y="1209"/>
                  </a:cubicBezTo>
                  <a:cubicBezTo>
                    <a:pt x="6499" y="1128"/>
                    <a:pt x="6433" y="1004"/>
                    <a:pt x="6382" y="916"/>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5" name="Freeform 84">
              <a:extLst>
                <a:ext uri="{FF2B5EF4-FFF2-40B4-BE49-F238E27FC236}">
                  <a16:creationId xmlns:a16="http://schemas.microsoft.com/office/drawing/2014/main" id="{A056C27B-32AA-5340-8B5F-CDF0FFB9E62B}"/>
                </a:ext>
              </a:extLst>
            </p:cNvPr>
            <p:cNvSpPr>
              <a:spLocks noChangeArrowheads="1"/>
            </p:cNvSpPr>
            <p:nvPr/>
          </p:nvSpPr>
          <p:spPr bwMode="auto">
            <a:xfrm>
              <a:off x="5495144" y="4899865"/>
              <a:ext cx="393964" cy="302768"/>
            </a:xfrm>
            <a:custGeom>
              <a:avLst/>
              <a:gdLst>
                <a:gd name="T0" fmla="*/ 7 w 1027"/>
                <a:gd name="T1" fmla="*/ 66 h 800"/>
                <a:gd name="T2" fmla="*/ 7 w 1027"/>
                <a:gd name="T3" fmla="*/ 66 h 800"/>
                <a:gd name="T4" fmla="*/ 95 w 1027"/>
                <a:gd name="T5" fmla="*/ 183 h 800"/>
                <a:gd name="T6" fmla="*/ 257 w 1027"/>
                <a:gd name="T7" fmla="*/ 278 h 800"/>
                <a:gd name="T8" fmla="*/ 322 w 1027"/>
                <a:gd name="T9" fmla="*/ 417 h 800"/>
                <a:gd name="T10" fmla="*/ 396 w 1027"/>
                <a:gd name="T11" fmla="*/ 498 h 800"/>
                <a:gd name="T12" fmla="*/ 447 w 1027"/>
                <a:gd name="T13" fmla="*/ 637 h 800"/>
                <a:gd name="T14" fmla="*/ 586 w 1027"/>
                <a:gd name="T15" fmla="*/ 696 h 800"/>
                <a:gd name="T16" fmla="*/ 674 w 1027"/>
                <a:gd name="T17" fmla="*/ 740 h 800"/>
                <a:gd name="T18" fmla="*/ 747 w 1027"/>
                <a:gd name="T19" fmla="*/ 747 h 800"/>
                <a:gd name="T20" fmla="*/ 835 w 1027"/>
                <a:gd name="T21" fmla="*/ 762 h 800"/>
                <a:gd name="T22" fmla="*/ 916 w 1027"/>
                <a:gd name="T23" fmla="*/ 740 h 800"/>
                <a:gd name="T24" fmla="*/ 975 w 1027"/>
                <a:gd name="T25" fmla="*/ 630 h 800"/>
                <a:gd name="T26" fmla="*/ 982 w 1027"/>
                <a:gd name="T27" fmla="*/ 527 h 800"/>
                <a:gd name="T28" fmla="*/ 982 w 1027"/>
                <a:gd name="T29" fmla="*/ 454 h 800"/>
                <a:gd name="T30" fmla="*/ 1004 w 1027"/>
                <a:gd name="T31" fmla="*/ 396 h 800"/>
                <a:gd name="T32" fmla="*/ 931 w 1027"/>
                <a:gd name="T33" fmla="*/ 300 h 800"/>
                <a:gd name="T34" fmla="*/ 850 w 1027"/>
                <a:gd name="T35" fmla="*/ 352 h 800"/>
                <a:gd name="T36" fmla="*/ 755 w 1027"/>
                <a:gd name="T37" fmla="*/ 337 h 800"/>
                <a:gd name="T38" fmla="*/ 608 w 1027"/>
                <a:gd name="T39" fmla="*/ 264 h 800"/>
                <a:gd name="T40" fmla="*/ 491 w 1027"/>
                <a:gd name="T41" fmla="*/ 220 h 800"/>
                <a:gd name="T42" fmla="*/ 396 w 1027"/>
                <a:gd name="T43" fmla="*/ 190 h 800"/>
                <a:gd name="T44" fmla="*/ 293 w 1027"/>
                <a:gd name="T45" fmla="*/ 154 h 800"/>
                <a:gd name="T46" fmla="*/ 220 w 1027"/>
                <a:gd name="T47" fmla="*/ 110 h 800"/>
                <a:gd name="T48" fmla="*/ 110 w 1027"/>
                <a:gd name="T49" fmla="*/ 95 h 800"/>
                <a:gd name="T50" fmla="*/ 7 w 1027"/>
                <a:gd name="T51" fmla="*/ 6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7" h="800">
                  <a:moveTo>
                    <a:pt x="7" y="66"/>
                  </a:moveTo>
                  <a:lnTo>
                    <a:pt x="7" y="66"/>
                  </a:lnTo>
                  <a:cubicBezTo>
                    <a:pt x="0" y="110"/>
                    <a:pt x="44" y="168"/>
                    <a:pt x="95" y="183"/>
                  </a:cubicBezTo>
                  <a:cubicBezTo>
                    <a:pt x="147" y="205"/>
                    <a:pt x="234" y="234"/>
                    <a:pt x="257" y="278"/>
                  </a:cubicBezTo>
                  <a:cubicBezTo>
                    <a:pt x="271" y="322"/>
                    <a:pt x="278" y="381"/>
                    <a:pt x="322" y="417"/>
                  </a:cubicBezTo>
                  <a:cubicBezTo>
                    <a:pt x="366" y="447"/>
                    <a:pt x="374" y="454"/>
                    <a:pt x="396" y="498"/>
                  </a:cubicBezTo>
                  <a:cubicBezTo>
                    <a:pt x="425" y="542"/>
                    <a:pt x="425" y="594"/>
                    <a:pt x="447" y="637"/>
                  </a:cubicBezTo>
                  <a:cubicBezTo>
                    <a:pt x="476" y="681"/>
                    <a:pt x="528" y="703"/>
                    <a:pt x="586" y="696"/>
                  </a:cubicBezTo>
                  <a:cubicBezTo>
                    <a:pt x="645" y="689"/>
                    <a:pt x="652" y="711"/>
                    <a:pt x="674" y="740"/>
                  </a:cubicBezTo>
                  <a:cubicBezTo>
                    <a:pt x="689" y="762"/>
                    <a:pt x="718" y="791"/>
                    <a:pt x="747" y="747"/>
                  </a:cubicBezTo>
                  <a:cubicBezTo>
                    <a:pt x="769" y="703"/>
                    <a:pt x="806" y="725"/>
                    <a:pt x="835" y="762"/>
                  </a:cubicBezTo>
                  <a:cubicBezTo>
                    <a:pt x="857" y="799"/>
                    <a:pt x="887" y="799"/>
                    <a:pt x="916" y="740"/>
                  </a:cubicBezTo>
                  <a:cubicBezTo>
                    <a:pt x="952" y="681"/>
                    <a:pt x="997" y="689"/>
                    <a:pt x="975" y="630"/>
                  </a:cubicBezTo>
                  <a:cubicBezTo>
                    <a:pt x="960" y="564"/>
                    <a:pt x="960" y="564"/>
                    <a:pt x="982" y="527"/>
                  </a:cubicBezTo>
                  <a:cubicBezTo>
                    <a:pt x="1011" y="484"/>
                    <a:pt x="1004" y="484"/>
                    <a:pt x="982" y="454"/>
                  </a:cubicBezTo>
                  <a:cubicBezTo>
                    <a:pt x="967" y="432"/>
                    <a:pt x="975" y="447"/>
                    <a:pt x="1004" y="396"/>
                  </a:cubicBezTo>
                  <a:cubicBezTo>
                    <a:pt x="1026" y="344"/>
                    <a:pt x="982" y="315"/>
                    <a:pt x="931" y="300"/>
                  </a:cubicBezTo>
                  <a:cubicBezTo>
                    <a:pt x="887" y="293"/>
                    <a:pt x="887" y="344"/>
                    <a:pt x="850" y="352"/>
                  </a:cubicBezTo>
                  <a:cubicBezTo>
                    <a:pt x="813" y="366"/>
                    <a:pt x="784" y="396"/>
                    <a:pt x="755" y="337"/>
                  </a:cubicBezTo>
                  <a:cubicBezTo>
                    <a:pt x="733" y="278"/>
                    <a:pt x="652" y="256"/>
                    <a:pt x="608" y="264"/>
                  </a:cubicBezTo>
                  <a:cubicBezTo>
                    <a:pt x="571" y="271"/>
                    <a:pt x="506" y="256"/>
                    <a:pt x="491" y="220"/>
                  </a:cubicBezTo>
                  <a:cubicBezTo>
                    <a:pt x="476" y="183"/>
                    <a:pt x="447" y="183"/>
                    <a:pt x="396" y="190"/>
                  </a:cubicBezTo>
                  <a:cubicBezTo>
                    <a:pt x="344" y="205"/>
                    <a:pt x="322" y="183"/>
                    <a:pt x="293" y="154"/>
                  </a:cubicBezTo>
                  <a:cubicBezTo>
                    <a:pt x="271" y="117"/>
                    <a:pt x="264" y="110"/>
                    <a:pt x="220" y="110"/>
                  </a:cubicBezTo>
                  <a:cubicBezTo>
                    <a:pt x="176" y="110"/>
                    <a:pt x="132" y="132"/>
                    <a:pt x="110" y="95"/>
                  </a:cubicBezTo>
                  <a:cubicBezTo>
                    <a:pt x="80" y="51"/>
                    <a:pt x="15" y="0"/>
                    <a:pt x="7" y="66"/>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6" name="Freeform 85">
              <a:extLst>
                <a:ext uri="{FF2B5EF4-FFF2-40B4-BE49-F238E27FC236}">
                  <a16:creationId xmlns:a16="http://schemas.microsoft.com/office/drawing/2014/main" id="{D9AD7DD2-64C5-0B42-BFB7-608F6CA1A978}"/>
                </a:ext>
              </a:extLst>
            </p:cNvPr>
            <p:cNvSpPr>
              <a:spLocks noChangeArrowheads="1"/>
            </p:cNvSpPr>
            <p:nvPr/>
          </p:nvSpPr>
          <p:spPr bwMode="auto">
            <a:xfrm>
              <a:off x="5349231" y="2581680"/>
              <a:ext cx="2272586" cy="2152209"/>
            </a:xfrm>
            <a:custGeom>
              <a:avLst/>
              <a:gdLst>
                <a:gd name="T0" fmla="*/ 4140 w 5913"/>
                <a:gd name="T1" fmla="*/ 5488 h 5665"/>
                <a:gd name="T2" fmla="*/ 3788 w 5913"/>
                <a:gd name="T3" fmla="*/ 5569 h 5665"/>
                <a:gd name="T4" fmla="*/ 3466 w 5913"/>
                <a:gd name="T5" fmla="*/ 5422 h 5665"/>
                <a:gd name="T6" fmla="*/ 3187 w 5913"/>
                <a:gd name="T7" fmla="*/ 5400 h 5665"/>
                <a:gd name="T8" fmla="*/ 2894 w 5913"/>
                <a:gd name="T9" fmla="*/ 5063 h 5665"/>
                <a:gd name="T10" fmla="*/ 2081 w 5913"/>
                <a:gd name="T11" fmla="*/ 4118 h 5665"/>
                <a:gd name="T12" fmla="*/ 1443 w 5913"/>
                <a:gd name="T13" fmla="*/ 3935 h 5665"/>
                <a:gd name="T14" fmla="*/ 1092 w 5913"/>
                <a:gd name="T15" fmla="*/ 3429 h 5665"/>
                <a:gd name="T16" fmla="*/ 1341 w 5913"/>
                <a:gd name="T17" fmla="*/ 3334 h 5665"/>
                <a:gd name="T18" fmla="*/ 1062 w 5913"/>
                <a:gd name="T19" fmla="*/ 3136 h 5665"/>
                <a:gd name="T20" fmla="*/ 945 w 5913"/>
                <a:gd name="T21" fmla="*/ 2616 h 5665"/>
                <a:gd name="T22" fmla="*/ 571 w 5913"/>
                <a:gd name="T23" fmla="*/ 2462 h 5665"/>
                <a:gd name="T24" fmla="*/ 703 w 5913"/>
                <a:gd name="T25" fmla="*/ 2242 h 5665"/>
                <a:gd name="T26" fmla="*/ 1209 w 5913"/>
                <a:gd name="T27" fmla="*/ 2191 h 5665"/>
                <a:gd name="T28" fmla="*/ 1290 w 5913"/>
                <a:gd name="T29" fmla="*/ 2022 h 5665"/>
                <a:gd name="T30" fmla="*/ 1026 w 5913"/>
                <a:gd name="T31" fmla="*/ 1920 h 5665"/>
                <a:gd name="T32" fmla="*/ 1143 w 5913"/>
                <a:gd name="T33" fmla="*/ 1634 h 5665"/>
                <a:gd name="T34" fmla="*/ 923 w 5913"/>
                <a:gd name="T35" fmla="*/ 1312 h 5665"/>
                <a:gd name="T36" fmla="*/ 608 w 5913"/>
                <a:gd name="T37" fmla="*/ 674 h 5665"/>
                <a:gd name="T38" fmla="*/ 183 w 5913"/>
                <a:gd name="T39" fmla="*/ 689 h 5665"/>
                <a:gd name="T40" fmla="*/ 110 w 5913"/>
                <a:gd name="T41" fmla="*/ 1055 h 5665"/>
                <a:gd name="T42" fmla="*/ 139 w 5913"/>
                <a:gd name="T43" fmla="*/ 249 h 5665"/>
                <a:gd name="T44" fmla="*/ 418 w 5913"/>
                <a:gd name="T45" fmla="*/ 95 h 5665"/>
                <a:gd name="T46" fmla="*/ 205 w 5913"/>
                <a:gd name="T47" fmla="*/ 403 h 5665"/>
                <a:gd name="T48" fmla="*/ 821 w 5913"/>
                <a:gd name="T49" fmla="*/ 564 h 5665"/>
                <a:gd name="T50" fmla="*/ 1700 w 5913"/>
                <a:gd name="T51" fmla="*/ 660 h 5665"/>
                <a:gd name="T52" fmla="*/ 2220 w 5913"/>
                <a:gd name="T53" fmla="*/ 777 h 5665"/>
                <a:gd name="T54" fmla="*/ 2550 w 5913"/>
                <a:gd name="T55" fmla="*/ 769 h 5665"/>
                <a:gd name="T56" fmla="*/ 3165 w 5913"/>
                <a:gd name="T57" fmla="*/ 901 h 5665"/>
                <a:gd name="T58" fmla="*/ 3414 w 5913"/>
                <a:gd name="T59" fmla="*/ 1414 h 5665"/>
                <a:gd name="T60" fmla="*/ 3078 w 5913"/>
                <a:gd name="T61" fmla="*/ 2059 h 5665"/>
                <a:gd name="T62" fmla="*/ 3744 w 5913"/>
                <a:gd name="T63" fmla="*/ 2044 h 5665"/>
                <a:gd name="T64" fmla="*/ 3942 w 5913"/>
                <a:gd name="T65" fmla="*/ 2088 h 5665"/>
                <a:gd name="T66" fmla="*/ 4813 w 5913"/>
                <a:gd name="T67" fmla="*/ 2499 h 5665"/>
                <a:gd name="T68" fmla="*/ 5414 w 5913"/>
                <a:gd name="T69" fmla="*/ 2242 h 5665"/>
                <a:gd name="T70" fmla="*/ 5297 w 5913"/>
                <a:gd name="T71" fmla="*/ 2081 h 5665"/>
                <a:gd name="T72" fmla="*/ 5326 w 5913"/>
                <a:gd name="T73" fmla="*/ 1788 h 5665"/>
                <a:gd name="T74" fmla="*/ 5868 w 5913"/>
                <a:gd name="T75" fmla="*/ 2096 h 5665"/>
                <a:gd name="T76" fmla="*/ 5670 w 5913"/>
                <a:gd name="T77" fmla="*/ 2140 h 5665"/>
                <a:gd name="T78" fmla="*/ 5458 w 5913"/>
                <a:gd name="T79" fmla="*/ 2308 h 5665"/>
                <a:gd name="T80" fmla="*/ 5282 w 5913"/>
                <a:gd name="T81" fmla="*/ 3041 h 5665"/>
                <a:gd name="T82" fmla="*/ 5106 w 5913"/>
                <a:gd name="T83" fmla="*/ 3605 h 5665"/>
                <a:gd name="T84" fmla="*/ 4864 w 5913"/>
                <a:gd name="T85" fmla="*/ 4052 h 5665"/>
                <a:gd name="T86" fmla="*/ 5209 w 5913"/>
                <a:gd name="T87" fmla="*/ 4543 h 5665"/>
                <a:gd name="T88" fmla="*/ 5099 w 5913"/>
                <a:gd name="T89" fmla="*/ 4976 h 5665"/>
                <a:gd name="T90" fmla="*/ 4857 w 5913"/>
                <a:gd name="T91" fmla="*/ 5276 h 5665"/>
                <a:gd name="T92" fmla="*/ 4593 w 5913"/>
                <a:gd name="T93" fmla="*/ 5657 h 5665"/>
                <a:gd name="T94" fmla="*/ 3656 w 5913"/>
                <a:gd name="T95" fmla="*/ 2403 h 5665"/>
                <a:gd name="T96" fmla="*/ 322 w 5913"/>
                <a:gd name="T97" fmla="*/ 2030 h 5665"/>
                <a:gd name="T98" fmla="*/ 667 w 5913"/>
                <a:gd name="T99" fmla="*/ 1979 h 5665"/>
                <a:gd name="T100" fmla="*/ 850 w 5913"/>
                <a:gd name="T101" fmla="*/ 1707 h 5665"/>
                <a:gd name="T102" fmla="*/ 667 w 5913"/>
                <a:gd name="T103" fmla="*/ 1979 h 5665"/>
                <a:gd name="T104" fmla="*/ 564 w 5913"/>
                <a:gd name="T105" fmla="*/ 1649 h 5665"/>
                <a:gd name="T106" fmla="*/ 51 w 5913"/>
                <a:gd name="T107" fmla="*/ 1392 h 5665"/>
                <a:gd name="T108" fmla="*/ 227 w 5913"/>
                <a:gd name="T109" fmla="*/ 1400 h 5665"/>
                <a:gd name="T110" fmla="*/ 557 w 5913"/>
                <a:gd name="T111" fmla="*/ 1531 h 5665"/>
                <a:gd name="T112" fmla="*/ 791 w 5913"/>
                <a:gd name="T113" fmla="*/ 1282 h 5665"/>
                <a:gd name="T114" fmla="*/ 528 w 5913"/>
                <a:gd name="T115" fmla="*/ 1356 h 5665"/>
                <a:gd name="T116" fmla="*/ 330 w 5913"/>
                <a:gd name="T117" fmla="*/ 1077 h 5665"/>
                <a:gd name="T118" fmla="*/ 593 w 5913"/>
                <a:gd name="T119" fmla="*/ 1282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13" h="5665">
                  <a:moveTo>
                    <a:pt x="4549" y="5664"/>
                  </a:moveTo>
                  <a:lnTo>
                    <a:pt x="4549" y="5664"/>
                  </a:lnTo>
                  <a:cubicBezTo>
                    <a:pt x="4527" y="5664"/>
                    <a:pt x="4498" y="5657"/>
                    <a:pt x="4476" y="5650"/>
                  </a:cubicBezTo>
                  <a:cubicBezTo>
                    <a:pt x="4461" y="5642"/>
                    <a:pt x="4447" y="5642"/>
                    <a:pt x="4432" y="5635"/>
                  </a:cubicBezTo>
                  <a:cubicBezTo>
                    <a:pt x="4389" y="5628"/>
                    <a:pt x="4323" y="5598"/>
                    <a:pt x="4286" y="5576"/>
                  </a:cubicBezTo>
                  <a:cubicBezTo>
                    <a:pt x="4272" y="5569"/>
                    <a:pt x="4264" y="5562"/>
                    <a:pt x="4257" y="5562"/>
                  </a:cubicBezTo>
                  <a:cubicBezTo>
                    <a:pt x="4235" y="5547"/>
                    <a:pt x="4184" y="5518"/>
                    <a:pt x="4140" y="5488"/>
                  </a:cubicBezTo>
                  <a:cubicBezTo>
                    <a:pt x="4118" y="5474"/>
                    <a:pt x="4096" y="5467"/>
                    <a:pt x="4089" y="5459"/>
                  </a:cubicBezTo>
                  <a:cubicBezTo>
                    <a:pt x="4081" y="5452"/>
                    <a:pt x="4067" y="5452"/>
                    <a:pt x="4059" y="5452"/>
                  </a:cubicBezTo>
                  <a:cubicBezTo>
                    <a:pt x="4052" y="5452"/>
                    <a:pt x="4037" y="5459"/>
                    <a:pt x="4015" y="5459"/>
                  </a:cubicBezTo>
                  <a:cubicBezTo>
                    <a:pt x="4001" y="5467"/>
                    <a:pt x="3986" y="5474"/>
                    <a:pt x="3971" y="5474"/>
                  </a:cubicBezTo>
                  <a:cubicBezTo>
                    <a:pt x="3928" y="5481"/>
                    <a:pt x="3920" y="5496"/>
                    <a:pt x="3898" y="5518"/>
                  </a:cubicBezTo>
                  <a:cubicBezTo>
                    <a:pt x="3883" y="5532"/>
                    <a:pt x="3883" y="5532"/>
                    <a:pt x="3883" y="5532"/>
                  </a:cubicBezTo>
                  <a:cubicBezTo>
                    <a:pt x="3854" y="5562"/>
                    <a:pt x="3825" y="5562"/>
                    <a:pt x="3788" y="5569"/>
                  </a:cubicBezTo>
                  <a:cubicBezTo>
                    <a:pt x="3774" y="5569"/>
                    <a:pt x="3759" y="5569"/>
                    <a:pt x="3744" y="5569"/>
                  </a:cubicBezTo>
                  <a:lnTo>
                    <a:pt x="3737" y="5569"/>
                  </a:lnTo>
                  <a:cubicBezTo>
                    <a:pt x="3671" y="5569"/>
                    <a:pt x="3605" y="5488"/>
                    <a:pt x="3561" y="5437"/>
                  </a:cubicBezTo>
                  <a:cubicBezTo>
                    <a:pt x="3554" y="5430"/>
                    <a:pt x="3554" y="5430"/>
                    <a:pt x="3554" y="5430"/>
                  </a:cubicBezTo>
                  <a:cubicBezTo>
                    <a:pt x="3532" y="5408"/>
                    <a:pt x="3524" y="5400"/>
                    <a:pt x="3517" y="5400"/>
                  </a:cubicBezTo>
                  <a:cubicBezTo>
                    <a:pt x="3510" y="5400"/>
                    <a:pt x="3495" y="5408"/>
                    <a:pt x="3481" y="5415"/>
                  </a:cubicBezTo>
                  <a:cubicBezTo>
                    <a:pt x="3466" y="5422"/>
                    <a:pt x="3466" y="5422"/>
                    <a:pt x="3466" y="5422"/>
                  </a:cubicBezTo>
                  <a:cubicBezTo>
                    <a:pt x="3437" y="5437"/>
                    <a:pt x="3422" y="5452"/>
                    <a:pt x="3407" y="5474"/>
                  </a:cubicBezTo>
                  <a:cubicBezTo>
                    <a:pt x="3393" y="5488"/>
                    <a:pt x="3385" y="5503"/>
                    <a:pt x="3363" y="5518"/>
                  </a:cubicBezTo>
                  <a:cubicBezTo>
                    <a:pt x="3349" y="5525"/>
                    <a:pt x="3334" y="5532"/>
                    <a:pt x="3312" y="5532"/>
                  </a:cubicBezTo>
                  <a:cubicBezTo>
                    <a:pt x="3275" y="5532"/>
                    <a:pt x="3239" y="5503"/>
                    <a:pt x="3224" y="5474"/>
                  </a:cubicBezTo>
                  <a:cubicBezTo>
                    <a:pt x="3217" y="5459"/>
                    <a:pt x="3209" y="5444"/>
                    <a:pt x="3209" y="5430"/>
                  </a:cubicBezTo>
                  <a:cubicBezTo>
                    <a:pt x="3209" y="5408"/>
                    <a:pt x="3209" y="5400"/>
                    <a:pt x="3195" y="5400"/>
                  </a:cubicBezTo>
                  <a:cubicBezTo>
                    <a:pt x="3195" y="5400"/>
                    <a:pt x="3195" y="5400"/>
                    <a:pt x="3187" y="5400"/>
                  </a:cubicBezTo>
                  <a:cubicBezTo>
                    <a:pt x="3173" y="5400"/>
                    <a:pt x="3158" y="5415"/>
                    <a:pt x="3136" y="5437"/>
                  </a:cubicBezTo>
                  <a:cubicBezTo>
                    <a:pt x="3129" y="5444"/>
                    <a:pt x="3121" y="5452"/>
                    <a:pt x="3107" y="5459"/>
                  </a:cubicBezTo>
                  <a:cubicBezTo>
                    <a:pt x="3100" y="5467"/>
                    <a:pt x="3092" y="5467"/>
                    <a:pt x="3085" y="5467"/>
                  </a:cubicBezTo>
                  <a:cubicBezTo>
                    <a:pt x="3055" y="5467"/>
                    <a:pt x="3033" y="5437"/>
                    <a:pt x="3019" y="5400"/>
                  </a:cubicBezTo>
                  <a:cubicBezTo>
                    <a:pt x="3004" y="5379"/>
                    <a:pt x="2997" y="5364"/>
                    <a:pt x="2990" y="5357"/>
                  </a:cubicBezTo>
                  <a:cubicBezTo>
                    <a:pt x="2946" y="5312"/>
                    <a:pt x="2953" y="5232"/>
                    <a:pt x="2968" y="5181"/>
                  </a:cubicBezTo>
                  <a:cubicBezTo>
                    <a:pt x="2975" y="5137"/>
                    <a:pt x="2931" y="5093"/>
                    <a:pt x="2894" y="5063"/>
                  </a:cubicBezTo>
                  <a:cubicBezTo>
                    <a:pt x="2872" y="5049"/>
                    <a:pt x="2814" y="5034"/>
                    <a:pt x="2762" y="5012"/>
                  </a:cubicBezTo>
                  <a:cubicBezTo>
                    <a:pt x="2719" y="5005"/>
                    <a:pt x="2674" y="4990"/>
                    <a:pt x="2645" y="4976"/>
                  </a:cubicBezTo>
                  <a:cubicBezTo>
                    <a:pt x="2557" y="4939"/>
                    <a:pt x="2447" y="4756"/>
                    <a:pt x="2418" y="4660"/>
                  </a:cubicBezTo>
                  <a:cubicBezTo>
                    <a:pt x="2403" y="4602"/>
                    <a:pt x="2359" y="4565"/>
                    <a:pt x="2315" y="4529"/>
                  </a:cubicBezTo>
                  <a:cubicBezTo>
                    <a:pt x="2293" y="4514"/>
                    <a:pt x="2271" y="4492"/>
                    <a:pt x="2257" y="4477"/>
                  </a:cubicBezTo>
                  <a:cubicBezTo>
                    <a:pt x="2235" y="4455"/>
                    <a:pt x="2198" y="4389"/>
                    <a:pt x="2125" y="4272"/>
                  </a:cubicBezTo>
                  <a:cubicBezTo>
                    <a:pt x="2118" y="4235"/>
                    <a:pt x="2103" y="4184"/>
                    <a:pt x="2081" y="4118"/>
                  </a:cubicBezTo>
                  <a:cubicBezTo>
                    <a:pt x="2052" y="4038"/>
                    <a:pt x="2008" y="4023"/>
                    <a:pt x="1964" y="4001"/>
                  </a:cubicBezTo>
                  <a:cubicBezTo>
                    <a:pt x="1949" y="3993"/>
                    <a:pt x="1927" y="3986"/>
                    <a:pt x="1912" y="3979"/>
                  </a:cubicBezTo>
                  <a:cubicBezTo>
                    <a:pt x="1868" y="3950"/>
                    <a:pt x="1737" y="3950"/>
                    <a:pt x="1685" y="3950"/>
                  </a:cubicBezTo>
                  <a:cubicBezTo>
                    <a:pt x="1678" y="3950"/>
                    <a:pt x="1671" y="3950"/>
                    <a:pt x="1656" y="3950"/>
                  </a:cubicBezTo>
                  <a:cubicBezTo>
                    <a:pt x="1627" y="3950"/>
                    <a:pt x="1597" y="3942"/>
                    <a:pt x="1568" y="3935"/>
                  </a:cubicBezTo>
                  <a:cubicBezTo>
                    <a:pt x="1531" y="3935"/>
                    <a:pt x="1509" y="3928"/>
                    <a:pt x="1480" y="3928"/>
                  </a:cubicBezTo>
                  <a:cubicBezTo>
                    <a:pt x="1465" y="3928"/>
                    <a:pt x="1451" y="3928"/>
                    <a:pt x="1443" y="3935"/>
                  </a:cubicBezTo>
                  <a:cubicBezTo>
                    <a:pt x="1421" y="3942"/>
                    <a:pt x="1407" y="3942"/>
                    <a:pt x="1392" y="3942"/>
                  </a:cubicBezTo>
                  <a:cubicBezTo>
                    <a:pt x="1341" y="3942"/>
                    <a:pt x="1297" y="3906"/>
                    <a:pt x="1268" y="3876"/>
                  </a:cubicBezTo>
                  <a:cubicBezTo>
                    <a:pt x="1231" y="3840"/>
                    <a:pt x="1216" y="3796"/>
                    <a:pt x="1194" y="3744"/>
                  </a:cubicBezTo>
                  <a:cubicBezTo>
                    <a:pt x="1187" y="3730"/>
                    <a:pt x="1180" y="3715"/>
                    <a:pt x="1172" y="3700"/>
                  </a:cubicBezTo>
                  <a:cubicBezTo>
                    <a:pt x="1136" y="3620"/>
                    <a:pt x="1106" y="3576"/>
                    <a:pt x="1062" y="3525"/>
                  </a:cubicBezTo>
                  <a:cubicBezTo>
                    <a:pt x="1048" y="3510"/>
                    <a:pt x="1040" y="3488"/>
                    <a:pt x="1040" y="3466"/>
                  </a:cubicBezTo>
                  <a:cubicBezTo>
                    <a:pt x="1048" y="3451"/>
                    <a:pt x="1070" y="3437"/>
                    <a:pt x="1092" y="3429"/>
                  </a:cubicBezTo>
                  <a:cubicBezTo>
                    <a:pt x="1106" y="3429"/>
                    <a:pt x="1114" y="3422"/>
                    <a:pt x="1121" y="3422"/>
                  </a:cubicBezTo>
                  <a:cubicBezTo>
                    <a:pt x="1136" y="3415"/>
                    <a:pt x="1150" y="3407"/>
                    <a:pt x="1165" y="3407"/>
                  </a:cubicBezTo>
                  <a:cubicBezTo>
                    <a:pt x="1194" y="3407"/>
                    <a:pt x="1216" y="3422"/>
                    <a:pt x="1260" y="3437"/>
                  </a:cubicBezTo>
                  <a:cubicBezTo>
                    <a:pt x="1275" y="3437"/>
                    <a:pt x="1290" y="3444"/>
                    <a:pt x="1304" y="3451"/>
                  </a:cubicBezTo>
                  <a:cubicBezTo>
                    <a:pt x="1312" y="3459"/>
                    <a:pt x="1319" y="3459"/>
                    <a:pt x="1326" y="3459"/>
                  </a:cubicBezTo>
                  <a:cubicBezTo>
                    <a:pt x="1333" y="3459"/>
                    <a:pt x="1341" y="3459"/>
                    <a:pt x="1341" y="3451"/>
                  </a:cubicBezTo>
                  <a:cubicBezTo>
                    <a:pt x="1356" y="3437"/>
                    <a:pt x="1356" y="3385"/>
                    <a:pt x="1341" y="3334"/>
                  </a:cubicBezTo>
                  <a:cubicBezTo>
                    <a:pt x="1333" y="3305"/>
                    <a:pt x="1319" y="3276"/>
                    <a:pt x="1297" y="3246"/>
                  </a:cubicBezTo>
                  <a:cubicBezTo>
                    <a:pt x="1290" y="3231"/>
                    <a:pt x="1282" y="3217"/>
                    <a:pt x="1275" y="3202"/>
                  </a:cubicBezTo>
                  <a:cubicBezTo>
                    <a:pt x="1268" y="3195"/>
                    <a:pt x="1268" y="3188"/>
                    <a:pt x="1268" y="3180"/>
                  </a:cubicBezTo>
                  <a:cubicBezTo>
                    <a:pt x="1253" y="3158"/>
                    <a:pt x="1246" y="3136"/>
                    <a:pt x="1231" y="3136"/>
                  </a:cubicBezTo>
                  <a:cubicBezTo>
                    <a:pt x="1231" y="3136"/>
                    <a:pt x="1224" y="3136"/>
                    <a:pt x="1209" y="3151"/>
                  </a:cubicBezTo>
                  <a:cubicBezTo>
                    <a:pt x="1180" y="3173"/>
                    <a:pt x="1158" y="3180"/>
                    <a:pt x="1128" y="3180"/>
                  </a:cubicBezTo>
                  <a:cubicBezTo>
                    <a:pt x="1099" y="3180"/>
                    <a:pt x="1077" y="3166"/>
                    <a:pt x="1062" y="3136"/>
                  </a:cubicBezTo>
                  <a:cubicBezTo>
                    <a:pt x="1048" y="3114"/>
                    <a:pt x="1048" y="3100"/>
                    <a:pt x="1048" y="3085"/>
                  </a:cubicBezTo>
                  <a:cubicBezTo>
                    <a:pt x="1048" y="3078"/>
                    <a:pt x="1040" y="3070"/>
                    <a:pt x="1026" y="3048"/>
                  </a:cubicBezTo>
                  <a:cubicBezTo>
                    <a:pt x="989" y="2997"/>
                    <a:pt x="989" y="2968"/>
                    <a:pt x="1026" y="2894"/>
                  </a:cubicBezTo>
                  <a:cubicBezTo>
                    <a:pt x="1033" y="2872"/>
                    <a:pt x="1048" y="2858"/>
                    <a:pt x="1055" y="2850"/>
                  </a:cubicBezTo>
                  <a:cubicBezTo>
                    <a:pt x="1070" y="2829"/>
                    <a:pt x="1070" y="2814"/>
                    <a:pt x="1077" y="2748"/>
                  </a:cubicBezTo>
                  <a:cubicBezTo>
                    <a:pt x="1092" y="2675"/>
                    <a:pt x="1070" y="2638"/>
                    <a:pt x="1062" y="2631"/>
                  </a:cubicBezTo>
                  <a:cubicBezTo>
                    <a:pt x="1048" y="2623"/>
                    <a:pt x="997" y="2616"/>
                    <a:pt x="945" y="2616"/>
                  </a:cubicBezTo>
                  <a:cubicBezTo>
                    <a:pt x="916" y="2616"/>
                    <a:pt x="887" y="2623"/>
                    <a:pt x="865" y="2631"/>
                  </a:cubicBezTo>
                  <a:cubicBezTo>
                    <a:pt x="828" y="2645"/>
                    <a:pt x="799" y="2667"/>
                    <a:pt x="784" y="2689"/>
                  </a:cubicBezTo>
                  <a:cubicBezTo>
                    <a:pt x="769" y="2697"/>
                    <a:pt x="762" y="2711"/>
                    <a:pt x="755" y="2711"/>
                  </a:cubicBezTo>
                  <a:cubicBezTo>
                    <a:pt x="747" y="2711"/>
                    <a:pt x="733" y="2704"/>
                    <a:pt x="733" y="2689"/>
                  </a:cubicBezTo>
                  <a:cubicBezTo>
                    <a:pt x="718" y="2667"/>
                    <a:pt x="711" y="2653"/>
                    <a:pt x="659" y="2623"/>
                  </a:cubicBezTo>
                  <a:cubicBezTo>
                    <a:pt x="645" y="2616"/>
                    <a:pt x="645" y="2616"/>
                    <a:pt x="645" y="2616"/>
                  </a:cubicBezTo>
                  <a:cubicBezTo>
                    <a:pt x="630" y="2609"/>
                    <a:pt x="535" y="2513"/>
                    <a:pt x="571" y="2462"/>
                  </a:cubicBezTo>
                  <a:cubicBezTo>
                    <a:pt x="593" y="2433"/>
                    <a:pt x="615" y="2433"/>
                    <a:pt x="630" y="2433"/>
                  </a:cubicBezTo>
                  <a:cubicBezTo>
                    <a:pt x="652" y="2425"/>
                    <a:pt x="674" y="2425"/>
                    <a:pt x="711" y="2403"/>
                  </a:cubicBezTo>
                  <a:cubicBezTo>
                    <a:pt x="740" y="2381"/>
                    <a:pt x="755" y="2367"/>
                    <a:pt x="762" y="2360"/>
                  </a:cubicBezTo>
                  <a:cubicBezTo>
                    <a:pt x="762" y="2360"/>
                    <a:pt x="762" y="2360"/>
                    <a:pt x="755" y="2360"/>
                  </a:cubicBezTo>
                  <a:cubicBezTo>
                    <a:pt x="711" y="2360"/>
                    <a:pt x="630" y="2323"/>
                    <a:pt x="623" y="2323"/>
                  </a:cubicBezTo>
                  <a:cubicBezTo>
                    <a:pt x="601" y="2316"/>
                    <a:pt x="601" y="2316"/>
                    <a:pt x="601" y="2316"/>
                  </a:cubicBezTo>
                  <a:cubicBezTo>
                    <a:pt x="703" y="2242"/>
                    <a:pt x="703" y="2242"/>
                    <a:pt x="703" y="2242"/>
                  </a:cubicBezTo>
                  <a:cubicBezTo>
                    <a:pt x="762" y="2198"/>
                    <a:pt x="835" y="2198"/>
                    <a:pt x="901" y="2198"/>
                  </a:cubicBezTo>
                  <a:cubicBezTo>
                    <a:pt x="923" y="2198"/>
                    <a:pt x="952" y="2198"/>
                    <a:pt x="967" y="2191"/>
                  </a:cubicBezTo>
                  <a:cubicBezTo>
                    <a:pt x="989" y="2191"/>
                    <a:pt x="1019" y="2191"/>
                    <a:pt x="1048" y="2191"/>
                  </a:cubicBezTo>
                  <a:cubicBezTo>
                    <a:pt x="1084" y="2191"/>
                    <a:pt x="1121" y="2191"/>
                    <a:pt x="1150" y="2191"/>
                  </a:cubicBezTo>
                  <a:cubicBezTo>
                    <a:pt x="1165" y="2191"/>
                    <a:pt x="1180" y="2191"/>
                    <a:pt x="1187" y="2191"/>
                  </a:cubicBezTo>
                  <a:cubicBezTo>
                    <a:pt x="1194" y="2191"/>
                    <a:pt x="1194" y="2191"/>
                    <a:pt x="1202" y="2191"/>
                  </a:cubicBezTo>
                  <a:cubicBezTo>
                    <a:pt x="1209" y="2191"/>
                    <a:pt x="1209" y="2191"/>
                    <a:pt x="1209" y="2191"/>
                  </a:cubicBezTo>
                  <a:cubicBezTo>
                    <a:pt x="1216" y="2191"/>
                    <a:pt x="1216" y="2191"/>
                    <a:pt x="1238" y="2154"/>
                  </a:cubicBezTo>
                  <a:cubicBezTo>
                    <a:pt x="1246" y="2147"/>
                    <a:pt x="1246" y="2147"/>
                    <a:pt x="1246" y="2147"/>
                  </a:cubicBezTo>
                  <a:cubicBezTo>
                    <a:pt x="1275" y="2096"/>
                    <a:pt x="1290" y="2074"/>
                    <a:pt x="1348" y="2037"/>
                  </a:cubicBezTo>
                  <a:cubicBezTo>
                    <a:pt x="1400" y="2008"/>
                    <a:pt x="1421" y="1964"/>
                    <a:pt x="1400" y="1920"/>
                  </a:cubicBezTo>
                  <a:cubicBezTo>
                    <a:pt x="1378" y="1861"/>
                    <a:pt x="1363" y="1854"/>
                    <a:pt x="1363" y="1847"/>
                  </a:cubicBezTo>
                  <a:cubicBezTo>
                    <a:pt x="1363" y="1847"/>
                    <a:pt x="1363" y="1854"/>
                    <a:pt x="1356" y="1854"/>
                  </a:cubicBezTo>
                  <a:cubicBezTo>
                    <a:pt x="1333" y="1883"/>
                    <a:pt x="1312" y="1942"/>
                    <a:pt x="1290" y="2022"/>
                  </a:cubicBezTo>
                  <a:cubicBezTo>
                    <a:pt x="1282" y="2059"/>
                    <a:pt x="1260" y="2074"/>
                    <a:pt x="1224" y="2074"/>
                  </a:cubicBezTo>
                  <a:cubicBezTo>
                    <a:pt x="1209" y="2074"/>
                    <a:pt x="1187" y="2074"/>
                    <a:pt x="1172" y="2067"/>
                  </a:cubicBezTo>
                  <a:cubicBezTo>
                    <a:pt x="1158" y="2067"/>
                    <a:pt x="1136" y="2067"/>
                    <a:pt x="1121" y="2067"/>
                  </a:cubicBezTo>
                  <a:cubicBezTo>
                    <a:pt x="1114" y="2067"/>
                    <a:pt x="1106" y="2067"/>
                    <a:pt x="1099" y="2067"/>
                  </a:cubicBezTo>
                  <a:cubicBezTo>
                    <a:pt x="1092" y="2067"/>
                    <a:pt x="1084" y="2067"/>
                    <a:pt x="1077" y="2067"/>
                  </a:cubicBezTo>
                  <a:cubicBezTo>
                    <a:pt x="1048" y="2067"/>
                    <a:pt x="1033" y="2052"/>
                    <a:pt x="1026" y="2044"/>
                  </a:cubicBezTo>
                  <a:cubicBezTo>
                    <a:pt x="1004" y="2008"/>
                    <a:pt x="1011" y="1957"/>
                    <a:pt x="1026" y="1920"/>
                  </a:cubicBezTo>
                  <a:cubicBezTo>
                    <a:pt x="1040" y="1876"/>
                    <a:pt x="1062" y="1861"/>
                    <a:pt x="1084" y="1854"/>
                  </a:cubicBezTo>
                  <a:cubicBezTo>
                    <a:pt x="1099" y="1847"/>
                    <a:pt x="1114" y="1832"/>
                    <a:pt x="1128" y="1817"/>
                  </a:cubicBezTo>
                  <a:cubicBezTo>
                    <a:pt x="1150" y="1788"/>
                    <a:pt x="1143" y="1766"/>
                    <a:pt x="1143" y="1744"/>
                  </a:cubicBezTo>
                  <a:cubicBezTo>
                    <a:pt x="1136" y="1722"/>
                    <a:pt x="1128" y="1693"/>
                    <a:pt x="1150" y="1663"/>
                  </a:cubicBezTo>
                  <a:cubicBezTo>
                    <a:pt x="1165" y="1641"/>
                    <a:pt x="1172" y="1634"/>
                    <a:pt x="1172" y="1634"/>
                  </a:cubicBezTo>
                  <a:lnTo>
                    <a:pt x="1165" y="1634"/>
                  </a:lnTo>
                  <a:cubicBezTo>
                    <a:pt x="1158" y="1634"/>
                    <a:pt x="1150" y="1634"/>
                    <a:pt x="1143" y="1634"/>
                  </a:cubicBezTo>
                  <a:cubicBezTo>
                    <a:pt x="1136" y="1634"/>
                    <a:pt x="1128" y="1634"/>
                    <a:pt x="1121" y="1634"/>
                  </a:cubicBezTo>
                  <a:cubicBezTo>
                    <a:pt x="1084" y="1634"/>
                    <a:pt x="1055" y="1619"/>
                    <a:pt x="1048" y="1598"/>
                  </a:cubicBezTo>
                  <a:cubicBezTo>
                    <a:pt x="1040" y="1590"/>
                    <a:pt x="1033" y="1561"/>
                    <a:pt x="1062" y="1531"/>
                  </a:cubicBezTo>
                  <a:cubicBezTo>
                    <a:pt x="1092" y="1495"/>
                    <a:pt x="1084" y="1488"/>
                    <a:pt x="1062" y="1466"/>
                  </a:cubicBezTo>
                  <a:cubicBezTo>
                    <a:pt x="1062" y="1458"/>
                    <a:pt x="1055" y="1451"/>
                    <a:pt x="1048" y="1443"/>
                  </a:cubicBezTo>
                  <a:cubicBezTo>
                    <a:pt x="1040" y="1436"/>
                    <a:pt x="1019" y="1414"/>
                    <a:pt x="997" y="1400"/>
                  </a:cubicBezTo>
                  <a:cubicBezTo>
                    <a:pt x="960" y="1370"/>
                    <a:pt x="923" y="1341"/>
                    <a:pt x="923" y="1312"/>
                  </a:cubicBezTo>
                  <a:cubicBezTo>
                    <a:pt x="923" y="1275"/>
                    <a:pt x="909" y="1224"/>
                    <a:pt x="879" y="1217"/>
                  </a:cubicBezTo>
                  <a:cubicBezTo>
                    <a:pt x="821" y="1202"/>
                    <a:pt x="799" y="1129"/>
                    <a:pt x="806" y="1041"/>
                  </a:cubicBezTo>
                  <a:cubicBezTo>
                    <a:pt x="813" y="989"/>
                    <a:pt x="813" y="982"/>
                    <a:pt x="784" y="967"/>
                  </a:cubicBezTo>
                  <a:cubicBezTo>
                    <a:pt x="769" y="960"/>
                    <a:pt x="762" y="953"/>
                    <a:pt x="747" y="938"/>
                  </a:cubicBezTo>
                  <a:cubicBezTo>
                    <a:pt x="681" y="887"/>
                    <a:pt x="645" y="799"/>
                    <a:pt x="630" y="740"/>
                  </a:cubicBezTo>
                  <a:cubicBezTo>
                    <a:pt x="623" y="718"/>
                    <a:pt x="623" y="696"/>
                    <a:pt x="630" y="674"/>
                  </a:cubicBezTo>
                  <a:cubicBezTo>
                    <a:pt x="623" y="674"/>
                    <a:pt x="615" y="674"/>
                    <a:pt x="608" y="674"/>
                  </a:cubicBezTo>
                  <a:cubicBezTo>
                    <a:pt x="593" y="674"/>
                    <a:pt x="579" y="667"/>
                    <a:pt x="564" y="667"/>
                  </a:cubicBezTo>
                  <a:cubicBezTo>
                    <a:pt x="550" y="667"/>
                    <a:pt x="535" y="667"/>
                    <a:pt x="513" y="667"/>
                  </a:cubicBezTo>
                  <a:cubicBezTo>
                    <a:pt x="483" y="667"/>
                    <a:pt x="461" y="667"/>
                    <a:pt x="447" y="681"/>
                  </a:cubicBezTo>
                  <a:cubicBezTo>
                    <a:pt x="432" y="689"/>
                    <a:pt x="425" y="696"/>
                    <a:pt x="418" y="696"/>
                  </a:cubicBezTo>
                  <a:cubicBezTo>
                    <a:pt x="388" y="718"/>
                    <a:pt x="381" y="725"/>
                    <a:pt x="308" y="748"/>
                  </a:cubicBezTo>
                  <a:cubicBezTo>
                    <a:pt x="286" y="755"/>
                    <a:pt x="271" y="762"/>
                    <a:pt x="257" y="762"/>
                  </a:cubicBezTo>
                  <a:cubicBezTo>
                    <a:pt x="205" y="762"/>
                    <a:pt x="198" y="718"/>
                    <a:pt x="183" y="689"/>
                  </a:cubicBezTo>
                  <a:cubicBezTo>
                    <a:pt x="183" y="681"/>
                    <a:pt x="176" y="667"/>
                    <a:pt x="176" y="660"/>
                  </a:cubicBezTo>
                  <a:cubicBezTo>
                    <a:pt x="169" y="652"/>
                    <a:pt x="169" y="645"/>
                    <a:pt x="169" y="645"/>
                  </a:cubicBezTo>
                  <a:cubicBezTo>
                    <a:pt x="161" y="652"/>
                    <a:pt x="139" y="696"/>
                    <a:pt x="124" y="733"/>
                  </a:cubicBezTo>
                  <a:cubicBezTo>
                    <a:pt x="117" y="755"/>
                    <a:pt x="117" y="755"/>
                    <a:pt x="117" y="755"/>
                  </a:cubicBezTo>
                  <a:cubicBezTo>
                    <a:pt x="95" y="813"/>
                    <a:pt x="95" y="813"/>
                    <a:pt x="110" y="909"/>
                  </a:cubicBezTo>
                  <a:cubicBezTo>
                    <a:pt x="110" y="923"/>
                    <a:pt x="110" y="923"/>
                    <a:pt x="110" y="923"/>
                  </a:cubicBezTo>
                  <a:cubicBezTo>
                    <a:pt x="124" y="997"/>
                    <a:pt x="124" y="1033"/>
                    <a:pt x="110" y="1055"/>
                  </a:cubicBezTo>
                  <a:cubicBezTo>
                    <a:pt x="102" y="1062"/>
                    <a:pt x="88" y="1070"/>
                    <a:pt x="73" y="1070"/>
                  </a:cubicBezTo>
                  <a:cubicBezTo>
                    <a:pt x="66" y="1070"/>
                    <a:pt x="59" y="1070"/>
                    <a:pt x="51" y="1070"/>
                  </a:cubicBezTo>
                  <a:cubicBezTo>
                    <a:pt x="0" y="1055"/>
                    <a:pt x="7" y="997"/>
                    <a:pt x="15" y="931"/>
                  </a:cubicBezTo>
                  <a:cubicBezTo>
                    <a:pt x="15" y="909"/>
                    <a:pt x="15" y="894"/>
                    <a:pt x="15" y="872"/>
                  </a:cubicBezTo>
                  <a:cubicBezTo>
                    <a:pt x="15" y="850"/>
                    <a:pt x="15" y="835"/>
                    <a:pt x="15" y="813"/>
                  </a:cubicBezTo>
                  <a:cubicBezTo>
                    <a:pt x="15" y="748"/>
                    <a:pt x="7" y="660"/>
                    <a:pt x="29" y="564"/>
                  </a:cubicBezTo>
                  <a:cubicBezTo>
                    <a:pt x="51" y="432"/>
                    <a:pt x="88" y="352"/>
                    <a:pt x="139" y="249"/>
                  </a:cubicBezTo>
                  <a:cubicBezTo>
                    <a:pt x="161" y="176"/>
                    <a:pt x="161" y="176"/>
                    <a:pt x="161" y="176"/>
                  </a:cubicBezTo>
                  <a:lnTo>
                    <a:pt x="161" y="176"/>
                  </a:lnTo>
                  <a:cubicBezTo>
                    <a:pt x="161" y="176"/>
                    <a:pt x="161" y="103"/>
                    <a:pt x="212" y="37"/>
                  </a:cubicBezTo>
                  <a:cubicBezTo>
                    <a:pt x="227" y="7"/>
                    <a:pt x="242" y="0"/>
                    <a:pt x="264" y="0"/>
                  </a:cubicBezTo>
                  <a:cubicBezTo>
                    <a:pt x="293" y="0"/>
                    <a:pt x="315" y="15"/>
                    <a:pt x="337" y="37"/>
                  </a:cubicBezTo>
                  <a:cubicBezTo>
                    <a:pt x="352" y="44"/>
                    <a:pt x="374" y="51"/>
                    <a:pt x="388" y="66"/>
                  </a:cubicBezTo>
                  <a:cubicBezTo>
                    <a:pt x="396" y="66"/>
                    <a:pt x="418" y="81"/>
                    <a:pt x="418" y="95"/>
                  </a:cubicBezTo>
                  <a:cubicBezTo>
                    <a:pt x="425" y="125"/>
                    <a:pt x="403" y="139"/>
                    <a:pt x="374" y="161"/>
                  </a:cubicBezTo>
                  <a:cubicBezTo>
                    <a:pt x="359" y="176"/>
                    <a:pt x="337" y="191"/>
                    <a:pt x="330" y="212"/>
                  </a:cubicBezTo>
                  <a:cubicBezTo>
                    <a:pt x="308" y="249"/>
                    <a:pt x="278" y="249"/>
                    <a:pt x="257" y="249"/>
                  </a:cubicBezTo>
                  <a:cubicBezTo>
                    <a:pt x="249" y="249"/>
                    <a:pt x="242" y="249"/>
                    <a:pt x="234" y="249"/>
                  </a:cubicBezTo>
                  <a:cubicBezTo>
                    <a:pt x="227" y="249"/>
                    <a:pt x="227" y="249"/>
                    <a:pt x="220" y="249"/>
                  </a:cubicBezTo>
                  <a:cubicBezTo>
                    <a:pt x="212" y="249"/>
                    <a:pt x="205" y="249"/>
                    <a:pt x="205" y="249"/>
                  </a:cubicBezTo>
                  <a:cubicBezTo>
                    <a:pt x="183" y="257"/>
                    <a:pt x="183" y="308"/>
                    <a:pt x="205" y="403"/>
                  </a:cubicBezTo>
                  <a:cubicBezTo>
                    <a:pt x="212" y="454"/>
                    <a:pt x="212" y="491"/>
                    <a:pt x="212" y="513"/>
                  </a:cubicBezTo>
                  <a:cubicBezTo>
                    <a:pt x="212" y="535"/>
                    <a:pt x="212" y="550"/>
                    <a:pt x="227" y="572"/>
                  </a:cubicBezTo>
                  <a:cubicBezTo>
                    <a:pt x="242" y="601"/>
                    <a:pt x="293" y="608"/>
                    <a:pt x="315" y="608"/>
                  </a:cubicBezTo>
                  <a:cubicBezTo>
                    <a:pt x="652" y="616"/>
                    <a:pt x="652" y="616"/>
                    <a:pt x="652" y="616"/>
                  </a:cubicBezTo>
                  <a:cubicBezTo>
                    <a:pt x="667" y="579"/>
                    <a:pt x="689" y="557"/>
                    <a:pt x="689" y="557"/>
                  </a:cubicBezTo>
                  <a:cubicBezTo>
                    <a:pt x="689" y="550"/>
                    <a:pt x="718" y="535"/>
                    <a:pt x="755" y="535"/>
                  </a:cubicBezTo>
                  <a:cubicBezTo>
                    <a:pt x="784" y="535"/>
                    <a:pt x="806" y="542"/>
                    <a:pt x="821" y="564"/>
                  </a:cubicBezTo>
                  <a:cubicBezTo>
                    <a:pt x="835" y="579"/>
                    <a:pt x="857" y="586"/>
                    <a:pt x="894" y="586"/>
                  </a:cubicBezTo>
                  <a:cubicBezTo>
                    <a:pt x="916" y="586"/>
                    <a:pt x="952" y="586"/>
                    <a:pt x="974" y="579"/>
                  </a:cubicBezTo>
                  <a:cubicBezTo>
                    <a:pt x="997" y="579"/>
                    <a:pt x="1011" y="572"/>
                    <a:pt x="1026" y="572"/>
                  </a:cubicBezTo>
                  <a:cubicBezTo>
                    <a:pt x="1312" y="572"/>
                    <a:pt x="1312" y="572"/>
                    <a:pt x="1312" y="572"/>
                  </a:cubicBezTo>
                  <a:cubicBezTo>
                    <a:pt x="1370" y="572"/>
                    <a:pt x="1400" y="593"/>
                    <a:pt x="1443" y="616"/>
                  </a:cubicBezTo>
                  <a:cubicBezTo>
                    <a:pt x="1465" y="630"/>
                    <a:pt x="1465" y="630"/>
                    <a:pt x="1465" y="630"/>
                  </a:cubicBezTo>
                  <a:cubicBezTo>
                    <a:pt x="1517" y="660"/>
                    <a:pt x="1627" y="660"/>
                    <a:pt x="1700" y="660"/>
                  </a:cubicBezTo>
                  <a:cubicBezTo>
                    <a:pt x="1773" y="660"/>
                    <a:pt x="1839" y="703"/>
                    <a:pt x="1876" y="733"/>
                  </a:cubicBezTo>
                  <a:cubicBezTo>
                    <a:pt x="1898" y="755"/>
                    <a:pt x="1898" y="777"/>
                    <a:pt x="1898" y="799"/>
                  </a:cubicBezTo>
                  <a:cubicBezTo>
                    <a:pt x="1890" y="828"/>
                    <a:pt x="1890" y="850"/>
                    <a:pt x="1912" y="887"/>
                  </a:cubicBezTo>
                  <a:cubicBezTo>
                    <a:pt x="1927" y="909"/>
                    <a:pt x="1942" y="916"/>
                    <a:pt x="1964" y="916"/>
                  </a:cubicBezTo>
                  <a:cubicBezTo>
                    <a:pt x="1993" y="916"/>
                    <a:pt x="2037" y="894"/>
                    <a:pt x="2074" y="850"/>
                  </a:cubicBezTo>
                  <a:cubicBezTo>
                    <a:pt x="2132" y="777"/>
                    <a:pt x="2205" y="777"/>
                    <a:pt x="2205" y="777"/>
                  </a:cubicBezTo>
                  <a:cubicBezTo>
                    <a:pt x="2220" y="777"/>
                    <a:pt x="2220" y="777"/>
                    <a:pt x="2220" y="777"/>
                  </a:cubicBezTo>
                  <a:cubicBezTo>
                    <a:pt x="2220" y="791"/>
                    <a:pt x="2220" y="791"/>
                    <a:pt x="2220" y="791"/>
                  </a:cubicBezTo>
                  <a:cubicBezTo>
                    <a:pt x="2228" y="813"/>
                    <a:pt x="2235" y="879"/>
                    <a:pt x="2257" y="909"/>
                  </a:cubicBezTo>
                  <a:cubicBezTo>
                    <a:pt x="2257" y="909"/>
                    <a:pt x="2264" y="894"/>
                    <a:pt x="2271" y="879"/>
                  </a:cubicBezTo>
                  <a:cubicBezTo>
                    <a:pt x="2286" y="857"/>
                    <a:pt x="2308" y="835"/>
                    <a:pt x="2330" y="813"/>
                  </a:cubicBezTo>
                  <a:cubicBezTo>
                    <a:pt x="2389" y="769"/>
                    <a:pt x="2521" y="689"/>
                    <a:pt x="2528" y="689"/>
                  </a:cubicBezTo>
                  <a:cubicBezTo>
                    <a:pt x="2550" y="674"/>
                    <a:pt x="2550" y="674"/>
                    <a:pt x="2550" y="674"/>
                  </a:cubicBezTo>
                  <a:cubicBezTo>
                    <a:pt x="2550" y="769"/>
                    <a:pt x="2550" y="769"/>
                    <a:pt x="2550" y="769"/>
                  </a:cubicBezTo>
                  <a:cubicBezTo>
                    <a:pt x="2579" y="791"/>
                    <a:pt x="2689" y="850"/>
                    <a:pt x="2755" y="865"/>
                  </a:cubicBezTo>
                  <a:cubicBezTo>
                    <a:pt x="2762" y="872"/>
                    <a:pt x="2762" y="872"/>
                    <a:pt x="2762" y="872"/>
                  </a:cubicBezTo>
                  <a:cubicBezTo>
                    <a:pt x="2843" y="894"/>
                    <a:pt x="2887" y="901"/>
                    <a:pt x="2931" y="953"/>
                  </a:cubicBezTo>
                  <a:cubicBezTo>
                    <a:pt x="2975" y="997"/>
                    <a:pt x="3026" y="1011"/>
                    <a:pt x="3092" y="1011"/>
                  </a:cubicBezTo>
                  <a:cubicBezTo>
                    <a:pt x="3143" y="1011"/>
                    <a:pt x="3143" y="916"/>
                    <a:pt x="3143" y="916"/>
                  </a:cubicBezTo>
                  <a:cubicBezTo>
                    <a:pt x="3143" y="887"/>
                    <a:pt x="3143" y="887"/>
                    <a:pt x="3143" y="887"/>
                  </a:cubicBezTo>
                  <a:cubicBezTo>
                    <a:pt x="3165" y="901"/>
                    <a:pt x="3165" y="901"/>
                    <a:pt x="3165" y="901"/>
                  </a:cubicBezTo>
                  <a:cubicBezTo>
                    <a:pt x="3173" y="909"/>
                    <a:pt x="3239" y="953"/>
                    <a:pt x="3275" y="1011"/>
                  </a:cubicBezTo>
                  <a:cubicBezTo>
                    <a:pt x="3312" y="1070"/>
                    <a:pt x="3319" y="1136"/>
                    <a:pt x="3312" y="1217"/>
                  </a:cubicBezTo>
                  <a:cubicBezTo>
                    <a:pt x="3305" y="1260"/>
                    <a:pt x="3283" y="1297"/>
                    <a:pt x="3261" y="1312"/>
                  </a:cubicBezTo>
                  <a:cubicBezTo>
                    <a:pt x="3283" y="1319"/>
                    <a:pt x="3312" y="1326"/>
                    <a:pt x="3334" y="1334"/>
                  </a:cubicBezTo>
                  <a:cubicBezTo>
                    <a:pt x="3341" y="1334"/>
                    <a:pt x="3349" y="1334"/>
                    <a:pt x="3356" y="1334"/>
                  </a:cubicBezTo>
                  <a:cubicBezTo>
                    <a:pt x="3371" y="1334"/>
                    <a:pt x="3393" y="1341"/>
                    <a:pt x="3400" y="1356"/>
                  </a:cubicBezTo>
                  <a:cubicBezTo>
                    <a:pt x="3414" y="1370"/>
                    <a:pt x="3414" y="1385"/>
                    <a:pt x="3414" y="1414"/>
                  </a:cubicBezTo>
                  <a:cubicBezTo>
                    <a:pt x="3407" y="1436"/>
                    <a:pt x="3407" y="1458"/>
                    <a:pt x="3400" y="1473"/>
                  </a:cubicBezTo>
                  <a:cubicBezTo>
                    <a:pt x="3393" y="1517"/>
                    <a:pt x="3393" y="1553"/>
                    <a:pt x="3393" y="1605"/>
                  </a:cubicBezTo>
                  <a:cubicBezTo>
                    <a:pt x="3393" y="1715"/>
                    <a:pt x="3371" y="1795"/>
                    <a:pt x="3334" y="1861"/>
                  </a:cubicBezTo>
                  <a:cubicBezTo>
                    <a:pt x="3283" y="1942"/>
                    <a:pt x="3202" y="1964"/>
                    <a:pt x="3143" y="1971"/>
                  </a:cubicBezTo>
                  <a:cubicBezTo>
                    <a:pt x="3129" y="1971"/>
                    <a:pt x="3129" y="1971"/>
                    <a:pt x="3129" y="1971"/>
                  </a:cubicBezTo>
                  <a:cubicBezTo>
                    <a:pt x="3092" y="1979"/>
                    <a:pt x="3055" y="2008"/>
                    <a:pt x="3055" y="2030"/>
                  </a:cubicBezTo>
                  <a:cubicBezTo>
                    <a:pt x="3055" y="2037"/>
                    <a:pt x="3055" y="2044"/>
                    <a:pt x="3078" y="2059"/>
                  </a:cubicBezTo>
                  <a:cubicBezTo>
                    <a:pt x="3085" y="2067"/>
                    <a:pt x="3100" y="2067"/>
                    <a:pt x="3114" y="2067"/>
                  </a:cubicBezTo>
                  <a:cubicBezTo>
                    <a:pt x="3173" y="2067"/>
                    <a:pt x="3261" y="2015"/>
                    <a:pt x="3297" y="1986"/>
                  </a:cubicBezTo>
                  <a:cubicBezTo>
                    <a:pt x="3341" y="1934"/>
                    <a:pt x="3459" y="1934"/>
                    <a:pt x="3481" y="1934"/>
                  </a:cubicBezTo>
                  <a:cubicBezTo>
                    <a:pt x="3502" y="1920"/>
                    <a:pt x="3517" y="1920"/>
                    <a:pt x="3539" y="1920"/>
                  </a:cubicBezTo>
                  <a:cubicBezTo>
                    <a:pt x="3569" y="1920"/>
                    <a:pt x="3590" y="1927"/>
                    <a:pt x="3620" y="1942"/>
                  </a:cubicBezTo>
                  <a:cubicBezTo>
                    <a:pt x="3634" y="1949"/>
                    <a:pt x="3642" y="1949"/>
                    <a:pt x="3649" y="1957"/>
                  </a:cubicBezTo>
                  <a:cubicBezTo>
                    <a:pt x="3693" y="1971"/>
                    <a:pt x="3744" y="2015"/>
                    <a:pt x="3744" y="2044"/>
                  </a:cubicBezTo>
                  <a:cubicBezTo>
                    <a:pt x="3744" y="2059"/>
                    <a:pt x="3730" y="2074"/>
                    <a:pt x="3722" y="2074"/>
                  </a:cubicBezTo>
                  <a:cubicBezTo>
                    <a:pt x="3708" y="2081"/>
                    <a:pt x="3700" y="2081"/>
                    <a:pt x="3700" y="2088"/>
                  </a:cubicBezTo>
                  <a:cubicBezTo>
                    <a:pt x="3700" y="2103"/>
                    <a:pt x="3700" y="2125"/>
                    <a:pt x="3730" y="2169"/>
                  </a:cubicBezTo>
                  <a:cubicBezTo>
                    <a:pt x="3730" y="2176"/>
                    <a:pt x="3737" y="2184"/>
                    <a:pt x="3737" y="2191"/>
                  </a:cubicBezTo>
                  <a:cubicBezTo>
                    <a:pt x="3759" y="2176"/>
                    <a:pt x="3781" y="2162"/>
                    <a:pt x="3810" y="2154"/>
                  </a:cubicBezTo>
                  <a:cubicBezTo>
                    <a:pt x="3840" y="2140"/>
                    <a:pt x="3869" y="2125"/>
                    <a:pt x="3883" y="2110"/>
                  </a:cubicBezTo>
                  <a:cubicBezTo>
                    <a:pt x="3898" y="2096"/>
                    <a:pt x="3913" y="2088"/>
                    <a:pt x="3942" y="2088"/>
                  </a:cubicBezTo>
                  <a:cubicBezTo>
                    <a:pt x="3993" y="2088"/>
                    <a:pt x="4081" y="2125"/>
                    <a:pt x="4118" y="2147"/>
                  </a:cubicBezTo>
                  <a:cubicBezTo>
                    <a:pt x="4133" y="2162"/>
                    <a:pt x="4147" y="2169"/>
                    <a:pt x="4169" y="2184"/>
                  </a:cubicBezTo>
                  <a:cubicBezTo>
                    <a:pt x="4206" y="2213"/>
                    <a:pt x="4250" y="2242"/>
                    <a:pt x="4309" y="2250"/>
                  </a:cubicBezTo>
                  <a:cubicBezTo>
                    <a:pt x="4382" y="2264"/>
                    <a:pt x="4557" y="2330"/>
                    <a:pt x="4593" y="2367"/>
                  </a:cubicBezTo>
                  <a:cubicBezTo>
                    <a:pt x="4601" y="2374"/>
                    <a:pt x="4608" y="2381"/>
                    <a:pt x="4615" y="2389"/>
                  </a:cubicBezTo>
                  <a:cubicBezTo>
                    <a:pt x="4652" y="2433"/>
                    <a:pt x="4703" y="2491"/>
                    <a:pt x="4806" y="2499"/>
                  </a:cubicBezTo>
                  <a:lnTo>
                    <a:pt x="4813" y="2499"/>
                  </a:lnTo>
                  <a:cubicBezTo>
                    <a:pt x="4886" y="2499"/>
                    <a:pt x="4938" y="2440"/>
                    <a:pt x="4974" y="2381"/>
                  </a:cubicBezTo>
                  <a:cubicBezTo>
                    <a:pt x="4996" y="2360"/>
                    <a:pt x="5011" y="2338"/>
                    <a:pt x="5033" y="2323"/>
                  </a:cubicBezTo>
                  <a:cubicBezTo>
                    <a:pt x="5077" y="2279"/>
                    <a:pt x="5150" y="2257"/>
                    <a:pt x="5238" y="2242"/>
                  </a:cubicBezTo>
                  <a:cubicBezTo>
                    <a:pt x="5260" y="2235"/>
                    <a:pt x="5282" y="2235"/>
                    <a:pt x="5304" y="2235"/>
                  </a:cubicBezTo>
                  <a:cubicBezTo>
                    <a:pt x="5319" y="2235"/>
                    <a:pt x="5333" y="2235"/>
                    <a:pt x="5348" y="2235"/>
                  </a:cubicBezTo>
                  <a:cubicBezTo>
                    <a:pt x="5370" y="2235"/>
                    <a:pt x="5385" y="2235"/>
                    <a:pt x="5399" y="2235"/>
                  </a:cubicBezTo>
                  <a:cubicBezTo>
                    <a:pt x="5407" y="2235"/>
                    <a:pt x="5407" y="2242"/>
                    <a:pt x="5414" y="2242"/>
                  </a:cubicBezTo>
                  <a:cubicBezTo>
                    <a:pt x="5414" y="2228"/>
                    <a:pt x="5414" y="2213"/>
                    <a:pt x="5421" y="2198"/>
                  </a:cubicBezTo>
                  <a:cubicBezTo>
                    <a:pt x="5436" y="2184"/>
                    <a:pt x="5436" y="2184"/>
                    <a:pt x="5436" y="2184"/>
                  </a:cubicBezTo>
                  <a:cubicBezTo>
                    <a:pt x="5458" y="2154"/>
                    <a:pt x="5494" y="2103"/>
                    <a:pt x="5473" y="2074"/>
                  </a:cubicBezTo>
                  <a:cubicBezTo>
                    <a:pt x="5458" y="2059"/>
                    <a:pt x="5451" y="2044"/>
                    <a:pt x="5451" y="2037"/>
                  </a:cubicBezTo>
                  <a:cubicBezTo>
                    <a:pt x="5443" y="2030"/>
                    <a:pt x="5443" y="2022"/>
                    <a:pt x="5436" y="2022"/>
                  </a:cubicBezTo>
                  <a:cubicBezTo>
                    <a:pt x="5436" y="2022"/>
                    <a:pt x="5436" y="2022"/>
                    <a:pt x="5414" y="2037"/>
                  </a:cubicBezTo>
                  <a:cubicBezTo>
                    <a:pt x="5370" y="2074"/>
                    <a:pt x="5319" y="2081"/>
                    <a:pt x="5297" y="2081"/>
                  </a:cubicBezTo>
                  <a:cubicBezTo>
                    <a:pt x="5282" y="2081"/>
                    <a:pt x="5275" y="2074"/>
                    <a:pt x="5275" y="2074"/>
                  </a:cubicBezTo>
                  <a:cubicBezTo>
                    <a:pt x="5260" y="2074"/>
                    <a:pt x="5260" y="2074"/>
                    <a:pt x="5260" y="2074"/>
                  </a:cubicBezTo>
                  <a:cubicBezTo>
                    <a:pt x="5260" y="2059"/>
                    <a:pt x="5260" y="2059"/>
                    <a:pt x="5260" y="2059"/>
                  </a:cubicBezTo>
                  <a:cubicBezTo>
                    <a:pt x="5260" y="2044"/>
                    <a:pt x="5260" y="2030"/>
                    <a:pt x="5253" y="2022"/>
                  </a:cubicBezTo>
                  <a:cubicBezTo>
                    <a:pt x="5245" y="1993"/>
                    <a:pt x="5238" y="1979"/>
                    <a:pt x="5267" y="1927"/>
                  </a:cubicBezTo>
                  <a:cubicBezTo>
                    <a:pt x="5275" y="1905"/>
                    <a:pt x="5275" y="1891"/>
                    <a:pt x="5275" y="1883"/>
                  </a:cubicBezTo>
                  <a:cubicBezTo>
                    <a:pt x="5282" y="1854"/>
                    <a:pt x="5282" y="1839"/>
                    <a:pt x="5326" y="1788"/>
                  </a:cubicBezTo>
                  <a:cubicBezTo>
                    <a:pt x="5370" y="1737"/>
                    <a:pt x="5392" y="1707"/>
                    <a:pt x="5421" y="1707"/>
                  </a:cubicBezTo>
                  <a:cubicBezTo>
                    <a:pt x="5443" y="1707"/>
                    <a:pt x="5458" y="1722"/>
                    <a:pt x="5480" y="1729"/>
                  </a:cubicBezTo>
                  <a:cubicBezTo>
                    <a:pt x="5531" y="1766"/>
                    <a:pt x="5568" y="1773"/>
                    <a:pt x="5656" y="1795"/>
                  </a:cubicBezTo>
                  <a:cubicBezTo>
                    <a:pt x="5722" y="1817"/>
                    <a:pt x="5744" y="1861"/>
                    <a:pt x="5758" y="1898"/>
                  </a:cubicBezTo>
                  <a:cubicBezTo>
                    <a:pt x="5766" y="1912"/>
                    <a:pt x="5766" y="1927"/>
                    <a:pt x="5780" y="1942"/>
                  </a:cubicBezTo>
                  <a:cubicBezTo>
                    <a:pt x="5795" y="1957"/>
                    <a:pt x="5802" y="1979"/>
                    <a:pt x="5810" y="2000"/>
                  </a:cubicBezTo>
                  <a:cubicBezTo>
                    <a:pt x="5824" y="2037"/>
                    <a:pt x="5832" y="2067"/>
                    <a:pt x="5868" y="2096"/>
                  </a:cubicBezTo>
                  <a:cubicBezTo>
                    <a:pt x="5905" y="2125"/>
                    <a:pt x="5912" y="2169"/>
                    <a:pt x="5898" y="2198"/>
                  </a:cubicBezTo>
                  <a:cubicBezTo>
                    <a:pt x="5898" y="2213"/>
                    <a:pt x="5883" y="2228"/>
                    <a:pt x="5868" y="2228"/>
                  </a:cubicBezTo>
                  <a:lnTo>
                    <a:pt x="5868" y="2228"/>
                  </a:lnTo>
                  <a:cubicBezTo>
                    <a:pt x="5854" y="2228"/>
                    <a:pt x="5846" y="2220"/>
                    <a:pt x="5832" y="2206"/>
                  </a:cubicBezTo>
                  <a:cubicBezTo>
                    <a:pt x="5802" y="2176"/>
                    <a:pt x="5780" y="2176"/>
                    <a:pt x="5751" y="2176"/>
                  </a:cubicBezTo>
                  <a:cubicBezTo>
                    <a:pt x="5744" y="2169"/>
                    <a:pt x="5729" y="2169"/>
                    <a:pt x="5714" y="2169"/>
                  </a:cubicBezTo>
                  <a:cubicBezTo>
                    <a:pt x="5700" y="2162"/>
                    <a:pt x="5685" y="2147"/>
                    <a:pt x="5670" y="2140"/>
                  </a:cubicBezTo>
                  <a:cubicBezTo>
                    <a:pt x="5663" y="2132"/>
                    <a:pt x="5656" y="2125"/>
                    <a:pt x="5649" y="2125"/>
                  </a:cubicBezTo>
                  <a:cubicBezTo>
                    <a:pt x="5641" y="2125"/>
                    <a:pt x="5626" y="2132"/>
                    <a:pt x="5612" y="2140"/>
                  </a:cubicBezTo>
                  <a:cubicBezTo>
                    <a:pt x="5553" y="2184"/>
                    <a:pt x="5553" y="2191"/>
                    <a:pt x="5568" y="2242"/>
                  </a:cubicBezTo>
                  <a:cubicBezTo>
                    <a:pt x="5568" y="2264"/>
                    <a:pt x="5561" y="2293"/>
                    <a:pt x="5546" y="2316"/>
                  </a:cubicBezTo>
                  <a:cubicBezTo>
                    <a:pt x="5539" y="2330"/>
                    <a:pt x="5524" y="2338"/>
                    <a:pt x="5509" y="2338"/>
                  </a:cubicBezTo>
                  <a:cubicBezTo>
                    <a:pt x="5494" y="2338"/>
                    <a:pt x="5480" y="2330"/>
                    <a:pt x="5473" y="2323"/>
                  </a:cubicBezTo>
                  <a:cubicBezTo>
                    <a:pt x="5465" y="2316"/>
                    <a:pt x="5458" y="2308"/>
                    <a:pt x="5458" y="2308"/>
                  </a:cubicBezTo>
                  <a:cubicBezTo>
                    <a:pt x="5458" y="2323"/>
                    <a:pt x="5458" y="2345"/>
                    <a:pt x="5451" y="2360"/>
                  </a:cubicBezTo>
                  <a:cubicBezTo>
                    <a:pt x="5451" y="2374"/>
                    <a:pt x="5451" y="2389"/>
                    <a:pt x="5451" y="2403"/>
                  </a:cubicBezTo>
                  <a:cubicBezTo>
                    <a:pt x="5451" y="2455"/>
                    <a:pt x="5451" y="2601"/>
                    <a:pt x="5465" y="2645"/>
                  </a:cubicBezTo>
                  <a:cubicBezTo>
                    <a:pt x="5465" y="2653"/>
                    <a:pt x="5465" y="2667"/>
                    <a:pt x="5473" y="2675"/>
                  </a:cubicBezTo>
                  <a:cubicBezTo>
                    <a:pt x="5487" y="2726"/>
                    <a:pt x="5509" y="2807"/>
                    <a:pt x="5494" y="2865"/>
                  </a:cubicBezTo>
                  <a:cubicBezTo>
                    <a:pt x="5487" y="2931"/>
                    <a:pt x="5392" y="2990"/>
                    <a:pt x="5297" y="3034"/>
                  </a:cubicBezTo>
                  <a:cubicBezTo>
                    <a:pt x="5282" y="3041"/>
                    <a:pt x="5282" y="3041"/>
                    <a:pt x="5282" y="3041"/>
                  </a:cubicBezTo>
                  <a:cubicBezTo>
                    <a:pt x="5238" y="3063"/>
                    <a:pt x="5201" y="3078"/>
                    <a:pt x="5187" y="3129"/>
                  </a:cubicBezTo>
                  <a:cubicBezTo>
                    <a:pt x="5180" y="3195"/>
                    <a:pt x="5077" y="3246"/>
                    <a:pt x="5004" y="3246"/>
                  </a:cubicBezTo>
                  <a:cubicBezTo>
                    <a:pt x="4945" y="3246"/>
                    <a:pt x="4901" y="3268"/>
                    <a:pt x="4857" y="3341"/>
                  </a:cubicBezTo>
                  <a:cubicBezTo>
                    <a:pt x="4842" y="3363"/>
                    <a:pt x="4850" y="3400"/>
                    <a:pt x="4850" y="3422"/>
                  </a:cubicBezTo>
                  <a:cubicBezTo>
                    <a:pt x="4864" y="3466"/>
                    <a:pt x="4901" y="3510"/>
                    <a:pt x="4930" y="3517"/>
                  </a:cubicBezTo>
                  <a:cubicBezTo>
                    <a:pt x="4945" y="3525"/>
                    <a:pt x="4967" y="3532"/>
                    <a:pt x="4982" y="3539"/>
                  </a:cubicBezTo>
                  <a:cubicBezTo>
                    <a:pt x="5033" y="3547"/>
                    <a:pt x="5084" y="3561"/>
                    <a:pt x="5106" y="3605"/>
                  </a:cubicBezTo>
                  <a:cubicBezTo>
                    <a:pt x="5121" y="3627"/>
                    <a:pt x="5128" y="3642"/>
                    <a:pt x="5135" y="3642"/>
                  </a:cubicBezTo>
                  <a:cubicBezTo>
                    <a:pt x="5143" y="3649"/>
                    <a:pt x="5143" y="3649"/>
                    <a:pt x="5143" y="3649"/>
                  </a:cubicBezTo>
                  <a:cubicBezTo>
                    <a:pt x="5135" y="3657"/>
                    <a:pt x="5135" y="3657"/>
                    <a:pt x="5135" y="3657"/>
                  </a:cubicBezTo>
                  <a:cubicBezTo>
                    <a:pt x="5128" y="3715"/>
                    <a:pt x="5113" y="3767"/>
                    <a:pt x="5077" y="3796"/>
                  </a:cubicBezTo>
                  <a:cubicBezTo>
                    <a:pt x="5062" y="3818"/>
                    <a:pt x="5048" y="3825"/>
                    <a:pt x="5040" y="3840"/>
                  </a:cubicBezTo>
                  <a:cubicBezTo>
                    <a:pt x="5026" y="3862"/>
                    <a:pt x="5004" y="3884"/>
                    <a:pt x="4952" y="3920"/>
                  </a:cubicBezTo>
                  <a:cubicBezTo>
                    <a:pt x="4872" y="3979"/>
                    <a:pt x="4857" y="3986"/>
                    <a:pt x="4864" y="4052"/>
                  </a:cubicBezTo>
                  <a:cubicBezTo>
                    <a:pt x="4864" y="4074"/>
                    <a:pt x="4879" y="4096"/>
                    <a:pt x="4886" y="4118"/>
                  </a:cubicBezTo>
                  <a:cubicBezTo>
                    <a:pt x="4908" y="4155"/>
                    <a:pt x="4923" y="4191"/>
                    <a:pt x="4908" y="4235"/>
                  </a:cubicBezTo>
                  <a:cubicBezTo>
                    <a:pt x="4872" y="4316"/>
                    <a:pt x="4886" y="4338"/>
                    <a:pt x="4908" y="4353"/>
                  </a:cubicBezTo>
                  <a:cubicBezTo>
                    <a:pt x="4930" y="4367"/>
                    <a:pt x="4938" y="4389"/>
                    <a:pt x="4945" y="4419"/>
                  </a:cubicBezTo>
                  <a:cubicBezTo>
                    <a:pt x="4960" y="4448"/>
                    <a:pt x="4967" y="4477"/>
                    <a:pt x="4996" y="4485"/>
                  </a:cubicBezTo>
                  <a:cubicBezTo>
                    <a:pt x="5062" y="4507"/>
                    <a:pt x="5128" y="4529"/>
                    <a:pt x="5187" y="4536"/>
                  </a:cubicBezTo>
                  <a:cubicBezTo>
                    <a:pt x="5194" y="4536"/>
                    <a:pt x="5201" y="4536"/>
                    <a:pt x="5209" y="4543"/>
                  </a:cubicBezTo>
                  <a:cubicBezTo>
                    <a:pt x="5238" y="4543"/>
                    <a:pt x="5267" y="4550"/>
                    <a:pt x="5282" y="4572"/>
                  </a:cubicBezTo>
                  <a:cubicBezTo>
                    <a:pt x="5289" y="4587"/>
                    <a:pt x="5289" y="4609"/>
                    <a:pt x="5267" y="4646"/>
                  </a:cubicBezTo>
                  <a:cubicBezTo>
                    <a:pt x="5245" y="4697"/>
                    <a:pt x="5245" y="4734"/>
                    <a:pt x="5238" y="4770"/>
                  </a:cubicBezTo>
                  <a:cubicBezTo>
                    <a:pt x="5238" y="4792"/>
                    <a:pt x="5238" y="4822"/>
                    <a:pt x="5231" y="4843"/>
                  </a:cubicBezTo>
                  <a:cubicBezTo>
                    <a:pt x="5216" y="4888"/>
                    <a:pt x="5194" y="4976"/>
                    <a:pt x="5128" y="4976"/>
                  </a:cubicBezTo>
                  <a:lnTo>
                    <a:pt x="5128" y="4976"/>
                  </a:lnTo>
                  <a:cubicBezTo>
                    <a:pt x="5113" y="4976"/>
                    <a:pt x="5106" y="4976"/>
                    <a:pt x="5099" y="4976"/>
                  </a:cubicBezTo>
                  <a:cubicBezTo>
                    <a:pt x="5077" y="4968"/>
                    <a:pt x="5062" y="4961"/>
                    <a:pt x="5048" y="4953"/>
                  </a:cubicBezTo>
                  <a:cubicBezTo>
                    <a:pt x="5033" y="4946"/>
                    <a:pt x="5026" y="4946"/>
                    <a:pt x="5018" y="4946"/>
                  </a:cubicBezTo>
                  <a:cubicBezTo>
                    <a:pt x="5018" y="4946"/>
                    <a:pt x="5018" y="4946"/>
                    <a:pt x="5018" y="4968"/>
                  </a:cubicBezTo>
                  <a:cubicBezTo>
                    <a:pt x="5018" y="4990"/>
                    <a:pt x="5026" y="5012"/>
                    <a:pt x="5026" y="5034"/>
                  </a:cubicBezTo>
                  <a:cubicBezTo>
                    <a:pt x="5033" y="5071"/>
                    <a:pt x="5048" y="5107"/>
                    <a:pt x="5004" y="5151"/>
                  </a:cubicBezTo>
                  <a:cubicBezTo>
                    <a:pt x="4989" y="5166"/>
                    <a:pt x="4974" y="5181"/>
                    <a:pt x="4967" y="5195"/>
                  </a:cubicBezTo>
                  <a:cubicBezTo>
                    <a:pt x="4938" y="5232"/>
                    <a:pt x="4916" y="5269"/>
                    <a:pt x="4857" y="5276"/>
                  </a:cubicBezTo>
                  <a:cubicBezTo>
                    <a:pt x="4799" y="5283"/>
                    <a:pt x="4769" y="5291"/>
                    <a:pt x="4711" y="5327"/>
                  </a:cubicBezTo>
                  <a:cubicBezTo>
                    <a:pt x="4696" y="5342"/>
                    <a:pt x="4681" y="5349"/>
                    <a:pt x="4674" y="5357"/>
                  </a:cubicBezTo>
                  <a:cubicBezTo>
                    <a:pt x="4637" y="5371"/>
                    <a:pt x="4630" y="5379"/>
                    <a:pt x="4637" y="5422"/>
                  </a:cubicBezTo>
                  <a:cubicBezTo>
                    <a:pt x="4644" y="5488"/>
                    <a:pt x="4637" y="5569"/>
                    <a:pt x="4637" y="5598"/>
                  </a:cubicBezTo>
                  <a:lnTo>
                    <a:pt x="4674" y="5620"/>
                  </a:lnTo>
                  <a:cubicBezTo>
                    <a:pt x="4644" y="5635"/>
                    <a:pt x="4644" y="5635"/>
                    <a:pt x="4644" y="5635"/>
                  </a:cubicBezTo>
                  <a:cubicBezTo>
                    <a:pt x="4623" y="5642"/>
                    <a:pt x="4601" y="5650"/>
                    <a:pt x="4593" y="5657"/>
                  </a:cubicBezTo>
                  <a:cubicBezTo>
                    <a:pt x="4579" y="5664"/>
                    <a:pt x="4564" y="5664"/>
                    <a:pt x="4549" y="5664"/>
                  </a:cubicBezTo>
                  <a:close/>
                  <a:moveTo>
                    <a:pt x="3708" y="2257"/>
                  </a:moveTo>
                  <a:lnTo>
                    <a:pt x="3708" y="2257"/>
                  </a:lnTo>
                  <a:cubicBezTo>
                    <a:pt x="3700" y="2264"/>
                    <a:pt x="3686" y="2264"/>
                    <a:pt x="3678" y="2272"/>
                  </a:cubicBezTo>
                  <a:cubicBezTo>
                    <a:pt x="3671" y="2279"/>
                    <a:pt x="3649" y="2286"/>
                    <a:pt x="3649" y="2293"/>
                  </a:cubicBezTo>
                  <a:cubicBezTo>
                    <a:pt x="3642" y="2308"/>
                    <a:pt x="3634" y="2381"/>
                    <a:pt x="3634" y="2448"/>
                  </a:cubicBezTo>
                  <a:cubicBezTo>
                    <a:pt x="3656" y="2403"/>
                    <a:pt x="3656" y="2403"/>
                    <a:pt x="3656" y="2403"/>
                  </a:cubicBezTo>
                  <a:cubicBezTo>
                    <a:pt x="3656" y="2403"/>
                    <a:pt x="3686" y="2316"/>
                    <a:pt x="3708" y="2257"/>
                  </a:cubicBezTo>
                  <a:close/>
                  <a:moveTo>
                    <a:pt x="432" y="2206"/>
                  </a:moveTo>
                  <a:lnTo>
                    <a:pt x="432" y="2206"/>
                  </a:lnTo>
                  <a:cubicBezTo>
                    <a:pt x="418" y="2206"/>
                    <a:pt x="403" y="2206"/>
                    <a:pt x="374" y="2198"/>
                  </a:cubicBezTo>
                  <a:cubicBezTo>
                    <a:pt x="352" y="2191"/>
                    <a:pt x="352" y="2191"/>
                    <a:pt x="352" y="2191"/>
                  </a:cubicBezTo>
                  <a:cubicBezTo>
                    <a:pt x="286" y="2169"/>
                    <a:pt x="300" y="2125"/>
                    <a:pt x="308" y="2096"/>
                  </a:cubicBezTo>
                  <a:cubicBezTo>
                    <a:pt x="315" y="2074"/>
                    <a:pt x="322" y="2052"/>
                    <a:pt x="322" y="2030"/>
                  </a:cubicBezTo>
                  <a:cubicBezTo>
                    <a:pt x="322" y="2008"/>
                    <a:pt x="322" y="1971"/>
                    <a:pt x="344" y="1971"/>
                  </a:cubicBezTo>
                  <a:cubicBezTo>
                    <a:pt x="359" y="1971"/>
                    <a:pt x="374" y="1986"/>
                    <a:pt x="403" y="2022"/>
                  </a:cubicBezTo>
                  <a:cubicBezTo>
                    <a:pt x="418" y="2037"/>
                    <a:pt x="425" y="2044"/>
                    <a:pt x="432" y="2059"/>
                  </a:cubicBezTo>
                  <a:cubicBezTo>
                    <a:pt x="447" y="2059"/>
                    <a:pt x="469" y="2067"/>
                    <a:pt x="483" y="2081"/>
                  </a:cubicBezTo>
                  <a:cubicBezTo>
                    <a:pt x="491" y="2096"/>
                    <a:pt x="498" y="2118"/>
                    <a:pt x="483" y="2147"/>
                  </a:cubicBezTo>
                  <a:cubicBezTo>
                    <a:pt x="476" y="2176"/>
                    <a:pt x="461" y="2206"/>
                    <a:pt x="432" y="2206"/>
                  </a:cubicBezTo>
                  <a:close/>
                  <a:moveTo>
                    <a:pt x="667" y="1979"/>
                  </a:moveTo>
                  <a:lnTo>
                    <a:pt x="667" y="1979"/>
                  </a:lnTo>
                  <a:cubicBezTo>
                    <a:pt x="630" y="1979"/>
                    <a:pt x="615" y="1949"/>
                    <a:pt x="601" y="1912"/>
                  </a:cubicBezTo>
                  <a:cubicBezTo>
                    <a:pt x="593" y="1898"/>
                    <a:pt x="593" y="1891"/>
                    <a:pt x="586" y="1876"/>
                  </a:cubicBezTo>
                  <a:cubicBezTo>
                    <a:pt x="571" y="1847"/>
                    <a:pt x="564" y="1825"/>
                    <a:pt x="579" y="1810"/>
                  </a:cubicBezTo>
                  <a:cubicBezTo>
                    <a:pt x="593" y="1788"/>
                    <a:pt x="630" y="1788"/>
                    <a:pt x="667" y="1788"/>
                  </a:cubicBezTo>
                  <a:cubicBezTo>
                    <a:pt x="689" y="1766"/>
                    <a:pt x="755" y="1693"/>
                    <a:pt x="813" y="1693"/>
                  </a:cubicBezTo>
                  <a:cubicBezTo>
                    <a:pt x="828" y="1693"/>
                    <a:pt x="843" y="1700"/>
                    <a:pt x="850" y="1707"/>
                  </a:cubicBezTo>
                  <a:cubicBezTo>
                    <a:pt x="865" y="1729"/>
                    <a:pt x="857" y="1759"/>
                    <a:pt x="850" y="1810"/>
                  </a:cubicBezTo>
                  <a:cubicBezTo>
                    <a:pt x="850" y="1832"/>
                    <a:pt x="843" y="1861"/>
                    <a:pt x="835" y="1891"/>
                  </a:cubicBezTo>
                  <a:cubicBezTo>
                    <a:pt x="835" y="1934"/>
                    <a:pt x="828" y="1971"/>
                    <a:pt x="784" y="1971"/>
                  </a:cubicBezTo>
                  <a:cubicBezTo>
                    <a:pt x="777" y="1971"/>
                    <a:pt x="769" y="1971"/>
                    <a:pt x="762" y="1971"/>
                  </a:cubicBezTo>
                  <a:cubicBezTo>
                    <a:pt x="747" y="1971"/>
                    <a:pt x="740" y="1971"/>
                    <a:pt x="733" y="1971"/>
                  </a:cubicBezTo>
                  <a:cubicBezTo>
                    <a:pt x="718" y="1971"/>
                    <a:pt x="711" y="1971"/>
                    <a:pt x="703" y="1971"/>
                  </a:cubicBezTo>
                  <a:cubicBezTo>
                    <a:pt x="689" y="1979"/>
                    <a:pt x="681" y="1979"/>
                    <a:pt x="667" y="1979"/>
                  </a:cubicBezTo>
                  <a:close/>
                  <a:moveTo>
                    <a:pt x="506" y="1759"/>
                  </a:moveTo>
                  <a:lnTo>
                    <a:pt x="506" y="1759"/>
                  </a:lnTo>
                  <a:cubicBezTo>
                    <a:pt x="476" y="1759"/>
                    <a:pt x="469" y="1737"/>
                    <a:pt x="469" y="1715"/>
                  </a:cubicBezTo>
                  <a:cubicBezTo>
                    <a:pt x="461" y="1693"/>
                    <a:pt x="461" y="1678"/>
                    <a:pt x="447" y="1663"/>
                  </a:cubicBezTo>
                  <a:cubicBezTo>
                    <a:pt x="447" y="1656"/>
                    <a:pt x="432" y="1641"/>
                    <a:pt x="440" y="1627"/>
                  </a:cubicBezTo>
                  <a:cubicBezTo>
                    <a:pt x="440" y="1619"/>
                    <a:pt x="447" y="1612"/>
                    <a:pt x="461" y="1612"/>
                  </a:cubicBezTo>
                  <a:cubicBezTo>
                    <a:pt x="491" y="1612"/>
                    <a:pt x="528" y="1627"/>
                    <a:pt x="564" y="1649"/>
                  </a:cubicBezTo>
                  <a:cubicBezTo>
                    <a:pt x="564" y="1656"/>
                    <a:pt x="579" y="1663"/>
                    <a:pt x="579" y="1685"/>
                  </a:cubicBezTo>
                  <a:cubicBezTo>
                    <a:pt x="579" y="1700"/>
                    <a:pt x="564" y="1722"/>
                    <a:pt x="535" y="1744"/>
                  </a:cubicBezTo>
                  <a:cubicBezTo>
                    <a:pt x="520" y="1759"/>
                    <a:pt x="513" y="1759"/>
                    <a:pt x="506" y="1759"/>
                  </a:cubicBezTo>
                  <a:close/>
                  <a:moveTo>
                    <a:pt x="220" y="1575"/>
                  </a:moveTo>
                  <a:lnTo>
                    <a:pt x="220" y="1575"/>
                  </a:lnTo>
                  <a:cubicBezTo>
                    <a:pt x="190" y="1575"/>
                    <a:pt x="161" y="1561"/>
                    <a:pt x="124" y="1539"/>
                  </a:cubicBezTo>
                  <a:cubicBezTo>
                    <a:pt x="59" y="1510"/>
                    <a:pt x="59" y="1466"/>
                    <a:pt x="51" y="1392"/>
                  </a:cubicBezTo>
                  <a:cubicBezTo>
                    <a:pt x="51" y="1378"/>
                    <a:pt x="51" y="1356"/>
                    <a:pt x="51" y="1334"/>
                  </a:cubicBezTo>
                  <a:cubicBezTo>
                    <a:pt x="44" y="1253"/>
                    <a:pt x="66" y="1238"/>
                    <a:pt x="102" y="1217"/>
                  </a:cubicBezTo>
                  <a:cubicBezTo>
                    <a:pt x="117" y="1209"/>
                    <a:pt x="139" y="1202"/>
                    <a:pt x="154" y="1187"/>
                  </a:cubicBezTo>
                  <a:cubicBezTo>
                    <a:pt x="190" y="1158"/>
                    <a:pt x="190" y="1158"/>
                    <a:pt x="190" y="1158"/>
                  </a:cubicBezTo>
                  <a:cubicBezTo>
                    <a:pt x="183" y="1202"/>
                    <a:pt x="183" y="1202"/>
                    <a:pt x="183" y="1202"/>
                  </a:cubicBezTo>
                  <a:cubicBezTo>
                    <a:pt x="183" y="1202"/>
                    <a:pt x="161" y="1312"/>
                    <a:pt x="212" y="1385"/>
                  </a:cubicBezTo>
                  <a:cubicBezTo>
                    <a:pt x="227" y="1400"/>
                    <a:pt x="227" y="1400"/>
                    <a:pt x="227" y="1400"/>
                  </a:cubicBezTo>
                  <a:cubicBezTo>
                    <a:pt x="257" y="1451"/>
                    <a:pt x="264" y="1451"/>
                    <a:pt x="264" y="1488"/>
                  </a:cubicBezTo>
                  <a:cubicBezTo>
                    <a:pt x="264" y="1495"/>
                    <a:pt x="264" y="1502"/>
                    <a:pt x="264" y="1517"/>
                  </a:cubicBezTo>
                  <a:cubicBezTo>
                    <a:pt x="264" y="1539"/>
                    <a:pt x="257" y="1546"/>
                    <a:pt x="249" y="1561"/>
                  </a:cubicBezTo>
                  <a:cubicBezTo>
                    <a:pt x="249" y="1568"/>
                    <a:pt x="234" y="1575"/>
                    <a:pt x="220" y="1575"/>
                  </a:cubicBezTo>
                  <a:close/>
                  <a:moveTo>
                    <a:pt x="601" y="1539"/>
                  </a:moveTo>
                  <a:lnTo>
                    <a:pt x="601" y="1539"/>
                  </a:lnTo>
                  <a:cubicBezTo>
                    <a:pt x="579" y="1539"/>
                    <a:pt x="571" y="1539"/>
                    <a:pt x="557" y="1531"/>
                  </a:cubicBezTo>
                  <a:cubicBezTo>
                    <a:pt x="506" y="1510"/>
                    <a:pt x="491" y="1480"/>
                    <a:pt x="491" y="1480"/>
                  </a:cubicBezTo>
                  <a:cubicBezTo>
                    <a:pt x="483" y="1466"/>
                    <a:pt x="483" y="1466"/>
                    <a:pt x="483" y="1466"/>
                  </a:cubicBezTo>
                  <a:cubicBezTo>
                    <a:pt x="498" y="1458"/>
                    <a:pt x="498" y="1458"/>
                    <a:pt x="498" y="1458"/>
                  </a:cubicBezTo>
                  <a:cubicBezTo>
                    <a:pt x="528" y="1443"/>
                    <a:pt x="557" y="1443"/>
                    <a:pt x="586" y="1436"/>
                  </a:cubicBezTo>
                  <a:cubicBezTo>
                    <a:pt x="630" y="1436"/>
                    <a:pt x="667" y="1429"/>
                    <a:pt x="696" y="1392"/>
                  </a:cubicBezTo>
                  <a:cubicBezTo>
                    <a:pt x="718" y="1370"/>
                    <a:pt x="733" y="1356"/>
                    <a:pt x="740" y="1348"/>
                  </a:cubicBezTo>
                  <a:cubicBezTo>
                    <a:pt x="755" y="1334"/>
                    <a:pt x="762" y="1326"/>
                    <a:pt x="791" y="1282"/>
                  </a:cubicBezTo>
                  <a:cubicBezTo>
                    <a:pt x="813" y="1246"/>
                    <a:pt x="813" y="1246"/>
                    <a:pt x="813" y="1246"/>
                  </a:cubicBezTo>
                  <a:cubicBezTo>
                    <a:pt x="813" y="1290"/>
                    <a:pt x="813" y="1290"/>
                    <a:pt x="813" y="1290"/>
                  </a:cubicBezTo>
                  <a:cubicBezTo>
                    <a:pt x="821" y="1304"/>
                    <a:pt x="828" y="1473"/>
                    <a:pt x="747" y="1495"/>
                  </a:cubicBezTo>
                  <a:cubicBezTo>
                    <a:pt x="733" y="1502"/>
                    <a:pt x="725" y="1510"/>
                    <a:pt x="711" y="1510"/>
                  </a:cubicBezTo>
                  <a:cubicBezTo>
                    <a:pt x="674" y="1524"/>
                    <a:pt x="630" y="1539"/>
                    <a:pt x="601" y="1539"/>
                  </a:cubicBezTo>
                  <a:close/>
                  <a:moveTo>
                    <a:pt x="528" y="1356"/>
                  </a:moveTo>
                  <a:lnTo>
                    <a:pt x="528" y="1356"/>
                  </a:lnTo>
                  <a:cubicBezTo>
                    <a:pt x="520" y="1356"/>
                    <a:pt x="506" y="1356"/>
                    <a:pt x="491" y="1348"/>
                  </a:cubicBezTo>
                  <a:cubicBezTo>
                    <a:pt x="469" y="1341"/>
                    <a:pt x="440" y="1341"/>
                    <a:pt x="418" y="1334"/>
                  </a:cubicBezTo>
                  <a:cubicBezTo>
                    <a:pt x="344" y="1326"/>
                    <a:pt x="286" y="1319"/>
                    <a:pt x="257" y="1260"/>
                  </a:cubicBezTo>
                  <a:cubicBezTo>
                    <a:pt x="220" y="1187"/>
                    <a:pt x="242" y="1129"/>
                    <a:pt x="242" y="1129"/>
                  </a:cubicBezTo>
                  <a:cubicBezTo>
                    <a:pt x="264" y="1092"/>
                    <a:pt x="286" y="1077"/>
                    <a:pt x="308" y="1077"/>
                  </a:cubicBezTo>
                  <a:lnTo>
                    <a:pt x="315" y="1077"/>
                  </a:lnTo>
                  <a:cubicBezTo>
                    <a:pt x="322" y="1077"/>
                    <a:pt x="322" y="1077"/>
                    <a:pt x="330" y="1077"/>
                  </a:cubicBezTo>
                  <a:cubicBezTo>
                    <a:pt x="344" y="1077"/>
                    <a:pt x="352" y="1077"/>
                    <a:pt x="366" y="1070"/>
                  </a:cubicBezTo>
                  <a:cubicBezTo>
                    <a:pt x="432" y="1048"/>
                    <a:pt x="432" y="1048"/>
                    <a:pt x="491" y="1041"/>
                  </a:cubicBezTo>
                  <a:cubicBezTo>
                    <a:pt x="513" y="1033"/>
                    <a:pt x="520" y="1033"/>
                    <a:pt x="535" y="1033"/>
                  </a:cubicBezTo>
                  <a:cubicBezTo>
                    <a:pt x="564" y="1033"/>
                    <a:pt x="571" y="1048"/>
                    <a:pt x="601" y="1092"/>
                  </a:cubicBezTo>
                  <a:cubicBezTo>
                    <a:pt x="601" y="1099"/>
                    <a:pt x="608" y="1107"/>
                    <a:pt x="615" y="1114"/>
                  </a:cubicBezTo>
                  <a:cubicBezTo>
                    <a:pt x="638" y="1150"/>
                    <a:pt x="638" y="1158"/>
                    <a:pt x="608" y="1231"/>
                  </a:cubicBezTo>
                  <a:cubicBezTo>
                    <a:pt x="601" y="1246"/>
                    <a:pt x="593" y="1268"/>
                    <a:pt x="593" y="1282"/>
                  </a:cubicBezTo>
                  <a:cubicBezTo>
                    <a:pt x="586" y="1319"/>
                    <a:pt x="571" y="1356"/>
                    <a:pt x="528" y="1356"/>
                  </a:cubicBezTo>
                  <a:close/>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7" name="Freeform 86">
              <a:extLst>
                <a:ext uri="{FF2B5EF4-FFF2-40B4-BE49-F238E27FC236}">
                  <a16:creationId xmlns:a16="http://schemas.microsoft.com/office/drawing/2014/main" id="{3D92A562-FF62-4244-B774-02F5EE6CB320}"/>
                </a:ext>
              </a:extLst>
            </p:cNvPr>
            <p:cNvSpPr>
              <a:spLocks noChangeArrowheads="1"/>
            </p:cNvSpPr>
            <p:nvPr/>
          </p:nvSpPr>
          <p:spPr bwMode="auto">
            <a:xfrm>
              <a:off x="7120243" y="2973820"/>
              <a:ext cx="2905482" cy="2062837"/>
            </a:xfrm>
            <a:custGeom>
              <a:avLst/>
              <a:gdLst>
                <a:gd name="T0" fmla="*/ 821 w 7563"/>
                <a:gd name="T1" fmla="*/ 4910 h 5431"/>
                <a:gd name="T2" fmla="*/ 132 w 7563"/>
                <a:gd name="T3" fmla="*/ 4653 h 5431"/>
                <a:gd name="T4" fmla="*/ 396 w 7563"/>
                <a:gd name="T5" fmla="*/ 4030 h 5431"/>
                <a:gd name="T6" fmla="*/ 579 w 7563"/>
                <a:gd name="T7" fmla="*/ 3554 h 5431"/>
                <a:gd name="T8" fmla="*/ 513 w 7563"/>
                <a:gd name="T9" fmla="*/ 2609 h 5431"/>
                <a:gd name="T10" fmla="*/ 1246 w 7563"/>
                <a:gd name="T11" fmla="*/ 2711 h 5431"/>
                <a:gd name="T12" fmla="*/ 1641 w 7563"/>
                <a:gd name="T13" fmla="*/ 2550 h 5431"/>
                <a:gd name="T14" fmla="*/ 1803 w 7563"/>
                <a:gd name="T15" fmla="*/ 2345 h 5431"/>
                <a:gd name="T16" fmla="*/ 2286 w 7563"/>
                <a:gd name="T17" fmla="*/ 1949 h 5431"/>
                <a:gd name="T18" fmla="*/ 3253 w 7563"/>
                <a:gd name="T19" fmla="*/ 1407 h 5431"/>
                <a:gd name="T20" fmla="*/ 4037 w 7563"/>
                <a:gd name="T21" fmla="*/ 887 h 5431"/>
                <a:gd name="T22" fmla="*/ 4037 w 7563"/>
                <a:gd name="T23" fmla="*/ 989 h 5431"/>
                <a:gd name="T24" fmla="*/ 3480 w 7563"/>
                <a:gd name="T25" fmla="*/ 1180 h 5431"/>
                <a:gd name="T26" fmla="*/ 3422 w 7563"/>
                <a:gd name="T27" fmla="*/ 1473 h 5431"/>
                <a:gd name="T28" fmla="*/ 4125 w 7563"/>
                <a:gd name="T29" fmla="*/ 1114 h 5431"/>
                <a:gd name="T30" fmla="*/ 4499 w 7563"/>
                <a:gd name="T31" fmla="*/ 887 h 5431"/>
                <a:gd name="T32" fmla="*/ 4961 w 7563"/>
                <a:gd name="T33" fmla="*/ 1473 h 5431"/>
                <a:gd name="T34" fmla="*/ 5591 w 7563"/>
                <a:gd name="T35" fmla="*/ 1979 h 5431"/>
                <a:gd name="T36" fmla="*/ 6140 w 7563"/>
                <a:gd name="T37" fmla="*/ 1642 h 5431"/>
                <a:gd name="T38" fmla="*/ 7042 w 7563"/>
                <a:gd name="T39" fmla="*/ 2411 h 5431"/>
                <a:gd name="T40" fmla="*/ 6485 w 7563"/>
                <a:gd name="T41" fmla="*/ 2763 h 5431"/>
                <a:gd name="T42" fmla="*/ 7034 w 7563"/>
                <a:gd name="T43" fmla="*/ 2990 h 5431"/>
                <a:gd name="T44" fmla="*/ 7430 w 7563"/>
                <a:gd name="T45" fmla="*/ 3950 h 5431"/>
                <a:gd name="T46" fmla="*/ 7196 w 7563"/>
                <a:gd name="T47" fmla="*/ 4668 h 5431"/>
                <a:gd name="T48" fmla="*/ 7100 w 7563"/>
                <a:gd name="T49" fmla="*/ 4104 h 5431"/>
                <a:gd name="T50" fmla="*/ 6653 w 7563"/>
                <a:gd name="T51" fmla="*/ 4148 h 5431"/>
                <a:gd name="T52" fmla="*/ 6265 w 7563"/>
                <a:gd name="T53" fmla="*/ 3869 h 5431"/>
                <a:gd name="T54" fmla="*/ 5825 w 7563"/>
                <a:gd name="T55" fmla="*/ 4419 h 5431"/>
                <a:gd name="T56" fmla="*/ 5539 w 7563"/>
                <a:gd name="T57" fmla="*/ 4815 h 5431"/>
                <a:gd name="T58" fmla="*/ 5093 w 7563"/>
                <a:gd name="T59" fmla="*/ 4807 h 5431"/>
                <a:gd name="T60" fmla="*/ 4689 w 7563"/>
                <a:gd name="T61" fmla="*/ 5027 h 5431"/>
                <a:gd name="T62" fmla="*/ 4162 w 7563"/>
                <a:gd name="T63" fmla="*/ 4968 h 5431"/>
                <a:gd name="T64" fmla="*/ 3715 w 7563"/>
                <a:gd name="T65" fmla="*/ 4888 h 5431"/>
                <a:gd name="T66" fmla="*/ 2997 w 7563"/>
                <a:gd name="T67" fmla="*/ 4631 h 5431"/>
                <a:gd name="T68" fmla="*/ 2623 w 7563"/>
                <a:gd name="T69" fmla="*/ 4836 h 5431"/>
                <a:gd name="T70" fmla="*/ 2066 w 7563"/>
                <a:gd name="T71" fmla="*/ 5012 h 5431"/>
                <a:gd name="T72" fmla="*/ 1619 w 7563"/>
                <a:gd name="T73" fmla="*/ 5379 h 5431"/>
                <a:gd name="T74" fmla="*/ 6434 w 7563"/>
                <a:gd name="T75" fmla="*/ 2477 h 5431"/>
                <a:gd name="T76" fmla="*/ 6441 w 7563"/>
                <a:gd name="T77" fmla="*/ 2411 h 5431"/>
                <a:gd name="T78" fmla="*/ 6580 w 7563"/>
                <a:gd name="T79" fmla="*/ 2330 h 5431"/>
                <a:gd name="T80" fmla="*/ 6448 w 7563"/>
                <a:gd name="T81" fmla="*/ 2037 h 5431"/>
                <a:gd name="T82" fmla="*/ 6309 w 7563"/>
                <a:gd name="T83" fmla="*/ 2133 h 5431"/>
                <a:gd name="T84" fmla="*/ 6104 w 7563"/>
                <a:gd name="T85" fmla="*/ 2169 h 5431"/>
                <a:gd name="T86" fmla="*/ 1890 w 7563"/>
                <a:gd name="T87" fmla="*/ 2191 h 5431"/>
                <a:gd name="T88" fmla="*/ 5364 w 7563"/>
                <a:gd name="T89" fmla="*/ 1392 h 5431"/>
                <a:gd name="T90" fmla="*/ 4975 w 7563"/>
                <a:gd name="T91" fmla="*/ 1348 h 5431"/>
                <a:gd name="T92" fmla="*/ 4851 w 7563"/>
                <a:gd name="T93" fmla="*/ 894 h 5431"/>
                <a:gd name="T94" fmla="*/ 4953 w 7563"/>
                <a:gd name="T95" fmla="*/ 462 h 5431"/>
                <a:gd name="T96" fmla="*/ 5144 w 7563"/>
                <a:gd name="T97" fmla="*/ 542 h 5431"/>
                <a:gd name="T98" fmla="*/ 5356 w 7563"/>
                <a:gd name="T99" fmla="*/ 586 h 5431"/>
                <a:gd name="T100" fmla="*/ 5723 w 7563"/>
                <a:gd name="T101" fmla="*/ 858 h 5431"/>
                <a:gd name="T102" fmla="*/ 5972 w 7563"/>
                <a:gd name="T103" fmla="*/ 1004 h 5431"/>
                <a:gd name="T104" fmla="*/ 5767 w 7563"/>
                <a:gd name="T105" fmla="*/ 1180 h 5431"/>
                <a:gd name="T106" fmla="*/ 5584 w 7563"/>
                <a:gd name="T107" fmla="*/ 1180 h 5431"/>
                <a:gd name="T108" fmla="*/ 5239 w 7563"/>
                <a:gd name="T109" fmla="*/ 1356 h 5431"/>
                <a:gd name="T110" fmla="*/ 4843 w 7563"/>
                <a:gd name="T111" fmla="*/ 865 h 5431"/>
                <a:gd name="T112" fmla="*/ 4990 w 7563"/>
                <a:gd name="T113" fmla="*/ 616 h 5431"/>
                <a:gd name="T114" fmla="*/ 5503 w 7563"/>
                <a:gd name="T115" fmla="*/ 469 h 5431"/>
                <a:gd name="T116" fmla="*/ 5642 w 7563"/>
                <a:gd name="T117" fmla="*/ 674 h 5431"/>
                <a:gd name="T118" fmla="*/ 5093 w 7563"/>
                <a:gd name="T119" fmla="*/ 59 h 5431"/>
                <a:gd name="T120" fmla="*/ 5144 w 7563"/>
                <a:gd name="T121" fmla="*/ 359 h 5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63" h="5431">
                  <a:moveTo>
                    <a:pt x="1363" y="5430"/>
                  </a:moveTo>
                  <a:lnTo>
                    <a:pt x="1363" y="5430"/>
                  </a:lnTo>
                  <a:cubicBezTo>
                    <a:pt x="1326" y="5401"/>
                    <a:pt x="1267" y="5379"/>
                    <a:pt x="1224" y="5379"/>
                  </a:cubicBezTo>
                  <a:cubicBezTo>
                    <a:pt x="1209" y="5379"/>
                    <a:pt x="1202" y="5379"/>
                    <a:pt x="1187" y="5379"/>
                  </a:cubicBezTo>
                  <a:cubicBezTo>
                    <a:pt x="1180" y="5386"/>
                    <a:pt x="1172" y="5386"/>
                    <a:pt x="1165" y="5386"/>
                  </a:cubicBezTo>
                  <a:cubicBezTo>
                    <a:pt x="1136" y="5386"/>
                    <a:pt x="1121" y="5371"/>
                    <a:pt x="1114" y="5349"/>
                  </a:cubicBezTo>
                  <a:cubicBezTo>
                    <a:pt x="1106" y="5320"/>
                    <a:pt x="1121" y="5283"/>
                    <a:pt x="1150" y="5261"/>
                  </a:cubicBezTo>
                  <a:cubicBezTo>
                    <a:pt x="1158" y="5261"/>
                    <a:pt x="1158" y="5254"/>
                    <a:pt x="1158" y="5254"/>
                  </a:cubicBezTo>
                  <a:cubicBezTo>
                    <a:pt x="1158" y="5239"/>
                    <a:pt x="1099" y="5203"/>
                    <a:pt x="1048" y="5188"/>
                  </a:cubicBezTo>
                  <a:cubicBezTo>
                    <a:pt x="989" y="5166"/>
                    <a:pt x="894" y="5042"/>
                    <a:pt x="872" y="4998"/>
                  </a:cubicBezTo>
                  <a:cubicBezTo>
                    <a:pt x="865" y="4976"/>
                    <a:pt x="843" y="4946"/>
                    <a:pt x="821" y="4910"/>
                  </a:cubicBezTo>
                  <a:cubicBezTo>
                    <a:pt x="799" y="4873"/>
                    <a:pt x="777" y="4836"/>
                    <a:pt x="755" y="4807"/>
                  </a:cubicBezTo>
                  <a:cubicBezTo>
                    <a:pt x="718" y="4734"/>
                    <a:pt x="696" y="4719"/>
                    <a:pt x="630" y="4712"/>
                  </a:cubicBezTo>
                  <a:cubicBezTo>
                    <a:pt x="630" y="4712"/>
                    <a:pt x="623" y="4712"/>
                    <a:pt x="615" y="4712"/>
                  </a:cubicBezTo>
                  <a:cubicBezTo>
                    <a:pt x="586" y="4712"/>
                    <a:pt x="572" y="4727"/>
                    <a:pt x="550" y="4756"/>
                  </a:cubicBezTo>
                  <a:cubicBezTo>
                    <a:pt x="542" y="4763"/>
                    <a:pt x="535" y="4778"/>
                    <a:pt x="527" y="4793"/>
                  </a:cubicBezTo>
                  <a:cubicBezTo>
                    <a:pt x="498" y="4822"/>
                    <a:pt x="469" y="4836"/>
                    <a:pt x="425" y="4836"/>
                  </a:cubicBezTo>
                  <a:cubicBezTo>
                    <a:pt x="410" y="4836"/>
                    <a:pt x="388" y="4836"/>
                    <a:pt x="374" y="4829"/>
                  </a:cubicBezTo>
                  <a:cubicBezTo>
                    <a:pt x="322" y="4807"/>
                    <a:pt x="256" y="4719"/>
                    <a:pt x="227" y="4675"/>
                  </a:cubicBezTo>
                  <a:cubicBezTo>
                    <a:pt x="212" y="4646"/>
                    <a:pt x="198" y="4646"/>
                    <a:pt x="183" y="4646"/>
                  </a:cubicBezTo>
                  <a:cubicBezTo>
                    <a:pt x="176" y="4646"/>
                    <a:pt x="168" y="4646"/>
                    <a:pt x="154" y="4653"/>
                  </a:cubicBezTo>
                  <a:cubicBezTo>
                    <a:pt x="146" y="4653"/>
                    <a:pt x="139" y="4653"/>
                    <a:pt x="132" y="4653"/>
                  </a:cubicBezTo>
                  <a:cubicBezTo>
                    <a:pt x="103" y="4653"/>
                    <a:pt x="59" y="4631"/>
                    <a:pt x="29" y="4617"/>
                  </a:cubicBezTo>
                  <a:cubicBezTo>
                    <a:pt x="22" y="4609"/>
                    <a:pt x="15" y="4602"/>
                    <a:pt x="15" y="4602"/>
                  </a:cubicBezTo>
                  <a:cubicBezTo>
                    <a:pt x="7" y="4602"/>
                    <a:pt x="7" y="4602"/>
                    <a:pt x="7" y="4602"/>
                  </a:cubicBezTo>
                  <a:cubicBezTo>
                    <a:pt x="7" y="4595"/>
                    <a:pt x="7" y="4595"/>
                    <a:pt x="7" y="4595"/>
                  </a:cubicBezTo>
                  <a:cubicBezTo>
                    <a:pt x="7" y="4587"/>
                    <a:pt x="15" y="4492"/>
                    <a:pt x="7" y="4419"/>
                  </a:cubicBezTo>
                  <a:cubicBezTo>
                    <a:pt x="0" y="4353"/>
                    <a:pt x="22" y="4338"/>
                    <a:pt x="59" y="4316"/>
                  </a:cubicBezTo>
                  <a:cubicBezTo>
                    <a:pt x="73" y="4309"/>
                    <a:pt x="81" y="4302"/>
                    <a:pt x="95" y="4294"/>
                  </a:cubicBezTo>
                  <a:cubicBezTo>
                    <a:pt x="161" y="4250"/>
                    <a:pt x="191" y="4236"/>
                    <a:pt x="256" y="4228"/>
                  </a:cubicBezTo>
                  <a:cubicBezTo>
                    <a:pt x="300" y="4221"/>
                    <a:pt x="315" y="4199"/>
                    <a:pt x="344" y="4162"/>
                  </a:cubicBezTo>
                  <a:cubicBezTo>
                    <a:pt x="352" y="4148"/>
                    <a:pt x="366" y="4133"/>
                    <a:pt x="388" y="4111"/>
                  </a:cubicBezTo>
                  <a:cubicBezTo>
                    <a:pt x="410" y="4089"/>
                    <a:pt x="410" y="4067"/>
                    <a:pt x="396" y="4030"/>
                  </a:cubicBezTo>
                  <a:cubicBezTo>
                    <a:pt x="396" y="4008"/>
                    <a:pt x="388" y="3986"/>
                    <a:pt x="388" y="3957"/>
                  </a:cubicBezTo>
                  <a:cubicBezTo>
                    <a:pt x="388" y="3935"/>
                    <a:pt x="388" y="3898"/>
                    <a:pt x="418" y="3898"/>
                  </a:cubicBezTo>
                  <a:cubicBezTo>
                    <a:pt x="432" y="3898"/>
                    <a:pt x="447" y="3906"/>
                    <a:pt x="462" y="3913"/>
                  </a:cubicBezTo>
                  <a:cubicBezTo>
                    <a:pt x="476" y="3920"/>
                    <a:pt x="491" y="3928"/>
                    <a:pt x="513" y="3935"/>
                  </a:cubicBezTo>
                  <a:cubicBezTo>
                    <a:pt x="513" y="3935"/>
                    <a:pt x="520" y="3935"/>
                    <a:pt x="527" y="3935"/>
                  </a:cubicBezTo>
                  <a:cubicBezTo>
                    <a:pt x="557" y="3935"/>
                    <a:pt x="579" y="3906"/>
                    <a:pt x="601" y="3825"/>
                  </a:cubicBezTo>
                  <a:cubicBezTo>
                    <a:pt x="608" y="3803"/>
                    <a:pt x="608" y="3781"/>
                    <a:pt x="608" y="3759"/>
                  </a:cubicBezTo>
                  <a:cubicBezTo>
                    <a:pt x="615" y="3715"/>
                    <a:pt x="615" y="3671"/>
                    <a:pt x="645" y="3620"/>
                  </a:cubicBezTo>
                  <a:cubicBezTo>
                    <a:pt x="659" y="3591"/>
                    <a:pt x="659" y="3576"/>
                    <a:pt x="659" y="3569"/>
                  </a:cubicBezTo>
                  <a:cubicBezTo>
                    <a:pt x="652" y="3561"/>
                    <a:pt x="630" y="3561"/>
                    <a:pt x="608" y="3554"/>
                  </a:cubicBezTo>
                  <a:cubicBezTo>
                    <a:pt x="593" y="3554"/>
                    <a:pt x="586" y="3554"/>
                    <a:pt x="579" y="3554"/>
                  </a:cubicBezTo>
                  <a:cubicBezTo>
                    <a:pt x="520" y="3547"/>
                    <a:pt x="454" y="3525"/>
                    <a:pt x="388" y="3503"/>
                  </a:cubicBezTo>
                  <a:cubicBezTo>
                    <a:pt x="344" y="3488"/>
                    <a:pt x="330" y="3444"/>
                    <a:pt x="322" y="3415"/>
                  </a:cubicBezTo>
                  <a:cubicBezTo>
                    <a:pt x="315" y="3393"/>
                    <a:pt x="308" y="3371"/>
                    <a:pt x="293" y="3364"/>
                  </a:cubicBezTo>
                  <a:cubicBezTo>
                    <a:pt x="227" y="3327"/>
                    <a:pt x="264" y="3239"/>
                    <a:pt x="278" y="3210"/>
                  </a:cubicBezTo>
                  <a:cubicBezTo>
                    <a:pt x="293" y="3180"/>
                    <a:pt x="278" y="3151"/>
                    <a:pt x="264" y="3122"/>
                  </a:cubicBezTo>
                  <a:cubicBezTo>
                    <a:pt x="249" y="3093"/>
                    <a:pt x="242" y="3070"/>
                    <a:pt x="234" y="3041"/>
                  </a:cubicBezTo>
                  <a:cubicBezTo>
                    <a:pt x="227" y="2960"/>
                    <a:pt x="249" y="2939"/>
                    <a:pt x="337" y="2880"/>
                  </a:cubicBezTo>
                  <a:cubicBezTo>
                    <a:pt x="388" y="2843"/>
                    <a:pt x="403" y="2829"/>
                    <a:pt x="418" y="2807"/>
                  </a:cubicBezTo>
                  <a:cubicBezTo>
                    <a:pt x="432" y="2792"/>
                    <a:pt x="440" y="2777"/>
                    <a:pt x="462" y="2763"/>
                  </a:cubicBezTo>
                  <a:cubicBezTo>
                    <a:pt x="491" y="2734"/>
                    <a:pt x="505" y="2675"/>
                    <a:pt x="513" y="2638"/>
                  </a:cubicBezTo>
                  <a:cubicBezTo>
                    <a:pt x="513" y="2609"/>
                    <a:pt x="513" y="2609"/>
                    <a:pt x="513" y="2609"/>
                  </a:cubicBezTo>
                  <a:cubicBezTo>
                    <a:pt x="535" y="2631"/>
                    <a:pt x="535" y="2631"/>
                    <a:pt x="535" y="2631"/>
                  </a:cubicBezTo>
                  <a:cubicBezTo>
                    <a:pt x="542" y="2631"/>
                    <a:pt x="542" y="2631"/>
                    <a:pt x="542" y="2631"/>
                  </a:cubicBezTo>
                  <a:cubicBezTo>
                    <a:pt x="550" y="2631"/>
                    <a:pt x="564" y="2631"/>
                    <a:pt x="586" y="2624"/>
                  </a:cubicBezTo>
                  <a:cubicBezTo>
                    <a:pt x="637" y="2601"/>
                    <a:pt x="791" y="2484"/>
                    <a:pt x="835" y="2440"/>
                  </a:cubicBezTo>
                  <a:cubicBezTo>
                    <a:pt x="865" y="2418"/>
                    <a:pt x="916" y="2411"/>
                    <a:pt x="938" y="2411"/>
                  </a:cubicBezTo>
                  <a:cubicBezTo>
                    <a:pt x="989" y="2411"/>
                    <a:pt x="1077" y="2426"/>
                    <a:pt x="1092" y="2470"/>
                  </a:cubicBezTo>
                  <a:cubicBezTo>
                    <a:pt x="1099" y="2499"/>
                    <a:pt x="1165" y="2521"/>
                    <a:pt x="1216" y="2528"/>
                  </a:cubicBezTo>
                  <a:cubicBezTo>
                    <a:pt x="1246" y="2536"/>
                    <a:pt x="1246" y="2536"/>
                    <a:pt x="1246" y="2536"/>
                  </a:cubicBezTo>
                  <a:cubicBezTo>
                    <a:pt x="1224" y="2558"/>
                    <a:pt x="1224" y="2558"/>
                    <a:pt x="1224" y="2558"/>
                  </a:cubicBezTo>
                  <a:cubicBezTo>
                    <a:pt x="1224" y="2558"/>
                    <a:pt x="1172" y="2601"/>
                    <a:pt x="1216" y="2682"/>
                  </a:cubicBezTo>
                  <a:cubicBezTo>
                    <a:pt x="1224" y="2711"/>
                    <a:pt x="1238" y="2711"/>
                    <a:pt x="1246" y="2711"/>
                  </a:cubicBezTo>
                  <a:cubicBezTo>
                    <a:pt x="1275" y="2711"/>
                    <a:pt x="1312" y="2667"/>
                    <a:pt x="1326" y="2646"/>
                  </a:cubicBezTo>
                  <a:cubicBezTo>
                    <a:pt x="1334" y="2638"/>
                    <a:pt x="1334" y="2638"/>
                    <a:pt x="1334" y="2638"/>
                  </a:cubicBezTo>
                  <a:cubicBezTo>
                    <a:pt x="1399" y="2667"/>
                    <a:pt x="1399" y="2667"/>
                    <a:pt x="1399" y="2667"/>
                  </a:cubicBezTo>
                  <a:cubicBezTo>
                    <a:pt x="1429" y="2675"/>
                    <a:pt x="1451" y="2689"/>
                    <a:pt x="1480" y="2711"/>
                  </a:cubicBezTo>
                  <a:cubicBezTo>
                    <a:pt x="1509" y="2726"/>
                    <a:pt x="1539" y="2748"/>
                    <a:pt x="1583" y="2770"/>
                  </a:cubicBezTo>
                  <a:cubicBezTo>
                    <a:pt x="1597" y="2777"/>
                    <a:pt x="1605" y="2777"/>
                    <a:pt x="1612" y="2777"/>
                  </a:cubicBezTo>
                  <a:cubicBezTo>
                    <a:pt x="1619" y="2777"/>
                    <a:pt x="1627" y="2777"/>
                    <a:pt x="1627" y="2777"/>
                  </a:cubicBezTo>
                  <a:cubicBezTo>
                    <a:pt x="1641" y="2763"/>
                    <a:pt x="1641" y="2719"/>
                    <a:pt x="1641" y="2675"/>
                  </a:cubicBezTo>
                  <a:cubicBezTo>
                    <a:pt x="1641" y="2646"/>
                    <a:pt x="1641" y="2646"/>
                    <a:pt x="1641" y="2646"/>
                  </a:cubicBezTo>
                  <a:cubicBezTo>
                    <a:pt x="1641" y="2616"/>
                    <a:pt x="1641" y="2594"/>
                    <a:pt x="1641" y="2579"/>
                  </a:cubicBezTo>
                  <a:cubicBezTo>
                    <a:pt x="1641" y="2565"/>
                    <a:pt x="1649" y="2558"/>
                    <a:pt x="1641" y="2550"/>
                  </a:cubicBezTo>
                  <a:cubicBezTo>
                    <a:pt x="1649" y="2558"/>
                    <a:pt x="1641" y="2558"/>
                    <a:pt x="1634" y="2558"/>
                  </a:cubicBezTo>
                  <a:cubicBezTo>
                    <a:pt x="1612" y="2565"/>
                    <a:pt x="1612" y="2565"/>
                    <a:pt x="1612" y="2565"/>
                  </a:cubicBezTo>
                  <a:cubicBezTo>
                    <a:pt x="1605" y="2572"/>
                    <a:pt x="1590" y="2572"/>
                    <a:pt x="1546" y="2594"/>
                  </a:cubicBezTo>
                  <a:cubicBezTo>
                    <a:pt x="1531" y="2601"/>
                    <a:pt x="1517" y="2601"/>
                    <a:pt x="1502" y="2601"/>
                  </a:cubicBezTo>
                  <a:cubicBezTo>
                    <a:pt x="1480" y="2601"/>
                    <a:pt x="1465" y="2587"/>
                    <a:pt x="1465" y="2579"/>
                  </a:cubicBezTo>
                  <a:cubicBezTo>
                    <a:pt x="1451" y="2543"/>
                    <a:pt x="1480" y="2492"/>
                    <a:pt x="1509" y="2455"/>
                  </a:cubicBezTo>
                  <a:cubicBezTo>
                    <a:pt x="1568" y="2382"/>
                    <a:pt x="1634" y="2382"/>
                    <a:pt x="1707" y="2382"/>
                  </a:cubicBezTo>
                  <a:cubicBezTo>
                    <a:pt x="1722" y="2382"/>
                    <a:pt x="1736" y="2382"/>
                    <a:pt x="1744" y="2382"/>
                  </a:cubicBezTo>
                  <a:cubicBezTo>
                    <a:pt x="1758" y="2382"/>
                    <a:pt x="1758" y="2382"/>
                    <a:pt x="1758" y="2382"/>
                  </a:cubicBezTo>
                  <a:cubicBezTo>
                    <a:pt x="1773" y="2382"/>
                    <a:pt x="1773" y="2382"/>
                    <a:pt x="1795" y="2352"/>
                  </a:cubicBezTo>
                  <a:cubicBezTo>
                    <a:pt x="1803" y="2345"/>
                    <a:pt x="1803" y="2345"/>
                    <a:pt x="1803" y="2345"/>
                  </a:cubicBezTo>
                  <a:cubicBezTo>
                    <a:pt x="1817" y="2316"/>
                    <a:pt x="1832" y="2301"/>
                    <a:pt x="1854" y="2286"/>
                  </a:cubicBezTo>
                  <a:cubicBezTo>
                    <a:pt x="1876" y="2265"/>
                    <a:pt x="1898" y="2243"/>
                    <a:pt x="1912" y="2198"/>
                  </a:cubicBezTo>
                  <a:cubicBezTo>
                    <a:pt x="1927" y="2155"/>
                    <a:pt x="1912" y="2110"/>
                    <a:pt x="1905" y="2089"/>
                  </a:cubicBezTo>
                  <a:cubicBezTo>
                    <a:pt x="1898" y="2081"/>
                    <a:pt x="1898" y="2081"/>
                    <a:pt x="1898" y="2081"/>
                  </a:cubicBezTo>
                  <a:cubicBezTo>
                    <a:pt x="1898" y="2074"/>
                    <a:pt x="1898" y="2074"/>
                    <a:pt x="1898" y="2074"/>
                  </a:cubicBezTo>
                  <a:cubicBezTo>
                    <a:pt x="1905" y="2052"/>
                    <a:pt x="1927" y="2037"/>
                    <a:pt x="1942" y="2023"/>
                  </a:cubicBezTo>
                  <a:cubicBezTo>
                    <a:pt x="1964" y="2008"/>
                    <a:pt x="1978" y="1993"/>
                    <a:pt x="1993" y="1971"/>
                  </a:cubicBezTo>
                  <a:cubicBezTo>
                    <a:pt x="2015" y="1927"/>
                    <a:pt x="2037" y="1927"/>
                    <a:pt x="2066" y="1927"/>
                  </a:cubicBezTo>
                  <a:cubicBezTo>
                    <a:pt x="2088" y="1927"/>
                    <a:pt x="2110" y="1927"/>
                    <a:pt x="2147" y="1920"/>
                  </a:cubicBezTo>
                  <a:cubicBezTo>
                    <a:pt x="2162" y="1913"/>
                    <a:pt x="2176" y="1913"/>
                    <a:pt x="2191" y="1913"/>
                  </a:cubicBezTo>
                  <a:cubicBezTo>
                    <a:pt x="2235" y="1913"/>
                    <a:pt x="2264" y="1935"/>
                    <a:pt x="2286" y="1949"/>
                  </a:cubicBezTo>
                  <a:cubicBezTo>
                    <a:pt x="2301" y="1964"/>
                    <a:pt x="2315" y="1979"/>
                    <a:pt x="2337" y="1986"/>
                  </a:cubicBezTo>
                  <a:cubicBezTo>
                    <a:pt x="2345" y="1986"/>
                    <a:pt x="2352" y="1986"/>
                    <a:pt x="2367" y="1986"/>
                  </a:cubicBezTo>
                  <a:cubicBezTo>
                    <a:pt x="2396" y="1986"/>
                    <a:pt x="2418" y="1964"/>
                    <a:pt x="2462" y="1927"/>
                  </a:cubicBezTo>
                  <a:cubicBezTo>
                    <a:pt x="2469" y="1913"/>
                    <a:pt x="2491" y="1898"/>
                    <a:pt x="2506" y="1884"/>
                  </a:cubicBezTo>
                  <a:cubicBezTo>
                    <a:pt x="2565" y="1832"/>
                    <a:pt x="2645" y="1832"/>
                    <a:pt x="2718" y="1832"/>
                  </a:cubicBezTo>
                  <a:cubicBezTo>
                    <a:pt x="2748" y="1832"/>
                    <a:pt x="2770" y="1832"/>
                    <a:pt x="2799" y="1825"/>
                  </a:cubicBezTo>
                  <a:cubicBezTo>
                    <a:pt x="2872" y="1817"/>
                    <a:pt x="2880" y="1810"/>
                    <a:pt x="2887" y="1781"/>
                  </a:cubicBezTo>
                  <a:cubicBezTo>
                    <a:pt x="2902" y="1737"/>
                    <a:pt x="2946" y="1649"/>
                    <a:pt x="3004" y="1605"/>
                  </a:cubicBezTo>
                  <a:cubicBezTo>
                    <a:pt x="3063" y="1554"/>
                    <a:pt x="3063" y="1554"/>
                    <a:pt x="3063" y="1554"/>
                  </a:cubicBezTo>
                  <a:cubicBezTo>
                    <a:pt x="3122" y="1510"/>
                    <a:pt x="3202" y="1444"/>
                    <a:pt x="3231" y="1422"/>
                  </a:cubicBezTo>
                  <a:cubicBezTo>
                    <a:pt x="3253" y="1407"/>
                    <a:pt x="3253" y="1407"/>
                    <a:pt x="3253" y="1407"/>
                  </a:cubicBezTo>
                  <a:cubicBezTo>
                    <a:pt x="3290" y="1378"/>
                    <a:pt x="3319" y="1363"/>
                    <a:pt x="3319" y="1319"/>
                  </a:cubicBezTo>
                  <a:cubicBezTo>
                    <a:pt x="3319" y="1260"/>
                    <a:pt x="3363" y="1195"/>
                    <a:pt x="3407" y="1121"/>
                  </a:cubicBezTo>
                  <a:cubicBezTo>
                    <a:pt x="3429" y="1085"/>
                    <a:pt x="3429" y="1085"/>
                    <a:pt x="3429" y="1085"/>
                  </a:cubicBezTo>
                  <a:cubicBezTo>
                    <a:pt x="3466" y="1041"/>
                    <a:pt x="3480" y="1019"/>
                    <a:pt x="3495" y="953"/>
                  </a:cubicBezTo>
                  <a:cubicBezTo>
                    <a:pt x="3524" y="865"/>
                    <a:pt x="3561" y="806"/>
                    <a:pt x="3605" y="784"/>
                  </a:cubicBezTo>
                  <a:cubicBezTo>
                    <a:pt x="3612" y="784"/>
                    <a:pt x="3620" y="777"/>
                    <a:pt x="3627" y="777"/>
                  </a:cubicBezTo>
                  <a:cubicBezTo>
                    <a:pt x="3656" y="777"/>
                    <a:pt x="3678" y="806"/>
                    <a:pt x="3693" y="836"/>
                  </a:cubicBezTo>
                  <a:cubicBezTo>
                    <a:pt x="3708" y="858"/>
                    <a:pt x="3722" y="879"/>
                    <a:pt x="3737" y="887"/>
                  </a:cubicBezTo>
                  <a:cubicBezTo>
                    <a:pt x="3744" y="887"/>
                    <a:pt x="3766" y="894"/>
                    <a:pt x="3810" y="894"/>
                  </a:cubicBezTo>
                  <a:cubicBezTo>
                    <a:pt x="3854" y="894"/>
                    <a:pt x="3905" y="894"/>
                    <a:pt x="3949" y="887"/>
                  </a:cubicBezTo>
                  <a:cubicBezTo>
                    <a:pt x="3986" y="887"/>
                    <a:pt x="4015" y="887"/>
                    <a:pt x="4037" y="887"/>
                  </a:cubicBezTo>
                  <a:cubicBezTo>
                    <a:pt x="4103" y="887"/>
                    <a:pt x="4272" y="872"/>
                    <a:pt x="4353" y="865"/>
                  </a:cubicBezTo>
                  <a:cubicBezTo>
                    <a:pt x="4360" y="858"/>
                    <a:pt x="4374" y="858"/>
                    <a:pt x="4382" y="858"/>
                  </a:cubicBezTo>
                  <a:cubicBezTo>
                    <a:pt x="4411" y="858"/>
                    <a:pt x="4433" y="865"/>
                    <a:pt x="4462" y="872"/>
                  </a:cubicBezTo>
                  <a:cubicBezTo>
                    <a:pt x="4477" y="879"/>
                    <a:pt x="4477" y="879"/>
                    <a:pt x="4477" y="879"/>
                  </a:cubicBezTo>
                  <a:cubicBezTo>
                    <a:pt x="4462" y="901"/>
                    <a:pt x="4462" y="901"/>
                    <a:pt x="4462" y="901"/>
                  </a:cubicBezTo>
                  <a:cubicBezTo>
                    <a:pt x="4455" y="916"/>
                    <a:pt x="4440" y="931"/>
                    <a:pt x="4426" y="938"/>
                  </a:cubicBezTo>
                  <a:cubicBezTo>
                    <a:pt x="4396" y="960"/>
                    <a:pt x="4367" y="967"/>
                    <a:pt x="4323" y="967"/>
                  </a:cubicBezTo>
                  <a:cubicBezTo>
                    <a:pt x="4308" y="975"/>
                    <a:pt x="4286" y="975"/>
                    <a:pt x="4257" y="982"/>
                  </a:cubicBezTo>
                  <a:cubicBezTo>
                    <a:pt x="4221" y="989"/>
                    <a:pt x="4184" y="997"/>
                    <a:pt x="4147" y="997"/>
                  </a:cubicBezTo>
                  <a:cubicBezTo>
                    <a:pt x="4118" y="997"/>
                    <a:pt x="4089" y="989"/>
                    <a:pt x="4059" y="989"/>
                  </a:cubicBezTo>
                  <a:cubicBezTo>
                    <a:pt x="4037" y="989"/>
                    <a:pt x="4037" y="989"/>
                    <a:pt x="4037" y="989"/>
                  </a:cubicBezTo>
                  <a:cubicBezTo>
                    <a:pt x="4015" y="989"/>
                    <a:pt x="4001" y="982"/>
                    <a:pt x="3986" y="982"/>
                  </a:cubicBezTo>
                  <a:cubicBezTo>
                    <a:pt x="3964" y="982"/>
                    <a:pt x="3957" y="982"/>
                    <a:pt x="3942" y="982"/>
                  </a:cubicBezTo>
                  <a:cubicBezTo>
                    <a:pt x="3920" y="982"/>
                    <a:pt x="3905" y="982"/>
                    <a:pt x="3884" y="989"/>
                  </a:cubicBezTo>
                  <a:cubicBezTo>
                    <a:pt x="3832" y="1004"/>
                    <a:pt x="3810" y="1026"/>
                    <a:pt x="3759" y="1077"/>
                  </a:cubicBezTo>
                  <a:cubicBezTo>
                    <a:pt x="3737" y="1099"/>
                    <a:pt x="3737" y="1099"/>
                    <a:pt x="3737" y="1099"/>
                  </a:cubicBezTo>
                  <a:cubicBezTo>
                    <a:pt x="3708" y="1129"/>
                    <a:pt x="3686" y="1143"/>
                    <a:pt x="3664" y="1143"/>
                  </a:cubicBezTo>
                  <a:cubicBezTo>
                    <a:pt x="3656" y="1143"/>
                    <a:pt x="3642" y="1143"/>
                    <a:pt x="3627" y="1136"/>
                  </a:cubicBezTo>
                  <a:cubicBezTo>
                    <a:pt x="3620" y="1136"/>
                    <a:pt x="3605" y="1129"/>
                    <a:pt x="3590" y="1121"/>
                  </a:cubicBezTo>
                  <a:cubicBezTo>
                    <a:pt x="3576" y="1121"/>
                    <a:pt x="3568" y="1121"/>
                    <a:pt x="3554" y="1121"/>
                  </a:cubicBezTo>
                  <a:cubicBezTo>
                    <a:pt x="3532" y="1121"/>
                    <a:pt x="3524" y="1129"/>
                    <a:pt x="3510" y="1151"/>
                  </a:cubicBezTo>
                  <a:cubicBezTo>
                    <a:pt x="3503" y="1158"/>
                    <a:pt x="3488" y="1173"/>
                    <a:pt x="3480" y="1180"/>
                  </a:cubicBezTo>
                  <a:cubicBezTo>
                    <a:pt x="3451" y="1217"/>
                    <a:pt x="3444" y="1239"/>
                    <a:pt x="3444" y="1268"/>
                  </a:cubicBezTo>
                  <a:cubicBezTo>
                    <a:pt x="3436" y="1283"/>
                    <a:pt x="3436" y="1297"/>
                    <a:pt x="3429" y="1319"/>
                  </a:cubicBezTo>
                  <a:cubicBezTo>
                    <a:pt x="3422" y="1348"/>
                    <a:pt x="3400" y="1370"/>
                    <a:pt x="3385" y="1392"/>
                  </a:cubicBezTo>
                  <a:cubicBezTo>
                    <a:pt x="3371" y="1400"/>
                    <a:pt x="3363" y="1407"/>
                    <a:pt x="3356" y="1422"/>
                  </a:cubicBezTo>
                  <a:cubicBezTo>
                    <a:pt x="3356" y="1429"/>
                    <a:pt x="3356" y="1451"/>
                    <a:pt x="3348" y="1495"/>
                  </a:cubicBezTo>
                  <a:cubicBezTo>
                    <a:pt x="3341" y="1510"/>
                    <a:pt x="3341" y="1510"/>
                    <a:pt x="3363" y="1517"/>
                  </a:cubicBezTo>
                  <a:cubicBezTo>
                    <a:pt x="3378" y="1517"/>
                    <a:pt x="3393" y="1524"/>
                    <a:pt x="3407" y="1539"/>
                  </a:cubicBezTo>
                  <a:cubicBezTo>
                    <a:pt x="3415" y="1546"/>
                    <a:pt x="3436" y="1561"/>
                    <a:pt x="3488" y="1561"/>
                  </a:cubicBezTo>
                  <a:cubicBezTo>
                    <a:pt x="3495" y="1561"/>
                    <a:pt x="3503" y="1561"/>
                    <a:pt x="3510" y="1554"/>
                  </a:cubicBezTo>
                  <a:cubicBezTo>
                    <a:pt x="3495" y="1546"/>
                    <a:pt x="3473" y="1524"/>
                    <a:pt x="3444" y="1510"/>
                  </a:cubicBezTo>
                  <a:cubicBezTo>
                    <a:pt x="3436" y="1502"/>
                    <a:pt x="3422" y="1488"/>
                    <a:pt x="3422" y="1473"/>
                  </a:cubicBezTo>
                  <a:cubicBezTo>
                    <a:pt x="3422" y="1458"/>
                    <a:pt x="3436" y="1451"/>
                    <a:pt x="3444" y="1444"/>
                  </a:cubicBezTo>
                  <a:cubicBezTo>
                    <a:pt x="3458" y="1429"/>
                    <a:pt x="3473" y="1415"/>
                    <a:pt x="3488" y="1385"/>
                  </a:cubicBezTo>
                  <a:cubicBezTo>
                    <a:pt x="3510" y="1341"/>
                    <a:pt x="3532" y="1327"/>
                    <a:pt x="3554" y="1312"/>
                  </a:cubicBezTo>
                  <a:cubicBezTo>
                    <a:pt x="3576" y="1305"/>
                    <a:pt x="3598" y="1297"/>
                    <a:pt x="3627" y="1268"/>
                  </a:cubicBezTo>
                  <a:cubicBezTo>
                    <a:pt x="3708" y="1202"/>
                    <a:pt x="3766" y="1165"/>
                    <a:pt x="3862" y="1107"/>
                  </a:cubicBezTo>
                  <a:cubicBezTo>
                    <a:pt x="3884" y="1099"/>
                    <a:pt x="3891" y="1092"/>
                    <a:pt x="3905" y="1085"/>
                  </a:cubicBezTo>
                  <a:cubicBezTo>
                    <a:pt x="3920" y="1070"/>
                    <a:pt x="3927" y="1070"/>
                    <a:pt x="3935" y="1070"/>
                  </a:cubicBezTo>
                  <a:cubicBezTo>
                    <a:pt x="3949" y="1070"/>
                    <a:pt x="3949" y="1077"/>
                    <a:pt x="3957" y="1077"/>
                  </a:cubicBezTo>
                  <a:cubicBezTo>
                    <a:pt x="3957" y="1085"/>
                    <a:pt x="3957" y="1085"/>
                    <a:pt x="3971" y="1092"/>
                  </a:cubicBezTo>
                  <a:cubicBezTo>
                    <a:pt x="4008" y="1114"/>
                    <a:pt x="4030" y="1121"/>
                    <a:pt x="4089" y="1121"/>
                  </a:cubicBezTo>
                  <a:cubicBezTo>
                    <a:pt x="4103" y="1121"/>
                    <a:pt x="4118" y="1121"/>
                    <a:pt x="4125" y="1114"/>
                  </a:cubicBezTo>
                  <a:cubicBezTo>
                    <a:pt x="4133" y="1114"/>
                    <a:pt x="4140" y="1114"/>
                    <a:pt x="4147" y="1114"/>
                  </a:cubicBezTo>
                  <a:cubicBezTo>
                    <a:pt x="4162" y="1114"/>
                    <a:pt x="4177" y="1121"/>
                    <a:pt x="4198" y="1143"/>
                  </a:cubicBezTo>
                  <a:cubicBezTo>
                    <a:pt x="4228" y="1173"/>
                    <a:pt x="4235" y="1173"/>
                    <a:pt x="4243" y="1173"/>
                  </a:cubicBezTo>
                  <a:cubicBezTo>
                    <a:pt x="4243" y="1173"/>
                    <a:pt x="4250" y="1173"/>
                    <a:pt x="4257" y="1173"/>
                  </a:cubicBezTo>
                  <a:cubicBezTo>
                    <a:pt x="4265" y="1173"/>
                    <a:pt x="4279" y="1173"/>
                    <a:pt x="4286" y="1165"/>
                  </a:cubicBezTo>
                  <a:cubicBezTo>
                    <a:pt x="4323" y="1165"/>
                    <a:pt x="4323" y="1158"/>
                    <a:pt x="4338" y="1114"/>
                  </a:cubicBezTo>
                  <a:cubicBezTo>
                    <a:pt x="4338" y="1092"/>
                    <a:pt x="4345" y="1070"/>
                    <a:pt x="4353" y="1041"/>
                  </a:cubicBezTo>
                  <a:cubicBezTo>
                    <a:pt x="4360" y="1034"/>
                    <a:pt x="4360" y="1034"/>
                    <a:pt x="4360" y="1034"/>
                  </a:cubicBezTo>
                  <a:cubicBezTo>
                    <a:pt x="4374" y="975"/>
                    <a:pt x="4382" y="967"/>
                    <a:pt x="4396" y="967"/>
                  </a:cubicBezTo>
                  <a:cubicBezTo>
                    <a:pt x="4404" y="967"/>
                    <a:pt x="4411" y="967"/>
                    <a:pt x="4426" y="953"/>
                  </a:cubicBezTo>
                  <a:cubicBezTo>
                    <a:pt x="4470" y="924"/>
                    <a:pt x="4484" y="916"/>
                    <a:pt x="4499" y="887"/>
                  </a:cubicBezTo>
                  <a:cubicBezTo>
                    <a:pt x="4506" y="879"/>
                    <a:pt x="4506" y="879"/>
                    <a:pt x="4506" y="879"/>
                  </a:cubicBezTo>
                  <a:cubicBezTo>
                    <a:pt x="4514" y="879"/>
                    <a:pt x="4514" y="879"/>
                    <a:pt x="4514" y="879"/>
                  </a:cubicBezTo>
                  <a:cubicBezTo>
                    <a:pt x="4550" y="879"/>
                    <a:pt x="4572" y="894"/>
                    <a:pt x="4587" y="909"/>
                  </a:cubicBezTo>
                  <a:cubicBezTo>
                    <a:pt x="4594" y="924"/>
                    <a:pt x="4602" y="938"/>
                    <a:pt x="4594" y="960"/>
                  </a:cubicBezTo>
                  <a:cubicBezTo>
                    <a:pt x="4587" y="997"/>
                    <a:pt x="4624" y="1011"/>
                    <a:pt x="4675" y="1026"/>
                  </a:cubicBezTo>
                  <a:cubicBezTo>
                    <a:pt x="4704" y="1034"/>
                    <a:pt x="4734" y="1048"/>
                    <a:pt x="4741" y="1063"/>
                  </a:cubicBezTo>
                  <a:cubicBezTo>
                    <a:pt x="4748" y="1070"/>
                    <a:pt x="4748" y="1070"/>
                    <a:pt x="4748" y="1070"/>
                  </a:cubicBezTo>
                  <a:cubicBezTo>
                    <a:pt x="4748" y="1085"/>
                    <a:pt x="4748" y="1085"/>
                    <a:pt x="4748" y="1085"/>
                  </a:cubicBezTo>
                  <a:cubicBezTo>
                    <a:pt x="4719" y="1165"/>
                    <a:pt x="4719" y="1217"/>
                    <a:pt x="4726" y="1224"/>
                  </a:cubicBezTo>
                  <a:cubicBezTo>
                    <a:pt x="4763" y="1268"/>
                    <a:pt x="4799" y="1356"/>
                    <a:pt x="4814" y="1378"/>
                  </a:cubicBezTo>
                  <a:cubicBezTo>
                    <a:pt x="4829" y="1415"/>
                    <a:pt x="4880" y="1451"/>
                    <a:pt x="4961" y="1473"/>
                  </a:cubicBezTo>
                  <a:cubicBezTo>
                    <a:pt x="4983" y="1480"/>
                    <a:pt x="5012" y="1488"/>
                    <a:pt x="5056" y="1488"/>
                  </a:cubicBezTo>
                  <a:cubicBezTo>
                    <a:pt x="5056" y="1495"/>
                    <a:pt x="5056" y="1495"/>
                    <a:pt x="5056" y="1495"/>
                  </a:cubicBezTo>
                  <a:cubicBezTo>
                    <a:pt x="5107" y="1495"/>
                    <a:pt x="5158" y="1502"/>
                    <a:pt x="5180" y="1554"/>
                  </a:cubicBezTo>
                  <a:cubicBezTo>
                    <a:pt x="5188" y="1561"/>
                    <a:pt x="5195" y="1576"/>
                    <a:pt x="5195" y="1583"/>
                  </a:cubicBezTo>
                  <a:cubicBezTo>
                    <a:pt x="5217" y="1620"/>
                    <a:pt x="5246" y="1686"/>
                    <a:pt x="5261" y="1693"/>
                  </a:cubicBezTo>
                  <a:cubicBezTo>
                    <a:pt x="5268" y="1693"/>
                    <a:pt x="5268" y="1693"/>
                    <a:pt x="5276" y="1693"/>
                  </a:cubicBezTo>
                  <a:cubicBezTo>
                    <a:pt x="5290" y="1693"/>
                    <a:pt x="5298" y="1693"/>
                    <a:pt x="5305" y="1693"/>
                  </a:cubicBezTo>
                  <a:cubicBezTo>
                    <a:pt x="5320" y="1693"/>
                    <a:pt x="5327" y="1686"/>
                    <a:pt x="5334" y="1686"/>
                  </a:cubicBezTo>
                  <a:cubicBezTo>
                    <a:pt x="5378" y="1686"/>
                    <a:pt x="5386" y="1715"/>
                    <a:pt x="5386" y="1729"/>
                  </a:cubicBezTo>
                  <a:cubicBezTo>
                    <a:pt x="5386" y="1774"/>
                    <a:pt x="5400" y="1825"/>
                    <a:pt x="5488" y="1913"/>
                  </a:cubicBezTo>
                  <a:cubicBezTo>
                    <a:pt x="5539" y="1964"/>
                    <a:pt x="5576" y="1979"/>
                    <a:pt x="5591" y="1979"/>
                  </a:cubicBezTo>
                  <a:cubicBezTo>
                    <a:pt x="5591" y="1979"/>
                    <a:pt x="5591" y="1979"/>
                    <a:pt x="5584" y="1971"/>
                  </a:cubicBezTo>
                  <a:cubicBezTo>
                    <a:pt x="5576" y="1957"/>
                    <a:pt x="5576" y="1957"/>
                    <a:pt x="5576" y="1957"/>
                  </a:cubicBezTo>
                  <a:cubicBezTo>
                    <a:pt x="5561" y="1920"/>
                    <a:pt x="5539" y="1884"/>
                    <a:pt x="5554" y="1861"/>
                  </a:cubicBezTo>
                  <a:cubicBezTo>
                    <a:pt x="5561" y="1854"/>
                    <a:pt x="5569" y="1847"/>
                    <a:pt x="5591" y="1847"/>
                  </a:cubicBezTo>
                  <a:cubicBezTo>
                    <a:pt x="5642" y="1847"/>
                    <a:pt x="5745" y="1832"/>
                    <a:pt x="5803" y="1781"/>
                  </a:cubicBezTo>
                  <a:cubicBezTo>
                    <a:pt x="5847" y="1744"/>
                    <a:pt x="5884" y="1729"/>
                    <a:pt x="5920" y="1729"/>
                  </a:cubicBezTo>
                  <a:cubicBezTo>
                    <a:pt x="5943" y="1729"/>
                    <a:pt x="5972" y="1737"/>
                    <a:pt x="6001" y="1759"/>
                  </a:cubicBezTo>
                  <a:cubicBezTo>
                    <a:pt x="6038" y="1781"/>
                    <a:pt x="6052" y="1788"/>
                    <a:pt x="6067" y="1788"/>
                  </a:cubicBezTo>
                  <a:lnTo>
                    <a:pt x="6074" y="1788"/>
                  </a:lnTo>
                  <a:cubicBezTo>
                    <a:pt x="6082" y="1744"/>
                    <a:pt x="6104" y="1656"/>
                    <a:pt x="6140" y="1649"/>
                  </a:cubicBezTo>
                  <a:cubicBezTo>
                    <a:pt x="6140" y="1642"/>
                    <a:pt x="6140" y="1642"/>
                    <a:pt x="6140" y="1642"/>
                  </a:cubicBezTo>
                  <a:cubicBezTo>
                    <a:pt x="6148" y="1642"/>
                    <a:pt x="6148" y="1642"/>
                    <a:pt x="6148" y="1642"/>
                  </a:cubicBezTo>
                  <a:cubicBezTo>
                    <a:pt x="6177" y="1642"/>
                    <a:pt x="6192" y="1678"/>
                    <a:pt x="6214" y="1729"/>
                  </a:cubicBezTo>
                  <a:cubicBezTo>
                    <a:pt x="6236" y="1759"/>
                    <a:pt x="6250" y="1803"/>
                    <a:pt x="6279" y="1847"/>
                  </a:cubicBezTo>
                  <a:cubicBezTo>
                    <a:pt x="6331" y="1920"/>
                    <a:pt x="6338" y="1920"/>
                    <a:pt x="6397" y="1927"/>
                  </a:cubicBezTo>
                  <a:cubicBezTo>
                    <a:pt x="6411" y="1935"/>
                    <a:pt x="6426" y="1935"/>
                    <a:pt x="6455" y="1942"/>
                  </a:cubicBezTo>
                  <a:cubicBezTo>
                    <a:pt x="6543" y="1957"/>
                    <a:pt x="6587" y="1993"/>
                    <a:pt x="6631" y="2023"/>
                  </a:cubicBezTo>
                  <a:cubicBezTo>
                    <a:pt x="6646" y="2037"/>
                    <a:pt x="6660" y="2045"/>
                    <a:pt x="6675" y="2052"/>
                  </a:cubicBezTo>
                  <a:cubicBezTo>
                    <a:pt x="6712" y="2081"/>
                    <a:pt x="6756" y="2125"/>
                    <a:pt x="6793" y="2162"/>
                  </a:cubicBezTo>
                  <a:cubicBezTo>
                    <a:pt x="6815" y="2191"/>
                    <a:pt x="6836" y="2213"/>
                    <a:pt x="6858" y="2228"/>
                  </a:cubicBezTo>
                  <a:cubicBezTo>
                    <a:pt x="6902" y="2257"/>
                    <a:pt x="7034" y="2404"/>
                    <a:pt x="7042" y="2411"/>
                  </a:cubicBezTo>
                  <a:lnTo>
                    <a:pt x="7042" y="2411"/>
                  </a:lnTo>
                  <a:cubicBezTo>
                    <a:pt x="7056" y="2638"/>
                    <a:pt x="7056" y="2638"/>
                    <a:pt x="7056" y="2638"/>
                  </a:cubicBezTo>
                  <a:cubicBezTo>
                    <a:pt x="7042" y="2638"/>
                    <a:pt x="7042" y="2638"/>
                    <a:pt x="7042" y="2638"/>
                  </a:cubicBezTo>
                  <a:cubicBezTo>
                    <a:pt x="7020" y="2638"/>
                    <a:pt x="6998" y="2638"/>
                    <a:pt x="6976" y="2638"/>
                  </a:cubicBezTo>
                  <a:cubicBezTo>
                    <a:pt x="6946" y="2638"/>
                    <a:pt x="6910" y="2638"/>
                    <a:pt x="6888" y="2638"/>
                  </a:cubicBezTo>
                  <a:cubicBezTo>
                    <a:pt x="6844" y="2638"/>
                    <a:pt x="6815" y="2638"/>
                    <a:pt x="6785" y="2638"/>
                  </a:cubicBezTo>
                  <a:lnTo>
                    <a:pt x="6785" y="2638"/>
                  </a:lnTo>
                  <a:cubicBezTo>
                    <a:pt x="6756" y="2638"/>
                    <a:pt x="6727" y="2638"/>
                    <a:pt x="6697" y="2646"/>
                  </a:cubicBezTo>
                  <a:cubicBezTo>
                    <a:pt x="6668" y="2646"/>
                    <a:pt x="6660" y="2660"/>
                    <a:pt x="6653" y="2682"/>
                  </a:cubicBezTo>
                  <a:cubicBezTo>
                    <a:pt x="6646" y="2689"/>
                    <a:pt x="6631" y="2711"/>
                    <a:pt x="6617" y="2726"/>
                  </a:cubicBezTo>
                  <a:cubicBezTo>
                    <a:pt x="6580" y="2763"/>
                    <a:pt x="6565" y="2763"/>
                    <a:pt x="6521" y="2763"/>
                  </a:cubicBezTo>
                  <a:cubicBezTo>
                    <a:pt x="6485" y="2763"/>
                    <a:pt x="6485" y="2763"/>
                    <a:pt x="6485" y="2763"/>
                  </a:cubicBezTo>
                  <a:cubicBezTo>
                    <a:pt x="6434" y="2763"/>
                    <a:pt x="6426" y="2763"/>
                    <a:pt x="6411" y="2785"/>
                  </a:cubicBezTo>
                  <a:cubicBezTo>
                    <a:pt x="6404" y="2792"/>
                    <a:pt x="6404" y="2792"/>
                    <a:pt x="6404" y="2792"/>
                  </a:cubicBezTo>
                  <a:cubicBezTo>
                    <a:pt x="6397" y="2799"/>
                    <a:pt x="6404" y="2836"/>
                    <a:pt x="6441" y="2865"/>
                  </a:cubicBezTo>
                  <a:cubicBezTo>
                    <a:pt x="6470" y="2887"/>
                    <a:pt x="6492" y="2902"/>
                    <a:pt x="6521" y="2909"/>
                  </a:cubicBezTo>
                  <a:cubicBezTo>
                    <a:pt x="6543" y="2924"/>
                    <a:pt x="6573" y="2939"/>
                    <a:pt x="6595" y="2960"/>
                  </a:cubicBezTo>
                  <a:cubicBezTo>
                    <a:pt x="6624" y="2983"/>
                    <a:pt x="6675" y="2997"/>
                    <a:pt x="6727" y="3012"/>
                  </a:cubicBezTo>
                  <a:cubicBezTo>
                    <a:pt x="6741" y="3019"/>
                    <a:pt x="6756" y="3019"/>
                    <a:pt x="6778" y="3027"/>
                  </a:cubicBezTo>
                  <a:cubicBezTo>
                    <a:pt x="6822" y="3041"/>
                    <a:pt x="6866" y="3048"/>
                    <a:pt x="6902" y="3048"/>
                  </a:cubicBezTo>
                  <a:cubicBezTo>
                    <a:pt x="6917" y="3048"/>
                    <a:pt x="6939" y="3048"/>
                    <a:pt x="6954" y="3041"/>
                  </a:cubicBezTo>
                  <a:cubicBezTo>
                    <a:pt x="6998" y="3034"/>
                    <a:pt x="7005" y="3027"/>
                    <a:pt x="7027" y="2997"/>
                  </a:cubicBezTo>
                  <a:cubicBezTo>
                    <a:pt x="7034" y="2990"/>
                    <a:pt x="7034" y="2990"/>
                    <a:pt x="7034" y="2990"/>
                  </a:cubicBezTo>
                  <a:cubicBezTo>
                    <a:pt x="7049" y="2960"/>
                    <a:pt x="7071" y="2953"/>
                    <a:pt x="7100" y="2953"/>
                  </a:cubicBezTo>
                  <a:cubicBezTo>
                    <a:pt x="7115" y="2953"/>
                    <a:pt x="7122" y="2953"/>
                    <a:pt x="7129" y="2953"/>
                  </a:cubicBezTo>
                  <a:cubicBezTo>
                    <a:pt x="7144" y="2953"/>
                    <a:pt x="7144" y="2953"/>
                    <a:pt x="7144" y="2953"/>
                  </a:cubicBezTo>
                  <a:cubicBezTo>
                    <a:pt x="7144" y="2960"/>
                    <a:pt x="7144" y="2960"/>
                    <a:pt x="7144" y="2960"/>
                  </a:cubicBezTo>
                  <a:cubicBezTo>
                    <a:pt x="7159" y="2983"/>
                    <a:pt x="7181" y="3019"/>
                    <a:pt x="7181" y="3063"/>
                  </a:cubicBezTo>
                  <a:cubicBezTo>
                    <a:pt x="7188" y="3144"/>
                    <a:pt x="7232" y="3239"/>
                    <a:pt x="7232" y="3239"/>
                  </a:cubicBezTo>
                  <a:cubicBezTo>
                    <a:pt x="7239" y="3254"/>
                    <a:pt x="7247" y="3268"/>
                    <a:pt x="7254" y="3290"/>
                  </a:cubicBezTo>
                  <a:cubicBezTo>
                    <a:pt x="7276" y="3364"/>
                    <a:pt x="7320" y="3481"/>
                    <a:pt x="7305" y="3554"/>
                  </a:cubicBezTo>
                  <a:cubicBezTo>
                    <a:pt x="7284" y="3620"/>
                    <a:pt x="7320" y="3701"/>
                    <a:pt x="7357" y="3767"/>
                  </a:cubicBezTo>
                  <a:cubicBezTo>
                    <a:pt x="7364" y="3781"/>
                    <a:pt x="7371" y="3803"/>
                    <a:pt x="7379" y="3818"/>
                  </a:cubicBezTo>
                  <a:cubicBezTo>
                    <a:pt x="7401" y="3855"/>
                    <a:pt x="7415" y="3906"/>
                    <a:pt x="7430" y="3950"/>
                  </a:cubicBezTo>
                  <a:cubicBezTo>
                    <a:pt x="7445" y="4001"/>
                    <a:pt x="7459" y="4052"/>
                    <a:pt x="7474" y="4067"/>
                  </a:cubicBezTo>
                  <a:cubicBezTo>
                    <a:pt x="7496" y="4104"/>
                    <a:pt x="7562" y="4331"/>
                    <a:pt x="7562" y="4382"/>
                  </a:cubicBezTo>
                  <a:cubicBezTo>
                    <a:pt x="7562" y="4397"/>
                    <a:pt x="7562" y="4397"/>
                    <a:pt x="7562" y="4397"/>
                  </a:cubicBezTo>
                  <a:cubicBezTo>
                    <a:pt x="7547" y="4397"/>
                    <a:pt x="7547" y="4397"/>
                    <a:pt x="7547" y="4397"/>
                  </a:cubicBezTo>
                  <a:cubicBezTo>
                    <a:pt x="7503" y="4397"/>
                    <a:pt x="7496" y="4404"/>
                    <a:pt x="7481" y="4426"/>
                  </a:cubicBezTo>
                  <a:cubicBezTo>
                    <a:pt x="7474" y="4448"/>
                    <a:pt x="7459" y="4470"/>
                    <a:pt x="7430" y="4492"/>
                  </a:cubicBezTo>
                  <a:cubicBezTo>
                    <a:pt x="7349" y="4551"/>
                    <a:pt x="7349" y="4551"/>
                    <a:pt x="7305" y="4609"/>
                  </a:cubicBezTo>
                  <a:cubicBezTo>
                    <a:pt x="7291" y="4624"/>
                    <a:pt x="7284" y="4639"/>
                    <a:pt x="7276" y="4646"/>
                  </a:cubicBezTo>
                  <a:cubicBezTo>
                    <a:pt x="7261" y="4661"/>
                    <a:pt x="7254" y="4675"/>
                    <a:pt x="7232" y="4675"/>
                  </a:cubicBezTo>
                  <a:lnTo>
                    <a:pt x="7232" y="4675"/>
                  </a:lnTo>
                  <a:cubicBezTo>
                    <a:pt x="7225" y="4675"/>
                    <a:pt x="7210" y="4675"/>
                    <a:pt x="7196" y="4668"/>
                  </a:cubicBezTo>
                  <a:cubicBezTo>
                    <a:pt x="7159" y="4661"/>
                    <a:pt x="7137" y="4653"/>
                    <a:pt x="7100" y="4653"/>
                  </a:cubicBezTo>
                  <a:cubicBezTo>
                    <a:pt x="7086" y="4653"/>
                    <a:pt x="7056" y="4653"/>
                    <a:pt x="7027" y="4653"/>
                  </a:cubicBezTo>
                  <a:cubicBezTo>
                    <a:pt x="6990" y="4646"/>
                    <a:pt x="6968" y="4639"/>
                    <a:pt x="6961" y="4617"/>
                  </a:cubicBezTo>
                  <a:cubicBezTo>
                    <a:pt x="6946" y="4587"/>
                    <a:pt x="6961" y="4558"/>
                    <a:pt x="6983" y="4529"/>
                  </a:cubicBezTo>
                  <a:cubicBezTo>
                    <a:pt x="7005" y="4485"/>
                    <a:pt x="7071" y="4397"/>
                    <a:pt x="7166" y="4331"/>
                  </a:cubicBezTo>
                  <a:cubicBezTo>
                    <a:pt x="7210" y="4302"/>
                    <a:pt x="7203" y="4265"/>
                    <a:pt x="7188" y="4221"/>
                  </a:cubicBezTo>
                  <a:cubicBezTo>
                    <a:pt x="7188" y="4199"/>
                    <a:pt x="7181" y="4177"/>
                    <a:pt x="7181" y="4155"/>
                  </a:cubicBezTo>
                  <a:cubicBezTo>
                    <a:pt x="7188" y="4126"/>
                    <a:pt x="7181" y="4104"/>
                    <a:pt x="7174" y="4096"/>
                  </a:cubicBezTo>
                  <a:cubicBezTo>
                    <a:pt x="7166" y="4082"/>
                    <a:pt x="7166" y="4082"/>
                    <a:pt x="7166" y="4082"/>
                  </a:cubicBezTo>
                  <a:cubicBezTo>
                    <a:pt x="7166" y="4096"/>
                    <a:pt x="7166" y="4096"/>
                    <a:pt x="7166" y="4096"/>
                  </a:cubicBezTo>
                  <a:cubicBezTo>
                    <a:pt x="7151" y="4104"/>
                    <a:pt x="7129" y="4104"/>
                    <a:pt x="7100" y="4104"/>
                  </a:cubicBezTo>
                  <a:cubicBezTo>
                    <a:pt x="7071" y="4104"/>
                    <a:pt x="7034" y="4104"/>
                    <a:pt x="7012" y="4089"/>
                  </a:cubicBezTo>
                  <a:cubicBezTo>
                    <a:pt x="6998" y="4082"/>
                    <a:pt x="6990" y="4074"/>
                    <a:pt x="6983" y="4074"/>
                  </a:cubicBezTo>
                  <a:cubicBezTo>
                    <a:pt x="6976" y="4074"/>
                    <a:pt x="6968" y="4082"/>
                    <a:pt x="6961" y="4089"/>
                  </a:cubicBezTo>
                  <a:cubicBezTo>
                    <a:pt x="6946" y="4104"/>
                    <a:pt x="6946" y="4104"/>
                    <a:pt x="6946" y="4104"/>
                  </a:cubicBezTo>
                  <a:cubicBezTo>
                    <a:pt x="6902" y="4140"/>
                    <a:pt x="6895" y="4140"/>
                    <a:pt x="6844" y="4155"/>
                  </a:cubicBezTo>
                  <a:cubicBezTo>
                    <a:pt x="6836" y="4162"/>
                    <a:pt x="6829" y="4162"/>
                    <a:pt x="6822" y="4162"/>
                  </a:cubicBezTo>
                  <a:cubicBezTo>
                    <a:pt x="6793" y="4162"/>
                    <a:pt x="6778" y="4140"/>
                    <a:pt x="6770" y="4126"/>
                  </a:cubicBezTo>
                  <a:cubicBezTo>
                    <a:pt x="6763" y="4118"/>
                    <a:pt x="6756" y="4111"/>
                    <a:pt x="6748" y="4104"/>
                  </a:cubicBezTo>
                  <a:cubicBezTo>
                    <a:pt x="6741" y="4096"/>
                    <a:pt x="6734" y="4096"/>
                    <a:pt x="6734" y="4096"/>
                  </a:cubicBezTo>
                  <a:cubicBezTo>
                    <a:pt x="6727" y="4096"/>
                    <a:pt x="6712" y="4111"/>
                    <a:pt x="6697" y="4118"/>
                  </a:cubicBezTo>
                  <a:cubicBezTo>
                    <a:pt x="6683" y="4126"/>
                    <a:pt x="6668" y="4140"/>
                    <a:pt x="6653" y="4148"/>
                  </a:cubicBezTo>
                  <a:cubicBezTo>
                    <a:pt x="6639" y="4155"/>
                    <a:pt x="6624" y="4155"/>
                    <a:pt x="6609" y="4155"/>
                  </a:cubicBezTo>
                  <a:cubicBezTo>
                    <a:pt x="6573" y="4155"/>
                    <a:pt x="6551" y="4126"/>
                    <a:pt x="6536" y="4096"/>
                  </a:cubicBezTo>
                  <a:cubicBezTo>
                    <a:pt x="6529" y="4082"/>
                    <a:pt x="6521" y="4067"/>
                    <a:pt x="6514" y="4045"/>
                  </a:cubicBezTo>
                  <a:cubicBezTo>
                    <a:pt x="6507" y="4016"/>
                    <a:pt x="6492" y="3986"/>
                    <a:pt x="6477" y="3965"/>
                  </a:cubicBezTo>
                  <a:cubicBezTo>
                    <a:pt x="6470" y="3950"/>
                    <a:pt x="6463" y="3935"/>
                    <a:pt x="6455" y="3920"/>
                  </a:cubicBezTo>
                  <a:cubicBezTo>
                    <a:pt x="6448" y="3891"/>
                    <a:pt x="6441" y="3884"/>
                    <a:pt x="6419" y="3877"/>
                  </a:cubicBezTo>
                  <a:cubicBezTo>
                    <a:pt x="6367" y="3869"/>
                    <a:pt x="6353" y="3847"/>
                    <a:pt x="6324" y="3803"/>
                  </a:cubicBezTo>
                  <a:cubicBezTo>
                    <a:pt x="6316" y="3796"/>
                    <a:pt x="6316" y="3796"/>
                    <a:pt x="6316" y="3796"/>
                  </a:cubicBezTo>
                  <a:cubicBezTo>
                    <a:pt x="6287" y="3752"/>
                    <a:pt x="6272" y="3745"/>
                    <a:pt x="6265" y="3745"/>
                  </a:cubicBezTo>
                  <a:cubicBezTo>
                    <a:pt x="6265" y="3745"/>
                    <a:pt x="6258" y="3752"/>
                    <a:pt x="6250" y="3767"/>
                  </a:cubicBezTo>
                  <a:cubicBezTo>
                    <a:pt x="6228" y="3818"/>
                    <a:pt x="6236" y="3840"/>
                    <a:pt x="6265" y="3869"/>
                  </a:cubicBezTo>
                  <a:cubicBezTo>
                    <a:pt x="6272" y="3877"/>
                    <a:pt x="6279" y="3884"/>
                    <a:pt x="6294" y="3891"/>
                  </a:cubicBezTo>
                  <a:cubicBezTo>
                    <a:pt x="6309" y="3906"/>
                    <a:pt x="6324" y="3913"/>
                    <a:pt x="6324" y="3928"/>
                  </a:cubicBezTo>
                  <a:cubicBezTo>
                    <a:pt x="6324" y="3943"/>
                    <a:pt x="6316" y="3957"/>
                    <a:pt x="6309" y="3965"/>
                  </a:cubicBezTo>
                  <a:cubicBezTo>
                    <a:pt x="6272" y="4001"/>
                    <a:pt x="6236" y="4001"/>
                    <a:pt x="6192" y="4008"/>
                  </a:cubicBezTo>
                  <a:cubicBezTo>
                    <a:pt x="6148" y="4016"/>
                    <a:pt x="6148" y="4016"/>
                    <a:pt x="6148" y="4016"/>
                  </a:cubicBezTo>
                  <a:cubicBezTo>
                    <a:pt x="6104" y="4023"/>
                    <a:pt x="6104" y="4023"/>
                    <a:pt x="6045" y="4089"/>
                  </a:cubicBezTo>
                  <a:cubicBezTo>
                    <a:pt x="6016" y="4126"/>
                    <a:pt x="6001" y="4148"/>
                    <a:pt x="5994" y="4162"/>
                  </a:cubicBezTo>
                  <a:cubicBezTo>
                    <a:pt x="5972" y="4192"/>
                    <a:pt x="5965" y="4206"/>
                    <a:pt x="5935" y="4214"/>
                  </a:cubicBezTo>
                  <a:cubicBezTo>
                    <a:pt x="5906" y="4228"/>
                    <a:pt x="5898" y="4236"/>
                    <a:pt x="5877" y="4250"/>
                  </a:cubicBezTo>
                  <a:cubicBezTo>
                    <a:pt x="5869" y="4265"/>
                    <a:pt x="5862" y="4272"/>
                    <a:pt x="5847" y="4279"/>
                  </a:cubicBezTo>
                  <a:cubicBezTo>
                    <a:pt x="5811" y="4309"/>
                    <a:pt x="5818" y="4367"/>
                    <a:pt x="5825" y="4419"/>
                  </a:cubicBezTo>
                  <a:cubicBezTo>
                    <a:pt x="5833" y="4463"/>
                    <a:pt x="5811" y="4507"/>
                    <a:pt x="5789" y="4551"/>
                  </a:cubicBezTo>
                  <a:cubicBezTo>
                    <a:pt x="5781" y="4565"/>
                    <a:pt x="5774" y="4580"/>
                    <a:pt x="5767" y="4602"/>
                  </a:cubicBezTo>
                  <a:cubicBezTo>
                    <a:pt x="5752" y="4631"/>
                    <a:pt x="5745" y="4646"/>
                    <a:pt x="5715" y="4646"/>
                  </a:cubicBezTo>
                  <a:cubicBezTo>
                    <a:pt x="5708" y="4646"/>
                    <a:pt x="5701" y="4646"/>
                    <a:pt x="5693" y="4639"/>
                  </a:cubicBezTo>
                  <a:cubicBezTo>
                    <a:pt x="5686" y="4639"/>
                    <a:pt x="5679" y="4639"/>
                    <a:pt x="5664" y="4631"/>
                  </a:cubicBezTo>
                  <a:lnTo>
                    <a:pt x="5657" y="4631"/>
                  </a:lnTo>
                  <a:cubicBezTo>
                    <a:pt x="5649" y="4631"/>
                    <a:pt x="5649" y="4631"/>
                    <a:pt x="5642" y="4661"/>
                  </a:cubicBezTo>
                  <a:cubicBezTo>
                    <a:pt x="5642" y="4675"/>
                    <a:pt x="5635" y="4697"/>
                    <a:pt x="5620" y="4727"/>
                  </a:cubicBezTo>
                  <a:cubicBezTo>
                    <a:pt x="5613" y="4748"/>
                    <a:pt x="5605" y="4763"/>
                    <a:pt x="5598" y="4770"/>
                  </a:cubicBezTo>
                  <a:cubicBezTo>
                    <a:pt x="5591" y="4800"/>
                    <a:pt x="5584" y="4807"/>
                    <a:pt x="5554" y="4815"/>
                  </a:cubicBezTo>
                  <a:cubicBezTo>
                    <a:pt x="5547" y="4815"/>
                    <a:pt x="5547" y="4815"/>
                    <a:pt x="5539" y="4815"/>
                  </a:cubicBezTo>
                  <a:cubicBezTo>
                    <a:pt x="5510" y="4815"/>
                    <a:pt x="5495" y="4778"/>
                    <a:pt x="5481" y="4748"/>
                  </a:cubicBezTo>
                  <a:cubicBezTo>
                    <a:pt x="5474" y="4734"/>
                    <a:pt x="5459" y="4719"/>
                    <a:pt x="5452" y="4705"/>
                  </a:cubicBezTo>
                  <a:cubicBezTo>
                    <a:pt x="5444" y="4690"/>
                    <a:pt x="5437" y="4690"/>
                    <a:pt x="5429" y="4690"/>
                  </a:cubicBezTo>
                  <a:cubicBezTo>
                    <a:pt x="5422" y="4690"/>
                    <a:pt x="5400" y="4705"/>
                    <a:pt x="5386" y="4712"/>
                  </a:cubicBezTo>
                  <a:cubicBezTo>
                    <a:pt x="5371" y="4719"/>
                    <a:pt x="5356" y="4727"/>
                    <a:pt x="5342" y="4734"/>
                  </a:cubicBezTo>
                  <a:cubicBezTo>
                    <a:pt x="5290" y="4756"/>
                    <a:pt x="5283" y="4770"/>
                    <a:pt x="5276" y="4836"/>
                  </a:cubicBezTo>
                  <a:cubicBezTo>
                    <a:pt x="5268" y="4888"/>
                    <a:pt x="5254" y="4910"/>
                    <a:pt x="5210" y="4910"/>
                  </a:cubicBezTo>
                  <a:cubicBezTo>
                    <a:pt x="5188" y="4902"/>
                    <a:pt x="5188" y="4902"/>
                    <a:pt x="5188" y="4902"/>
                  </a:cubicBezTo>
                  <a:cubicBezTo>
                    <a:pt x="5158" y="4902"/>
                    <a:pt x="5144" y="4873"/>
                    <a:pt x="5129" y="4851"/>
                  </a:cubicBezTo>
                  <a:cubicBezTo>
                    <a:pt x="5122" y="4836"/>
                    <a:pt x="5114" y="4815"/>
                    <a:pt x="5107" y="4807"/>
                  </a:cubicBezTo>
                  <a:cubicBezTo>
                    <a:pt x="5100" y="4807"/>
                    <a:pt x="5100" y="4807"/>
                    <a:pt x="5093" y="4807"/>
                  </a:cubicBezTo>
                  <a:cubicBezTo>
                    <a:pt x="5078" y="4807"/>
                    <a:pt x="5041" y="4836"/>
                    <a:pt x="5019" y="4880"/>
                  </a:cubicBezTo>
                  <a:cubicBezTo>
                    <a:pt x="5012" y="4895"/>
                    <a:pt x="5005" y="4902"/>
                    <a:pt x="4997" y="4917"/>
                  </a:cubicBezTo>
                  <a:cubicBezTo>
                    <a:pt x="4990" y="4939"/>
                    <a:pt x="4983" y="4961"/>
                    <a:pt x="4946" y="4990"/>
                  </a:cubicBezTo>
                  <a:cubicBezTo>
                    <a:pt x="4924" y="4998"/>
                    <a:pt x="4909" y="5005"/>
                    <a:pt x="4902" y="5012"/>
                  </a:cubicBezTo>
                  <a:cubicBezTo>
                    <a:pt x="4880" y="5020"/>
                    <a:pt x="4873" y="5027"/>
                    <a:pt x="4843" y="5064"/>
                  </a:cubicBezTo>
                  <a:cubicBezTo>
                    <a:pt x="4836" y="5078"/>
                    <a:pt x="4836" y="5078"/>
                    <a:pt x="4836" y="5078"/>
                  </a:cubicBezTo>
                  <a:cubicBezTo>
                    <a:pt x="4799" y="5122"/>
                    <a:pt x="4799" y="5129"/>
                    <a:pt x="4741" y="5129"/>
                  </a:cubicBezTo>
                  <a:cubicBezTo>
                    <a:pt x="4726" y="5129"/>
                    <a:pt x="4712" y="5122"/>
                    <a:pt x="4704" y="5115"/>
                  </a:cubicBezTo>
                  <a:cubicBezTo>
                    <a:pt x="4689" y="5093"/>
                    <a:pt x="4697" y="5064"/>
                    <a:pt x="4704" y="5034"/>
                  </a:cubicBezTo>
                  <a:cubicBezTo>
                    <a:pt x="4704" y="5027"/>
                    <a:pt x="4704" y="5020"/>
                    <a:pt x="4712" y="5012"/>
                  </a:cubicBezTo>
                  <a:cubicBezTo>
                    <a:pt x="4704" y="5020"/>
                    <a:pt x="4697" y="5020"/>
                    <a:pt x="4689" y="5027"/>
                  </a:cubicBezTo>
                  <a:cubicBezTo>
                    <a:pt x="4675" y="5042"/>
                    <a:pt x="4653" y="5056"/>
                    <a:pt x="4624" y="5064"/>
                  </a:cubicBezTo>
                  <a:cubicBezTo>
                    <a:pt x="4609" y="5071"/>
                    <a:pt x="4594" y="5071"/>
                    <a:pt x="4579" y="5071"/>
                  </a:cubicBezTo>
                  <a:cubicBezTo>
                    <a:pt x="4550" y="5071"/>
                    <a:pt x="4536" y="5064"/>
                    <a:pt x="4514" y="5049"/>
                  </a:cubicBezTo>
                  <a:cubicBezTo>
                    <a:pt x="4484" y="5056"/>
                    <a:pt x="4426" y="5064"/>
                    <a:pt x="4396" y="5071"/>
                  </a:cubicBezTo>
                  <a:cubicBezTo>
                    <a:pt x="4389" y="5078"/>
                    <a:pt x="4374" y="5086"/>
                    <a:pt x="4367" y="5086"/>
                  </a:cubicBezTo>
                  <a:cubicBezTo>
                    <a:pt x="4345" y="5086"/>
                    <a:pt x="4330" y="5071"/>
                    <a:pt x="4308" y="5056"/>
                  </a:cubicBezTo>
                  <a:cubicBezTo>
                    <a:pt x="4294" y="5049"/>
                    <a:pt x="4294" y="5049"/>
                    <a:pt x="4294" y="5049"/>
                  </a:cubicBezTo>
                  <a:cubicBezTo>
                    <a:pt x="4272" y="5034"/>
                    <a:pt x="4257" y="5020"/>
                    <a:pt x="4250" y="4998"/>
                  </a:cubicBezTo>
                  <a:cubicBezTo>
                    <a:pt x="4235" y="4976"/>
                    <a:pt x="4228" y="4961"/>
                    <a:pt x="4213" y="4961"/>
                  </a:cubicBezTo>
                  <a:cubicBezTo>
                    <a:pt x="4206" y="4961"/>
                    <a:pt x="4206" y="4961"/>
                    <a:pt x="4198" y="4961"/>
                  </a:cubicBezTo>
                  <a:cubicBezTo>
                    <a:pt x="4184" y="4968"/>
                    <a:pt x="4177" y="4968"/>
                    <a:pt x="4162" y="4968"/>
                  </a:cubicBezTo>
                  <a:cubicBezTo>
                    <a:pt x="4133" y="4968"/>
                    <a:pt x="4118" y="4961"/>
                    <a:pt x="4111" y="4946"/>
                  </a:cubicBezTo>
                  <a:cubicBezTo>
                    <a:pt x="4096" y="4932"/>
                    <a:pt x="4089" y="4917"/>
                    <a:pt x="4096" y="4895"/>
                  </a:cubicBezTo>
                  <a:cubicBezTo>
                    <a:pt x="4096" y="4888"/>
                    <a:pt x="4096" y="4873"/>
                    <a:pt x="4089" y="4866"/>
                  </a:cubicBezTo>
                  <a:cubicBezTo>
                    <a:pt x="4081" y="4858"/>
                    <a:pt x="4074" y="4851"/>
                    <a:pt x="4059" y="4851"/>
                  </a:cubicBezTo>
                  <a:cubicBezTo>
                    <a:pt x="4045" y="4851"/>
                    <a:pt x="4037" y="4858"/>
                    <a:pt x="4023" y="4858"/>
                  </a:cubicBezTo>
                  <a:cubicBezTo>
                    <a:pt x="4001" y="4873"/>
                    <a:pt x="3986" y="4873"/>
                    <a:pt x="3964" y="4873"/>
                  </a:cubicBezTo>
                  <a:cubicBezTo>
                    <a:pt x="3942" y="4873"/>
                    <a:pt x="3927" y="4873"/>
                    <a:pt x="3905" y="4866"/>
                  </a:cubicBezTo>
                  <a:cubicBezTo>
                    <a:pt x="3898" y="4858"/>
                    <a:pt x="3891" y="4858"/>
                    <a:pt x="3876" y="4851"/>
                  </a:cubicBezTo>
                  <a:cubicBezTo>
                    <a:pt x="3869" y="4851"/>
                    <a:pt x="3854" y="4851"/>
                    <a:pt x="3847" y="4851"/>
                  </a:cubicBezTo>
                  <a:cubicBezTo>
                    <a:pt x="3825" y="4851"/>
                    <a:pt x="3803" y="4858"/>
                    <a:pt x="3781" y="4866"/>
                  </a:cubicBezTo>
                  <a:cubicBezTo>
                    <a:pt x="3759" y="4873"/>
                    <a:pt x="3744" y="4880"/>
                    <a:pt x="3715" y="4888"/>
                  </a:cubicBezTo>
                  <a:cubicBezTo>
                    <a:pt x="3708" y="4888"/>
                    <a:pt x="3693" y="4895"/>
                    <a:pt x="3686" y="4895"/>
                  </a:cubicBezTo>
                  <a:cubicBezTo>
                    <a:pt x="3634" y="4895"/>
                    <a:pt x="3612" y="4851"/>
                    <a:pt x="3598" y="4822"/>
                  </a:cubicBezTo>
                  <a:cubicBezTo>
                    <a:pt x="3590" y="4807"/>
                    <a:pt x="3583" y="4793"/>
                    <a:pt x="3576" y="4785"/>
                  </a:cubicBezTo>
                  <a:cubicBezTo>
                    <a:pt x="3532" y="4741"/>
                    <a:pt x="3436" y="4661"/>
                    <a:pt x="3385" y="4653"/>
                  </a:cubicBezTo>
                  <a:cubicBezTo>
                    <a:pt x="3363" y="4646"/>
                    <a:pt x="3348" y="4646"/>
                    <a:pt x="3327" y="4646"/>
                  </a:cubicBezTo>
                  <a:cubicBezTo>
                    <a:pt x="3305" y="4646"/>
                    <a:pt x="3275" y="4646"/>
                    <a:pt x="3253" y="4631"/>
                  </a:cubicBezTo>
                  <a:cubicBezTo>
                    <a:pt x="3239" y="4624"/>
                    <a:pt x="3224" y="4609"/>
                    <a:pt x="3217" y="4595"/>
                  </a:cubicBezTo>
                  <a:cubicBezTo>
                    <a:pt x="3209" y="4580"/>
                    <a:pt x="3202" y="4565"/>
                    <a:pt x="3180" y="4565"/>
                  </a:cubicBezTo>
                  <a:cubicBezTo>
                    <a:pt x="3180" y="4565"/>
                    <a:pt x="3173" y="4565"/>
                    <a:pt x="3165" y="4565"/>
                  </a:cubicBezTo>
                  <a:cubicBezTo>
                    <a:pt x="3136" y="4565"/>
                    <a:pt x="3099" y="4580"/>
                    <a:pt x="3063" y="4602"/>
                  </a:cubicBezTo>
                  <a:cubicBezTo>
                    <a:pt x="3048" y="4617"/>
                    <a:pt x="3026" y="4631"/>
                    <a:pt x="2997" y="4631"/>
                  </a:cubicBezTo>
                  <a:cubicBezTo>
                    <a:pt x="2975" y="4631"/>
                    <a:pt x="2953" y="4624"/>
                    <a:pt x="2938" y="4602"/>
                  </a:cubicBezTo>
                  <a:cubicBezTo>
                    <a:pt x="2924" y="4595"/>
                    <a:pt x="2916" y="4587"/>
                    <a:pt x="2909" y="4580"/>
                  </a:cubicBezTo>
                  <a:cubicBezTo>
                    <a:pt x="2909" y="4573"/>
                    <a:pt x="2909" y="4573"/>
                    <a:pt x="2902" y="4573"/>
                  </a:cubicBezTo>
                  <a:cubicBezTo>
                    <a:pt x="2902" y="4573"/>
                    <a:pt x="2902" y="4573"/>
                    <a:pt x="2902" y="4580"/>
                  </a:cubicBezTo>
                  <a:cubicBezTo>
                    <a:pt x="2894" y="4624"/>
                    <a:pt x="2858" y="4639"/>
                    <a:pt x="2836" y="4646"/>
                  </a:cubicBezTo>
                  <a:cubicBezTo>
                    <a:pt x="2836" y="4683"/>
                    <a:pt x="2828" y="4770"/>
                    <a:pt x="2770" y="4778"/>
                  </a:cubicBezTo>
                  <a:cubicBezTo>
                    <a:pt x="2740" y="4785"/>
                    <a:pt x="2733" y="4785"/>
                    <a:pt x="2733" y="4785"/>
                  </a:cubicBezTo>
                  <a:cubicBezTo>
                    <a:pt x="2733" y="4800"/>
                    <a:pt x="2733" y="4800"/>
                    <a:pt x="2733" y="4807"/>
                  </a:cubicBezTo>
                  <a:cubicBezTo>
                    <a:pt x="2726" y="4829"/>
                    <a:pt x="2704" y="4858"/>
                    <a:pt x="2674" y="4858"/>
                  </a:cubicBezTo>
                  <a:cubicBezTo>
                    <a:pt x="2667" y="4858"/>
                    <a:pt x="2653" y="4851"/>
                    <a:pt x="2638" y="4844"/>
                  </a:cubicBezTo>
                  <a:cubicBezTo>
                    <a:pt x="2631" y="4836"/>
                    <a:pt x="2631" y="4836"/>
                    <a:pt x="2623" y="4836"/>
                  </a:cubicBezTo>
                  <a:cubicBezTo>
                    <a:pt x="2616" y="4836"/>
                    <a:pt x="2594" y="4851"/>
                    <a:pt x="2572" y="4873"/>
                  </a:cubicBezTo>
                  <a:cubicBezTo>
                    <a:pt x="2565" y="4880"/>
                    <a:pt x="2557" y="4888"/>
                    <a:pt x="2550" y="4895"/>
                  </a:cubicBezTo>
                  <a:cubicBezTo>
                    <a:pt x="2528" y="4910"/>
                    <a:pt x="2521" y="4917"/>
                    <a:pt x="2506" y="4924"/>
                  </a:cubicBezTo>
                  <a:cubicBezTo>
                    <a:pt x="2484" y="4946"/>
                    <a:pt x="2469" y="4954"/>
                    <a:pt x="2462" y="4976"/>
                  </a:cubicBezTo>
                  <a:cubicBezTo>
                    <a:pt x="2447" y="4998"/>
                    <a:pt x="2418" y="5012"/>
                    <a:pt x="2389" y="5020"/>
                  </a:cubicBezTo>
                  <a:cubicBezTo>
                    <a:pt x="2374" y="5027"/>
                    <a:pt x="2359" y="5027"/>
                    <a:pt x="2345" y="5042"/>
                  </a:cubicBezTo>
                  <a:cubicBezTo>
                    <a:pt x="2330" y="5042"/>
                    <a:pt x="2323" y="5049"/>
                    <a:pt x="2308" y="5049"/>
                  </a:cubicBezTo>
                  <a:cubicBezTo>
                    <a:pt x="2279" y="5049"/>
                    <a:pt x="2235" y="5027"/>
                    <a:pt x="2198" y="5005"/>
                  </a:cubicBezTo>
                  <a:cubicBezTo>
                    <a:pt x="2184" y="4998"/>
                    <a:pt x="2169" y="4990"/>
                    <a:pt x="2147" y="4983"/>
                  </a:cubicBezTo>
                  <a:cubicBezTo>
                    <a:pt x="2140" y="4976"/>
                    <a:pt x="2132" y="4976"/>
                    <a:pt x="2125" y="4976"/>
                  </a:cubicBezTo>
                  <a:cubicBezTo>
                    <a:pt x="2103" y="4976"/>
                    <a:pt x="2088" y="4990"/>
                    <a:pt x="2066" y="5012"/>
                  </a:cubicBezTo>
                  <a:cubicBezTo>
                    <a:pt x="2052" y="5020"/>
                    <a:pt x="2037" y="5034"/>
                    <a:pt x="2030" y="5042"/>
                  </a:cubicBezTo>
                  <a:cubicBezTo>
                    <a:pt x="1986" y="5064"/>
                    <a:pt x="1949" y="5093"/>
                    <a:pt x="1912" y="5144"/>
                  </a:cubicBezTo>
                  <a:cubicBezTo>
                    <a:pt x="1890" y="5174"/>
                    <a:pt x="1898" y="5188"/>
                    <a:pt x="1912" y="5217"/>
                  </a:cubicBezTo>
                  <a:cubicBezTo>
                    <a:pt x="1920" y="5232"/>
                    <a:pt x="1927" y="5254"/>
                    <a:pt x="1927" y="5283"/>
                  </a:cubicBezTo>
                  <a:cubicBezTo>
                    <a:pt x="1920" y="5298"/>
                    <a:pt x="1920" y="5298"/>
                    <a:pt x="1920" y="5298"/>
                  </a:cubicBezTo>
                  <a:cubicBezTo>
                    <a:pt x="1912" y="5349"/>
                    <a:pt x="1912" y="5357"/>
                    <a:pt x="1898" y="5393"/>
                  </a:cubicBezTo>
                  <a:cubicBezTo>
                    <a:pt x="1890" y="5401"/>
                    <a:pt x="1883" y="5408"/>
                    <a:pt x="1868" y="5408"/>
                  </a:cubicBezTo>
                  <a:cubicBezTo>
                    <a:pt x="1854" y="5408"/>
                    <a:pt x="1839" y="5401"/>
                    <a:pt x="1810" y="5386"/>
                  </a:cubicBezTo>
                  <a:cubicBezTo>
                    <a:pt x="1788" y="5371"/>
                    <a:pt x="1751" y="5349"/>
                    <a:pt x="1722" y="5349"/>
                  </a:cubicBezTo>
                  <a:cubicBezTo>
                    <a:pt x="1707" y="5349"/>
                    <a:pt x="1700" y="5342"/>
                    <a:pt x="1685" y="5342"/>
                  </a:cubicBezTo>
                  <a:cubicBezTo>
                    <a:pt x="1627" y="5342"/>
                    <a:pt x="1619" y="5371"/>
                    <a:pt x="1619" y="5379"/>
                  </a:cubicBezTo>
                  <a:cubicBezTo>
                    <a:pt x="1605" y="5423"/>
                    <a:pt x="1583" y="5430"/>
                    <a:pt x="1546" y="5430"/>
                  </a:cubicBezTo>
                  <a:cubicBezTo>
                    <a:pt x="1370" y="5430"/>
                    <a:pt x="1370" y="5430"/>
                    <a:pt x="1370" y="5430"/>
                  </a:cubicBezTo>
                  <a:lnTo>
                    <a:pt x="1370" y="5430"/>
                  </a:lnTo>
                  <a:lnTo>
                    <a:pt x="1363" y="5430"/>
                  </a:lnTo>
                  <a:close/>
                  <a:moveTo>
                    <a:pt x="6133" y="2191"/>
                  </a:moveTo>
                  <a:lnTo>
                    <a:pt x="6133" y="2191"/>
                  </a:lnTo>
                  <a:cubicBezTo>
                    <a:pt x="6148" y="2198"/>
                    <a:pt x="6162" y="2206"/>
                    <a:pt x="6184" y="2213"/>
                  </a:cubicBezTo>
                  <a:cubicBezTo>
                    <a:pt x="6221" y="2228"/>
                    <a:pt x="6243" y="2250"/>
                    <a:pt x="6272" y="2279"/>
                  </a:cubicBezTo>
                  <a:cubicBezTo>
                    <a:pt x="6279" y="2286"/>
                    <a:pt x="6287" y="2301"/>
                    <a:pt x="6302" y="2316"/>
                  </a:cubicBezTo>
                  <a:cubicBezTo>
                    <a:pt x="6346" y="2360"/>
                    <a:pt x="6367" y="2382"/>
                    <a:pt x="6411" y="2404"/>
                  </a:cubicBezTo>
                  <a:cubicBezTo>
                    <a:pt x="6455" y="2433"/>
                    <a:pt x="6448" y="2448"/>
                    <a:pt x="6434" y="2477"/>
                  </a:cubicBezTo>
                  <a:cubicBezTo>
                    <a:pt x="6434" y="2484"/>
                    <a:pt x="6426" y="2492"/>
                    <a:pt x="6426" y="2499"/>
                  </a:cubicBezTo>
                  <a:cubicBezTo>
                    <a:pt x="6411" y="2528"/>
                    <a:pt x="6404" y="2536"/>
                    <a:pt x="6382" y="2543"/>
                  </a:cubicBezTo>
                  <a:cubicBezTo>
                    <a:pt x="6375" y="2558"/>
                    <a:pt x="6360" y="2565"/>
                    <a:pt x="6338" y="2587"/>
                  </a:cubicBezTo>
                  <a:cubicBezTo>
                    <a:pt x="6309" y="2616"/>
                    <a:pt x="6294" y="2638"/>
                    <a:pt x="6294" y="2646"/>
                  </a:cubicBezTo>
                  <a:cubicBezTo>
                    <a:pt x="6316" y="2646"/>
                    <a:pt x="6353" y="2631"/>
                    <a:pt x="6404" y="2609"/>
                  </a:cubicBezTo>
                  <a:cubicBezTo>
                    <a:pt x="6411" y="2609"/>
                    <a:pt x="6411" y="2609"/>
                    <a:pt x="6411" y="2609"/>
                  </a:cubicBezTo>
                  <a:cubicBezTo>
                    <a:pt x="6463" y="2587"/>
                    <a:pt x="6463" y="2572"/>
                    <a:pt x="6470" y="2536"/>
                  </a:cubicBezTo>
                  <a:cubicBezTo>
                    <a:pt x="6470" y="2528"/>
                    <a:pt x="6470" y="2521"/>
                    <a:pt x="6477" y="2514"/>
                  </a:cubicBezTo>
                  <a:cubicBezTo>
                    <a:pt x="6477" y="2484"/>
                    <a:pt x="6477" y="2484"/>
                    <a:pt x="6470" y="2470"/>
                  </a:cubicBezTo>
                  <a:cubicBezTo>
                    <a:pt x="6463" y="2462"/>
                    <a:pt x="6463" y="2455"/>
                    <a:pt x="6455" y="2440"/>
                  </a:cubicBezTo>
                  <a:cubicBezTo>
                    <a:pt x="6448" y="2426"/>
                    <a:pt x="6441" y="2418"/>
                    <a:pt x="6441" y="2411"/>
                  </a:cubicBezTo>
                  <a:cubicBezTo>
                    <a:pt x="6434" y="2389"/>
                    <a:pt x="6434" y="2389"/>
                    <a:pt x="6404" y="2374"/>
                  </a:cubicBezTo>
                  <a:cubicBezTo>
                    <a:pt x="6360" y="2352"/>
                    <a:pt x="6360" y="2338"/>
                    <a:pt x="6360" y="2301"/>
                  </a:cubicBezTo>
                  <a:cubicBezTo>
                    <a:pt x="6360" y="2301"/>
                    <a:pt x="6360" y="2294"/>
                    <a:pt x="6360" y="2286"/>
                  </a:cubicBezTo>
                  <a:cubicBezTo>
                    <a:pt x="6360" y="2228"/>
                    <a:pt x="6411" y="2228"/>
                    <a:pt x="6441" y="2228"/>
                  </a:cubicBezTo>
                  <a:cubicBezTo>
                    <a:pt x="6477" y="2228"/>
                    <a:pt x="6477" y="2228"/>
                    <a:pt x="6477" y="2228"/>
                  </a:cubicBezTo>
                  <a:cubicBezTo>
                    <a:pt x="6499" y="2228"/>
                    <a:pt x="6514" y="2235"/>
                    <a:pt x="6529" y="2243"/>
                  </a:cubicBezTo>
                  <a:cubicBezTo>
                    <a:pt x="6543" y="2265"/>
                    <a:pt x="6529" y="2294"/>
                    <a:pt x="6521" y="2330"/>
                  </a:cubicBezTo>
                  <a:cubicBezTo>
                    <a:pt x="6521" y="2345"/>
                    <a:pt x="6514" y="2352"/>
                    <a:pt x="6514" y="2360"/>
                  </a:cubicBezTo>
                  <a:cubicBezTo>
                    <a:pt x="6514" y="2374"/>
                    <a:pt x="6514" y="2382"/>
                    <a:pt x="6514" y="2382"/>
                  </a:cubicBezTo>
                  <a:cubicBezTo>
                    <a:pt x="6514" y="2382"/>
                    <a:pt x="6529" y="2374"/>
                    <a:pt x="6536" y="2360"/>
                  </a:cubicBezTo>
                  <a:cubicBezTo>
                    <a:pt x="6558" y="2338"/>
                    <a:pt x="6565" y="2330"/>
                    <a:pt x="6580" y="2330"/>
                  </a:cubicBezTo>
                  <a:cubicBezTo>
                    <a:pt x="6595" y="2330"/>
                    <a:pt x="6609" y="2338"/>
                    <a:pt x="6624" y="2352"/>
                  </a:cubicBezTo>
                  <a:cubicBezTo>
                    <a:pt x="6639" y="2360"/>
                    <a:pt x="6639" y="2360"/>
                    <a:pt x="6639" y="2360"/>
                  </a:cubicBezTo>
                  <a:cubicBezTo>
                    <a:pt x="6646" y="2367"/>
                    <a:pt x="6653" y="2367"/>
                    <a:pt x="6653" y="2374"/>
                  </a:cubicBezTo>
                  <a:cubicBezTo>
                    <a:pt x="6653" y="2367"/>
                    <a:pt x="6653" y="2367"/>
                    <a:pt x="6653" y="2360"/>
                  </a:cubicBezTo>
                  <a:cubicBezTo>
                    <a:pt x="6660" y="2352"/>
                    <a:pt x="6668" y="2330"/>
                    <a:pt x="6675" y="2308"/>
                  </a:cubicBezTo>
                  <a:cubicBezTo>
                    <a:pt x="6690" y="2272"/>
                    <a:pt x="6675" y="2250"/>
                    <a:pt x="6653" y="2220"/>
                  </a:cubicBezTo>
                  <a:cubicBezTo>
                    <a:pt x="6639" y="2206"/>
                    <a:pt x="6624" y="2191"/>
                    <a:pt x="6617" y="2169"/>
                  </a:cubicBezTo>
                  <a:cubicBezTo>
                    <a:pt x="6602" y="2140"/>
                    <a:pt x="6587" y="2133"/>
                    <a:pt x="6573" y="2125"/>
                  </a:cubicBezTo>
                  <a:cubicBezTo>
                    <a:pt x="6565" y="2118"/>
                    <a:pt x="6551" y="2110"/>
                    <a:pt x="6536" y="2096"/>
                  </a:cubicBezTo>
                  <a:cubicBezTo>
                    <a:pt x="6507" y="2052"/>
                    <a:pt x="6492" y="2037"/>
                    <a:pt x="6463" y="2037"/>
                  </a:cubicBezTo>
                  <a:cubicBezTo>
                    <a:pt x="6455" y="2037"/>
                    <a:pt x="6448" y="2037"/>
                    <a:pt x="6448" y="2037"/>
                  </a:cubicBezTo>
                  <a:cubicBezTo>
                    <a:pt x="6448" y="2037"/>
                    <a:pt x="6448" y="2045"/>
                    <a:pt x="6448" y="2067"/>
                  </a:cubicBezTo>
                  <a:cubicBezTo>
                    <a:pt x="6448" y="2081"/>
                    <a:pt x="6455" y="2089"/>
                    <a:pt x="6463" y="2096"/>
                  </a:cubicBezTo>
                  <a:cubicBezTo>
                    <a:pt x="6470" y="2103"/>
                    <a:pt x="6477" y="2110"/>
                    <a:pt x="6477" y="2133"/>
                  </a:cubicBezTo>
                  <a:cubicBezTo>
                    <a:pt x="6477" y="2162"/>
                    <a:pt x="6448" y="2177"/>
                    <a:pt x="6419" y="2184"/>
                  </a:cubicBezTo>
                  <a:cubicBezTo>
                    <a:pt x="6397" y="2191"/>
                    <a:pt x="6367" y="2198"/>
                    <a:pt x="6346" y="2213"/>
                  </a:cubicBezTo>
                  <a:cubicBezTo>
                    <a:pt x="6316" y="2243"/>
                    <a:pt x="6302" y="2250"/>
                    <a:pt x="6294" y="2250"/>
                  </a:cubicBezTo>
                  <a:cubicBezTo>
                    <a:pt x="6279" y="2250"/>
                    <a:pt x="6272" y="2243"/>
                    <a:pt x="6272" y="2235"/>
                  </a:cubicBezTo>
                  <a:lnTo>
                    <a:pt x="6265" y="2228"/>
                  </a:lnTo>
                  <a:cubicBezTo>
                    <a:pt x="6258" y="2220"/>
                    <a:pt x="6250" y="2213"/>
                    <a:pt x="6250" y="2206"/>
                  </a:cubicBezTo>
                  <a:cubicBezTo>
                    <a:pt x="6250" y="2191"/>
                    <a:pt x="6265" y="2177"/>
                    <a:pt x="6279" y="2155"/>
                  </a:cubicBezTo>
                  <a:cubicBezTo>
                    <a:pt x="6294" y="2147"/>
                    <a:pt x="6302" y="2140"/>
                    <a:pt x="6309" y="2133"/>
                  </a:cubicBezTo>
                  <a:cubicBezTo>
                    <a:pt x="6316" y="2118"/>
                    <a:pt x="6324" y="2103"/>
                    <a:pt x="6316" y="2096"/>
                  </a:cubicBezTo>
                  <a:cubicBezTo>
                    <a:pt x="6316" y="2096"/>
                    <a:pt x="6309" y="2096"/>
                    <a:pt x="6302" y="2096"/>
                  </a:cubicBezTo>
                  <a:cubicBezTo>
                    <a:pt x="6302" y="2096"/>
                    <a:pt x="6302" y="2096"/>
                    <a:pt x="6294" y="2096"/>
                  </a:cubicBezTo>
                  <a:cubicBezTo>
                    <a:pt x="6250" y="2103"/>
                    <a:pt x="6250" y="2110"/>
                    <a:pt x="6236" y="2140"/>
                  </a:cubicBezTo>
                  <a:cubicBezTo>
                    <a:pt x="6214" y="2191"/>
                    <a:pt x="6177" y="2191"/>
                    <a:pt x="6140" y="2191"/>
                  </a:cubicBezTo>
                  <a:cubicBezTo>
                    <a:pt x="6133" y="2191"/>
                    <a:pt x="6133" y="2191"/>
                    <a:pt x="6133" y="2191"/>
                  </a:cubicBezTo>
                  <a:close/>
                  <a:moveTo>
                    <a:pt x="6104" y="2133"/>
                  </a:moveTo>
                  <a:lnTo>
                    <a:pt x="6104" y="2133"/>
                  </a:lnTo>
                  <a:cubicBezTo>
                    <a:pt x="6096" y="2140"/>
                    <a:pt x="6096" y="2140"/>
                    <a:pt x="6096" y="2140"/>
                  </a:cubicBezTo>
                  <a:cubicBezTo>
                    <a:pt x="6089" y="2147"/>
                    <a:pt x="6089" y="2155"/>
                    <a:pt x="6089" y="2155"/>
                  </a:cubicBezTo>
                  <a:cubicBezTo>
                    <a:pt x="6096" y="2162"/>
                    <a:pt x="6096" y="2169"/>
                    <a:pt x="6104" y="2169"/>
                  </a:cubicBezTo>
                  <a:lnTo>
                    <a:pt x="6104" y="2169"/>
                  </a:lnTo>
                  <a:cubicBezTo>
                    <a:pt x="6096" y="2162"/>
                    <a:pt x="6096" y="2147"/>
                    <a:pt x="6104" y="2133"/>
                  </a:cubicBezTo>
                  <a:close/>
                  <a:moveTo>
                    <a:pt x="1729" y="2286"/>
                  </a:moveTo>
                  <a:lnTo>
                    <a:pt x="1729" y="2286"/>
                  </a:lnTo>
                  <a:lnTo>
                    <a:pt x="1729" y="2286"/>
                  </a:lnTo>
                  <a:cubicBezTo>
                    <a:pt x="1729" y="2272"/>
                    <a:pt x="1729" y="2265"/>
                    <a:pt x="1729" y="2257"/>
                  </a:cubicBezTo>
                  <a:cubicBezTo>
                    <a:pt x="1729" y="2235"/>
                    <a:pt x="1722" y="2206"/>
                    <a:pt x="1758" y="2177"/>
                  </a:cubicBezTo>
                  <a:cubicBezTo>
                    <a:pt x="1766" y="2169"/>
                    <a:pt x="1773" y="2162"/>
                    <a:pt x="1781" y="2155"/>
                  </a:cubicBezTo>
                  <a:cubicBezTo>
                    <a:pt x="1788" y="2147"/>
                    <a:pt x="1795" y="2140"/>
                    <a:pt x="1817" y="2140"/>
                  </a:cubicBezTo>
                  <a:cubicBezTo>
                    <a:pt x="1824" y="2140"/>
                    <a:pt x="1832" y="2140"/>
                    <a:pt x="1839" y="2147"/>
                  </a:cubicBezTo>
                  <a:cubicBezTo>
                    <a:pt x="1861" y="2155"/>
                    <a:pt x="1883" y="2169"/>
                    <a:pt x="1890" y="2191"/>
                  </a:cubicBezTo>
                  <a:cubicBezTo>
                    <a:pt x="1890" y="2206"/>
                    <a:pt x="1883" y="2220"/>
                    <a:pt x="1868" y="2235"/>
                  </a:cubicBezTo>
                  <a:cubicBezTo>
                    <a:pt x="1839" y="2272"/>
                    <a:pt x="1773" y="2308"/>
                    <a:pt x="1766" y="2316"/>
                  </a:cubicBezTo>
                  <a:cubicBezTo>
                    <a:pt x="1758" y="2316"/>
                    <a:pt x="1758" y="2316"/>
                    <a:pt x="1758" y="2316"/>
                  </a:cubicBezTo>
                  <a:lnTo>
                    <a:pt x="1729" y="2286"/>
                  </a:lnTo>
                  <a:close/>
                  <a:moveTo>
                    <a:pt x="5312" y="1576"/>
                  </a:moveTo>
                  <a:lnTo>
                    <a:pt x="5312" y="1576"/>
                  </a:lnTo>
                  <a:cubicBezTo>
                    <a:pt x="5283" y="1576"/>
                    <a:pt x="5254" y="1561"/>
                    <a:pt x="5224" y="1546"/>
                  </a:cubicBezTo>
                  <a:cubicBezTo>
                    <a:pt x="5217" y="1539"/>
                    <a:pt x="5210" y="1532"/>
                    <a:pt x="5195" y="1524"/>
                  </a:cubicBezTo>
                  <a:cubicBezTo>
                    <a:pt x="5158" y="1510"/>
                    <a:pt x="5158" y="1510"/>
                    <a:pt x="5158" y="1510"/>
                  </a:cubicBezTo>
                  <a:cubicBezTo>
                    <a:pt x="5195" y="1495"/>
                    <a:pt x="5195" y="1495"/>
                    <a:pt x="5195" y="1495"/>
                  </a:cubicBezTo>
                  <a:cubicBezTo>
                    <a:pt x="5217" y="1495"/>
                    <a:pt x="5298" y="1458"/>
                    <a:pt x="5364" y="1392"/>
                  </a:cubicBezTo>
                  <a:cubicBezTo>
                    <a:pt x="5386" y="1370"/>
                    <a:pt x="5386" y="1370"/>
                    <a:pt x="5386" y="1370"/>
                  </a:cubicBezTo>
                  <a:cubicBezTo>
                    <a:pt x="5393" y="1385"/>
                    <a:pt x="5393" y="1385"/>
                    <a:pt x="5393" y="1385"/>
                  </a:cubicBezTo>
                  <a:cubicBezTo>
                    <a:pt x="5400" y="1392"/>
                    <a:pt x="5408" y="1400"/>
                    <a:pt x="5415" y="1415"/>
                  </a:cubicBezTo>
                  <a:cubicBezTo>
                    <a:pt x="5429" y="1422"/>
                    <a:pt x="5437" y="1444"/>
                    <a:pt x="5429" y="1458"/>
                  </a:cubicBezTo>
                  <a:cubicBezTo>
                    <a:pt x="5422" y="1502"/>
                    <a:pt x="5378" y="1554"/>
                    <a:pt x="5342" y="1568"/>
                  </a:cubicBezTo>
                  <a:cubicBezTo>
                    <a:pt x="5334" y="1576"/>
                    <a:pt x="5327" y="1576"/>
                    <a:pt x="5312" y="1576"/>
                  </a:cubicBezTo>
                  <a:close/>
                  <a:moveTo>
                    <a:pt x="5129" y="1458"/>
                  </a:moveTo>
                  <a:lnTo>
                    <a:pt x="5129" y="1458"/>
                  </a:lnTo>
                  <a:cubicBezTo>
                    <a:pt x="5114" y="1458"/>
                    <a:pt x="5100" y="1458"/>
                    <a:pt x="5085" y="1444"/>
                  </a:cubicBezTo>
                  <a:cubicBezTo>
                    <a:pt x="5070" y="1436"/>
                    <a:pt x="5056" y="1422"/>
                    <a:pt x="5048" y="1415"/>
                  </a:cubicBezTo>
                  <a:cubicBezTo>
                    <a:pt x="5019" y="1400"/>
                    <a:pt x="4997" y="1378"/>
                    <a:pt x="4975" y="1348"/>
                  </a:cubicBezTo>
                  <a:cubicBezTo>
                    <a:pt x="4953" y="1319"/>
                    <a:pt x="4924" y="1305"/>
                    <a:pt x="4895" y="1290"/>
                  </a:cubicBezTo>
                  <a:cubicBezTo>
                    <a:pt x="4865" y="1268"/>
                    <a:pt x="4865" y="1268"/>
                    <a:pt x="4865" y="1268"/>
                  </a:cubicBezTo>
                  <a:cubicBezTo>
                    <a:pt x="4829" y="1253"/>
                    <a:pt x="4785" y="1224"/>
                    <a:pt x="4785" y="1165"/>
                  </a:cubicBezTo>
                  <a:cubicBezTo>
                    <a:pt x="4785" y="1143"/>
                    <a:pt x="4785" y="1121"/>
                    <a:pt x="4785" y="1099"/>
                  </a:cubicBezTo>
                  <a:cubicBezTo>
                    <a:pt x="4792" y="1092"/>
                    <a:pt x="4792" y="1092"/>
                    <a:pt x="4792" y="1092"/>
                  </a:cubicBezTo>
                  <a:cubicBezTo>
                    <a:pt x="4799" y="1092"/>
                    <a:pt x="4799" y="1092"/>
                    <a:pt x="4799" y="1092"/>
                  </a:cubicBezTo>
                  <a:cubicBezTo>
                    <a:pt x="4807" y="1092"/>
                    <a:pt x="4865" y="1077"/>
                    <a:pt x="4990" y="1077"/>
                  </a:cubicBezTo>
                  <a:cubicBezTo>
                    <a:pt x="5019" y="1077"/>
                    <a:pt x="5034" y="1063"/>
                    <a:pt x="5034" y="1041"/>
                  </a:cubicBezTo>
                  <a:cubicBezTo>
                    <a:pt x="5034" y="997"/>
                    <a:pt x="4990" y="938"/>
                    <a:pt x="4953" y="938"/>
                  </a:cubicBezTo>
                  <a:cubicBezTo>
                    <a:pt x="4902" y="938"/>
                    <a:pt x="4880" y="916"/>
                    <a:pt x="4865" y="901"/>
                  </a:cubicBezTo>
                  <a:cubicBezTo>
                    <a:pt x="4858" y="894"/>
                    <a:pt x="4851" y="894"/>
                    <a:pt x="4851" y="894"/>
                  </a:cubicBezTo>
                  <a:cubicBezTo>
                    <a:pt x="4829" y="887"/>
                    <a:pt x="4829" y="887"/>
                    <a:pt x="4829" y="887"/>
                  </a:cubicBezTo>
                  <a:cubicBezTo>
                    <a:pt x="4829" y="894"/>
                    <a:pt x="4829" y="894"/>
                    <a:pt x="4829" y="894"/>
                  </a:cubicBezTo>
                  <a:cubicBezTo>
                    <a:pt x="4814" y="894"/>
                    <a:pt x="4814" y="894"/>
                    <a:pt x="4814" y="894"/>
                  </a:cubicBezTo>
                  <a:cubicBezTo>
                    <a:pt x="4777" y="887"/>
                    <a:pt x="4755" y="858"/>
                    <a:pt x="4755" y="821"/>
                  </a:cubicBezTo>
                  <a:cubicBezTo>
                    <a:pt x="4755" y="762"/>
                    <a:pt x="4785" y="726"/>
                    <a:pt x="4814" y="696"/>
                  </a:cubicBezTo>
                  <a:cubicBezTo>
                    <a:pt x="4829" y="682"/>
                    <a:pt x="4829" y="660"/>
                    <a:pt x="4836" y="630"/>
                  </a:cubicBezTo>
                  <a:cubicBezTo>
                    <a:pt x="4836" y="608"/>
                    <a:pt x="4836" y="608"/>
                    <a:pt x="4836" y="608"/>
                  </a:cubicBezTo>
                  <a:cubicBezTo>
                    <a:pt x="4836" y="579"/>
                    <a:pt x="4836" y="535"/>
                    <a:pt x="4851" y="498"/>
                  </a:cubicBezTo>
                  <a:cubicBezTo>
                    <a:pt x="4858" y="477"/>
                    <a:pt x="4865" y="447"/>
                    <a:pt x="4895" y="447"/>
                  </a:cubicBezTo>
                  <a:cubicBezTo>
                    <a:pt x="4902" y="447"/>
                    <a:pt x="4909" y="447"/>
                    <a:pt x="4924" y="455"/>
                  </a:cubicBezTo>
                  <a:cubicBezTo>
                    <a:pt x="4931" y="462"/>
                    <a:pt x="4939" y="462"/>
                    <a:pt x="4953" y="462"/>
                  </a:cubicBezTo>
                  <a:cubicBezTo>
                    <a:pt x="4961" y="462"/>
                    <a:pt x="4968" y="462"/>
                    <a:pt x="4968" y="455"/>
                  </a:cubicBezTo>
                  <a:cubicBezTo>
                    <a:pt x="4983" y="447"/>
                    <a:pt x="4983" y="447"/>
                    <a:pt x="4983" y="447"/>
                  </a:cubicBezTo>
                  <a:cubicBezTo>
                    <a:pt x="5005" y="469"/>
                    <a:pt x="5005" y="469"/>
                    <a:pt x="5005" y="469"/>
                  </a:cubicBezTo>
                  <a:cubicBezTo>
                    <a:pt x="5012" y="469"/>
                    <a:pt x="5019" y="469"/>
                    <a:pt x="5027" y="469"/>
                  </a:cubicBezTo>
                  <a:cubicBezTo>
                    <a:pt x="5056" y="469"/>
                    <a:pt x="5070" y="484"/>
                    <a:pt x="5078" y="506"/>
                  </a:cubicBezTo>
                  <a:cubicBezTo>
                    <a:pt x="5085" y="528"/>
                    <a:pt x="5085" y="528"/>
                    <a:pt x="5085" y="528"/>
                  </a:cubicBezTo>
                  <a:cubicBezTo>
                    <a:pt x="5093" y="550"/>
                    <a:pt x="5093" y="557"/>
                    <a:pt x="5107" y="565"/>
                  </a:cubicBezTo>
                  <a:cubicBezTo>
                    <a:pt x="5114" y="565"/>
                    <a:pt x="5114" y="572"/>
                    <a:pt x="5122" y="572"/>
                  </a:cubicBezTo>
                  <a:cubicBezTo>
                    <a:pt x="5129" y="572"/>
                    <a:pt x="5136" y="579"/>
                    <a:pt x="5144" y="579"/>
                  </a:cubicBezTo>
                  <a:lnTo>
                    <a:pt x="5144" y="579"/>
                  </a:lnTo>
                  <a:cubicBezTo>
                    <a:pt x="5144" y="565"/>
                    <a:pt x="5144" y="557"/>
                    <a:pt x="5144" y="542"/>
                  </a:cubicBezTo>
                  <a:cubicBezTo>
                    <a:pt x="5144" y="528"/>
                    <a:pt x="5144" y="520"/>
                    <a:pt x="5136" y="491"/>
                  </a:cubicBezTo>
                  <a:cubicBezTo>
                    <a:pt x="5136" y="484"/>
                    <a:pt x="5129" y="477"/>
                    <a:pt x="5129" y="469"/>
                  </a:cubicBezTo>
                  <a:cubicBezTo>
                    <a:pt x="5122" y="455"/>
                    <a:pt x="5114" y="440"/>
                    <a:pt x="5122" y="425"/>
                  </a:cubicBezTo>
                  <a:cubicBezTo>
                    <a:pt x="5122" y="410"/>
                    <a:pt x="5136" y="410"/>
                    <a:pt x="5158" y="403"/>
                  </a:cubicBezTo>
                  <a:cubicBezTo>
                    <a:pt x="5180" y="396"/>
                    <a:pt x="5180" y="396"/>
                    <a:pt x="5180" y="396"/>
                  </a:cubicBezTo>
                  <a:cubicBezTo>
                    <a:pt x="5188" y="396"/>
                    <a:pt x="5195" y="396"/>
                    <a:pt x="5203" y="396"/>
                  </a:cubicBezTo>
                  <a:cubicBezTo>
                    <a:pt x="5232" y="396"/>
                    <a:pt x="5239" y="425"/>
                    <a:pt x="5239" y="455"/>
                  </a:cubicBezTo>
                  <a:cubicBezTo>
                    <a:pt x="5246" y="498"/>
                    <a:pt x="5261" y="535"/>
                    <a:pt x="5290" y="535"/>
                  </a:cubicBezTo>
                  <a:cubicBezTo>
                    <a:pt x="5298" y="535"/>
                    <a:pt x="5298" y="535"/>
                    <a:pt x="5305" y="528"/>
                  </a:cubicBezTo>
                  <a:cubicBezTo>
                    <a:pt x="5312" y="528"/>
                    <a:pt x="5312" y="528"/>
                    <a:pt x="5320" y="528"/>
                  </a:cubicBezTo>
                  <a:cubicBezTo>
                    <a:pt x="5342" y="528"/>
                    <a:pt x="5349" y="550"/>
                    <a:pt x="5356" y="586"/>
                  </a:cubicBezTo>
                  <a:cubicBezTo>
                    <a:pt x="5371" y="645"/>
                    <a:pt x="5393" y="652"/>
                    <a:pt x="5422" y="667"/>
                  </a:cubicBezTo>
                  <a:cubicBezTo>
                    <a:pt x="5429" y="667"/>
                    <a:pt x="5437" y="667"/>
                    <a:pt x="5444" y="667"/>
                  </a:cubicBezTo>
                  <a:cubicBezTo>
                    <a:pt x="5466" y="674"/>
                    <a:pt x="5488" y="682"/>
                    <a:pt x="5481" y="740"/>
                  </a:cubicBezTo>
                  <a:cubicBezTo>
                    <a:pt x="5481" y="799"/>
                    <a:pt x="5474" y="828"/>
                    <a:pt x="5503" y="850"/>
                  </a:cubicBezTo>
                  <a:cubicBezTo>
                    <a:pt x="5517" y="858"/>
                    <a:pt x="5525" y="865"/>
                    <a:pt x="5532" y="872"/>
                  </a:cubicBezTo>
                  <a:cubicBezTo>
                    <a:pt x="5554" y="879"/>
                    <a:pt x="5561" y="887"/>
                    <a:pt x="5576" y="887"/>
                  </a:cubicBezTo>
                  <a:cubicBezTo>
                    <a:pt x="5584" y="887"/>
                    <a:pt x="5584" y="887"/>
                    <a:pt x="5591" y="887"/>
                  </a:cubicBezTo>
                  <a:cubicBezTo>
                    <a:pt x="5605" y="879"/>
                    <a:pt x="5620" y="872"/>
                    <a:pt x="5627" y="865"/>
                  </a:cubicBezTo>
                  <a:cubicBezTo>
                    <a:pt x="5649" y="858"/>
                    <a:pt x="5664" y="843"/>
                    <a:pt x="5686" y="843"/>
                  </a:cubicBezTo>
                  <a:cubicBezTo>
                    <a:pt x="5693" y="843"/>
                    <a:pt x="5701" y="850"/>
                    <a:pt x="5715" y="850"/>
                  </a:cubicBezTo>
                  <a:cubicBezTo>
                    <a:pt x="5715" y="858"/>
                    <a:pt x="5723" y="858"/>
                    <a:pt x="5723" y="858"/>
                  </a:cubicBezTo>
                  <a:cubicBezTo>
                    <a:pt x="5730" y="858"/>
                    <a:pt x="5730" y="858"/>
                    <a:pt x="5730" y="858"/>
                  </a:cubicBezTo>
                  <a:cubicBezTo>
                    <a:pt x="5730" y="865"/>
                    <a:pt x="5730" y="865"/>
                    <a:pt x="5730" y="865"/>
                  </a:cubicBezTo>
                  <a:cubicBezTo>
                    <a:pt x="5745" y="879"/>
                    <a:pt x="5759" y="894"/>
                    <a:pt x="5774" y="894"/>
                  </a:cubicBezTo>
                  <a:cubicBezTo>
                    <a:pt x="5781" y="901"/>
                    <a:pt x="5781" y="901"/>
                    <a:pt x="5781" y="901"/>
                  </a:cubicBezTo>
                  <a:lnTo>
                    <a:pt x="5781" y="901"/>
                  </a:lnTo>
                  <a:cubicBezTo>
                    <a:pt x="5796" y="924"/>
                    <a:pt x="5803" y="931"/>
                    <a:pt x="5811" y="931"/>
                  </a:cubicBezTo>
                  <a:cubicBezTo>
                    <a:pt x="5818" y="931"/>
                    <a:pt x="5833" y="931"/>
                    <a:pt x="5840" y="924"/>
                  </a:cubicBezTo>
                  <a:cubicBezTo>
                    <a:pt x="5847" y="924"/>
                    <a:pt x="5847" y="924"/>
                    <a:pt x="5847" y="924"/>
                  </a:cubicBezTo>
                  <a:cubicBezTo>
                    <a:pt x="5855" y="924"/>
                    <a:pt x="5855" y="924"/>
                    <a:pt x="5855" y="924"/>
                  </a:cubicBezTo>
                  <a:cubicBezTo>
                    <a:pt x="5884" y="938"/>
                    <a:pt x="5913" y="960"/>
                    <a:pt x="5935" y="982"/>
                  </a:cubicBezTo>
                  <a:cubicBezTo>
                    <a:pt x="5950" y="989"/>
                    <a:pt x="5957" y="997"/>
                    <a:pt x="5972" y="1004"/>
                  </a:cubicBezTo>
                  <a:cubicBezTo>
                    <a:pt x="6023" y="1041"/>
                    <a:pt x="6082" y="1085"/>
                    <a:pt x="6052" y="1136"/>
                  </a:cubicBezTo>
                  <a:cubicBezTo>
                    <a:pt x="6045" y="1158"/>
                    <a:pt x="6030" y="1165"/>
                    <a:pt x="6016" y="1173"/>
                  </a:cubicBezTo>
                  <a:cubicBezTo>
                    <a:pt x="6008" y="1180"/>
                    <a:pt x="6008" y="1180"/>
                    <a:pt x="6008" y="1187"/>
                  </a:cubicBezTo>
                  <a:cubicBezTo>
                    <a:pt x="6023" y="1224"/>
                    <a:pt x="6023" y="1290"/>
                    <a:pt x="6008" y="1334"/>
                  </a:cubicBezTo>
                  <a:cubicBezTo>
                    <a:pt x="6008" y="1341"/>
                    <a:pt x="6001" y="1363"/>
                    <a:pt x="5972" y="1363"/>
                  </a:cubicBezTo>
                  <a:cubicBezTo>
                    <a:pt x="5928" y="1363"/>
                    <a:pt x="5884" y="1334"/>
                    <a:pt x="5877" y="1334"/>
                  </a:cubicBezTo>
                  <a:cubicBezTo>
                    <a:pt x="5869" y="1327"/>
                    <a:pt x="5869" y="1327"/>
                    <a:pt x="5869" y="1327"/>
                  </a:cubicBezTo>
                  <a:lnTo>
                    <a:pt x="5869" y="1327"/>
                  </a:lnTo>
                  <a:cubicBezTo>
                    <a:pt x="5862" y="1312"/>
                    <a:pt x="5840" y="1231"/>
                    <a:pt x="5884" y="1202"/>
                  </a:cubicBezTo>
                  <a:cubicBezTo>
                    <a:pt x="5891" y="1187"/>
                    <a:pt x="5877" y="1151"/>
                    <a:pt x="5855" y="1129"/>
                  </a:cubicBezTo>
                  <a:cubicBezTo>
                    <a:pt x="5840" y="1143"/>
                    <a:pt x="5796" y="1180"/>
                    <a:pt x="5767" y="1180"/>
                  </a:cubicBezTo>
                  <a:cubicBezTo>
                    <a:pt x="5759" y="1180"/>
                    <a:pt x="5759" y="1180"/>
                    <a:pt x="5752" y="1173"/>
                  </a:cubicBezTo>
                  <a:cubicBezTo>
                    <a:pt x="5737" y="1173"/>
                    <a:pt x="5723" y="1158"/>
                    <a:pt x="5715" y="1143"/>
                  </a:cubicBezTo>
                  <a:cubicBezTo>
                    <a:pt x="5708" y="1136"/>
                    <a:pt x="5708" y="1129"/>
                    <a:pt x="5701" y="1129"/>
                  </a:cubicBezTo>
                  <a:cubicBezTo>
                    <a:pt x="5701" y="1129"/>
                    <a:pt x="5693" y="1129"/>
                    <a:pt x="5686" y="1136"/>
                  </a:cubicBezTo>
                  <a:cubicBezTo>
                    <a:pt x="5664" y="1151"/>
                    <a:pt x="5642" y="1187"/>
                    <a:pt x="5627" y="1209"/>
                  </a:cubicBezTo>
                  <a:cubicBezTo>
                    <a:pt x="5605" y="1239"/>
                    <a:pt x="5598" y="1246"/>
                    <a:pt x="5591" y="1246"/>
                  </a:cubicBezTo>
                  <a:cubicBezTo>
                    <a:pt x="5584" y="1246"/>
                    <a:pt x="5584" y="1246"/>
                    <a:pt x="5584" y="1246"/>
                  </a:cubicBezTo>
                  <a:cubicBezTo>
                    <a:pt x="5576" y="1239"/>
                    <a:pt x="5576" y="1239"/>
                    <a:pt x="5576" y="1239"/>
                  </a:cubicBezTo>
                  <a:cubicBezTo>
                    <a:pt x="5569" y="1231"/>
                    <a:pt x="5569" y="1224"/>
                    <a:pt x="5576" y="1217"/>
                  </a:cubicBezTo>
                  <a:cubicBezTo>
                    <a:pt x="5576" y="1202"/>
                    <a:pt x="5584" y="1187"/>
                    <a:pt x="5584" y="1180"/>
                  </a:cubicBezTo>
                  <a:lnTo>
                    <a:pt x="5584" y="1180"/>
                  </a:lnTo>
                  <a:cubicBezTo>
                    <a:pt x="5584" y="1173"/>
                    <a:pt x="5584" y="1173"/>
                    <a:pt x="5576" y="1173"/>
                  </a:cubicBezTo>
                  <a:cubicBezTo>
                    <a:pt x="5547" y="1173"/>
                    <a:pt x="5539" y="1180"/>
                    <a:pt x="5517" y="1195"/>
                  </a:cubicBezTo>
                  <a:cubicBezTo>
                    <a:pt x="5503" y="1202"/>
                    <a:pt x="5488" y="1209"/>
                    <a:pt x="5466" y="1217"/>
                  </a:cubicBezTo>
                  <a:cubicBezTo>
                    <a:pt x="5422" y="1246"/>
                    <a:pt x="5415" y="1253"/>
                    <a:pt x="5408" y="1283"/>
                  </a:cubicBezTo>
                  <a:cubicBezTo>
                    <a:pt x="5408" y="1290"/>
                    <a:pt x="5400" y="1305"/>
                    <a:pt x="5400" y="1312"/>
                  </a:cubicBezTo>
                  <a:cubicBezTo>
                    <a:pt x="5393" y="1319"/>
                    <a:pt x="5393" y="1319"/>
                    <a:pt x="5393" y="1319"/>
                  </a:cubicBezTo>
                  <a:cubicBezTo>
                    <a:pt x="5386" y="1334"/>
                    <a:pt x="5386" y="1334"/>
                    <a:pt x="5386" y="1334"/>
                  </a:cubicBezTo>
                  <a:cubicBezTo>
                    <a:pt x="5342" y="1348"/>
                    <a:pt x="5312" y="1363"/>
                    <a:pt x="5290" y="1363"/>
                  </a:cubicBezTo>
                  <a:cubicBezTo>
                    <a:pt x="5283" y="1363"/>
                    <a:pt x="5283" y="1363"/>
                    <a:pt x="5276" y="1363"/>
                  </a:cubicBezTo>
                  <a:cubicBezTo>
                    <a:pt x="5261" y="1363"/>
                    <a:pt x="5254" y="1356"/>
                    <a:pt x="5246" y="1356"/>
                  </a:cubicBezTo>
                  <a:lnTo>
                    <a:pt x="5239" y="1356"/>
                  </a:lnTo>
                  <a:cubicBezTo>
                    <a:pt x="5239" y="1356"/>
                    <a:pt x="5232" y="1356"/>
                    <a:pt x="5217" y="1378"/>
                  </a:cubicBezTo>
                  <a:cubicBezTo>
                    <a:pt x="5210" y="1385"/>
                    <a:pt x="5210" y="1392"/>
                    <a:pt x="5203" y="1400"/>
                  </a:cubicBezTo>
                  <a:cubicBezTo>
                    <a:pt x="5180" y="1429"/>
                    <a:pt x="5158" y="1458"/>
                    <a:pt x="5129" y="1458"/>
                  </a:cubicBezTo>
                  <a:close/>
                  <a:moveTo>
                    <a:pt x="4902" y="652"/>
                  </a:moveTo>
                  <a:lnTo>
                    <a:pt x="4902" y="652"/>
                  </a:lnTo>
                  <a:cubicBezTo>
                    <a:pt x="4946" y="674"/>
                    <a:pt x="4953" y="682"/>
                    <a:pt x="4946" y="696"/>
                  </a:cubicBezTo>
                  <a:cubicBezTo>
                    <a:pt x="4946" y="704"/>
                    <a:pt x="4946" y="704"/>
                    <a:pt x="4946" y="711"/>
                  </a:cubicBezTo>
                  <a:cubicBezTo>
                    <a:pt x="4953" y="748"/>
                    <a:pt x="4924" y="770"/>
                    <a:pt x="4887" y="799"/>
                  </a:cubicBezTo>
                  <a:cubicBezTo>
                    <a:pt x="4880" y="806"/>
                    <a:pt x="4873" y="806"/>
                    <a:pt x="4865" y="814"/>
                  </a:cubicBezTo>
                  <a:cubicBezTo>
                    <a:pt x="4851" y="828"/>
                    <a:pt x="4836" y="858"/>
                    <a:pt x="4836" y="872"/>
                  </a:cubicBezTo>
                  <a:cubicBezTo>
                    <a:pt x="4843" y="865"/>
                    <a:pt x="4843" y="865"/>
                    <a:pt x="4843" y="865"/>
                  </a:cubicBezTo>
                  <a:cubicBezTo>
                    <a:pt x="4865" y="850"/>
                    <a:pt x="4880" y="836"/>
                    <a:pt x="4895" y="821"/>
                  </a:cubicBezTo>
                  <a:cubicBezTo>
                    <a:pt x="4924" y="792"/>
                    <a:pt x="4968" y="777"/>
                    <a:pt x="5012" y="755"/>
                  </a:cubicBezTo>
                  <a:cubicBezTo>
                    <a:pt x="5027" y="748"/>
                    <a:pt x="5034" y="748"/>
                    <a:pt x="5048" y="740"/>
                  </a:cubicBezTo>
                  <a:cubicBezTo>
                    <a:pt x="5078" y="726"/>
                    <a:pt x="5078" y="718"/>
                    <a:pt x="5078" y="718"/>
                  </a:cubicBezTo>
                  <a:lnTo>
                    <a:pt x="5078" y="718"/>
                  </a:lnTo>
                  <a:cubicBezTo>
                    <a:pt x="5078" y="718"/>
                    <a:pt x="5070" y="718"/>
                    <a:pt x="5070" y="711"/>
                  </a:cubicBezTo>
                  <a:cubicBezTo>
                    <a:pt x="5063" y="711"/>
                    <a:pt x="5063" y="711"/>
                    <a:pt x="5063" y="704"/>
                  </a:cubicBezTo>
                  <a:cubicBezTo>
                    <a:pt x="5056" y="704"/>
                    <a:pt x="5048" y="696"/>
                    <a:pt x="5048" y="696"/>
                  </a:cubicBezTo>
                  <a:cubicBezTo>
                    <a:pt x="5034" y="682"/>
                    <a:pt x="5027" y="674"/>
                    <a:pt x="5012" y="652"/>
                  </a:cubicBezTo>
                  <a:cubicBezTo>
                    <a:pt x="4997" y="645"/>
                    <a:pt x="4997" y="630"/>
                    <a:pt x="4990" y="623"/>
                  </a:cubicBezTo>
                  <a:lnTo>
                    <a:pt x="4990" y="616"/>
                  </a:lnTo>
                  <a:lnTo>
                    <a:pt x="4983" y="616"/>
                  </a:lnTo>
                  <a:cubicBezTo>
                    <a:pt x="4983" y="616"/>
                    <a:pt x="4983" y="616"/>
                    <a:pt x="4975" y="616"/>
                  </a:cubicBezTo>
                  <a:cubicBezTo>
                    <a:pt x="4946" y="623"/>
                    <a:pt x="4939" y="623"/>
                    <a:pt x="4902" y="645"/>
                  </a:cubicBezTo>
                  <a:cubicBezTo>
                    <a:pt x="4902" y="645"/>
                    <a:pt x="4902" y="645"/>
                    <a:pt x="4895" y="645"/>
                  </a:cubicBezTo>
                  <a:cubicBezTo>
                    <a:pt x="4902" y="645"/>
                    <a:pt x="4902" y="645"/>
                    <a:pt x="4902" y="652"/>
                  </a:cubicBezTo>
                  <a:close/>
                  <a:moveTo>
                    <a:pt x="5561" y="696"/>
                  </a:moveTo>
                  <a:lnTo>
                    <a:pt x="5561" y="696"/>
                  </a:lnTo>
                  <a:cubicBezTo>
                    <a:pt x="5539" y="696"/>
                    <a:pt x="5525" y="689"/>
                    <a:pt x="5510" y="674"/>
                  </a:cubicBezTo>
                  <a:cubicBezTo>
                    <a:pt x="5510" y="674"/>
                    <a:pt x="5503" y="667"/>
                    <a:pt x="5495" y="667"/>
                  </a:cubicBezTo>
                  <a:cubicBezTo>
                    <a:pt x="5481" y="645"/>
                    <a:pt x="5474" y="638"/>
                    <a:pt x="5488" y="594"/>
                  </a:cubicBezTo>
                  <a:cubicBezTo>
                    <a:pt x="5503" y="528"/>
                    <a:pt x="5510" y="506"/>
                    <a:pt x="5503" y="469"/>
                  </a:cubicBezTo>
                  <a:cubicBezTo>
                    <a:pt x="5488" y="425"/>
                    <a:pt x="5488" y="389"/>
                    <a:pt x="5503" y="367"/>
                  </a:cubicBezTo>
                  <a:cubicBezTo>
                    <a:pt x="5525" y="330"/>
                    <a:pt x="5576" y="315"/>
                    <a:pt x="5627" y="301"/>
                  </a:cubicBezTo>
                  <a:cubicBezTo>
                    <a:pt x="5657" y="293"/>
                    <a:pt x="5693" y="286"/>
                    <a:pt x="5715" y="271"/>
                  </a:cubicBezTo>
                  <a:cubicBezTo>
                    <a:pt x="5723" y="271"/>
                    <a:pt x="5737" y="264"/>
                    <a:pt x="5745" y="264"/>
                  </a:cubicBezTo>
                  <a:cubicBezTo>
                    <a:pt x="5796" y="264"/>
                    <a:pt x="5825" y="345"/>
                    <a:pt x="5847" y="396"/>
                  </a:cubicBezTo>
                  <a:cubicBezTo>
                    <a:pt x="5855" y="410"/>
                    <a:pt x="5855" y="418"/>
                    <a:pt x="5862" y="425"/>
                  </a:cubicBezTo>
                  <a:cubicBezTo>
                    <a:pt x="5898" y="498"/>
                    <a:pt x="5796" y="557"/>
                    <a:pt x="5767" y="572"/>
                  </a:cubicBezTo>
                  <a:cubicBezTo>
                    <a:pt x="5723" y="601"/>
                    <a:pt x="5708" y="616"/>
                    <a:pt x="5671" y="660"/>
                  </a:cubicBezTo>
                  <a:cubicBezTo>
                    <a:pt x="5657" y="682"/>
                    <a:pt x="5657" y="682"/>
                    <a:pt x="5657" y="682"/>
                  </a:cubicBezTo>
                  <a:cubicBezTo>
                    <a:pt x="5649" y="682"/>
                    <a:pt x="5649" y="682"/>
                    <a:pt x="5649" y="682"/>
                  </a:cubicBezTo>
                  <a:cubicBezTo>
                    <a:pt x="5642" y="674"/>
                    <a:pt x="5642" y="674"/>
                    <a:pt x="5642" y="674"/>
                  </a:cubicBezTo>
                  <a:cubicBezTo>
                    <a:pt x="5635" y="682"/>
                    <a:pt x="5598" y="696"/>
                    <a:pt x="5561" y="696"/>
                  </a:cubicBezTo>
                  <a:close/>
                  <a:moveTo>
                    <a:pt x="4997" y="410"/>
                  </a:moveTo>
                  <a:lnTo>
                    <a:pt x="4997" y="410"/>
                  </a:lnTo>
                  <a:cubicBezTo>
                    <a:pt x="5012" y="418"/>
                    <a:pt x="5012" y="418"/>
                    <a:pt x="5012" y="418"/>
                  </a:cubicBezTo>
                  <a:cubicBezTo>
                    <a:pt x="4997" y="410"/>
                    <a:pt x="4997" y="410"/>
                    <a:pt x="4997" y="410"/>
                  </a:cubicBezTo>
                  <a:cubicBezTo>
                    <a:pt x="5005" y="389"/>
                    <a:pt x="5012" y="359"/>
                    <a:pt x="5027" y="330"/>
                  </a:cubicBezTo>
                  <a:cubicBezTo>
                    <a:pt x="5063" y="264"/>
                    <a:pt x="5056" y="227"/>
                    <a:pt x="5048" y="205"/>
                  </a:cubicBezTo>
                  <a:cubicBezTo>
                    <a:pt x="4909" y="257"/>
                    <a:pt x="4909" y="257"/>
                    <a:pt x="4909" y="257"/>
                  </a:cubicBezTo>
                  <a:cubicBezTo>
                    <a:pt x="4917" y="227"/>
                    <a:pt x="4917" y="227"/>
                    <a:pt x="4917" y="227"/>
                  </a:cubicBezTo>
                  <a:cubicBezTo>
                    <a:pt x="4917" y="227"/>
                    <a:pt x="4939" y="139"/>
                    <a:pt x="4990" y="103"/>
                  </a:cubicBezTo>
                  <a:cubicBezTo>
                    <a:pt x="5019" y="88"/>
                    <a:pt x="5048" y="74"/>
                    <a:pt x="5093" y="59"/>
                  </a:cubicBezTo>
                  <a:cubicBezTo>
                    <a:pt x="5114" y="51"/>
                    <a:pt x="5144" y="37"/>
                    <a:pt x="5173" y="22"/>
                  </a:cubicBezTo>
                  <a:cubicBezTo>
                    <a:pt x="5217" y="0"/>
                    <a:pt x="5268" y="0"/>
                    <a:pt x="5305" y="0"/>
                  </a:cubicBezTo>
                  <a:cubicBezTo>
                    <a:pt x="5327" y="0"/>
                    <a:pt x="5342" y="0"/>
                    <a:pt x="5342" y="0"/>
                  </a:cubicBezTo>
                  <a:cubicBezTo>
                    <a:pt x="5349" y="0"/>
                    <a:pt x="5349" y="0"/>
                    <a:pt x="5349" y="0"/>
                  </a:cubicBezTo>
                  <a:cubicBezTo>
                    <a:pt x="5356" y="15"/>
                    <a:pt x="5356" y="15"/>
                    <a:pt x="5356" y="15"/>
                  </a:cubicBezTo>
                  <a:cubicBezTo>
                    <a:pt x="5356" y="15"/>
                    <a:pt x="5364" y="81"/>
                    <a:pt x="5312" y="132"/>
                  </a:cubicBezTo>
                  <a:cubicBezTo>
                    <a:pt x="5283" y="161"/>
                    <a:pt x="5268" y="191"/>
                    <a:pt x="5268" y="227"/>
                  </a:cubicBezTo>
                  <a:cubicBezTo>
                    <a:pt x="5268" y="235"/>
                    <a:pt x="5268" y="235"/>
                    <a:pt x="5268" y="235"/>
                  </a:cubicBezTo>
                  <a:cubicBezTo>
                    <a:pt x="5268" y="242"/>
                    <a:pt x="5268" y="242"/>
                    <a:pt x="5268" y="242"/>
                  </a:cubicBezTo>
                  <a:cubicBezTo>
                    <a:pt x="5203" y="323"/>
                    <a:pt x="5188" y="330"/>
                    <a:pt x="5180" y="330"/>
                  </a:cubicBezTo>
                  <a:cubicBezTo>
                    <a:pt x="5166" y="337"/>
                    <a:pt x="5158" y="345"/>
                    <a:pt x="5144" y="359"/>
                  </a:cubicBezTo>
                  <a:cubicBezTo>
                    <a:pt x="5122" y="381"/>
                    <a:pt x="5107" y="396"/>
                    <a:pt x="5093" y="403"/>
                  </a:cubicBezTo>
                  <a:cubicBezTo>
                    <a:pt x="5063" y="418"/>
                    <a:pt x="5048" y="418"/>
                    <a:pt x="5027" y="425"/>
                  </a:cubicBezTo>
                  <a:cubicBezTo>
                    <a:pt x="4983" y="440"/>
                    <a:pt x="4983" y="440"/>
                    <a:pt x="4983" y="440"/>
                  </a:cubicBezTo>
                  <a:lnTo>
                    <a:pt x="4997" y="410"/>
                  </a:lnTo>
                  <a:close/>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8" name="Freeform 87">
              <a:extLst>
                <a:ext uri="{FF2B5EF4-FFF2-40B4-BE49-F238E27FC236}">
                  <a16:creationId xmlns:a16="http://schemas.microsoft.com/office/drawing/2014/main" id="{60E463EA-96BA-A440-87B0-F987182CA316}"/>
                </a:ext>
              </a:extLst>
            </p:cNvPr>
            <p:cNvSpPr>
              <a:spLocks noChangeArrowheads="1"/>
            </p:cNvSpPr>
            <p:nvPr/>
          </p:nvSpPr>
          <p:spPr bwMode="auto">
            <a:xfrm>
              <a:off x="6438102" y="4261498"/>
              <a:ext cx="463272" cy="441385"/>
            </a:xfrm>
            <a:custGeom>
              <a:avLst/>
              <a:gdLst>
                <a:gd name="T0" fmla="*/ 908 w 1202"/>
                <a:gd name="T1" fmla="*/ 1165 h 1166"/>
                <a:gd name="T2" fmla="*/ 733 w 1202"/>
                <a:gd name="T3" fmla="*/ 1026 h 1166"/>
                <a:gd name="T4" fmla="*/ 652 w 1202"/>
                <a:gd name="T5" fmla="*/ 1011 h 1166"/>
                <a:gd name="T6" fmla="*/ 578 w 1202"/>
                <a:gd name="T7" fmla="*/ 1070 h 1166"/>
                <a:gd name="T8" fmla="*/ 491 w 1202"/>
                <a:gd name="T9" fmla="*/ 1128 h 1166"/>
                <a:gd name="T10" fmla="*/ 388 w 1202"/>
                <a:gd name="T11" fmla="*/ 1026 h 1166"/>
                <a:gd name="T12" fmla="*/ 366 w 1202"/>
                <a:gd name="T13" fmla="*/ 989 h 1166"/>
                <a:gd name="T14" fmla="*/ 285 w 1202"/>
                <a:gd name="T15" fmla="*/ 1048 h 1166"/>
                <a:gd name="T16" fmla="*/ 190 w 1202"/>
                <a:gd name="T17" fmla="*/ 989 h 1166"/>
                <a:gd name="T18" fmla="*/ 139 w 1202"/>
                <a:gd name="T19" fmla="*/ 769 h 1166"/>
                <a:gd name="T20" fmla="*/ 51 w 1202"/>
                <a:gd name="T21" fmla="*/ 652 h 1166"/>
                <a:gd name="T22" fmla="*/ 29 w 1202"/>
                <a:gd name="T23" fmla="*/ 645 h 1166"/>
                <a:gd name="T24" fmla="*/ 29 w 1202"/>
                <a:gd name="T25" fmla="*/ 505 h 1166"/>
                <a:gd name="T26" fmla="*/ 80 w 1202"/>
                <a:gd name="T27" fmla="*/ 396 h 1166"/>
                <a:gd name="T28" fmla="*/ 161 w 1202"/>
                <a:gd name="T29" fmla="*/ 469 h 1166"/>
                <a:gd name="T30" fmla="*/ 183 w 1202"/>
                <a:gd name="T31" fmla="*/ 527 h 1166"/>
                <a:gd name="T32" fmla="*/ 249 w 1202"/>
                <a:gd name="T33" fmla="*/ 484 h 1166"/>
                <a:gd name="T34" fmla="*/ 307 w 1202"/>
                <a:gd name="T35" fmla="*/ 410 h 1166"/>
                <a:gd name="T36" fmla="*/ 505 w 1202"/>
                <a:gd name="T37" fmla="*/ 293 h 1166"/>
                <a:gd name="T38" fmla="*/ 549 w 1202"/>
                <a:gd name="T39" fmla="*/ 227 h 1166"/>
                <a:gd name="T40" fmla="*/ 623 w 1202"/>
                <a:gd name="T41" fmla="*/ 212 h 1166"/>
                <a:gd name="T42" fmla="*/ 681 w 1202"/>
                <a:gd name="T43" fmla="*/ 154 h 1166"/>
                <a:gd name="T44" fmla="*/ 769 w 1202"/>
                <a:gd name="T45" fmla="*/ 73 h 1166"/>
                <a:gd name="T46" fmla="*/ 908 w 1202"/>
                <a:gd name="T47" fmla="*/ 0 h 1166"/>
                <a:gd name="T48" fmla="*/ 923 w 1202"/>
                <a:gd name="T49" fmla="*/ 7 h 1166"/>
                <a:gd name="T50" fmla="*/ 850 w 1202"/>
                <a:gd name="T51" fmla="*/ 212 h 1166"/>
                <a:gd name="T52" fmla="*/ 938 w 1202"/>
                <a:gd name="T53" fmla="*/ 300 h 1166"/>
                <a:gd name="T54" fmla="*/ 1004 w 1202"/>
                <a:gd name="T55" fmla="*/ 403 h 1166"/>
                <a:gd name="T56" fmla="*/ 952 w 1202"/>
                <a:gd name="T57" fmla="*/ 505 h 1166"/>
                <a:gd name="T58" fmla="*/ 967 w 1202"/>
                <a:gd name="T59" fmla="*/ 550 h 1166"/>
                <a:gd name="T60" fmla="*/ 872 w 1202"/>
                <a:gd name="T61" fmla="*/ 586 h 1166"/>
                <a:gd name="T62" fmla="*/ 872 w 1202"/>
                <a:gd name="T63" fmla="*/ 645 h 1166"/>
                <a:gd name="T64" fmla="*/ 1033 w 1202"/>
                <a:gd name="T65" fmla="*/ 828 h 1166"/>
                <a:gd name="T66" fmla="*/ 1187 w 1202"/>
                <a:gd name="T67" fmla="*/ 989 h 1166"/>
                <a:gd name="T68" fmla="*/ 1201 w 1202"/>
                <a:gd name="T69" fmla="*/ 1062 h 1166"/>
                <a:gd name="T70" fmla="*/ 1143 w 1202"/>
                <a:gd name="T71" fmla="*/ 1070 h 1166"/>
                <a:gd name="T72" fmla="*/ 1055 w 1202"/>
                <a:gd name="T73" fmla="*/ 1128 h 1166"/>
                <a:gd name="T74" fmla="*/ 923 w 1202"/>
                <a:gd name="T75" fmla="*/ 116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2" h="1166">
                  <a:moveTo>
                    <a:pt x="908" y="1165"/>
                  </a:moveTo>
                  <a:lnTo>
                    <a:pt x="908" y="1165"/>
                  </a:lnTo>
                  <a:cubicBezTo>
                    <a:pt x="850" y="1165"/>
                    <a:pt x="776" y="1084"/>
                    <a:pt x="733" y="1026"/>
                  </a:cubicBezTo>
                  <a:lnTo>
                    <a:pt x="733" y="1026"/>
                  </a:lnTo>
                  <a:cubicBezTo>
                    <a:pt x="710" y="996"/>
                    <a:pt x="696" y="996"/>
                    <a:pt x="688" y="996"/>
                  </a:cubicBezTo>
                  <a:cubicBezTo>
                    <a:pt x="681" y="996"/>
                    <a:pt x="666" y="1004"/>
                    <a:pt x="652" y="1011"/>
                  </a:cubicBezTo>
                  <a:cubicBezTo>
                    <a:pt x="637" y="1018"/>
                    <a:pt x="637" y="1018"/>
                    <a:pt x="637" y="1018"/>
                  </a:cubicBezTo>
                  <a:cubicBezTo>
                    <a:pt x="608" y="1033"/>
                    <a:pt x="593" y="1048"/>
                    <a:pt x="578" y="1070"/>
                  </a:cubicBezTo>
                  <a:cubicBezTo>
                    <a:pt x="571" y="1077"/>
                    <a:pt x="557" y="1092"/>
                    <a:pt x="535" y="1106"/>
                  </a:cubicBezTo>
                  <a:cubicBezTo>
                    <a:pt x="520" y="1121"/>
                    <a:pt x="505" y="1128"/>
                    <a:pt x="491" y="1128"/>
                  </a:cubicBezTo>
                  <a:cubicBezTo>
                    <a:pt x="447" y="1128"/>
                    <a:pt x="410" y="1099"/>
                    <a:pt x="395" y="1070"/>
                  </a:cubicBezTo>
                  <a:cubicBezTo>
                    <a:pt x="388" y="1055"/>
                    <a:pt x="388" y="1041"/>
                    <a:pt x="388" y="1026"/>
                  </a:cubicBezTo>
                  <a:cubicBezTo>
                    <a:pt x="381" y="1004"/>
                    <a:pt x="381" y="996"/>
                    <a:pt x="373" y="996"/>
                  </a:cubicBezTo>
                  <a:cubicBezTo>
                    <a:pt x="366" y="996"/>
                    <a:pt x="366" y="989"/>
                    <a:pt x="366" y="989"/>
                  </a:cubicBezTo>
                  <a:cubicBezTo>
                    <a:pt x="351" y="989"/>
                    <a:pt x="329" y="1011"/>
                    <a:pt x="307" y="1026"/>
                  </a:cubicBezTo>
                  <a:cubicBezTo>
                    <a:pt x="300" y="1033"/>
                    <a:pt x="293" y="1041"/>
                    <a:pt x="285" y="1048"/>
                  </a:cubicBezTo>
                  <a:cubicBezTo>
                    <a:pt x="271" y="1055"/>
                    <a:pt x="264" y="1062"/>
                    <a:pt x="256" y="1062"/>
                  </a:cubicBezTo>
                  <a:cubicBezTo>
                    <a:pt x="227" y="1062"/>
                    <a:pt x="212" y="1026"/>
                    <a:pt x="190" y="989"/>
                  </a:cubicBezTo>
                  <a:cubicBezTo>
                    <a:pt x="183" y="974"/>
                    <a:pt x="168" y="960"/>
                    <a:pt x="161" y="945"/>
                  </a:cubicBezTo>
                  <a:cubicBezTo>
                    <a:pt x="124" y="909"/>
                    <a:pt x="132" y="828"/>
                    <a:pt x="139" y="769"/>
                  </a:cubicBezTo>
                  <a:cubicBezTo>
                    <a:pt x="146" y="725"/>
                    <a:pt x="102" y="689"/>
                    <a:pt x="66" y="659"/>
                  </a:cubicBezTo>
                  <a:cubicBezTo>
                    <a:pt x="58" y="652"/>
                    <a:pt x="58" y="652"/>
                    <a:pt x="51" y="652"/>
                  </a:cubicBezTo>
                  <a:cubicBezTo>
                    <a:pt x="51" y="652"/>
                    <a:pt x="44" y="645"/>
                    <a:pt x="36" y="645"/>
                  </a:cubicBezTo>
                  <a:cubicBezTo>
                    <a:pt x="29" y="645"/>
                    <a:pt x="29" y="645"/>
                    <a:pt x="29" y="645"/>
                  </a:cubicBezTo>
                  <a:cubicBezTo>
                    <a:pt x="22" y="630"/>
                    <a:pt x="22" y="630"/>
                    <a:pt x="22" y="630"/>
                  </a:cubicBezTo>
                  <a:cubicBezTo>
                    <a:pt x="22" y="623"/>
                    <a:pt x="0" y="550"/>
                    <a:pt x="29" y="505"/>
                  </a:cubicBezTo>
                  <a:cubicBezTo>
                    <a:pt x="44" y="484"/>
                    <a:pt x="51" y="462"/>
                    <a:pt x="58" y="440"/>
                  </a:cubicBezTo>
                  <a:cubicBezTo>
                    <a:pt x="66" y="425"/>
                    <a:pt x="73" y="403"/>
                    <a:pt x="80" y="396"/>
                  </a:cubicBezTo>
                  <a:cubicBezTo>
                    <a:pt x="87" y="381"/>
                    <a:pt x="102" y="381"/>
                    <a:pt x="102" y="381"/>
                  </a:cubicBezTo>
                  <a:cubicBezTo>
                    <a:pt x="139" y="381"/>
                    <a:pt x="161" y="462"/>
                    <a:pt x="161" y="469"/>
                  </a:cubicBezTo>
                  <a:cubicBezTo>
                    <a:pt x="161" y="476"/>
                    <a:pt x="161" y="476"/>
                    <a:pt x="161" y="476"/>
                  </a:cubicBezTo>
                  <a:cubicBezTo>
                    <a:pt x="168" y="491"/>
                    <a:pt x="176" y="527"/>
                    <a:pt x="183" y="527"/>
                  </a:cubicBezTo>
                  <a:cubicBezTo>
                    <a:pt x="183" y="527"/>
                    <a:pt x="190" y="527"/>
                    <a:pt x="205" y="513"/>
                  </a:cubicBezTo>
                  <a:cubicBezTo>
                    <a:pt x="219" y="498"/>
                    <a:pt x="242" y="491"/>
                    <a:pt x="249" y="484"/>
                  </a:cubicBezTo>
                  <a:cubicBezTo>
                    <a:pt x="278" y="476"/>
                    <a:pt x="285" y="469"/>
                    <a:pt x="300" y="432"/>
                  </a:cubicBezTo>
                  <a:cubicBezTo>
                    <a:pt x="307" y="410"/>
                    <a:pt x="307" y="410"/>
                    <a:pt x="307" y="410"/>
                  </a:cubicBezTo>
                  <a:cubicBezTo>
                    <a:pt x="329" y="359"/>
                    <a:pt x="344" y="315"/>
                    <a:pt x="395" y="315"/>
                  </a:cubicBezTo>
                  <a:cubicBezTo>
                    <a:pt x="432" y="315"/>
                    <a:pt x="469" y="315"/>
                    <a:pt x="505" y="293"/>
                  </a:cubicBezTo>
                  <a:cubicBezTo>
                    <a:pt x="520" y="286"/>
                    <a:pt x="520" y="271"/>
                    <a:pt x="527" y="264"/>
                  </a:cubicBezTo>
                  <a:cubicBezTo>
                    <a:pt x="535" y="249"/>
                    <a:pt x="542" y="242"/>
                    <a:pt x="549" y="227"/>
                  </a:cubicBezTo>
                  <a:cubicBezTo>
                    <a:pt x="571" y="212"/>
                    <a:pt x="586" y="212"/>
                    <a:pt x="601" y="212"/>
                  </a:cubicBezTo>
                  <a:cubicBezTo>
                    <a:pt x="623" y="212"/>
                    <a:pt x="623" y="212"/>
                    <a:pt x="623" y="212"/>
                  </a:cubicBezTo>
                  <a:cubicBezTo>
                    <a:pt x="630" y="212"/>
                    <a:pt x="637" y="212"/>
                    <a:pt x="645" y="205"/>
                  </a:cubicBezTo>
                  <a:cubicBezTo>
                    <a:pt x="666" y="198"/>
                    <a:pt x="674" y="183"/>
                    <a:pt x="681" y="154"/>
                  </a:cubicBezTo>
                  <a:cubicBezTo>
                    <a:pt x="688" y="117"/>
                    <a:pt x="703" y="88"/>
                    <a:pt x="747" y="81"/>
                  </a:cubicBezTo>
                  <a:cubicBezTo>
                    <a:pt x="754" y="81"/>
                    <a:pt x="762" y="73"/>
                    <a:pt x="769" y="73"/>
                  </a:cubicBezTo>
                  <a:cubicBezTo>
                    <a:pt x="791" y="73"/>
                    <a:pt x="798" y="73"/>
                    <a:pt x="820" y="51"/>
                  </a:cubicBezTo>
                  <a:cubicBezTo>
                    <a:pt x="857" y="15"/>
                    <a:pt x="908" y="0"/>
                    <a:pt x="908" y="0"/>
                  </a:cubicBezTo>
                  <a:cubicBezTo>
                    <a:pt x="916" y="0"/>
                    <a:pt x="916" y="0"/>
                    <a:pt x="916" y="0"/>
                  </a:cubicBezTo>
                  <a:cubicBezTo>
                    <a:pt x="923" y="7"/>
                    <a:pt x="923" y="7"/>
                    <a:pt x="923" y="7"/>
                  </a:cubicBezTo>
                  <a:cubicBezTo>
                    <a:pt x="930" y="15"/>
                    <a:pt x="974" y="88"/>
                    <a:pt x="930" y="124"/>
                  </a:cubicBezTo>
                  <a:cubicBezTo>
                    <a:pt x="886" y="154"/>
                    <a:pt x="850" y="198"/>
                    <a:pt x="850" y="212"/>
                  </a:cubicBezTo>
                  <a:cubicBezTo>
                    <a:pt x="850" y="234"/>
                    <a:pt x="886" y="278"/>
                    <a:pt x="916" y="293"/>
                  </a:cubicBezTo>
                  <a:cubicBezTo>
                    <a:pt x="923" y="293"/>
                    <a:pt x="930" y="300"/>
                    <a:pt x="938" y="300"/>
                  </a:cubicBezTo>
                  <a:cubicBezTo>
                    <a:pt x="974" y="315"/>
                    <a:pt x="1018" y="337"/>
                    <a:pt x="1018" y="366"/>
                  </a:cubicBezTo>
                  <a:cubicBezTo>
                    <a:pt x="1026" y="374"/>
                    <a:pt x="1018" y="388"/>
                    <a:pt x="1004" y="403"/>
                  </a:cubicBezTo>
                  <a:cubicBezTo>
                    <a:pt x="982" y="432"/>
                    <a:pt x="974" y="454"/>
                    <a:pt x="967" y="469"/>
                  </a:cubicBezTo>
                  <a:cubicBezTo>
                    <a:pt x="959" y="484"/>
                    <a:pt x="952" y="491"/>
                    <a:pt x="952" y="505"/>
                  </a:cubicBezTo>
                  <a:cubicBezTo>
                    <a:pt x="938" y="520"/>
                    <a:pt x="952" y="535"/>
                    <a:pt x="952" y="535"/>
                  </a:cubicBezTo>
                  <a:cubicBezTo>
                    <a:pt x="967" y="550"/>
                    <a:pt x="967" y="550"/>
                    <a:pt x="967" y="550"/>
                  </a:cubicBezTo>
                  <a:cubicBezTo>
                    <a:pt x="952" y="557"/>
                    <a:pt x="952" y="557"/>
                    <a:pt x="952" y="557"/>
                  </a:cubicBezTo>
                  <a:cubicBezTo>
                    <a:pt x="945" y="564"/>
                    <a:pt x="901" y="586"/>
                    <a:pt x="872" y="586"/>
                  </a:cubicBezTo>
                  <a:cubicBezTo>
                    <a:pt x="864" y="586"/>
                    <a:pt x="864" y="586"/>
                    <a:pt x="864" y="586"/>
                  </a:cubicBezTo>
                  <a:cubicBezTo>
                    <a:pt x="864" y="601"/>
                    <a:pt x="864" y="623"/>
                    <a:pt x="872" y="645"/>
                  </a:cubicBezTo>
                  <a:cubicBezTo>
                    <a:pt x="879" y="689"/>
                    <a:pt x="894" y="755"/>
                    <a:pt x="916" y="755"/>
                  </a:cubicBezTo>
                  <a:cubicBezTo>
                    <a:pt x="982" y="755"/>
                    <a:pt x="1026" y="791"/>
                    <a:pt x="1033" y="828"/>
                  </a:cubicBezTo>
                  <a:cubicBezTo>
                    <a:pt x="1040" y="857"/>
                    <a:pt x="1062" y="886"/>
                    <a:pt x="1092" y="894"/>
                  </a:cubicBezTo>
                  <a:cubicBezTo>
                    <a:pt x="1128" y="909"/>
                    <a:pt x="1179" y="974"/>
                    <a:pt x="1187" y="989"/>
                  </a:cubicBezTo>
                  <a:lnTo>
                    <a:pt x="1187" y="989"/>
                  </a:lnTo>
                  <a:cubicBezTo>
                    <a:pt x="1201" y="1062"/>
                    <a:pt x="1201" y="1062"/>
                    <a:pt x="1201" y="1062"/>
                  </a:cubicBezTo>
                  <a:cubicBezTo>
                    <a:pt x="1172" y="1062"/>
                    <a:pt x="1172" y="1062"/>
                    <a:pt x="1172" y="1062"/>
                  </a:cubicBezTo>
                  <a:cubicBezTo>
                    <a:pt x="1165" y="1062"/>
                    <a:pt x="1150" y="1070"/>
                    <a:pt x="1143" y="1070"/>
                  </a:cubicBezTo>
                  <a:cubicBezTo>
                    <a:pt x="1106" y="1077"/>
                    <a:pt x="1092" y="1084"/>
                    <a:pt x="1069" y="1114"/>
                  </a:cubicBezTo>
                  <a:cubicBezTo>
                    <a:pt x="1055" y="1128"/>
                    <a:pt x="1055" y="1128"/>
                    <a:pt x="1055" y="1128"/>
                  </a:cubicBezTo>
                  <a:cubicBezTo>
                    <a:pt x="1026" y="1158"/>
                    <a:pt x="996" y="1158"/>
                    <a:pt x="959" y="1158"/>
                  </a:cubicBezTo>
                  <a:cubicBezTo>
                    <a:pt x="952" y="1158"/>
                    <a:pt x="938" y="1165"/>
                    <a:pt x="923" y="1165"/>
                  </a:cubicBezTo>
                  <a:cubicBezTo>
                    <a:pt x="916" y="1165"/>
                    <a:pt x="916" y="1165"/>
                    <a:pt x="908" y="1165"/>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9" name="Freeform 88">
              <a:extLst>
                <a:ext uri="{FF2B5EF4-FFF2-40B4-BE49-F238E27FC236}">
                  <a16:creationId xmlns:a16="http://schemas.microsoft.com/office/drawing/2014/main" id="{A0A58346-887C-C142-870D-0946E910EA63}"/>
                </a:ext>
              </a:extLst>
            </p:cNvPr>
            <p:cNvSpPr>
              <a:spLocks noChangeArrowheads="1"/>
            </p:cNvSpPr>
            <p:nvPr/>
          </p:nvSpPr>
          <p:spPr bwMode="auto">
            <a:xfrm>
              <a:off x="6432631" y="4256026"/>
              <a:ext cx="472391" cy="454153"/>
            </a:xfrm>
            <a:custGeom>
              <a:avLst/>
              <a:gdLst>
                <a:gd name="T0" fmla="*/ 931 w 1232"/>
                <a:gd name="T1" fmla="*/ 125 h 1196"/>
                <a:gd name="T2" fmla="*/ 1011 w 1232"/>
                <a:gd name="T3" fmla="*/ 411 h 1196"/>
                <a:gd name="T4" fmla="*/ 887 w 1232"/>
                <a:gd name="T5" fmla="*/ 587 h 1196"/>
                <a:gd name="T6" fmla="*/ 872 w 1232"/>
                <a:gd name="T7" fmla="*/ 660 h 1196"/>
                <a:gd name="T8" fmla="*/ 1107 w 1232"/>
                <a:gd name="T9" fmla="*/ 924 h 1196"/>
                <a:gd name="T10" fmla="*/ 1187 w 1232"/>
                <a:gd name="T11" fmla="*/ 1063 h 1196"/>
                <a:gd name="T12" fmla="*/ 931 w 1232"/>
                <a:gd name="T13" fmla="*/ 1165 h 1196"/>
                <a:gd name="T14" fmla="*/ 703 w 1232"/>
                <a:gd name="T15" fmla="*/ 997 h 1196"/>
                <a:gd name="T16" fmla="*/ 506 w 1232"/>
                <a:gd name="T17" fmla="*/ 1129 h 1196"/>
                <a:gd name="T18" fmla="*/ 381 w 1232"/>
                <a:gd name="T19" fmla="*/ 989 h 1196"/>
                <a:gd name="T20" fmla="*/ 183 w 1232"/>
                <a:gd name="T21" fmla="*/ 953 h 1196"/>
                <a:gd name="T22" fmla="*/ 51 w 1232"/>
                <a:gd name="T23" fmla="*/ 645 h 1196"/>
                <a:gd name="T24" fmla="*/ 110 w 1232"/>
                <a:gd name="T25" fmla="*/ 418 h 1196"/>
                <a:gd name="T26" fmla="*/ 198 w 1232"/>
                <a:gd name="T27" fmla="*/ 557 h 1196"/>
                <a:gd name="T28" fmla="*/ 410 w 1232"/>
                <a:gd name="T29" fmla="*/ 345 h 1196"/>
                <a:gd name="T30" fmla="*/ 616 w 1232"/>
                <a:gd name="T31" fmla="*/ 242 h 1196"/>
                <a:gd name="T32" fmla="*/ 711 w 1232"/>
                <a:gd name="T33" fmla="*/ 169 h 1196"/>
                <a:gd name="T34" fmla="*/ 923 w 1232"/>
                <a:gd name="T35" fmla="*/ 30 h 1196"/>
                <a:gd name="T36" fmla="*/ 923 w 1232"/>
                <a:gd name="T37" fmla="*/ 0 h 1196"/>
                <a:gd name="T38" fmla="*/ 755 w 1232"/>
                <a:gd name="T39" fmla="*/ 81 h 1196"/>
                <a:gd name="T40" fmla="*/ 638 w 1232"/>
                <a:gd name="T41" fmla="*/ 213 h 1196"/>
                <a:gd name="T42" fmla="*/ 557 w 1232"/>
                <a:gd name="T43" fmla="*/ 235 h 1196"/>
                <a:gd name="T44" fmla="*/ 410 w 1232"/>
                <a:gd name="T45" fmla="*/ 315 h 1196"/>
                <a:gd name="T46" fmla="*/ 264 w 1232"/>
                <a:gd name="T47" fmla="*/ 484 h 1196"/>
                <a:gd name="T48" fmla="*/ 191 w 1232"/>
                <a:gd name="T49" fmla="*/ 484 h 1196"/>
                <a:gd name="T50" fmla="*/ 117 w 1232"/>
                <a:gd name="T51" fmla="*/ 381 h 1196"/>
                <a:gd name="T52" fmla="*/ 29 w 1232"/>
                <a:gd name="T53" fmla="*/ 513 h 1196"/>
                <a:gd name="T54" fmla="*/ 29 w 1232"/>
                <a:gd name="T55" fmla="*/ 667 h 1196"/>
                <a:gd name="T56" fmla="*/ 73 w 1232"/>
                <a:gd name="T57" fmla="*/ 689 h 1196"/>
                <a:gd name="T58" fmla="*/ 191 w 1232"/>
                <a:gd name="T59" fmla="*/ 1011 h 1196"/>
                <a:gd name="T60" fmla="*/ 337 w 1232"/>
                <a:gd name="T61" fmla="*/ 1056 h 1196"/>
                <a:gd name="T62" fmla="*/ 381 w 1232"/>
                <a:gd name="T63" fmla="*/ 1041 h 1196"/>
                <a:gd name="T64" fmla="*/ 564 w 1232"/>
                <a:gd name="T65" fmla="*/ 1136 h 1196"/>
                <a:gd name="T66" fmla="*/ 674 w 1232"/>
                <a:gd name="T67" fmla="*/ 1041 h 1196"/>
                <a:gd name="T68" fmla="*/ 733 w 1232"/>
                <a:gd name="T69" fmla="*/ 1056 h 1196"/>
                <a:gd name="T70" fmla="*/ 982 w 1232"/>
                <a:gd name="T71" fmla="*/ 1187 h 1196"/>
                <a:gd name="T72" fmla="*/ 1158 w 1232"/>
                <a:gd name="T73" fmla="*/ 1099 h 1196"/>
                <a:gd name="T74" fmla="*/ 1231 w 1232"/>
                <a:gd name="T75" fmla="*/ 1092 h 1196"/>
                <a:gd name="T76" fmla="*/ 1216 w 1232"/>
                <a:gd name="T77" fmla="*/ 997 h 1196"/>
                <a:gd name="T78" fmla="*/ 1062 w 1232"/>
                <a:gd name="T79" fmla="*/ 843 h 1196"/>
                <a:gd name="T80" fmla="*/ 901 w 1232"/>
                <a:gd name="T81" fmla="*/ 660 h 1196"/>
                <a:gd name="T82" fmla="*/ 974 w 1232"/>
                <a:gd name="T83" fmla="*/ 587 h 1196"/>
                <a:gd name="T84" fmla="*/ 982 w 1232"/>
                <a:gd name="T85" fmla="*/ 535 h 1196"/>
                <a:gd name="T86" fmla="*/ 1033 w 1232"/>
                <a:gd name="T87" fmla="*/ 425 h 1196"/>
                <a:gd name="T88" fmla="*/ 938 w 1232"/>
                <a:gd name="T89" fmla="*/ 293 h 1196"/>
                <a:gd name="T90" fmla="*/ 953 w 1232"/>
                <a:gd name="T91" fmla="*/ 15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2" h="1196">
                  <a:moveTo>
                    <a:pt x="923" y="30"/>
                  </a:moveTo>
                  <a:lnTo>
                    <a:pt x="923" y="30"/>
                  </a:lnTo>
                  <a:cubicBezTo>
                    <a:pt x="923" y="30"/>
                    <a:pt x="967" y="103"/>
                    <a:pt x="931" y="125"/>
                  </a:cubicBezTo>
                  <a:cubicBezTo>
                    <a:pt x="901" y="154"/>
                    <a:pt x="850" y="206"/>
                    <a:pt x="850" y="227"/>
                  </a:cubicBezTo>
                  <a:cubicBezTo>
                    <a:pt x="850" y="257"/>
                    <a:pt x="894" y="308"/>
                    <a:pt x="923" y="323"/>
                  </a:cubicBezTo>
                  <a:cubicBezTo>
                    <a:pt x="960" y="337"/>
                    <a:pt x="1055" y="367"/>
                    <a:pt x="1011" y="411"/>
                  </a:cubicBezTo>
                  <a:cubicBezTo>
                    <a:pt x="967" y="447"/>
                    <a:pt x="967" y="484"/>
                    <a:pt x="953" y="506"/>
                  </a:cubicBezTo>
                  <a:cubicBezTo>
                    <a:pt x="931" y="535"/>
                    <a:pt x="960" y="557"/>
                    <a:pt x="960" y="557"/>
                  </a:cubicBezTo>
                  <a:cubicBezTo>
                    <a:pt x="960" y="557"/>
                    <a:pt x="916" y="587"/>
                    <a:pt x="887" y="587"/>
                  </a:cubicBezTo>
                  <a:cubicBezTo>
                    <a:pt x="879" y="587"/>
                    <a:pt x="879" y="587"/>
                    <a:pt x="872" y="587"/>
                  </a:cubicBezTo>
                  <a:lnTo>
                    <a:pt x="872" y="587"/>
                  </a:lnTo>
                  <a:cubicBezTo>
                    <a:pt x="850" y="587"/>
                    <a:pt x="872" y="660"/>
                    <a:pt x="872" y="660"/>
                  </a:cubicBezTo>
                  <a:cubicBezTo>
                    <a:pt x="872" y="660"/>
                    <a:pt x="879" y="784"/>
                    <a:pt x="931" y="784"/>
                  </a:cubicBezTo>
                  <a:cubicBezTo>
                    <a:pt x="982" y="784"/>
                    <a:pt x="1026" y="814"/>
                    <a:pt x="1033" y="850"/>
                  </a:cubicBezTo>
                  <a:cubicBezTo>
                    <a:pt x="1048" y="887"/>
                    <a:pt x="1070" y="916"/>
                    <a:pt x="1107" y="924"/>
                  </a:cubicBezTo>
                  <a:cubicBezTo>
                    <a:pt x="1136" y="931"/>
                    <a:pt x="1187" y="1011"/>
                    <a:pt x="1187" y="1011"/>
                  </a:cubicBezTo>
                  <a:cubicBezTo>
                    <a:pt x="1194" y="1063"/>
                    <a:pt x="1194" y="1063"/>
                    <a:pt x="1194" y="1063"/>
                  </a:cubicBezTo>
                  <a:cubicBezTo>
                    <a:pt x="1187" y="1063"/>
                    <a:pt x="1187" y="1063"/>
                    <a:pt x="1187" y="1063"/>
                  </a:cubicBezTo>
                  <a:cubicBezTo>
                    <a:pt x="1172" y="1063"/>
                    <a:pt x="1165" y="1070"/>
                    <a:pt x="1158" y="1070"/>
                  </a:cubicBezTo>
                  <a:cubicBezTo>
                    <a:pt x="1107" y="1077"/>
                    <a:pt x="1099" y="1099"/>
                    <a:pt x="1062" y="1129"/>
                  </a:cubicBezTo>
                  <a:cubicBezTo>
                    <a:pt x="1026" y="1165"/>
                    <a:pt x="997" y="1158"/>
                    <a:pt x="931" y="1165"/>
                  </a:cubicBezTo>
                  <a:cubicBezTo>
                    <a:pt x="931" y="1165"/>
                    <a:pt x="931" y="1165"/>
                    <a:pt x="923" y="1165"/>
                  </a:cubicBezTo>
                  <a:cubicBezTo>
                    <a:pt x="865" y="1165"/>
                    <a:pt x="799" y="1077"/>
                    <a:pt x="755" y="1026"/>
                  </a:cubicBezTo>
                  <a:cubicBezTo>
                    <a:pt x="733" y="1004"/>
                    <a:pt x="718" y="997"/>
                    <a:pt x="703" y="997"/>
                  </a:cubicBezTo>
                  <a:cubicBezTo>
                    <a:pt x="689" y="997"/>
                    <a:pt x="674" y="1004"/>
                    <a:pt x="645" y="1019"/>
                  </a:cubicBezTo>
                  <a:cubicBezTo>
                    <a:pt x="593" y="1048"/>
                    <a:pt x="586" y="1077"/>
                    <a:pt x="542" y="1114"/>
                  </a:cubicBezTo>
                  <a:cubicBezTo>
                    <a:pt x="528" y="1121"/>
                    <a:pt x="520" y="1129"/>
                    <a:pt x="506" y="1129"/>
                  </a:cubicBezTo>
                  <a:cubicBezTo>
                    <a:pt x="469" y="1129"/>
                    <a:pt x="432" y="1099"/>
                    <a:pt x="425" y="1077"/>
                  </a:cubicBezTo>
                  <a:cubicBezTo>
                    <a:pt x="410" y="1048"/>
                    <a:pt x="425" y="1004"/>
                    <a:pt x="388" y="997"/>
                  </a:cubicBezTo>
                  <a:cubicBezTo>
                    <a:pt x="388" y="989"/>
                    <a:pt x="381" y="989"/>
                    <a:pt x="381" y="989"/>
                  </a:cubicBezTo>
                  <a:cubicBezTo>
                    <a:pt x="352" y="989"/>
                    <a:pt x="322" y="1026"/>
                    <a:pt x="286" y="1056"/>
                  </a:cubicBezTo>
                  <a:cubicBezTo>
                    <a:pt x="279" y="1056"/>
                    <a:pt x="279" y="1063"/>
                    <a:pt x="271" y="1063"/>
                  </a:cubicBezTo>
                  <a:cubicBezTo>
                    <a:pt x="242" y="1063"/>
                    <a:pt x="212" y="982"/>
                    <a:pt x="183" y="953"/>
                  </a:cubicBezTo>
                  <a:cubicBezTo>
                    <a:pt x="154" y="916"/>
                    <a:pt x="161" y="843"/>
                    <a:pt x="169" y="792"/>
                  </a:cubicBezTo>
                  <a:cubicBezTo>
                    <a:pt x="176" y="740"/>
                    <a:pt x="132" y="696"/>
                    <a:pt x="95" y="660"/>
                  </a:cubicBezTo>
                  <a:cubicBezTo>
                    <a:pt x="81" y="652"/>
                    <a:pt x="81" y="652"/>
                    <a:pt x="51" y="645"/>
                  </a:cubicBezTo>
                  <a:cubicBezTo>
                    <a:pt x="51" y="638"/>
                    <a:pt x="51" y="638"/>
                    <a:pt x="51" y="638"/>
                  </a:cubicBezTo>
                  <a:cubicBezTo>
                    <a:pt x="51" y="638"/>
                    <a:pt x="29" y="572"/>
                    <a:pt x="59" y="528"/>
                  </a:cubicBezTo>
                  <a:cubicBezTo>
                    <a:pt x="81" y="484"/>
                    <a:pt x="95" y="440"/>
                    <a:pt x="110" y="418"/>
                  </a:cubicBezTo>
                  <a:cubicBezTo>
                    <a:pt x="110" y="411"/>
                    <a:pt x="117" y="411"/>
                    <a:pt x="117" y="411"/>
                  </a:cubicBezTo>
                  <a:cubicBezTo>
                    <a:pt x="132" y="411"/>
                    <a:pt x="154" y="447"/>
                    <a:pt x="161" y="484"/>
                  </a:cubicBezTo>
                  <a:cubicBezTo>
                    <a:pt x="169" y="513"/>
                    <a:pt x="176" y="557"/>
                    <a:pt x="198" y="557"/>
                  </a:cubicBezTo>
                  <a:cubicBezTo>
                    <a:pt x="205" y="557"/>
                    <a:pt x="212" y="550"/>
                    <a:pt x="227" y="542"/>
                  </a:cubicBezTo>
                  <a:cubicBezTo>
                    <a:pt x="279" y="499"/>
                    <a:pt x="308" y="520"/>
                    <a:pt x="330" y="447"/>
                  </a:cubicBezTo>
                  <a:cubicBezTo>
                    <a:pt x="359" y="381"/>
                    <a:pt x="366" y="345"/>
                    <a:pt x="410" y="345"/>
                  </a:cubicBezTo>
                  <a:cubicBezTo>
                    <a:pt x="447" y="345"/>
                    <a:pt x="491" y="345"/>
                    <a:pt x="528" y="323"/>
                  </a:cubicBezTo>
                  <a:cubicBezTo>
                    <a:pt x="557" y="293"/>
                    <a:pt x="550" y="279"/>
                    <a:pt x="579" y="257"/>
                  </a:cubicBezTo>
                  <a:cubicBezTo>
                    <a:pt x="586" y="242"/>
                    <a:pt x="601" y="242"/>
                    <a:pt x="616" y="242"/>
                  </a:cubicBezTo>
                  <a:cubicBezTo>
                    <a:pt x="623" y="242"/>
                    <a:pt x="630" y="242"/>
                    <a:pt x="638" y="242"/>
                  </a:cubicBezTo>
                  <a:cubicBezTo>
                    <a:pt x="645" y="242"/>
                    <a:pt x="652" y="242"/>
                    <a:pt x="660" y="235"/>
                  </a:cubicBezTo>
                  <a:cubicBezTo>
                    <a:pt x="696" y="227"/>
                    <a:pt x="703" y="206"/>
                    <a:pt x="711" y="169"/>
                  </a:cubicBezTo>
                  <a:cubicBezTo>
                    <a:pt x="718" y="132"/>
                    <a:pt x="733" y="118"/>
                    <a:pt x="762" y="110"/>
                  </a:cubicBezTo>
                  <a:cubicBezTo>
                    <a:pt x="799" y="103"/>
                    <a:pt x="813" y="110"/>
                    <a:pt x="850" y="74"/>
                  </a:cubicBezTo>
                  <a:cubicBezTo>
                    <a:pt x="879" y="44"/>
                    <a:pt x="923" y="30"/>
                    <a:pt x="923" y="30"/>
                  </a:cubicBezTo>
                  <a:lnTo>
                    <a:pt x="938" y="0"/>
                  </a:lnTo>
                  <a:lnTo>
                    <a:pt x="938" y="0"/>
                  </a:lnTo>
                  <a:cubicBezTo>
                    <a:pt x="923" y="0"/>
                    <a:pt x="923" y="0"/>
                    <a:pt x="923" y="0"/>
                  </a:cubicBezTo>
                  <a:cubicBezTo>
                    <a:pt x="916" y="0"/>
                    <a:pt x="865" y="15"/>
                    <a:pt x="828" y="51"/>
                  </a:cubicBezTo>
                  <a:cubicBezTo>
                    <a:pt x="813" y="74"/>
                    <a:pt x="806" y="74"/>
                    <a:pt x="784" y="74"/>
                  </a:cubicBezTo>
                  <a:cubicBezTo>
                    <a:pt x="777" y="74"/>
                    <a:pt x="769" y="81"/>
                    <a:pt x="755" y="81"/>
                  </a:cubicBezTo>
                  <a:cubicBezTo>
                    <a:pt x="703" y="96"/>
                    <a:pt x="689" y="125"/>
                    <a:pt x="681" y="161"/>
                  </a:cubicBezTo>
                  <a:cubicBezTo>
                    <a:pt x="674" y="198"/>
                    <a:pt x="667" y="206"/>
                    <a:pt x="652" y="206"/>
                  </a:cubicBezTo>
                  <a:cubicBezTo>
                    <a:pt x="652" y="206"/>
                    <a:pt x="645" y="213"/>
                    <a:pt x="638" y="213"/>
                  </a:cubicBezTo>
                  <a:lnTo>
                    <a:pt x="630" y="213"/>
                  </a:lnTo>
                  <a:cubicBezTo>
                    <a:pt x="623" y="206"/>
                    <a:pt x="623" y="206"/>
                    <a:pt x="616" y="206"/>
                  </a:cubicBezTo>
                  <a:cubicBezTo>
                    <a:pt x="601" y="206"/>
                    <a:pt x="579" y="213"/>
                    <a:pt x="557" y="235"/>
                  </a:cubicBezTo>
                  <a:cubicBezTo>
                    <a:pt x="542" y="249"/>
                    <a:pt x="535" y="257"/>
                    <a:pt x="528" y="271"/>
                  </a:cubicBezTo>
                  <a:cubicBezTo>
                    <a:pt x="528" y="279"/>
                    <a:pt x="520" y="286"/>
                    <a:pt x="506" y="301"/>
                  </a:cubicBezTo>
                  <a:cubicBezTo>
                    <a:pt x="484" y="315"/>
                    <a:pt x="447" y="315"/>
                    <a:pt x="410" y="315"/>
                  </a:cubicBezTo>
                  <a:cubicBezTo>
                    <a:pt x="344" y="315"/>
                    <a:pt x="330" y="367"/>
                    <a:pt x="308" y="425"/>
                  </a:cubicBezTo>
                  <a:cubicBezTo>
                    <a:pt x="300" y="440"/>
                    <a:pt x="300" y="440"/>
                    <a:pt x="300" y="440"/>
                  </a:cubicBezTo>
                  <a:cubicBezTo>
                    <a:pt x="293" y="469"/>
                    <a:pt x="279" y="477"/>
                    <a:pt x="264" y="484"/>
                  </a:cubicBezTo>
                  <a:cubicBezTo>
                    <a:pt x="249" y="491"/>
                    <a:pt x="227" y="506"/>
                    <a:pt x="212" y="520"/>
                  </a:cubicBezTo>
                  <a:cubicBezTo>
                    <a:pt x="205" y="520"/>
                    <a:pt x="205" y="520"/>
                    <a:pt x="205" y="528"/>
                  </a:cubicBezTo>
                  <a:cubicBezTo>
                    <a:pt x="198" y="513"/>
                    <a:pt x="191" y="499"/>
                    <a:pt x="191" y="484"/>
                  </a:cubicBezTo>
                  <a:cubicBezTo>
                    <a:pt x="191" y="477"/>
                    <a:pt x="191" y="477"/>
                    <a:pt x="191" y="477"/>
                  </a:cubicBezTo>
                  <a:cubicBezTo>
                    <a:pt x="191" y="462"/>
                    <a:pt x="169" y="381"/>
                    <a:pt x="117" y="381"/>
                  </a:cubicBezTo>
                  <a:lnTo>
                    <a:pt x="117" y="381"/>
                  </a:lnTo>
                  <a:cubicBezTo>
                    <a:pt x="110" y="381"/>
                    <a:pt x="95" y="381"/>
                    <a:pt x="81" y="396"/>
                  </a:cubicBezTo>
                  <a:cubicBezTo>
                    <a:pt x="73" y="411"/>
                    <a:pt x="66" y="432"/>
                    <a:pt x="59" y="447"/>
                  </a:cubicBezTo>
                  <a:cubicBezTo>
                    <a:pt x="51" y="469"/>
                    <a:pt x="44" y="491"/>
                    <a:pt x="29" y="513"/>
                  </a:cubicBezTo>
                  <a:cubicBezTo>
                    <a:pt x="0" y="565"/>
                    <a:pt x="15" y="638"/>
                    <a:pt x="22" y="645"/>
                  </a:cubicBezTo>
                  <a:cubicBezTo>
                    <a:pt x="22" y="652"/>
                    <a:pt x="22" y="652"/>
                    <a:pt x="22" y="652"/>
                  </a:cubicBezTo>
                  <a:cubicBezTo>
                    <a:pt x="29" y="667"/>
                    <a:pt x="29" y="667"/>
                    <a:pt x="29" y="667"/>
                  </a:cubicBezTo>
                  <a:cubicBezTo>
                    <a:pt x="44" y="674"/>
                    <a:pt x="44" y="674"/>
                    <a:pt x="44" y="674"/>
                  </a:cubicBezTo>
                  <a:cubicBezTo>
                    <a:pt x="51" y="674"/>
                    <a:pt x="59" y="682"/>
                    <a:pt x="66" y="682"/>
                  </a:cubicBezTo>
                  <a:cubicBezTo>
                    <a:pt x="66" y="682"/>
                    <a:pt x="66" y="682"/>
                    <a:pt x="73" y="689"/>
                  </a:cubicBezTo>
                  <a:cubicBezTo>
                    <a:pt x="125" y="726"/>
                    <a:pt x="147" y="755"/>
                    <a:pt x="139" y="784"/>
                  </a:cubicBezTo>
                  <a:cubicBezTo>
                    <a:pt x="132" y="843"/>
                    <a:pt x="117" y="931"/>
                    <a:pt x="161" y="975"/>
                  </a:cubicBezTo>
                  <a:cubicBezTo>
                    <a:pt x="176" y="982"/>
                    <a:pt x="183" y="997"/>
                    <a:pt x="191" y="1011"/>
                  </a:cubicBezTo>
                  <a:cubicBezTo>
                    <a:pt x="212" y="1056"/>
                    <a:pt x="234" y="1092"/>
                    <a:pt x="271" y="1092"/>
                  </a:cubicBezTo>
                  <a:cubicBezTo>
                    <a:pt x="286" y="1092"/>
                    <a:pt x="293" y="1085"/>
                    <a:pt x="308" y="1077"/>
                  </a:cubicBezTo>
                  <a:cubicBezTo>
                    <a:pt x="315" y="1070"/>
                    <a:pt x="330" y="1063"/>
                    <a:pt x="337" y="1056"/>
                  </a:cubicBezTo>
                  <a:cubicBezTo>
                    <a:pt x="352" y="1041"/>
                    <a:pt x="366" y="1026"/>
                    <a:pt x="381" y="1026"/>
                  </a:cubicBezTo>
                  <a:lnTo>
                    <a:pt x="381" y="1026"/>
                  </a:lnTo>
                  <a:cubicBezTo>
                    <a:pt x="381" y="1026"/>
                    <a:pt x="381" y="1033"/>
                    <a:pt x="381" y="1041"/>
                  </a:cubicBezTo>
                  <a:cubicBezTo>
                    <a:pt x="388" y="1056"/>
                    <a:pt x="388" y="1077"/>
                    <a:pt x="396" y="1092"/>
                  </a:cubicBezTo>
                  <a:cubicBezTo>
                    <a:pt x="410" y="1121"/>
                    <a:pt x="454" y="1158"/>
                    <a:pt x="506" y="1158"/>
                  </a:cubicBezTo>
                  <a:cubicBezTo>
                    <a:pt x="528" y="1158"/>
                    <a:pt x="542" y="1151"/>
                    <a:pt x="564" y="1136"/>
                  </a:cubicBezTo>
                  <a:cubicBezTo>
                    <a:pt x="579" y="1121"/>
                    <a:pt x="593" y="1107"/>
                    <a:pt x="608" y="1092"/>
                  </a:cubicBezTo>
                  <a:cubicBezTo>
                    <a:pt x="623" y="1070"/>
                    <a:pt x="638" y="1056"/>
                    <a:pt x="660" y="1048"/>
                  </a:cubicBezTo>
                  <a:cubicBezTo>
                    <a:pt x="674" y="1041"/>
                    <a:pt x="674" y="1041"/>
                    <a:pt x="674" y="1041"/>
                  </a:cubicBezTo>
                  <a:cubicBezTo>
                    <a:pt x="689" y="1033"/>
                    <a:pt x="703" y="1026"/>
                    <a:pt x="703" y="1026"/>
                  </a:cubicBezTo>
                  <a:cubicBezTo>
                    <a:pt x="711" y="1026"/>
                    <a:pt x="718" y="1026"/>
                    <a:pt x="733" y="1048"/>
                  </a:cubicBezTo>
                  <a:cubicBezTo>
                    <a:pt x="733" y="1056"/>
                    <a:pt x="733" y="1056"/>
                    <a:pt x="733" y="1056"/>
                  </a:cubicBezTo>
                  <a:cubicBezTo>
                    <a:pt x="784" y="1107"/>
                    <a:pt x="857" y="1195"/>
                    <a:pt x="923" y="1195"/>
                  </a:cubicBezTo>
                  <a:cubicBezTo>
                    <a:pt x="931" y="1195"/>
                    <a:pt x="931" y="1195"/>
                    <a:pt x="938" y="1195"/>
                  </a:cubicBezTo>
                  <a:cubicBezTo>
                    <a:pt x="953" y="1195"/>
                    <a:pt x="967" y="1187"/>
                    <a:pt x="982" y="1187"/>
                  </a:cubicBezTo>
                  <a:cubicBezTo>
                    <a:pt x="1019" y="1187"/>
                    <a:pt x="1048" y="1187"/>
                    <a:pt x="1084" y="1151"/>
                  </a:cubicBezTo>
                  <a:cubicBezTo>
                    <a:pt x="1092" y="1143"/>
                    <a:pt x="1092" y="1143"/>
                    <a:pt x="1099" y="1136"/>
                  </a:cubicBezTo>
                  <a:cubicBezTo>
                    <a:pt x="1121" y="1114"/>
                    <a:pt x="1129" y="1107"/>
                    <a:pt x="1158" y="1099"/>
                  </a:cubicBezTo>
                  <a:cubicBezTo>
                    <a:pt x="1172" y="1099"/>
                    <a:pt x="1180" y="1099"/>
                    <a:pt x="1187" y="1092"/>
                  </a:cubicBezTo>
                  <a:cubicBezTo>
                    <a:pt x="1202" y="1092"/>
                    <a:pt x="1202" y="1092"/>
                    <a:pt x="1202" y="1092"/>
                  </a:cubicBezTo>
                  <a:cubicBezTo>
                    <a:pt x="1231" y="1092"/>
                    <a:pt x="1231" y="1092"/>
                    <a:pt x="1231" y="1092"/>
                  </a:cubicBezTo>
                  <a:cubicBezTo>
                    <a:pt x="1231" y="1056"/>
                    <a:pt x="1231" y="1056"/>
                    <a:pt x="1231" y="1056"/>
                  </a:cubicBezTo>
                  <a:cubicBezTo>
                    <a:pt x="1216" y="1004"/>
                    <a:pt x="1216" y="1004"/>
                    <a:pt x="1216" y="1004"/>
                  </a:cubicBezTo>
                  <a:cubicBezTo>
                    <a:pt x="1216" y="997"/>
                    <a:pt x="1216" y="997"/>
                    <a:pt x="1216" y="997"/>
                  </a:cubicBezTo>
                  <a:lnTo>
                    <a:pt x="1216" y="997"/>
                  </a:lnTo>
                  <a:cubicBezTo>
                    <a:pt x="1202" y="975"/>
                    <a:pt x="1150" y="909"/>
                    <a:pt x="1114" y="894"/>
                  </a:cubicBezTo>
                  <a:cubicBezTo>
                    <a:pt x="1092" y="894"/>
                    <a:pt x="1070" y="865"/>
                    <a:pt x="1062" y="843"/>
                  </a:cubicBezTo>
                  <a:cubicBezTo>
                    <a:pt x="1055" y="792"/>
                    <a:pt x="997" y="748"/>
                    <a:pt x="931" y="748"/>
                  </a:cubicBezTo>
                  <a:cubicBezTo>
                    <a:pt x="923" y="748"/>
                    <a:pt x="909" y="704"/>
                    <a:pt x="901" y="660"/>
                  </a:cubicBezTo>
                  <a:lnTo>
                    <a:pt x="901" y="660"/>
                  </a:lnTo>
                  <a:cubicBezTo>
                    <a:pt x="901" y="652"/>
                    <a:pt x="901" y="652"/>
                    <a:pt x="901" y="652"/>
                  </a:cubicBezTo>
                  <a:cubicBezTo>
                    <a:pt x="901" y="645"/>
                    <a:pt x="894" y="630"/>
                    <a:pt x="894" y="616"/>
                  </a:cubicBezTo>
                  <a:cubicBezTo>
                    <a:pt x="931" y="616"/>
                    <a:pt x="967" y="594"/>
                    <a:pt x="974" y="587"/>
                  </a:cubicBezTo>
                  <a:cubicBezTo>
                    <a:pt x="1011" y="565"/>
                    <a:pt x="1011" y="565"/>
                    <a:pt x="1011" y="565"/>
                  </a:cubicBezTo>
                  <a:cubicBezTo>
                    <a:pt x="982" y="535"/>
                    <a:pt x="982" y="535"/>
                    <a:pt x="982" y="535"/>
                  </a:cubicBezTo>
                  <a:lnTo>
                    <a:pt x="982" y="535"/>
                  </a:lnTo>
                  <a:lnTo>
                    <a:pt x="974" y="528"/>
                  </a:lnTo>
                  <a:cubicBezTo>
                    <a:pt x="982" y="513"/>
                    <a:pt x="989" y="506"/>
                    <a:pt x="997" y="491"/>
                  </a:cubicBezTo>
                  <a:cubicBezTo>
                    <a:pt x="1004" y="469"/>
                    <a:pt x="1011" y="455"/>
                    <a:pt x="1033" y="425"/>
                  </a:cubicBezTo>
                  <a:cubicBezTo>
                    <a:pt x="1055" y="411"/>
                    <a:pt x="1055" y="389"/>
                    <a:pt x="1048" y="374"/>
                  </a:cubicBezTo>
                  <a:cubicBezTo>
                    <a:pt x="1041" y="337"/>
                    <a:pt x="997" y="323"/>
                    <a:pt x="960" y="301"/>
                  </a:cubicBezTo>
                  <a:cubicBezTo>
                    <a:pt x="953" y="301"/>
                    <a:pt x="945" y="301"/>
                    <a:pt x="938" y="293"/>
                  </a:cubicBezTo>
                  <a:cubicBezTo>
                    <a:pt x="909" y="279"/>
                    <a:pt x="879" y="242"/>
                    <a:pt x="879" y="227"/>
                  </a:cubicBezTo>
                  <a:cubicBezTo>
                    <a:pt x="879" y="220"/>
                    <a:pt x="916" y="176"/>
                    <a:pt x="953" y="154"/>
                  </a:cubicBezTo>
                  <a:cubicBezTo>
                    <a:pt x="997" y="118"/>
                    <a:pt x="974" y="59"/>
                    <a:pt x="953" y="15"/>
                  </a:cubicBezTo>
                  <a:cubicBezTo>
                    <a:pt x="938" y="0"/>
                    <a:pt x="938" y="0"/>
                    <a:pt x="938" y="0"/>
                  </a:cubicBezTo>
                  <a:lnTo>
                    <a:pt x="923" y="30"/>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grpSp>
      <p:grpSp>
        <p:nvGrpSpPr>
          <p:cNvPr id="61" name="Group 60">
            <a:extLst>
              <a:ext uri="{FF2B5EF4-FFF2-40B4-BE49-F238E27FC236}">
                <a16:creationId xmlns:a16="http://schemas.microsoft.com/office/drawing/2014/main" id="{41C55CE5-6DD8-F84F-B000-65DC42AFF20A}"/>
              </a:ext>
            </a:extLst>
          </p:cNvPr>
          <p:cNvGrpSpPr/>
          <p:nvPr/>
        </p:nvGrpSpPr>
        <p:grpSpPr>
          <a:xfrm>
            <a:off x="14245488" y="1131813"/>
            <a:ext cx="8617528" cy="10979162"/>
            <a:chOff x="1514634" y="1131813"/>
            <a:chExt cx="8617528" cy="10979162"/>
          </a:xfrm>
        </p:grpSpPr>
        <p:grpSp>
          <p:nvGrpSpPr>
            <p:cNvPr id="62" name="Group 61">
              <a:extLst>
                <a:ext uri="{FF2B5EF4-FFF2-40B4-BE49-F238E27FC236}">
                  <a16:creationId xmlns:a16="http://schemas.microsoft.com/office/drawing/2014/main" id="{BE4256F8-8DBE-6B48-B996-5B4CC5936B57}"/>
                </a:ext>
              </a:extLst>
            </p:cNvPr>
            <p:cNvGrpSpPr/>
            <p:nvPr/>
          </p:nvGrpSpPr>
          <p:grpSpPr>
            <a:xfrm>
              <a:off x="2145595" y="1131813"/>
              <a:ext cx="6300470" cy="2214464"/>
              <a:chOff x="7861505" y="1407238"/>
              <a:chExt cx="6300470" cy="2214464"/>
            </a:xfrm>
          </p:grpSpPr>
          <p:sp>
            <p:nvSpPr>
              <p:cNvPr id="67" name="TextBox 66">
                <a:extLst>
                  <a:ext uri="{FF2B5EF4-FFF2-40B4-BE49-F238E27FC236}">
                    <a16:creationId xmlns:a16="http://schemas.microsoft.com/office/drawing/2014/main" id="{5B257D21-6402-AC43-8A88-1AEC1F59114A}"/>
                  </a:ext>
                </a:extLst>
              </p:cNvPr>
              <p:cNvSpPr txBox="1"/>
              <p:nvPr/>
            </p:nvSpPr>
            <p:spPr>
              <a:xfrm>
                <a:off x="7861505" y="1867376"/>
                <a:ext cx="630047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GERMANY MAP</a:t>
                </a:r>
              </a:p>
            </p:txBody>
          </p:sp>
          <p:sp>
            <p:nvSpPr>
              <p:cNvPr id="68" name="TextBox 67">
                <a:extLst>
                  <a:ext uri="{FF2B5EF4-FFF2-40B4-BE49-F238E27FC236}">
                    <a16:creationId xmlns:a16="http://schemas.microsoft.com/office/drawing/2014/main" id="{9D79F6BD-D220-C84A-A6AB-B973B2F686DC}"/>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3" name="Rectangle 62">
              <a:extLst>
                <a:ext uri="{FF2B5EF4-FFF2-40B4-BE49-F238E27FC236}">
                  <a16:creationId xmlns:a16="http://schemas.microsoft.com/office/drawing/2014/main" id="{62A70EC4-A466-7D45-939A-D8BE3D4D4287}"/>
                </a:ext>
              </a:extLst>
            </p:cNvPr>
            <p:cNvSpPr/>
            <p:nvPr/>
          </p:nvSpPr>
          <p:spPr>
            <a:xfrm>
              <a:off x="1514634" y="100693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0C49B97-B48A-364C-BF35-FA331C4F1EBC}"/>
                </a:ext>
              </a:extLst>
            </p:cNvPr>
            <p:cNvSpPr txBox="1"/>
            <p:nvPr/>
          </p:nvSpPr>
          <p:spPr>
            <a:xfrm>
              <a:off x="2145595" y="8499387"/>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5" name="TextBox 64">
              <a:extLst>
                <a:ext uri="{FF2B5EF4-FFF2-40B4-BE49-F238E27FC236}">
                  <a16:creationId xmlns:a16="http://schemas.microsoft.com/office/drawing/2014/main" id="{E72E7246-08DA-0B4A-AE20-2024394B9535}"/>
                </a:ext>
              </a:extLst>
            </p:cNvPr>
            <p:cNvSpPr txBox="1"/>
            <p:nvPr/>
          </p:nvSpPr>
          <p:spPr>
            <a:xfrm>
              <a:off x="2145595" y="105089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6" name="Rectangle 65">
              <a:extLst>
                <a:ext uri="{FF2B5EF4-FFF2-40B4-BE49-F238E27FC236}">
                  <a16:creationId xmlns:a16="http://schemas.microsoft.com/office/drawing/2014/main" id="{4CE4BF82-8A7F-6B4F-859A-B962CC8400D3}"/>
                </a:ext>
              </a:extLst>
            </p:cNvPr>
            <p:cNvSpPr/>
            <p:nvPr/>
          </p:nvSpPr>
          <p:spPr>
            <a:xfrm>
              <a:off x="2145595"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sp>
        <p:nvSpPr>
          <p:cNvPr id="69" name="Oval 68">
            <a:extLst>
              <a:ext uri="{FF2B5EF4-FFF2-40B4-BE49-F238E27FC236}">
                <a16:creationId xmlns:a16="http://schemas.microsoft.com/office/drawing/2014/main" id="{697F264A-B88E-D940-88DC-680A7CAC7FCE}"/>
              </a:ext>
            </a:extLst>
          </p:cNvPr>
          <p:cNvSpPr/>
          <p:nvPr/>
        </p:nvSpPr>
        <p:spPr>
          <a:xfrm>
            <a:off x="6215822" y="4796535"/>
            <a:ext cx="588184" cy="5881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7D9F766-78A1-6245-AEA3-03F5DE0D2E3A}"/>
              </a:ext>
            </a:extLst>
          </p:cNvPr>
          <p:cNvSpPr/>
          <p:nvPr/>
        </p:nvSpPr>
        <p:spPr>
          <a:xfrm>
            <a:off x="8937242" y="4403287"/>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B394413-2953-324E-96B0-303042B834CC}"/>
              </a:ext>
            </a:extLst>
          </p:cNvPr>
          <p:cNvSpPr/>
          <p:nvPr/>
        </p:nvSpPr>
        <p:spPr>
          <a:xfrm>
            <a:off x="7146758" y="7142453"/>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11AB4D1-870A-5C47-809B-5AA1DDD95882}"/>
              </a:ext>
            </a:extLst>
          </p:cNvPr>
          <p:cNvSpPr/>
          <p:nvPr/>
        </p:nvSpPr>
        <p:spPr>
          <a:xfrm>
            <a:off x="8012213" y="10099934"/>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E14599E-60B4-4044-8CD9-1DE81F219EDB}"/>
              </a:ext>
            </a:extLst>
          </p:cNvPr>
          <p:cNvSpPr/>
          <p:nvPr/>
        </p:nvSpPr>
        <p:spPr>
          <a:xfrm>
            <a:off x="4098630" y="7946600"/>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31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433E68D-74C3-DD47-AF87-5374052DD411}"/>
              </a:ext>
            </a:extLst>
          </p:cNvPr>
          <p:cNvGrpSpPr/>
          <p:nvPr/>
        </p:nvGrpSpPr>
        <p:grpSpPr>
          <a:xfrm>
            <a:off x="2703657" y="6820985"/>
            <a:ext cx="18970336" cy="3657335"/>
            <a:chOff x="1694207" y="6820985"/>
            <a:chExt cx="18970336" cy="3657335"/>
          </a:xfrm>
        </p:grpSpPr>
        <p:grpSp>
          <p:nvGrpSpPr>
            <p:cNvPr id="4" name="Group 3">
              <a:extLst>
                <a:ext uri="{FF2B5EF4-FFF2-40B4-BE49-F238E27FC236}">
                  <a16:creationId xmlns:a16="http://schemas.microsoft.com/office/drawing/2014/main" id="{10E4B259-ABD8-A341-9365-FB53343F47A1}"/>
                </a:ext>
              </a:extLst>
            </p:cNvPr>
            <p:cNvGrpSpPr/>
            <p:nvPr/>
          </p:nvGrpSpPr>
          <p:grpSpPr>
            <a:xfrm>
              <a:off x="1694207" y="8259251"/>
              <a:ext cx="4985520" cy="2219069"/>
              <a:chOff x="1694207" y="8259251"/>
              <a:chExt cx="4985520" cy="2219069"/>
            </a:xfrm>
          </p:grpSpPr>
          <p:sp>
            <p:nvSpPr>
              <p:cNvPr id="14" name="TextBox 13">
                <a:extLst>
                  <a:ext uri="{FF2B5EF4-FFF2-40B4-BE49-F238E27FC236}">
                    <a16:creationId xmlns:a16="http://schemas.microsoft.com/office/drawing/2014/main" id="{1D10FB8C-E187-8A4B-8908-29A83A3D4A7A}"/>
                  </a:ext>
                </a:extLst>
              </p:cNvPr>
              <p:cNvSpPr txBox="1"/>
              <p:nvPr/>
            </p:nvSpPr>
            <p:spPr>
              <a:xfrm>
                <a:off x="1694207"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1C76E46D-0F61-534D-B7F5-77EEADDF11CD}"/>
                </a:ext>
              </a:extLst>
            </p:cNvPr>
            <p:cNvGrpSpPr/>
            <p:nvPr/>
          </p:nvGrpSpPr>
          <p:grpSpPr>
            <a:xfrm>
              <a:off x="8739791" y="8259251"/>
              <a:ext cx="4985520" cy="2219069"/>
              <a:chOff x="10392833" y="8259251"/>
              <a:chExt cx="4985520" cy="2219069"/>
            </a:xfrm>
          </p:grpSpPr>
          <p:sp>
            <p:nvSpPr>
              <p:cNvPr id="32" name="TextBox 31">
                <a:extLst>
                  <a:ext uri="{FF2B5EF4-FFF2-40B4-BE49-F238E27FC236}">
                    <a16:creationId xmlns:a16="http://schemas.microsoft.com/office/drawing/2014/main" id="{0B230315-9F64-1B4E-A643-AAB2A7D4C26E}"/>
                  </a:ext>
                </a:extLst>
              </p:cNvPr>
              <p:cNvSpPr txBox="1"/>
              <p:nvPr/>
            </p:nvSpPr>
            <p:spPr>
              <a:xfrm>
                <a:off x="1039283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EF635AAB-FC42-C946-8D77-51D547A653A5}"/>
                  </a:ext>
                </a:extLst>
              </p:cNvPr>
              <p:cNvSpPr/>
              <p:nvPr/>
            </p:nvSpPr>
            <p:spPr>
              <a:xfrm>
                <a:off x="1039283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365E7472-6071-744D-B0E0-BE7CED6511B1}"/>
                </a:ext>
              </a:extLst>
            </p:cNvPr>
            <p:cNvGrpSpPr/>
            <p:nvPr/>
          </p:nvGrpSpPr>
          <p:grpSpPr>
            <a:xfrm>
              <a:off x="15679023" y="8259251"/>
              <a:ext cx="4985520" cy="2219069"/>
              <a:chOff x="15679023" y="8259251"/>
              <a:chExt cx="4985520" cy="2219069"/>
            </a:xfrm>
          </p:grpSpPr>
          <p:sp>
            <p:nvSpPr>
              <p:cNvPr id="35" name="TextBox 34">
                <a:extLst>
                  <a:ext uri="{FF2B5EF4-FFF2-40B4-BE49-F238E27FC236}">
                    <a16:creationId xmlns:a16="http://schemas.microsoft.com/office/drawing/2014/main" id="{91988DFA-39E2-2B47-9B4C-56C6366418EB}"/>
                  </a:ext>
                </a:extLst>
              </p:cNvPr>
              <p:cNvSpPr txBox="1"/>
              <p:nvPr/>
            </p:nvSpPr>
            <p:spPr>
              <a:xfrm>
                <a:off x="1567902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6" name="Rectangle 35">
                <a:extLst>
                  <a:ext uri="{FF2B5EF4-FFF2-40B4-BE49-F238E27FC236}">
                    <a16:creationId xmlns:a16="http://schemas.microsoft.com/office/drawing/2014/main" id="{92EC684C-7191-6840-AC6A-D76694339B35}"/>
                  </a:ext>
                </a:extLst>
              </p:cNvPr>
              <p:cNvSpPr/>
              <p:nvPr/>
            </p:nvSpPr>
            <p:spPr>
              <a:xfrm>
                <a:off x="1567902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1706219" y="6820985"/>
              <a:ext cx="2977834"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2017</a:t>
              </a:r>
            </a:p>
          </p:txBody>
        </p:sp>
        <p:sp>
          <p:nvSpPr>
            <p:cNvPr id="39" name="TextBox 38">
              <a:extLst>
                <a:ext uri="{FF2B5EF4-FFF2-40B4-BE49-F238E27FC236}">
                  <a16:creationId xmlns:a16="http://schemas.microsoft.com/office/drawing/2014/main" id="{742F74C0-6CE9-134C-AF1A-0F133EE32AB4}"/>
                </a:ext>
              </a:extLst>
            </p:cNvPr>
            <p:cNvSpPr txBox="1"/>
            <p:nvPr/>
          </p:nvSpPr>
          <p:spPr>
            <a:xfrm>
              <a:off x="8674603" y="6820985"/>
              <a:ext cx="2977834"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2018</a:t>
              </a:r>
            </a:p>
          </p:txBody>
        </p:sp>
        <p:sp>
          <p:nvSpPr>
            <p:cNvPr id="40" name="TextBox 39">
              <a:extLst>
                <a:ext uri="{FF2B5EF4-FFF2-40B4-BE49-F238E27FC236}">
                  <a16:creationId xmlns:a16="http://schemas.microsoft.com/office/drawing/2014/main" id="{A6AE62FE-5556-FA42-8F8D-09A7E2EAACD7}"/>
                </a:ext>
              </a:extLst>
            </p:cNvPr>
            <p:cNvSpPr txBox="1"/>
            <p:nvPr/>
          </p:nvSpPr>
          <p:spPr>
            <a:xfrm>
              <a:off x="15691035" y="6820985"/>
              <a:ext cx="2977834"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2019</a:t>
              </a:r>
            </a:p>
          </p:txBody>
        </p:sp>
      </p:grpSp>
      <p:sp>
        <p:nvSpPr>
          <p:cNvPr id="20" name="TextBox 19">
            <a:extLst>
              <a:ext uri="{FF2B5EF4-FFF2-40B4-BE49-F238E27FC236}">
                <a16:creationId xmlns:a16="http://schemas.microsoft.com/office/drawing/2014/main" id="{28C5E58E-F10C-6146-85E5-E1AF0BFFBFCA}"/>
              </a:ext>
            </a:extLst>
          </p:cNvPr>
          <p:cNvSpPr txBox="1"/>
          <p:nvPr/>
        </p:nvSpPr>
        <p:spPr>
          <a:xfrm>
            <a:off x="12739743" y="3237679"/>
            <a:ext cx="8934250"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cxnSp>
        <p:nvCxnSpPr>
          <p:cNvPr id="19" name="Straight Connector 18">
            <a:extLst>
              <a:ext uri="{FF2B5EF4-FFF2-40B4-BE49-F238E27FC236}">
                <a16:creationId xmlns:a16="http://schemas.microsoft.com/office/drawing/2014/main" id="{ACDA6956-F370-3742-BB39-288CE5856A26}"/>
              </a:ext>
            </a:extLst>
          </p:cNvPr>
          <p:cNvCxnSpPr/>
          <p:nvPr/>
        </p:nvCxnSpPr>
        <p:spPr>
          <a:xfrm>
            <a:off x="11765955" y="7138352"/>
            <a:ext cx="446227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5265DD-2FD4-9941-ADB3-2CA0555D358C}"/>
              </a:ext>
            </a:extLst>
          </p:cNvPr>
          <p:cNvCxnSpPr/>
          <p:nvPr/>
        </p:nvCxnSpPr>
        <p:spPr>
          <a:xfrm>
            <a:off x="4721688" y="7138352"/>
            <a:ext cx="446227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B8CE30B-8583-434F-B29F-AAD5B190211B}"/>
              </a:ext>
            </a:extLst>
          </p:cNvPr>
          <p:cNvCxnSpPr>
            <a:cxnSpLocks/>
          </p:cNvCxnSpPr>
          <p:nvPr/>
        </p:nvCxnSpPr>
        <p:spPr>
          <a:xfrm>
            <a:off x="14221" y="7138352"/>
            <a:ext cx="225484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919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2AAD18E6-DC8D-AF41-A8AD-0AB9CC493A40}"/>
              </a:ext>
            </a:extLst>
          </p:cNvPr>
          <p:cNvGrpSpPr/>
          <p:nvPr/>
        </p:nvGrpSpPr>
        <p:grpSpPr>
          <a:xfrm>
            <a:off x="10670051" y="1297234"/>
            <a:ext cx="11021459" cy="7819871"/>
            <a:chOff x="9708784" y="2997891"/>
            <a:chExt cx="13564358" cy="9624094"/>
          </a:xfrm>
          <a:solidFill>
            <a:srgbClr val="F2F2F2"/>
          </a:solidFill>
        </p:grpSpPr>
        <p:sp>
          <p:nvSpPr>
            <p:cNvPr id="54" name="Freeform 149">
              <a:extLst>
                <a:ext uri="{FF2B5EF4-FFF2-40B4-BE49-F238E27FC236}">
                  <a16:creationId xmlns:a16="http://schemas.microsoft.com/office/drawing/2014/main" id="{119C19F9-6895-624D-9664-71BEEC61CDAB}"/>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solidFill>
              <a:schemeClr val="accent2"/>
            </a:solidFill>
            <a:ln w="19050" cap="flat" cmpd="sng">
              <a:noFill/>
              <a:bevel/>
              <a:headEnd/>
              <a:tailEnd/>
            </a:ln>
            <a:effectLst/>
          </p:spPr>
          <p:txBody>
            <a:bodyPr wrap="none" anchor="ctr"/>
            <a:lstStyle/>
            <a:p>
              <a:endParaRPr lang="en-US" dirty="0">
                <a:latin typeface="Lato Regular" charset="0"/>
              </a:endParaRPr>
            </a:p>
          </p:txBody>
        </p:sp>
        <p:sp>
          <p:nvSpPr>
            <p:cNvPr id="55" name="Freeform 150">
              <a:extLst>
                <a:ext uri="{FF2B5EF4-FFF2-40B4-BE49-F238E27FC236}">
                  <a16:creationId xmlns:a16="http://schemas.microsoft.com/office/drawing/2014/main" id="{9E147E4E-E267-1541-87E6-95E927CA6A12}"/>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51">
              <a:extLst>
                <a:ext uri="{FF2B5EF4-FFF2-40B4-BE49-F238E27FC236}">
                  <a16:creationId xmlns:a16="http://schemas.microsoft.com/office/drawing/2014/main" id="{CE846224-39FA-D145-BB3C-36DFB81A92D8}"/>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52">
              <a:extLst>
                <a:ext uri="{FF2B5EF4-FFF2-40B4-BE49-F238E27FC236}">
                  <a16:creationId xmlns:a16="http://schemas.microsoft.com/office/drawing/2014/main" id="{634EDBFE-98E9-FA42-946A-51F4C13FFA59}"/>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noFill/>
              <a:bevel/>
              <a:headEnd/>
              <a:tailEnd/>
            </a:ln>
            <a:effectLst/>
          </p:spPr>
          <p:txBody>
            <a:bodyPr wrap="none" anchor="ctr"/>
            <a:lstStyle/>
            <a:p>
              <a:endParaRPr lang="en-US" dirty="0">
                <a:latin typeface="Lato Regular" charset="0"/>
              </a:endParaRPr>
            </a:p>
          </p:txBody>
        </p:sp>
        <p:sp>
          <p:nvSpPr>
            <p:cNvPr id="58" name="Freeform 153">
              <a:extLst>
                <a:ext uri="{FF2B5EF4-FFF2-40B4-BE49-F238E27FC236}">
                  <a16:creationId xmlns:a16="http://schemas.microsoft.com/office/drawing/2014/main" id="{39D4D4B7-160D-4643-9B32-48D61B7CBB56}"/>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54">
              <a:extLst>
                <a:ext uri="{FF2B5EF4-FFF2-40B4-BE49-F238E27FC236}">
                  <a16:creationId xmlns:a16="http://schemas.microsoft.com/office/drawing/2014/main" id="{7D88BF3E-7221-2545-A755-683524D8C136}"/>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55">
              <a:extLst>
                <a:ext uri="{FF2B5EF4-FFF2-40B4-BE49-F238E27FC236}">
                  <a16:creationId xmlns:a16="http://schemas.microsoft.com/office/drawing/2014/main" id="{8DB0B217-9FCD-8B4B-8BB5-1CDB3E57E5EC}"/>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56">
              <a:extLst>
                <a:ext uri="{FF2B5EF4-FFF2-40B4-BE49-F238E27FC236}">
                  <a16:creationId xmlns:a16="http://schemas.microsoft.com/office/drawing/2014/main" id="{77E2EBD9-7B36-BB4E-B52A-338C2A39B6A8}"/>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noFill/>
              <a:bevel/>
              <a:headEnd/>
              <a:tailEnd/>
            </a:ln>
            <a:effectLst/>
          </p:spPr>
          <p:txBody>
            <a:bodyPr wrap="none" anchor="ctr"/>
            <a:lstStyle/>
            <a:p>
              <a:endParaRPr lang="en-US" dirty="0">
                <a:latin typeface="Lato Regular" charset="0"/>
              </a:endParaRPr>
            </a:p>
          </p:txBody>
        </p:sp>
        <p:sp>
          <p:nvSpPr>
            <p:cNvPr id="62" name="Freeform 157">
              <a:extLst>
                <a:ext uri="{FF2B5EF4-FFF2-40B4-BE49-F238E27FC236}">
                  <a16:creationId xmlns:a16="http://schemas.microsoft.com/office/drawing/2014/main" id="{EE5BF9F5-DE4D-6147-98C1-71F612649F67}"/>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noFill/>
              <a:bevel/>
              <a:headEnd/>
              <a:tailEnd/>
            </a:ln>
            <a:effectLst/>
          </p:spPr>
          <p:txBody>
            <a:bodyPr wrap="none" anchor="ctr"/>
            <a:lstStyle/>
            <a:p>
              <a:endParaRPr lang="en-US" dirty="0">
                <a:latin typeface="Lato Regular" charset="0"/>
              </a:endParaRPr>
            </a:p>
          </p:txBody>
        </p:sp>
        <p:sp>
          <p:nvSpPr>
            <p:cNvPr id="63" name="Freeform 158">
              <a:extLst>
                <a:ext uri="{FF2B5EF4-FFF2-40B4-BE49-F238E27FC236}">
                  <a16:creationId xmlns:a16="http://schemas.microsoft.com/office/drawing/2014/main" id="{B8239B45-C7D9-284F-80E1-3354AA3F8EE1}"/>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solidFill>
              <a:schemeClr val="accent1"/>
            </a:solidFill>
            <a:ln w="19050" cap="flat" cmpd="sng">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59">
              <a:extLst>
                <a:ext uri="{FF2B5EF4-FFF2-40B4-BE49-F238E27FC236}">
                  <a16:creationId xmlns:a16="http://schemas.microsoft.com/office/drawing/2014/main" id="{74C7A848-2F45-4142-85D5-28367D38FB42}"/>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60">
              <a:extLst>
                <a:ext uri="{FF2B5EF4-FFF2-40B4-BE49-F238E27FC236}">
                  <a16:creationId xmlns:a16="http://schemas.microsoft.com/office/drawing/2014/main" id="{1C8D0A67-2CBF-334D-81EC-03506E7BEB34}"/>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noFill/>
              <a:bevel/>
              <a:headEnd/>
              <a:tailEnd/>
            </a:ln>
            <a:effectLst/>
          </p:spPr>
          <p:txBody>
            <a:bodyPr wrap="none" anchor="ctr"/>
            <a:lstStyle/>
            <a:p>
              <a:endParaRPr lang="en-US" dirty="0">
                <a:latin typeface="Lato Regular" charset="0"/>
              </a:endParaRPr>
            </a:p>
          </p:txBody>
        </p:sp>
        <p:sp>
          <p:nvSpPr>
            <p:cNvPr id="66" name="Freeform 161">
              <a:extLst>
                <a:ext uri="{FF2B5EF4-FFF2-40B4-BE49-F238E27FC236}">
                  <a16:creationId xmlns:a16="http://schemas.microsoft.com/office/drawing/2014/main" id="{154C1B8B-4EF0-9245-B925-E53CF488A04C}"/>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162">
              <a:extLst>
                <a:ext uri="{FF2B5EF4-FFF2-40B4-BE49-F238E27FC236}">
                  <a16:creationId xmlns:a16="http://schemas.microsoft.com/office/drawing/2014/main" id="{6961CC5E-1F67-9E4C-8253-5BCC0BD1F10A}"/>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noFill/>
              <a:bevel/>
              <a:headEnd/>
              <a:tailEnd/>
            </a:ln>
            <a:effectLst/>
          </p:spPr>
          <p:txBody>
            <a:bodyPr wrap="none" anchor="ctr"/>
            <a:lstStyle/>
            <a:p>
              <a:endParaRPr lang="en-US" dirty="0">
                <a:latin typeface="Lato Regular" charset="0"/>
              </a:endParaRPr>
            </a:p>
          </p:txBody>
        </p:sp>
        <p:sp>
          <p:nvSpPr>
            <p:cNvPr id="68" name="Freeform 163">
              <a:extLst>
                <a:ext uri="{FF2B5EF4-FFF2-40B4-BE49-F238E27FC236}">
                  <a16:creationId xmlns:a16="http://schemas.microsoft.com/office/drawing/2014/main" id="{3D9A5294-91DA-D74B-AD43-A85A8676A822}"/>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noFill/>
              <a:bevel/>
              <a:headEnd/>
              <a:tailEnd/>
            </a:ln>
            <a:effectLst/>
          </p:spPr>
          <p:txBody>
            <a:bodyPr wrap="none" anchor="ctr"/>
            <a:lstStyle/>
            <a:p>
              <a:endParaRPr lang="en-US" dirty="0">
                <a:latin typeface="Lato Regular" charset="0"/>
              </a:endParaRPr>
            </a:p>
          </p:txBody>
        </p:sp>
        <p:sp>
          <p:nvSpPr>
            <p:cNvPr id="69" name="Freeform 164">
              <a:extLst>
                <a:ext uri="{FF2B5EF4-FFF2-40B4-BE49-F238E27FC236}">
                  <a16:creationId xmlns:a16="http://schemas.microsoft.com/office/drawing/2014/main" id="{37896BE7-4D7D-C140-BC12-16A97533F70F}"/>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noFill/>
              <a:bevel/>
              <a:headEnd/>
              <a:tailEnd/>
            </a:ln>
            <a:effectLst/>
          </p:spPr>
          <p:txBody>
            <a:bodyPr wrap="none" anchor="ctr"/>
            <a:lstStyle/>
            <a:p>
              <a:endParaRPr lang="en-US" dirty="0">
                <a:latin typeface="Lato Regular" charset="0"/>
              </a:endParaRPr>
            </a:p>
          </p:txBody>
        </p:sp>
        <p:sp>
          <p:nvSpPr>
            <p:cNvPr id="70" name="Freeform 165">
              <a:extLst>
                <a:ext uri="{FF2B5EF4-FFF2-40B4-BE49-F238E27FC236}">
                  <a16:creationId xmlns:a16="http://schemas.microsoft.com/office/drawing/2014/main" id="{08556483-88ED-9C47-9689-631706BAC62B}"/>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36" name="Group 35">
            <a:extLst>
              <a:ext uri="{FF2B5EF4-FFF2-40B4-BE49-F238E27FC236}">
                <a16:creationId xmlns:a16="http://schemas.microsoft.com/office/drawing/2014/main" id="{7382C7C0-A9D6-EA43-BED3-6B28CC456253}"/>
              </a:ext>
            </a:extLst>
          </p:cNvPr>
          <p:cNvGrpSpPr/>
          <p:nvPr/>
        </p:nvGrpSpPr>
        <p:grpSpPr>
          <a:xfrm>
            <a:off x="2145595" y="1131813"/>
            <a:ext cx="5707487" cy="1383468"/>
            <a:chOff x="7861505" y="1407238"/>
            <a:chExt cx="5707487" cy="1383468"/>
          </a:xfrm>
        </p:grpSpPr>
        <p:sp>
          <p:nvSpPr>
            <p:cNvPr id="37" name="TextBox 36">
              <a:extLst>
                <a:ext uri="{FF2B5EF4-FFF2-40B4-BE49-F238E27FC236}">
                  <a16:creationId xmlns:a16="http://schemas.microsoft.com/office/drawing/2014/main" id="{7FD6E6E7-0D00-A542-82B8-83F20B6AC33B}"/>
                </a:ext>
              </a:extLst>
            </p:cNvPr>
            <p:cNvSpPr txBox="1"/>
            <p:nvPr/>
          </p:nvSpPr>
          <p:spPr>
            <a:xfrm>
              <a:off x="7861505" y="1867376"/>
              <a:ext cx="570748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SPAIN MAP</a:t>
              </a:r>
            </a:p>
          </p:txBody>
        </p:sp>
        <p:sp>
          <p:nvSpPr>
            <p:cNvPr id="38" name="TextBox 37">
              <a:extLst>
                <a:ext uri="{FF2B5EF4-FFF2-40B4-BE49-F238E27FC236}">
                  <a16:creationId xmlns:a16="http://schemas.microsoft.com/office/drawing/2014/main" id="{BBA5D7AB-9E12-D546-A7B5-2F3555F01BD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0" name="TextBox 39">
            <a:extLst>
              <a:ext uri="{FF2B5EF4-FFF2-40B4-BE49-F238E27FC236}">
                <a16:creationId xmlns:a16="http://schemas.microsoft.com/office/drawing/2014/main" id="{4B3BE6A2-F30C-8446-A925-D8BC33CC252E}"/>
              </a:ext>
            </a:extLst>
          </p:cNvPr>
          <p:cNvSpPr txBox="1"/>
          <p:nvPr/>
        </p:nvSpPr>
        <p:spPr>
          <a:xfrm>
            <a:off x="13373983" y="10443665"/>
            <a:ext cx="908718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aphicFrame>
        <p:nvGraphicFramePr>
          <p:cNvPr id="41" name="Chart 40">
            <a:extLst>
              <a:ext uri="{FF2B5EF4-FFF2-40B4-BE49-F238E27FC236}">
                <a16:creationId xmlns:a16="http://schemas.microsoft.com/office/drawing/2014/main" id="{DD0C0931-D9C9-F34D-8BCD-3C5FE8F73C97}"/>
              </a:ext>
            </a:extLst>
          </p:cNvPr>
          <p:cNvGraphicFramePr/>
          <p:nvPr>
            <p:extLst>
              <p:ext uri="{D42A27DB-BD31-4B8C-83A1-F6EECF244321}">
                <p14:modId xmlns:p14="http://schemas.microsoft.com/office/powerpoint/2010/main" val="66784606"/>
              </p:ext>
            </p:extLst>
          </p:nvPr>
        </p:nvGraphicFramePr>
        <p:xfrm>
          <a:off x="2167026" y="9117105"/>
          <a:ext cx="8441059" cy="3467082"/>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24">
            <a:extLst>
              <a:ext uri="{FF2B5EF4-FFF2-40B4-BE49-F238E27FC236}">
                <a16:creationId xmlns:a16="http://schemas.microsoft.com/office/drawing/2014/main" id="{3462DD92-959C-E64F-9FC7-41F07037A76F}"/>
              </a:ext>
            </a:extLst>
          </p:cNvPr>
          <p:cNvSpPr/>
          <p:nvPr/>
        </p:nvSpPr>
        <p:spPr>
          <a:xfrm>
            <a:off x="2201240"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35617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382C7C0-A9D6-EA43-BED3-6B28CC456253}"/>
              </a:ext>
            </a:extLst>
          </p:cNvPr>
          <p:cNvGrpSpPr/>
          <p:nvPr/>
        </p:nvGrpSpPr>
        <p:grpSpPr>
          <a:xfrm>
            <a:off x="2145595" y="1131813"/>
            <a:ext cx="5707487" cy="2214464"/>
            <a:chOff x="7861505" y="1407238"/>
            <a:chExt cx="5707487" cy="2214464"/>
          </a:xfrm>
        </p:grpSpPr>
        <p:sp>
          <p:nvSpPr>
            <p:cNvPr id="37" name="TextBox 36">
              <a:extLst>
                <a:ext uri="{FF2B5EF4-FFF2-40B4-BE49-F238E27FC236}">
                  <a16:creationId xmlns:a16="http://schemas.microsoft.com/office/drawing/2014/main" id="{7FD6E6E7-0D00-A542-82B8-83F20B6AC33B}"/>
                </a:ext>
              </a:extLst>
            </p:cNvPr>
            <p:cNvSpPr txBox="1"/>
            <p:nvPr/>
          </p:nvSpPr>
          <p:spPr>
            <a:xfrm>
              <a:off x="7861505" y="1867376"/>
              <a:ext cx="570748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AUSTRALIA MAP</a:t>
              </a:r>
            </a:p>
          </p:txBody>
        </p:sp>
        <p:sp>
          <p:nvSpPr>
            <p:cNvPr id="38" name="TextBox 37">
              <a:extLst>
                <a:ext uri="{FF2B5EF4-FFF2-40B4-BE49-F238E27FC236}">
                  <a16:creationId xmlns:a16="http://schemas.microsoft.com/office/drawing/2014/main" id="{BBA5D7AB-9E12-D546-A7B5-2F3555F01BD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0" name="TextBox 39">
            <a:extLst>
              <a:ext uri="{FF2B5EF4-FFF2-40B4-BE49-F238E27FC236}">
                <a16:creationId xmlns:a16="http://schemas.microsoft.com/office/drawing/2014/main" id="{4B3BE6A2-F30C-8446-A925-D8BC33CC252E}"/>
              </a:ext>
            </a:extLst>
          </p:cNvPr>
          <p:cNvSpPr txBox="1"/>
          <p:nvPr/>
        </p:nvSpPr>
        <p:spPr>
          <a:xfrm>
            <a:off x="13373983" y="10443665"/>
            <a:ext cx="908718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aphicFrame>
        <p:nvGraphicFramePr>
          <p:cNvPr id="41" name="Chart 40">
            <a:extLst>
              <a:ext uri="{FF2B5EF4-FFF2-40B4-BE49-F238E27FC236}">
                <a16:creationId xmlns:a16="http://schemas.microsoft.com/office/drawing/2014/main" id="{DD0C0931-D9C9-F34D-8BCD-3C5FE8F73C97}"/>
              </a:ext>
            </a:extLst>
          </p:cNvPr>
          <p:cNvGraphicFramePr/>
          <p:nvPr/>
        </p:nvGraphicFramePr>
        <p:xfrm>
          <a:off x="2167026" y="9117105"/>
          <a:ext cx="8441059" cy="3467082"/>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24">
            <a:extLst>
              <a:ext uri="{FF2B5EF4-FFF2-40B4-BE49-F238E27FC236}">
                <a16:creationId xmlns:a16="http://schemas.microsoft.com/office/drawing/2014/main" id="{3462DD92-959C-E64F-9FC7-41F07037A76F}"/>
              </a:ext>
            </a:extLst>
          </p:cNvPr>
          <p:cNvSpPr/>
          <p:nvPr/>
        </p:nvSpPr>
        <p:spPr>
          <a:xfrm>
            <a:off x="2201240"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nvGrpSpPr>
          <p:cNvPr id="26" name="Group 25">
            <a:extLst>
              <a:ext uri="{FF2B5EF4-FFF2-40B4-BE49-F238E27FC236}">
                <a16:creationId xmlns:a16="http://schemas.microsoft.com/office/drawing/2014/main" id="{C5E6DF63-8A1D-374A-96EA-D937248C839F}"/>
              </a:ext>
            </a:extLst>
          </p:cNvPr>
          <p:cNvGrpSpPr/>
          <p:nvPr/>
        </p:nvGrpSpPr>
        <p:grpSpPr>
          <a:xfrm>
            <a:off x="12604275" y="1301090"/>
            <a:ext cx="8617982" cy="8129603"/>
            <a:chOff x="12898875" y="3276917"/>
            <a:chExt cx="8617982" cy="8129603"/>
          </a:xfrm>
          <a:solidFill>
            <a:srgbClr val="F2F2F2"/>
          </a:solidFill>
        </p:grpSpPr>
        <p:sp>
          <p:nvSpPr>
            <p:cNvPr id="27" name="Freeform 26">
              <a:extLst>
                <a:ext uri="{FF2B5EF4-FFF2-40B4-BE49-F238E27FC236}">
                  <a16:creationId xmlns:a16="http://schemas.microsoft.com/office/drawing/2014/main" id="{E67D8FAE-B786-F246-A022-B8F248DAC89D}"/>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8" name="Freeform 27">
              <a:extLst>
                <a:ext uri="{FF2B5EF4-FFF2-40B4-BE49-F238E27FC236}">
                  <a16:creationId xmlns:a16="http://schemas.microsoft.com/office/drawing/2014/main" id="{94881F94-DA52-6E4A-B982-A47997174259}"/>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9" name="Freeform 28">
              <a:extLst>
                <a:ext uri="{FF2B5EF4-FFF2-40B4-BE49-F238E27FC236}">
                  <a16:creationId xmlns:a16="http://schemas.microsoft.com/office/drawing/2014/main" id="{0F91709A-B75D-1046-8646-BBF2EB77E908}"/>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0" name="Freeform 29">
              <a:extLst>
                <a:ext uri="{FF2B5EF4-FFF2-40B4-BE49-F238E27FC236}">
                  <a16:creationId xmlns:a16="http://schemas.microsoft.com/office/drawing/2014/main" id="{87D991ED-71C1-0F4E-98A9-76A95D3C3DB3}"/>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1" name="Freeform 30">
              <a:extLst>
                <a:ext uri="{FF2B5EF4-FFF2-40B4-BE49-F238E27FC236}">
                  <a16:creationId xmlns:a16="http://schemas.microsoft.com/office/drawing/2014/main" id="{BC64CF50-9EF4-7D4D-8EB2-F651E39BFD2E}"/>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31">
              <a:extLst>
                <a:ext uri="{FF2B5EF4-FFF2-40B4-BE49-F238E27FC236}">
                  <a16:creationId xmlns:a16="http://schemas.microsoft.com/office/drawing/2014/main" id="{4D9CACD9-9D8D-EA4B-9850-671F0E4AAF91}"/>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3" name="Freeform 32">
              <a:extLst>
                <a:ext uri="{FF2B5EF4-FFF2-40B4-BE49-F238E27FC236}">
                  <a16:creationId xmlns:a16="http://schemas.microsoft.com/office/drawing/2014/main" id="{8AB87D8F-79DC-5540-A858-98D1E0BECCFD}"/>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90928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382C7C0-A9D6-EA43-BED3-6B28CC456253}"/>
              </a:ext>
            </a:extLst>
          </p:cNvPr>
          <p:cNvGrpSpPr/>
          <p:nvPr/>
        </p:nvGrpSpPr>
        <p:grpSpPr>
          <a:xfrm>
            <a:off x="2145595" y="1131813"/>
            <a:ext cx="5707487" cy="1383468"/>
            <a:chOff x="7861505" y="1407238"/>
            <a:chExt cx="5707487" cy="1383468"/>
          </a:xfrm>
        </p:grpSpPr>
        <p:sp>
          <p:nvSpPr>
            <p:cNvPr id="37" name="TextBox 36">
              <a:extLst>
                <a:ext uri="{FF2B5EF4-FFF2-40B4-BE49-F238E27FC236}">
                  <a16:creationId xmlns:a16="http://schemas.microsoft.com/office/drawing/2014/main" id="{7FD6E6E7-0D00-A542-82B8-83F20B6AC33B}"/>
                </a:ext>
              </a:extLst>
            </p:cNvPr>
            <p:cNvSpPr txBox="1"/>
            <p:nvPr/>
          </p:nvSpPr>
          <p:spPr>
            <a:xfrm>
              <a:off x="7861505" y="1867376"/>
              <a:ext cx="570748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INDIA MAP</a:t>
              </a:r>
            </a:p>
          </p:txBody>
        </p:sp>
        <p:sp>
          <p:nvSpPr>
            <p:cNvPr id="38" name="TextBox 37">
              <a:extLst>
                <a:ext uri="{FF2B5EF4-FFF2-40B4-BE49-F238E27FC236}">
                  <a16:creationId xmlns:a16="http://schemas.microsoft.com/office/drawing/2014/main" id="{BBA5D7AB-9E12-D546-A7B5-2F3555F01BD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0" name="TextBox 39">
            <a:extLst>
              <a:ext uri="{FF2B5EF4-FFF2-40B4-BE49-F238E27FC236}">
                <a16:creationId xmlns:a16="http://schemas.microsoft.com/office/drawing/2014/main" id="{4B3BE6A2-F30C-8446-A925-D8BC33CC252E}"/>
              </a:ext>
            </a:extLst>
          </p:cNvPr>
          <p:cNvSpPr txBox="1"/>
          <p:nvPr/>
        </p:nvSpPr>
        <p:spPr>
          <a:xfrm>
            <a:off x="13373983" y="10443665"/>
            <a:ext cx="908718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aphicFrame>
        <p:nvGraphicFramePr>
          <p:cNvPr id="41" name="Chart 40">
            <a:extLst>
              <a:ext uri="{FF2B5EF4-FFF2-40B4-BE49-F238E27FC236}">
                <a16:creationId xmlns:a16="http://schemas.microsoft.com/office/drawing/2014/main" id="{DD0C0931-D9C9-F34D-8BCD-3C5FE8F73C97}"/>
              </a:ext>
            </a:extLst>
          </p:cNvPr>
          <p:cNvGraphicFramePr/>
          <p:nvPr/>
        </p:nvGraphicFramePr>
        <p:xfrm>
          <a:off x="2167026" y="9117105"/>
          <a:ext cx="8441059" cy="3467082"/>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24">
            <a:extLst>
              <a:ext uri="{FF2B5EF4-FFF2-40B4-BE49-F238E27FC236}">
                <a16:creationId xmlns:a16="http://schemas.microsoft.com/office/drawing/2014/main" id="{3462DD92-959C-E64F-9FC7-41F07037A76F}"/>
              </a:ext>
            </a:extLst>
          </p:cNvPr>
          <p:cNvSpPr/>
          <p:nvPr/>
        </p:nvSpPr>
        <p:spPr>
          <a:xfrm>
            <a:off x="2201240"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nvGrpSpPr>
          <p:cNvPr id="16" name="Group 15">
            <a:extLst>
              <a:ext uri="{FF2B5EF4-FFF2-40B4-BE49-F238E27FC236}">
                <a16:creationId xmlns:a16="http://schemas.microsoft.com/office/drawing/2014/main" id="{90EE5DE6-D812-9544-9FD4-FDE1063488E0}"/>
              </a:ext>
            </a:extLst>
          </p:cNvPr>
          <p:cNvGrpSpPr/>
          <p:nvPr/>
        </p:nvGrpSpPr>
        <p:grpSpPr>
          <a:xfrm>
            <a:off x="14288880" y="1591951"/>
            <a:ext cx="7257393" cy="7977661"/>
            <a:chOff x="8029079" y="2927480"/>
            <a:chExt cx="8466170" cy="9306404"/>
          </a:xfrm>
          <a:solidFill>
            <a:srgbClr val="F2F2F2"/>
          </a:solidFill>
        </p:grpSpPr>
        <p:sp>
          <p:nvSpPr>
            <p:cNvPr id="17" name="Freeform 1">
              <a:extLst>
                <a:ext uri="{FF2B5EF4-FFF2-40B4-BE49-F238E27FC236}">
                  <a16:creationId xmlns:a16="http://schemas.microsoft.com/office/drawing/2014/main" id="{124A9CE1-F8CC-8D44-9B1B-EC509F17A5BF}"/>
                </a:ext>
              </a:extLst>
            </p:cNvPr>
            <p:cNvSpPr>
              <a:spLocks noChangeArrowheads="1"/>
            </p:cNvSpPr>
            <p:nvPr/>
          </p:nvSpPr>
          <p:spPr bwMode="auto">
            <a:xfrm>
              <a:off x="9704776" y="6257592"/>
              <a:ext cx="2657473" cy="1804129"/>
            </a:xfrm>
            <a:custGeom>
              <a:avLst/>
              <a:gdLst>
                <a:gd name="T0" fmla="*/ 4767 w 6149"/>
                <a:gd name="T1" fmla="*/ 3541 h 4174"/>
                <a:gd name="T2" fmla="*/ 5057 w 6149"/>
                <a:gd name="T3" fmla="*/ 3274 h 4174"/>
                <a:gd name="T4" fmla="*/ 5391 w 6149"/>
                <a:gd name="T5" fmla="*/ 3037 h 4174"/>
                <a:gd name="T6" fmla="*/ 5473 w 6149"/>
                <a:gd name="T7" fmla="*/ 2532 h 4174"/>
                <a:gd name="T8" fmla="*/ 5688 w 6149"/>
                <a:gd name="T9" fmla="*/ 2339 h 4174"/>
                <a:gd name="T10" fmla="*/ 5992 w 6149"/>
                <a:gd name="T11" fmla="*/ 2272 h 4174"/>
                <a:gd name="T12" fmla="*/ 6029 w 6149"/>
                <a:gd name="T13" fmla="*/ 2072 h 4174"/>
                <a:gd name="T14" fmla="*/ 6051 w 6149"/>
                <a:gd name="T15" fmla="*/ 1775 h 4174"/>
                <a:gd name="T16" fmla="*/ 5829 w 6149"/>
                <a:gd name="T17" fmla="*/ 1738 h 4174"/>
                <a:gd name="T18" fmla="*/ 5651 w 6149"/>
                <a:gd name="T19" fmla="*/ 1552 h 4174"/>
                <a:gd name="T20" fmla="*/ 5243 w 6149"/>
                <a:gd name="T21" fmla="*/ 1270 h 4174"/>
                <a:gd name="T22" fmla="*/ 5064 w 6149"/>
                <a:gd name="T23" fmla="*/ 1307 h 4174"/>
                <a:gd name="T24" fmla="*/ 4842 w 6149"/>
                <a:gd name="T25" fmla="*/ 1292 h 4174"/>
                <a:gd name="T26" fmla="*/ 4738 w 6149"/>
                <a:gd name="T27" fmla="*/ 1344 h 4174"/>
                <a:gd name="T28" fmla="*/ 4522 w 6149"/>
                <a:gd name="T29" fmla="*/ 1344 h 4174"/>
                <a:gd name="T30" fmla="*/ 4463 w 6149"/>
                <a:gd name="T31" fmla="*/ 1322 h 4174"/>
                <a:gd name="T32" fmla="*/ 4181 w 6149"/>
                <a:gd name="T33" fmla="*/ 1188 h 4174"/>
                <a:gd name="T34" fmla="*/ 3891 w 6149"/>
                <a:gd name="T35" fmla="*/ 1173 h 4174"/>
                <a:gd name="T36" fmla="*/ 3616 w 6149"/>
                <a:gd name="T37" fmla="*/ 1255 h 4174"/>
                <a:gd name="T38" fmla="*/ 3535 w 6149"/>
                <a:gd name="T39" fmla="*/ 1121 h 4174"/>
                <a:gd name="T40" fmla="*/ 3535 w 6149"/>
                <a:gd name="T41" fmla="*/ 943 h 4174"/>
                <a:gd name="T42" fmla="*/ 3200 w 6149"/>
                <a:gd name="T43" fmla="*/ 1106 h 4174"/>
                <a:gd name="T44" fmla="*/ 3490 w 6149"/>
                <a:gd name="T45" fmla="*/ 1619 h 4174"/>
                <a:gd name="T46" fmla="*/ 3416 w 6149"/>
                <a:gd name="T47" fmla="*/ 1938 h 4174"/>
                <a:gd name="T48" fmla="*/ 3104 w 6149"/>
                <a:gd name="T49" fmla="*/ 1864 h 4174"/>
                <a:gd name="T50" fmla="*/ 3178 w 6149"/>
                <a:gd name="T51" fmla="*/ 1233 h 4174"/>
                <a:gd name="T52" fmla="*/ 3349 w 6149"/>
                <a:gd name="T53" fmla="*/ 914 h 4174"/>
                <a:gd name="T54" fmla="*/ 3512 w 6149"/>
                <a:gd name="T55" fmla="*/ 654 h 4174"/>
                <a:gd name="T56" fmla="*/ 3572 w 6149"/>
                <a:gd name="T57" fmla="*/ 104 h 4174"/>
                <a:gd name="T58" fmla="*/ 3119 w 6149"/>
                <a:gd name="T59" fmla="*/ 7 h 4174"/>
                <a:gd name="T60" fmla="*/ 2673 w 6149"/>
                <a:gd name="T61" fmla="*/ 260 h 4174"/>
                <a:gd name="T62" fmla="*/ 1953 w 6149"/>
                <a:gd name="T63" fmla="*/ 676 h 4174"/>
                <a:gd name="T64" fmla="*/ 2376 w 6149"/>
                <a:gd name="T65" fmla="*/ 1084 h 4174"/>
                <a:gd name="T66" fmla="*/ 2302 w 6149"/>
                <a:gd name="T67" fmla="*/ 1263 h 4174"/>
                <a:gd name="T68" fmla="*/ 2257 w 6149"/>
                <a:gd name="T69" fmla="*/ 1597 h 4174"/>
                <a:gd name="T70" fmla="*/ 1945 w 6149"/>
                <a:gd name="T71" fmla="*/ 1894 h 4174"/>
                <a:gd name="T72" fmla="*/ 1589 w 6149"/>
                <a:gd name="T73" fmla="*/ 1834 h 4174"/>
                <a:gd name="T74" fmla="*/ 1277 w 6149"/>
                <a:gd name="T75" fmla="*/ 2161 h 4174"/>
                <a:gd name="T76" fmla="*/ 1374 w 6149"/>
                <a:gd name="T77" fmla="*/ 1797 h 4174"/>
                <a:gd name="T78" fmla="*/ 1285 w 6149"/>
                <a:gd name="T79" fmla="*/ 1471 h 4174"/>
                <a:gd name="T80" fmla="*/ 935 w 6149"/>
                <a:gd name="T81" fmla="*/ 1218 h 4174"/>
                <a:gd name="T82" fmla="*/ 735 w 6149"/>
                <a:gd name="T83" fmla="*/ 1381 h 4174"/>
                <a:gd name="T84" fmla="*/ 653 w 6149"/>
                <a:gd name="T85" fmla="*/ 1775 h 4174"/>
                <a:gd name="T86" fmla="*/ 690 w 6149"/>
                <a:gd name="T87" fmla="*/ 2287 h 4174"/>
                <a:gd name="T88" fmla="*/ 319 w 6149"/>
                <a:gd name="T89" fmla="*/ 2621 h 4174"/>
                <a:gd name="T90" fmla="*/ 230 w 6149"/>
                <a:gd name="T91" fmla="*/ 2948 h 4174"/>
                <a:gd name="T92" fmla="*/ 89 w 6149"/>
                <a:gd name="T93" fmla="*/ 3422 h 4174"/>
                <a:gd name="T94" fmla="*/ 623 w 6149"/>
                <a:gd name="T95" fmla="*/ 3705 h 4174"/>
                <a:gd name="T96" fmla="*/ 1366 w 6149"/>
                <a:gd name="T97" fmla="*/ 3942 h 4174"/>
                <a:gd name="T98" fmla="*/ 1663 w 6149"/>
                <a:gd name="T99" fmla="*/ 4098 h 4174"/>
                <a:gd name="T100" fmla="*/ 1886 w 6149"/>
                <a:gd name="T101" fmla="*/ 3853 h 4174"/>
                <a:gd name="T102" fmla="*/ 2473 w 6149"/>
                <a:gd name="T103" fmla="*/ 3883 h 4174"/>
                <a:gd name="T104" fmla="*/ 2510 w 6149"/>
                <a:gd name="T105" fmla="*/ 3987 h 4174"/>
                <a:gd name="T106" fmla="*/ 3074 w 6149"/>
                <a:gd name="T107" fmla="*/ 3913 h 4174"/>
                <a:gd name="T108" fmla="*/ 3549 w 6149"/>
                <a:gd name="T109" fmla="*/ 3876 h 4174"/>
                <a:gd name="T110" fmla="*/ 4121 w 6149"/>
                <a:gd name="T111" fmla="*/ 3972 h 4174"/>
                <a:gd name="T112" fmla="*/ 4567 w 6149"/>
                <a:gd name="T113" fmla="*/ 4135 h 4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49" h="4174">
                  <a:moveTo>
                    <a:pt x="4648" y="3838"/>
                  </a:moveTo>
                  <a:lnTo>
                    <a:pt x="4648" y="3838"/>
                  </a:lnTo>
                  <a:cubicBezTo>
                    <a:pt x="4708" y="3846"/>
                    <a:pt x="4738" y="3801"/>
                    <a:pt x="4730" y="3742"/>
                  </a:cubicBezTo>
                  <a:cubicBezTo>
                    <a:pt x="4723" y="3719"/>
                    <a:pt x="4708" y="3690"/>
                    <a:pt x="4708" y="3660"/>
                  </a:cubicBezTo>
                  <a:cubicBezTo>
                    <a:pt x="4708" y="3623"/>
                    <a:pt x="4738" y="3638"/>
                    <a:pt x="4767" y="3623"/>
                  </a:cubicBezTo>
                  <a:cubicBezTo>
                    <a:pt x="4767" y="3593"/>
                    <a:pt x="4767" y="3564"/>
                    <a:pt x="4767" y="3541"/>
                  </a:cubicBezTo>
                  <a:cubicBezTo>
                    <a:pt x="4804" y="3534"/>
                    <a:pt x="4827" y="3564"/>
                    <a:pt x="4856" y="3556"/>
                  </a:cubicBezTo>
                  <a:cubicBezTo>
                    <a:pt x="4856" y="3541"/>
                    <a:pt x="4856" y="3519"/>
                    <a:pt x="4856" y="3504"/>
                  </a:cubicBezTo>
                  <a:cubicBezTo>
                    <a:pt x="4819" y="3489"/>
                    <a:pt x="4871" y="3430"/>
                    <a:pt x="4879" y="3415"/>
                  </a:cubicBezTo>
                  <a:cubicBezTo>
                    <a:pt x="4893" y="3415"/>
                    <a:pt x="4908" y="3415"/>
                    <a:pt x="4931" y="3415"/>
                  </a:cubicBezTo>
                  <a:cubicBezTo>
                    <a:pt x="4931" y="3370"/>
                    <a:pt x="4931" y="3326"/>
                    <a:pt x="4931" y="3281"/>
                  </a:cubicBezTo>
                  <a:cubicBezTo>
                    <a:pt x="4975" y="3281"/>
                    <a:pt x="5012" y="3281"/>
                    <a:pt x="5057" y="3274"/>
                  </a:cubicBezTo>
                  <a:cubicBezTo>
                    <a:pt x="5072" y="3267"/>
                    <a:pt x="5079" y="3252"/>
                    <a:pt x="5101" y="3259"/>
                  </a:cubicBezTo>
                  <a:cubicBezTo>
                    <a:pt x="5124" y="3259"/>
                    <a:pt x="5139" y="3281"/>
                    <a:pt x="5161" y="3274"/>
                  </a:cubicBezTo>
                  <a:cubicBezTo>
                    <a:pt x="5161" y="3222"/>
                    <a:pt x="5243" y="3237"/>
                    <a:pt x="5265" y="3207"/>
                  </a:cubicBezTo>
                  <a:cubicBezTo>
                    <a:pt x="5287" y="3177"/>
                    <a:pt x="5280" y="3170"/>
                    <a:pt x="5309" y="3155"/>
                  </a:cubicBezTo>
                  <a:cubicBezTo>
                    <a:pt x="5332" y="3140"/>
                    <a:pt x="5369" y="3140"/>
                    <a:pt x="5369" y="3103"/>
                  </a:cubicBezTo>
                  <a:cubicBezTo>
                    <a:pt x="5376" y="3081"/>
                    <a:pt x="5369" y="3060"/>
                    <a:pt x="5391" y="3037"/>
                  </a:cubicBezTo>
                  <a:cubicBezTo>
                    <a:pt x="5413" y="3023"/>
                    <a:pt x="5436" y="3008"/>
                    <a:pt x="5443" y="2985"/>
                  </a:cubicBezTo>
                  <a:cubicBezTo>
                    <a:pt x="5443" y="2955"/>
                    <a:pt x="5443" y="2933"/>
                    <a:pt x="5465" y="2911"/>
                  </a:cubicBezTo>
                  <a:cubicBezTo>
                    <a:pt x="5480" y="2896"/>
                    <a:pt x="5503" y="2896"/>
                    <a:pt x="5495" y="2866"/>
                  </a:cubicBezTo>
                  <a:cubicBezTo>
                    <a:pt x="5584" y="2859"/>
                    <a:pt x="5651" y="2859"/>
                    <a:pt x="5644" y="2748"/>
                  </a:cubicBezTo>
                  <a:cubicBezTo>
                    <a:pt x="5636" y="2703"/>
                    <a:pt x="5577" y="2592"/>
                    <a:pt x="5517" y="2592"/>
                  </a:cubicBezTo>
                  <a:cubicBezTo>
                    <a:pt x="5517" y="2570"/>
                    <a:pt x="5495" y="2540"/>
                    <a:pt x="5473" y="2532"/>
                  </a:cubicBezTo>
                  <a:cubicBezTo>
                    <a:pt x="5450" y="2584"/>
                    <a:pt x="5428" y="2532"/>
                    <a:pt x="5398" y="2518"/>
                  </a:cubicBezTo>
                  <a:cubicBezTo>
                    <a:pt x="5361" y="2503"/>
                    <a:pt x="5324" y="2555"/>
                    <a:pt x="5295" y="2532"/>
                  </a:cubicBezTo>
                  <a:cubicBezTo>
                    <a:pt x="5228" y="2473"/>
                    <a:pt x="5272" y="2443"/>
                    <a:pt x="5324" y="2399"/>
                  </a:cubicBezTo>
                  <a:cubicBezTo>
                    <a:pt x="5384" y="2347"/>
                    <a:pt x="5332" y="2332"/>
                    <a:pt x="5287" y="2302"/>
                  </a:cubicBezTo>
                  <a:cubicBezTo>
                    <a:pt x="5235" y="2265"/>
                    <a:pt x="5391" y="2198"/>
                    <a:pt x="5384" y="2295"/>
                  </a:cubicBezTo>
                  <a:cubicBezTo>
                    <a:pt x="5421" y="2302"/>
                    <a:pt x="5695" y="2265"/>
                    <a:pt x="5688" y="2339"/>
                  </a:cubicBezTo>
                  <a:cubicBezTo>
                    <a:pt x="5718" y="2339"/>
                    <a:pt x="5785" y="2310"/>
                    <a:pt x="5792" y="2347"/>
                  </a:cubicBezTo>
                  <a:cubicBezTo>
                    <a:pt x="5814" y="2354"/>
                    <a:pt x="5837" y="2339"/>
                    <a:pt x="5859" y="2347"/>
                  </a:cubicBezTo>
                  <a:cubicBezTo>
                    <a:pt x="5881" y="2354"/>
                    <a:pt x="5874" y="2399"/>
                    <a:pt x="5896" y="2391"/>
                  </a:cubicBezTo>
                  <a:cubicBezTo>
                    <a:pt x="5917" y="2376"/>
                    <a:pt x="5903" y="2339"/>
                    <a:pt x="5925" y="2324"/>
                  </a:cubicBezTo>
                  <a:cubicBezTo>
                    <a:pt x="5940" y="2317"/>
                    <a:pt x="5962" y="2332"/>
                    <a:pt x="5977" y="2324"/>
                  </a:cubicBezTo>
                  <a:cubicBezTo>
                    <a:pt x="5999" y="2317"/>
                    <a:pt x="5992" y="2287"/>
                    <a:pt x="5992" y="2272"/>
                  </a:cubicBezTo>
                  <a:cubicBezTo>
                    <a:pt x="5999" y="2243"/>
                    <a:pt x="6036" y="2250"/>
                    <a:pt x="6059" y="2250"/>
                  </a:cubicBezTo>
                  <a:cubicBezTo>
                    <a:pt x="6073" y="2243"/>
                    <a:pt x="6088" y="2228"/>
                    <a:pt x="6103" y="2206"/>
                  </a:cubicBezTo>
                  <a:cubicBezTo>
                    <a:pt x="6096" y="2206"/>
                    <a:pt x="6096" y="2198"/>
                    <a:pt x="6096" y="2191"/>
                  </a:cubicBezTo>
                  <a:cubicBezTo>
                    <a:pt x="6066" y="2191"/>
                    <a:pt x="6081" y="2161"/>
                    <a:pt x="6073" y="2139"/>
                  </a:cubicBezTo>
                  <a:cubicBezTo>
                    <a:pt x="6066" y="2124"/>
                    <a:pt x="6051" y="2109"/>
                    <a:pt x="6029" y="2102"/>
                  </a:cubicBezTo>
                  <a:cubicBezTo>
                    <a:pt x="6021" y="2094"/>
                    <a:pt x="6021" y="2079"/>
                    <a:pt x="6029" y="2072"/>
                  </a:cubicBezTo>
                  <a:cubicBezTo>
                    <a:pt x="6036" y="2079"/>
                    <a:pt x="6051" y="2072"/>
                    <a:pt x="6059" y="2072"/>
                  </a:cubicBezTo>
                  <a:cubicBezTo>
                    <a:pt x="6059" y="2027"/>
                    <a:pt x="6081" y="2005"/>
                    <a:pt x="6096" y="1961"/>
                  </a:cubicBezTo>
                  <a:cubicBezTo>
                    <a:pt x="6110" y="1931"/>
                    <a:pt x="6110" y="1894"/>
                    <a:pt x="6066" y="1894"/>
                  </a:cubicBezTo>
                  <a:cubicBezTo>
                    <a:pt x="6066" y="1879"/>
                    <a:pt x="6066" y="1857"/>
                    <a:pt x="6066" y="1834"/>
                  </a:cubicBezTo>
                  <a:cubicBezTo>
                    <a:pt x="6059" y="1834"/>
                    <a:pt x="6051" y="1834"/>
                    <a:pt x="6044" y="1834"/>
                  </a:cubicBezTo>
                  <a:cubicBezTo>
                    <a:pt x="6044" y="1812"/>
                    <a:pt x="6044" y="1797"/>
                    <a:pt x="6051" y="1775"/>
                  </a:cubicBezTo>
                  <a:cubicBezTo>
                    <a:pt x="6088" y="1797"/>
                    <a:pt x="6148" y="1767"/>
                    <a:pt x="6110" y="1716"/>
                  </a:cubicBezTo>
                  <a:cubicBezTo>
                    <a:pt x="6096" y="1708"/>
                    <a:pt x="6081" y="1716"/>
                    <a:pt x="6073" y="1708"/>
                  </a:cubicBezTo>
                  <a:cubicBezTo>
                    <a:pt x="6073" y="1693"/>
                    <a:pt x="6073" y="1686"/>
                    <a:pt x="6066" y="1678"/>
                  </a:cubicBezTo>
                  <a:cubicBezTo>
                    <a:pt x="6051" y="1656"/>
                    <a:pt x="6029" y="1656"/>
                    <a:pt x="6006" y="1656"/>
                  </a:cubicBezTo>
                  <a:cubicBezTo>
                    <a:pt x="5977" y="1693"/>
                    <a:pt x="5874" y="1671"/>
                    <a:pt x="5829" y="1678"/>
                  </a:cubicBezTo>
                  <a:cubicBezTo>
                    <a:pt x="5822" y="1693"/>
                    <a:pt x="5837" y="1716"/>
                    <a:pt x="5829" y="1738"/>
                  </a:cubicBezTo>
                  <a:cubicBezTo>
                    <a:pt x="5800" y="1745"/>
                    <a:pt x="5807" y="1708"/>
                    <a:pt x="5777" y="1716"/>
                  </a:cubicBezTo>
                  <a:cubicBezTo>
                    <a:pt x="5777" y="1701"/>
                    <a:pt x="5777" y="1686"/>
                    <a:pt x="5777" y="1671"/>
                  </a:cubicBezTo>
                  <a:cubicBezTo>
                    <a:pt x="5762" y="1671"/>
                    <a:pt x="5748" y="1671"/>
                    <a:pt x="5733" y="1663"/>
                  </a:cubicBezTo>
                  <a:cubicBezTo>
                    <a:pt x="5733" y="1641"/>
                    <a:pt x="5733" y="1619"/>
                    <a:pt x="5733" y="1589"/>
                  </a:cubicBezTo>
                  <a:cubicBezTo>
                    <a:pt x="5703" y="1589"/>
                    <a:pt x="5681" y="1589"/>
                    <a:pt x="5651" y="1589"/>
                  </a:cubicBezTo>
                  <a:cubicBezTo>
                    <a:pt x="5651" y="1574"/>
                    <a:pt x="5651" y="1560"/>
                    <a:pt x="5651" y="1552"/>
                  </a:cubicBezTo>
                  <a:cubicBezTo>
                    <a:pt x="5621" y="1545"/>
                    <a:pt x="5555" y="1567"/>
                    <a:pt x="5525" y="1537"/>
                  </a:cubicBezTo>
                  <a:cubicBezTo>
                    <a:pt x="5510" y="1508"/>
                    <a:pt x="5525" y="1463"/>
                    <a:pt x="5525" y="1433"/>
                  </a:cubicBezTo>
                  <a:cubicBezTo>
                    <a:pt x="5488" y="1426"/>
                    <a:pt x="5413" y="1448"/>
                    <a:pt x="5398" y="1396"/>
                  </a:cubicBezTo>
                  <a:cubicBezTo>
                    <a:pt x="5391" y="1359"/>
                    <a:pt x="5347" y="1381"/>
                    <a:pt x="5317" y="1374"/>
                  </a:cubicBezTo>
                  <a:cubicBezTo>
                    <a:pt x="5309" y="1344"/>
                    <a:pt x="5347" y="1300"/>
                    <a:pt x="5317" y="1277"/>
                  </a:cubicBezTo>
                  <a:cubicBezTo>
                    <a:pt x="5302" y="1263"/>
                    <a:pt x="5265" y="1270"/>
                    <a:pt x="5243" y="1270"/>
                  </a:cubicBezTo>
                  <a:cubicBezTo>
                    <a:pt x="5250" y="1300"/>
                    <a:pt x="5228" y="1314"/>
                    <a:pt x="5228" y="1344"/>
                  </a:cubicBezTo>
                  <a:cubicBezTo>
                    <a:pt x="5205" y="1352"/>
                    <a:pt x="5190" y="1337"/>
                    <a:pt x="5176" y="1322"/>
                  </a:cubicBezTo>
                  <a:cubicBezTo>
                    <a:pt x="5183" y="1307"/>
                    <a:pt x="5176" y="1300"/>
                    <a:pt x="5176" y="1292"/>
                  </a:cubicBezTo>
                  <a:cubicBezTo>
                    <a:pt x="5139" y="1285"/>
                    <a:pt x="5124" y="1314"/>
                    <a:pt x="5109" y="1329"/>
                  </a:cubicBezTo>
                  <a:cubicBezTo>
                    <a:pt x="5109" y="1322"/>
                    <a:pt x="5101" y="1314"/>
                    <a:pt x="5109" y="1300"/>
                  </a:cubicBezTo>
                  <a:cubicBezTo>
                    <a:pt x="5094" y="1300"/>
                    <a:pt x="5079" y="1300"/>
                    <a:pt x="5064" y="1307"/>
                  </a:cubicBezTo>
                  <a:cubicBezTo>
                    <a:pt x="5109" y="1366"/>
                    <a:pt x="5020" y="1389"/>
                    <a:pt x="5042" y="1448"/>
                  </a:cubicBezTo>
                  <a:cubicBezTo>
                    <a:pt x="5012" y="1448"/>
                    <a:pt x="4871" y="1463"/>
                    <a:pt x="4871" y="1433"/>
                  </a:cubicBezTo>
                  <a:cubicBezTo>
                    <a:pt x="4834" y="1426"/>
                    <a:pt x="4819" y="1478"/>
                    <a:pt x="4782" y="1463"/>
                  </a:cubicBezTo>
                  <a:cubicBezTo>
                    <a:pt x="4797" y="1433"/>
                    <a:pt x="4804" y="1404"/>
                    <a:pt x="4804" y="1366"/>
                  </a:cubicBezTo>
                  <a:cubicBezTo>
                    <a:pt x="4812" y="1352"/>
                    <a:pt x="4804" y="1329"/>
                    <a:pt x="4819" y="1314"/>
                  </a:cubicBezTo>
                  <a:cubicBezTo>
                    <a:pt x="4834" y="1307"/>
                    <a:pt x="4834" y="1307"/>
                    <a:pt x="4842" y="1292"/>
                  </a:cubicBezTo>
                  <a:cubicBezTo>
                    <a:pt x="4827" y="1292"/>
                    <a:pt x="4804" y="1292"/>
                    <a:pt x="4790" y="1292"/>
                  </a:cubicBezTo>
                  <a:cubicBezTo>
                    <a:pt x="4790" y="1307"/>
                    <a:pt x="4790" y="1322"/>
                    <a:pt x="4790" y="1329"/>
                  </a:cubicBezTo>
                  <a:cubicBezTo>
                    <a:pt x="4782" y="1322"/>
                    <a:pt x="4782" y="1307"/>
                    <a:pt x="4782" y="1300"/>
                  </a:cubicBezTo>
                  <a:cubicBezTo>
                    <a:pt x="4760" y="1300"/>
                    <a:pt x="4738" y="1300"/>
                    <a:pt x="4715" y="1307"/>
                  </a:cubicBezTo>
                  <a:cubicBezTo>
                    <a:pt x="4715" y="1314"/>
                    <a:pt x="4723" y="1329"/>
                    <a:pt x="4738" y="1329"/>
                  </a:cubicBezTo>
                  <a:cubicBezTo>
                    <a:pt x="4738" y="1337"/>
                    <a:pt x="4738" y="1344"/>
                    <a:pt x="4738" y="1344"/>
                  </a:cubicBezTo>
                  <a:cubicBezTo>
                    <a:pt x="4715" y="1344"/>
                    <a:pt x="4678" y="1352"/>
                    <a:pt x="4663" y="1329"/>
                  </a:cubicBezTo>
                  <a:cubicBezTo>
                    <a:pt x="4656" y="1314"/>
                    <a:pt x="4656" y="1292"/>
                    <a:pt x="4626" y="1300"/>
                  </a:cubicBezTo>
                  <a:cubicBezTo>
                    <a:pt x="4626" y="1314"/>
                    <a:pt x="4619" y="1322"/>
                    <a:pt x="4619" y="1329"/>
                  </a:cubicBezTo>
                  <a:cubicBezTo>
                    <a:pt x="4611" y="1307"/>
                    <a:pt x="4582" y="1314"/>
                    <a:pt x="4567" y="1322"/>
                  </a:cubicBezTo>
                  <a:cubicBezTo>
                    <a:pt x="4582" y="1352"/>
                    <a:pt x="4589" y="1426"/>
                    <a:pt x="4537" y="1411"/>
                  </a:cubicBezTo>
                  <a:cubicBezTo>
                    <a:pt x="4537" y="1389"/>
                    <a:pt x="4552" y="1352"/>
                    <a:pt x="4522" y="1344"/>
                  </a:cubicBezTo>
                  <a:cubicBezTo>
                    <a:pt x="4500" y="1337"/>
                    <a:pt x="4470" y="1352"/>
                    <a:pt x="4478" y="1381"/>
                  </a:cubicBezTo>
                  <a:cubicBezTo>
                    <a:pt x="4455" y="1389"/>
                    <a:pt x="4441" y="1389"/>
                    <a:pt x="4418" y="1381"/>
                  </a:cubicBezTo>
                  <a:cubicBezTo>
                    <a:pt x="4426" y="1366"/>
                    <a:pt x="4433" y="1359"/>
                    <a:pt x="4448" y="1359"/>
                  </a:cubicBezTo>
                  <a:cubicBezTo>
                    <a:pt x="4463" y="1352"/>
                    <a:pt x="4455" y="1352"/>
                    <a:pt x="4470" y="1344"/>
                  </a:cubicBezTo>
                  <a:cubicBezTo>
                    <a:pt x="4470" y="1344"/>
                    <a:pt x="4478" y="1329"/>
                    <a:pt x="4478" y="1322"/>
                  </a:cubicBezTo>
                  <a:cubicBezTo>
                    <a:pt x="4478" y="1322"/>
                    <a:pt x="4470" y="1322"/>
                    <a:pt x="4463" y="1322"/>
                  </a:cubicBezTo>
                  <a:cubicBezTo>
                    <a:pt x="4455" y="1270"/>
                    <a:pt x="4537" y="1277"/>
                    <a:pt x="4522" y="1218"/>
                  </a:cubicBezTo>
                  <a:cubicBezTo>
                    <a:pt x="4500" y="1211"/>
                    <a:pt x="4478" y="1173"/>
                    <a:pt x="4455" y="1159"/>
                  </a:cubicBezTo>
                  <a:cubicBezTo>
                    <a:pt x="4433" y="1144"/>
                    <a:pt x="4433" y="1114"/>
                    <a:pt x="4433" y="1092"/>
                  </a:cubicBezTo>
                  <a:cubicBezTo>
                    <a:pt x="4411" y="1084"/>
                    <a:pt x="4344" y="1106"/>
                    <a:pt x="4344" y="1129"/>
                  </a:cubicBezTo>
                  <a:cubicBezTo>
                    <a:pt x="4322" y="1121"/>
                    <a:pt x="4292" y="1114"/>
                    <a:pt x="4270" y="1121"/>
                  </a:cubicBezTo>
                  <a:cubicBezTo>
                    <a:pt x="4292" y="1159"/>
                    <a:pt x="4210" y="1211"/>
                    <a:pt x="4181" y="1188"/>
                  </a:cubicBezTo>
                  <a:cubicBezTo>
                    <a:pt x="4136" y="1159"/>
                    <a:pt x="4143" y="1270"/>
                    <a:pt x="4143" y="1285"/>
                  </a:cubicBezTo>
                  <a:cubicBezTo>
                    <a:pt x="4091" y="1285"/>
                    <a:pt x="4025" y="1292"/>
                    <a:pt x="3980" y="1285"/>
                  </a:cubicBezTo>
                  <a:cubicBezTo>
                    <a:pt x="3965" y="1240"/>
                    <a:pt x="3921" y="1225"/>
                    <a:pt x="3928" y="1285"/>
                  </a:cubicBezTo>
                  <a:cubicBezTo>
                    <a:pt x="3906" y="1285"/>
                    <a:pt x="3876" y="1270"/>
                    <a:pt x="3854" y="1277"/>
                  </a:cubicBezTo>
                  <a:cubicBezTo>
                    <a:pt x="3824" y="1292"/>
                    <a:pt x="3846" y="1314"/>
                    <a:pt x="3846" y="1337"/>
                  </a:cubicBezTo>
                  <a:cubicBezTo>
                    <a:pt x="3743" y="1322"/>
                    <a:pt x="3898" y="1203"/>
                    <a:pt x="3891" y="1173"/>
                  </a:cubicBezTo>
                  <a:cubicBezTo>
                    <a:pt x="3846" y="1173"/>
                    <a:pt x="3817" y="1188"/>
                    <a:pt x="3817" y="1136"/>
                  </a:cubicBezTo>
                  <a:cubicBezTo>
                    <a:pt x="3787" y="1136"/>
                    <a:pt x="3780" y="1114"/>
                    <a:pt x="3750" y="1106"/>
                  </a:cubicBezTo>
                  <a:cubicBezTo>
                    <a:pt x="3757" y="1129"/>
                    <a:pt x="3802" y="1218"/>
                    <a:pt x="3765" y="1225"/>
                  </a:cubicBezTo>
                  <a:cubicBezTo>
                    <a:pt x="3765" y="1233"/>
                    <a:pt x="3765" y="1248"/>
                    <a:pt x="3765" y="1255"/>
                  </a:cubicBezTo>
                  <a:cubicBezTo>
                    <a:pt x="3728" y="1263"/>
                    <a:pt x="3713" y="1255"/>
                    <a:pt x="3683" y="1248"/>
                  </a:cubicBezTo>
                  <a:cubicBezTo>
                    <a:pt x="3653" y="1240"/>
                    <a:pt x="3639" y="1255"/>
                    <a:pt x="3616" y="1255"/>
                  </a:cubicBezTo>
                  <a:cubicBezTo>
                    <a:pt x="3616" y="1248"/>
                    <a:pt x="3609" y="1240"/>
                    <a:pt x="3609" y="1233"/>
                  </a:cubicBezTo>
                  <a:cubicBezTo>
                    <a:pt x="3579" y="1225"/>
                    <a:pt x="3609" y="1196"/>
                    <a:pt x="3594" y="1181"/>
                  </a:cubicBezTo>
                  <a:cubicBezTo>
                    <a:pt x="3579" y="1173"/>
                    <a:pt x="3549" y="1188"/>
                    <a:pt x="3535" y="1196"/>
                  </a:cubicBezTo>
                  <a:cubicBezTo>
                    <a:pt x="3535" y="1211"/>
                    <a:pt x="3520" y="1218"/>
                    <a:pt x="3505" y="1218"/>
                  </a:cubicBezTo>
                  <a:cubicBezTo>
                    <a:pt x="3497" y="1211"/>
                    <a:pt x="3497" y="1196"/>
                    <a:pt x="3505" y="1188"/>
                  </a:cubicBezTo>
                  <a:cubicBezTo>
                    <a:pt x="3535" y="1173"/>
                    <a:pt x="3535" y="1151"/>
                    <a:pt x="3535" y="1121"/>
                  </a:cubicBezTo>
                  <a:cubicBezTo>
                    <a:pt x="3520" y="1114"/>
                    <a:pt x="3505" y="1114"/>
                    <a:pt x="3497" y="1121"/>
                  </a:cubicBezTo>
                  <a:cubicBezTo>
                    <a:pt x="3497" y="1136"/>
                    <a:pt x="3490" y="1151"/>
                    <a:pt x="3490" y="1166"/>
                  </a:cubicBezTo>
                  <a:cubicBezTo>
                    <a:pt x="3483" y="1159"/>
                    <a:pt x="3468" y="1151"/>
                    <a:pt x="3460" y="1144"/>
                  </a:cubicBezTo>
                  <a:cubicBezTo>
                    <a:pt x="3453" y="1084"/>
                    <a:pt x="3497" y="1084"/>
                    <a:pt x="3542" y="1084"/>
                  </a:cubicBezTo>
                  <a:cubicBezTo>
                    <a:pt x="3542" y="1055"/>
                    <a:pt x="3505" y="1025"/>
                    <a:pt x="3520" y="995"/>
                  </a:cubicBezTo>
                  <a:cubicBezTo>
                    <a:pt x="3527" y="973"/>
                    <a:pt x="3549" y="966"/>
                    <a:pt x="3535" y="943"/>
                  </a:cubicBezTo>
                  <a:cubicBezTo>
                    <a:pt x="3497" y="951"/>
                    <a:pt x="3483" y="988"/>
                    <a:pt x="3453" y="988"/>
                  </a:cubicBezTo>
                  <a:cubicBezTo>
                    <a:pt x="3446" y="1003"/>
                    <a:pt x="3453" y="1017"/>
                    <a:pt x="3446" y="1032"/>
                  </a:cubicBezTo>
                  <a:cubicBezTo>
                    <a:pt x="3438" y="1032"/>
                    <a:pt x="3423" y="1040"/>
                    <a:pt x="3416" y="1032"/>
                  </a:cubicBezTo>
                  <a:cubicBezTo>
                    <a:pt x="3408" y="1084"/>
                    <a:pt x="3401" y="1084"/>
                    <a:pt x="3349" y="1084"/>
                  </a:cubicBezTo>
                  <a:cubicBezTo>
                    <a:pt x="3349" y="1025"/>
                    <a:pt x="3327" y="1017"/>
                    <a:pt x="3275" y="1040"/>
                  </a:cubicBezTo>
                  <a:cubicBezTo>
                    <a:pt x="3260" y="1069"/>
                    <a:pt x="3245" y="1106"/>
                    <a:pt x="3200" y="1106"/>
                  </a:cubicBezTo>
                  <a:cubicBezTo>
                    <a:pt x="3193" y="1136"/>
                    <a:pt x="3252" y="1121"/>
                    <a:pt x="3267" y="1136"/>
                  </a:cubicBezTo>
                  <a:cubicBezTo>
                    <a:pt x="3312" y="1159"/>
                    <a:pt x="3282" y="1218"/>
                    <a:pt x="3304" y="1255"/>
                  </a:cubicBezTo>
                  <a:cubicBezTo>
                    <a:pt x="3364" y="1248"/>
                    <a:pt x="3327" y="1381"/>
                    <a:pt x="3341" y="1411"/>
                  </a:cubicBezTo>
                  <a:cubicBezTo>
                    <a:pt x="3356" y="1448"/>
                    <a:pt x="3394" y="1418"/>
                    <a:pt x="3408" y="1463"/>
                  </a:cubicBezTo>
                  <a:cubicBezTo>
                    <a:pt x="3423" y="1515"/>
                    <a:pt x="3386" y="1582"/>
                    <a:pt x="3386" y="1634"/>
                  </a:cubicBezTo>
                  <a:cubicBezTo>
                    <a:pt x="3423" y="1641"/>
                    <a:pt x="3460" y="1611"/>
                    <a:pt x="3490" y="1619"/>
                  </a:cubicBezTo>
                  <a:cubicBezTo>
                    <a:pt x="3490" y="1641"/>
                    <a:pt x="3512" y="1649"/>
                    <a:pt x="3520" y="1663"/>
                  </a:cubicBezTo>
                  <a:cubicBezTo>
                    <a:pt x="3520" y="1678"/>
                    <a:pt x="3520" y="1701"/>
                    <a:pt x="3512" y="1716"/>
                  </a:cubicBezTo>
                  <a:cubicBezTo>
                    <a:pt x="3497" y="1716"/>
                    <a:pt x="3483" y="1723"/>
                    <a:pt x="3490" y="1745"/>
                  </a:cubicBezTo>
                  <a:cubicBezTo>
                    <a:pt x="3520" y="1753"/>
                    <a:pt x="3535" y="1775"/>
                    <a:pt x="3549" y="1805"/>
                  </a:cubicBezTo>
                  <a:cubicBezTo>
                    <a:pt x="3527" y="1812"/>
                    <a:pt x="3520" y="1849"/>
                    <a:pt x="3520" y="1879"/>
                  </a:cubicBezTo>
                  <a:cubicBezTo>
                    <a:pt x="3475" y="1886"/>
                    <a:pt x="3453" y="1923"/>
                    <a:pt x="3416" y="1938"/>
                  </a:cubicBezTo>
                  <a:cubicBezTo>
                    <a:pt x="3416" y="1901"/>
                    <a:pt x="3371" y="1894"/>
                    <a:pt x="3349" y="1901"/>
                  </a:cubicBezTo>
                  <a:cubicBezTo>
                    <a:pt x="3349" y="1908"/>
                    <a:pt x="3341" y="1923"/>
                    <a:pt x="3341" y="1931"/>
                  </a:cubicBezTo>
                  <a:cubicBezTo>
                    <a:pt x="3289" y="1923"/>
                    <a:pt x="3312" y="1849"/>
                    <a:pt x="3275" y="1827"/>
                  </a:cubicBezTo>
                  <a:cubicBezTo>
                    <a:pt x="3252" y="1805"/>
                    <a:pt x="3208" y="1827"/>
                    <a:pt x="3200" y="1782"/>
                  </a:cubicBezTo>
                  <a:cubicBezTo>
                    <a:pt x="3171" y="1805"/>
                    <a:pt x="3163" y="1834"/>
                    <a:pt x="3156" y="1871"/>
                  </a:cubicBezTo>
                  <a:cubicBezTo>
                    <a:pt x="3141" y="1871"/>
                    <a:pt x="3126" y="1864"/>
                    <a:pt x="3104" y="1864"/>
                  </a:cubicBezTo>
                  <a:cubicBezTo>
                    <a:pt x="3104" y="1819"/>
                    <a:pt x="3141" y="1738"/>
                    <a:pt x="3082" y="1723"/>
                  </a:cubicBezTo>
                  <a:cubicBezTo>
                    <a:pt x="3044" y="1716"/>
                    <a:pt x="3022" y="1716"/>
                    <a:pt x="3030" y="1671"/>
                  </a:cubicBezTo>
                  <a:cubicBezTo>
                    <a:pt x="3119" y="1649"/>
                    <a:pt x="2992" y="1463"/>
                    <a:pt x="2992" y="1418"/>
                  </a:cubicBezTo>
                  <a:cubicBezTo>
                    <a:pt x="3022" y="1426"/>
                    <a:pt x="3052" y="1396"/>
                    <a:pt x="3074" y="1381"/>
                  </a:cubicBezTo>
                  <a:cubicBezTo>
                    <a:pt x="3111" y="1352"/>
                    <a:pt x="3104" y="1314"/>
                    <a:pt x="3111" y="1270"/>
                  </a:cubicBezTo>
                  <a:cubicBezTo>
                    <a:pt x="3149" y="1277"/>
                    <a:pt x="3134" y="1225"/>
                    <a:pt x="3178" y="1233"/>
                  </a:cubicBezTo>
                  <a:cubicBezTo>
                    <a:pt x="3178" y="1211"/>
                    <a:pt x="3163" y="1196"/>
                    <a:pt x="3156" y="1173"/>
                  </a:cubicBezTo>
                  <a:cubicBezTo>
                    <a:pt x="3111" y="1173"/>
                    <a:pt x="3119" y="1106"/>
                    <a:pt x="3119" y="1077"/>
                  </a:cubicBezTo>
                  <a:cubicBezTo>
                    <a:pt x="3119" y="1055"/>
                    <a:pt x="3111" y="1032"/>
                    <a:pt x="3119" y="1017"/>
                  </a:cubicBezTo>
                  <a:cubicBezTo>
                    <a:pt x="3134" y="988"/>
                    <a:pt x="3163" y="1010"/>
                    <a:pt x="3186" y="1003"/>
                  </a:cubicBezTo>
                  <a:cubicBezTo>
                    <a:pt x="3186" y="973"/>
                    <a:pt x="3171" y="921"/>
                    <a:pt x="3223" y="921"/>
                  </a:cubicBezTo>
                  <a:cubicBezTo>
                    <a:pt x="3260" y="914"/>
                    <a:pt x="3312" y="936"/>
                    <a:pt x="3349" y="914"/>
                  </a:cubicBezTo>
                  <a:cubicBezTo>
                    <a:pt x="3371" y="906"/>
                    <a:pt x="3379" y="884"/>
                    <a:pt x="3401" y="891"/>
                  </a:cubicBezTo>
                  <a:cubicBezTo>
                    <a:pt x="3423" y="891"/>
                    <a:pt x="3438" y="891"/>
                    <a:pt x="3453" y="876"/>
                  </a:cubicBezTo>
                  <a:cubicBezTo>
                    <a:pt x="3475" y="847"/>
                    <a:pt x="3431" y="824"/>
                    <a:pt x="3431" y="795"/>
                  </a:cubicBezTo>
                  <a:lnTo>
                    <a:pt x="3438" y="795"/>
                  </a:lnTo>
                  <a:cubicBezTo>
                    <a:pt x="3438" y="772"/>
                    <a:pt x="3438" y="713"/>
                    <a:pt x="3475" y="750"/>
                  </a:cubicBezTo>
                  <a:cubicBezTo>
                    <a:pt x="3475" y="713"/>
                    <a:pt x="3505" y="683"/>
                    <a:pt x="3512" y="654"/>
                  </a:cubicBezTo>
                  <a:cubicBezTo>
                    <a:pt x="3549" y="631"/>
                    <a:pt x="3542" y="564"/>
                    <a:pt x="3579" y="542"/>
                  </a:cubicBezTo>
                  <a:cubicBezTo>
                    <a:pt x="3579" y="527"/>
                    <a:pt x="3579" y="498"/>
                    <a:pt x="3586" y="483"/>
                  </a:cubicBezTo>
                  <a:cubicBezTo>
                    <a:pt x="3624" y="475"/>
                    <a:pt x="3594" y="423"/>
                    <a:pt x="3653" y="423"/>
                  </a:cubicBezTo>
                  <a:cubicBezTo>
                    <a:pt x="3646" y="379"/>
                    <a:pt x="3668" y="327"/>
                    <a:pt x="3653" y="282"/>
                  </a:cubicBezTo>
                  <a:cubicBezTo>
                    <a:pt x="3639" y="238"/>
                    <a:pt x="3601" y="215"/>
                    <a:pt x="3609" y="171"/>
                  </a:cubicBezTo>
                  <a:cubicBezTo>
                    <a:pt x="3609" y="134"/>
                    <a:pt x="3609" y="119"/>
                    <a:pt x="3572" y="104"/>
                  </a:cubicBezTo>
                  <a:cubicBezTo>
                    <a:pt x="3549" y="104"/>
                    <a:pt x="3520" y="97"/>
                    <a:pt x="3520" y="67"/>
                  </a:cubicBezTo>
                  <a:cubicBezTo>
                    <a:pt x="3483" y="37"/>
                    <a:pt x="3468" y="15"/>
                    <a:pt x="3416" y="15"/>
                  </a:cubicBezTo>
                  <a:cubicBezTo>
                    <a:pt x="3416" y="22"/>
                    <a:pt x="3408" y="30"/>
                    <a:pt x="3408" y="37"/>
                  </a:cubicBezTo>
                  <a:cubicBezTo>
                    <a:pt x="3379" y="37"/>
                    <a:pt x="3341" y="37"/>
                    <a:pt x="3304" y="37"/>
                  </a:cubicBezTo>
                  <a:cubicBezTo>
                    <a:pt x="3275" y="30"/>
                    <a:pt x="3245" y="7"/>
                    <a:pt x="3208" y="7"/>
                  </a:cubicBezTo>
                  <a:cubicBezTo>
                    <a:pt x="3178" y="0"/>
                    <a:pt x="3149" y="15"/>
                    <a:pt x="3119" y="7"/>
                  </a:cubicBezTo>
                  <a:cubicBezTo>
                    <a:pt x="3111" y="7"/>
                    <a:pt x="3104" y="7"/>
                    <a:pt x="3096" y="0"/>
                  </a:cubicBezTo>
                  <a:cubicBezTo>
                    <a:pt x="3082" y="22"/>
                    <a:pt x="3059" y="45"/>
                    <a:pt x="3052" y="59"/>
                  </a:cubicBezTo>
                  <a:lnTo>
                    <a:pt x="3030" y="119"/>
                  </a:lnTo>
                  <a:cubicBezTo>
                    <a:pt x="2955" y="126"/>
                    <a:pt x="2814" y="82"/>
                    <a:pt x="2799" y="193"/>
                  </a:cubicBezTo>
                  <a:cubicBezTo>
                    <a:pt x="2770" y="208"/>
                    <a:pt x="2733" y="201"/>
                    <a:pt x="2710" y="223"/>
                  </a:cubicBezTo>
                  <a:cubicBezTo>
                    <a:pt x="2695" y="238"/>
                    <a:pt x="2688" y="253"/>
                    <a:pt x="2673" y="260"/>
                  </a:cubicBezTo>
                  <a:cubicBezTo>
                    <a:pt x="2636" y="290"/>
                    <a:pt x="2584" y="304"/>
                    <a:pt x="2539" y="304"/>
                  </a:cubicBezTo>
                  <a:cubicBezTo>
                    <a:pt x="2517" y="349"/>
                    <a:pt x="2443" y="349"/>
                    <a:pt x="2398" y="371"/>
                  </a:cubicBezTo>
                  <a:cubicBezTo>
                    <a:pt x="2376" y="386"/>
                    <a:pt x="2361" y="401"/>
                    <a:pt x="2347" y="423"/>
                  </a:cubicBezTo>
                  <a:cubicBezTo>
                    <a:pt x="2324" y="461"/>
                    <a:pt x="2287" y="453"/>
                    <a:pt x="2250" y="461"/>
                  </a:cubicBezTo>
                  <a:cubicBezTo>
                    <a:pt x="2183" y="475"/>
                    <a:pt x="2131" y="550"/>
                    <a:pt x="2101" y="602"/>
                  </a:cubicBezTo>
                  <a:cubicBezTo>
                    <a:pt x="2072" y="654"/>
                    <a:pt x="2012" y="676"/>
                    <a:pt x="1953" y="676"/>
                  </a:cubicBezTo>
                  <a:cubicBezTo>
                    <a:pt x="1916" y="698"/>
                    <a:pt x="1945" y="772"/>
                    <a:pt x="1886" y="765"/>
                  </a:cubicBezTo>
                  <a:cubicBezTo>
                    <a:pt x="1908" y="832"/>
                    <a:pt x="1931" y="899"/>
                    <a:pt x="1945" y="966"/>
                  </a:cubicBezTo>
                  <a:cubicBezTo>
                    <a:pt x="1953" y="1010"/>
                    <a:pt x="1982" y="1032"/>
                    <a:pt x="2020" y="1047"/>
                  </a:cubicBezTo>
                  <a:cubicBezTo>
                    <a:pt x="2087" y="1069"/>
                    <a:pt x="2183" y="1084"/>
                    <a:pt x="2257" y="1077"/>
                  </a:cubicBezTo>
                  <a:cubicBezTo>
                    <a:pt x="2279" y="1069"/>
                    <a:pt x="2294" y="1055"/>
                    <a:pt x="2317" y="1062"/>
                  </a:cubicBezTo>
                  <a:cubicBezTo>
                    <a:pt x="2339" y="1062"/>
                    <a:pt x="2354" y="1077"/>
                    <a:pt x="2376" y="1084"/>
                  </a:cubicBezTo>
                  <a:cubicBezTo>
                    <a:pt x="2391" y="1032"/>
                    <a:pt x="2398" y="1003"/>
                    <a:pt x="2458" y="1010"/>
                  </a:cubicBezTo>
                  <a:cubicBezTo>
                    <a:pt x="2465" y="1040"/>
                    <a:pt x="2443" y="1092"/>
                    <a:pt x="2495" y="1092"/>
                  </a:cubicBezTo>
                  <a:cubicBezTo>
                    <a:pt x="2495" y="1144"/>
                    <a:pt x="2495" y="1196"/>
                    <a:pt x="2487" y="1248"/>
                  </a:cubicBezTo>
                  <a:cubicBezTo>
                    <a:pt x="2465" y="1248"/>
                    <a:pt x="2443" y="1255"/>
                    <a:pt x="2421" y="1255"/>
                  </a:cubicBezTo>
                  <a:cubicBezTo>
                    <a:pt x="2421" y="1248"/>
                    <a:pt x="2413" y="1225"/>
                    <a:pt x="2421" y="1218"/>
                  </a:cubicBezTo>
                  <a:cubicBezTo>
                    <a:pt x="2376" y="1233"/>
                    <a:pt x="2347" y="1263"/>
                    <a:pt x="2302" y="1263"/>
                  </a:cubicBezTo>
                  <a:cubicBezTo>
                    <a:pt x="2242" y="1270"/>
                    <a:pt x="2190" y="1255"/>
                    <a:pt x="2139" y="1263"/>
                  </a:cubicBezTo>
                  <a:cubicBezTo>
                    <a:pt x="2131" y="1285"/>
                    <a:pt x="2124" y="1307"/>
                    <a:pt x="2131" y="1329"/>
                  </a:cubicBezTo>
                  <a:cubicBezTo>
                    <a:pt x="2139" y="1359"/>
                    <a:pt x="2168" y="1366"/>
                    <a:pt x="2168" y="1396"/>
                  </a:cubicBezTo>
                  <a:cubicBezTo>
                    <a:pt x="2176" y="1441"/>
                    <a:pt x="2116" y="1433"/>
                    <a:pt x="2087" y="1433"/>
                  </a:cubicBezTo>
                  <a:cubicBezTo>
                    <a:pt x="2101" y="1485"/>
                    <a:pt x="2131" y="1500"/>
                    <a:pt x="2190" y="1508"/>
                  </a:cubicBezTo>
                  <a:cubicBezTo>
                    <a:pt x="2235" y="1522"/>
                    <a:pt x="2257" y="1545"/>
                    <a:pt x="2257" y="1597"/>
                  </a:cubicBezTo>
                  <a:cubicBezTo>
                    <a:pt x="2250" y="1634"/>
                    <a:pt x="2235" y="1701"/>
                    <a:pt x="2183" y="1686"/>
                  </a:cubicBezTo>
                  <a:cubicBezTo>
                    <a:pt x="2146" y="1678"/>
                    <a:pt x="2139" y="1634"/>
                    <a:pt x="2094" y="1649"/>
                  </a:cubicBezTo>
                  <a:cubicBezTo>
                    <a:pt x="2109" y="1693"/>
                    <a:pt x="2079" y="1871"/>
                    <a:pt x="2139" y="1886"/>
                  </a:cubicBezTo>
                  <a:cubicBezTo>
                    <a:pt x="2139" y="1931"/>
                    <a:pt x="2064" y="1923"/>
                    <a:pt x="2064" y="1961"/>
                  </a:cubicBezTo>
                  <a:cubicBezTo>
                    <a:pt x="2034" y="1968"/>
                    <a:pt x="2020" y="1938"/>
                    <a:pt x="2027" y="1908"/>
                  </a:cubicBezTo>
                  <a:cubicBezTo>
                    <a:pt x="1990" y="1916"/>
                    <a:pt x="1975" y="1894"/>
                    <a:pt x="1945" y="1894"/>
                  </a:cubicBezTo>
                  <a:cubicBezTo>
                    <a:pt x="1945" y="1871"/>
                    <a:pt x="1945" y="1849"/>
                    <a:pt x="1945" y="1834"/>
                  </a:cubicBezTo>
                  <a:lnTo>
                    <a:pt x="1938" y="1842"/>
                  </a:lnTo>
                  <a:cubicBezTo>
                    <a:pt x="1923" y="1849"/>
                    <a:pt x="1901" y="1849"/>
                    <a:pt x="1879" y="1849"/>
                  </a:cubicBezTo>
                  <a:cubicBezTo>
                    <a:pt x="1886" y="1857"/>
                    <a:pt x="1879" y="1871"/>
                    <a:pt x="1879" y="1886"/>
                  </a:cubicBezTo>
                  <a:cubicBezTo>
                    <a:pt x="1834" y="1864"/>
                    <a:pt x="1782" y="1864"/>
                    <a:pt x="1730" y="1857"/>
                  </a:cubicBezTo>
                  <a:cubicBezTo>
                    <a:pt x="1685" y="1842"/>
                    <a:pt x="1641" y="1819"/>
                    <a:pt x="1589" y="1834"/>
                  </a:cubicBezTo>
                  <a:cubicBezTo>
                    <a:pt x="1589" y="1871"/>
                    <a:pt x="1567" y="1923"/>
                    <a:pt x="1537" y="1961"/>
                  </a:cubicBezTo>
                  <a:cubicBezTo>
                    <a:pt x="1515" y="1983"/>
                    <a:pt x="1485" y="1976"/>
                    <a:pt x="1455" y="1990"/>
                  </a:cubicBezTo>
                  <a:cubicBezTo>
                    <a:pt x="1455" y="2013"/>
                    <a:pt x="1477" y="2035"/>
                    <a:pt x="1470" y="2065"/>
                  </a:cubicBezTo>
                  <a:cubicBezTo>
                    <a:pt x="1448" y="2065"/>
                    <a:pt x="1433" y="2072"/>
                    <a:pt x="1426" y="2094"/>
                  </a:cubicBezTo>
                  <a:cubicBezTo>
                    <a:pt x="1381" y="2094"/>
                    <a:pt x="1337" y="2072"/>
                    <a:pt x="1292" y="2087"/>
                  </a:cubicBezTo>
                  <a:cubicBezTo>
                    <a:pt x="1277" y="2109"/>
                    <a:pt x="1292" y="2139"/>
                    <a:pt x="1277" y="2161"/>
                  </a:cubicBezTo>
                  <a:cubicBezTo>
                    <a:pt x="1225" y="2131"/>
                    <a:pt x="1232" y="2094"/>
                    <a:pt x="1158" y="2094"/>
                  </a:cubicBezTo>
                  <a:cubicBezTo>
                    <a:pt x="1151" y="2065"/>
                    <a:pt x="1151" y="1931"/>
                    <a:pt x="1210" y="1968"/>
                  </a:cubicBezTo>
                  <a:cubicBezTo>
                    <a:pt x="1247" y="1983"/>
                    <a:pt x="1262" y="1990"/>
                    <a:pt x="1307" y="1983"/>
                  </a:cubicBezTo>
                  <a:cubicBezTo>
                    <a:pt x="1351" y="1976"/>
                    <a:pt x="1374" y="1953"/>
                    <a:pt x="1418" y="1938"/>
                  </a:cubicBezTo>
                  <a:cubicBezTo>
                    <a:pt x="1411" y="1908"/>
                    <a:pt x="1366" y="1916"/>
                    <a:pt x="1359" y="1879"/>
                  </a:cubicBezTo>
                  <a:cubicBezTo>
                    <a:pt x="1351" y="1857"/>
                    <a:pt x="1374" y="1827"/>
                    <a:pt x="1374" y="1797"/>
                  </a:cubicBezTo>
                  <a:cubicBezTo>
                    <a:pt x="1381" y="1745"/>
                    <a:pt x="1344" y="1767"/>
                    <a:pt x="1344" y="1745"/>
                  </a:cubicBezTo>
                  <a:cubicBezTo>
                    <a:pt x="1337" y="1716"/>
                    <a:pt x="1351" y="1671"/>
                    <a:pt x="1381" y="1663"/>
                  </a:cubicBezTo>
                  <a:cubicBezTo>
                    <a:pt x="1455" y="1738"/>
                    <a:pt x="1463" y="1619"/>
                    <a:pt x="1455" y="1574"/>
                  </a:cubicBezTo>
                  <a:cubicBezTo>
                    <a:pt x="1433" y="1574"/>
                    <a:pt x="1411" y="1574"/>
                    <a:pt x="1396" y="1567"/>
                  </a:cubicBezTo>
                  <a:cubicBezTo>
                    <a:pt x="1388" y="1522"/>
                    <a:pt x="1396" y="1485"/>
                    <a:pt x="1396" y="1448"/>
                  </a:cubicBezTo>
                  <a:cubicBezTo>
                    <a:pt x="1337" y="1441"/>
                    <a:pt x="1322" y="1448"/>
                    <a:pt x="1285" y="1471"/>
                  </a:cubicBezTo>
                  <a:cubicBezTo>
                    <a:pt x="1262" y="1485"/>
                    <a:pt x="1195" y="1537"/>
                    <a:pt x="1210" y="1471"/>
                  </a:cubicBezTo>
                  <a:cubicBezTo>
                    <a:pt x="1151" y="1463"/>
                    <a:pt x="1077" y="1456"/>
                    <a:pt x="1017" y="1448"/>
                  </a:cubicBezTo>
                  <a:cubicBezTo>
                    <a:pt x="965" y="1433"/>
                    <a:pt x="980" y="1374"/>
                    <a:pt x="1032" y="1374"/>
                  </a:cubicBezTo>
                  <a:cubicBezTo>
                    <a:pt x="1032" y="1344"/>
                    <a:pt x="1017" y="1292"/>
                    <a:pt x="1069" y="1300"/>
                  </a:cubicBezTo>
                  <a:cubicBezTo>
                    <a:pt x="1077" y="1263"/>
                    <a:pt x="1077" y="1233"/>
                    <a:pt x="1077" y="1196"/>
                  </a:cubicBezTo>
                  <a:cubicBezTo>
                    <a:pt x="1032" y="1196"/>
                    <a:pt x="965" y="1181"/>
                    <a:pt x="935" y="1218"/>
                  </a:cubicBezTo>
                  <a:cubicBezTo>
                    <a:pt x="921" y="1255"/>
                    <a:pt x="935" y="1292"/>
                    <a:pt x="898" y="1314"/>
                  </a:cubicBezTo>
                  <a:cubicBezTo>
                    <a:pt x="869" y="1329"/>
                    <a:pt x="817" y="1329"/>
                    <a:pt x="794" y="1300"/>
                  </a:cubicBezTo>
                  <a:cubicBezTo>
                    <a:pt x="780" y="1277"/>
                    <a:pt x="780" y="1240"/>
                    <a:pt x="750" y="1233"/>
                  </a:cubicBezTo>
                  <a:cubicBezTo>
                    <a:pt x="690" y="1314"/>
                    <a:pt x="824" y="1374"/>
                    <a:pt x="824" y="1456"/>
                  </a:cubicBezTo>
                  <a:cubicBezTo>
                    <a:pt x="794" y="1463"/>
                    <a:pt x="787" y="1433"/>
                    <a:pt x="765" y="1418"/>
                  </a:cubicBezTo>
                  <a:cubicBezTo>
                    <a:pt x="750" y="1396"/>
                    <a:pt x="728" y="1418"/>
                    <a:pt x="735" y="1381"/>
                  </a:cubicBezTo>
                  <a:cubicBezTo>
                    <a:pt x="661" y="1366"/>
                    <a:pt x="713" y="1441"/>
                    <a:pt x="713" y="1471"/>
                  </a:cubicBezTo>
                  <a:cubicBezTo>
                    <a:pt x="713" y="1500"/>
                    <a:pt x="668" y="1500"/>
                    <a:pt x="653" y="1522"/>
                  </a:cubicBezTo>
                  <a:cubicBezTo>
                    <a:pt x="638" y="1545"/>
                    <a:pt x="653" y="1574"/>
                    <a:pt x="653" y="1597"/>
                  </a:cubicBezTo>
                  <a:cubicBezTo>
                    <a:pt x="675" y="1604"/>
                    <a:pt x="713" y="1611"/>
                    <a:pt x="720" y="1634"/>
                  </a:cubicBezTo>
                  <a:cubicBezTo>
                    <a:pt x="690" y="1649"/>
                    <a:pt x="713" y="1686"/>
                    <a:pt x="698" y="1716"/>
                  </a:cubicBezTo>
                  <a:cubicBezTo>
                    <a:pt x="690" y="1738"/>
                    <a:pt x="668" y="1753"/>
                    <a:pt x="653" y="1775"/>
                  </a:cubicBezTo>
                  <a:cubicBezTo>
                    <a:pt x="690" y="1775"/>
                    <a:pt x="735" y="1775"/>
                    <a:pt x="772" y="1775"/>
                  </a:cubicBezTo>
                  <a:cubicBezTo>
                    <a:pt x="772" y="1812"/>
                    <a:pt x="772" y="1857"/>
                    <a:pt x="787" y="1886"/>
                  </a:cubicBezTo>
                  <a:cubicBezTo>
                    <a:pt x="802" y="1916"/>
                    <a:pt x="817" y="1946"/>
                    <a:pt x="794" y="1976"/>
                  </a:cubicBezTo>
                  <a:cubicBezTo>
                    <a:pt x="772" y="1998"/>
                    <a:pt x="750" y="2013"/>
                    <a:pt x="750" y="2050"/>
                  </a:cubicBezTo>
                  <a:cubicBezTo>
                    <a:pt x="742" y="2079"/>
                    <a:pt x="750" y="2116"/>
                    <a:pt x="750" y="2146"/>
                  </a:cubicBezTo>
                  <a:cubicBezTo>
                    <a:pt x="750" y="2198"/>
                    <a:pt x="742" y="2258"/>
                    <a:pt x="690" y="2287"/>
                  </a:cubicBezTo>
                  <a:cubicBezTo>
                    <a:pt x="631" y="2324"/>
                    <a:pt x="549" y="2332"/>
                    <a:pt x="483" y="2354"/>
                  </a:cubicBezTo>
                  <a:cubicBezTo>
                    <a:pt x="483" y="2399"/>
                    <a:pt x="505" y="2413"/>
                    <a:pt x="468" y="2443"/>
                  </a:cubicBezTo>
                  <a:cubicBezTo>
                    <a:pt x="490" y="2458"/>
                    <a:pt x="616" y="2495"/>
                    <a:pt x="579" y="2532"/>
                  </a:cubicBezTo>
                  <a:cubicBezTo>
                    <a:pt x="527" y="2584"/>
                    <a:pt x="438" y="2555"/>
                    <a:pt x="393" y="2621"/>
                  </a:cubicBezTo>
                  <a:cubicBezTo>
                    <a:pt x="386" y="2614"/>
                    <a:pt x="334" y="2592"/>
                    <a:pt x="327" y="2614"/>
                  </a:cubicBezTo>
                  <a:cubicBezTo>
                    <a:pt x="327" y="2621"/>
                    <a:pt x="327" y="2621"/>
                    <a:pt x="319" y="2621"/>
                  </a:cubicBezTo>
                  <a:cubicBezTo>
                    <a:pt x="312" y="2614"/>
                    <a:pt x="312" y="2614"/>
                    <a:pt x="304" y="2614"/>
                  </a:cubicBezTo>
                  <a:cubicBezTo>
                    <a:pt x="304" y="2636"/>
                    <a:pt x="297" y="2651"/>
                    <a:pt x="297" y="2666"/>
                  </a:cubicBezTo>
                  <a:cubicBezTo>
                    <a:pt x="297" y="2703"/>
                    <a:pt x="297" y="2748"/>
                    <a:pt x="341" y="2763"/>
                  </a:cubicBezTo>
                  <a:cubicBezTo>
                    <a:pt x="378" y="2770"/>
                    <a:pt x="408" y="2755"/>
                    <a:pt x="401" y="2807"/>
                  </a:cubicBezTo>
                  <a:cubicBezTo>
                    <a:pt x="401" y="2852"/>
                    <a:pt x="371" y="2889"/>
                    <a:pt x="341" y="2918"/>
                  </a:cubicBezTo>
                  <a:cubicBezTo>
                    <a:pt x="304" y="2955"/>
                    <a:pt x="289" y="2948"/>
                    <a:pt x="230" y="2948"/>
                  </a:cubicBezTo>
                  <a:cubicBezTo>
                    <a:pt x="223" y="2970"/>
                    <a:pt x="208" y="3000"/>
                    <a:pt x="185" y="3015"/>
                  </a:cubicBezTo>
                  <a:cubicBezTo>
                    <a:pt x="156" y="3045"/>
                    <a:pt x="119" y="3015"/>
                    <a:pt x="81" y="3023"/>
                  </a:cubicBezTo>
                  <a:cubicBezTo>
                    <a:pt x="59" y="3133"/>
                    <a:pt x="245" y="3045"/>
                    <a:pt x="230" y="3163"/>
                  </a:cubicBezTo>
                  <a:cubicBezTo>
                    <a:pt x="223" y="3163"/>
                    <a:pt x="0" y="3163"/>
                    <a:pt x="52" y="3222"/>
                  </a:cubicBezTo>
                  <a:cubicBezTo>
                    <a:pt x="74" y="3259"/>
                    <a:pt x="89" y="3289"/>
                    <a:pt x="111" y="3326"/>
                  </a:cubicBezTo>
                  <a:cubicBezTo>
                    <a:pt x="119" y="3348"/>
                    <a:pt x="81" y="3385"/>
                    <a:pt x="89" y="3422"/>
                  </a:cubicBezTo>
                  <a:cubicBezTo>
                    <a:pt x="89" y="3445"/>
                    <a:pt x="96" y="3459"/>
                    <a:pt x="111" y="3474"/>
                  </a:cubicBezTo>
                  <a:cubicBezTo>
                    <a:pt x="133" y="3482"/>
                    <a:pt x="156" y="3497"/>
                    <a:pt x="178" y="3504"/>
                  </a:cubicBezTo>
                  <a:cubicBezTo>
                    <a:pt x="252" y="3526"/>
                    <a:pt x="238" y="3445"/>
                    <a:pt x="289" y="3445"/>
                  </a:cubicBezTo>
                  <a:cubicBezTo>
                    <a:pt x="297" y="3445"/>
                    <a:pt x="371" y="3519"/>
                    <a:pt x="371" y="3512"/>
                  </a:cubicBezTo>
                  <a:cubicBezTo>
                    <a:pt x="378" y="3579"/>
                    <a:pt x="371" y="3645"/>
                    <a:pt x="423" y="3697"/>
                  </a:cubicBezTo>
                  <a:cubicBezTo>
                    <a:pt x="475" y="3749"/>
                    <a:pt x="564" y="3697"/>
                    <a:pt x="623" y="3705"/>
                  </a:cubicBezTo>
                  <a:cubicBezTo>
                    <a:pt x="698" y="3712"/>
                    <a:pt x="728" y="3734"/>
                    <a:pt x="757" y="3801"/>
                  </a:cubicBezTo>
                  <a:cubicBezTo>
                    <a:pt x="787" y="3861"/>
                    <a:pt x="802" y="3898"/>
                    <a:pt x="869" y="3890"/>
                  </a:cubicBezTo>
                  <a:cubicBezTo>
                    <a:pt x="906" y="3890"/>
                    <a:pt x="928" y="3913"/>
                    <a:pt x="958" y="3905"/>
                  </a:cubicBezTo>
                  <a:cubicBezTo>
                    <a:pt x="995" y="3898"/>
                    <a:pt x="1017" y="3890"/>
                    <a:pt x="1054" y="3913"/>
                  </a:cubicBezTo>
                  <a:cubicBezTo>
                    <a:pt x="1121" y="3942"/>
                    <a:pt x="1210" y="3905"/>
                    <a:pt x="1285" y="3913"/>
                  </a:cubicBezTo>
                  <a:cubicBezTo>
                    <a:pt x="1322" y="3913"/>
                    <a:pt x="1344" y="3905"/>
                    <a:pt x="1366" y="3942"/>
                  </a:cubicBezTo>
                  <a:cubicBezTo>
                    <a:pt x="1374" y="3957"/>
                    <a:pt x="1411" y="3957"/>
                    <a:pt x="1433" y="3965"/>
                  </a:cubicBezTo>
                  <a:cubicBezTo>
                    <a:pt x="1470" y="3979"/>
                    <a:pt x="1477" y="4091"/>
                    <a:pt x="1463" y="4128"/>
                  </a:cubicBezTo>
                  <a:cubicBezTo>
                    <a:pt x="1455" y="4128"/>
                    <a:pt x="1455" y="4128"/>
                    <a:pt x="1455" y="4128"/>
                  </a:cubicBezTo>
                  <a:cubicBezTo>
                    <a:pt x="1455" y="4173"/>
                    <a:pt x="1544" y="4158"/>
                    <a:pt x="1574" y="4158"/>
                  </a:cubicBezTo>
                  <a:cubicBezTo>
                    <a:pt x="1596" y="4158"/>
                    <a:pt x="1619" y="4165"/>
                    <a:pt x="1641" y="4158"/>
                  </a:cubicBezTo>
                  <a:cubicBezTo>
                    <a:pt x="1671" y="4158"/>
                    <a:pt x="1656" y="4121"/>
                    <a:pt x="1663" y="4098"/>
                  </a:cubicBezTo>
                  <a:cubicBezTo>
                    <a:pt x="1685" y="4098"/>
                    <a:pt x="1715" y="4113"/>
                    <a:pt x="1737" y="4106"/>
                  </a:cubicBezTo>
                  <a:cubicBezTo>
                    <a:pt x="1760" y="4098"/>
                    <a:pt x="1775" y="4069"/>
                    <a:pt x="1797" y="4076"/>
                  </a:cubicBezTo>
                  <a:cubicBezTo>
                    <a:pt x="1804" y="4039"/>
                    <a:pt x="1789" y="4031"/>
                    <a:pt x="1760" y="4016"/>
                  </a:cubicBezTo>
                  <a:cubicBezTo>
                    <a:pt x="1775" y="3994"/>
                    <a:pt x="1797" y="3957"/>
                    <a:pt x="1834" y="3957"/>
                  </a:cubicBezTo>
                  <a:cubicBezTo>
                    <a:pt x="1834" y="3935"/>
                    <a:pt x="1849" y="3935"/>
                    <a:pt x="1864" y="3927"/>
                  </a:cubicBezTo>
                  <a:cubicBezTo>
                    <a:pt x="1893" y="3913"/>
                    <a:pt x="1893" y="3876"/>
                    <a:pt x="1886" y="3853"/>
                  </a:cubicBezTo>
                  <a:cubicBezTo>
                    <a:pt x="1923" y="3846"/>
                    <a:pt x="1931" y="3831"/>
                    <a:pt x="1931" y="3801"/>
                  </a:cubicBezTo>
                  <a:cubicBezTo>
                    <a:pt x="1982" y="3801"/>
                    <a:pt x="2012" y="3771"/>
                    <a:pt x="2057" y="3764"/>
                  </a:cubicBezTo>
                  <a:cubicBezTo>
                    <a:pt x="2079" y="3757"/>
                    <a:pt x="2146" y="3749"/>
                    <a:pt x="2146" y="3786"/>
                  </a:cubicBezTo>
                  <a:cubicBezTo>
                    <a:pt x="2161" y="3771"/>
                    <a:pt x="2190" y="3779"/>
                    <a:pt x="2213" y="3779"/>
                  </a:cubicBezTo>
                  <a:cubicBezTo>
                    <a:pt x="2250" y="3727"/>
                    <a:pt x="2279" y="3697"/>
                    <a:pt x="2354" y="3712"/>
                  </a:cubicBezTo>
                  <a:cubicBezTo>
                    <a:pt x="2421" y="3727"/>
                    <a:pt x="2428" y="3831"/>
                    <a:pt x="2473" y="3883"/>
                  </a:cubicBezTo>
                  <a:cubicBezTo>
                    <a:pt x="2458" y="3883"/>
                    <a:pt x="2443" y="3890"/>
                    <a:pt x="2435" y="3905"/>
                  </a:cubicBezTo>
                  <a:cubicBezTo>
                    <a:pt x="2435" y="3898"/>
                    <a:pt x="2428" y="3883"/>
                    <a:pt x="2428" y="3876"/>
                  </a:cubicBezTo>
                  <a:cubicBezTo>
                    <a:pt x="2406" y="3890"/>
                    <a:pt x="2361" y="3876"/>
                    <a:pt x="2332" y="3876"/>
                  </a:cubicBezTo>
                  <a:cubicBezTo>
                    <a:pt x="2347" y="3905"/>
                    <a:pt x="2354" y="3987"/>
                    <a:pt x="2391" y="3994"/>
                  </a:cubicBezTo>
                  <a:cubicBezTo>
                    <a:pt x="2391" y="3979"/>
                    <a:pt x="2421" y="3920"/>
                    <a:pt x="2435" y="3957"/>
                  </a:cubicBezTo>
                  <a:cubicBezTo>
                    <a:pt x="2465" y="3994"/>
                    <a:pt x="2473" y="3979"/>
                    <a:pt x="2510" y="3987"/>
                  </a:cubicBezTo>
                  <a:cubicBezTo>
                    <a:pt x="2621" y="4009"/>
                    <a:pt x="2703" y="3950"/>
                    <a:pt x="2799" y="3950"/>
                  </a:cubicBezTo>
                  <a:cubicBezTo>
                    <a:pt x="2807" y="3905"/>
                    <a:pt x="2851" y="3853"/>
                    <a:pt x="2903" y="3883"/>
                  </a:cubicBezTo>
                  <a:cubicBezTo>
                    <a:pt x="2926" y="3890"/>
                    <a:pt x="2948" y="3905"/>
                    <a:pt x="2970" y="3898"/>
                  </a:cubicBezTo>
                  <a:cubicBezTo>
                    <a:pt x="2992" y="3883"/>
                    <a:pt x="2985" y="3846"/>
                    <a:pt x="3015" y="3853"/>
                  </a:cubicBezTo>
                  <a:cubicBezTo>
                    <a:pt x="3015" y="3883"/>
                    <a:pt x="3007" y="3905"/>
                    <a:pt x="3015" y="3927"/>
                  </a:cubicBezTo>
                  <a:cubicBezTo>
                    <a:pt x="3030" y="3965"/>
                    <a:pt x="3067" y="3935"/>
                    <a:pt x="3074" y="3913"/>
                  </a:cubicBezTo>
                  <a:cubicBezTo>
                    <a:pt x="3119" y="3905"/>
                    <a:pt x="3149" y="3957"/>
                    <a:pt x="3186" y="3972"/>
                  </a:cubicBezTo>
                  <a:cubicBezTo>
                    <a:pt x="3245" y="4002"/>
                    <a:pt x="3312" y="3965"/>
                    <a:pt x="3371" y="3965"/>
                  </a:cubicBezTo>
                  <a:cubicBezTo>
                    <a:pt x="3371" y="3935"/>
                    <a:pt x="3371" y="3913"/>
                    <a:pt x="3371" y="3883"/>
                  </a:cubicBezTo>
                  <a:cubicBezTo>
                    <a:pt x="3416" y="3876"/>
                    <a:pt x="3460" y="3905"/>
                    <a:pt x="3505" y="3905"/>
                  </a:cubicBezTo>
                  <a:cubicBezTo>
                    <a:pt x="3505" y="3898"/>
                    <a:pt x="3505" y="3890"/>
                    <a:pt x="3505" y="3876"/>
                  </a:cubicBezTo>
                  <a:cubicBezTo>
                    <a:pt x="3520" y="3876"/>
                    <a:pt x="3535" y="3876"/>
                    <a:pt x="3549" y="3876"/>
                  </a:cubicBezTo>
                  <a:cubicBezTo>
                    <a:pt x="3557" y="3853"/>
                    <a:pt x="3564" y="3786"/>
                    <a:pt x="3601" y="3816"/>
                  </a:cubicBezTo>
                  <a:cubicBezTo>
                    <a:pt x="3631" y="3838"/>
                    <a:pt x="3624" y="3876"/>
                    <a:pt x="3676" y="3876"/>
                  </a:cubicBezTo>
                  <a:cubicBezTo>
                    <a:pt x="3713" y="3876"/>
                    <a:pt x="3750" y="3883"/>
                    <a:pt x="3750" y="3927"/>
                  </a:cubicBezTo>
                  <a:cubicBezTo>
                    <a:pt x="3750" y="3965"/>
                    <a:pt x="3839" y="3935"/>
                    <a:pt x="3854" y="3935"/>
                  </a:cubicBezTo>
                  <a:cubicBezTo>
                    <a:pt x="3913" y="3927"/>
                    <a:pt x="3943" y="3935"/>
                    <a:pt x="3995" y="3965"/>
                  </a:cubicBezTo>
                  <a:cubicBezTo>
                    <a:pt x="4032" y="3979"/>
                    <a:pt x="4077" y="3979"/>
                    <a:pt x="4121" y="3972"/>
                  </a:cubicBezTo>
                  <a:cubicBezTo>
                    <a:pt x="4166" y="3972"/>
                    <a:pt x="4181" y="3965"/>
                    <a:pt x="4210" y="3935"/>
                  </a:cubicBezTo>
                  <a:cubicBezTo>
                    <a:pt x="4218" y="3927"/>
                    <a:pt x="4240" y="3913"/>
                    <a:pt x="4247" y="3920"/>
                  </a:cubicBezTo>
                  <a:cubicBezTo>
                    <a:pt x="4270" y="3942"/>
                    <a:pt x="4277" y="3942"/>
                    <a:pt x="4307" y="3942"/>
                  </a:cubicBezTo>
                  <a:cubicBezTo>
                    <a:pt x="4314" y="3965"/>
                    <a:pt x="4351" y="3965"/>
                    <a:pt x="4366" y="3994"/>
                  </a:cubicBezTo>
                  <a:cubicBezTo>
                    <a:pt x="4388" y="4054"/>
                    <a:pt x="4433" y="4106"/>
                    <a:pt x="4500" y="4113"/>
                  </a:cubicBezTo>
                  <a:cubicBezTo>
                    <a:pt x="4522" y="4121"/>
                    <a:pt x="4552" y="4121"/>
                    <a:pt x="4567" y="4135"/>
                  </a:cubicBezTo>
                  <a:cubicBezTo>
                    <a:pt x="4641" y="4069"/>
                    <a:pt x="4641" y="3898"/>
                    <a:pt x="4648" y="3838"/>
                  </a:cubicBezTo>
                </a:path>
              </a:pathLst>
            </a:custGeom>
            <a:solidFill>
              <a:schemeClr val="accent1"/>
            </a:solid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18" name="Freeform 2">
              <a:extLst>
                <a:ext uri="{FF2B5EF4-FFF2-40B4-BE49-F238E27FC236}">
                  <a16:creationId xmlns:a16="http://schemas.microsoft.com/office/drawing/2014/main" id="{75808253-87F6-E742-875D-3CF5D5EDC13D}"/>
                </a:ext>
              </a:extLst>
            </p:cNvPr>
            <p:cNvSpPr>
              <a:spLocks noChangeArrowheads="1"/>
            </p:cNvSpPr>
            <p:nvPr/>
          </p:nvSpPr>
          <p:spPr bwMode="auto">
            <a:xfrm>
              <a:off x="8029079" y="6779588"/>
              <a:ext cx="1852987" cy="1514553"/>
            </a:xfrm>
            <a:custGeom>
              <a:avLst/>
              <a:gdLst>
                <a:gd name="T0" fmla="*/ 3112 w 4286"/>
                <a:gd name="T1" fmla="*/ 3452 h 3505"/>
                <a:gd name="T2" fmla="*/ 3283 w 4286"/>
                <a:gd name="T3" fmla="*/ 3496 h 3505"/>
                <a:gd name="T4" fmla="*/ 3409 w 4286"/>
                <a:gd name="T5" fmla="*/ 3088 h 3505"/>
                <a:gd name="T6" fmla="*/ 3684 w 4286"/>
                <a:gd name="T7" fmla="*/ 3117 h 3505"/>
                <a:gd name="T8" fmla="*/ 3654 w 4286"/>
                <a:gd name="T9" fmla="*/ 2805 h 3505"/>
                <a:gd name="T10" fmla="*/ 3951 w 4286"/>
                <a:gd name="T11" fmla="*/ 2605 h 3505"/>
                <a:gd name="T12" fmla="*/ 3795 w 4286"/>
                <a:gd name="T13" fmla="*/ 2382 h 3505"/>
                <a:gd name="T14" fmla="*/ 3988 w 4286"/>
                <a:gd name="T15" fmla="*/ 2263 h 3505"/>
                <a:gd name="T16" fmla="*/ 4062 w 4286"/>
                <a:gd name="T17" fmla="*/ 1804 h 3505"/>
                <a:gd name="T18" fmla="*/ 4181 w 4286"/>
                <a:gd name="T19" fmla="*/ 1403 h 3505"/>
                <a:gd name="T20" fmla="*/ 3958 w 4286"/>
                <a:gd name="T21" fmla="*/ 1210 h 3505"/>
                <a:gd name="T22" fmla="*/ 3602 w 4286"/>
                <a:gd name="T23" fmla="*/ 861 h 3505"/>
                <a:gd name="T24" fmla="*/ 3513 w 4286"/>
                <a:gd name="T25" fmla="*/ 415 h 3505"/>
                <a:gd name="T26" fmla="*/ 3119 w 4286"/>
                <a:gd name="T27" fmla="*/ 252 h 3505"/>
                <a:gd name="T28" fmla="*/ 2763 w 4286"/>
                <a:gd name="T29" fmla="*/ 133 h 3505"/>
                <a:gd name="T30" fmla="*/ 2347 w 4286"/>
                <a:gd name="T31" fmla="*/ 59 h 3505"/>
                <a:gd name="T32" fmla="*/ 2102 w 4286"/>
                <a:gd name="T33" fmla="*/ 44 h 3505"/>
                <a:gd name="T34" fmla="*/ 2117 w 4286"/>
                <a:gd name="T35" fmla="*/ 237 h 3505"/>
                <a:gd name="T36" fmla="*/ 1701 w 4286"/>
                <a:gd name="T37" fmla="*/ 141 h 3505"/>
                <a:gd name="T38" fmla="*/ 1270 w 4286"/>
                <a:gd name="T39" fmla="*/ 282 h 3505"/>
                <a:gd name="T40" fmla="*/ 891 w 4286"/>
                <a:gd name="T41" fmla="*/ 155 h 3505"/>
                <a:gd name="T42" fmla="*/ 572 w 4286"/>
                <a:gd name="T43" fmla="*/ 170 h 3505"/>
                <a:gd name="T44" fmla="*/ 194 w 4286"/>
                <a:gd name="T45" fmla="*/ 334 h 3505"/>
                <a:gd name="T46" fmla="*/ 15 w 4286"/>
                <a:gd name="T47" fmla="*/ 512 h 3505"/>
                <a:gd name="T48" fmla="*/ 401 w 4286"/>
                <a:gd name="T49" fmla="*/ 438 h 3505"/>
                <a:gd name="T50" fmla="*/ 194 w 4286"/>
                <a:gd name="T51" fmla="*/ 586 h 3505"/>
                <a:gd name="T52" fmla="*/ 320 w 4286"/>
                <a:gd name="T53" fmla="*/ 816 h 3505"/>
                <a:gd name="T54" fmla="*/ 349 w 4286"/>
                <a:gd name="T55" fmla="*/ 987 h 3505"/>
                <a:gd name="T56" fmla="*/ 869 w 4286"/>
                <a:gd name="T57" fmla="*/ 1307 h 3505"/>
                <a:gd name="T58" fmla="*/ 1330 w 4286"/>
                <a:gd name="T59" fmla="*/ 1225 h 3505"/>
                <a:gd name="T60" fmla="*/ 1567 w 4286"/>
                <a:gd name="T61" fmla="*/ 1113 h 3505"/>
                <a:gd name="T62" fmla="*/ 1389 w 4286"/>
                <a:gd name="T63" fmla="*/ 1477 h 3505"/>
                <a:gd name="T64" fmla="*/ 1159 w 4286"/>
                <a:gd name="T65" fmla="*/ 1537 h 3505"/>
                <a:gd name="T66" fmla="*/ 1010 w 4286"/>
                <a:gd name="T67" fmla="*/ 1618 h 3505"/>
                <a:gd name="T68" fmla="*/ 825 w 4286"/>
                <a:gd name="T69" fmla="*/ 1648 h 3505"/>
                <a:gd name="T70" fmla="*/ 624 w 4286"/>
                <a:gd name="T71" fmla="*/ 1707 h 3505"/>
                <a:gd name="T72" fmla="*/ 580 w 4286"/>
                <a:gd name="T73" fmla="*/ 1514 h 3505"/>
                <a:gd name="T74" fmla="*/ 728 w 4286"/>
                <a:gd name="T75" fmla="*/ 2026 h 3505"/>
                <a:gd name="T76" fmla="*/ 1166 w 4286"/>
                <a:gd name="T77" fmla="*/ 2546 h 3505"/>
                <a:gd name="T78" fmla="*/ 1545 w 4286"/>
                <a:gd name="T79" fmla="*/ 2850 h 3505"/>
                <a:gd name="T80" fmla="*/ 1998 w 4286"/>
                <a:gd name="T81" fmla="*/ 2880 h 3505"/>
                <a:gd name="T82" fmla="*/ 2280 w 4286"/>
                <a:gd name="T83" fmla="*/ 2754 h 3505"/>
                <a:gd name="T84" fmla="*/ 2629 w 4286"/>
                <a:gd name="T85" fmla="*/ 2598 h 3505"/>
                <a:gd name="T86" fmla="*/ 2785 w 4286"/>
                <a:gd name="T87" fmla="*/ 2070 h 3505"/>
                <a:gd name="T88" fmla="*/ 2956 w 4286"/>
                <a:gd name="T89" fmla="*/ 1922 h 3505"/>
                <a:gd name="T90" fmla="*/ 3260 w 4286"/>
                <a:gd name="T91" fmla="*/ 1907 h 3505"/>
                <a:gd name="T92" fmla="*/ 2963 w 4286"/>
                <a:gd name="T93" fmla="*/ 2011 h 3505"/>
                <a:gd name="T94" fmla="*/ 2971 w 4286"/>
                <a:gd name="T95" fmla="*/ 2182 h 3505"/>
                <a:gd name="T96" fmla="*/ 2978 w 4286"/>
                <a:gd name="T97" fmla="*/ 2390 h 3505"/>
                <a:gd name="T98" fmla="*/ 3030 w 4286"/>
                <a:gd name="T99" fmla="*/ 2479 h 3505"/>
                <a:gd name="T100" fmla="*/ 2978 w 4286"/>
                <a:gd name="T101" fmla="*/ 2709 h 3505"/>
                <a:gd name="T102" fmla="*/ 3053 w 4286"/>
                <a:gd name="T103" fmla="*/ 2850 h 3505"/>
                <a:gd name="T104" fmla="*/ 3082 w 4286"/>
                <a:gd name="T105" fmla="*/ 3013 h 3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86" h="3505">
                  <a:moveTo>
                    <a:pt x="3053" y="3259"/>
                  </a:moveTo>
                  <a:lnTo>
                    <a:pt x="3053" y="3259"/>
                  </a:lnTo>
                  <a:lnTo>
                    <a:pt x="3053" y="3266"/>
                  </a:lnTo>
                  <a:cubicBezTo>
                    <a:pt x="3105" y="3281"/>
                    <a:pt x="3201" y="3362"/>
                    <a:pt x="3208" y="3400"/>
                  </a:cubicBezTo>
                  <a:cubicBezTo>
                    <a:pt x="3216" y="3437"/>
                    <a:pt x="3171" y="3422"/>
                    <a:pt x="3149" y="3422"/>
                  </a:cubicBezTo>
                  <a:cubicBezTo>
                    <a:pt x="3142" y="3444"/>
                    <a:pt x="3119" y="3437"/>
                    <a:pt x="3112" y="3452"/>
                  </a:cubicBezTo>
                  <a:cubicBezTo>
                    <a:pt x="3112" y="3489"/>
                    <a:pt x="3164" y="3481"/>
                    <a:pt x="3179" y="3481"/>
                  </a:cubicBezTo>
                  <a:cubicBezTo>
                    <a:pt x="3179" y="3474"/>
                    <a:pt x="3186" y="3467"/>
                    <a:pt x="3186" y="3459"/>
                  </a:cubicBezTo>
                  <a:cubicBezTo>
                    <a:pt x="3194" y="3459"/>
                    <a:pt x="3201" y="3459"/>
                    <a:pt x="3208" y="3459"/>
                  </a:cubicBezTo>
                  <a:cubicBezTo>
                    <a:pt x="3216" y="3459"/>
                    <a:pt x="3216" y="3459"/>
                    <a:pt x="3216" y="3459"/>
                  </a:cubicBezTo>
                  <a:cubicBezTo>
                    <a:pt x="3216" y="3474"/>
                    <a:pt x="3216" y="3481"/>
                    <a:pt x="3216" y="3496"/>
                  </a:cubicBezTo>
                  <a:cubicBezTo>
                    <a:pt x="3238" y="3489"/>
                    <a:pt x="3260" y="3504"/>
                    <a:pt x="3283" y="3496"/>
                  </a:cubicBezTo>
                  <a:cubicBezTo>
                    <a:pt x="3290" y="3496"/>
                    <a:pt x="3298" y="3474"/>
                    <a:pt x="3305" y="3474"/>
                  </a:cubicBezTo>
                  <a:cubicBezTo>
                    <a:pt x="3320" y="3474"/>
                    <a:pt x="3335" y="3474"/>
                    <a:pt x="3357" y="3474"/>
                  </a:cubicBezTo>
                  <a:cubicBezTo>
                    <a:pt x="3357" y="3444"/>
                    <a:pt x="3350" y="3385"/>
                    <a:pt x="3379" y="3370"/>
                  </a:cubicBezTo>
                  <a:cubicBezTo>
                    <a:pt x="3409" y="3355"/>
                    <a:pt x="3387" y="3310"/>
                    <a:pt x="3394" y="3281"/>
                  </a:cubicBezTo>
                  <a:cubicBezTo>
                    <a:pt x="3409" y="3251"/>
                    <a:pt x="3453" y="3147"/>
                    <a:pt x="3387" y="3140"/>
                  </a:cubicBezTo>
                  <a:cubicBezTo>
                    <a:pt x="3394" y="3117"/>
                    <a:pt x="3409" y="3103"/>
                    <a:pt x="3409" y="3088"/>
                  </a:cubicBezTo>
                  <a:cubicBezTo>
                    <a:pt x="3446" y="3080"/>
                    <a:pt x="3439" y="3103"/>
                    <a:pt x="3461" y="3125"/>
                  </a:cubicBezTo>
                  <a:cubicBezTo>
                    <a:pt x="3483" y="3147"/>
                    <a:pt x="3513" y="3140"/>
                    <a:pt x="3543" y="3147"/>
                  </a:cubicBezTo>
                  <a:cubicBezTo>
                    <a:pt x="3543" y="3162"/>
                    <a:pt x="3543" y="3177"/>
                    <a:pt x="3543" y="3199"/>
                  </a:cubicBezTo>
                  <a:cubicBezTo>
                    <a:pt x="3572" y="3192"/>
                    <a:pt x="3580" y="3207"/>
                    <a:pt x="3595" y="3229"/>
                  </a:cubicBezTo>
                  <a:cubicBezTo>
                    <a:pt x="3610" y="3177"/>
                    <a:pt x="3699" y="3221"/>
                    <a:pt x="3699" y="3162"/>
                  </a:cubicBezTo>
                  <a:cubicBezTo>
                    <a:pt x="3699" y="3147"/>
                    <a:pt x="3676" y="3132"/>
                    <a:pt x="3684" y="3117"/>
                  </a:cubicBezTo>
                  <a:cubicBezTo>
                    <a:pt x="3684" y="3103"/>
                    <a:pt x="3758" y="3103"/>
                    <a:pt x="3773" y="3103"/>
                  </a:cubicBezTo>
                  <a:cubicBezTo>
                    <a:pt x="3780" y="3013"/>
                    <a:pt x="3765" y="2954"/>
                    <a:pt x="3699" y="2895"/>
                  </a:cubicBezTo>
                  <a:cubicBezTo>
                    <a:pt x="3661" y="2865"/>
                    <a:pt x="3661" y="2843"/>
                    <a:pt x="3610" y="2843"/>
                  </a:cubicBezTo>
                  <a:cubicBezTo>
                    <a:pt x="3602" y="2843"/>
                    <a:pt x="3572" y="2843"/>
                    <a:pt x="3565" y="2835"/>
                  </a:cubicBezTo>
                  <a:cubicBezTo>
                    <a:pt x="3565" y="2828"/>
                    <a:pt x="3557" y="2805"/>
                    <a:pt x="3557" y="2805"/>
                  </a:cubicBezTo>
                  <a:cubicBezTo>
                    <a:pt x="3595" y="2805"/>
                    <a:pt x="3624" y="2820"/>
                    <a:pt x="3654" y="2805"/>
                  </a:cubicBezTo>
                  <a:cubicBezTo>
                    <a:pt x="3676" y="2805"/>
                    <a:pt x="3691" y="2791"/>
                    <a:pt x="3713" y="2783"/>
                  </a:cubicBezTo>
                  <a:cubicBezTo>
                    <a:pt x="3743" y="2776"/>
                    <a:pt x="3728" y="2739"/>
                    <a:pt x="3743" y="2716"/>
                  </a:cubicBezTo>
                  <a:cubicBezTo>
                    <a:pt x="3765" y="2679"/>
                    <a:pt x="3825" y="2694"/>
                    <a:pt x="3855" y="2687"/>
                  </a:cubicBezTo>
                  <a:cubicBezTo>
                    <a:pt x="3855" y="2672"/>
                    <a:pt x="3862" y="2657"/>
                    <a:pt x="3862" y="2650"/>
                  </a:cubicBezTo>
                  <a:cubicBezTo>
                    <a:pt x="3884" y="2650"/>
                    <a:pt x="3907" y="2650"/>
                    <a:pt x="3929" y="2635"/>
                  </a:cubicBezTo>
                  <a:cubicBezTo>
                    <a:pt x="3936" y="2627"/>
                    <a:pt x="3944" y="2613"/>
                    <a:pt x="3951" y="2605"/>
                  </a:cubicBezTo>
                  <a:cubicBezTo>
                    <a:pt x="3981" y="2598"/>
                    <a:pt x="4003" y="2613"/>
                    <a:pt x="4033" y="2613"/>
                  </a:cubicBezTo>
                  <a:cubicBezTo>
                    <a:pt x="4055" y="2613"/>
                    <a:pt x="4077" y="2590"/>
                    <a:pt x="4100" y="2598"/>
                  </a:cubicBezTo>
                  <a:cubicBezTo>
                    <a:pt x="4055" y="2553"/>
                    <a:pt x="3936" y="2494"/>
                    <a:pt x="3877" y="2553"/>
                  </a:cubicBezTo>
                  <a:cubicBezTo>
                    <a:pt x="3780" y="2635"/>
                    <a:pt x="3817" y="2494"/>
                    <a:pt x="3758" y="2494"/>
                  </a:cubicBezTo>
                  <a:cubicBezTo>
                    <a:pt x="3758" y="2479"/>
                    <a:pt x="3780" y="2442"/>
                    <a:pt x="3795" y="2442"/>
                  </a:cubicBezTo>
                  <a:cubicBezTo>
                    <a:pt x="3795" y="2419"/>
                    <a:pt x="3795" y="2405"/>
                    <a:pt x="3795" y="2382"/>
                  </a:cubicBezTo>
                  <a:cubicBezTo>
                    <a:pt x="3773" y="2375"/>
                    <a:pt x="3743" y="2375"/>
                    <a:pt x="3758" y="2345"/>
                  </a:cubicBezTo>
                  <a:cubicBezTo>
                    <a:pt x="3780" y="2345"/>
                    <a:pt x="3802" y="2353"/>
                    <a:pt x="3825" y="2345"/>
                  </a:cubicBezTo>
                  <a:cubicBezTo>
                    <a:pt x="3847" y="2338"/>
                    <a:pt x="3847" y="2301"/>
                    <a:pt x="3884" y="2293"/>
                  </a:cubicBezTo>
                  <a:cubicBezTo>
                    <a:pt x="3899" y="2293"/>
                    <a:pt x="3914" y="2286"/>
                    <a:pt x="3929" y="2286"/>
                  </a:cubicBezTo>
                  <a:cubicBezTo>
                    <a:pt x="3944" y="2286"/>
                    <a:pt x="3958" y="2271"/>
                    <a:pt x="3981" y="2263"/>
                  </a:cubicBezTo>
                  <a:lnTo>
                    <a:pt x="3988" y="2263"/>
                  </a:lnTo>
                  <a:cubicBezTo>
                    <a:pt x="3973" y="2248"/>
                    <a:pt x="3966" y="2234"/>
                    <a:pt x="3966" y="2211"/>
                  </a:cubicBezTo>
                  <a:cubicBezTo>
                    <a:pt x="3958" y="2174"/>
                    <a:pt x="3996" y="2137"/>
                    <a:pt x="3988" y="2115"/>
                  </a:cubicBezTo>
                  <a:cubicBezTo>
                    <a:pt x="3966" y="2078"/>
                    <a:pt x="3951" y="2048"/>
                    <a:pt x="3929" y="2011"/>
                  </a:cubicBezTo>
                  <a:cubicBezTo>
                    <a:pt x="3877" y="1952"/>
                    <a:pt x="4100" y="1952"/>
                    <a:pt x="4107" y="1952"/>
                  </a:cubicBezTo>
                  <a:cubicBezTo>
                    <a:pt x="4122" y="1834"/>
                    <a:pt x="3936" y="1922"/>
                    <a:pt x="3958" y="1812"/>
                  </a:cubicBezTo>
                  <a:cubicBezTo>
                    <a:pt x="3996" y="1804"/>
                    <a:pt x="4033" y="1834"/>
                    <a:pt x="4062" y="1804"/>
                  </a:cubicBezTo>
                  <a:cubicBezTo>
                    <a:pt x="4085" y="1789"/>
                    <a:pt x="4100" y="1759"/>
                    <a:pt x="4107" y="1737"/>
                  </a:cubicBezTo>
                  <a:cubicBezTo>
                    <a:pt x="4166" y="1737"/>
                    <a:pt x="4181" y="1744"/>
                    <a:pt x="4218" y="1707"/>
                  </a:cubicBezTo>
                  <a:cubicBezTo>
                    <a:pt x="4248" y="1678"/>
                    <a:pt x="4278" y="1641"/>
                    <a:pt x="4278" y="1596"/>
                  </a:cubicBezTo>
                  <a:cubicBezTo>
                    <a:pt x="4285" y="1544"/>
                    <a:pt x="4255" y="1559"/>
                    <a:pt x="4218" y="1552"/>
                  </a:cubicBezTo>
                  <a:cubicBezTo>
                    <a:pt x="4174" y="1537"/>
                    <a:pt x="4174" y="1492"/>
                    <a:pt x="4174" y="1455"/>
                  </a:cubicBezTo>
                  <a:cubicBezTo>
                    <a:pt x="4174" y="1440"/>
                    <a:pt x="4181" y="1425"/>
                    <a:pt x="4181" y="1403"/>
                  </a:cubicBezTo>
                  <a:cubicBezTo>
                    <a:pt x="4174" y="1403"/>
                    <a:pt x="4159" y="1403"/>
                    <a:pt x="4159" y="1403"/>
                  </a:cubicBezTo>
                  <a:cubicBezTo>
                    <a:pt x="4159" y="1403"/>
                    <a:pt x="4174" y="1403"/>
                    <a:pt x="4181" y="1403"/>
                  </a:cubicBezTo>
                  <a:cubicBezTo>
                    <a:pt x="4181" y="1373"/>
                    <a:pt x="4181" y="1344"/>
                    <a:pt x="4152" y="1336"/>
                  </a:cubicBezTo>
                  <a:cubicBezTo>
                    <a:pt x="4129" y="1329"/>
                    <a:pt x="4055" y="1366"/>
                    <a:pt x="4070" y="1314"/>
                  </a:cubicBezTo>
                  <a:cubicBezTo>
                    <a:pt x="4070" y="1277"/>
                    <a:pt x="4092" y="1262"/>
                    <a:pt x="4055" y="1225"/>
                  </a:cubicBezTo>
                  <a:cubicBezTo>
                    <a:pt x="4033" y="1202"/>
                    <a:pt x="3988" y="1210"/>
                    <a:pt x="3958" y="1210"/>
                  </a:cubicBezTo>
                  <a:lnTo>
                    <a:pt x="3958" y="1202"/>
                  </a:lnTo>
                  <a:cubicBezTo>
                    <a:pt x="3914" y="1210"/>
                    <a:pt x="3921" y="1158"/>
                    <a:pt x="3884" y="1143"/>
                  </a:cubicBezTo>
                  <a:cubicBezTo>
                    <a:pt x="3855" y="1128"/>
                    <a:pt x="3802" y="1150"/>
                    <a:pt x="3773" y="1128"/>
                  </a:cubicBezTo>
                  <a:cubicBezTo>
                    <a:pt x="3728" y="1084"/>
                    <a:pt x="3825" y="928"/>
                    <a:pt x="3699" y="995"/>
                  </a:cubicBezTo>
                  <a:cubicBezTo>
                    <a:pt x="3669" y="965"/>
                    <a:pt x="3691" y="928"/>
                    <a:pt x="3669" y="898"/>
                  </a:cubicBezTo>
                  <a:cubicBezTo>
                    <a:pt x="3654" y="876"/>
                    <a:pt x="3617" y="891"/>
                    <a:pt x="3602" y="861"/>
                  </a:cubicBezTo>
                  <a:cubicBezTo>
                    <a:pt x="3580" y="809"/>
                    <a:pt x="3676" y="765"/>
                    <a:pt x="3691" y="720"/>
                  </a:cubicBezTo>
                  <a:cubicBezTo>
                    <a:pt x="3706" y="660"/>
                    <a:pt x="3654" y="594"/>
                    <a:pt x="3610" y="653"/>
                  </a:cubicBezTo>
                  <a:cubicBezTo>
                    <a:pt x="3565" y="705"/>
                    <a:pt x="3535" y="668"/>
                    <a:pt x="3550" y="608"/>
                  </a:cubicBezTo>
                  <a:cubicBezTo>
                    <a:pt x="3498" y="616"/>
                    <a:pt x="3468" y="564"/>
                    <a:pt x="3476" y="512"/>
                  </a:cubicBezTo>
                  <a:cubicBezTo>
                    <a:pt x="3483" y="460"/>
                    <a:pt x="3528" y="452"/>
                    <a:pt x="3572" y="423"/>
                  </a:cubicBezTo>
                  <a:cubicBezTo>
                    <a:pt x="3557" y="408"/>
                    <a:pt x="3535" y="415"/>
                    <a:pt x="3513" y="415"/>
                  </a:cubicBezTo>
                  <a:cubicBezTo>
                    <a:pt x="3505" y="386"/>
                    <a:pt x="3520" y="356"/>
                    <a:pt x="3520" y="326"/>
                  </a:cubicBezTo>
                  <a:cubicBezTo>
                    <a:pt x="3483" y="319"/>
                    <a:pt x="3446" y="304"/>
                    <a:pt x="3424" y="334"/>
                  </a:cubicBezTo>
                  <a:cubicBezTo>
                    <a:pt x="3409" y="356"/>
                    <a:pt x="3416" y="438"/>
                    <a:pt x="3372" y="415"/>
                  </a:cubicBezTo>
                  <a:cubicBezTo>
                    <a:pt x="3357" y="363"/>
                    <a:pt x="3268" y="386"/>
                    <a:pt x="3223" y="386"/>
                  </a:cubicBezTo>
                  <a:cubicBezTo>
                    <a:pt x="3216" y="363"/>
                    <a:pt x="3216" y="341"/>
                    <a:pt x="3216" y="319"/>
                  </a:cubicBezTo>
                  <a:cubicBezTo>
                    <a:pt x="3186" y="311"/>
                    <a:pt x="3149" y="245"/>
                    <a:pt x="3119" y="252"/>
                  </a:cubicBezTo>
                  <a:cubicBezTo>
                    <a:pt x="3097" y="274"/>
                    <a:pt x="3097" y="304"/>
                    <a:pt x="3067" y="311"/>
                  </a:cubicBezTo>
                  <a:cubicBezTo>
                    <a:pt x="3060" y="274"/>
                    <a:pt x="3053" y="260"/>
                    <a:pt x="3023" y="237"/>
                  </a:cubicBezTo>
                  <a:cubicBezTo>
                    <a:pt x="3000" y="215"/>
                    <a:pt x="3008" y="193"/>
                    <a:pt x="2993" y="170"/>
                  </a:cubicBezTo>
                  <a:cubicBezTo>
                    <a:pt x="2971" y="133"/>
                    <a:pt x="2911" y="170"/>
                    <a:pt x="2882" y="148"/>
                  </a:cubicBezTo>
                  <a:cubicBezTo>
                    <a:pt x="2852" y="133"/>
                    <a:pt x="2859" y="103"/>
                    <a:pt x="2852" y="74"/>
                  </a:cubicBezTo>
                  <a:cubicBezTo>
                    <a:pt x="2822" y="66"/>
                    <a:pt x="2770" y="96"/>
                    <a:pt x="2763" y="133"/>
                  </a:cubicBezTo>
                  <a:cubicBezTo>
                    <a:pt x="2741" y="133"/>
                    <a:pt x="2733" y="126"/>
                    <a:pt x="2733" y="103"/>
                  </a:cubicBezTo>
                  <a:cubicBezTo>
                    <a:pt x="2703" y="96"/>
                    <a:pt x="2689" y="141"/>
                    <a:pt x="2689" y="163"/>
                  </a:cubicBezTo>
                  <a:cubicBezTo>
                    <a:pt x="2659" y="170"/>
                    <a:pt x="2651" y="133"/>
                    <a:pt x="2644" y="111"/>
                  </a:cubicBezTo>
                  <a:cubicBezTo>
                    <a:pt x="2629" y="81"/>
                    <a:pt x="2600" y="74"/>
                    <a:pt x="2562" y="81"/>
                  </a:cubicBezTo>
                  <a:cubicBezTo>
                    <a:pt x="2525" y="81"/>
                    <a:pt x="2503" y="74"/>
                    <a:pt x="2473" y="59"/>
                  </a:cubicBezTo>
                  <a:cubicBezTo>
                    <a:pt x="2436" y="44"/>
                    <a:pt x="2384" y="59"/>
                    <a:pt x="2347" y="59"/>
                  </a:cubicBezTo>
                  <a:cubicBezTo>
                    <a:pt x="2347" y="74"/>
                    <a:pt x="2340" y="89"/>
                    <a:pt x="2340" y="96"/>
                  </a:cubicBezTo>
                  <a:cubicBezTo>
                    <a:pt x="2317" y="103"/>
                    <a:pt x="2288" y="103"/>
                    <a:pt x="2280" y="81"/>
                  </a:cubicBezTo>
                  <a:cubicBezTo>
                    <a:pt x="2273" y="59"/>
                    <a:pt x="2280" y="29"/>
                    <a:pt x="2265" y="22"/>
                  </a:cubicBezTo>
                  <a:cubicBezTo>
                    <a:pt x="2243" y="0"/>
                    <a:pt x="2154" y="22"/>
                    <a:pt x="2132" y="37"/>
                  </a:cubicBezTo>
                  <a:cubicBezTo>
                    <a:pt x="2124" y="37"/>
                    <a:pt x="2109" y="44"/>
                    <a:pt x="2102" y="44"/>
                  </a:cubicBezTo>
                  <a:lnTo>
                    <a:pt x="2102" y="44"/>
                  </a:lnTo>
                  <a:cubicBezTo>
                    <a:pt x="2109" y="52"/>
                    <a:pt x="2109" y="52"/>
                    <a:pt x="2117" y="52"/>
                  </a:cubicBezTo>
                  <a:cubicBezTo>
                    <a:pt x="2124" y="96"/>
                    <a:pt x="2095" y="133"/>
                    <a:pt x="2102" y="170"/>
                  </a:cubicBezTo>
                  <a:cubicBezTo>
                    <a:pt x="2139" y="170"/>
                    <a:pt x="2169" y="170"/>
                    <a:pt x="2198" y="170"/>
                  </a:cubicBezTo>
                  <a:cubicBezTo>
                    <a:pt x="2198" y="178"/>
                    <a:pt x="2198" y="178"/>
                    <a:pt x="2198" y="185"/>
                  </a:cubicBezTo>
                  <a:cubicBezTo>
                    <a:pt x="2191" y="185"/>
                    <a:pt x="2191" y="193"/>
                    <a:pt x="2184" y="193"/>
                  </a:cubicBezTo>
                  <a:cubicBezTo>
                    <a:pt x="2161" y="193"/>
                    <a:pt x="2132" y="222"/>
                    <a:pt x="2117" y="237"/>
                  </a:cubicBezTo>
                  <a:cubicBezTo>
                    <a:pt x="2102" y="222"/>
                    <a:pt x="2080" y="230"/>
                    <a:pt x="2057" y="230"/>
                  </a:cubicBezTo>
                  <a:lnTo>
                    <a:pt x="2057" y="237"/>
                  </a:lnTo>
                  <a:cubicBezTo>
                    <a:pt x="2020" y="237"/>
                    <a:pt x="2006" y="267"/>
                    <a:pt x="1998" y="304"/>
                  </a:cubicBezTo>
                  <a:cubicBezTo>
                    <a:pt x="1953" y="304"/>
                    <a:pt x="1886" y="311"/>
                    <a:pt x="1842" y="289"/>
                  </a:cubicBezTo>
                  <a:cubicBezTo>
                    <a:pt x="1783" y="267"/>
                    <a:pt x="1820" y="200"/>
                    <a:pt x="1820" y="148"/>
                  </a:cubicBezTo>
                  <a:cubicBezTo>
                    <a:pt x="1783" y="148"/>
                    <a:pt x="1738" y="141"/>
                    <a:pt x="1701" y="141"/>
                  </a:cubicBezTo>
                  <a:cubicBezTo>
                    <a:pt x="1679" y="148"/>
                    <a:pt x="1656" y="148"/>
                    <a:pt x="1641" y="155"/>
                  </a:cubicBezTo>
                  <a:cubicBezTo>
                    <a:pt x="1619" y="163"/>
                    <a:pt x="1612" y="178"/>
                    <a:pt x="1590" y="185"/>
                  </a:cubicBezTo>
                  <a:cubicBezTo>
                    <a:pt x="1567" y="193"/>
                    <a:pt x="1552" y="193"/>
                    <a:pt x="1530" y="193"/>
                  </a:cubicBezTo>
                  <a:cubicBezTo>
                    <a:pt x="1493" y="193"/>
                    <a:pt x="1501" y="193"/>
                    <a:pt x="1478" y="215"/>
                  </a:cubicBezTo>
                  <a:cubicBezTo>
                    <a:pt x="1449" y="237"/>
                    <a:pt x="1426" y="252"/>
                    <a:pt x="1396" y="267"/>
                  </a:cubicBezTo>
                  <a:cubicBezTo>
                    <a:pt x="1396" y="304"/>
                    <a:pt x="1300" y="282"/>
                    <a:pt x="1270" y="282"/>
                  </a:cubicBezTo>
                  <a:cubicBezTo>
                    <a:pt x="1211" y="282"/>
                    <a:pt x="1189" y="267"/>
                    <a:pt x="1151" y="222"/>
                  </a:cubicBezTo>
                  <a:cubicBezTo>
                    <a:pt x="1144" y="207"/>
                    <a:pt x="1122" y="170"/>
                    <a:pt x="1107" y="163"/>
                  </a:cubicBezTo>
                  <a:cubicBezTo>
                    <a:pt x="1092" y="155"/>
                    <a:pt x="1055" y="163"/>
                    <a:pt x="1040" y="163"/>
                  </a:cubicBezTo>
                  <a:cubicBezTo>
                    <a:pt x="1018" y="163"/>
                    <a:pt x="996" y="155"/>
                    <a:pt x="981" y="148"/>
                  </a:cubicBezTo>
                  <a:cubicBezTo>
                    <a:pt x="958" y="148"/>
                    <a:pt x="944" y="141"/>
                    <a:pt x="936" y="170"/>
                  </a:cubicBezTo>
                  <a:cubicBezTo>
                    <a:pt x="914" y="178"/>
                    <a:pt x="906" y="163"/>
                    <a:pt x="891" y="155"/>
                  </a:cubicBezTo>
                  <a:cubicBezTo>
                    <a:pt x="869" y="148"/>
                    <a:pt x="877" y="148"/>
                    <a:pt x="854" y="155"/>
                  </a:cubicBezTo>
                  <a:cubicBezTo>
                    <a:pt x="825" y="163"/>
                    <a:pt x="795" y="178"/>
                    <a:pt x="758" y="155"/>
                  </a:cubicBezTo>
                  <a:cubicBezTo>
                    <a:pt x="750" y="155"/>
                    <a:pt x="736" y="133"/>
                    <a:pt x="721" y="126"/>
                  </a:cubicBezTo>
                  <a:cubicBezTo>
                    <a:pt x="706" y="126"/>
                    <a:pt x="699" y="148"/>
                    <a:pt x="691" y="148"/>
                  </a:cubicBezTo>
                  <a:cubicBezTo>
                    <a:pt x="639" y="170"/>
                    <a:pt x="639" y="133"/>
                    <a:pt x="632" y="96"/>
                  </a:cubicBezTo>
                  <a:cubicBezTo>
                    <a:pt x="602" y="96"/>
                    <a:pt x="580" y="148"/>
                    <a:pt x="572" y="170"/>
                  </a:cubicBezTo>
                  <a:cubicBezTo>
                    <a:pt x="542" y="170"/>
                    <a:pt x="550" y="103"/>
                    <a:pt x="542" y="81"/>
                  </a:cubicBezTo>
                  <a:cubicBezTo>
                    <a:pt x="513" y="29"/>
                    <a:pt x="513" y="111"/>
                    <a:pt x="513" y="133"/>
                  </a:cubicBezTo>
                  <a:cubicBezTo>
                    <a:pt x="505" y="178"/>
                    <a:pt x="498" y="200"/>
                    <a:pt x="491" y="237"/>
                  </a:cubicBezTo>
                  <a:cubicBezTo>
                    <a:pt x="476" y="267"/>
                    <a:pt x="483" y="311"/>
                    <a:pt x="461" y="341"/>
                  </a:cubicBezTo>
                  <a:cubicBezTo>
                    <a:pt x="394" y="341"/>
                    <a:pt x="320" y="334"/>
                    <a:pt x="245" y="334"/>
                  </a:cubicBezTo>
                  <a:cubicBezTo>
                    <a:pt x="231" y="334"/>
                    <a:pt x="208" y="334"/>
                    <a:pt x="194" y="334"/>
                  </a:cubicBezTo>
                  <a:cubicBezTo>
                    <a:pt x="186" y="326"/>
                    <a:pt x="171" y="311"/>
                    <a:pt x="164" y="311"/>
                  </a:cubicBezTo>
                  <a:cubicBezTo>
                    <a:pt x="134" y="319"/>
                    <a:pt x="149" y="334"/>
                    <a:pt x="127" y="341"/>
                  </a:cubicBezTo>
                  <a:cubicBezTo>
                    <a:pt x="119" y="349"/>
                    <a:pt x="97" y="349"/>
                    <a:pt x="82" y="349"/>
                  </a:cubicBezTo>
                  <a:cubicBezTo>
                    <a:pt x="75" y="363"/>
                    <a:pt x="60" y="363"/>
                    <a:pt x="52" y="378"/>
                  </a:cubicBezTo>
                  <a:cubicBezTo>
                    <a:pt x="45" y="400"/>
                    <a:pt x="60" y="423"/>
                    <a:pt x="37" y="438"/>
                  </a:cubicBezTo>
                  <a:cubicBezTo>
                    <a:pt x="30" y="460"/>
                    <a:pt x="23" y="482"/>
                    <a:pt x="15" y="512"/>
                  </a:cubicBezTo>
                  <a:cubicBezTo>
                    <a:pt x="0" y="586"/>
                    <a:pt x="0" y="586"/>
                    <a:pt x="0" y="586"/>
                  </a:cubicBezTo>
                  <a:cubicBezTo>
                    <a:pt x="23" y="601"/>
                    <a:pt x="75" y="601"/>
                    <a:pt x="104" y="608"/>
                  </a:cubicBezTo>
                  <a:cubicBezTo>
                    <a:pt x="164" y="608"/>
                    <a:pt x="149" y="556"/>
                    <a:pt x="171" y="519"/>
                  </a:cubicBezTo>
                  <a:cubicBezTo>
                    <a:pt x="201" y="482"/>
                    <a:pt x="253" y="512"/>
                    <a:pt x="297" y="497"/>
                  </a:cubicBezTo>
                  <a:cubicBezTo>
                    <a:pt x="305" y="497"/>
                    <a:pt x="334" y="475"/>
                    <a:pt x="349" y="467"/>
                  </a:cubicBezTo>
                  <a:cubicBezTo>
                    <a:pt x="364" y="460"/>
                    <a:pt x="372" y="430"/>
                    <a:pt x="401" y="438"/>
                  </a:cubicBezTo>
                  <a:cubicBezTo>
                    <a:pt x="387" y="452"/>
                    <a:pt x="387" y="490"/>
                    <a:pt x="379" y="497"/>
                  </a:cubicBezTo>
                  <a:cubicBezTo>
                    <a:pt x="364" y="512"/>
                    <a:pt x="342" y="505"/>
                    <a:pt x="320" y="512"/>
                  </a:cubicBezTo>
                  <a:cubicBezTo>
                    <a:pt x="312" y="519"/>
                    <a:pt x="297" y="542"/>
                    <a:pt x="283" y="549"/>
                  </a:cubicBezTo>
                  <a:cubicBezTo>
                    <a:pt x="260" y="564"/>
                    <a:pt x="260" y="564"/>
                    <a:pt x="231" y="564"/>
                  </a:cubicBezTo>
                  <a:cubicBezTo>
                    <a:pt x="208" y="564"/>
                    <a:pt x="201" y="564"/>
                    <a:pt x="201" y="571"/>
                  </a:cubicBezTo>
                  <a:cubicBezTo>
                    <a:pt x="194" y="571"/>
                    <a:pt x="194" y="579"/>
                    <a:pt x="194" y="586"/>
                  </a:cubicBezTo>
                  <a:cubicBezTo>
                    <a:pt x="179" y="608"/>
                    <a:pt x="186" y="668"/>
                    <a:pt x="186" y="690"/>
                  </a:cubicBezTo>
                  <a:cubicBezTo>
                    <a:pt x="208" y="683"/>
                    <a:pt x="231" y="690"/>
                    <a:pt x="238" y="720"/>
                  </a:cubicBezTo>
                  <a:cubicBezTo>
                    <a:pt x="245" y="750"/>
                    <a:pt x="223" y="727"/>
                    <a:pt x="208" y="757"/>
                  </a:cubicBezTo>
                  <a:cubicBezTo>
                    <a:pt x="231" y="757"/>
                    <a:pt x="260" y="765"/>
                    <a:pt x="283" y="779"/>
                  </a:cubicBezTo>
                  <a:cubicBezTo>
                    <a:pt x="320" y="794"/>
                    <a:pt x="260" y="816"/>
                    <a:pt x="268" y="854"/>
                  </a:cubicBezTo>
                  <a:cubicBezTo>
                    <a:pt x="290" y="854"/>
                    <a:pt x="290" y="816"/>
                    <a:pt x="320" y="816"/>
                  </a:cubicBezTo>
                  <a:cubicBezTo>
                    <a:pt x="320" y="839"/>
                    <a:pt x="320" y="846"/>
                    <a:pt x="305" y="861"/>
                  </a:cubicBezTo>
                  <a:cubicBezTo>
                    <a:pt x="297" y="876"/>
                    <a:pt x="275" y="868"/>
                    <a:pt x="290" y="891"/>
                  </a:cubicBezTo>
                  <a:cubicBezTo>
                    <a:pt x="312" y="883"/>
                    <a:pt x="334" y="839"/>
                    <a:pt x="364" y="854"/>
                  </a:cubicBezTo>
                  <a:lnTo>
                    <a:pt x="364" y="861"/>
                  </a:lnTo>
                  <a:cubicBezTo>
                    <a:pt x="327" y="868"/>
                    <a:pt x="342" y="920"/>
                    <a:pt x="305" y="920"/>
                  </a:cubicBezTo>
                  <a:cubicBezTo>
                    <a:pt x="327" y="943"/>
                    <a:pt x="342" y="957"/>
                    <a:pt x="349" y="987"/>
                  </a:cubicBezTo>
                  <a:cubicBezTo>
                    <a:pt x="394" y="987"/>
                    <a:pt x="439" y="1054"/>
                    <a:pt x="476" y="1076"/>
                  </a:cubicBezTo>
                  <a:cubicBezTo>
                    <a:pt x="520" y="1099"/>
                    <a:pt x="557" y="1121"/>
                    <a:pt x="602" y="1158"/>
                  </a:cubicBezTo>
                  <a:cubicBezTo>
                    <a:pt x="617" y="1173"/>
                    <a:pt x="639" y="1188"/>
                    <a:pt x="654" y="1202"/>
                  </a:cubicBezTo>
                  <a:cubicBezTo>
                    <a:pt x="676" y="1225"/>
                    <a:pt x="691" y="1247"/>
                    <a:pt x="721" y="1262"/>
                  </a:cubicBezTo>
                  <a:cubicBezTo>
                    <a:pt x="758" y="1269"/>
                    <a:pt x="825" y="1247"/>
                    <a:pt x="825" y="1314"/>
                  </a:cubicBezTo>
                  <a:cubicBezTo>
                    <a:pt x="839" y="1314"/>
                    <a:pt x="862" y="1314"/>
                    <a:pt x="869" y="1307"/>
                  </a:cubicBezTo>
                  <a:cubicBezTo>
                    <a:pt x="869" y="1277"/>
                    <a:pt x="951" y="1307"/>
                    <a:pt x="981" y="1307"/>
                  </a:cubicBezTo>
                  <a:cubicBezTo>
                    <a:pt x="1003" y="1307"/>
                    <a:pt x="1033" y="1321"/>
                    <a:pt x="1062" y="1321"/>
                  </a:cubicBezTo>
                  <a:cubicBezTo>
                    <a:pt x="1085" y="1314"/>
                    <a:pt x="1092" y="1307"/>
                    <a:pt x="1122" y="1307"/>
                  </a:cubicBezTo>
                  <a:cubicBezTo>
                    <a:pt x="1122" y="1299"/>
                    <a:pt x="1122" y="1299"/>
                    <a:pt x="1122" y="1292"/>
                  </a:cubicBezTo>
                  <a:cubicBezTo>
                    <a:pt x="1166" y="1262"/>
                    <a:pt x="1218" y="1292"/>
                    <a:pt x="1270" y="1277"/>
                  </a:cubicBezTo>
                  <a:cubicBezTo>
                    <a:pt x="1293" y="1262"/>
                    <a:pt x="1300" y="1232"/>
                    <a:pt x="1330" y="1225"/>
                  </a:cubicBezTo>
                  <a:cubicBezTo>
                    <a:pt x="1344" y="1225"/>
                    <a:pt x="1374" y="1240"/>
                    <a:pt x="1396" y="1232"/>
                  </a:cubicBezTo>
                  <a:cubicBezTo>
                    <a:pt x="1404" y="1225"/>
                    <a:pt x="1426" y="1188"/>
                    <a:pt x="1411" y="1188"/>
                  </a:cubicBezTo>
                  <a:cubicBezTo>
                    <a:pt x="1396" y="1188"/>
                    <a:pt x="1389" y="1188"/>
                    <a:pt x="1374" y="1188"/>
                  </a:cubicBezTo>
                  <a:cubicBezTo>
                    <a:pt x="1374" y="1165"/>
                    <a:pt x="1396" y="1150"/>
                    <a:pt x="1419" y="1158"/>
                  </a:cubicBezTo>
                  <a:cubicBezTo>
                    <a:pt x="1449" y="1173"/>
                    <a:pt x="1426" y="1202"/>
                    <a:pt x="1471" y="1180"/>
                  </a:cubicBezTo>
                  <a:cubicBezTo>
                    <a:pt x="1471" y="1128"/>
                    <a:pt x="1530" y="1106"/>
                    <a:pt x="1567" y="1113"/>
                  </a:cubicBezTo>
                  <a:cubicBezTo>
                    <a:pt x="1567" y="1158"/>
                    <a:pt x="1612" y="1165"/>
                    <a:pt x="1649" y="1143"/>
                  </a:cubicBezTo>
                  <a:cubicBezTo>
                    <a:pt x="1634" y="1158"/>
                    <a:pt x="1627" y="1173"/>
                    <a:pt x="1612" y="1188"/>
                  </a:cubicBezTo>
                  <a:cubicBezTo>
                    <a:pt x="1597" y="1202"/>
                    <a:pt x="1582" y="1202"/>
                    <a:pt x="1575" y="1232"/>
                  </a:cubicBezTo>
                  <a:cubicBezTo>
                    <a:pt x="1552" y="1269"/>
                    <a:pt x="1538" y="1307"/>
                    <a:pt x="1530" y="1359"/>
                  </a:cubicBezTo>
                  <a:cubicBezTo>
                    <a:pt x="1501" y="1366"/>
                    <a:pt x="1471" y="1410"/>
                    <a:pt x="1441" y="1440"/>
                  </a:cubicBezTo>
                  <a:cubicBezTo>
                    <a:pt x="1426" y="1448"/>
                    <a:pt x="1404" y="1462"/>
                    <a:pt x="1389" y="1477"/>
                  </a:cubicBezTo>
                  <a:cubicBezTo>
                    <a:pt x="1382" y="1492"/>
                    <a:pt x="1389" y="1514"/>
                    <a:pt x="1382" y="1529"/>
                  </a:cubicBezTo>
                  <a:cubicBezTo>
                    <a:pt x="1352" y="1529"/>
                    <a:pt x="1330" y="1522"/>
                    <a:pt x="1300" y="1522"/>
                  </a:cubicBezTo>
                  <a:cubicBezTo>
                    <a:pt x="1285" y="1529"/>
                    <a:pt x="1300" y="1544"/>
                    <a:pt x="1278" y="1537"/>
                  </a:cubicBezTo>
                  <a:cubicBezTo>
                    <a:pt x="1263" y="1529"/>
                    <a:pt x="1270" y="1514"/>
                    <a:pt x="1248" y="1507"/>
                  </a:cubicBezTo>
                  <a:cubicBezTo>
                    <a:pt x="1241" y="1499"/>
                    <a:pt x="1218" y="1507"/>
                    <a:pt x="1211" y="1507"/>
                  </a:cubicBezTo>
                  <a:cubicBezTo>
                    <a:pt x="1196" y="1514"/>
                    <a:pt x="1181" y="1522"/>
                    <a:pt x="1159" y="1537"/>
                  </a:cubicBezTo>
                  <a:cubicBezTo>
                    <a:pt x="1174" y="1537"/>
                    <a:pt x="1189" y="1537"/>
                    <a:pt x="1204" y="1537"/>
                  </a:cubicBezTo>
                  <a:cubicBezTo>
                    <a:pt x="1196" y="1566"/>
                    <a:pt x="1144" y="1589"/>
                    <a:pt x="1144" y="1618"/>
                  </a:cubicBezTo>
                  <a:cubicBezTo>
                    <a:pt x="1136" y="1618"/>
                    <a:pt x="1122" y="1626"/>
                    <a:pt x="1114" y="1626"/>
                  </a:cubicBezTo>
                  <a:cubicBezTo>
                    <a:pt x="1114" y="1626"/>
                    <a:pt x="1114" y="1626"/>
                    <a:pt x="1114" y="1633"/>
                  </a:cubicBezTo>
                  <a:cubicBezTo>
                    <a:pt x="1107" y="1633"/>
                    <a:pt x="1099" y="1633"/>
                    <a:pt x="1092" y="1626"/>
                  </a:cubicBezTo>
                  <a:cubicBezTo>
                    <a:pt x="1099" y="1574"/>
                    <a:pt x="1033" y="1604"/>
                    <a:pt x="1010" y="1618"/>
                  </a:cubicBezTo>
                  <a:cubicBezTo>
                    <a:pt x="1010" y="1626"/>
                    <a:pt x="1010" y="1633"/>
                    <a:pt x="1010" y="1641"/>
                  </a:cubicBezTo>
                  <a:cubicBezTo>
                    <a:pt x="1003" y="1641"/>
                    <a:pt x="996" y="1641"/>
                    <a:pt x="988" y="1641"/>
                  </a:cubicBezTo>
                  <a:cubicBezTo>
                    <a:pt x="973" y="1648"/>
                    <a:pt x="951" y="1633"/>
                    <a:pt x="958" y="1663"/>
                  </a:cubicBezTo>
                  <a:cubicBezTo>
                    <a:pt x="958" y="1670"/>
                    <a:pt x="951" y="1670"/>
                    <a:pt x="944" y="1670"/>
                  </a:cubicBezTo>
                  <a:cubicBezTo>
                    <a:pt x="944" y="1663"/>
                    <a:pt x="936" y="1648"/>
                    <a:pt x="936" y="1641"/>
                  </a:cubicBezTo>
                  <a:cubicBezTo>
                    <a:pt x="899" y="1633"/>
                    <a:pt x="862" y="1648"/>
                    <a:pt x="825" y="1648"/>
                  </a:cubicBezTo>
                  <a:lnTo>
                    <a:pt x="832" y="1648"/>
                  </a:lnTo>
                  <a:cubicBezTo>
                    <a:pt x="839" y="1655"/>
                    <a:pt x="839" y="1670"/>
                    <a:pt x="832" y="1678"/>
                  </a:cubicBezTo>
                  <a:cubicBezTo>
                    <a:pt x="802" y="1693"/>
                    <a:pt x="802" y="1655"/>
                    <a:pt x="780" y="1648"/>
                  </a:cubicBezTo>
                  <a:cubicBezTo>
                    <a:pt x="765" y="1648"/>
                    <a:pt x="743" y="1663"/>
                    <a:pt x="728" y="1663"/>
                  </a:cubicBezTo>
                  <a:cubicBezTo>
                    <a:pt x="706" y="1670"/>
                    <a:pt x="684" y="1670"/>
                    <a:pt x="661" y="1678"/>
                  </a:cubicBezTo>
                  <a:cubicBezTo>
                    <a:pt x="646" y="1685"/>
                    <a:pt x="639" y="1700"/>
                    <a:pt x="624" y="1707"/>
                  </a:cubicBezTo>
                  <a:cubicBezTo>
                    <a:pt x="624" y="1685"/>
                    <a:pt x="654" y="1693"/>
                    <a:pt x="654" y="1663"/>
                  </a:cubicBezTo>
                  <a:cubicBezTo>
                    <a:pt x="580" y="1670"/>
                    <a:pt x="646" y="1604"/>
                    <a:pt x="661" y="1566"/>
                  </a:cubicBezTo>
                  <a:cubicBezTo>
                    <a:pt x="639" y="1581"/>
                    <a:pt x="624" y="1566"/>
                    <a:pt x="602" y="1566"/>
                  </a:cubicBezTo>
                  <a:cubicBezTo>
                    <a:pt x="587" y="1574"/>
                    <a:pt x="572" y="1589"/>
                    <a:pt x="557" y="1589"/>
                  </a:cubicBezTo>
                  <a:cubicBezTo>
                    <a:pt x="528" y="1581"/>
                    <a:pt x="513" y="1559"/>
                    <a:pt x="542" y="1537"/>
                  </a:cubicBezTo>
                  <a:cubicBezTo>
                    <a:pt x="557" y="1529"/>
                    <a:pt x="580" y="1544"/>
                    <a:pt x="580" y="1514"/>
                  </a:cubicBezTo>
                  <a:cubicBezTo>
                    <a:pt x="557" y="1514"/>
                    <a:pt x="535" y="1507"/>
                    <a:pt x="520" y="1522"/>
                  </a:cubicBezTo>
                  <a:cubicBezTo>
                    <a:pt x="505" y="1529"/>
                    <a:pt x="520" y="1544"/>
                    <a:pt x="513" y="1552"/>
                  </a:cubicBezTo>
                  <a:cubicBezTo>
                    <a:pt x="505" y="1566"/>
                    <a:pt x="498" y="1566"/>
                    <a:pt x="491" y="1581"/>
                  </a:cubicBezTo>
                  <a:cubicBezTo>
                    <a:pt x="424" y="1604"/>
                    <a:pt x="513" y="1700"/>
                    <a:pt x="528" y="1737"/>
                  </a:cubicBezTo>
                  <a:cubicBezTo>
                    <a:pt x="550" y="1767"/>
                    <a:pt x="557" y="1797"/>
                    <a:pt x="580" y="1826"/>
                  </a:cubicBezTo>
                  <a:cubicBezTo>
                    <a:pt x="624" y="1900"/>
                    <a:pt x="684" y="1959"/>
                    <a:pt x="728" y="2026"/>
                  </a:cubicBezTo>
                  <a:cubicBezTo>
                    <a:pt x="758" y="2063"/>
                    <a:pt x="765" y="2085"/>
                    <a:pt x="802" y="2108"/>
                  </a:cubicBezTo>
                  <a:cubicBezTo>
                    <a:pt x="839" y="2137"/>
                    <a:pt x="854" y="2167"/>
                    <a:pt x="891" y="2197"/>
                  </a:cubicBezTo>
                  <a:cubicBezTo>
                    <a:pt x="921" y="2226"/>
                    <a:pt x="944" y="2248"/>
                    <a:pt x="966" y="2286"/>
                  </a:cubicBezTo>
                  <a:cubicBezTo>
                    <a:pt x="981" y="2315"/>
                    <a:pt x="996" y="2345"/>
                    <a:pt x="1033" y="2338"/>
                  </a:cubicBezTo>
                  <a:cubicBezTo>
                    <a:pt x="1025" y="2345"/>
                    <a:pt x="1025" y="2345"/>
                    <a:pt x="1018" y="2353"/>
                  </a:cubicBezTo>
                  <a:cubicBezTo>
                    <a:pt x="1025" y="2427"/>
                    <a:pt x="1114" y="2501"/>
                    <a:pt x="1166" y="2546"/>
                  </a:cubicBezTo>
                  <a:cubicBezTo>
                    <a:pt x="1196" y="2575"/>
                    <a:pt x="1218" y="2605"/>
                    <a:pt x="1248" y="2627"/>
                  </a:cubicBezTo>
                  <a:cubicBezTo>
                    <a:pt x="1278" y="2650"/>
                    <a:pt x="1293" y="2650"/>
                    <a:pt x="1307" y="2672"/>
                  </a:cubicBezTo>
                  <a:cubicBezTo>
                    <a:pt x="1322" y="2694"/>
                    <a:pt x="1337" y="2709"/>
                    <a:pt x="1352" y="2724"/>
                  </a:cubicBezTo>
                  <a:cubicBezTo>
                    <a:pt x="1382" y="2754"/>
                    <a:pt x="1419" y="2761"/>
                    <a:pt x="1449" y="2791"/>
                  </a:cubicBezTo>
                  <a:cubicBezTo>
                    <a:pt x="1471" y="2805"/>
                    <a:pt x="1478" y="2828"/>
                    <a:pt x="1493" y="2835"/>
                  </a:cubicBezTo>
                  <a:cubicBezTo>
                    <a:pt x="1515" y="2850"/>
                    <a:pt x="1523" y="2850"/>
                    <a:pt x="1545" y="2850"/>
                  </a:cubicBezTo>
                  <a:cubicBezTo>
                    <a:pt x="1590" y="2858"/>
                    <a:pt x="1604" y="2910"/>
                    <a:pt x="1649" y="2902"/>
                  </a:cubicBezTo>
                  <a:cubicBezTo>
                    <a:pt x="1664" y="2902"/>
                    <a:pt x="1671" y="2887"/>
                    <a:pt x="1694" y="2887"/>
                  </a:cubicBezTo>
                  <a:cubicBezTo>
                    <a:pt x="1716" y="2887"/>
                    <a:pt x="1723" y="2902"/>
                    <a:pt x="1746" y="2910"/>
                  </a:cubicBezTo>
                  <a:cubicBezTo>
                    <a:pt x="1768" y="2902"/>
                    <a:pt x="1805" y="2917"/>
                    <a:pt x="1827" y="2939"/>
                  </a:cubicBezTo>
                  <a:cubicBezTo>
                    <a:pt x="1849" y="2917"/>
                    <a:pt x="1886" y="2910"/>
                    <a:pt x="1894" y="2895"/>
                  </a:cubicBezTo>
                  <a:cubicBezTo>
                    <a:pt x="1931" y="2895"/>
                    <a:pt x="1968" y="2902"/>
                    <a:pt x="1998" y="2880"/>
                  </a:cubicBezTo>
                  <a:cubicBezTo>
                    <a:pt x="2028" y="2872"/>
                    <a:pt x="2028" y="2858"/>
                    <a:pt x="2057" y="2850"/>
                  </a:cubicBezTo>
                  <a:cubicBezTo>
                    <a:pt x="2080" y="2850"/>
                    <a:pt x="2095" y="2858"/>
                    <a:pt x="2117" y="2858"/>
                  </a:cubicBezTo>
                  <a:cubicBezTo>
                    <a:pt x="2132" y="2828"/>
                    <a:pt x="2146" y="2813"/>
                    <a:pt x="2184" y="2805"/>
                  </a:cubicBezTo>
                  <a:cubicBezTo>
                    <a:pt x="2206" y="2805"/>
                    <a:pt x="2258" y="2813"/>
                    <a:pt x="2258" y="2776"/>
                  </a:cubicBezTo>
                  <a:cubicBezTo>
                    <a:pt x="2236" y="2783"/>
                    <a:pt x="2206" y="2776"/>
                    <a:pt x="2198" y="2805"/>
                  </a:cubicBezTo>
                  <a:cubicBezTo>
                    <a:pt x="2176" y="2768"/>
                    <a:pt x="2258" y="2754"/>
                    <a:pt x="2280" y="2754"/>
                  </a:cubicBezTo>
                  <a:cubicBezTo>
                    <a:pt x="2317" y="2761"/>
                    <a:pt x="2354" y="2768"/>
                    <a:pt x="2392" y="2746"/>
                  </a:cubicBezTo>
                  <a:cubicBezTo>
                    <a:pt x="2406" y="2716"/>
                    <a:pt x="2436" y="2724"/>
                    <a:pt x="2466" y="2716"/>
                  </a:cubicBezTo>
                  <a:cubicBezTo>
                    <a:pt x="2496" y="2716"/>
                    <a:pt x="2518" y="2702"/>
                    <a:pt x="2540" y="2687"/>
                  </a:cubicBezTo>
                  <a:cubicBezTo>
                    <a:pt x="2570" y="2672"/>
                    <a:pt x="2585" y="2642"/>
                    <a:pt x="2614" y="2642"/>
                  </a:cubicBezTo>
                  <a:cubicBezTo>
                    <a:pt x="2622" y="2627"/>
                    <a:pt x="2622" y="2613"/>
                    <a:pt x="2622" y="2605"/>
                  </a:cubicBezTo>
                  <a:lnTo>
                    <a:pt x="2629" y="2598"/>
                  </a:lnTo>
                  <a:cubicBezTo>
                    <a:pt x="2659" y="2546"/>
                    <a:pt x="2689" y="2516"/>
                    <a:pt x="2733" y="2471"/>
                  </a:cubicBezTo>
                  <a:cubicBezTo>
                    <a:pt x="2778" y="2434"/>
                    <a:pt x="2763" y="2382"/>
                    <a:pt x="2770" y="2323"/>
                  </a:cubicBezTo>
                  <a:cubicBezTo>
                    <a:pt x="2800" y="2323"/>
                    <a:pt x="2785" y="2263"/>
                    <a:pt x="2785" y="2241"/>
                  </a:cubicBezTo>
                  <a:cubicBezTo>
                    <a:pt x="2785" y="2226"/>
                    <a:pt x="2793" y="2204"/>
                    <a:pt x="2785" y="2189"/>
                  </a:cubicBezTo>
                  <a:cubicBezTo>
                    <a:pt x="2785" y="2174"/>
                    <a:pt x="2770" y="2167"/>
                    <a:pt x="2770" y="2152"/>
                  </a:cubicBezTo>
                  <a:cubicBezTo>
                    <a:pt x="2763" y="2122"/>
                    <a:pt x="2770" y="2093"/>
                    <a:pt x="2785" y="2070"/>
                  </a:cubicBezTo>
                  <a:cubicBezTo>
                    <a:pt x="2800" y="2048"/>
                    <a:pt x="2822" y="2033"/>
                    <a:pt x="2830" y="2011"/>
                  </a:cubicBezTo>
                  <a:cubicBezTo>
                    <a:pt x="2837" y="2003"/>
                    <a:pt x="2837" y="2003"/>
                    <a:pt x="2845" y="1996"/>
                  </a:cubicBezTo>
                  <a:cubicBezTo>
                    <a:pt x="2822" y="1996"/>
                    <a:pt x="2800" y="1989"/>
                    <a:pt x="2785" y="1981"/>
                  </a:cubicBezTo>
                  <a:cubicBezTo>
                    <a:pt x="2815" y="1966"/>
                    <a:pt x="2815" y="1944"/>
                    <a:pt x="2822" y="1914"/>
                  </a:cubicBezTo>
                  <a:cubicBezTo>
                    <a:pt x="2859" y="1907"/>
                    <a:pt x="2867" y="1944"/>
                    <a:pt x="2897" y="1944"/>
                  </a:cubicBezTo>
                  <a:cubicBezTo>
                    <a:pt x="2926" y="1944"/>
                    <a:pt x="2919" y="1914"/>
                    <a:pt x="2956" y="1922"/>
                  </a:cubicBezTo>
                  <a:cubicBezTo>
                    <a:pt x="2956" y="1914"/>
                    <a:pt x="2956" y="1907"/>
                    <a:pt x="2956" y="1907"/>
                  </a:cubicBezTo>
                  <a:cubicBezTo>
                    <a:pt x="2934" y="1900"/>
                    <a:pt x="2911" y="1907"/>
                    <a:pt x="2889" y="1900"/>
                  </a:cubicBezTo>
                  <a:cubicBezTo>
                    <a:pt x="2897" y="1885"/>
                    <a:pt x="2911" y="1885"/>
                    <a:pt x="2934" y="1885"/>
                  </a:cubicBezTo>
                  <a:cubicBezTo>
                    <a:pt x="2948" y="1804"/>
                    <a:pt x="3053" y="1892"/>
                    <a:pt x="3082" y="1907"/>
                  </a:cubicBezTo>
                  <a:cubicBezTo>
                    <a:pt x="3119" y="1937"/>
                    <a:pt x="3208" y="1929"/>
                    <a:pt x="3253" y="1907"/>
                  </a:cubicBezTo>
                  <a:cubicBezTo>
                    <a:pt x="3260" y="1907"/>
                    <a:pt x="3260" y="1907"/>
                    <a:pt x="3260" y="1907"/>
                  </a:cubicBezTo>
                  <a:cubicBezTo>
                    <a:pt x="3260" y="1907"/>
                    <a:pt x="3260" y="1907"/>
                    <a:pt x="3253" y="1907"/>
                  </a:cubicBezTo>
                  <a:cubicBezTo>
                    <a:pt x="3238" y="1914"/>
                    <a:pt x="3208" y="1959"/>
                    <a:pt x="3186" y="1966"/>
                  </a:cubicBezTo>
                  <a:cubicBezTo>
                    <a:pt x="3164" y="1981"/>
                    <a:pt x="3164" y="1966"/>
                    <a:pt x="3134" y="1959"/>
                  </a:cubicBezTo>
                  <a:cubicBezTo>
                    <a:pt x="3119" y="1959"/>
                    <a:pt x="3097" y="1959"/>
                    <a:pt x="3082" y="1944"/>
                  </a:cubicBezTo>
                  <a:cubicBezTo>
                    <a:pt x="3045" y="1922"/>
                    <a:pt x="3038" y="1870"/>
                    <a:pt x="3000" y="1922"/>
                  </a:cubicBezTo>
                  <a:cubicBezTo>
                    <a:pt x="2978" y="1944"/>
                    <a:pt x="2986" y="1996"/>
                    <a:pt x="2963" y="2011"/>
                  </a:cubicBezTo>
                  <a:cubicBezTo>
                    <a:pt x="2978" y="2018"/>
                    <a:pt x="2993" y="2026"/>
                    <a:pt x="2993" y="2048"/>
                  </a:cubicBezTo>
                  <a:cubicBezTo>
                    <a:pt x="2963" y="2048"/>
                    <a:pt x="2963" y="2122"/>
                    <a:pt x="2963" y="2145"/>
                  </a:cubicBezTo>
                  <a:cubicBezTo>
                    <a:pt x="2978" y="2152"/>
                    <a:pt x="2993" y="2152"/>
                    <a:pt x="3008" y="2152"/>
                  </a:cubicBezTo>
                  <a:cubicBezTo>
                    <a:pt x="3023" y="2122"/>
                    <a:pt x="3134" y="2115"/>
                    <a:pt x="3156" y="2130"/>
                  </a:cubicBezTo>
                  <a:cubicBezTo>
                    <a:pt x="3119" y="2145"/>
                    <a:pt x="3097" y="2167"/>
                    <a:pt x="3053" y="2167"/>
                  </a:cubicBezTo>
                  <a:cubicBezTo>
                    <a:pt x="3030" y="2167"/>
                    <a:pt x="2986" y="2152"/>
                    <a:pt x="2971" y="2182"/>
                  </a:cubicBezTo>
                  <a:cubicBezTo>
                    <a:pt x="2956" y="2204"/>
                    <a:pt x="2971" y="2234"/>
                    <a:pt x="2971" y="2256"/>
                  </a:cubicBezTo>
                  <a:cubicBezTo>
                    <a:pt x="2971" y="2286"/>
                    <a:pt x="2948" y="2308"/>
                    <a:pt x="2956" y="2330"/>
                  </a:cubicBezTo>
                  <a:cubicBezTo>
                    <a:pt x="2963" y="2338"/>
                    <a:pt x="3090" y="2345"/>
                    <a:pt x="3090" y="2360"/>
                  </a:cubicBezTo>
                  <a:cubicBezTo>
                    <a:pt x="3090" y="2368"/>
                    <a:pt x="3090" y="2368"/>
                    <a:pt x="3090" y="2375"/>
                  </a:cubicBezTo>
                  <a:cubicBezTo>
                    <a:pt x="3045" y="2375"/>
                    <a:pt x="3000" y="2368"/>
                    <a:pt x="2963" y="2375"/>
                  </a:cubicBezTo>
                  <a:cubicBezTo>
                    <a:pt x="2971" y="2382"/>
                    <a:pt x="2971" y="2382"/>
                    <a:pt x="2978" y="2390"/>
                  </a:cubicBezTo>
                  <a:cubicBezTo>
                    <a:pt x="2978" y="2397"/>
                    <a:pt x="2986" y="2405"/>
                    <a:pt x="2986" y="2419"/>
                  </a:cubicBezTo>
                  <a:cubicBezTo>
                    <a:pt x="3015" y="2419"/>
                    <a:pt x="3045" y="2419"/>
                    <a:pt x="3067" y="2397"/>
                  </a:cubicBezTo>
                  <a:cubicBezTo>
                    <a:pt x="3090" y="2382"/>
                    <a:pt x="3105" y="2368"/>
                    <a:pt x="3134" y="2375"/>
                  </a:cubicBezTo>
                  <a:cubicBezTo>
                    <a:pt x="3127" y="2375"/>
                    <a:pt x="3119" y="2382"/>
                    <a:pt x="3119" y="2382"/>
                  </a:cubicBezTo>
                  <a:cubicBezTo>
                    <a:pt x="3112" y="2412"/>
                    <a:pt x="3075" y="2427"/>
                    <a:pt x="3060" y="2449"/>
                  </a:cubicBezTo>
                  <a:cubicBezTo>
                    <a:pt x="3045" y="2464"/>
                    <a:pt x="3045" y="2471"/>
                    <a:pt x="3030" y="2479"/>
                  </a:cubicBezTo>
                  <a:cubicBezTo>
                    <a:pt x="3015" y="2494"/>
                    <a:pt x="2993" y="2486"/>
                    <a:pt x="3000" y="2516"/>
                  </a:cubicBezTo>
                  <a:lnTo>
                    <a:pt x="3008" y="2516"/>
                  </a:lnTo>
                  <a:cubicBezTo>
                    <a:pt x="3008" y="2546"/>
                    <a:pt x="3008" y="2568"/>
                    <a:pt x="2993" y="2590"/>
                  </a:cubicBezTo>
                  <a:cubicBezTo>
                    <a:pt x="2986" y="2605"/>
                    <a:pt x="2978" y="2605"/>
                    <a:pt x="2978" y="2627"/>
                  </a:cubicBezTo>
                  <a:cubicBezTo>
                    <a:pt x="2978" y="2642"/>
                    <a:pt x="2986" y="2650"/>
                    <a:pt x="2993" y="2657"/>
                  </a:cubicBezTo>
                  <a:cubicBezTo>
                    <a:pt x="2986" y="2672"/>
                    <a:pt x="2971" y="2687"/>
                    <a:pt x="2978" y="2709"/>
                  </a:cubicBezTo>
                  <a:cubicBezTo>
                    <a:pt x="3000" y="2709"/>
                    <a:pt x="3045" y="2702"/>
                    <a:pt x="3045" y="2724"/>
                  </a:cubicBezTo>
                  <a:cubicBezTo>
                    <a:pt x="3030" y="2724"/>
                    <a:pt x="3008" y="2739"/>
                    <a:pt x="3000" y="2754"/>
                  </a:cubicBezTo>
                  <a:cubicBezTo>
                    <a:pt x="3030" y="2761"/>
                    <a:pt x="3060" y="2754"/>
                    <a:pt x="3090" y="2754"/>
                  </a:cubicBezTo>
                  <a:cubicBezTo>
                    <a:pt x="3090" y="2761"/>
                    <a:pt x="3090" y="2768"/>
                    <a:pt x="3090" y="2776"/>
                  </a:cubicBezTo>
                  <a:cubicBezTo>
                    <a:pt x="3067" y="2768"/>
                    <a:pt x="3053" y="2776"/>
                    <a:pt x="3038" y="2783"/>
                  </a:cubicBezTo>
                  <a:cubicBezTo>
                    <a:pt x="3060" y="2798"/>
                    <a:pt x="3053" y="2828"/>
                    <a:pt x="3053" y="2850"/>
                  </a:cubicBezTo>
                  <a:cubicBezTo>
                    <a:pt x="3075" y="2850"/>
                    <a:pt x="3105" y="2843"/>
                    <a:pt x="3134" y="2850"/>
                  </a:cubicBezTo>
                  <a:cubicBezTo>
                    <a:pt x="3127" y="2865"/>
                    <a:pt x="3127" y="2880"/>
                    <a:pt x="3127" y="2887"/>
                  </a:cubicBezTo>
                  <a:cubicBezTo>
                    <a:pt x="3097" y="2895"/>
                    <a:pt x="3075" y="2902"/>
                    <a:pt x="3053" y="2910"/>
                  </a:cubicBezTo>
                  <a:cubicBezTo>
                    <a:pt x="3060" y="2924"/>
                    <a:pt x="3067" y="2954"/>
                    <a:pt x="3082" y="2962"/>
                  </a:cubicBezTo>
                  <a:cubicBezTo>
                    <a:pt x="3097" y="2976"/>
                    <a:pt x="3112" y="2976"/>
                    <a:pt x="3134" y="2976"/>
                  </a:cubicBezTo>
                  <a:cubicBezTo>
                    <a:pt x="3142" y="3013"/>
                    <a:pt x="3105" y="2999"/>
                    <a:pt x="3082" y="3013"/>
                  </a:cubicBezTo>
                  <a:cubicBezTo>
                    <a:pt x="3075" y="3073"/>
                    <a:pt x="3075" y="3125"/>
                    <a:pt x="3060" y="3177"/>
                  </a:cubicBezTo>
                  <a:cubicBezTo>
                    <a:pt x="3053" y="3184"/>
                    <a:pt x="3053" y="3199"/>
                    <a:pt x="3045" y="3207"/>
                  </a:cubicBezTo>
                  <a:cubicBezTo>
                    <a:pt x="3038" y="3221"/>
                    <a:pt x="3038" y="3236"/>
                    <a:pt x="3038" y="3244"/>
                  </a:cubicBezTo>
                  <a:cubicBezTo>
                    <a:pt x="3045" y="3251"/>
                    <a:pt x="3053" y="3251"/>
                    <a:pt x="3053" y="3259"/>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19" name="Freeform 3">
              <a:extLst>
                <a:ext uri="{FF2B5EF4-FFF2-40B4-BE49-F238E27FC236}">
                  <a16:creationId xmlns:a16="http://schemas.microsoft.com/office/drawing/2014/main" id="{92EE874D-B9E9-F244-B8CE-AA6496E09C34}"/>
                </a:ext>
              </a:extLst>
            </p:cNvPr>
            <p:cNvSpPr>
              <a:spLocks noChangeArrowheads="1"/>
            </p:cNvSpPr>
            <p:nvPr/>
          </p:nvSpPr>
          <p:spPr bwMode="auto">
            <a:xfrm>
              <a:off x="9434072" y="7604497"/>
              <a:ext cx="3813" cy="1904"/>
            </a:xfrm>
            <a:custGeom>
              <a:avLst/>
              <a:gdLst>
                <a:gd name="T0" fmla="*/ 0 w 8"/>
                <a:gd name="T1" fmla="*/ 0 h 1"/>
                <a:gd name="T2" fmla="*/ 0 w 8"/>
                <a:gd name="T3" fmla="*/ 0 h 1"/>
                <a:gd name="T4" fmla="*/ 7 w 8"/>
                <a:gd name="T5" fmla="*/ 0 h 1"/>
                <a:gd name="T6" fmla="*/ 0 w 8"/>
                <a:gd name="T7" fmla="*/ 0 h 1"/>
              </a:gdLst>
              <a:ahLst/>
              <a:cxnLst>
                <a:cxn ang="0">
                  <a:pos x="T0" y="T1"/>
                </a:cxn>
                <a:cxn ang="0">
                  <a:pos x="T2" y="T3"/>
                </a:cxn>
                <a:cxn ang="0">
                  <a:pos x="T4" y="T5"/>
                </a:cxn>
                <a:cxn ang="0">
                  <a:pos x="T6" y="T7"/>
                </a:cxn>
              </a:cxnLst>
              <a:rect l="0" t="0" r="r" b="b"/>
              <a:pathLst>
                <a:path w="8" h="1">
                  <a:moveTo>
                    <a:pt x="0" y="0"/>
                  </a:moveTo>
                  <a:lnTo>
                    <a:pt x="0" y="0"/>
                  </a:lnTo>
                  <a:cubicBezTo>
                    <a:pt x="7" y="0"/>
                    <a:pt x="7" y="0"/>
                    <a:pt x="7" y="0"/>
                  </a:cubicBezTo>
                  <a:cubicBezTo>
                    <a:pt x="7" y="0"/>
                    <a:pt x="7" y="0"/>
                    <a:pt x="0" y="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20" name="Freeform 4">
              <a:extLst>
                <a:ext uri="{FF2B5EF4-FFF2-40B4-BE49-F238E27FC236}">
                  <a16:creationId xmlns:a16="http://schemas.microsoft.com/office/drawing/2014/main" id="{A132D547-A3E3-054D-AC8D-565202093F77}"/>
                </a:ext>
              </a:extLst>
            </p:cNvPr>
            <p:cNvSpPr>
              <a:spLocks noChangeArrowheads="1"/>
            </p:cNvSpPr>
            <p:nvPr/>
          </p:nvSpPr>
          <p:spPr bwMode="auto">
            <a:xfrm>
              <a:off x="9430260" y="9663906"/>
              <a:ext cx="200167" cy="299101"/>
            </a:xfrm>
            <a:custGeom>
              <a:avLst/>
              <a:gdLst>
                <a:gd name="T0" fmla="*/ 312 w 462"/>
                <a:gd name="T1" fmla="*/ 660 h 691"/>
                <a:gd name="T2" fmla="*/ 312 w 462"/>
                <a:gd name="T3" fmla="*/ 660 h 691"/>
                <a:gd name="T4" fmla="*/ 372 w 462"/>
                <a:gd name="T5" fmla="*/ 683 h 691"/>
                <a:gd name="T6" fmla="*/ 394 w 462"/>
                <a:gd name="T7" fmla="*/ 631 h 691"/>
                <a:gd name="T8" fmla="*/ 409 w 462"/>
                <a:gd name="T9" fmla="*/ 534 h 691"/>
                <a:gd name="T10" fmla="*/ 416 w 462"/>
                <a:gd name="T11" fmla="*/ 534 h 691"/>
                <a:gd name="T12" fmla="*/ 379 w 462"/>
                <a:gd name="T13" fmla="*/ 475 h 691"/>
                <a:gd name="T14" fmla="*/ 431 w 462"/>
                <a:gd name="T15" fmla="*/ 460 h 691"/>
                <a:gd name="T16" fmla="*/ 454 w 462"/>
                <a:gd name="T17" fmla="*/ 445 h 691"/>
                <a:gd name="T18" fmla="*/ 402 w 462"/>
                <a:gd name="T19" fmla="*/ 371 h 691"/>
                <a:gd name="T20" fmla="*/ 416 w 462"/>
                <a:gd name="T21" fmla="*/ 274 h 691"/>
                <a:gd name="T22" fmla="*/ 402 w 462"/>
                <a:gd name="T23" fmla="*/ 200 h 691"/>
                <a:gd name="T24" fmla="*/ 342 w 462"/>
                <a:gd name="T25" fmla="*/ 170 h 691"/>
                <a:gd name="T26" fmla="*/ 327 w 462"/>
                <a:gd name="T27" fmla="*/ 170 h 691"/>
                <a:gd name="T28" fmla="*/ 186 w 462"/>
                <a:gd name="T29" fmla="*/ 141 h 691"/>
                <a:gd name="T30" fmla="*/ 127 w 462"/>
                <a:gd name="T31" fmla="*/ 0 h 691"/>
                <a:gd name="T32" fmla="*/ 60 w 462"/>
                <a:gd name="T33" fmla="*/ 29 h 691"/>
                <a:gd name="T34" fmla="*/ 0 w 462"/>
                <a:gd name="T35" fmla="*/ 29 h 691"/>
                <a:gd name="T36" fmla="*/ 30 w 462"/>
                <a:gd name="T37" fmla="*/ 111 h 691"/>
                <a:gd name="T38" fmla="*/ 67 w 462"/>
                <a:gd name="T39" fmla="*/ 193 h 691"/>
                <a:gd name="T40" fmla="*/ 157 w 462"/>
                <a:gd name="T41" fmla="*/ 222 h 691"/>
                <a:gd name="T42" fmla="*/ 105 w 462"/>
                <a:gd name="T43" fmla="*/ 259 h 691"/>
                <a:gd name="T44" fmla="*/ 186 w 462"/>
                <a:gd name="T45" fmla="*/ 282 h 691"/>
                <a:gd name="T46" fmla="*/ 119 w 462"/>
                <a:gd name="T47" fmla="*/ 282 h 691"/>
                <a:gd name="T48" fmla="*/ 186 w 462"/>
                <a:gd name="T49" fmla="*/ 475 h 691"/>
                <a:gd name="T50" fmla="*/ 179 w 462"/>
                <a:gd name="T51" fmla="*/ 475 h 691"/>
                <a:gd name="T52" fmla="*/ 208 w 462"/>
                <a:gd name="T53" fmla="*/ 527 h 691"/>
                <a:gd name="T54" fmla="*/ 246 w 462"/>
                <a:gd name="T55" fmla="*/ 586 h 691"/>
                <a:gd name="T56" fmla="*/ 260 w 462"/>
                <a:gd name="T57" fmla="*/ 653 h 691"/>
                <a:gd name="T58" fmla="*/ 305 w 462"/>
                <a:gd name="T59" fmla="*/ 690 h 691"/>
                <a:gd name="T60" fmla="*/ 312 w 462"/>
                <a:gd name="T61" fmla="*/ 690 h 691"/>
                <a:gd name="T62" fmla="*/ 312 w 462"/>
                <a:gd name="T63" fmla="*/ 66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2" h="691">
                  <a:moveTo>
                    <a:pt x="312" y="660"/>
                  </a:moveTo>
                  <a:lnTo>
                    <a:pt x="312" y="660"/>
                  </a:lnTo>
                  <a:cubicBezTo>
                    <a:pt x="335" y="660"/>
                    <a:pt x="350" y="690"/>
                    <a:pt x="372" y="683"/>
                  </a:cubicBezTo>
                  <a:cubicBezTo>
                    <a:pt x="379" y="660"/>
                    <a:pt x="372" y="645"/>
                    <a:pt x="394" y="631"/>
                  </a:cubicBezTo>
                  <a:cubicBezTo>
                    <a:pt x="424" y="608"/>
                    <a:pt x="409" y="564"/>
                    <a:pt x="409" y="534"/>
                  </a:cubicBezTo>
                  <a:cubicBezTo>
                    <a:pt x="416" y="534"/>
                    <a:pt x="416" y="534"/>
                    <a:pt x="416" y="534"/>
                  </a:cubicBezTo>
                  <a:cubicBezTo>
                    <a:pt x="431" y="490"/>
                    <a:pt x="379" y="512"/>
                    <a:pt x="379" y="475"/>
                  </a:cubicBezTo>
                  <a:cubicBezTo>
                    <a:pt x="394" y="475"/>
                    <a:pt x="431" y="475"/>
                    <a:pt x="431" y="460"/>
                  </a:cubicBezTo>
                  <a:cubicBezTo>
                    <a:pt x="439" y="445"/>
                    <a:pt x="439" y="445"/>
                    <a:pt x="454" y="445"/>
                  </a:cubicBezTo>
                  <a:cubicBezTo>
                    <a:pt x="461" y="408"/>
                    <a:pt x="439" y="386"/>
                    <a:pt x="402" y="371"/>
                  </a:cubicBezTo>
                  <a:cubicBezTo>
                    <a:pt x="402" y="348"/>
                    <a:pt x="431" y="304"/>
                    <a:pt x="416" y="274"/>
                  </a:cubicBezTo>
                  <a:cubicBezTo>
                    <a:pt x="454" y="259"/>
                    <a:pt x="416" y="215"/>
                    <a:pt x="402" y="200"/>
                  </a:cubicBezTo>
                  <a:cubicBezTo>
                    <a:pt x="379" y="178"/>
                    <a:pt x="365" y="170"/>
                    <a:pt x="342" y="170"/>
                  </a:cubicBezTo>
                  <a:cubicBezTo>
                    <a:pt x="335" y="170"/>
                    <a:pt x="327" y="170"/>
                    <a:pt x="327" y="170"/>
                  </a:cubicBezTo>
                  <a:cubicBezTo>
                    <a:pt x="283" y="170"/>
                    <a:pt x="231" y="148"/>
                    <a:pt x="186" y="141"/>
                  </a:cubicBezTo>
                  <a:cubicBezTo>
                    <a:pt x="186" y="81"/>
                    <a:pt x="142" y="59"/>
                    <a:pt x="127" y="0"/>
                  </a:cubicBezTo>
                  <a:cubicBezTo>
                    <a:pt x="90" y="0"/>
                    <a:pt x="67" y="0"/>
                    <a:pt x="60" y="29"/>
                  </a:cubicBezTo>
                  <a:cubicBezTo>
                    <a:pt x="38" y="37"/>
                    <a:pt x="23" y="29"/>
                    <a:pt x="0" y="29"/>
                  </a:cubicBezTo>
                  <a:cubicBezTo>
                    <a:pt x="15" y="59"/>
                    <a:pt x="23" y="81"/>
                    <a:pt x="30" y="111"/>
                  </a:cubicBezTo>
                  <a:cubicBezTo>
                    <a:pt x="45" y="141"/>
                    <a:pt x="45" y="170"/>
                    <a:pt x="67" y="193"/>
                  </a:cubicBezTo>
                  <a:cubicBezTo>
                    <a:pt x="82" y="200"/>
                    <a:pt x="142" y="222"/>
                    <a:pt x="157" y="222"/>
                  </a:cubicBezTo>
                  <a:cubicBezTo>
                    <a:pt x="134" y="222"/>
                    <a:pt x="67" y="222"/>
                    <a:pt x="105" y="259"/>
                  </a:cubicBezTo>
                  <a:cubicBezTo>
                    <a:pt x="127" y="282"/>
                    <a:pt x="171" y="252"/>
                    <a:pt x="186" y="282"/>
                  </a:cubicBezTo>
                  <a:cubicBezTo>
                    <a:pt x="164" y="282"/>
                    <a:pt x="134" y="274"/>
                    <a:pt x="119" y="282"/>
                  </a:cubicBezTo>
                  <a:cubicBezTo>
                    <a:pt x="149" y="341"/>
                    <a:pt x="194" y="400"/>
                    <a:pt x="186" y="475"/>
                  </a:cubicBezTo>
                  <a:cubicBezTo>
                    <a:pt x="179" y="475"/>
                    <a:pt x="179" y="475"/>
                    <a:pt x="179" y="475"/>
                  </a:cubicBezTo>
                  <a:cubicBezTo>
                    <a:pt x="171" y="497"/>
                    <a:pt x="201" y="505"/>
                    <a:pt x="208" y="527"/>
                  </a:cubicBezTo>
                  <a:cubicBezTo>
                    <a:pt x="223" y="549"/>
                    <a:pt x="231" y="564"/>
                    <a:pt x="246" y="586"/>
                  </a:cubicBezTo>
                  <a:cubicBezTo>
                    <a:pt x="260" y="616"/>
                    <a:pt x="253" y="631"/>
                    <a:pt x="260" y="653"/>
                  </a:cubicBezTo>
                  <a:cubicBezTo>
                    <a:pt x="268" y="675"/>
                    <a:pt x="290" y="675"/>
                    <a:pt x="305" y="690"/>
                  </a:cubicBezTo>
                  <a:lnTo>
                    <a:pt x="312" y="690"/>
                  </a:lnTo>
                  <a:cubicBezTo>
                    <a:pt x="312" y="683"/>
                    <a:pt x="312" y="668"/>
                    <a:pt x="312" y="66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21" name="Freeform 5">
              <a:extLst>
                <a:ext uri="{FF2B5EF4-FFF2-40B4-BE49-F238E27FC236}">
                  <a16:creationId xmlns:a16="http://schemas.microsoft.com/office/drawing/2014/main" id="{60C0E6C6-53C4-9F49-9AFE-3A9E8A9F0A1C}"/>
                </a:ext>
              </a:extLst>
            </p:cNvPr>
            <p:cNvSpPr>
              <a:spLocks noChangeArrowheads="1"/>
            </p:cNvSpPr>
            <p:nvPr/>
          </p:nvSpPr>
          <p:spPr bwMode="auto">
            <a:xfrm>
              <a:off x="9523671" y="8919014"/>
              <a:ext cx="1416430" cy="2179432"/>
            </a:xfrm>
            <a:custGeom>
              <a:avLst/>
              <a:gdLst>
                <a:gd name="T0" fmla="*/ 720 w 3276"/>
                <a:gd name="T1" fmla="*/ 4158 h 5043"/>
                <a:gd name="T2" fmla="*/ 809 w 3276"/>
                <a:gd name="T3" fmla="*/ 4262 h 5043"/>
                <a:gd name="T4" fmla="*/ 891 w 3276"/>
                <a:gd name="T5" fmla="*/ 4411 h 5043"/>
                <a:gd name="T6" fmla="*/ 1262 w 3276"/>
                <a:gd name="T7" fmla="*/ 4745 h 5043"/>
                <a:gd name="T8" fmla="*/ 1500 w 3276"/>
                <a:gd name="T9" fmla="*/ 4864 h 5043"/>
                <a:gd name="T10" fmla="*/ 1730 w 3276"/>
                <a:gd name="T11" fmla="*/ 4968 h 5043"/>
                <a:gd name="T12" fmla="*/ 2050 w 3276"/>
                <a:gd name="T13" fmla="*/ 4886 h 5043"/>
                <a:gd name="T14" fmla="*/ 2398 w 3276"/>
                <a:gd name="T15" fmla="*/ 4938 h 5043"/>
                <a:gd name="T16" fmla="*/ 2629 w 3276"/>
                <a:gd name="T17" fmla="*/ 4634 h 5043"/>
                <a:gd name="T18" fmla="*/ 2525 w 3276"/>
                <a:gd name="T19" fmla="*/ 4262 h 5043"/>
                <a:gd name="T20" fmla="*/ 2941 w 3276"/>
                <a:gd name="T21" fmla="*/ 4180 h 5043"/>
                <a:gd name="T22" fmla="*/ 3067 w 3276"/>
                <a:gd name="T23" fmla="*/ 4040 h 5043"/>
                <a:gd name="T24" fmla="*/ 3253 w 3276"/>
                <a:gd name="T25" fmla="*/ 3787 h 5043"/>
                <a:gd name="T26" fmla="*/ 2993 w 3276"/>
                <a:gd name="T27" fmla="*/ 3601 h 5043"/>
                <a:gd name="T28" fmla="*/ 2933 w 3276"/>
                <a:gd name="T29" fmla="*/ 3497 h 5043"/>
                <a:gd name="T30" fmla="*/ 2822 w 3276"/>
                <a:gd name="T31" fmla="*/ 3297 h 5043"/>
                <a:gd name="T32" fmla="*/ 2673 w 3276"/>
                <a:gd name="T33" fmla="*/ 3393 h 5043"/>
                <a:gd name="T34" fmla="*/ 2473 w 3276"/>
                <a:gd name="T35" fmla="*/ 3430 h 5043"/>
                <a:gd name="T36" fmla="*/ 2131 w 3276"/>
                <a:gd name="T37" fmla="*/ 3386 h 5043"/>
                <a:gd name="T38" fmla="*/ 2064 w 3276"/>
                <a:gd name="T39" fmla="*/ 3119 h 5043"/>
                <a:gd name="T40" fmla="*/ 2406 w 3276"/>
                <a:gd name="T41" fmla="*/ 3289 h 5043"/>
                <a:gd name="T42" fmla="*/ 2465 w 3276"/>
                <a:gd name="T43" fmla="*/ 3030 h 5043"/>
                <a:gd name="T44" fmla="*/ 2361 w 3276"/>
                <a:gd name="T45" fmla="*/ 2992 h 5043"/>
                <a:gd name="T46" fmla="*/ 2109 w 3276"/>
                <a:gd name="T47" fmla="*/ 2985 h 5043"/>
                <a:gd name="T48" fmla="*/ 2101 w 3276"/>
                <a:gd name="T49" fmla="*/ 2888 h 5043"/>
                <a:gd name="T50" fmla="*/ 2042 w 3276"/>
                <a:gd name="T51" fmla="*/ 2658 h 5043"/>
                <a:gd name="T52" fmla="*/ 2191 w 3276"/>
                <a:gd name="T53" fmla="*/ 2480 h 5043"/>
                <a:gd name="T54" fmla="*/ 2198 w 3276"/>
                <a:gd name="T55" fmla="*/ 2198 h 5043"/>
                <a:gd name="T56" fmla="*/ 2599 w 3276"/>
                <a:gd name="T57" fmla="*/ 1864 h 5043"/>
                <a:gd name="T58" fmla="*/ 2421 w 3276"/>
                <a:gd name="T59" fmla="*/ 1470 h 5043"/>
                <a:gd name="T60" fmla="*/ 2569 w 3276"/>
                <a:gd name="T61" fmla="*/ 1225 h 5043"/>
                <a:gd name="T62" fmla="*/ 2614 w 3276"/>
                <a:gd name="T63" fmla="*/ 883 h 5043"/>
                <a:gd name="T64" fmla="*/ 2658 w 3276"/>
                <a:gd name="T65" fmla="*/ 601 h 5043"/>
                <a:gd name="T66" fmla="*/ 2822 w 3276"/>
                <a:gd name="T67" fmla="*/ 230 h 5043"/>
                <a:gd name="T68" fmla="*/ 2718 w 3276"/>
                <a:gd name="T69" fmla="*/ 156 h 5043"/>
                <a:gd name="T70" fmla="*/ 2495 w 3276"/>
                <a:gd name="T71" fmla="*/ 141 h 5043"/>
                <a:gd name="T72" fmla="*/ 2302 w 3276"/>
                <a:gd name="T73" fmla="*/ 334 h 5043"/>
                <a:gd name="T74" fmla="*/ 2176 w 3276"/>
                <a:gd name="T75" fmla="*/ 430 h 5043"/>
                <a:gd name="T76" fmla="*/ 1856 w 3276"/>
                <a:gd name="T77" fmla="*/ 534 h 5043"/>
                <a:gd name="T78" fmla="*/ 1760 w 3276"/>
                <a:gd name="T79" fmla="*/ 720 h 5043"/>
                <a:gd name="T80" fmla="*/ 1396 w 3276"/>
                <a:gd name="T81" fmla="*/ 616 h 5043"/>
                <a:gd name="T82" fmla="*/ 1322 w 3276"/>
                <a:gd name="T83" fmla="*/ 928 h 5043"/>
                <a:gd name="T84" fmla="*/ 1002 w 3276"/>
                <a:gd name="T85" fmla="*/ 1024 h 5043"/>
                <a:gd name="T86" fmla="*/ 676 w 3276"/>
                <a:gd name="T87" fmla="*/ 1106 h 5043"/>
                <a:gd name="T88" fmla="*/ 356 w 3276"/>
                <a:gd name="T89" fmla="*/ 1173 h 5043"/>
                <a:gd name="T90" fmla="*/ 260 w 3276"/>
                <a:gd name="T91" fmla="*/ 1411 h 5043"/>
                <a:gd name="T92" fmla="*/ 289 w 3276"/>
                <a:gd name="T93" fmla="*/ 1730 h 5043"/>
                <a:gd name="T94" fmla="*/ 89 w 3276"/>
                <a:gd name="T95" fmla="*/ 1886 h 5043"/>
                <a:gd name="T96" fmla="*/ 200 w 3276"/>
                <a:gd name="T97" fmla="*/ 1997 h 5043"/>
                <a:gd name="T98" fmla="*/ 200 w 3276"/>
                <a:gd name="T99" fmla="*/ 2257 h 5043"/>
                <a:gd name="T100" fmla="*/ 96 w 3276"/>
                <a:gd name="T101" fmla="*/ 2413 h 5043"/>
                <a:gd name="T102" fmla="*/ 104 w 3276"/>
                <a:gd name="T103" fmla="*/ 2487 h 5043"/>
                <a:gd name="T104" fmla="*/ 260 w 3276"/>
                <a:gd name="T105" fmla="*/ 2688 h 5043"/>
                <a:gd name="T106" fmla="*/ 275 w 3276"/>
                <a:gd name="T107" fmla="*/ 2851 h 5043"/>
                <a:gd name="T108" fmla="*/ 394 w 3276"/>
                <a:gd name="T109" fmla="*/ 3170 h 5043"/>
                <a:gd name="T110" fmla="*/ 379 w 3276"/>
                <a:gd name="T111" fmla="*/ 3505 h 5043"/>
                <a:gd name="T112" fmla="*/ 468 w 3276"/>
                <a:gd name="T113" fmla="*/ 3750 h 5043"/>
                <a:gd name="T114" fmla="*/ 616 w 3276"/>
                <a:gd name="T115" fmla="*/ 4114 h 5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76" h="5043">
                  <a:moveTo>
                    <a:pt x="616" y="4114"/>
                  </a:moveTo>
                  <a:lnTo>
                    <a:pt x="616" y="4114"/>
                  </a:lnTo>
                  <a:cubicBezTo>
                    <a:pt x="639" y="4106"/>
                    <a:pt x="668" y="4143"/>
                    <a:pt x="639" y="4151"/>
                  </a:cubicBezTo>
                  <a:cubicBezTo>
                    <a:pt x="646" y="4166"/>
                    <a:pt x="654" y="4180"/>
                    <a:pt x="668" y="4173"/>
                  </a:cubicBezTo>
                  <a:cubicBezTo>
                    <a:pt x="676" y="4143"/>
                    <a:pt x="691" y="4136"/>
                    <a:pt x="720" y="4158"/>
                  </a:cubicBezTo>
                  <a:cubicBezTo>
                    <a:pt x="757" y="4180"/>
                    <a:pt x="720" y="4188"/>
                    <a:pt x="728" y="4210"/>
                  </a:cubicBezTo>
                  <a:cubicBezTo>
                    <a:pt x="743" y="4210"/>
                    <a:pt x="757" y="4210"/>
                    <a:pt x="772" y="4218"/>
                  </a:cubicBezTo>
                  <a:cubicBezTo>
                    <a:pt x="772" y="4225"/>
                    <a:pt x="765" y="4240"/>
                    <a:pt x="772" y="4247"/>
                  </a:cubicBezTo>
                  <a:cubicBezTo>
                    <a:pt x="772" y="4240"/>
                    <a:pt x="809" y="4210"/>
                    <a:pt x="817" y="4210"/>
                  </a:cubicBezTo>
                  <a:cubicBezTo>
                    <a:pt x="817" y="4225"/>
                    <a:pt x="817" y="4247"/>
                    <a:pt x="809" y="4262"/>
                  </a:cubicBezTo>
                  <a:cubicBezTo>
                    <a:pt x="839" y="4270"/>
                    <a:pt x="839" y="4292"/>
                    <a:pt x="854" y="4314"/>
                  </a:cubicBezTo>
                  <a:cubicBezTo>
                    <a:pt x="861" y="4314"/>
                    <a:pt x="869" y="4314"/>
                    <a:pt x="876" y="4314"/>
                  </a:cubicBezTo>
                  <a:cubicBezTo>
                    <a:pt x="876" y="4292"/>
                    <a:pt x="921" y="4292"/>
                    <a:pt x="913" y="4322"/>
                  </a:cubicBezTo>
                  <a:cubicBezTo>
                    <a:pt x="899" y="4337"/>
                    <a:pt x="876" y="4344"/>
                    <a:pt x="876" y="4366"/>
                  </a:cubicBezTo>
                  <a:cubicBezTo>
                    <a:pt x="876" y="4381"/>
                    <a:pt x="891" y="4388"/>
                    <a:pt x="891" y="4411"/>
                  </a:cubicBezTo>
                  <a:cubicBezTo>
                    <a:pt x="891" y="4455"/>
                    <a:pt x="906" y="4448"/>
                    <a:pt x="951" y="4463"/>
                  </a:cubicBezTo>
                  <a:cubicBezTo>
                    <a:pt x="980" y="4470"/>
                    <a:pt x="1017" y="4537"/>
                    <a:pt x="1010" y="4567"/>
                  </a:cubicBezTo>
                  <a:cubicBezTo>
                    <a:pt x="1047" y="4567"/>
                    <a:pt x="1069" y="4604"/>
                    <a:pt x="1091" y="4619"/>
                  </a:cubicBezTo>
                  <a:cubicBezTo>
                    <a:pt x="1121" y="4641"/>
                    <a:pt x="1188" y="4626"/>
                    <a:pt x="1196" y="4663"/>
                  </a:cubicBezTo>
                  <a:cubicBezTo>
                    <a:pt x="1203" y="4708"/>
                    <a:pt x="1210" y="4730"/>
                    <a:pt x="1262" y="4745"/>
                  </a:cubicBezTo>
                  <a:cubicBezTo>
                    <a:pt x="1277" y="4752"/>
                    <a:pt x="1299" y="4752"/>
                    <a:pt x="1322" y="4752"/>
                  </a:cubicBezTo>
                  <a:cubicBezTo>
                    <a:pt x="1344" y="4752"/>
                    <a:pt x="1381" y="4730"/>
                    <a:pt x="1403" y="4737"/>
                  </a:cubicBezTo>
                  <a:cubicBezTo>
                    <a:pt x="1403" y="4760"/>
                    <a:pt x="1403" y="4782"/>
                    <a:pt x="1403" y="4804"/>
                  </a:cubicBezTo>
                  <a:cubicBezTo>
                    <a:pt x="1426" y="4804"/>
                    <a:pt x="1463" y="4797"/>
                    <a:pt x="1478" y="4819"/>
                  </a:cubicBezTo>
                  <a:cubicBezTo>
                    <a:pt x="1485" y="4827"/>
                    <a:pt x="1485" y="4864"/>
                    <a:pt x="1500" y="4864"/>
                  </a:cubicBezTo>
                  <a:cubicBezTo>
                    <a:pt x="1500" y="4856"/>
                    <a:pt x="1500" y="4856"/>
                    <a:pt x="1500" y="4856"/>
                  </a:cubicBezTo>
                  <a:cubicBezTo>
                    <a:pt x="1530" y="4849"/>
                    <a:pt x="1545" y="4893"/>
                    <a:pt x="1567" y="4908"/>
                  </a:cubicBezTo>
                  <a:cubicBezTo>
                    <a:pt x="1596" y="4916"/>
                    <a:pt x="1634" y="4901"/>
                    <a:pt x="1648" y="4931"/>
                  </a:cubicBezTo>
                  <a:cubicBezTo>
                    <a:pt x="1648" y="4938"/>
                    <a:pt x="1648" y="4945"/>
                    <a:pt x="1648" y="4968"/>
                  </a:cubicBezTo>
                  <a:cubicBezTo>
                    <a:pt x="1671" y="4960"/>
                    <a:pt x="1708" y="4953"/>
                    <a:pt x="1730" y="4968"/>
                  </a:cubicBezTo>
                  <a:cubicBezTo>
                    <a:pt x="1738" y="4975"/>
                    <a:pt x="1745" y="5034"/>
                    <a:pt x="1738" y="5034"/>
                  </a:cubicBezTo>
                  <a:cubicBezTo>
                    <a:pt x="1760" y="5042"/>
                    <a:pt x="1782" y="5027"/>
                    <a:pt x="1797" y="5020"/>
                  </a:cubicBezTo>
                  <a:cubicBezTo>
                    <a:pt x="1827" y="5020"/>
                    <a:pt x="1856" y="5020"/>
                    <a:pt x="1879" y="5027"/>
                  </a:cubicBezTo>
                  <a:cubicBezTo>
                    <a:pt x="1946" y="5034"/>
                    <a:pt x="1946" y="5020"/>
                    <a:pt x="1960" y="4968"/>
                  </a:cubicBezTo>
                  <a:cubicBezTo>
                    <a:pt x="1968" y="4923"/>
                    <a:pt x="2005" y="4893"/>
                    <a:pt x="2050" y="4886"/>
                  </a:cubicBezTo>
                  <a:cubicBezTo>
                    <a:pt x="2072" y="4886"/>
                    <a:pt x="2094" y="4879"/>
                    <a:pt x="2116" y="4893"/>
                  </a:cubicBezTo>
                  <a:cubicBezTo>
                    <a:pt x="2124" y="4908"/>
                    <a:pt x="2131" y="4938"/>
                    <a:pt x="2153" y="4931"/>
                  </a:cubicBezTo>
                  <a:cubicBezTo>
                    <a:pt x="2161" y="4923"/>
                    <a:pt x="2161" y="4908"/>
                    <a:pt x="2161" y="4901"/>
                  </a:cubicBezTo>
                  <a:cubicBezTo>
                    <a:pt x="2205" y="4886"/>
                    <a:pt x="2243" y="4893"/>
                    <a:pt x="2287" y="4908"/>
                  </a:cubicBezTo>
                  <a:cubicBezTo>
                    <a:pt x="2317" y="4908"/>
                    <a:pt x="2369" y="4938"/>
                    <a:pt x="2398" y="4938"/>
                  </a:cubicBezTo>
                  <a:cubicBezTo>
                    <a:pt x="2406" y="4901"/>
                    <a:pt x="2406" y="4856"/>
                    <a:pt x="2436" y="4827"/>
                  </a:cubicBezTo>
                  <a:cubicBezTo>
                    <a:pt x="2473" y="4789"/>
                    <a:pt x="2532" y="4804"/>
                    <a:pt x="2577" y="4804"/>
                  </a:cubicBezTo>
                  <a:cubicBezTo>
                    <a:pt x="2577" y="4782"/>
                    <a:pt x="2577" y="4760"/>
                    <a:pt x="2599" y="4745"/>
                  </a:cubicBezTo>
                  <a:cubicBezTo>
                    <a:pt x="2606" y="4737"/>
                    <a:pt x="2621" y="4737"/>
                    <a:pt x="2621" y="4722"/>
                  </a:cubicBezTo>
                  <a:cubicBezTo>
                    <a:pt x="2629" y="4693"/>
                    <a:pt x="2636" y="4663"/>
                    <a:pt x="2629" y="4634"/>
                  </a:cubicBezTo>
                  <a:cubicBezTo>
                    <a:pt x="2606" y="4574"/>
                    <a:pt x="2465" y="4619"/>
                    <a:pt x="2428" y="4574"/>
                  </a:cubicBezTo>
                  <a:cubicBezTo>
                    <a:pt x="2450" y="4552"/>
                    <a:pt x="2503" y="4522"/>
                    <a:pt x="2525" y="4500"/>
                  </a:cubicBezTo>
                  <a:cubicBezTo>
                    <a:pt x="2547" y="4470"/>
                    <a:pt x="2540" y="4426"/>
                    <a:pt x="2540" y="4381"/>
                  </a:cubicBezTo>
                  <a:cubicBezTo>
                    <a:pt x="2532" y="4388"/>
                    <a:pt x="2525" y="4381"/>
                    <a:pt x="2517" y="4381"/>
                  </a:cubicBezTo>
                  <a:cubicBezTo>
                    <a:pt x="2532" y="4351"/>
                    <a:pt x="2525" y="4299"/>
                    <a:pt x="2525" y="4262"/>
                  </a:cubicBezTo>
                  <a:cubicBezTo>
                    <a:pt x="2562" y="4262"/>
                    <a:pt x="2644" y="4277"/>
                    <a:pt x="2666" y="4232"/>
                  </a:cubicBezTo>
                  <a:cubicBezTo>
                    <a:pt x="2681" y="4203"/>
                    <a:pt x="2681" y="4166"/>
                    <a:pt x="2688" y="4129"/>
                  </a:cubicBezTo>
                  <a:cubicBezTo>
                    <a:pt x="2695" y="4099"/>
                    <a:pt x="2785" y="4121"/>
                    <a:pt x="2800" y="4143"/>
                  </a:cubicBezTo>
                  <a:cubicBezTo>
                    <a:pt x="2844" y="4203"/>
                    <a:pt x="2844" y="4114"/>
                    <a:pt x="2889" y="4129"/>
                  </a:cubicBezTo>
                  <a:cubicBezTo>
                    <a:pt x="2911" y="4143"/>
                    <a:pt x="2918" y="4166"/>
                    <a:pt x="2941" y="4180"/>
                  </a:cubicBezTo>
                  <a:cubicBezTo>
                    <a:pt x="2955" y="4188"/>
                    <a:pt x="2978" y="4188"/>
                    <a:pt x="3000" y="4195"/>
                  </a:cubicBezTo>
                  <a:cubicBezTo>
                    <a:pt x="3000" y="4195"/>
                    <a:pt x="3000" y="4203"/>
                    <a:pt x="3008" y="4203"/>
                  </a:cubicBezTo>
                  <a:cubicBezTo>
                    <a:pt x="3015" y="4173"/>
                    <a:pt x="3022" y="4136"/>
                    <a:pt x="3037" y="4129"/>
                  </a:cubicBezTo>
                  <a:cubicBezTo>
                    <a:pt x="3052" y="4121"/>
                    <a:pt x="3104" y="4121"/>
                    <a:pt x="3097" y="4091"/>
                  </a:cubicBezTo>
                  <a:cubicBezTo>
                    <a:pt x="3060" y="4091"/>
                    <a:pt x="3015" y="4047"/>
                    <a:pt x="3067" y="4040"/>
                  </a:cubicBezTo>
                  <a:cubicBezTo>
                    <a:pt x="3111" y="4040"/>
                    <a:pt x="3119" y="4114"/>
                    <a:pt x="3156" y="4114"/>
                  </a:cubicBezTo>
                  <a:cubicBezTo>
                    <a:pt x="3200" y="4114"/>
                    <a:pt x="3163" y="4025"/>
                    <a:pt x="3163" y="4002"/>
                  </a:cubicBezTo>
                  <a:cubicBezTo>
                    <a:pt x="3171" y="3965"/>
                    <a:pt x="3193" y="3965"/>
                    <a:pt x="3230" y="3965"/>
                  </a:cubicBezTo>
                  <a:cubicBezTo>
                    <a:pt x="3230" y="3950"/>
                    <a:pt x="3223" y="3913"/>
                    <a:pt x="3245" y="3913"/>
                  </a:cubicBezTo>
                  <a:cubicBezTo>
                    <a:pt x="3253" y="3891"/>
                    <a:pt x="3275" y="3802"/>
                    <a:pt x="3253" y="3787"/>
                  </a:cubicBezTo>
                  <a:cubicBezTo>
                    <a:pt x="3215" y="3765"/>
                    <a:pt x="3163" y="3780"/>
                    <a:pt x="3126" y="3780"/>
                  </a:cubicBezTo>
                  <a:cubicBezTo>
                    <a:pt x="3126" y="3765"/>
                    <a:pt x="3119" y="3750"/>
                    <a:pt x="3111" y="3735"/>
                  </a:cubicBezTo>
                  <a:cubicBezTo>
                    <a:pt x="3111" y="3713"/>
                    <a:pt x="3111" y="3690"/>
                    <a:pt x="3119" y="3668"/>
                  </a:cubicBezTo>
                  <a:cubicBezTo>
                    <a:pt x="3119" y="3646"/>
                    <a:pt x="3134" y="3594"/>
                    <a:pt x="3111" y="3579"/>
                  </a:cubicBezTo>
                  <a:cubicBezTo>
                    <a:pt x="3089" y="3564"/>
                    <a:pt x="2993" y="3564"/>
                    <a:pt x="2993" y="3601"/>
                  </a:cubicBezTo>
                  <a:cubicBezTo>
                    <a:pt x="2985" y="3601"/>
                    <a:pt x="2985" y="3601"/>
                    <a:pt x="2978" y="3601"/>
                  </a:cubicBezTo>
                  <a:cubicBezTo>
                    <a:pt x="2978" y="3572"/>
                    <a:pt x="2985" y="3557"/>
                    <a:pt x="2985" y="3535"/>
                  </a:cubicBezTo>
                  <a:cubicBezTo>
                    <a:pt x="2978" y="3527"/>
                    <a:pt x="2970" y="3527"/>
                    <a:pt x="2963" y="3520"/>
                  </a:cubicBezTo>
                  <a:cubicBezTo>
                    <a:pt x="2941" y="3512"/>
                    <a:pt x="2933" y="3527"/>
                    <a:pt x="2911" y="3520"/>
                  </a:cubicBezTo>
                  <a:cubicBezTo>
                    <a:pt x="2889" y="3497"/>
                    <a:pt x="2911" y="3497"/>
                    <a:pt x="2933" y="3497"/>
                  </a:cubicBezTo>
                  <a:cubicBezTo>
                    <a:pt x="2941" y="3468"/>
                    <a:pt x="2963" y="3378"/>
                    <a:pt x="2926" y="3364"/>
                  </a:cubicBezTo>
                  <a:cubicBezTo>
                    <a:pt x="2903" y="3356"/>
                    <a:pt x="2844" y="3356"/>
                    <a:pt x="2851" y="3386"/>
                  </a:cubicBezTo>
                  <a:cubicBezTo>
                    <a:pt x="2844" y="3386"/>
                    <a:pt x="2829" y="3386"/>
                    <a:pt x="2829" y="3386"/>
                  </a:cubicBezTo>
                  <a:cubicBezTo>
                    <a:pt x="2822" y="3349"/>
                    <a:pt x="2851" y="3334"/>
                    <a:pt x="2851" y="3297"/>
                  </a:cubicBezTo>
                  <a:cubicBezTo>
                    <a:pt x="2844" y="3297"/>
                    <a:pt x="2829" y="3297"/>
                    <a:pt x="2822" y="3297"/>
                  </a:cubicBezTo>
                  <a:cubicBezTo>
                    <a:pt x="2822" y="3304"/>
                    <a:pt x="2822" y="3319"/>
                    <a:pt x="2822" y="3327"/>
                  </a:cubicBezTo>
                  <a:cubicBezTo>
                    <a:pt x="2814" y="3327"/>
                    <a:pt x="2807" y="3327"/>
                    <a:pt x="2800" y="3327"/>
                  </a:cubicBezTo>
                  <a:cubicBezTo>
                    <a:pt x="2800" y="3297"/>
                    <a:pt x="2740" y="3304"/>
                    <a:pt x="2718" y="3304"/>
                  </a:cubicBezTo>
                  <a:cubicBezTo>
                    <a:pt x="2733" y="3319"/>
                    <a:pt x="2725" y="3334"/>
                    <a:pt x="2725" y="3349"/>
                  </a:cubicBezTo>
                  <a:cubicBezTo>
                    <a:pt x="2703" y="3356"/>
                    <a:pt x="2688" y="3371"/>
                    <a:pt x="2673" y="3393"/>
                  </a:cubicBezTo>
                  <a:cubicBezTo>
                    <a:pt x="2658" y="3408"/>
                    <a:pt x="2629" y="3408"/>
                    <a:pt x="2606" y="3408"/>
                  </a:cubicBezTo>
                  <a:cubicBezTo>
                    <a:pt x="2606" y="3416"/>
                    <a:pt x="2606" y="3416"/>
                    <a:pt x="2606" y="3423"/>
                  </a:cubicBezTo>
                  <a:cubicBezTo>
                    <a:pt x="2569" y="3423"/>
                    <a:pt x="2525" y="3423"/>
                    <a:pt x="2488" y="3423"/>
                  </a:cubicBezTo>
                  <a:cubicBezTo>
                    <a:pt x="2488" y="3430"/>
                    <a:pt x="2488" y="3453"/>
                    <a:pt x="2473" y="3453"/>
                  </a:cubicBezTo>
                  <a:cubicBezTo>
                    <a:pt x="2473" y="3453"/>
                    <a:pt x="2465" y="3438"/>
                    <a:pt x="2473" y="3430"/>
                  </a:cubicBezTo>
                  <a:cubicBezTo>
                    <a:pt x="2428" y="3430"/>
                    <a:pt x="2436" y="3386"/>
                    <a:pt x="2436" y="3349"/>
                  </a:cubicBezTo>
                  <a:cubicBezTo>
                    <a:pt x="2398" y="3349"/>
                    <a:pt x="2332" y="3349"/>
                    <a:pt x="2302" y="3327"/>
                  </a:cubicBezTo>
                  <a:cubicBezTo>
                    <a:pt x="2280" y="3312"/>
                    <a:pt x="2272" y="3282"/>
                    <a:pt x="2235" y="3289"/>
                  </a:cubicBezTo>
                  <a:cubicBezTo>
                    <a:pt x="2235" y="3304"/>
                    <a:pt x="2250" y="3393"/>
                    <a:pt x="2228" y="3393"/>
                  </a:cubicBezTo>
                  <a:cubicBezTo>
                    <a:pt x="2198" y="3401"/>
                    <a:pt x="2161" y="3393"/>
                    <a:pt x="2131" y="3386"/>
                  </a:cubicBezTo>
                  <a:cubicBezTo>
                    <a:pt x="2124" y="3364"/>
                    <a:pt x="2139" y="3334"/>
                    <a:pt x="2146" y="3312"/>
                  </a:cubicBezTo>
                  <a:cubicBezTo>
                    <a:pt x="2198" y="3312"/>
                    <a:pt x="2198" y="3260"/>
                    <a:pt x="2168" y="3230"/>
                  </a:cubicBezTo>
                  <a:cubicBezTo>
                    <a:pt x="2153" y="3215"/>
                    <a:pt x="2139" y="3215"/>
                    <a:pt x="2131" y="3208"/>
                  </a:cubicBezTo>
                  <a:cubicBezTo>
                    <a:pt x="2109" y="3193"/>
                    <a:pt x="2131" y="3163"/>
                    <a:pt x="2131" y="3141"/>
                  </a:cubicBezTo>
                  <a:cubicBezTo>
                    <a:pt x="2109" y="3141"/>
                    <a:pt x="2087" y="3119"/>
                    <a:pt x="2064" y="3119"/>
                  </a:cubicBezTo>
                  <a:cubicBezTo>
                    <a:pt x="2064" y="3104"/>
                    <a:pt x="2064" y="3096"/>
                    <a:pt x="2072" y="3089"/>
                  </a:cubicBezTo>
                  <a:cubicBezTo>
                    <a:pt x="2124" y="3089"/>
                    <a:pt x="2161" y="3119"/>
                    <a:pt x="2176" y="3170"/>
                  </a:cubicBezTo>
                  <a:cubicBezTo>
                    <a:pt x="2191" y="3215"/>
                    <a:pt x="2250" y="3185"/>
                    <a:pt x="2250" y="3252"/>
                  </a:cubicBezTo>
                  <a:cubicBezTo>
                    <a:pt x="2265" y="3252"/>
                    <a:pt x="2280" y="3245"/>
                    <a:pt x="2280" y="3230"/>
                  </a:cubicBezTo>
                  <a:cubicBezTo>
                    <a:pt x="2339" y="3223"/>
                    <a:pt x="2376" y="3238"/>
                    <a:pt x="2406" y="3289"/>
                  </a:cubicBezTo>
                  <a:cubicBezTo>
                    <a:pt x="2428" y="3356"/>
                    <a:pt x="2503" y="3267"/>
                    <a:pt x="2443" y="3252"/>
                  </a:cubicBezTo>
                  <a:cubicBezTo>
                    <a:pt x="2398" y="3238"/>
                    <a:pt x="2391" y="3170"/>
                    <a:pt x="2421" y="3141"/>
                  </a:cubicBezTo>
                  <a:cubicBezTo>
                    <a:pt x="2443" y="3119"/>
                    <a:pt x="2532" y="3156"/>
                    <a:pt x="2517" y="3104"/>
                  </a:cubicBezTo>
                  <a:cubicBezTo>
                    <a:pt x="2495" y="3104"/>
                    <a:pt x="2480" y="3081"/>
                    <a:pt x="2473" y="3059"/>
                  </a:cubicBezTo>
                  <a:cubicBezTo>
                    <a:pt x="2473" y="3052"/>
                    <a:pt x="2465" y="3044"/>
                    <a:pt x="2465" y="3030"/>
                  </a:cubicBezTo>
                  <a:cubicBezTo>
                    <a:pt x="2458" y="3000"/>
                    <a:pt x="2443" y="3015"/>
                    <a:pt x="2428" y="3000"/>
                  </a:cubicBezTo>
                  <a:cubicBezTo>
                    <a:pt x="2428" y="3015"/>
                    <a:pt x="2443" y="3074"/>
                    <a:pt x="2443" y="3081"/>
                  </a:cubicBezTo>
                  <a:cubicBezTo>
                    <a:pt x="2436" y="3096"/>
                    <a:pt x="2398" y="3052"/>
                    <a:pt x="2376" y="3052"/>
                  </a:cubicBezTo>
                  <a:cubicBezTo>
                    <a:pt x="2376" y="3030"/>
                    <a:pt x="2369" y="3007"/>
                    <a:pt x="2369" y="2992"/>
                  </a:cubicBezTo>
                  <a:cubicBezTo>
                    <a:pt x="2369" y="2992"/>
                    <a:pt x="2369" y="2992"/>
                    <a:pt x="2361" y="2992"/>
                  </a:cubicBezTo>
                  <a:cubicBezTo>
                    <a:pt x="2354" y="3022"/>
                    <a:pt x="2317" y="3007"/>
                    <a:pt x="2295" y="3007"/>
                  </a:cubicBezTo>
                  <a:cubicBezTo>
                    <a:pt x="2243" y="2992"/>
                    <a:pt x="2243" y="3030"/>
                    <a:pt x="2235" y="3067"/>
                  </a:cubicBezTo>
                  <a:cubicBezTo>
                    <a:pt x="2220" y="3067"/>
                    <a:pt x="2213" y="3067"/>
                    <a:pt x="2198" y="3067"/>
                  </a:cubicBezTo>
                  <a:cubicBezTo>
                    <a:pt x="2191" y="3044"/>
                    <a:pt x="2153" y="3059"/>
                    <a:pt x="2131" y="3052"/>
                  </a:cubicBezTo>
                  <a:cubicBezTo>
                    <a:pt x="2094" y="3052"/>
                    <a:pt x="2109" y="3007"/>
                    <a:pt x="2109" y="2985"/>
                  </a:cubicBezTo>
                  <a:cubicBezTo>
                    <a:pt x="2079" y="2985"/>
                    <a:pt x="2079" y="2963"/>
                    <a:pt x="2079" y="2948"/>
                  </a:cubicBezTo>
                  <a:lnTo>
                    <a:pt x="2087" y="2948"/>
                  </a:lnTo>
                  <a:cubicBezTo>
                    <a:pt x="2094" y="2933"/>
                    <a:pt x="2094" y="2940"/>
                    <a:pt x="2101" y="2933"/>
                  </a:cubicBezTo>
                  <a:cubicBezTo>
                    <a:pt x="2101" y="2911"/>
                    <a:pt x="2116" y="2903"/>
                    <a:pt x="2139" y="2903"/>
                  </a:cubicBezTo>
                  <a:cubicBezTo>
                    <a:pt x="2146" y="2873"/>
                    <a:pt x="2116" y="2881"/>
                    <a:pt x="2101" y="2888"/>
                  </a:cubicBezTo>
                  <a:cubicBezTo>
                    <a:pt x="2072" y="2888"/>
                    <a:pt x="2064" y="2859"/>
                    <a:pt x="2035" y="2851"/>
                  </a:cubicBezTo>
                  <a:cubicBezTo>
                    <a:pt x="2042" y="2829"/>
                    <a:pt x="2027" y="2829"/>
                    <a:pt x="2012" y="2814"/>
                  </a:cubicBezTo>
                  <a:cubicBezTo>
                    <a:pt x="1998" y="2799"/>
                    <a:pt x="1998" y="2770"/>
                    <a:pt x="1998" y="2747"/>
                  </a:cubicBezTo>
                  <a:cubicBezTo>
                    <a:pt x="2005" y="2740"/>
                    <a:pt x="2020" y="2666"/>
                    <a:pt x="2020" y="2666"/>
                  </a:cubicBezTo>
                  <a:cubicBezTo>
                    <a:pt x="2027" y="2666"/>
                    <a:pt x="2035" y="2658"/>
                    <a:pt x="2042" y="2658"/>
                  </a:cubicBezTo>
                  <a:cubicBezTo>
                    <a:pt x="2050" y="2614"/>
                    <a:pt x="2057" y="2569"/>
                    <a:pt x="2064" y="2517"/>
                  </a:cubicBezTo>
                  <a:cubicBezTo>
                    <a:pt x="2012" y="2517"/>
                    <a:pt x="2005" y="2502"/>
                    <a:pt x="2012" y="2458"/>
                  </a:cubicBezTo>
                  <a:cubicBezTo>
                    <a:pt x="2027" y="2458"/>
                    <a:pt x="2027" y="2435"/>
                    <a:pt x="2035" y="2421"/>
                  </a:cubicBezTo>
                  <a:cubicBezTo>
                    <a:pt x="2057" y="2443"/>
                    <a:pt x="2072" y="2495"/>
                    <a:pt x="2109" y="2487"/>
                  </a:cubicBezTo>
                  <a:cubicBezTo>
                    <a:pt x="2139" y="2487"/>
                    <a:pt x="2168" y="2473"/>
                    <a:pt x="2191" y="2480"/>
                  </a:cubicBezTo>
                  <a:cubicBezTo>
                    <a:pt x="2228" y="2487"/>
                    <a:pt x="2243" y="2510"/>
                    <a:pt x="2265" y="2473"/>
                  </a:cubicBezTo>
                  <a:cubicBezTo>
                    <a:pt x="2287" y="2443"/>
                    <a:pt x="2324" y="2435"/>
                    <a:pt x="2309" y="2391"/>
                  </a:cubicBezTo>
                  <a:cubicBezTo>
                    <a:pt x="2309" y="2383"/>
                    <a:pt x="2287" y="2383"/>
                    <a:pt x="2287" y="2376"/>
                  </a:cubicBezTo>
                  <a:cubicBezTo>
                    <a:pt x="2272" y="2361"/>
                    <a:pt x="2280" y="2324"/>
                    <a:pt x="2280" y="2302"/>
                  </a:cubicBezTo>
                  <a:cubicBezTo>
                    <a:pt x="2280" y="2257"/>
                    <a:pt x="2220" y="2228"/>
                    <a:pt x="2198" y="2198"/>
                  </a:cubicBezTo>
                  <a:cubicBezTo>
                    <a:pt x="2168" y="2176"/>
                    <a:pt x="2228" y="2153"/>
                    <a:pt x="2228" y="2116"/>
                  </a:cubicBezTo>
                  <a:cubicBezTo>
                    <a:pt x="2235" y="2071"/>
                    <a:pt x="2235" y="2049"/>
                    <a:pt x="2287" y="2049"/>
                  </a:cubicBezTo>
                  <a:cubicBezTo>
                    <a:pt x="2287" y="2034"/>
                    <a:pt x="2287" y="2020"/>
                    <a:pt x="2280" y="2005"/>
                  </a:cubicBezTo>
                  <a:cubicBezTo>
                    <a:pt x="2243" y="1990"/>
                    <a:pt x="2243" y="1945"/>
                    <a:pt x="2250" y="1908"/>
                  </a:cubicBezTo>
                  <a:cubicBezTo>
                    <a:pt x="2295" y="1767"/>
                    <a:pt x="2495" y="1864"/>
                    <a:pt x="2599" y="1864"/>
                  </a:cubicBezTo>
                  <a:cubicBezTo>
                    <a:pt x="2606" y="1789"/>
                    <a:pt x="2569" y="1648"/>
                    <a:pt x="2621" y="1581"/>
                  </a:cubicBezTo>
                  <a:cubicBezTo>
                    <a:pt x="2658" y="1581"/>
                    <a:pt x="2688" y="1589"/>
                    <a:pt x="2688" y="1537"/>
                  </a:cubicBezTo>
                  <a:cubicBezTo>
                    <a:pt x="2673" y="1537"/>
                    <a:pt x="2666" y="1537"/>
                    <a:pt x="2651" y="1537"/>
                  </a:cubicBezTo>
                  <a:cubicBezTo>
                    <a:pt x="2644" y="1507"/>
                    <a:pt x="2584" y="1515"/>
                    <a:pt x="2562" y="1507"/>
                  </a:cubicBezTo>
                  <a:cubicBezTo>
                    <a:pt x="2510" y="1507"/>
                    <a:pt x="2473" y="1470"/>
                    <a:pt x="2421" y="1470"/>
                  </a:cubicBezTo>
                  <a:cubicBezTo>
                    <a:pt x="2406" y="1403"/>
                    <a:pt x="2495" y="1440"/>
                    <a:pt x="2532" y="1426"/>
                  </a:cubicBezTo>
                  <a:cubicBezTo>
                    <a:pt x="2540" y="1403"/>
                    <a:pt x="2562" y="1374"/>
                    <a:pt x="2584" y="1374"/>
                  </a:cubicBezTo>
                  <a:cubicBezTo>
                    <a:pt x="2584" y="1359"/>
                    <a:pt x="2584" y="1344"/>
                    <a:pt x="2599" y="1336"/>
                  </a:cubicBezTo>
                  <a:cubicBezTo>
                    <a:pt x="2599" y="1321"/>
                    <a:pt x="2592" y="1307"/>
                    <a:pt x="2569" y="1307"/>
                  </a:cubicBezTo>
                  <a:cubicBezTo>
                    <a:pt x="2584" y="1277"/>
                    <a:pt x="2562" y="1247"/>
                    <a:pt x="2569" y="1225"/>
                  </a:cubicBezTo>
                  <a:cubicBezTo>
                    <a:pt x="2584" y="1225"/>
                    <a:pt x="2592" y="1225"/>
                    <a:pt x="2606" y="1225"/>
                  </a:cubicBezTo>
                  <a:cubicBezTo>
                    <a:pt x="2614" y="1188"/>
                    <a:pt x="2569" y="1166"/>
                    <a:pt x="2592" y="1129"/>
                  </a:cubicBezTo>
                  <a:cubicBezTo>
                    <a:pt x="2621" y="1084"/>
                    <a:pt x="2621" y="1047"/>
                    <a:pt x="2629" y="1002"/>
                  </a:cubicBezTo>
                  <a:cubicBezTo>
                    <a:pt x="2644" y="950"/>
                    <a:pt x="2614" y="965"/>
                    <a:pt x="2584" y="950"/>
                  </a:cubicBezTo>
                  <a:cubicBezTo>
                    <a:pt x="2540" y="921"/>
                    <a:pt x="2584" y="876"/>
                    <a:pt x="2614" y="883"/>
                  </a:cubicBezTo>
                  <a:cubicBezTo>
                    <a:pt x="2629" y="802"/>
                    <a:pt x="2740" y="720"/>
                    <a:pt x="2814" y="713"/>
                  </a:cubicBezTo>
                  <a:cubicBezTo>
                    <a:pt x="2829" y="675"/>
                    <a:pt x="2763" y="675"/>
                    <a:pt x="2740" y="668"/>
                  </a:cubicBezTo>
                  <a:cubicBezTo>
                    <a:pt x="2718" y="668"/>
                    <a:pt x="2695" y="675"/>
                    <a:pt x="2673" y="668"/>
                  </a:cubicBezTo>
                  <a:cubicBezTo>
                    <a:pt x="2644" y="668"/>
                    <a:pt x="2636" y="646"/>
                    <a:pt x="2606" y="638"/>
                  </a:cubicBezTo>
                  <a:cubicBezTo>
                    <a:pt x="2599" y="601"/>
                    <a:pt x="2629" y="601"/>
                    <a:pt x="2658" y="601"/>
                  </a:cubicBezTo>
                  <a:cubicBezTo>
                    <a:pt x="2666" y="557"/>
                    <a:pt x="2666" y="542"/>
                    <a:pt x="2710" y="542"/>
                  </a:cubicBezTo>
                  <a:cubicBezTo>
                    <a:pt x="2710" y="527"/>
                    <a:pt x="2710" y="505"/>
                    <a:pt x="2710" y="482"/>
                  </a:cubicBezTo>
                  <a:cubicBezTo>
                    <a:pt x="2740" y="490"/>
                    <a:pt x="2800" y="438"/>
                    <a:pt x="2807" y="408"/>
                  </a:cubicBezTo>
                  <a:cubicBezTo>
                    <a:pt x="2814" y="371"/>
                    <a:pt x="2755" y="282"/>
                    <a:pt x="2814" y="282"/>
                  </a:cubicBezTo>
                  <a:cubicBezTo>
                    <a:pt x="2822" y="267"/>
                    <a:pt x="2822" y="245"/>
                    <a:pt x="2822" y="230"/>
                  </a:cubicBezTo>
                  <a:cubicBezTo>
                    <a:pt x="2800" y="230"/>
                    <a:pt x="2807" y="178"/>
                    <a:pt x="2807" y="163"/>
                  </a:cubicBezTo>
                  <a:cubicBezTo>
                    <a:pt x="2814" y="163"/>
                    <a:pt x="2822" y="163"/>
                    <a:pt x="2829" y="163"/>
                  </a:cubicBezTo>
                  <a:cubicBezTo>
                    <a:pt x="2829" y="163"/>
                    <a:pt x="2822" y="119"/>
                    <a:pt x="2822" y="111"/>
                  </a:cubicBezTo>
                  <a:cubicBezTo>
                    <a:pt x="2822" y="111"/>
                    <a:pt x="2755" y="96"/>
                    <a:pt x="2725" y="104"/>
                  </a:cubicBezTo>
                  <a:cubicBezTo>
                    <a:pt x="2725" y="119"/>
                    <a:pt x="2718" y="148"/>
                    <a:pt x="2718" y="156"/>
                  </a:cubicBezTo>
                  <a:cubicBezTo>
                    <a:pt x="2718" y="148"/>
                    <a:pt x="2725" y="119"/>
                    <a:pt x="2725" y="104"/>
                  </a:cubicBezTo>
                  <a:cubicBezTo>
                    <a:pt x="2718" y="104"/>
                    <a:pt x="2718" y="104"/>
                    <a:pt x="2710" y="104"/>
                  </a:cubicBezTo>
                  <a:cubicBezTo>
                    <a:pt x="2651" y="200"/>
                    <a:pt x="2666" y="37"/>
                    <a:pt x="2658" y="7"/>
                  </a:cubicBezTo>
                  <a:cubicBezTo>
                    <a:pt x="2599" y="0"/>
                    <a:pt x="2614" y="14"/>
                    <a:pt x="2584" y="59"/>
                  </a:cubicBezTo>
                  <a:cubicBezTo>
                    <a:pt x="2562" y="96"/>
                    <a:pt x="2517" y="104"/>
                    <a:pt x="2495" y="141"/>
                  </a:cubicBezTo>
                  <a:cubicBezTo>
                    <a:pt x="2458" y="200"/>
                    <a:pt x="2354" y="104"/>
                    <a:pt x="2324" y="200"/>
                  </a:cubicBezTo>
                  <a:cubicBezTo>
                    <a:pt x="2339" y="200"/>
                    <a:pt x="2354" y="215"/>
                    <a:pt x="2354" y="230"/>
                  </a:cubicBezTo>
                  <a:cubicBezTo>
                    <a:pt x="2354" y="267"/>
                    <a:pt x="2354" y="267"/>
                    <a:pt x="2317" y="267"/>
                  </a:cubicBezTo>
                  <a:cubicBezTo>
                    <a:pt x="2317" y="282"/>
                    <a:pt x="2324" y="304"/>
                    <a:pt x="2317" y="312"/>
                  </a:cubicBezTo>
                  <a:cubicBezTo>
                    <a:pt x="2317" y="312"/>
                    <a:pt x="2295" y="334"/>
                    <a:pt x="2302" y="334"/>
                  </a:cubicBezTo>
                  <a:cubicBezTo>
                    <a:pt x="2265" y="349"/>
                    <a:pt x="2228" y="356"/>
                    <a:pt x="2191" y="334"/>
                  </a:cubicBezTo>
                  <a:cubicBezTo>
                    <a:pt x="2191" y="327"/>
                    <a:pt x="2191" y="319"/>
                    <a:pt x="2191" y="312"/>
                  </a:cubicBezTo>
                  <a:cubicBezTo>
                    <a:pt x="2183" y="312"/>
                    <a:pt x="2183" y="312"/>
                    <a:pt x="2183" y="312"/>
                  </a:cubicBezTo>
                  <a:cubicBezTo>
                    <a:pt x="2176" y="334"/>
                    <a:pt x="2161" y="364"/>
                    <a:pt x="2183" y="378"/>
                  </a:cubicBezTo>
                  <a:cubicBezTo>
                    <a:pt x="2213" y="401"/>
                    <a:pt x="2205" y="423"/>
                    <a:pt x="2176" y="430"/>
                  </a:cubicBezTo>
                  <a:cubicBezTo>
                    <a:pt x="2131" y="445"/>
                    <a:pt x="2124" y="534"/>
                    <a:pt x="2094" y="453"/>
                  </a:cubicBezTo>
                  <a:cubicBezTo>
                    <a:pt x="2064" y="453"/>
                    <a:pt x="2042" y="438"/>
                    <a:pt x="2012" y="438"/>
                  </a:cubicBezTo>
                  <a:cubicBezTo>
                    <a:pt x="1975" y="445"/>
                    <a:pt x="1975" y="467"/>
                    <a:pt x="1953" y="490"/>
                  </a:cubicBezTo>
                  <a:cubicBezTo>
                    <a:pt x="1938" y="505"/>
                    <a:pt x="1953" y="549"/>
                    <a:pt x="1931" y="549"/>
                  </a:cubicBezTo>
                  <a:cubicBezTo>
                    <a:pt x="1901" y="549"/>
                    <a:pt x="1879" y="534"/>
                    <a:pt x="1856" y="534"/>
                  </a:cubicBezTo>
                  <a:cubicBezTo>
                    <a:pt x="1849" y="549"/>
                    <a:pt x="1856" y="564"/>
                    <a:pt x="1864" y="579"/>
                  </a:cubicBezTo>
                  <a:cubicBezTo>
                    <a:pt x="1871" y="601"/>
                    <a:pt x="1856" y="609"/>
                    <a:pt x="1849" y="631"/>
                  </a:cubicBezTo>
                  <a:cubicBezTo>
                    <a:pt x="1849" y="661"/>
                    <a:pt x="1856" y="705"/>
                    <a:pt x="1886" y="720"/>
                  </a:cubicBezTo>
                  <a:cubicBezTo>
                    <a:pt x="1886" y="735"/>
                    <a:pt x="1871" y="742"/>
                    <a:pt x="1864" y="764"/>
                  </a:cubicBezTo>
                  <a:cubicBezTo>
                    <a:pt x="1827" y="735"/>
                    <a:pt x="1812" y="720"/>
                    <a:pt x="1760" y="720"/>
                  </a:cubicBezTo>
                  <a:cubicBezTo>
                    <a:pt x="1753" y="720"/>
                    <a:pt x="1656" y="683"/>
                    <a:pt x="1656" y="683"/>
                  </a:cubicBezTo>
                  <a:lnTo>
                    <a:pt x="1656" y="698"/>
                  </a:lnTo>
                  <a:cubicBezTo>
                    <a:pt x="1626" y="713"/>
                    <a:pt x="1582" y="698"/>
                    <a:pt x="1552" y="698"/>
                  </a:cubicBezTo>
                  <a:cubicBezTo>
                    <a:pt x="1537" y="668"/>
                    <a:pt x="1500" y="616"/>
                    <a:pt x="1470" y="616"/>
                  </a:cubicBezTo>
                  <a:cubicBezTo>
                    <a:pt x="1463" y="638"/>
                    <a:pt x="1411" y="624"/>
                    <a:pt x="1396" y="616"/>
                  </a:cubicBezTo>
                  <a:cubicBezTo>
                    <a:pt x="1374" y="586"/>
                    <a:pt x="1366" y="557"/>
                    <a:pt x="1322" y="564"/>
                  </a:cubicBezTo>
                  <a:cubicBezTo>
                    <a:pt x="1322" y="601"/>
                    <a:pt x="1307" y="638"/>
                    <a:pt x="1307" y="668"/>
                  </a:cubicBezTo>
                  <a:cubicBezTo>
                    <a:pt x="1299" y="705"/>
                    <a:pt x="1337" y="735"/>
                    <a:pt x="1329" y="772"/>
                  </a:cubicBezTo>
                  <a:cubicBezTo>
                    <a:pt x="1307" y="787"/>
                    <a:pt x="1292" y="809"/>
                    <a:pt x="1307" y="839"/>
                  </a:cubicBezTo>
                  <a:cubicBezTo>
                    <a:pt x="1322" y="869"/>
                    <a:pt x="1314" y="891"/>
                    <a:pt x="1322" y="928"/>
                  </a:cubicBezTo>
                  <a:cubicBezTo>
                    <a:pt x="1322" y="943"/>
                    <a:pt x="1322" y="995"/>
                    <a:pt x="1285" y="972"/>
                  </a:cubicBezTo>
                  <a:cubicBezTo>
                    <a:pt x="1255" y="950"/>
                    <a:pt x="1285" y="928"/>
                    <a:pt x="1233" y="935"/>
                  </a:cubicBezTo>
                  <a:cubicBezTo>
                    <a:pt x="1233" y="943"/>
                    <a:pt x="1233" y="958"/>
                    <a:pt x="1233" y="972"/>
                  </a:cubicBezTo>
                  <a:cubicBezTo>
                    <a:pt x="1166" y="980"/>
                    <a:pt x="1069" y="950"/>
                    <a:pt x="1010" y="972"/>
                  </a:cubicBezTo>
                  <a:cubicBezTo>
                    <a:pt x="1010" y="987"/>
                    <a:pt x="1025" y="1017"/>
                    <a:pt x="1002" y="1024"/>
                  </a:cubicBezTo>
                  <a:cubicBezTo>
                    <a:pt x="980" y="1032"/>
                    <a:pt x="943" y="1039"/>
                    <a:pt x="928" y="1017"/>
                  </a:cubicBezTo>
                  <a:cubicBezTo>
                    <a:pt x="891" y="965"/>
                    <a:pt x="817" y="958"/>
                    <a:pt x="757" y="958"/>
                  </a:cubicBezTo>
                  <a:cubicBezTo>
                    <a:pt x="772" y="965"/>
                    <a:pt x="765" y="1010"/>
                    <a:pt x="765" y="1024"/>
                  </a:cubicBezTo>
                  <a:cubicBezTo>
                    <a:pt x="757" y="1024"/>
                    <a:pt x="750" y="1024"/>
                    <a:pt x="735" y="1024"/>
                  </a:cubicBezTo>
                  <a:cubicBezTo>
                    <a:pt x="735" y="1069"/>
                    <a:pt x="720" y="1099"/>
                    <a:pt x="676" y="1106"/>
                  </a:cubicBezTo>
                  <a:cubicBezTo>
                    <a:pt x="654" y="1106"/>
                    <a:pt x="601" y="1114"/>
                    <a:pt x="594" y="1136"/>
                  </a:cubicBezTo>
                  <a:cubicBezTo>
                    <a:pt x="542" y="1136"/>
                    <a:pt x="512" y="1173"/>
                    <a:pt x="549" y="1210"/>
                  </a:cubicBezTo>
                  <a:cubicBezTo>
                    <a:pt x="520" y="1203"/>
                    <a:pt x="497" y="1218"/>
                    <a:pt x="460" y="1218"/>
                  </a:cubicBezTo>
                  <a:cubicBezTo>
                    <a:pt x="460" y="1195"/>
                    <a:pt x="460" y="1173"/>
                    <a:pt x="438" y="1158"/>
                  </a:cubicBezTo>
                  <a:cubicBezTo>
                    <a:pt x="416" y="1158"/>
                    <a:pt x="371" y="1151"/>
                    <a:pt x="356" y="1173"/>
                  </a:cubicBezTo>
                  <a:cubicBezTo>
                    <a:pt x="341" y="1210"/>
                    <a:pt x="371" y="1203"/>
                    <a:pt x="319" y="1210"/>
                  </a:cubicBezTo>
                  <a:cubicBezTo>
                    <a:pt x="289" y="1218"/>
                    <a:pt x="289" y="1232"/>
                    <a:pt x="289" y="1255"/>
                  </a:cubicBezTo>
                  <a:cubicBezTo>
                    <a:pt x="260" y="1262"/>
                    <a:pt x="252" y="1225"/>
                    <a:pt x="223" y="1232"/>
                  </a:cubicBezTo>
                  <a:cubicBezTo>
                    <a:pt x="223" y="1269"/>
                    <a:pt x="312" y="1329"/>
                    <a:pt x="282" y="1359"/>
                  </a:cubicBezTo>
                  <a:cubicBezTo>
                    <a:pt x="260" y="1381"/>
                    <a:pt x="245" y="1374"/>
                    <a:pt x="260" y="1411"/>
                  </a:cubicBezTo>
                  <a:cubicBezTo>
                    <a:pt x="260" y="1433"/>
                    <a:pt x="282" y="1463"/>
                    <a:pt x="297" y="1426"/>
                  </a:cubicBezTo>
                  <a:cubicBezTo>
                    <a:pt x="364" y="1418"/>
                    <a:pt x="386" y="1529"/>
                    <a:pt x="379" y="1574"/>
                  </a:cubicBezTo>
                  <a:cubicBezTo>
                    <a:pt x="341" y="1574"/>
                    <a:pt x="312" y="1566"/>
                    <a:pt x="282" y="1581"/>
                  </a:cubicBezTo>
                  <a:cubicBezTo>
                    <a:pt x="267" y="1633"/>
                    <a:pt x="319" y="1619"/>
                    <a:pt x="349" y="1633"/>
                  </a:cubicBezTo>
                  <a:cubicBezTo>
                    <a:pt x="386" y="1663"/>
                    <a:pt x="319" y="1723"/>
                    <a:pt x="289" y="1730"/>
                  </a:cubicBezTo>
                  <a:cubicBezTo>
                    <a:pt x="289" y="1745"/>
                    <a:pt x="289" y="1767"/>
                    <a:pt x="289" y="1782"/>
                  </a:cubicBezTo>
                  <a:cubicBezTo>
                    <a:pt x="260" y="1782"/>
                    <a:pt x="245" y="1767"/>
                    <a:pt x="215" y="1767"/>
                  </a:cubicBezTo>
                  <a:lnTo>
                    <a:pt x="215" y="1774"/>
                  </a:lnTo>
                  <a:cubicBezTo>
                    <a:pt x="230" y="1782"/>
                    <a:pt x="238" y="1789"/>
                    <a:pt x="238" y="1804"/>
                  </a:cubicBezTo>
                  <a:cubicBezTo>
                    <a:pt x="193" y="1797"/>
                    <a:pt x="74" y="1819"/>
                    <a:pt x="89" y="1886"/>
                  </a:cubicBezTo>
                  <a:cubicBezTo>
                    <a:pt x="104" y="1886"/>
                    <a:pt x="119" y="1886"/>
                    <a:pt x="126" y="1893"/>
                  </a:cubicBezTo>
                  <a:cubicBezTo>
                    <a:pt x="149" y="1893"/>
                    <a:pt x="178" y="1886"/>
                    <a:pt x="186" y="1886"/>
                  </a:cubicBezTo>
                  <a:cubicBezTo>
                    <a:pt x="178" y="1886"/>
                    <a:pt x="149" y="1893"/>
                    <a:pt x="126" y="1893"/>
                  </a:cubicBezTo>
                  <a:cubicBezTo>
                    <a:pt x="149" y="1893"/>
                    <a:pt x="163" y="1901"/>
                    <a:pt x="186" y="1923"/>
                  </a:cubicBezTo>
                  <a:cubicBezTo>
                    <a:pt x="200" y="1938"/>
                    <a:pt x="238" y="1982"/>
                    <a:pt x="200" y="1997"/>
                  </a:cubicBezTo>
                  <a:cubicBezTo>
                    <a:pt x="215" y="2027"/>
                    <a:pt x="186" y="2071"/>
                    <a:pt x="186" y="2094"/>
                  </a:cubicBezTo>
                  <a:cubicBezTo>
                    <a:pt x="223" y="2109"/>
                    <a:pt x="245" y="2131"/>
                    <a:pt x="238" y="2168"/>
                  </a:cubicBezTo>
                  <a:cubicBezTo>
                    <a:pt x="223" y="2168"/>
                    <a:pt x="223" y="2168"/>
                    <a:pt x="215" y="2183"/>
                  </a:cubicBezTo>
                  <a:cubicBezTo>
                    <a:pt x="215" y="2198"/>
                    <a:pt x="178" y="2198"/>
                    <a:pt x="163" y="2198"/>
                  </a:cubicBezTo>
                  <a:cubicBezTo>
                    <a:pt x="163" y="2235"/>
                    <a:pt x="215" y="2213"/>
                    <a:pt x="200" y="2257"/>
                  </a:cubicBezTo>
                  <a:cubicBezTo>
                    <a:pt x="200" y="2257"/>
                    <a:pt x="200" y="2257"/>
                    <a:pt x="193" y="2257"/>
                  </a:cubicBezTo>
                  <a:cubicBezTo>
                    <a:pt x="193" y="2287"/>
                    <a:pt x="208" y="2331"/>
                    <a:pt x="178" y="2354"/>
                  </a:cubicBezTo>
                  <a:cubicBezTo>
                    <a:pt x="156" y="2368"/>
                    <a:pt x="163" y="2383"/>
                    <a:pt x="156" y="2406"/>
                  </a:cubicBezTo>
                  <a:cubicBezTo>
                    <a:pt x="134" y="2413"/>
                    <a:pt x="119" y="2383"/>
                    <a:pt x="96" y="2383"/>
                  </a:cubicBezTo>
                  <a:cubicBezTo>
                    <a:pt x="96" y="2391"/>
                    <a:pt x="96" y="2406"/>
                    <a:pt x="96" y="2413"/>
                  </a:cubicBezTo>
                  <a:lnTo>
                    <a:pt x="89" y="2413"/>
                  </a:lnTo>
                  <a:lnTo>
                    <a:pt x="96" y="2421"/>
                  </a:lnTo>
                  <a:cubicBezTo>
                    <a:pt x="67" y="2428"/>
                    <a:pt x="0" y="2406"/>
                    <a:pt x="15" y="2450"/>
                  </a:cubicBezTo>
                  <a:cubicBezTo>
                    <a:pt x="44" y="2458"/>
                    <a:pt x="37" y="2480"/>
                    <a:pt x="52" y="2487"/>
                  </a:cubicBezTo>
                  <a:cubicBezTo>
                    <a:pt x="67" y="2495"/>
                    <a:pt x="89" y="2480"/>
                    <a:pt x="104" y="2487"/>
                  </a:cubicBezTo>
                  <a:cubicBezTo>
                    <a:pt x="119" y="2495"/>
                    <a:pt x="119" y="2517"/>
                    <a:pt x="134" y="2525"/>
                  </a:cubicBezTo>
                  <a:cubicBezTo>
                    <a:pt x="149" y="2532"/>
                    <a:pt x="171" y="2517"/>
                    <a:pt x="178" y="2532"/>
                  </a:cubicBezTo>
                  <a:cubicBezTo>
                    <a:pt x="186" y="2547"/>
                    <a:pt x="178" y="2576"/>
                    <a:pt x="186" y="2591"/>
                  </a:cubicBezTo>
                  <a:cubicBezTo>
                    <a:pt x="193" y="2606"/>
                    <a:pt x="200" y="2606"/>
                    <a:pt x="208" y="2628"/>
                  </a:cubicBezTo>
                  <a:cubicBezTo>
                    <a:pt x="215" y="2666"/>
                    <a:pt x="208" y="2695"/>
                    <a:pt x="260" y="2688"/>
                  </a:cubicBezTo>
                  <a:cubicBezTo>
                    <a:pt x="267" y="2710"/>
                    <a:pt x="245" y="2710"/>
                    <a:pt x="238" y="2725"/>
                  </a:cubicBezTo>
                  <a:cubicBezTo>
                    <a:pt x="238" y="2740"/>
                    <a:pt x="245" y="2762"/>
                    <a:pt x="252" y="2777"/>
                  </a:cubicBezTo>
                  <a:cubicBezTo>
                    <a:pt x="260" y="2792"/>
                    <a:pt x="260" y="2799"/>
                    <a:pt x="267" y="2814"/>
                  </a:cubicBezTo>
                  <a:cubicBezTo>
                    <a:pt x="275" y="2829"/>
                    <a:pt x="297" y="2822"/>
                    <a:pt x="282" y="2851"/>
                  </a:cubicBezTo>
                  <a:cubicBezTo>
                    <a:pt x="282" y="2851"/>
                    <a:pt x="282" y="2851"/>
                    <a:pt x="275" y="2851"/>
                  </a:cubicBezTo>
                  <a:cubicBezTo>
                    <a:pt x="275" y="2859"/>
                    <a:pt x="275" y="2866"/>
                    <a:pt x="275" y="2866"/>
                  </a:cubicBezTo>
                  <a:cubicBezTo>
                    <a:pt x="327" y="2873"/>
                    <a:pt x="289" y="2963"/>
                    <a:pt x="275" y="2978"/>
                  </a:cubicBezTo>
                  <a:cubicBezTo>
                    <a:pt x="304" y="3000"/>
                    <a:pt x="356" y="3059"/>
                    <a:pt x="371" y="3096"/>
                  </a:cubicBezTo>
                  <a:cubicBezTo>
                    <a:pt x="379" y="3111"/>
                    <a:pt x="379" y="3126"/>
                    <a:pt x="386" y="3141"/>
                  </a:cubicBezTo>
                  <a:cubicBezTo>
                    <a:pt x="386" y="3156"/>
                    <a:pt x="394" y="3156"/>
                    <a:pt x="394" y="3170"/>
                  </a:cubicBezTo>
                  <a:cubicBezTo>
                    <a:pt x="401" y="3200"/>
                    <a:pt x="394" y="3230"/>
                    <a:pt x="394" y="3252"/>
                  </a:cubicBezTo>
                  <a:cubicBezTo>
                    <a:pt x="416" y="3252"/>
                    <a:pt x="453" y="3252"/>
                    <a:pt x="446" y="3282"/>
                  </a:cubicBezTo>
                  <a:cubicBezTo>
                    <a:pt x="379" y="3304"/>
                    <a:pt x="423" y="3327"/>
                    <a:pt x="431" y="3371"/>
                  </a:cubicBezTo>
                  <a:cubicBezTo>
                    <a:pt x="438" y="3416"/>
                    <a:pt x="438" y="3445"/>
                    <a:pt x="431" y="3482"/>
                  </a:cubicBezTo>
                  <a:cubicBezTo>
                    <a:pt x="423" y="3490"/>
                    <a:pt x="379" y="3497"/>
                    <a:pt x="379" y="3505"/>
                  </a:cubicBezTo>
                  <a:cubicBezTo>
                    <a:pt x="379" y="3520"/>
                    <a:pt x="401" y="3527"/>
                    <a:pt x="416" y="3535"/>
                  </a:cubicBezTo>
                  <a:cubicBezTo>
                    <a:pt x="438" y="3549"/>
                    <a:pt x="431" y="3542"/>
                    <a:pt x="438" y="3572"/>
                  </a:cubicBezTo>
                  <a:cubicBezTo>
                    <a:pt x="446" y="3594"/>
                    <a:pt x="453" y="3609"/>
                    <a:pt x="460" y="3631"/>
                  </a:cubicBezTo>
                  <a:cubicBezTo>
                    <a:pt x="468" y="3646"/>
                    <a:pt x="475" y="3661"/>
                    <a:pt x="475" y="3683"/>
                  </a:cubicBezTo>
                  <a:cubicBezTo>
                    <a:pt x="475" y="3705"/>
                    <a:pt x="475" y="3727"/>
                    <a:pt x="468" y="3750"/>
                  </a:cubicBezTo>
                  <a:cubicBezTo>
                    <a:pt x="468" y="3765"/>
                    <a:pt x="468" y="3787"/>
                    <a:pt x="475" y="3809"/>
                  </a:cubicBezTo>
                  <a:cubicBezTo>
                    <a:pt x="483" y="3824"/>
                    <a:pt x="497" y="3824"/>
                    <a:pt x="520" y="3839"/>
                  </a:cubicBezTo>
                  <a:cubicBezTo>
                    <a:pt x="475" y="3861"/>
                    <a:pt x="520" y="3913"/>
                    <a:pt x="535" y="3950"/>
                  </a:cubicBezTo>
                  <a:cubicBezTo>
                    <a:pt x="549" y="3995"/>
                    <a:pt x="549" y="4047"/>
                    <a:pt x="572" y="4091"/>
                  </a:cubicBezTo>
                  <a:cubicBezTo>
                    <a:pt x="601" y="4106"/>
                    <a:pt x="616" y="4114"/>
                    <a:pt x="616" y="411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22" name="Freeform 6">
              <a:extLst>
                <a:ext uri="{FF2B5EF4-FFF2-40B4-BE49-F238E27FC236}">
                  <a16:creationId xmlns:a16="http://schemas.microsoft.com/office/drawing/2014/main" id="{595B676D-7C3F-3940-8A7D-54D66D6424E7}"/>
                </a:ext>
              </a:extLst>
            </p:cNvPr>
            <p:cNvSpPr>
              <a:spLocks noChangeArrowheads="1"/>
            </p:cNvSpPr>
            <p:nvPr/>
          </p:nvSpPr>
          <p:spPr bwMode="auto">
            <a:xfrm>
              <a:off x="10021232" y="4925927"/>
              <a:ext cx="890272" cy="1074476"/>
            </a:xfrm>
            <a:custGeom>
              <a:avLst/>
              <a:gdLst>
                <a:gd name="T0" fmla="*/ 1931 w 2058"/>
                <a:gd name="T1" fmla="*/ 2250 h 2489"/>
                <a:gd name="T2" fmla="*/ 1916 w 2058"/>
                <a:gd name="T3" fmla="*/ 2191 h 2489"/>
                <a:gd name="T4" fmla="*/ 1886 w 2058"/>
                <a:gd name="T5" fmla="*/ 2050 h 2489"/>
                <a:gd name="T6" fmla="*/ 1767 w 2058"/>
                <a:gd name="T7" fmla="*/ 1812 h 2489"/>
                <a:gd name="T8" fmla="*/ 1730 w 2058"/>
                <a:gd name="T9" fmla="*/ 1812 h 2489"/>
                <a:gd name="T10" fmla="*/ 1686 w 2058"/>
                <a:gd name="T11" fmla="*/ 1849 h 2489"/>
                <a:gd name="T12" fmla="*/ 1663 w 2058"/>
                <a:gd name="T13" fmla="*/ 1812 h 2489"/>
                <a:gd name="T14" fmla="*/ 1649 w 2058"/>
                <a:gd name="T15" fmla="*/ 1790 h 2489"/>
                <a:gd name="T16" fmla="*/ 1612 w 2058"/>
                <a:gd name="T17" fmla="*/ 1782 h 2489"/>
                <a:gd name="T18" fmla="*/ 1567 w 2058"/>
                <a:gd name="T19" fmla="*/ 1790 h 2489"/>
                <a:gd name="T20" fmla="*/ 1530 w 2058"/>
                <a:gd name="T21" fmla="*/ 1768 h 2489"/>
                <a:gd name="T22" fmla="*/ 1544 w 2058"/>
                <a:gd name="T23" fmla="*/ 1716 h 2489"/>
                <a:gd name="T24" fmla="*/ 1582 w 2058"/>
                <a:gd name="T25" fmla="*/ 1693 h 2489"/>
                <a:gd name="T26" fmla="*/ 1582 w 2058"/>
                <a:gd name="T27" fmla="*/ 1649 h 2489"/>
                <a:gd name="T28" fmla="*/ 1619 w 2058"/>
                <a:gd name="T29" fmla="*/ 1597 h 2489"/>
                <a:gd name="T30" fmla="*/ 1671 w 2058"/>
                <a:gd name="T31" fmla="*/ 1582 h 2489"/>
                <a:gd name="T32" fmla="*/ 1686 w 2058"/>
                <a:gd name="T33" fmla="*/ 1003 h 2489"/>
                <a:gd name="T34" fmla="*/ 1760 w 2058"/>
                <a:gd name="T35" fmla="*/ 869 h 2489"/>
                <a:gd name="T36" fmla="*/ 1894 w 2058"/>
                <a:gd name="T37" fmla="*/ 706 h 2489"/>
                <a:gd name="T38" fmla="*/ 2027 w 2058"/>
                <a:gd name="T39" fmla="*/ 438 h 2489"/>
                <a:gd name="T40" fmla="*/ 2027 w 2058"/>
                <a:gd name="T41" fmla="*/ 431 h 2489"/>
                <a:gd name="T42" fmla="*/ 1782 w 2058"/>
                <a:gd name="T43" fmla="*/ 327 h 2489"/>
                <a:gd name="T44" fmla="*/ 1641 w 2058"/>
                <a:gd name="T45" fmla="*/ 60 h 2489"/>
                <a:gd name="T46" fmla="*/ 1604 w 2058"/>
                <a:gd name="T47" fmla="*/ 208 h 2489"/>
                <a:gd name="T48" fmla="*/ 1559 w 2058"/>
                <a:gd name="T49" fmla="*/ 349 h 2489"/>
                <a:gd name="T50" fmla="*/ 1493 w 2058"/>
                <a:gd name="T51" fmla="*/ 372 h 2489"/>
                <a:gd name="T52" fmla="*/ 1389 w 2058"/>
                <a:gd name="T53" fmla="*/ 475 h 2489"/>
                <a:gd name="T54" fmla="*/ 1389 w 2058"/>
                <a:gd name="T55" fmla="*/ 580 h 2489"/>
                <a:gd name="T56" fmla="*/ 1285 w 2058"/>
                <a:gd name="T57" fmla="*/ 550 h 2489"/>
                <a:gd name="T58" fmla="*/ 1144 w 2058"/>
                <a:gd name="T59" fmla="*/ 676 h 2489"/>
                <a:gd name="T60" fmla="*/ 1114 w 2058"/>
                <a:gd name="T61" fmla="*/ 795 h 2489"/>
                <a:gd name="T62" fmla="*/ 1069 w 2058"/>
                <a:gd name="T63" fmla="*/ 832 h 2489"/>
                <a:gd name="T64" fmla="*/ 817 w 2058"/>
                <a:gd name="T65" fmla="*/ 825 h 2489"/>
                <a:gd name="T66" fmla="*/ 550 w 2058"/>
                <a:gd name="T67" fmla="*/ 936 h 2489"/>
                <a:gd name="T68" fmla="*/ 445 w 2058"/>
                <a:gd name="T69" fmla="*/ 891 h 2489"/>
                <a:gd name="T70" fmla="*/ 468 w 2058"/>
                <a:gd name="T71" fmla="*/ 780 h 2489"/>
                <a:gd name="T72" fmla="*/ 171 w 2058"/>
                <a:gd name="T73" fmla="*/ 617 h 2489"/>
                <a:gd name="T74" fmla="*/ 0 w 2058"/>
                <a:gd name="T75" fmla="*/ 617 h 2489"/>
                <a:gd name="T76" fmla="*/ 67 w 2058"/>
                <a:gd name="T77" fmla="*/ 706 h 2489"/>
                <a:gd name="T78" fmla="*/ 89 w 2058"/>
                <a:gd name="T79" fmla="*/ 847 h 2489"/>
                <a:gd name="T80" fmla="*/ 0 w 2058"/>
                <a:gd name="T81" fmla="*/ 1047 h 2489"/>
                <a:gd name="T82" fmla="*/ 186 w 2058"/>
                <a:gd name="T83" fmla="*/ 1129 h 2489"/>
                <a:gd name="T84" fmla="*/ 342 w 2058"/>
                <a:gd name="T85" fmla="*/ 1188 h 2489"/>
                <a:gd name="T86" fmla="*/ 587 w 2058"/>
                <a:gd name="T87" fmla="*/ 1322 h 2489"/>
                <a:gd name="T88" fmla="*/ 653 w 2058"/>
                <a:gd name="T89" fmla="*/ 1679 h 2489"/>
                <a:gd name="T90" fmla="*/ 847 w 2058"/>
                <a:gd name="T91" fmla="*/ 1901 h 2489"/>
                <a:gd name="T92" fmla="*/ 995 w 2058"/>
                <a:gd name="T93" fmla="*/ 2302 h 2489"/>
                <a:gd name="T94" fmla="*/ 1151 w 2058"/>
                <a:gd name="T95" fmla="*/ 2184 h 2489"/>
                <a:gd name="T96" fmla="*/ 1114 w 2058"/>
                <a:gd name="T97" fmla="*/ 2065 h 2489"/>
                <a:gd name="T98" fmla="*/ 1448 w 2058"/>
                <a:gd name="T99" fmla="*/ 2124 h 2489"/>
                <a:gd name="T100" fmla="*/ 1559 w 2058"/>
                <a:gd name="T101" fmla="*/ 2139 h 2489"/>
                <a:gd name="T102" fmla="*/ 1619 w 2058"/>
                <a:gd name="T103" fmla="*/ 2421 h 2489"/>
                <a:gd name="T104" fmla="*/ 1842 w 2058"/>
                <a:gd name="T105" fmla="*/ 2287 h 2489"/>
                <a:gd name="T106" fmla="*/ 1842 w 2058"/>
                <a:gd name="T107" fmla="*/ 2287 h 2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58" h="2489">
                  <a:moveTo>
                    <a:pt x="1923" y="2280"/>
                  </a:moveTo>
                  <a:lnTo>
                    <a:pt x="1923" y="2280"/>
                  </a:lnTo>
                  <a:cubicBezTo>
                    <a:pt x="1923" y="2273"/>
                    <a:pt x="1931" y="2258"/>
                    <a:pt x="1931" y="2250"/>
                  </a:cubicBezTo>
                  <a:cubicBezTo>
                    <a:pt x="1923" y="2243"/>
                    <a:pt x="1923" y="2243"/>
                    <a:pt x="1923" y="2236"/>
                  </a:cubicBezTo>
                  <a:cubicBezTo>
                    <a:pt x="1916" y="2228"/>
                    <a:pt x="1916" y="2213"/>
                    <a:pt x="1916" y="2198"/>
                  </a:cubicBezTo>
                  <a:lnTo>
                    <a:pt x="1916" y="2191"/>
                  </a:lnTo>
                  <a:cubicBezTo>
                    <a:pt x="1916" y="2147"/>
                    <a:pt x="1916" y="2109"/>
                    <a:pt x="1894" y="2065"/>
                  </a:cubicBezTo>
                  <a:lnTo>
                    <a:pt x="1894" y="2057"/>
                  </a:lnTo>
                  <a:cubicBezTo>
                    <a:pt x="1886" y="2057"/>
                    <a:pt x="1886" y="2050"/>
                    <a:pt x="1886" y="2050"/>
                  </a:cubicBezTo>
                  <a:cubicBezTo>
                    <a:pt x="1871" y="2005"/>
                    <a:pt x="1849" y="1968"/>
                    <a:pt x="1819" y="1939"/>
                  </a:cubicBezTo>
                  <a:cubicBezTo>
                    <a:pt x="1790" y="1901"/>
                    <a:pt x="1790" y="1879"/>
                    <a:pt x="1782" y="1834"/>
                  </a:cubicBezTo>
                  <a:cubicBezTo>
                    <a:pt x="1782" y="1834"/>
                    <a:pt x="1775" y="1820"/>
                    <a:pt x="1767" y="1812"/>
                  </a:cubicBezTo>
                  <a:lnTo>
                    <a:pt x="1767" y="1812"/>
                  </a:lnTo>
                  <a:cubicBezTo>
                    <a:pt x="1760" y="1820"/>
                    <a:pt x="1760" y="1812"/>
                    <a:pt x="1752" y="1805"/>
                  </a:cubicBezTo>
                  <a:cubicBezTo>
                    <a:pt x="1745" y="1805"/>
                    <a:pt x="1738" y="1812"/>
                    <a:pt x="1730" y="1812"/>
                  </a:cubicBezTo>
                  <a:cubicBezTo>
                    <a:pt x="1715" y="1827"/>
                    <a:pt x="1730" y="1827"/>
                    <a:pt x="1730" y="1842"/>
                  </a:cubicBezTo>
                  <a:cubicBezTo>
                    <a:pt x="1723" y="1849"/>
                    <a:pt x="1700" y="1864"/>
                    <a:pt x="1686" y="1857"/>
                  </a:cubicBezTo>
                  <a:cubicBezTo>
                    <a:pt x="1686" y="1857"/>
                    <a:pt x="1686" y="1857"/>
                    <a:pt x="1686" y="1849"/>
                  </a:cubicBezTo>
                  <a:cubicBezTo>
                    <a:pt x="1678" y="1849"/>
                    <a:pt x="1678" y="1849"/>
                    <a:pt x="1678" y="1842"/>
                  </a:cubicBezTo>
                  <a:cubicBezTo>
                    <a:pt x="1678" y="1834"/>
                    <a:pt x="1663" y="1834"/>
                    <a:pt x="1663" y="1827"/>
                  </a:cubicBezTo>
                  <a:cubicBezTo>
                    <a:pt x="1656" y="1827"/>
                    <a:pt x="1656" y="1820"/>
                    <a:pt x="1663" y="1812"/>
                  </a:cubicBezTo>
                  <a:cubicBezTo>
                    <a:pt x="1663" y="1805"/>
                    <a:pt x="1663" y="1805"/>
                    <a:pt x="1663" y="1797"/>
                  </a:cubicBezTo>
                  <a:cubicBezTo>
                    <a:pt x="1663" y="1797"/>
                    <a:pt x="1656" y="1797"/>
                    <a:pt x="1649" y="1797"/>
                  </a:cubicBezTo>
                  <a:lnTo>
                    <a:pt x="1649" y="1790"/>
                  </a:lnTo>
                  <a:cubicBezTo>
                    <a:pt x="1641" y="1790"/>
                    <a:pt x="1641" y="1790"/>
                    <a:pt x="1634" y="1790"/>
                  </a:cubicBezTo>
                  <a:cubicBezTo>
                    <a:pt x="1626" y="1790"/>
                    <a:pt x="1619" y="1782"/>
                    <a:pt x="1619" y="1775"/>
                  </a:cubicBezTo>
                  <a:cubicBezTo>
                    <a:pt x="1612" y="1768"/>
                    <a:pt x="1597" y="1775"/>
                    <a:pt x="1612" y="1782"/>
                  </a:cubicBezTo>
                  <a:cubicBezTo>
                    <a:pt x="1612" y="1782"/>
                    <a:pt x="1612" y="1782"/>
                    <a:pt x="1604" y="1782"/>
                  </a:cubicBezTo>
                  <a:cubicBezTo>
                    <a:pt x="1597" y="1790"/>
                    <a:pt x="1597" y="1782"/>
                    <a:pt x="1589" y="1782"/>
                  </a:cubicBezTo>
                  <a:cubicBezTo>
                    <a:pt x="1582" y="1790"/>
                    <a:pt x="1582" y="1790"/>
                    <a:pt x="1567" y="1790"/>
                  </a:cubicBezTo>
                  <a:cubicBezTo>
                    <a:pt x="1559" y="1790"/>
                    <a:pt x="1552" y="1790"/>
                    <a:pt x="1544" y="1790"/>
                  </a:cubicBezTo>
                  <a:cubicBezTo>
                    <a:pt x="1537" y="1797"/>
                    <a:pt x="1537" y="1790"/>
                    <a:pt x="1544" y="1782"/>
                  </a:cubicBezTo>
                  <a:cubicBezTo>
                    <a:pt x="1544" y="1782"/>
                    <a:pt x="1537" y="1768"/>
                    <a:pt x="1530" y="1768"/>
                  </a:cubicBezTo>
                  <a:cubicBezTo>
                    <a:pt x="1522" y="1768"/>
                    <a:pt x="1522" y="1760"/>
                    <a:pt x="1522" y="1753"/>
                  </a:cubicBezTo>
                  <a:cubicBezTo>
                    <a:pt x="1522" y="1738"/>
                    <a:pt x="1530" y="1745"/>
                    <a:pt x="1537" y="1738"/>
                  </a:cubicBezTo>
                  <a:cubicBezTo>
                    <a:pt x="1537" y="1731"/>
                    <a:pt x="1537" y="1723"/>
                    <a:pt x="1544" y="1716"/>
                  </a:cubicBezTo>
                  <a:cubicBezTo>
                    <a:pt x="1544" y="1716"/>
                    <a:pt x="1552" y="1716"/>
                    <a:pt x="1559" y="1716"/>
                  </a:cubicBezTo>
                  <a:cubicBezTo>
                    <a:pt x="1567" y="1708"/>
                    <a:pt x="1559" y="1708"/>
                    <a:pt x="1567" y="1701"/>
                  </a:cubicBezTo>
                  <a:cubicBezTo>
                    <a:pt x="1567" y="1693"/>
                    <a:pt x="1574" y="1693"/>
                    <a:pt x="1582" y="1693"/>
                  </a:cubicBezTo>
                  <a:lnTo>
                    <a:pt x="1582" y="1679"/>
                  </a:lnTo>
                  <a:cubicBezTo>
                    <a:pt x="1589" y="1671"/>
                    <a:pt x="1582" y="1671"/>
                    <a:pt x="1582" y="1671"/>
                  </a:cubicBezTo>
                  <a:cubicBezTo>
                    <a:pt x="1574" y="1664"/>
                    <a:pt x="1589" y="1656"/>
                    <a:pt x="1582" y="1649"/>
                  </a:cubicBezTo>
                  <a:cubicBezTo>
                    <a:pt x="1574" y="1642"/>
                    <a:pt x="1574" y="1619"/>
                    <a:pt x="1574" y="1612"/>
                  </a:cubicBezTo>
                  <a:cubicBezTo>
                    <a:pt x="1582" y="1604"/>
                    <a:pt x="1589" y="1597"/>
                    <a:pt x="1597" y="1590"/>
                  </a:cubicBezTo>
                  <a:cubicBezTo>
                    <a:pt x="1604" y="1590"/>
                    <a:pt x="1612" y="1597"/>
                    <a:pt x="1619" y="1597"/>
                  </a:cubicBezTo>
                  <a:cubicBezTo>
                    <a:pt x="1626" y="1590"/>
                    <a:pt x="1626" y="1582"/>
                    <a:pt x="1634" y="1575"/>
                  </a:cubicBezTo>
                  <a:cubicBezTo>
                    <a:pt x="1641" y="1567"/>
                    <a:pt x="1656" y="1575"/>
                    <a:pt x="1671" y="1575"/>
                  </a:cubicBezTo>
                  <a:cubicBezTo>
                    <a:pt x="1671" y="1582"/>
                    <a:pt x="1671" y="1582"/>
                    <a:pt x="1671" y="1582"/>
                  </a:cubicBezTo>
                  <a:lnTo>
                    <a:pt x="1678" y="1582"/>
                  </a:lnTo>
                  <a:cubicBezTo>
                    <a:pt x="1678" y="1485"/>
                    <a:pt x="1678" y="1330"/>
                    <a:pt x="1656" y="1255"/>
                  </a:cubicBezTo>
                  <a:cubicBezTo>
                    <a:pt x="1634" y="1181"/>
                    <a:pt x="1656" y="1077"/>
                    <a:pt x="1686" y="1003"/>
                  </a:cubicBezTo>
                  <a:lnTo>
                    <a:pt x="1693" y="1003"/>
                  </a:lnTo>
                  <a:cubicBezTo>
                    <a:pt x="1708" y="980"/>
                    <a:pt x="1708" y="951"/>
                    <a:pt x="1730" y="929"/>
                  </a:cubicBezTo>
                  <a:cubicBezTo>
                    <a:pt x="1745" y="914"/>
                    <a:pt x="1760" y="899"/>
                    <a:pt x="1760" y="869"/>
                  </a:cubicBezTo>
                  <a:cubicBezTo>
                    <a:pt x="1760" y="832"/>
                    <a:pt x="1752" y="773"/>
                    <a:pt x="1812" y="773"/>
                  </a:cubicBezTo>
                  <a:cubicBezTo>
                    <a:pt x="1819" y="750"/>
                    <a:pt x="1834" y="750"/>
                    <a:pt x="1834" y="728"/>
                  </a:cubicBezTo>
                  <a:cubicBezTo>
                    <a:pt x="1842" y="698"/>
                    <a:pt x="1871" y="706"/>
                    <a:pt x="1894" y="706"/>
                  </a:cubicBezTo>
                  <a:cubicBezTo>
                    <a:pt x="1901" y="624"/>
                    <a:pt x="1990" y="580"/>
                    <a:pt x="2020" y="505"/>
                  </a:cubicBezTo>
                  <a:cubicBezTo>
                    <a:pt x="2027" y="505"/>
                    <a:pt x="2042" y="490"/>
                    <a:pt x="2057" y="475"/>
                  </a:cubicBezTo>
                  <a:cubicBezTo>
                    <a:pt x="2042" y="468"/>
                    <a:pt x="2035" y="453"/>
                    <a:pt x="2027" y="438"/>
                  </a:cubicBezTo>
                  <a:cubicBezTo>
                    <a:pt x="2020" y="446"/>
                    <a:pt x="2012" y="446"/>
                    <a:pt x="2005" y="446"/>
                  </a:cubicBezTo>
                  <a:cubicBezTo>
                    <a:pt x="2012" y="446"/>
                    <a:pt x="2020" y="446"/>
                    <a:pt x="2027" y="438"/>
                  </a:cubicBezTo>
                  <a:lnTo>
                    <a:pt x="2027" y="431"/>
                  </a:lnTo>
                  <a:cubicBezTo>
                    <a:pt x="2005" y="446"/>
                    <a:pt x="1990" y="453"/>
                    <a:pt x="1990" y="401"/>
                  </a:cubicBezTo>
                  <a:cubicBezTo>
                    <a:pt x="1953" y="401"/>
                    <a:pt x="1916" y="409"/>
                    <a:pt x="1894" y="372"/>
                  </a:cubicBezTo>
                  <a:cubicBezTo>
                    <a:pt x="1864" y="335"/>
                    <a:pt x="1827" y="327"/>
                    <a:pt x="1782" y="327"/>
                  </a:cubicBezTo>
                  <a:cubicBezTo>
                    <a:pt x="1782" y="283"/>
                    <a:pt x="1790" y="245"/>
                    <a:pt x="1782" y="208"/>
                  </a:cubicBezTo>
                  <a:cubicBezTo>
                    <a:pt x="1782" y="178"/>
                    <a:pt x="1738" y="156"/>
                    <a:pt x="1715" y="141"/>
                  </a:cubicBezTo>
                  <a:cubicBezTo>
                    <a:pt x="1686" y="112"/>
                    <a:pt x="1663" y="82"/>
                    <a:pt x="1641" y="60"/>
                  </a:cubicBezTo>
                  <a:cubicBezTo>
                    <a:pt x="1626" y="45"/>
                    <a:pt x="1612" y="23"/>
                    <a:pt x="1604" y="0"/>
                  </a:cubicBezTo>
                  <a:cubicBezTo>
                    <a:pt x="1597" y="38"/>
                    <a:pt x="1574" y="104"/>
                    <a:pt x="1544" y="127"/>
                  </a:cubicBezTo>
                  <a:cubicBezTo>
                    <a:pt x="1559" y="164"/>
                    <a:pt x="1574" y="193"/>
                    <a:pt x="1604" y="208"/>
                  </a:cubicBezTo>
                  <a:cubicBezTo>
                    <a:pt x="1626" y="230"/>
                    <a:pt x="1612" y="260"/>
                    <a:pt x="1612" y="290"/>
                  </a:cubicBezTo>
                  <a:cubicBezTo>
                    <a:pt x="1612" y="305"/>
                    <a:pt x="1619" y="409"/>
                    <a:pt x="1597" y="409"/>
                  </a:cubicBezTo>
                  <a:cubicBezTo>
                    <a:pt x="1582" y="386"/>
                    <a:pt x="1582" y="357"/>
                    <a:pt x="1559" y="349"/>
                  </a:cubicBezTo>
                  <a:cubicBezTo>
                    <a:pt x="1544" y="349"/>
                    <a:pt x="1522" y="342"/>
                    <a:pt x="1522" y="327"/>
                  </a:cubicBezTo>
                  <a:cubicBezTo>
                    <a:pt x="1507" y="320"/>
                    <a:pt x="1485" y="320"/>
                    <a:pt x="1478" y="335"/>
                  </a:cubicBezTo>
                  <a:cubicBezTo>
                    <a:pt x="1470" y="357"/>
                    <a:pt x="1470" y="372"/>
                    <a:pt x="1493" y="372"/>
                  </a:cubicBezTo>
                  <a:cubicBezTo>
                    <a:pt x="1500" y="394"/>
                    <a:pt x="1493" y="409"/>
                    <a:pt x="1493" y="431"/>
                  </a:cubicBezTo>
                  <a:cubicBezTo>
                    <a:pt x="1470" y="431"/>
                    <a:pt x="1448" y="431"/>
                    <a:pt x="1433" y="446"/>
                  </a:cubicBezTo>
                  <a:cubicBezTo>
                    <a:pt x="1418" y="453"/>
                    <a:pt x="1411" y="475"/>
                    <a:pt x="1389" y="475"/>
                  </a:cubicBezTo>
                  <a:cubicBezTo>
                    <a:pt x="1389" y="475"/>
                    <a:pt x="1389" y="483"/>
                    <a:pt x="1389" y="490"/>
                  </a:cubicBezTo>
                  <a:cubicBezTo>
                    <a:pt x="1418" y="490"/>
                    <a:pt x="1433" y="498"/>
                    <a:pt x="1433" y="528"/>
                  </a:cubicBezTo>
                  <a:cubicBezTo>
                    <a:pt x="1433" y="565"/>
                    <a:pt x="1418" y="557"/>
                    <a:pt x="1389" y="580"/>
                  </a:cubicBezTo>
                  <a:cubicBezTo>
                    <a:pt x="1381" y="587"/>
                    <a:pt x="1366" y="624"/>
                    <a:pt x="1344" y="594"/>
                  </a:cubicBezTo>
                  <a:cubicBezTo>
                    <a:pt x="1337" y="580"/>
                    <a:pt x="1337" y="557"/>
                    <a:pt x="1329" y="542"/>
                  </a:cubicBezTo>
                  <a:cubicBezTo>
                    <a:pt x="1322" y="498"/>
                    <a:pt x="1285" y="505"/>
                    <a:pt x="1285" y="550"/>
                  </a:cubicBezTo>
                  <a:cubicBezTo>
                    <a:pt x="1277" y="587"/>
                    <a:pt x="1196" y="542"/>
                    <a:pt x="1173" y="535"/>
                  </a:cubicBezTo>
                  <a:cubicBezTo>
                    <a:pt x="1166" y="565"/>
                    <a:pt x="1173" y="602"/>
                    <a:pt x="1158" y="632"/>
                  </a:cubicBezTo>
                  <a:cubicBezTo>
                    <a:pt x="1158" y="646"/>
                    <a:pt x="1151" y="661"/>
                    <a:pt x="1144" y="676"/>
                  </a:cubicBezTo>
                  <a:cubicBezTo>
                    <a:pt x="1144" y="698"/>
                    <a:pt x="1136" y="758"/>
                    <a:pt x="1173" y="750"/>
                  </a:cubicBezTo>
                  <a:cubicBezTo>
                    <a:pt x="1173" y="765"/>
                    <a:pt x="1158" y="773"/>
                    <a:pt x="1151" y="787"/>
                  </a:cubicBezTo>
                  <a:cubicBezTo>
                    <a:pt x="1144" y="795"/>
                    <a:pt x="1121" y="787"/>
                    <a:pt x="1114" y="795"/>
                  </a:cubicBezTo>
                  <a:cubicBezTo>
                    <a:pt x="1099" y="802"/>
                    <a:pt x="1107" y="817"/>
                    <a:pt x="1092" y="825"/>
                  </a:cubicBezTo>
                  <a:cubicBezTo>
                    <a:pt x="1092" y="817"/>
                    <a:pt x="1084" y="817"/>
                    <a:pt x="1077" y="810"/>
                  </a:cubicBezTo>
                  <a:cubicBezTo>
                    <a:pt x="1077" y="817"/>
                    <a:pt x="1069" y="825"/>
                    <a:pt x="1069" y="832"/>
                  </a:cubicBezTo>
                  <a:cubicBezTo>
                    <a:pt x="1040" y="847"/>
                    <a:pt x="1062" y="862"/>
                    <a:pt x="1025" y="854"/>
                  </a:cubicBezTo>
                  <a:cubicBezTo>
                    <a:pt x="1002" y="847"/>
                    <a:pt x="980" y="847"/>
                    <a:pt x="950" y="847"/>
                  </a:cubicBezTo>
                  <a:cubicBezTo>
                    <a:pt x="950" y="773"/>
                    <a:pt x="809" y="765"/>
                    <a:pt x="817" y="825"/>
                  </a:cubicBezTo>
                  <a:cubicBezTo>
                    <a:pt x="772" y="825"/>
                    <a:pt x="735" y="817"/>
                    <a:pt x="698" y="795"/>
                  </a:cubicBezTo>
                  <a:cubicBezTo>
                    <a:pt x="653" y="780"/>
                    <a:pt x="639" y="817"/>
                    <a:pt x="616" y="854"/>
                  </a:cubicBezTo>
                  <a:cubicBezTo>
                    <a:pt x="602" y="877"/>
                    <a:pt x="550" y="899"/>
                    <a:pt x="550" y="936"/>
                  </a:cubicBezTo>
                  <a:cubicBezTo>
                    <a:pt x="550" y="973"/>
                    <a:pt x="542" y="988"/>
                    <a:pt x="505" y="980"/>
                  </a:cubicBezTo>
                  <a:cubicBezTo>
                    <a:pt x="497" y="958"/>
                    <a:pt x="497" y="936"/>
                    <a:pt x="483" y="921"/>
                  </a:cubicBezTo>
                  <a:cubicBezTo>
                    <a:pt x="475" y="914"/>
                    <a:pt x="445" y="899"/>
                    <a:pt x="445" y="891"/>
                  </a:cubicBezTo>
                  <a:cubicBezTo>
                    <a:pt x="453" y="854"/>
                    <a:pt x="497" y="832"/>
                    <a:pt x="497" y="795"/>
                  </a:cubicBezTo>
                  <a:cubicBezTo>
                    <a:pt x="497" y="787"/>
                    <a:pt x="505" y="758"/>
                    <a:pt x="483" y="758"/>
                  </a:cubicBezTo>
                  <a:cubicBezTo>
                    <a:pt x="468" y="758"/>
                    <a:pt x="475" y="773"/>
                    <a:pt x="468" y="780"/>
                  </a:cubicBezTo>
                  <a:cubicBezTo>
                    <a:pt x="423" y="825"/>
                    <a:pt x="438" y="698"/>
                    <a:pt x="438" y="691"/>
                  </a:cubicBezTo>
                  <a:cubicBezTo>
                    <a:pt x="401" y="654"/>
                    <a:pt x="401" y="758"/>
                    <a:pt x="349" y="669"/>
                  </a:cubicBezTo>
                  <a:cubicBezTo>
                    <a:pt x="312" y="617"/>
                    <a:pt x="223" y="617"/>
                    <a:pt x="171" y="617"/>
                  </a:cubicBezTo>
                  <a:cubicBezTo>
                    <a:pt x="163" y="632"/>
                    <a:pt x="148" y="632"/>
                    <a:pt x="148" y="646"/>
                  </a:cubicBezTo>
                  <a:cubicBezTo>
                    <a:pt x="97" y="676"/>
                    <a:pt x="59" y="624"/>
                    <a:pt x="15" y="617"/>
                  </a:cubicBezTo>
                  <a:cubicBezTo>
                    <a:pt x="7" y="617"/>
                    <a:pt x="0" y="617"/>
                    <a:pt x="0" y="617"/>
                  </a:cubicBezTo>
                  <a:cubicBezTo>
                    <a:pt x="0" y="624"/>
                    <a:pt x="0" y="632"/>
                    <a:pt x="0" y="632"/>
                  </a:cubicBezTo>
                  <a:cubicBezTo>
                    <a:pt x="0" y="654"/>
                    <a:pt x="7" y="676"/>
                    <a:pt x="22" y="691"/>
                  </a:cubicBezTo>
                  <a:cubicBezTo>
                    <a:pt x="30" y="698"/>
                    <a:pt x="67" y="698"/>
                    <a:pt x="67" y="706"/>
                  </a:cubicBezTo>
                  <a:cubicBezTo>
                    <a:pt x="74" y="713"/>
                    <a:pt x="74" y="735"/>
                    <a:pt x="67" y="750"/>
                  </a:cubicBezTo>
                  <a:cubicBezTo>
                    <a:pt x="15" y="750"/>
                    <a:pt x="30" y="802"/>
                    <a:pt x="30" y="840"/>
                  </a:cubicBezTo>
                  <a:cubicBezTo>
                    <a:pt x="45" y="840"/>
                    <a:pt x="67" y="840"/>
                    <a:pt x="89" y="847"/>
                  </a:cubicBezTo>
                  <a:cubicBezTo>
                    <a:pt x="89" y="884"/>
                    <a:pt x="89" y="906"/>
                    <a:pt x="67" y="936"/>
                  </a:cubicBezTo>
                  <a:cubicBezTo>
                    <a:pt x="52" y="973"/>
                    <a:pt x="74" y="1010"/>
                    <a:pt x="67" y="1047"/>
                  </a:cubicBezTo>
                  <a:cubicBezTo>
                    <a:pt x="45" y="1047"/>
                    <a:pt x="22" y="1047"/>
                    <a:pt x="0" y="1047"/>
                  </a:cubicBezTo>
                  <a:cubicBezTo>
                    <a:pt x="0" y="1077"/>
                    <a:pt x="30" y="1085"/>
                    <a:pt x="52" y="1092"/>
                  </a:cubicBezTo>
                  <a:cubicBezTo>
                    <a:pt x="52" y="1107"/>
                    <a:pt x="59" y="1114"/>
                    <a:pt x="59" y="1129"/>
                  </a:cubicBezTo>
                  <a:cubicBezTo>
                    <a:pt x="104" y="1114"/>
                    <a:pt x="148" y="1122"/>
                    <a:pt x="186" y="1129"/>
                  </a:cubicBezTo>
                  <a:cubicBezTo>
                    <a:pt x="193" y="1062"/>
                    <a:pt x="275" y="1122"/>
                    <a:pt x="312" y="1137"/>
                  </a:cubicBezTo>
                  <a:cubicBezTo>
                    <a:pt x="312" y="1151"/>
                    <a:pt x="312" y="1174"/>
                    <a:pt x="312" y="1188"/>
                  </a:cubicBezTo>
                  <a:cubicBezTo>
                    <a:pt x="319" y="1188"/>
                    <a:pt x="334" y="1196"/>
                    <a:pt x="342" y="1188"/>
                  </a:cubicBezTo>
                  <a:cubicBezTo>
                    <a:pt x="364" y="1277"/>
                    <a:pt x="497" y="1196"/>
                    <a:pt x="535" y="1203"/>
                  </a:cubicBezTo>
                  <a:cubicBezTo>
                    <a:pt x="535" y="1211"/>
                    <a:pt x="542" y="1218"/>
                    <a:pt x="542" y="1226"/>
                  </a:cubicBezTo>
                  <a:cubicBezTo>
                    <a:pt x="602" y="1226"/>
                    <a:pt x="594" y="1277"/>
                    <a:pt x="587" y="1322"/>
                  </a:cubicBezTo>
                  <a:cubicBezTo>
                    <a:pt x="587" y="1337"/>
                    <a:pt x="587" y="1367"/>
                    <a:pt x="594" y="1382"/>
                  </a:cubicBezTo>
                  <a:cubicBezTo>
                    <a:pt x="602" y="1389"/>
                    <a:pt x="639" y="1411"/>
                    <a:pt x="639" y="1396"/>
                  </a:cubicBezTo>
                  <a:cubicBezTo>
                    <a:pt x="624" y="1485"/>
                    <a:pt x="602" y="1604"/>
                    <a:pt x="653" y="1679"/>
                  </a:cubicBezTo>
                  <a:cubicBezTo>
                    <a:pt x="676" y="1716"/>
                    <a:pt x="676" y="1745"/>
                    <a:pt x="691" y="1782"/>
                  </a:cubicBezTo>
                  <a:cubicBezTo>
                    <a:pt x="705" y="1820"/>
                    <a:pt x="757" y="1805"/>
                    <a:pt x="787" y="1805"/>
                  </a:cubicBezTo>
                  <a:cubicBezTo>
                    <a:pt x="787" y="1857"/>
                    <a:pt x="802" y="1879"/>
                    <a:pt x="847" y="1901"/>
                  </a:cubicBezTo>
                  <a:cubicBezTo>
                    <a:pt x="891" y="1924"/>
                    <a:pt x="936" y="1983"/>
                    <a:pt x="950" y="2035"/>
                  </a:cubicBezTo>
                  <a:cubicBezTo>
                    <a:pt x="973" y="2102"/>
                    <a:pt x="817" y="2280"/>
                    <a:pt x="958" y="2302"/>
                  </a:cubicBezTo>
                  <a:cubicBezTo>
                    <a:pt x="973" y="2302"/>
                    <a:pt x="988" y="2302"/>
                    <a:pt x="995" y="2302"/>
                  </a:cubicBezTo>
                  <a:cubicBezTo>
                    <a:pt x="1017" y="2295"/>
                    <a:pt x="1032" y="2317"/>
                    <a:pt x="1054" y="2310"/>
                  </a:cubicBezTo>
                  <a:cubicBezTo>
                    <a:pt x="1054" y="2273"/>
                    <a:pt x="1032" y="2243"/>
                    <a:pt x="1040" y="2206"/>
                  </a:cubicBezTo>
                  <a:cubicBezTo>
                    <a:pt x="1047" y="2161"/>
                    <a:pt x="1121" y="2184"/>
                    <a:pt x="1151" y="2184"/>
                  </a:cubicBezTo>
                  <a:cubicBezTo>
                    <a:pt x="1136" y="2154"/>
                    <a:pt x="1129" y="2132"/>
                    <a:pt x="1129" y="2102"/>
                  </a:cubicBezTo>
                  <a:cubicBezTo>
                    <a:pt x="1144" y="2102"/>
                    <a:pt x="1144" y="2094"/>
                    <a:pt x="1151" y="2094"/>
                  </a:cubicBezTo>
                  <a:cubicBezTo>
                    <a:pt x="1129" y="2094"/>
                    <a:pt x="1107" y="2087"/>
                    <a:pt x="1114" y="2065"/>
                  </a:cubicBezTo>
                  <a:cubicBezTo>
                    <a:pt x="1233" y="2042"/>
                    <a:pt x="1247" y="2198"/>
                    <a:pt x="1352" y="2191"/>
                  </a:cubicBezTo>
                  <a:cubicBezTo>
                    <a:pt x="1366" y="2176"/>
                    <a:pt x="1352" y="2139"/>
                    <a:pt x="1374" y="2124"/>
                  </a:cubicBezTo>
                  <a:cubicBezTo>
                    <a:pt x="1389" y="2109"/>
                    <a:pt x="1426" y="2124"/>
                    <a:pt x="1448" y="2124"/>
                  </a:cubicBezTo>
                  <a:cubicBezTo>
                    <a:pt x="1448" y="2102"/>
                    <a:pt x="1455" y="2087"/>
                    <a:pt x="1455" y="2065"/>
                  </a:cubicBezTo>
                  <a:cubicBezTo>
                    <a:pt x="1493" y="2042"/>
                    <a:pt x="1522" y="2117"/>
                    <a:pt x="1567" y="2124"/>
                  </a:cubicBezTo>
                  <a:cubicBezTo>
                    <a:pt x="1559" y="2124"/>
                    <a:pt x="1567" y="2132"/>
                    <a:pt x="1559" y="2139"/>
                  </a:cubicBezTo>
                  <a:cubicBezTo>
                    <a:pt x="1507" y="2161"/>
                    <a:pt x="1522" y="2280"/>
                    <a:pt x="1515" y="2325"/>
                  </a:cubicBezTo>
                  <a:cubicBezTo>
                    <a:pt x="1507" y="2362"/>
                    <a:pt x="1470" y="2488"/>
                    <a:pt x="1544" y="2466"/>
                  </a:cubicBezTo>
                  <a:cubicBezTo>
                    <a:pt x="1552" y="2421"/>
                    <a:pt x="1582" y="2414"/>
                    <a:pt x="1619" y="2421"/>
                  </a:cubicBezTo>
                  <a:cubicBezTo>
                    <a:pt x="1619" y="2399"/>
                    <a:pt x="1619" y="2384"/>
                    <a:pt x="1612" y="2369"/>
                  </a:cubicBezTo>
                  <a:cubicBezTo>
                    <a:pt x="1649" y="2392"/>
                    <a:pt x="1730" y="2384"/>
                    <a:pt x="1760" y="2362"/>
                  </a:cubicBezTo>
                  <a:cubicBezTo>
                    <a:pt x="1790" y="2339"/>
                    <a:pt x="1804" y="2302"/>
                    <a:pt x="1842" y="2287"/>
                  </a:cubicBezTo>
                  <a:cubicBezTo>
                    <a:pt x="1834" y="2280"/>
                    <a:pt x="1827" y="2265"/>
                    <a:pt x="1819" y="2258"/>
                  </a:cubicBezTo>
                  <a:cubicBezTo>
                    <a:pt x="1827" y="2265"/>
                    <a:pt x="1834" y="2280"/>
                    <a:pt x="1842" y="2287"/>
                  </a:cubicBezTo>
                  <a:lnTo>
                    <a:pt x="1842" y="2287"/>
                  </a:lnTo>
                  <a:cubicBezTo>
                    <a:pt x="1864" y="2280"/>
                    <a:pt x="1901" y="2295"/>
                    <a:pt x="1923" y="228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23" name="Freeform 7">
              <a:extLst>
                <a:ext uri="{FF2B5EF4-FFF2-40B4-BE49-F238E27FC236}">
                  <a16:creationId xmlns:a16="http://schemas.microsoft.com/office/drawing/2014/main" id="{82B9A7DB-0EC6-2845-89BA-E9F9536A874D}"/>
                </a:ext>
              </a:extLst>
            </p:cNvPr>
            <p:cNvSpPr>
              <a:spLocks noChangeArrowheads="1"/>
            </p:cNvSpPr>
            <p:nvPr/>
          </p:nvSpPr>
          <p:spPr bwMode="auto">
            <a:xfrm>
              <a:off x="9251061" y="7745474"/>
              <a:ext cx="2497338" cy="1992732"/>
            </a:xfrm>
            <a:custGeom>
              <a:avLst/>
              <a:gdLst>
                <a:gd name="T0" fmla="*/ 757 w 5778"/>
                <a:gd name="T1" fmla="*/ 4611 h 4612"/>
                <a:gd name="T2" fmla="*/ 920 w 5778"/>
                <a:gd name="T3" fmla="*/ 4448 h 4612"/>
                <a:gd name="T4" fmla="*/ 913 w 5778"/>
                <a:gd name="T5" fmla="*/ 4077 h 4612"/>
                <a:gd name="T6" fmla="*/ 1091 w 5778"/>
                <a:gd name="T7" fmla="*/ 3936 h 4612"/>
                <a:gd name="T8" fmla="*/ 1388 w 5778"/>
                <a:gd name="T9" fmla="*/ 3676 h 4612"/>
                <a:gd name="T10" fmla="*/ 1916 w 5778"/>
                <a:gd name="T11" fmla="*/ 3690 h 4612"/>
                <a:gd name="T12" fmla="*/ 2027 w 5778"/>
                <a:gd name="T13" fmla="*/ 3334 h 4612"/>
                <a:gd name="T14" fmla="*/ 2495 w 5778"/>
                <a:gd name="T15" fmla="*/ 3482 h 4612"/>
                <a:gd name="T16" fmla="*/ 2584 w 5778"/>
                <a:gd name="T17" fmla="*/ 3208 h 4612"/>
                <a:gd name="T18" fmla="*/ 2822 w 5778"/>
                <a:gd name="T19" fmla="*/ 3030 h 4612"/>
                <a:gd name="T20" fmla="*/ 2955 w 5778"/>
                <a:gd name="T21" fmla="*/ 2918 h 4612"/>
                <a:gd name="T22" fmla="*/ 3364 w 5778"/>
                <a:gd name="T23" fmla="*/ 2792 h 4612"/>
                <a:gd name="T24" fmla="*/ 3512 w 5778"/>
                <a:gd name="T25" fmla="*/ 2495 h 4612"/>
                <a:gd name="T26" fmla="*/ 3653 w 5778"/>
                <a:gd name="T27" fmla="*/ 2027 h 4612"/>
                <a:gd name="T28" fmla="*/ 3780 w 5778"/>
                <a:gd name="T29" fmla="*/ 1997 h 4612"/>
                <a:gd name="T30" fmla="*/ 3965 w 5778"/>
                <a:gd name="T31" fmla="*/ 1626 h 4612"/>
                <a:gd name="T32" fmla="*/ 4396 w 5778"/>
                <a:gd name="T33" fmla="*/ 1864 h 4612"/>
                <a:gd name="T34" fmla="*/ 4589 w 5778"/>
                <a:gd name="T35" fmla="*/ 1849 h 4612"/>
                <a:gd name="T36" fmla="*/ 4782 w 5778"/>
                <a:gd name="T37" fmla="*/ 1960 h 4612"/>
                <a:gd name="T38" fmla="*/ 5094 w 5778"/>
                <a:gd name="T39" fmla="*/ 2005 h 4612"/>
                <a:gd name="T40" fmla="*/ 5116 w 5778"/>
                <a:gd name="T41" fmla="*/ 2540 h 4612"/>
                <a:gd name="T42" fmla="*/ 5287 w 5778"/>
                <a:gd name="T43" fmla="*/ 2554 h 4612"/>
                <a:gd name="T44" fmla="*/ 5532 w 5778"/>
                <a:gd name="T45" fmla="*/ 2101 h 4612"/>
                <a:gd name="T46" fmla="*/ 5740 w 5778"/>
                <a:gd name="T47" fmla="*/ 2079 h 4612"/>
                <a:gd name="T48" fmla="*/ 5450 w 5778"/>
                <a:gd name="T49" fmla="*/ 1804 h 4612"/>
                <a:gd name="T50" fmla="*/ 5435 w 5778"/>
                <a:gd name="T51" fmla="*/ 1485 h 4612"/>
                <a:gd name="T52" fmla="*/ 5554 w 5778"/>
                <a:gd name="T53" fmla="*/ 987 h 4612"/>
                <a:gd name="T54" fmla="*/ 5629 w 5778"/>
                <a:gd name="T55" fmla="*/ 750 h 4612"/>
                <a:gd name="T56" fmla="*/ 5354 w 5778"/>
                <a:gd name="T57" fmla="*/ 497 h 4612"/>
                <a:gd name="T58" fmla="*/ 4797 w 5778"/>
                <a:gd name="T59" fmla="*/ 482 h 4612"/>
                <a:gd name="T60" fmla="*/ 4418 w 5778"/>
                <a:gd name="T61" fmla="*/ 438 h 4612"/>
                <a:gd name="T62" fmla="*/ 4017 w 5778"/>
                <a:gd name="T63" fmla="*/ 453 h 4612"/>
                <a:gd name="T64" fmla="*/ 3379 w 5778"/>
                <a:gd name="T65" fmla="*/ 431 h 4612"/>
                <a:gd name="T66" fmla="*/ 3193 w 5778"/>
                <a:gd name="T67" fmla="*/ 341 h 4612"/>
                <a:gd name="T68" fmla="*/ 2807 w 5778"/>
                <a:gd name="T69" fmla="*/ 571 h 4612"/>
                <a:gd name="T70" fmla="*/ 2502 w 5778"/>
                <a:gd name="T71" fmla="*/ 683 h 4612"/>
                <a:gd name="T72" fmla="*/ 2005 w 5778"/>
                <a:gd name="T73" fmla="*/ 460 h 4612"/>
                <a:gd name="T74" fmla="*/ 1336 w 5778"/>
                <a:gd name="T75" fmla="*/ 0 h 4612"/>
                <a:gd name="T76" fmla="*/ 1099 w 5778"/>
                <a:gd name="T77" fmla="*/ 52 h 4612"/>
                <a:gd name="T78" fmla="*/ 928 w 5778"/>
                <a:gd name="T79" fmla="*/ 260 h 4612"/>
                <a:gd name="T80" fmla="*/ 1032 w 5778"/>
                <a:gd name="T81" fmla="*/ 416 h 4612"/>
                <a:gd name="T82" fmla="*/ 735 w 5778"/>
                <a:gd name="T83" fmla="*/ 601 h 4612"/>
                <a:gd name="T84" fmla="*/ 765 w 5778"/>
                <a:gd name="T85" fmla="*/ 995 h 4612"/>
                <a:gd name="T86" fmla="*/ 564 w 5778"/>
                <a:gd name="T87" fmla="*/ 1047 h 4612"/>
                <a:gd name="T88" fmla="*/ 386 w 5778"/>
                <a:gd name="T89" fmla="*/ 1322 h 4612"/>
                <a:gd name="T90" fmla="*/ 104 w 5778"/>
                <a:gd name="T91" fmla="*/ 1181 h 4612"/>
                <a:gd name="T92" fmla="*/ 67 w 5778"/>
                <a:gd name="T93" fmla="*/ 1396 h 4612"/>
                <a:gd name="T94" fmla="*/ 126 w 5778"/>
                <a:gd name="T95" fmla="*/ 1633 h 4612"/>
                <a:gd name="T96" fmla="*/ 67 w 5778"/>
                <a:gd name="T97" fmla="*/ 1916 h 4612"/>
                <a:gd name="T98" fmla="*/ 185 w 5778"/>
                <a:gd name="T99" fmla="*/ 1916 h 4612"/>
                <a:gd name="T100" fmla="*/ 111 w 5778"/>
                <a:gd name="T101" fmla="*/ 2131 h 4612"/>
                <a:gd name="T102" fmla="*/ 81 w 5778"/>
                <a:gd name="T103" fmla="*/ 2287 h 4612"/>
                <a:gd name="T104" fmla="*/ 81 w 5778"/>
                <a:gd name="T105" fmla="*/ 2480 h 4612"/>
                <a:gd name="T106" fmla="*/ 81 w 5778"/>
                <a:gd name="T107" fmla="*/ 2562 h 4612"/>
                <a:gd name="T108" fmla="*/ 185 w 5778"/>
                <a:gd name="T109" fmla="*/ 3059 h 4612"/>
                <a:gd name="T110" fmla="*/ 215 w 5778"/>
                <a:gd name="T111" fmla="*/ 3356 h 4612"/>
                <a:gd name="T112" fmla="*/ 245 w 5778"/>
                <a:gd name="T113" fmla="*/ 3728 h 4612"/>
                <a:gd name="T114" fmla="*/ 312 w 5778"/>
                <a:gd name="T115" fmla="*/ 4166 h 4612"/>
                <a:gd name="T116" fmla="*/ 475 w 5778"/>
                <a:gd name="T117" fmla="*/ 4470 h 4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78" h="4612">
                  <a:moveTo>
                    <a:pt x="475" y="4470"/>
                  </a:moveTo>
                  <a:lnTo>
                    <a:pt x="475" y="4470"/>
                  </a:lnTo>
                  <a:cubicBezTo>
                    <a:pt x="482" y="4441"/>
                    <a:pt x="505" y="4441"/>
                    <a:pt x="542" y="4441"/>
                  </a:cubicBezTo>
                  <a:cubicBezTo>
                    <a:pt x="557" y="4500"/>
                    <a:pt x="601" y="4522"/>
                    <a:pt x="601" y="4582"/>
                  </a:cubicBezTo>
                  <a:cubicBezTo>
                    <a:pt x="646" y="4589"/>
                    <a:pt x="698" y="4611"/>
                    <a:pt x="742" y="4611"/>
                  </a:cubicBezTo>
                  <a:cubicBezTo>
                    <a:pt x="742" y="4611"/>
                    <a:pt x="750" y="4611"/>
                    <a:pt x="757" y="4611"/>
                  </a:cubicBezTo>
                  <a:cubicBezTo>
                    <a:pt x="750" y="4604"/>
                    <a:pt x="735" y="4604"/>
                    <a:pt x="720" y="4604"/>
                  </a:cubicBezTo>
                  <a:cubicBezTo>
                    <a:pt x="705" y="4537"/>
                    <a:pt x="824" y="4515"/>
                    <a:pt x="869" y="4522"/>
                  </a:cubicBezTo>
                  <a:cubicBezTo>
                    <a:pt x="869" y="4507"/>
                    <a:pt x="861" y="4500"/>
                    <a:pt x="846" y="4492"/>
                  </a:cubicBezTo>
                  <a:lnTo>
                    <a:pt x="846" y="4485"/>
                  </a:lnTo>
                  <a:cubicBezTo>
                    <a:pt x="876" y="4485"/>
                    <a:pt x="891" y="4500"/>
                    <a:pt x="920" y="4500"/>
                  </a:cubicBezTo>
                  <a:cubicBezTo>
                    <a:pt x="920" y="4485"/>
                    <a:pt x="920" y="4463"/>
                    <a:pt x="920" y="4448"/>
                  </a:cubicBezTo>
                  <a:cubicBezTo>
                    <a:pt x="950" y="4441"/>
                    <a:pt x="1017" y="4381"/>
                    <a:pt x="980" y="4351"/>
                  </a:cubicBezTo>
                  <a:cubicBezTo>
                    <a:pt x="950" y="4337"/>
                    <a:pt x="898" y="4351"/>
                    <a:pt x="913" y="4299"/>
                  </a:cubicBezTo>
                  <a:cubicBezTo>
                    <a:pt x="943" y="4284"/>
                    <a:pt x="972" y="4292"/>
                    <a:pt x="1010" y="4292"/>
                  </a:cubicBezTo>
                  <a:cubicBezTo>
                    <a:pt x="1017" y="4247"/>
                    <a:pt x="995" y="4136"/>
                    <a:pt x="928" y="4144"/>
                  </a:cubicBezTo>
                  <a:cubicBezTo>
                    <a:pt x="913" y="4181"/>
                    <a:pt x="891" y="4151"/>
                    <a:pt x="891" y="4129"/>
                  </a:cubicBezTo>
                  <a:cubicBezTo>
                    <a:pt x="876" y="4092"/>
                    <a:pt x="891" y="4099"/>
                    <a:pt x="913" y="4077"/>
                  </a:cubicBezTo>
                  <a:cubicBezTo>
                    <a:pt x="943" y="4047"/>
                    <a:pt x="854" y="3987"/>
                    <a:pt x="854" y="3950"/>
                  </a:cubicBezTo>
                  <a:cubicBezTo>
                    <a:pt x="883" y="3943"/>
                    <a:pt x="891" y="3980"/>
                    <a:pt x="920" y="3973"/>
                  </a:cubicBezTo>
                  <a:cubicBezTo>
                    <a:pt x="920" y="3950"/>
                    <a:pt x="920" y="3936"/>
                    <a:pt x="950" y="3928"/>
                  </a:cubicBezTo>
                  <a:cubicBezTo>
                    <a:pt x="1002" y="3921"/>
                    <a:pt x="972" y="3928"/>
                    <a:pt x="987" y="3891"/>
                  </a:cubicBezTo>
                  <a:cubicBezTo>
                    <a:pt x="1002" y="3869"/>
                    <a:pt x="1047" y="3876"/>
                    <a:pt x="1069" y="3876"/>
                  </a:cubicBezTo>
                  <a:cubicBezTo>
                    <a:pt x="1091" y="3891"/>
                    <a:pt x="1091" y="3913"/>
                    <a:pt x="1091" y="3936"/>
                  </a:cubicBezTo>
                  <a:cubicBezTo>
                    <a:pt x="1128" y="3936"/>
                    <a:pt x="1151" y="3921"/>
                    <a:pt x="1180" y="3928"/>
                  </a:cubicBezTo>
                  <a:cubicBezTo>
                    <a:pt x="1143" y="3891"/>
                    <a:pt x="1173" y="3854"/>
                    <a:pt x="1225" y="3854"/>
                  </a:cubicBezTo>
                  <a:cubicBezTo>
                    <a:pt x="1232" y="3832"/>
                    <a:pt x="1285" y="3824"/>
                    <a:pt x="1307" y="3824"/>
                  </a:cubicBezTo>
                  <a:cubicBezTo>
                    <a:pt x="1351" y="3817"/>
                    <a:pt x="1366" y="3787"/>
                    <a:pt x="1366" y="3742"/>
                  </a:cubicBezTo>
                  <a:cubicBezTo>
                    <a:pt x="1381" y="3742"/>
                    <a:pt x="1388" y="3742"/>
                    <a:pt x="1396" y="3742"/>
                  </a:cubicBezTo>
                  <a:cubicBezTo>
                    <a:pt x="1396" y="3728"/>
                    <a:pt x="1403" y="3683"/>
                    <a:pt x="1388" y="3676"/>
                  </a:cubicBezTo>
                  <a:cubicBezTo>
                    <a:pt x="1448" y="3676"/>
                    <a:pt x="1522" y="3683"/>
                    <a:pt x="1559" y="3735"/>
                  </a:cubicBezTo>
                  <a:cubicBezTo>
                    <a:pt x="1574" y="3757"/>
                    <a:pt x="1611" y="3750"/>
                    <a:pt x="1633" y="3742"/>
                  </a:cubicBezTo>
                  <a:cubicBezTo>
                    <a:pt x="1656" y="3735"/>
                    <a:pt x="1641" y="3705"/>
                    <a:pt x="1641" y="3690"/>
                  </a:cubicBezTo>
                  <a:cubicBezTo>
                    <a:pt x="1700" y="3668"/>
                    <a:pt x="1797" y="3698"/>
                    <a:pt x="1864" y="3690"/>
                  </a:cubicBezTo>
                  <a:cubicBezTo>
                    <a:pt x="1864" y="3676"/>
                    <a:pt x="1864" y="3661"/>
                    <a:pt x="1864" y="3653"/>
                  </a:cubicBezTo>
                  <a:cubicBezTo>
                    <a:pt x="1916" y="3646"/>
                    <a:pt x="1886" y="3668"/>
                    <a:pt x="1916" y="3690"/>
                  </a:cubicBezTo>
                  <a:cubicBezTo>
                    <a:pt x="1953" y="3713"/>
                    <a:pt x="1953" y="3661"/>
                    <a:pt x="1953" y="3646"/>
                  </a:cubicBezTo>
                  <a:cubicBezTo>
                    <a:pt x="1945" y="3609"/>
                    <a:pt x="1953" y="3587"/>
                    <a:pt x="1938" y="3557"/>
                  </a:cubicBezTo>
                  <a:cubicBezTo>
                    <a:pt x="1923" y="3527"/>
                    <a:pt x="1938" y="3505"/>
                    <a:pt x="1960" y="3490"/>
                  </a:cubicBezTo>
                  <a:cubicBezTo>
                    <a:pt x="1968" y="3453"/>
                    <a:pt x="1930" y="3423"/>
                    <a:pt x="1938" y="3386"/>
                  </a:cubicBezTo>
                  <a:cubicBezTo>
                    <a:pt x="1938" y="3356"/>
                    <a:pt x="1953" y="3319"/>
                    <a:pt x="1953" y="3282"/>
                  </a:cubicBezTo>
                  <a:cubicBezTo>
                    <a:pt x="1997" y="3275"/>
                    <a:pt x="2005" y="3304"/>
                    <a:pt x="2027" y="3334"/>
                  </a:cubicBezTo>
                  <a:cubicBezTo>
                    <a:pt x="2042" y="3342"/>
                    <a:pt x="2094" y="3356"/>
                    <a:pt x="2101" y="3334"/>
                  </a:cubicBezTo>
                  <a:cubicBezTo>
                    <a:pt x="2131" y="3334"/>
                    <a:pt x="2168" y="3386"/>
                    <a:pt x="2183" y="3416"/>
                  </a:cubicBezTo>
                  <a:cubicBezTo>
                    <a:pt x="2213" y="3416"/>
                    <a:pt x="2257" y="3431"/>
                    <a:pt x="2287" y="3416"/>
                  </a:cubicBezTo>
                  <a:lnTo>
                    <a:pt x="2287" y="3401"/>
                  </a:lnTo>
                  <a:cubicBezTo>
                    <a:pt x="2287" y="3401"/>
                    <a:pt x="2384" y="3438"/>
                    <a:pt x="2391" y="3438"/>
                  </a:cubicBezTo>
                  <a:cubicBezTo>
                    <a:pt x="2443" y="3438"/>
                    <a:pt x="2458" y="3453"/>
                    <a:pt x="2495" y="3482"/>
                  </a:cubicBezTo>
                  <a:cubicBezTo>
                    <a:pt x="2502" y="3460"/>
                    <a:pt x="2517" y="3453"/>
                    <a:pt x="2517" y="3438"/>
                  </a:cubicBezTo>
                  <a:cubicBezTo>
                    <a:pt x="2487" y="3423"/>
                    <a:pt x="2480" y="3379"/>
                    <a:pt x="2480" y="3349"/>
                  </a:cubicBezTo>
                  <a:cubicBezTo>
                    <a:pt x="2487" y="3327"/>
                    <a:pt x="2502" y="3319"/>
                    <a:pt x="2495" y="3297"/>
                  </a:cubicBezTo>
                  <a:cubicBezTo>
                    <a:pt x="2487" y="3282"/>
                    <a:pt x="2480" y="3267"/>
                    <a:pt x="2487" y="3252"/>
                  </a:cubicBezTo>
                  <a:cubicBezTo>
                    <a:pt x="2510" y="3252"/>
                    <a:pt x="2532" y="3267"/>
                    <a:pt x="2562" y="3267"/>
                  </a:cubicBezTo>
                  <a:cubicBezTo>
                    <a:pt x="2584" y="3267"/>
                    <a:pt x="2569" y="3223"/>
                    <a:pt x="2584" y="3208"/>
                  </a:cubicBezTo>
                  <a:cubicBezTo>
                    <a:pt x="2606" y="3185"/>
                    <a:pt x="2606" y="3163"/>
                    <a:pt x="2643" y="3156"/>
                  </a:cubicBezTo>
                  <a:cubicBezTo>
                    <a:pt x="2673" y="3156"/>
                    <a:pt x="2695" y="3171"/>
                    <a:pt x="2725" y="3171"/>
                  </a:cubicBezTo>
                  <a:cubicBezTo>
                    <a:pt x="2755" y="3252"/>
                    <a:pt x="2762" y="3163"/>
                    <a:pt x="2807" y="3148"/>
                  </a:cubicBezTo>
                  <a:cubicBezTo>
                    <a:pt x="2836" y="3141"/>
                    <a:pt x="2844" y="3119"/>
                    <a:pt x="2814" y="3096"/>
                  </a:cubicBezTo>
                  <a:cubicBezTo>
                    <a:pt x="2792" y="3082"/>
                    <a:pt x="2807" y="3052"/>
                    <a:pt x="2814" y="3030"/>
                  </a:cubicBezTo>
                  <a:cubicBezTo>
                    <a:pt x="2814" y="3030"/>
                    <a:pt x="2814" y="3030"/>
                    <a:pt x="2822" y="3030"/>
                  </a:cubicBezTo>
                  <a:cubicBezTo>
                    <a:pt x="2822" y="3037"/>
                    <a:pt x="2822" y="3045"/>
                    <a:pt x="2822" y="3052"/>
                  </a:cubicBezTo>
                  <a:cubicBezTo>
                    <a:pt x="2859" y="3074"/>
                    <a:pt x="2896" y="3067"/>
                    <a:pt x="2933" y="3052"/>
                  </a:cubicBezTo>
                  <a:cubicBezTo>
                    <a:pt x="2926" y="3052"/>
                    <a:pt x="2948" y="3030"/>
                    <a:pt x="2948" y="3030"/>
                  </a:cubicBezTo>
                  <a:cubicBezTo>
                    <a:pt x="2955" y="3022"/>
                    <a:pt x="2948" y="3000"/>
                    <a:pt x="2948" y="2985"/>
                  </a:cubicBezTo>
                  <a:cubicBezTo>
                    <a:pt x="2985" y="2985"/>
                    <a:pt x="2985" y="2985"/>
                    <a:pt x="2985" y="2948"/>
                  </a:cubicBezTo>
                  <a:cubicBezTo>
                    <a:pt x="2985" y="2933"/>
                    <a:pt x="2970" y="2918"/>
                    <a:pt x="2955" y="2918"/>
                  </a:cubicBezTo>
                  <a:cubicBezTo>
                    <a:pt x="2985" y="2822"/>
                    <a:pt x="3089" y="2918"/>
                    <a:pt x="3126" y="2859"/>
                  </a:cubicBezTo>
                  <a:cubicBezTo>
                    <a:pt x="3148" y="2822"/>
                    <a:pt x="3193" y="2814"/>
                    <a:pt x="3215" y="2777"/>
                  </a:cubicBezTo>
                  <a:cubicBezTo>
                    <a:pt x="3245" y="2732"/>
                    <a:pt x="3230" y="2718"/>
                    <a:pt x="3289" y="2725"/>
                  </a:cubicBezTo>
                  <a:cubicBezTo>
                    <a:pt x="3297" y="2755"/>
                    <a:pt x="3282" y="2918"/>
                    <a:pt x="3341" y="2822"/>
                  </a:cubicBezTo>
                  <a:cubicBezTo>
                    <a:pt x="3349" y="2822"/>
                    <a:pt x="3349" y="2822"/>
                    <a:pt x="3356" y="2822"/>
                  </a:cubicBezTo>
                  <a:cubicBezTo>
                    <a:pt x="3356" y="2807"/>
                    <a:pt x="3356" y="2799"/>
                    <a:pt x="3364" y="2792"/>
                  </a:cubicBezTo>
                  <a:cubicBezTo>
                    <a:pt x="3371" y="2762"/>
                    <a:pt x="3394" y="2732"/>
                    <a:pt x="3379" y="2695"/>
                  </a:cubicBezTo>
                  <a:cubicBezTo>
                    <a:pt x="3371" y="2673"/>
                    <a:pt x="3356" y="2673"/>
                    <a:pt x="3356" y="2643"/>
                  </a:cubicBezTo>
                  <a:cubicBezTo>
                    <a:pt x="3379" y="2636"/>
                    <a:pt x="3379" y="2621"/>
                    <a:pt x="3371" y="2606"/>
                  </a:cubicBezTo>
                  <a:cubicBezTo>
                    <a:pt x="3394" y="2606"/>
                    <a:pt x="3408" y="2599"/>
                    <a:pt x="3401" y="2577"/>
                  </a:cubicBezTo>
                  <a:cubicBezTo>
                    <a:pt x="3423" y="2562"/>
                    <a:pt x="3460" y="2584"/>
                    <a:pt x="3482" y="2577"/>
                  </a:cubicBezTo>
                  <a:cubicBezTo>
                    <a:pt x="3497" y="2577"/>
                    <a:pt x="3505" y="2502"/>
                    <a:pt x="3512" y="2495"/>
                  </a:cubicBezTo>
                  <a:cubicBezTo>
                    <a:pt x="3534" y="2450"/>
                    <a:pt x="3564" y="2413"/>
                    <a:pt x="3601" y="2398"/>
                  </a:cubicBezTo>
                  <a:cubicBezTo>
                    <a:pt x="3631" y="2383"/>
                    <a:pt x="3646" y="2376"/>
                    <a:pt x="3639" y="2339"/>
                  </a:cubicBezTo>
                  <a:lnTo>
                    <a:pt x="3609" y="2339"/>
                  </a:lnTo>
                  <a:cubicBezTo>
                    <a:pt x="3616" y="2287"/>
                    <a:pt x="3482" y="2220"/>
                    <a:pt x="3579" y="2190"/>
                  </a:cubicBezTo>
                  <a:cubicBezTo>
                    <a:pt x="3624" y="2175"/>
                    <a:pt x="3594" y="2131"/>
                    <a:pt x="3616" y="2094"/>
                  </a:cubicBezTo>
                  <a:cubicBezTo>
                    <a:pt x="3631" y="2072"/>
                    <a:pt x="3661" y="2064"/>
                    <a:pt x="3653" y="2027"/>
                  </a:cubicBezTo>
                  <a:cubicBezTo>
                    <a:pt x="3668" y="2020"/>
                    <a:pt x="3683" y="2020"/>
                    <a:pt x="3698" y="2027"/>
                  </a:cubicBezTo>
                  <a:cubicBezTo>
                    <a:pt x="3691" y="2064"/>
                    <a:pt x="3750" y="2072"/>
                    <a:pt x="3728" y="2116"/>
                  </a:cubicBezTo>
                  <a:cubicBezTo>
                    <a:pt x="3750" y="2086"/>
                    <a:pt x="3794" y="2094"/>
                    <a:pt x="3824" y="2094"/>
                  </a:cubicBezTo>
                  <a:cubicBezTo>
                    <a:pt x="3831" y="2086"/>
                    <a:pt x="3839" y="2079"/>
                    <a:pt x="3839" y="2079"/>
                  </a:cubicBezTo>
                  <a:cubicBezTo>
                    <a:pt x="3824" y="2064"/>
                    <a:pt x="3824" y="2035"/>
                    <a:pt x="3802" y="2020"/>
                  </a:cubicBezTo>
                  <a:cubicBezTo>
                    <a:pt x="3787" y="2012"/>
                    <a:pt x="3780" y="2012"/>
                    <a:pt x="3780" y="1997"/>
                  </a:cubicBezTo>
                  <a:cubicBezTo>
                    <a:pt x="3839" y="1990"/>
                    <a:pt x="3876" y="1997"/>
                    <a:pt x="3921" y="1945"/>
                  </a:cubicBezTo>
                  <a:cubicBezTo>
                    <a:pt x="3943" y="1923"/>
                    <a:pt x="3943" y="1841"/>
                    <a:pt x="3943" y="1812"/>
                  </a:cubicBezTo>
                  <a:cubicBezTo>
                    <a:pt x="3943" y="1789"/>
                    <a:pt x="3913" y="1797"/>
                    <a:pt x="3928" y="1775"/>
                  </a:cubicBezTo>
                  <a:cubicBezTo>
                    <a:pt x="3936" y="1760"/>
                    <a:pt x="3958" y="1767"/>
                    <a:pt x="3965" y="1752"/>
                  </a:cubicBezTo>
                  <a:cubicBezTo>
                    <a:pt x="4002" y="1708"/>
                    <a:pt x="3936" y="1685"/>
                    <a:pt x="3936" y="1648"/>
                  </a:cubicBezTo>
                  <a:cubicBezTo>
                    <a:pt x="3943" y="1648"/>
                    <a:pt x="3958" y="1633"/>
                    <a:pt x="3965" y="1626"/>
                  </a:cubicBezTo>
                  <a:cubicBezTo>
                    <a:pt x="3980" y="1648"/>
                    <a:pt x="4077" y="1678"/>
                    <a:pt x="4077" y="1715"/>
                  </a:cubicBezTo>
                  <a:cubicBezTo>
                    <a:pt x="4121" y="1723"/>
                    <a:pt x="4166" y="1693"/>
                    <a:pt x="4210" y="1708"/>
                  </a:cubicBezTo>
                  <a:cubicBezTo>
                    <a:pt x="4247" y="1723"/>
                    <a:pt x="4285" y="1723"/>
                    <a:pt x="4322" y="1723"/>
                  </a:cubicBezTo>
                  <a:cubicBezTo>
                    <a:pt x="4322" y="1760"/>
                    <a:pt x="4322" y="1797"/>
                    <a:pt x="4322" y="1827"/>
                  </a:cubicBezTo>
                  <a:cubicBezTo>
                    <a:pt x="4351" y="1834"/>
                    <a:pt x="4388" y="1819"/>
                    <a:pt x="4418" y="1827"/>
                  </a:cubicBezTo>
                  <a:cubicBezTo>
                    <a:pt x="4426" y="1849"/>
                    <a:pt x="4411" y="1856"/>
                    <a:pt x="4396" y="1864"/>
                  </a:cubicBezTo>
                  <a:cubicBezTo>
                    <a:pt x="4374" y="1878"/>
                    <a:pt x="4374" y="1908"/>
                    <a:pt x="4374" y="1930"/>
                  </a:cubicBezTo>
                  <a:cubicBezTo>
                    <a:pt x="4411" y="1938"/>
                    <a:pt x="4455" y="1930"/>
                    <a:pt x="4493" y="1938"/>
                  </a:cubicBezTo>
                  <a:cubicBezTo>
                    <a:pt x="4493" y="1930"/>
                    <a:pt x="4493" y="1930"/>
                    <a:pt x="4500" y="1923"/>
                  </a:cubicBezTo>
                  <a:cubicBezTo>
                    <a:pt x="4537" y="1923"/>
                    <a:pt x="4544" y="1975"/>
                    <a:pt x="4589" y="1968"/>
                  </a:cubicBezTo>
                  <a:cubicBezTo>
                    <a:pt x="4574" y="1953"/>
                    <a:pt x="4559" y="1923"/>
                    <a:pt x="4589" y="1908"/>
                  </a:cubicBezTo>
                  <a:cubicBezTo>
                    <a:pt x="4589" y="1893"/>
                    <a:pt x="4589" y="1871"/>
                    <a:pt x="4589" y="1849"/>
                  </a:cubicBezTo>
                  <a:cubicBezTo>
                    <a:pt x="4596" y="1849"/>
                    <a:pt x="4604" y="1849"/>
                    <a:pt x="4611" y="1849"/>
                  </a:cubicBezTo>
                  <a:cubicBezTo>
                    <a:pt x="4619" y="1856"/>
                    <a:pt x="4619" y="1878"/>
                    <a:pt x="4626" y="1878"/>
                  </a:cubicBezTo>
                  <a:cubicBezTo>
                    <a:pt x="4641" y="1893"/>
                    <a:pt x="4671" y="1886"/>
                    <a:pt x="4693" y="1886"/>
                  </a:cubicBezTo>
                  <a:cubicBezTo>
                    <a:pt x="4693" y="1893"/>
                    <a:pt x="4693" y="1908"/>
                    <a:pt x="4693" y="1916"/>
                  </a:cubicBezTo>
                  <a:cubicBezTo>
                    <a:pt x="4700" y="1916"/>
                    <a:pt x="4715" y="1916"/>
                    <a:pt x="4723" y="1916"/>
                  </a:cubicBezTo>
                  <a:cubicBezTo>
                    <a:pt x="4715" y="1945"/>
                    <a:pt x="4760" y="1997"/>
                    <a:pt x="4782" y="1960"/>
                  </a:cubicBezTo>
                  <a:cubicBezTo>
                    <a:pt x="4790" y="1945"/>
                    <a:pt x="4775" y="1930"/>
                    <a:pt x="4790" y="1916"/>
                  </a:cubicBezTo>
                  <a:cubicBezTo>
                    <a:pt x="4804" y="1908"/>
                    <a:pt x="4819" y="1930"/>
                    <a:pt x="4819" y="1945"/>
                  </a:cubicBezTo>
                  <a:cubicBezTo>
                    <a:pt x="4841" y="1945"/>
                    <a:pt x="4849" y="1923"/>
                    <a:pt x="4849" y="1901"/>
                  </a:cubicBezTo>
                  <a:cubicBezTo>
                    <a:pt x="4886" y="1901"/>
                    <a:pt x="4908" y="1916"/>
                    <a:pt x="4945" y="1908"/>
                  </a:cubicBezTo>
                  <a:cubicBezTo>
                    <a:pt x="4960" y="1901"/>
                    <a:pt x="4968" y="1908"/>
                    <a:pt x="4983" y="1923"/>
                  </a:cubicBezTo>
                  <a:cubicBezTo>
                    <a:pt x="5005" y="1953"/>
                    <a:pt x="5049" y="1997"/>
                    <a:pt x="5094" y="2005"/>
                  </a:cubicBezTo>
                  <a:cubicBezTo>
                    <a:pt x="5094" y="2027"/>
                    <a:pt x="5116" y="2035"/>
                    <a:pt x="5116" y="2057"/>
                  </a:cubicBezTo>
                  <a:cubicBezTo>
                    <a:pt x="5116" y="2086"/>
                    <a:pt x="5109" y="2101"/>
                    <a:pt x="5101" y="2124"/>
                  </a:cubicBezTo>
                  <a:cubicBezTo>
                    <a:pt x="5087" y="2168"/>
                    <a:pt x="5101" y="2220"/>
                    <a:pt x="5072" y="2257"/>
                  </a:cubicBezTo>
                  <a:cubicBezTo>
                    <a:pt x="5035" y="2287"/>
                    <a:pt x="5012" y="2324"/>
                    <a:pt x="5064" y="2346"/>
                  </a:cubicBezTo>
                  <a:cubicBezTo>
                    <a:pt x="5094" y="2361"/>
                    <a:pt x="5109" y="2458"/>
                    <a:pt x="5101" y="2487"/>
                  </a:cubicBezTo>
                  <a:cubicBezTo>
                    <a:pt x="5057" y="2487"/>
                    <a:pt x="5101" y="2532"/>
                    <a:pt x="5116" y="2540"/>
                  </a:cubicBezTo>
                  <a:cubicBezTo>
                    <a:pt x="5153" y="2577"/>
                    <a:pt x="5205" y="2584"/>
                    <a:pt x="5250" y="2599"/>
                  </a:cubicBezTo>
                  <a:cubicBezTo>
                    <a:pt x="5265" y="2599"/>
                    <a:pt x="5272" y="2599"/>
                    <a:pt x="5280" y="2599"/>
                  </a:cubicBezTo>
                  <a:cubicBezTo>
                    <a:pt x="5280" y="2591"/>
                    <a:pt x="5280" y="2591"/>
                    <a:pt x="5280" y="2591"/>
                  </a:cubicBezTo>
                  <a:cubicBezTo>
                    <a:pt x="5280" y="2591"/>
                    <a:pt x="5280" y="2591"/>
                    <a:pt x="5280" y="2599"/>
                  </a:cubicBezTo>
                  <a:lnTo>
                    <a:pt x="5287" y="2599"/>
                  </a:lnTo>
                  <a:cubicBezTo>
                    <a:pt x="5287" y="2577"/>
                    <a:pt x="5287" y="2554"/>
                    <a:pt x="5287" y="2554"/>
                  </a:cubicBezTo>
                  <a:cubicBezTo>
                    <a:pt x="5272" y="2502"/>
                    <a:pt x="5324" y="2517"/>
                    <a:pt x="5361" y="2495"/>
                  </a:cubicBezTo>
                  <a:cubicBezTo>
                    <a:pt x="5421" y="2458"/>
                    <a:pt x="5346" y="2428"/>
                    <a:pt x="5332" y="2406"/>
                  </a:cubicBezTo>
                  <a:cubicBezTo>
                    <a:pt x="5317" y="2383"/>
                    <a:pt x="5302" y="2294"/>
                    <a:pt x="5339" y="2287"/>
                  </a:cubicBezTo>
                  <a:cubicBezTo>
                    <a:pt x="5384" y="2280"/>
                    <a:pt x="5339" y="2213"/>
                    <a:pt x="5384" y="2205"/>
                  </a:cubicBezTo>
                  <a:cubicBezTo>
                    <a:pt x="5384" y="2198"/>
                    <a:pt x="5384" y="2198"/>
                    <a:pt x="5384" y="2190"/>
                  </a:cubicBezTo>
                  <a:cubicBezTo>
                    <a:pt x="5428" y="2198"/>
                    <a:pt x="5502" y="2079"/>
                    <a:pt x="5532" y="2101"/>
                  </a:cubicBezTo>
                  <a:cubicBezTo>
                    <a:pt x="5554" y="2116"/>
                    <a:pt x="5562" y="2153"/>
                    <a:pt x="5591" y="2161"/>
                  </a:cubicBezTo>
                  <a:cubicBezTo>
                    <a:pt x="5614" y="2168"/>
                    <a:pt x="5651" y="2175"/>
                    <a:pt x="5681" y="2168"/>
                  </a:cubicBezTo>
                  <a:cubicBezTo>
                    <a:pt x="5688" y="2153"/>
                    <a:pt x="5703" y="2153"/>
                    <a:pt x="5718" y="2146"/>
                  </a:cubicBezTo>
                  <a:cubicBezTo>
                    <a:pt x="5725" y="2131"/>
                    <a:pt x="5725" y="2138"/>
                    <a:pt x="5733" y="2131"/>
                  </a:cubicBezTo>
                  <a:cubicBezTo>
                    <a:pt x="5733" y="2109"/>
                    <a:pt x="5747" y="2101"/>
                    <a:pt x="5762" y="2086"/>
                  </a:cubicBezTo>
                  <a:cubicBezTo>
                    <a:pt x="5755" y="2086"/>
                    <a:pt x="5747" y="2079"/>
                    <a:pt x="5740" y="2079"/>
                  </a:cubicBezTo>
                  <a:cubicBezTo>
                    <a:pt x="5733" y="2049"/>
                    <a:pt x="5777" y="2035"/>
                    <a:pt x="5770" y="2005"/>
                  </a:cubicBezTo>
                  <a:cubicBezTo>
                    <a:pt x="5755" y="1968"/>
                    <a:pt x="5695" y="1968"/>
                    <a:pt x="5658" y="1968"/>
                  </a:cubicBezTo>
                  <a:cubicBezTo>
                    <a:pt x="5658" y="1953"/>
                    <a:pt x="5651" y="1945"/>
                    <a:pt x="5651" y="1930"/>
                  </a:cubicBezTo>
                  <a:cubicBezTo>
                    <a:pt x="5599" y="1930"/>
                    <a:pt x="5599" y="1908"/>
                    <a:pt x="5599" y="1849"/>
                  </a:cubicBezTo>
                  <a:cubicBezTo>
                    <a:pt x="5562" y="1841"/>
                    <a:pt x="5569" y="1797"/>
                    <a:pt x="5540" y="1775"/>
                  </a:cubicBezTo>
                  <a:cubicBezTo>
                    <a:pt x="5502" y="1752"/>
                    <a:pt x="5480" y="1789"/>
                    <a:pt x="5450" y="1804"/>
                  </a:cubicBezTo>
                  <a:cubicBezTo>
                    <a:pt x="5428" y="1775"/>
                    <a:pt x="5458" y="1775"/>
                    <a:pt x="5473" y="1745"/>
                  </a:cubicBezTo>
                  <a:cubicBezTo>
                    <a:pt x="5480" y="1723"/>
                    <a:pt x="5450" y="1708"/>
                    <a:pt x="5458" y="1685"/>
                  </a:cubicBezTo>
                  <a:cubicBezTo>
                    <a:pt x="5517" y="1678"/>
                    <a:pt x="5525" y="1678"/>
                    <a:pt x="5525" y="1611"/>
                  </a:cubicBezTo>
                  <a:cubicBezTo>
                    <a:pt x="5532" y="1559"/>
                    <a:pt x="5510" y="1552"/>
                    <a:pt x="5465" y="1530"/>
                  </a:cubicBezTo>
                  <a:cubicBezTo>
                    <a:pt x="5458" y="1537"/>
                    <a:pt x="5443" y="1544"/>
                    <a:pt x="5435" y="1544"/>
                  </a:cubicBezTo>
                  <a:cubicBezTo>
                    <a:pt x="5428" y="1522"/>
                    <a:pt x="5428" y="1500"/>
                    <a:pt x="5435" y="1485"/>
                  </a:cubicBezTo>
                  <a:cubicBezTo>
                    <a:pt x="5443" y="1463"/>
                    <a:pt x="5465" y="1455"/>
                    <a:pt x="5458" y="1433"/>
                  </a:cubicBezTo>
                  <a:cubicBezTo>
                    <a:pt x="5465" y="1463"/>
                    <a:pt x="5554" y="1411"/>
                    <a:pt x="5562" y="1396"/>
                  </a:cubicBezTo>
                  <a:cubicBezTo>
                    <a:pt x="5584" y="1359"/>
                    <a:pt x="5577" y="1329"/>
                    <a:pt x="5577" y="1299"/>
                  </a:cubicBezTo>
                  <a:cubicBezTo>
                    <a:pt x="5577" y="1270"/>
                    <a:pt x="5584" y="1240"/>
                    <a:pt x="5584" y="1203"/>
                  </a:cubicBezTo>
                  <a:cubicBezTo>
                    <a:pt x="5554" y="1203"/>
                    <a:pt x="5532" y="1225"/>
                    <a:pt x="5510" y="1218"/>
                  </a:cubicBezTo>
                  <a:cubicBezTo>
                    <a:pt x="5510" y="1143"/>
                    <a:pt x="5606" y="1069"/>
                    <a:pt x="5554" y="987"/>
                  </a:cubicBezTo>
                  <a:cubicBezTo>
                    <a:pt x="5532" y="958"/>
                    <a:pt x="5495" y="973"/>
                    <a:pt x="5480" y="936"/>
                  </a:cubicBezTo>
                  <a:cubicBezTo>
                    <a:pt x="5465" y="913"/>
                    <a:pt x="5480" y="883"/>
                    <a:pt x="5473" y="854"/>
                  </a:cubicBezTo>
                  <a:cubicBezTo>
                    <a:pt x="5473" y="831"/>
                    <a:pt x="5465" y="817"/>
                    <a:pt x="5465" y="794"/>
                  </a:cubicBezTo>
                  <a:cubicBezTo>
                    <a:pt x="5488" y="787"/>
                    <a:pt x="5510" y="794"/>
                    <a:pt x="5502" y="824"/>
                  </a:cubicBezTo>
                  <a:cubicBezTo>
                    <a:pt x="5532" y="824"/>
                    <a:pt x="5547" y="787"/>
                    <a:pt x="5569" y="787"/>
                  </a:cubicBezTo>
                  <a:cubicBezTo>
                    <a:pt x="5599" y="779"/>
                    <a:pt x="5621" y="772"/>
                    <a:pt x="5629" y="750"/>
                  </a:cubicBezTo>
                  <a:cubicBezTo>
                    <a:pt x="5643" y="713"/>
                    <a:pt x="5629" y="698"/>
                    <a:pt x="5614" y="690"/>
                  </a:cubicBezTo>
                  <a:cubicBezTo>
                    <a:pt x="5599" y="705"/>
                    <a:pt x="5584" y="713"/>
                    <a:pt x="5554" y="713"/>
                  </a:cubicBezTo>
                  <a:cubicBezTo>
                    <a:pt x="5584" y="713"/>
                    <a:pt x="5599" y="705"/>
                    <a:pt x="5614" y="690"/>
                  </a:cubicBezTo>
                  <a:cubicBezTo>
                    <a:pt x="5599" y="676"/>
                    <a:pt x="5569" y="676"/>
                    <a:pt x="5547" y="668"/>
                  </a:cubicBezTo>
                  <a:cubicBezTo>
                    <a:pt x="5480" y="661"/>
                    <a:pt x="5435" y="609"/>
                    <a:pt x="5413" y="549"/>
                  </a:cubicBezTo>
                  <a:cubicBezTo>
                    <a:pt x="5398" y="520"/>
                    <a:pt x="5361" y="520"/>
                    <a:pt x="5354" y="497"/>
                  </a:cubicBezTo>
                  <a:cubicBezTo>
                    <a:pt x="5324" y="497"/>
                    <a:pt x="5317" y="497"/>
                    <a:pt x="5294" y="475"/>
                  </a:cubicBezTo>
                  <a:cubicBezTo>
                    <a:pt x="5287" y="468"/>
                    <a:pt x="5265" y="482"/>
                    <a:pt x="5257" y="490"/>
                  </a:cubicBezTo>
                  <a:cubicBezTo>
                    <a:pt x="5228" y="520"/>
                    <a:pt x="5213" y="527"/>
                    <a:pt x="5168" y="527"/>
                  </a:cubicBezTo>
                  <a:cubicBezTo>
                    <a:pt x="5124" y="534"/>
                    <a:pt x="5079" y="534"/>
                    <a:pt x="5042" y="520"/>
                  </a:cubicBezTo>
                  <a:cubicBezTo>
                    <a:pt x="4990" y="490"/>
                    <a:pt x="4960" y="482"/>
                    <a:pt x="4901" y="490"/>
                  </a:cubicBezTo>
                  <a:cubicBezTo>
                    <a:pt x="4886" y="490"/>
                    <a:pt x="4797" y="520"/>
                    <a:pt x="4797" y="482"/>
                  </a:cubicBezTo>
                  <a:cubicBezTo>
                    <a:pt x="4797" y="438"/>
                    <a:pt x="4760" y="431"/>
                    <a:pt x="4723" y="431"/>
                  </a:cubicBezTo>
                  <a:cubicBezTo>
                    <a:pt x="4671" y="431"/>
                    <a:pt x="4678" y="393"/>
                    <a:pt x="4648" y="371"/>
                  </a:cubicBezTo>
                  <a:cubicBezTo>
                    <a:pt x="4611" y="341"/>
                    <a:pt x="4604" y="408"/>
                    <a:pt x="4596" y="431"/>
                  </a:cubicBezTo>
                  <a:cubicBezTo>
                    <a:pt x="4582" y="431"/>
                    <a:pt x="4567" y="431"/>
                    <a:pt x="4552" y="431"/>
                  </a:cubicBezTo>
                  <a:cubicBezTo>
                    <a:pt x="4552" y="445"/>
                    <a:pt x="4552" y="453"/>
                    <a:pt x="4552" y="460"/>
                  </a:cubicBezTo>
                  <a:cubicBezTo>
                    <a:pt x="4507" y="460"/>
                    <a:pt x="4463" y="431"/>
                    <a:pt x="4418" y="438"/>
                  </a:cubicBezTo>
                  <a:cubicBezTo>
                    <a:pt x="4418" y="468"/>
                    <a:pt x="4418" y="490"/>
                    <a:pt x="4418" y="520"/>
                  </a:cubicBezTo>
                  <a:cubicBezTo>
                    <a:pt x="4359" y="520"/>
                    <a:pt x="4292" y="557"/>
                    <a:pt x="4233" y="527"/>
                  </a:cubicBezTo>
                  <a:cubicBezTo>
                    <a:pt x="4196" y="512"/>
                    <a:pt x="4166" y="460"/>
                    <a:pt x="4121" y="468"/>
                  </a:cubicBezTo>
                  <a:cubicBezTo>
                    <a:pt x="4114" y="490"/>
                    <a:pt x="4077" y="520"/>
                    <a:pt x="4062" y="482"/>
                  </a:cubicBezTo>
                  <a:cubicBezTo>
                    <a:pt x="4054" y="460"/>
                    <a:pt x="4062" y="438"/>
                    <a:pt x="4062" y="408"/>
                  </a:cubicBezTo>
                  <a:cubicBezTo>
                    <a:pt x="4032" y="401"/>
                    <a:pt x="4039" y="438"/>
                    <a:pt x="4017" y="453"/>
                  </a:cubicBezTo>
                  <a:cubicBezTo>
                    <a:pt x="3995" y="460"/>
                    <a:pt x="3973" y="445"/>
                    <a:pt x="3950" y="438"/>
                  </a:cubicBezTo>
                  <a:cubicBezTo>
                    <a:pt x="3898" y="408"/>
                    <a:pt x="3854" y="460"/>
                    <a:pt x="3846" y="505"/>
                  </a:cubicBezTo>
                  <a:cubicBezTo>
                    <a:pt x="3750" y="505"/>
                    <a:pt x="3668" y="564"/>
                    <a:pt x="3557" y="542"/>
                  </a:cubicBezTo>
                  <a:cubicBezTo>
                    <a:pt x="3520" y="534"/>
                    <a:pt x="3512" y="549"/>
                    <a:pt x="3482" y="512"/>
                  </a:cubicBezTo>
                  <a:cubicBezTo>
                    <a:pt x="3468" y="475"/>
                    <a:pt x="3438" y="534"/>
                    <a:pt x="3438" y="549"/>
                  </a:cubicBezTo>
                  <a:cubicBezTo>
                    <a:pt x="3401" y="542"/>
                    <a:pt x="3394" y="460"/>
                    <a:pt x="3379" y="431"/>
                  </a:cubicBezTo>
                  <a:cubicBezTo>
                    <a:pt x="3408" y="431"/>
                    <a:pt x="3453" y="445"/>
                    <a:pt x="3475" y="431"/>
                  </a:cubicBezTo>
                  <a:cubicBezTo>
                    <a:pt x="3475" y="438"/>
                    <a:pt x="3482" y="453"/>
                    <a:pt x="3482" y="460"/>
                  </a:cubicBezTo>
                  <a:cubicBezTo>
                    <a:pt x="3490" y="445"/>
                    <a:pt x="3505" y="438"/>
                    <a:pt x="3520" y="438"/>
                  </a:cubicBezTo>
                  <a:cubicBezTo>
                    <a:pt x="3475" y="386"/>
                    <a:pt x="3468" y="282"/>
                    <a:pt x="3401" y="267"/>
                  </a:cubicBezTo>
                  <a:cubicBezTo>
                    <a:pt x="3326" y="252"/>
                    <a:pt x="3297" y="282"/>
                    <a:pt x="3260" y="334"/>
                  </a:cubicBezTo>
                  <a:cubicBezTo>
                    <a:pt x="3237" y="334"/>
                    <a:pt x="3208" y="326"/>
                    <a:pt x="3193" y="341"/>
                  </a:cubicBezTo>
                  <a:cubicBezTo>
                    <a:pt x="3193" y="304"/>
                    <a:pt x="3126" y="312"/>
                    <a:pt x="3104" y="319"/>
                  </a:cubicBezTo>
                  <a:cubicBezTo>
                    <a:pt x="3059" y="326"/>
                    <a:pt x="3029" y="356"/>
                    <a:pt x="2978" y="356"/>
                  </a:cubicBezTo>
                  <a:cubicBezTo>
                    <a:pt x="2978" y="386"/>
                    <a:pt x="2970" y="401"/>
                    <a:pt x="2933" y="408"/>
                  </a:cubicBezTo>
                  <a:cubicBezTo>
                    <a:pt x="2940" y="431"/>
                    <a:pt x="2940" y="468"/>
                    <a:pt x="2911" y="482"/>
                  </a:cubicBezTo>
                  <a:cubicBezTo>
                    <a:pt x="2896" y="490"/>
                    <a:pt x="2881" y="490"/>
                    <a:pt x="2881" y="512"/>
                  </a:cubicBezTo>
                  <a:cubicBezTo>
                    <a:pt x="2844" y="512"/>
                    <a:pt x="2822" y="549"/>
                    <a:pt x="2807" y="571"/>
                  </a:cubicBezTo>
                  <a:cubicBezTo>
                    <a:pt x="2836" y="586"/>
                    <a:pt x="2851" y="594"/>
                    <a:pt x="2844" y="631"/>
                  </a:cubicBezTo>
                  <a:cubicBezTo>
                    <a:pt x="2822" y="624"/>
                    <a:pt x="2807" y="653"/>
                    <a:pt x="2784" y="661"/>
                  </a:cubicBezTo>
                  <a:cubicBezTo>
                    <a:pt x="2762" y="668"/>
                    <a:pt x="2732" y="653"/>
                    <a:pt x="2710" y="653"/>
                  </a:cubicBezTo>
                  <a:cubicBezTo>
                    <a:pt x="2703" y="676"/>
                    <a:pt x="2718" y="713"/>
                    <a:pt x="2688" y="713"/>
                  </a:cubicBezTo>
                  <a:cubicBezTo>
                    <a:pt x="2666" y="720"/>
                    <a:pt x="2643" y="713"/>
                    <a:pt x="2621" y="713"/>
                  </a:cubicBezTo>
                  <a:cubicBezTo>
                    <a:pt x="2591" y="713"/>
                    <a:pt x="2502" y="728"/>
                    <a:pt x="2502" y="683"/>
                  </a:cubicBezTo>
                  <a:cubicBezTo>
                    <a:pt x="2502" y="683"/>
                    <a:pt x="2502" y="683"/>
                    <a:pt x="2510" y="683"/>
                  </a:cubicBezTo>
                  <a:cubicBezTo>
                    <a:pt x="2524" y="646"/>
                    <a:pt x="2517" y="534"/>
                    <a:pt x="2480" y="520"/>
                  </a:cubicBezTo>
                  <a:cubicBezTo>
                    <a:pt x="2458" y="512"/>
                    <a:pt x="2421" y="512"/>
                    <a:pt x="2413" y="497"/>
                  </a:cubicBezTo>
                  <a:cubicBezTo>
                    <a:pt x="2391" y="460"/>
                    <a:pt x="2369" y="468"/>
                    <a:pt x="2332" y="468"/>
                  </a:cubicBezTo>
                  <a:cubicBezTo>
                    <a:pt x="2257" y="460"/>
                    <a:pt x="2168" y="497"/>
                    <a:pt x="2101" y="468"/>
                  </a:cubicBezTo>
                  <a:cubicBezTo>
                    <a:pt x="2064" y="445"/>
                    <a:pt x="2042" y="453"/>
                    <a:pt x="2005" y="460"/>
                  </a:cubicBezTo>
                  <a:cubicBezTo>
                    <a:pt x="1975" y="468"/>
                    <a:pt x="1953" y="445"/>
                    <a:pt x="1916" y="445"/>
                  </a:cubicBezTo>
                  <a:cubicBezTo>
                    <a:pt x="1849" y="453"/>
                    <a:pt x="1834" y="416"/>
                    <a:pt x="1804" y="356"/>
                  </a:cubicBezTo>
                  <a:cubicBezTo>
                    <a:pt x="1775" y="289"/>
                    <a:pt x="1745" y="267"/>
                    <a:pt x="1670" y="260"/>
                  </a:cubicBezTo>
                  <a:cubicBezTo>
                    <a:pt x="1611" y="252"/>
                    <a:pt x="1522" y="304"/>
                    <a:pt x="1470" y="252"/>
                  </a:cubicBezTo>
                  <a:cubicBezTo>
                    <a:pt x="1418" y="200"/>
                    <a:pt x="1425" y="134"/>
                    <a:pt x="1418" y="67"/>
                  </a:cubicBezTo>
                  <a:cubicBezTo>
                    <a:pt x="1418" y="74"/>
                    <a:pt x="1344" y="0"/>
                    <a:pt x="1336" y="0"/>
                  </a:cubicBezTo>
                  <a:cubicBezTo>
                    <a:pt x="1285" y="0"/>
                    <a:pt x="1299" y="81"/>
                    <a:pt x="1225" y="59"/>
                  </a:cubicBezTo>
                  <a:cubicBezTo>
                    <a:pt x="1203" y="52"/>
                    <a:pt x="1180" y="37"/>
                    <a:pt x="1158" y="29"/>
                  </a:cubicBezTo>
                  <a:cubicBezTo>
                    <a:pt x="1158" y="37"/>
                    <a:pt x="1166" y="37"/>
                    <a:pt x="1166" y="37"/>
                  </a:cubicBezTo>
                  <a:cubicBezTo>
                    <a:pt x="1166" y="37"/>
                    <a:pt x="1158" y="37"/>
                    <a:pt x="1158" y="29"/>
                  </a:cubicBezTo>
                  <a:lnTo>
                    <a:pt x="1151" y="29"/>
                  </a:lnTo>
                  <a:cubicBezTo>
                    <a:pt x="1128" y="37"/>
                    <a:pt x="1114" y="52"/>
                    <a:pt x="1099" y="52"/>
                  </a:cubicBezTo>
                  <a:cubicBezTo>
                    <a:pt x="1084" y="52"/>
                    <a:pt x="1069" y="59"/>
                    <a:pt x="1054" y="59"/>
                  </a:cubicBezTo>
                  <a:cubicBezTo>
                    <a:pt x="1017" y="67"/>
                    <a:pt x="1017" y="104"/>
                    <a:pt x="995" y="111"/>
                  </a:cubicBezTo>
                  <a:cubicBezTo>
                    <a:pt x="972" y="119"/>
                    <a:pt x="950" y="111"/>
                    <a:pt x="928" y="111"/>
                  </a:cubicBezTo>
                  <a:cubicBezTo>
                    <a:pt x="913" y="141"/>
                    <a:pt x="943" y="141"/>
                    <a:pt x="965" y="148"/>
                  </a:cubicBezTo>
                  <a:cubicBezTo>
                    <a:pt x="965" y="171"/>
                    <a:pt x="965" y="185"/>
                    <a:pt x="965" y="208"/>
                  </a:cubicBezTo>
                  <a:cubicBezTo>
                    <a:pt x="950" y="208"/>
                    <a:pt x="928" y="245"/>
                    <a:pt x="928" y="260"/>
                  </a:cubicBezTo>
                  <a:cubicBezTo>
                    <a:pt x="987" y="260"/>
                    <a:pt x="950" y="401"/>
                    <a:pt x="1047" y="319"/>
                  </a:cubicBezTo>
                  <a:cubicBezTo>
                    <a:pt x="1106" y="260"/>
                    <a:pt x="1225" y="319"/>
                    <a:pt x="1270" y="364"/>
                  </a:cubicBezTo>
                  <a:cubicBezTo>
                    <a:pt x="1247" y="356"/>
                    <a:pt x="1225" y="379"/>
                    <a:pt x="1203" y="379"/>
                  </a:cubicBezTo>
                  <a:cubicBezTo>
                    <a:pt x="1173" y="379"/>
                    <a:pt x="1151" y="364"/>
                    <a:pt x="1121" y="371"/>
                  </a:cubicBezTo>
                  <a:cubicBezTo>
                    <a:pt x="1114" y="379"/>
                    <a:pt x="1106" y="393"/>
                    <a:pt x="1099" y="401"/>
                  </a:cubicBezTo>
                  <a:cubicBezTo>
                    <a:pt x="1077" y="416"/>
                    <a:pt x="1054" y="416"/>
                    <a:pt x="1032" y="416"/>
                  </a:cubicBezTo>
                  <a:cubicBezTo>
                    <a:pt x="1032" y="423"/>
                    <a:pt x="1025" y="438"/>
                    <a:pt x="1025" y="453"/>
                  </a:cubicBezTo>
                  <a:cubicBezTo>
                    <a:pt x="995" y="460"/>
                    <a:pt x="935" y="445"/>
                    <a:pt x="913" y="482"/>
                  </a:cubicBezTo>
                  <a:cubicBezTo>
                    <a:pt x="898" y="505"/>
                    <a:pt x="913" y="542"/>
                    <a:pt x="883" y="549"/>
                  </a:cubicBezTo>
                  <a:cubicBezTo>
                    <a:pt x="861" y="557"/>
                    <a:pt x="846" y="571"/>
                    <a:pt x="824" y="571"/>
                  </a:cubicBezTo>
                  <a:cubicBezTo>
                    <a:pt x="794" y="586"/>
                    <a:pt x="765" y="571"/>
                    <a:pt x="727" y="571"/>
                  </a:cubicBezTo>
                  <a:cubicBezTo>
                    <a:pt x="727" y="571"/>
                    <a:pt x="735" y="594"/>
                    <a:pt x="735" y="601"/>
                  </a:cubicBezTo>
                  <a:cubicBezTo>
                    <a:pt x="742" y="609"/>
                    <a:pt x="772" y="609"/>
                    <a:pt x="780" y="609"/>
                  </a:cubicBezTo>
                  <a:cubicBezTo>
                    <a:pt x="831" y="609"/>
                    <a:pt x="831" y="631"/>
                    <a:pt x="869" y="661"/>
                  </a:cubicBezTo>
                  <a:cubicBezTo>
                    <a:pt x="935" y="720"/>
                    <a:pt x="950" y="779"/>
                    <a:pt x="943" y="869"/>
                  </a:cubicBezTo>
                  <a:cubicBezTo>
                    <a:pt x="928" y="869"/>
                    <a:pt x="854" y="869"/>
                    <a:pt x="854" y="883"/>
                  </a:cubicBezTo>
                  <a:cubicBezTo>
                    <a:pt x="846" y="898"/>
                    <a:pt x="869" y="913"/>
                    <a:pt x="869" y="928"/>
                  </a:cubicBezTo>
                  <a:cubicBezTo>
                    <a:pt x="869" y="987"/>
                    <a:pt x="780" y="943"/>
                    <a:pt x="765" y="995"/>
                  </a:cubicBezTo>
                  <a:cubicBezTo>
                    <a:pt x="750" y="973"/>
                    <a:pt x="742" y="958"/>
                    <a:pt x="713" y="965"/>
                  </a:cubicBezTo>
                  <a:cubicBezTo>
                    <a:pt x="713" y="943"/>
                    <a:pt x="713" y="928"/>
                    <a:pt x="713" y="913"/>
                  </a:cubicBezTo>
                  <a:cubicBezTo>
                    <a:pt x="683" y="906"/>
                    <a:pt x="653" y="913"/>
                    <a:pt x="631" y="891"/>
                  </a:cubicBezTo>
                  <a:cubicBezTo>
                    <a:pt x="609" y="869"/>
                    <a:pt x="616" y="846"/>
                    <a:pt x="579" y="854"/>
                  </a:cubicBezTo>
                  <a:cubicBezTo>
                    <a:pt x="579" y="869"/>
                    <a:pt x="564" y="883"/>
                    <a:pt x="557" y="906"/>
                  </a:cubicBezTo>
                  <a:cubicBezTo>
                    <a:pt x="623" y="913"/>
                    <a:pt x="579" y="1017"/>
                    <a:pt x="564" y="1047"/>
                  </a:cubicBezTo>
                  <a:cubicBezTo>
                    <a:pt x="557" y="1076"/>
                    <a:pt x="579" y="1121"/>
                    <a:pt x="549" y="1136"/>
                  </a:cubicBezTo>
                  <a:cubicBezTo>
                    <a:pt x="520" y="1151"/>
                    <a:pt x="527" y="1210"/>
                    <a:pt x="527" y="1240"/>
                  </a:cubicBezTo>
                  <a:cubicBezTo>
                    <a:pt x="505" y="1240"/>
                    <a:pt x="490" y="1240"/>
                    <a:pt x="475" y="1240"/>
                  </a:cubicBezTo>
                  <a:cubicBezTo>
                    <a:pt x="468" y="1240"/>
                    <a:pt x="460" y="1262"/>
                    <a:pt x="453" y="1262"/>
                  </a:cubicBezTo>
                  <a:cubicBezTo>
                    <a:pt x="430" y="1270"/>
                    <a:pt x="408" y="1255"/>
                    <a:pt x="386" y="1262"/>
                  </a:cubicBezTo>
                  <a:cubicBezTo>
                    <a:pt x="386" y="1284"/>
                    <a:pt x="386" y="1307"/>
                    <a:pt x="386" y="1322"/>
                  </a:cubicBezTo>
                  <a:cubicBezTo>
                    <a:pt x="230" y="1329"/>
                    <a:pt x="215" y="1463"/>
                    <a:pt x="170" y="1247"/>
                  </a:cubicBezTo>
                  <a:cubicBezTo>
                    <a:pt x="163" y="1218"/>
                    <a:pt x="163" y="1121"/>
                    <a:pt x="178" y="1069"/>
                  </a:cubicBezTo>
                  <a:cubicBezTo>
                    <a:pt x="178" y="1069"/>
                    <a:pt x="170" y="1069"/>
                    <a:pt x="163" y="1069"/>
                  </a:cubicBezTo>
                  <a:cubicBezTo>
                    <a:pt x="163" y="1076"/>
                    <a:pt x="163" y="1084"/>
                    <a:pt x="156" y="1091"/>
                  </a:cubicBezTo>
                  <a:cubicBezTo>
                    <a:pt x="141" y="1114"/>
                    <a:pt x="96" y="1099"/>
                    <a:pt x="89" y="1121"/>
                  </a:cubicBezTo>
                  <a:cubicBezTo>
                    <a:pt x="81" y="1136"/>
                    <a:pt x="111" y="1158"/>
                    <a:pt x="104" y="1181"/>
                  </a:cubicBezTo>
                  <a:cubicBezTo>
                    <a:pt x="96" y="1218"/>
                    <a:pt x="74" y="1195"/>
                    <a:pt x="59" y="1225"/>
                  </a:cubicBezTo>
                  <a:cubicBezTo>
                    <a:pt x="37" y="1270"/>
                    <a:pt x="104" y="1299"/>
                    <a:pt x="96" y="1344"/>
                  </a:cubicBezTo>
                  <a:cubicBezTo>
                    <a:pt x="89" y="1329"/>
                    <a:pt x="74" y="1329"/>
                    <a:pt x="74" y="1307"/>
                  </a:cubicBezTo>
                  <a:cubicBezTo>
                    <a:pt x="59" y="1307"/>
                    <a:pt x="44" y="1307"/>
                    <a:pt x="37" y="1307"/>
                  </a:cubicBezTo>
                  <a:cubicBezTo>
                    <a:pt x="22" y="1329"/>
                    <a:pt x="29" y="1336"/>
                    <a:pt x="37" y="1359"/>
                  </a:cubicBezTo>
                  <a:cubicBezTo>
                    <a:pt x="44" y="1359"/>
                    <a:pt x="74" y="1396"/>
                    <a:pt x="67" y="1396"/>
                  </a:cubicBezTo>
                  <a:cubicBezTo>
                    <a:pt x="59" y="1403"/>
                    <a:pt x="44" y="1403"/>
                    <a:pt x="37" y="1403"/>
                  </a:cubicBezTo>
                  <a:cubicBezTo>
                    <a:pt x="37" y="1440"/>
                    <a:pt x="15" y="1470"/>
                    <a:pt x="22" y="1507"/>
                  </a:cubicBezTo>
                  <a:cubicBezTo>
                    <a:pt x="74" y="1500"/>
                    <a:pt x="0" y="1641"/>
                    <a:pt x="22" y="1641"/>
                  </a:cubicBezTo>
                  <a:cubicBezTo>
                    <a:pt x="37" y="1641"/>
                    <a:pt x="52" y="1641"/>
                    <a:pt x="67" y="1641"/>
                  </a:cubicBezTo>
                  <a:cubicBezTo>
                    <a:pt x="67" y="1626"/>
                    <a:pt x="59" y="1589"/>
                    <a:pt x="81" y="1589"/>
                  </a:cubicBezTo>
                  <a:cubicBezTo>
                    <a:pt x="89" y="1589"/>
                    <a:pt x="111" y="1626"/>
                    <a:pt x="126" y="1633"/>
                  </a:cubicBezTo>
                  <a:cubicBezTo>
                    <a:pt x="104" y="1656"/>
                    <a:pt x="52" y="1648"/>
                    <a:pt x="44" y="1685"/>
                  </a:cubicBezTo>
                  <a:cubicBezTo>
                    <a:pt x="37" y="1708"/>
                    <a:pt x="52" y="1708"/>
                    <a:pt x="59" y="1723"/>
                  </a:cubicBezTo>
                  <a:cubicBezTo>
                    <a:pt x="59" y="1745"/>
                    <a:pt x="59" y="1767"/>
                    <a:pt x="59" y="1782"/>
                  </a:cubicBezTo>
                  <a:cubicBezTo>
                    <a:pt x="89" y="1789"/>
                    <a:pt x="118" y="1782"/>
                    <a:pt x="148" y="1789"/>
                  </a:cubicBezTo>
                  <a:cubicBezTo>
                    <a:pt x="118" y="1804"/>
                    <a:pt x="59" y="1782"/>
                    <a:pt x="44" y="1819"/>
                  </a:cubicBezTo>
                  <a:cubicBezTo>
                    <a:pt x="44" y="1834"/>
                    <a:pt x="52" y="1908"/>
                    <a:pt x="67" y="1916"/>
                  </a:cubicBezTo>
                  <a:cubicBezTo>
                    <a:pt x="67" y="1930"/>
                    <a:pt x="67" y="1945"/>
                    <a:pt x="67" y="1960"/>
                  </a:cubicBezTo>
                  <a:cubicBezTo>
                    <a:pt x="37" y="1968"/>
                    <a:pt x="67" y="1990"/>
                    <a:pt x="59" y="2005"/>
                  </a:cubicBezTo>
                  <a:cubicBezTo>
                    <a:pt x="37" y="2012"/>
                    <a:pt x="37" y="2079"/>
                    <a:pt x="67" y="2072"/>
                  </a:cubicBezTo>
                  <a:cubicBezTo>
                    <a:pt x="81" y="2049"/>
                    <a:pt x="96" y="2027"/>
                    <a:pt x="104" y="1997"/>
                  </a:cubicBezTo>
                  <a:cubicBezTo>
                    <a:pt x="118" y="1997"/>
                    <a:pt x="141" y="1997"/>
                    <a:pt x="163" y="1997"/>
                  </a:cubicBezTo>
                  <a:cubicBezTo>
                    <a:pt x="170" y="1975"/>
                    <a:pt x="156" y="1908"/>
                    <a:pt x="185" y="1916"/>
                  </a:cubicBezTo>
                  <a:cubicBezTo>
                    <a:pt x="185" y="1938"/>
                    <a:pt x="193" y="1945"/>
                    <a:pt x="200" y="1968"/>
                  </a:cubicBezTo>
                  <a:cubicBezTo>
                    <a:pt x="200" y="1983"/>
                    <a:pt x="200" y="2005"/>
                    <a:pt x="193" y="2020"/>
                  </a:cubicBezTo>
                  <a:cubicBezTo>
                    <a:pt x="178" y="2020"/>
                    <a:pt x="156" y="2012"/>
                    <a:pt x="148" y="2020"/>
                  </a:cubicBezTo>
                  <a:cubicBezTo>
                    <a:pt x="126" y="2027"/>
                    <a:pt x="141" y="2035"/>
                    <a:pt x="126" y="2042"/>
                  </a:cubicBezTo>
                  <a:cubicBezTo>
                    <a:pt x="118" y="2057"/>
                    <a:pt x="74" y="2094"/>
                    <a:pt x="111" y="2109"/>
                  </a:cubicBezTo>
                  <a:cubicBezTo>
                    <a:pt x="111" y="2116"/>
                    <a:pt x="118" y="2124"/>
                    <a:pt x="111" y="2131"/>
                  </a:cubicBezTo>
                  <a:cubicBezTo>
                    <a:pt x="133" y="2138"/>
                    <a:pt x="148" y="2131"/>
                    <a:pt x="163" y="2131"/>
                  </a:cubicBezTo>
                  <a:cubicBezTo>
                    <a:pt x="170" y="2138"/>
                    <a:pt x="178" y="2153"/>
                    <a:pt x="185" y="2161"/>
                  </a:cubicBezTo>
                  <a:cubicBezTo>
                    <a:pt x="170" y="2175"/>
                    <a:pt x="133" y="2168"/>
                    <a:pt x="111" y="2161"/>
                  </a:cubicBezTo>
                  <a:lnTo>
                    <a:pt x="111" y="2153"/>
                  </a:lnTo>
                  <a:cubicBezTo>
                    <a:pt x="44" y="2138"/>
                    <a:pt x="44" y="2228"/>
                    <a:pt x="59" y="2265"/>
                  </a:cubicBezTo>
                  <a:cubicBezTo>
                    <a:pt x="67" y="2272"/>
                    <a:pt x="81" y="2280"/>
                    <a:pt x="81" y="2287"/>
                  </a:cubicBezTo>
                  <a:cubicBezTo>
                    <a:pt x="89" y="2302"/>
                    <a:pt x="89" y="2309"/>
                    <a:pt x="89" y="2324"/>
                  </a:cubicBezTo>
                  <a:cubicBezTo>
                    <a:pt x="96" y="2346"/>
                    <a:pt x="111" y="2369"/>
                    <a:pt x="126" y="2383"/>
                  </a:cubicBezTo>
                  <a:cubicBezTo>
                    <a:pt x="118" y="2383"/>
                    <a:pt x="111" y="2383"/>
                    <a:pt x="104" y="2383"/>
                  </a:cubicBezTo>
                  <a:cubicBezTo>
                    <a:pt x="104" y="2376"/>
                    <a:pt x="104" y="2376"/>
                    <a:pt x="104" y="2369"/>
                  </a:cubicBezTo>
                  <a:cubicBezTo>
                    <a:pt x="96" y="2369"/>
                    <a:pt x="89" y="2369"/>
                    <a:pt x="89" y="2369"/>
                  </a:cubicBezTo>
                  <a:cubicBezTo>
                    <a:pt x="74" y="2406"/>
                    <a:pt x="74" y="2450"/>
                    <a:pt x="81" y="2480"/>
                  </a:cubicBezTo>
                  <a:cubicBezTo>
                    <a:pt x="89" y="2487"/>
                    <a:pt x="96" y="2495"/>
                    <a:pt x="111" y="2495"/>
                  </a:cubicBezTo>
                  <a:cubicBezTo>
                    <a:pt x="111" y="2517"/>
                    <a:pt x="111" y="2540"/>
                    <a:pt x="96" y="2547"/>
                  </a:cubicBezTo>
                  <a:cubicBezTo>
                    <a:pt x="111" y="2554"/>
                    <a:pt x="126" y="2554"/>
                    <a:pt x="141" y="2554"/>
                  </a:cubicBezTo>
                  <a:cubicBezTo>
                    <a:pt x="141" y="2540"/>
                    <a:pt x="156" y="2525"/>
                    <a:pt x="170" y="2532"/>
                  </a:cubicBezTo>
                  <a:cubicBezTo>
                    <a:pt x="163" y="2554"/>
                    <a:pt x="170" y="2577"/>
                    <a:pt x="163" y="2591"/>
                  </a:cubicBezTo>
                  <a:cubicBezTo>
                    <a:pt x="163" y="2554"/>
                    <a:pt x="111" y="2562"/>
                    <a:pt x="81" y="2562"/>
                  </a:cubicBezTo>
                  <a:cubicBezTo>
                    <a:pt x="74" y="2606"/>
                    <a:pt x="104" y="2606"/>
                    <a:pt x="126" y="2621"/>
                  </a:cubicBezTo>
                  <a:cubicBezTo>
                    <a:pt x="133" y="2651"/>
                    <a:pt x="111" y="2673"/>
                    <a:pt x="96" y="2695"/>
                  </a:cubicBezTo>
                  <a:cubicBezTo>
                    <a:pt x="111" y="2695"/>
                    <a:pt x="111" y="2695"/>
                    <a:pt x="118" y="2695"/>
                  </a:cubicBezTo>
                  <a:cubicBezTo>
                    <a:pt x="118" y="2725"/>
                    <a:pt x="126" y="2785"/>
                    <a:pt x="170" y="2777"/>
                  </a:cubicBezTo>
                  <a:cubicBezTo>
                    <a:pt x="104" y="2792"/>
                    <a:pt x="148" y="2859"/>
                    <a:pt x="170" y="2896"/>
                  </a:cubicBezTo>
                  <a:cubicBezTo>
                    <a:pt x="208" y="2948"/>
                    <a:pt x="178" y="3000"/>
                    <a:pt x="185" y="3059"/>
                  </a:cubicBezTo>
                  <a:cubicBezTo>
                    <a:pt x="200" y="3059"/>
                    <a:pt x="215" y="3059"/>
                    <a:pt x="230" y="3067"/>
                  </a:cubicBezTo>
                  <a:cubicBezTo>
                    <a:pt x="215" y="3082"/>
                    <a:pt x="200" y="3082"/>
                    <a:pt x="185" y="3089"/>
                  </a:cubicBezTo>
                  <a:cubicBezTo>
                    <a:pt x="200" y="3141"/>
                    <a:pt x="237" y="3230"/>
                    <a:pt x="193" y="3275"/>
                  </a:cubicBezTo>
                  <a:cubicBezTo>
                    <a:pt x="208" y="3275"/>
                    <a:pt x="223" y="3275"/>
                    <a:pt x="237" y="3282"/>
                  </a:cubicBezTo>
                  <a:cubicBezTo>
                    <a:pt x="237" y="3304"/>
                    <a:pt x="215" y="3297"/>
                    <a:pt x="215" y="3312"/>
                  </a:cubicBezTo>
                  <a:cubicBezTo>
                    <a:pt x="208" y="3319"/>
                    <a:pt x="215" y="3342"/>
                    <a:pt x="215" y="3356"/>
                  </a:cubicBezTo>
                  <a:cubicBezTo>
                    <a:pt x="230" y="3364"/>
                    <a:pt x="252" y="3371"/>
                    <a:pt x="245" y="3401"/>
                  </a:cubicBezTo>
                  <a:cubicBezTo>
                    <a:pt x="223" y="3393"/>
                    <a:pt x="215" y="3416"/>
                    <a:pt x="223" y="3431"/>
                  </a:cubicBezTo>
                  <a:cubicBezTo>
                    <a:pt x="260" y="3431"/>
                    <a:pt x="230" y="3497"/>
                    <a:pt x="230" y="3527"/>
                  </a:cubicBezTo>
                  <a:cubicBezTo>
                    <a:pt x="245" y="3527"/>
                    <a:pt x="252" y="3535"/>
                    <a:pt x="260" y="3535"/>
                  </a:cubicBezTo>
                  <a:cubicBezTo>
                    <a:pt x="267" y="3557"/>
                    <a:pt x="245" y="3557"/>
                    <a:pt x="223" y="3557"/>
                  </a:cubicBezTo>
                  <a:cubicBezTo>
                    <a:pt x="252" y="3594"/>
                    <a:pt x="245" y="3683"/>
                    <a:pt x="245" y="3728"/>
                  </a:cubicBezTo>
                  <a:cubicBezTo>
                    <a:pt x="245" y="3750"/>
                    <a:pt x="237" y="3780"/>
                    <a:pt x="237" y="3809"/>
                  </a:cubicBezTo>
                  <a:cubicBezTo>
                    <a:pt x="237" y="3839"/>
                    <a:pt x="252" y="3869"/>
                    <a:pt x="260" y="3898"/>
                  </a:cubicBezTo>
                  <a:cubicBezTo>
                    <a:pt x="260" y="3928"/>
                    <a:pt x="252" y="3958"/>
                    <a:pt x="267" y="3987"/>
                  </a:cubicBezTo>
                  <a:cubicBezTo>
                    <a:pt x="282" y="4017"/>
                    <a:pt x="282" y="4039"/>
                    <a:pt x="289" y="4077"/>
                  </a:cubicBezTo>
                  <a:cubicBezTo>
                    <a:pt x="289" y="4092"/>
                    <a:pt x="282" y="4114"/>
                    <a:pt x="289" y="4129"/>
                  </a:cubicBezTo>
                  <a:cubicBezTo>
                    <a:pt x="289" y="4144"/>
                    <a:pt x="312" y="4151"/>
                    <a:pt x="312" y="4166"/>
                  </a:cubicBezTo>
                  <a:cubicBezTo>
                    <a:pt x="312" y="4188"/>
                    <a:pt x="289" y="4203"/>
                    <a:pt x="275" y="4218"/>
                  </a:cubicBezTo>
                  <a:cubicBezTo>
                    <a:pt x="275" y="4240"/>
                    <a:pt x="297" y="4247"/>
                    <a:pt x="312" y="4262"/>
                  </a:cubicBezTo>
                  <a:cubicBezTo>
                    <a:pt x="326" y="4270"/>
                    <a:pt x="341" y="4292"/>
                    <a:pt x="356" y="4307"/>
                  </a:cubicBezTo>
                  <a:cubicBezTo>
                    <a:pt x="378" y="4344"/>
                    <a:pt x="378" y="4389"/>
                    <a:pt x="401" y="4433"/>
                  </a:cubicBezTo>
                  <a:cubicBezTo>
                    <a:pt x="408" y="4448"/>
                    <a:pt x="408" y="4463"/>
                    <a:pt x="415" y="4470"/>
                  </a:cubicBezTo>
                  <a:cubicBezTo>
                    <a:pt x="438" y="4470"/>
                    <a:pt x="453" y="4478"/>
                    <a:pt x="475" y="447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24" name="Freeform 8">
              <a:extLst>
                <a:ext uri="{FF2B5EF4-FFF2-40B4-BE49-F238E27FC236}">
                  <a16:creationId xmlns:a16="http://schemas.microsoft.com/office/drawing/2014/main" id="{25631403-2C66-614D-AA87-84A326D665A1}"/>
                </a:ext>
              </a:extLst>
            </p:cNvPr>
            <p:cNvSpPr>
              <a:spLocks noChangeArrowheads="1"/>
            </p:cNvSpPr>
            <p:nvPr/>
          </p:nvSpPr>
          <p:spPr bwMode="auto">
            <a:xfrm>
              <a:off x="8528547" y="5133583"/>
              <a:ext cx="2520215" cy="2255636"/>
            </a:xfrm>
            <a:custGeom>
              <a:avLst/>
              <a:gdLst>
                <a:gd name="T0" fmla="*/ 1181 w 5830"/>
                <a:gd name="T1" fmla="*/ 3906 h 5221"/>
                <a:gd name="T2" fmla="*/ 1485 w 5830"/>
                <a:gd name="T3" fmla="*/ 3921 h 5221"/>
                <a:gd name="T4" fmla="*/ 1693 w 5830"/>
                <a:gd name="T5" fmla="*/ 3884 h 5221"/>
                <a:gd name="T6" fmla="*/ 1908 w 5830"/>
                <a:gd name="T7" fmla="*/ 4121 h 5221"/>
                <a:gd name="T8" fmla="*/ 2213 w 5830"/>
                <a:gd name="T9" fmla="*/ 4225 h 5221"/>
                <a:gd name="T10" fmla="*/ 2413 w 5830"/>
                <a:gd name="T11" fmla="*/ 4233 h 5221"/>
                <a:gd name="T12" fmla="*/ 2532 w 5830"/>
                <a:gd name="T13" fmla="*/ 4530 h 5221"/>
                <a:gd name="T14" fmla="*/ 2614 w 5830"/>
                <a:gd name="T15" fmla="*/ 4938 h 5221"/>
                <a:gd name="T16" fmla="*/ 2896 w 5830"/>
                <a:gd name="T17" fmla="*/ 5035 h 5221"/>
                <a:gd name="T18" fmla="*/ 3037 w 5830"/>
                <a:gd name="T19" fmla="*/ 5220 h 5221"/>
                <a:gd name="T20" fmla="*/ 3186 w 5830"/>
                <a:gd name="T21" fmla="*/ 5042 h 5221"/>
                <a:gd name="T22" fmla="*/ 3468 w 5830"/>
                <a:gd name="T23" fmla="*/ 4649 h 5221"/>
                <a:gd name="T24" fmla="*/ 3371 w 5830"/>
                <a:gd name="T25" fmla="*/ 4374 h 5221"/>
                <a:gd name="T26" fmla="*/ 3371 w 5830"/>
                <a:gd name="T27" fmla="*/ 4121 h 5221"/>
                <a:gd name="T28" fmla="*/ 3542 w 5830"/>
                <a:gd name="T29" fmla="*/ 4055 h 5221"/>
                <a:gd name="T30" fmla="*/ 3653 w 5830"/>
                <a:gd name="T31" fmla="*/ 3817 h 5221"/>
                <a:gd name="T32" fmla="*/ 3735 w 5830"/>
                <a:gd name="T33" fmla="*/ 4047 h 5221"/>
                <a:gd name="T34" fmla="*/ 4114 w 5830"/>
                <a:gd name="T35" fmla="*/ 4166 h 5221"/>
                <a:gd name="T36" fmla="*/ 4092 w 5830"/>
                <a:gd name="T37" fmla="*/ 4396 h 5221"/>
                <a:gd name="T38" fmla="*/ 3928 w 5830"/>
                <a:gd name="T39" fmla="*/ 4567 h 5221"/>
                <a:gd name="T40" fmla="*/ 4144 w 5830"/>
                <a:gd name="T41" fmla="*/ 4693 h 5221"/>
                <a:gd name="T42" fmla="*/ 4307 w 5830"/>
                <a:gd name="T43" fmla="*/ 4433 h 5221"/>
                <a:gd name="T44" fmla="*/ 4656 w 5830"/>
                <a:gd name="T45" fmla="*/ 4441 h 5221"/>
                <a:gd name="T46" fmla="*/ 4782 w 5830"/>
                <a:gd name="T47" fmla="*/ 4560 h 5221"/>
                <a:gd name="T48" fmla="*/ 4975 w 5830"/>
                <a:gd name="T49" fmla="*/ 4196 h 5221"/>
                <a:gd name="T50" fmla="*/ 4849 w 5830"/>
                <a:gd name="T51" fmla="*/ 3928 h 5221"/>
                <a:gd name="T52" fmla="*/ 5139 w 5830"/>
                <a:gd name="T53" fmla="*/ 3854 h 5221"/>
                <a:gd name="T54" fmla="*/ 5094 w 5830"/>
                <a:gd name="T55" fmla="*/ 3683 h 5221"/>
                <a:gd name="T56" fmla="*/ 4663 w 5830"/>
                <a:gd name="T57" fmla="*/ 3565 h 5221"/>
                <a:gd name="T58" fmla="*/ 4968 w 5830"/>
                <a:gd name="T59" fmla="*/ 3060 h 5221"/>
                <a:gd name="T60" fmla="*/ 5391 w 5830"/>
                <a:gd name="T61" fmla="*/ 2859 h 5221"/>
                <a:gd name="T62" fmla="*/ 5770 w 5830"/>
                <a:gd name="T63" fmla="*/ 2658 h 5221"/>
                <a:gd name="T64" fmla="*/ 5748 w 5830"/>
                <a:gd name="T65" fmla="*/ 2525 h 5221"/>
                <a:gd name="T66" fmla="*/ 5569 w 5830"/>
                <a:gd name="T67" fmla="*/ 2555 h 5221"/>
                <a:gd name="T68" fmla="*/ 5339 w 5830"/>
                <a:gd name="T69" fmla="*/ 2525 h 5221"/>
                <a:gd name="T70" fmla="*/ 5384 w 5830"/>
                <a:gd name="T71" fmla="*/ 2428 h 5221"/>
                <a:gd name="T72" fmla="*/ 5428 w 5830"/>
                <a:gd name="T73" fmla="*/ 2228 h 5221"/>
                <a:gd name="T74" fmla="*/ 5295 w 5830"/>
                <a:gd name="T75" fmla="*/ 1804 h 5221"/>
                <a:gd name="T76" fmla="*/ 4997 w 5830"/>
                <a:gd name="T77" fmla="*/ 1983 h 5221"/>
                <a:gd name="T78" fmla="*/ 4908 w 5830"/>
                <a:gd name="T79" fmla="*/ 1582 h 5221"/>
                <a:gd name="T80" fmla="*/ 4567 w 5830"/>
                <a:gd name="T81" fmla="*/ 1582 h 5221"/>
                <a:gd name="T82" fmla="*/ 4493 w 5830"/>
                <a:gd name="T83" fmla="*/ 1723 h 5221"/>
                <a:gd name="T84" fmla="*/ 4403 w 5830"/>
                <a:gd name="T85" fmla="*/ 1552 h 5221"/>
                <a:gd name="T86" fmla="*/ 4106 w 5830"/>
                <a:gd name="T87" fmla="*/ 1196 h 5221"/>
                <a:gd name="T88" fmla="*/ 3995 w 5830"/>
                <a:gd name="T89" fmla="*/ 743 h 5221"/>
                <a:gd name="T90" fmla="*/ 3765 w 5830"/>
                <a:gd name="T91" fmla="*/ 654 h 5221"/>
                <a:gd name="T92" fmla="*/ 3453 w 5830"/>
                <a:gd name="T93" fmla="*/ 564 h 5221"/>
                <a:gd name="T94" fmla="*/ 3483 w 5830"/>
                <a:gd name="T95" fmla="*/ 357 h 5221"/>
                <a:gd name="T96" fmla="*/ 3453 w 5830"/>
                <a:gd name="T97" fmla="*/ 149 h 5221"/>
                <a:gd name="T98" fmla="*/ 3126 w 5830"/>
                <a:gd name="T99" fmla="*/ 74 h 5221"/>
                <a:gd name="T100" fmla="*/ 2785 w 5830"/>
                <a:gd name="T101" fmla="*/ 67 h 5221"/>
                <a:gd name="T102" fmla="*/ 2436 w 5830"/>
                <a:gd name="T103" fmla="*/ 735 h 5221"/>
                <a:gd name="T104" fmla="*/ 1938 w 5830"/>
                <a:gd name="T105" fmla="*/ 1151 h 5221"/>
                <a:gd name="T106" fmla="*/ 1374 w 5830"/>
                <a:gd name="T107" fmla="*/ 1485 h 5221"/>
                <a:gd name="T108" fmla="*/ 847 w 5830"/>
                <a:gd name="T109" fmla="*/ 1337 h 5221"/>
                <a:gd name="T110" fmla="*/ 319 w 5830"/>
                <a:gd name="T111" fmla="*/ 1701 h 5221"/>
                <a:gd name="T112" fmla="*/ 178 w 5830"/>
                <a:gd name="T113" fmla="*/ 2258 h 5221"/>
                <a:gd name="T114" fmla="*/ 423 w 5830"/>
                <a:gd name="T115" fmla="*/ 2347 h 5221"/>
                <a:gd name="T116" fmla="*/ 371 w 5830"/>
                <a:gd name="T117" fmla="*/ 2785 h 5221"/>
                <a:gd name="T118" fmla="*/ 512 w 5830"/>
                <a:gd name="T119" fmla="*/ 2978 h 5221"/>
                <a:gd name="T120" fmla="*/ 809 w 5830"/>
                <a:gd name="T121" fmla="*/ 3386 h 5221"/>
                <a:gd name="T122" fmla="*/ 943 w 5830"/>
                <a:gd name="T123" fmla="*/ 3854 h 5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30" h="5221">
                  <a:moveTo>
                    <a:pt x="1106" y="3832"/>
                  </a:moveTo>
                  <a:lnTo>
                    <a:pt x="1106" y="3832"/>
                  </a:lnTo>
                  <a:cubicBezTo>
                    <a:pt x="1121" y="3839"/>
                    <a:pt x="1114" y="3869"/>
                    <a:pt x="1121" y="3891"/>
                  </a:cubicBezTo>
                  <a:cubicBezTo>
                    <a:pt x="1129" y="3913"/>
                    <a:pt x="1158" y="3913"/>
                    <a:pt x="1181" y="3906"/>
                  </a:cubicBezTo>
                  <a:cubicBezTo>
                    <a:pt x="1181" y="3899"/>
                    <a:pt x="1188" y="3884"/>
                    <a:pt x="1188" y="3869"/>
                  </a:cubicBezTo>
                  <a:cubicBezTo>
                    <a:pt x="1225" y="3869"/>
                    <a:pt x="1277" y="3854"/>
                    <a:pt x="1314" y="3869"/>
                  </a:cubicBezTo>
                  <a:cubicBezTo>
                    <a:pt x="1344" y="3884"/>
                    <a:pt x="1366" y="3891"/>
                    <a:pt x="1403" y="3891"/>
                  </a:cubicBezTo>
                  <a:cubicBezTo>
                    <a:pt x="1441" y="3884"/>
                    <a:pt x="1470" y="3891"/>
                    <a:pt x="1485" y="3921"/>
                  </a:cubicBezTo>
                  <a:cubicBezTo>
                    <a:pt x="1492" y="3943"/>
                    <a:pt x="1500" y="3980"/>
                    <a:pt x="1530" y="3973"/>
                  </a:cubicBezTo>
                  <a:cubicBezTo>
                    <a:pt x="1530" y="3951"/>
                    <a:pt x="1544" y="3906"/>
                    <a:pt x="1574" y="3913"/>
                  </a:cubicBezTo>
                  <a:cubicBezTo>
                    <a:pt x="1574" y="3936"/>
                    <a:pt x="1582" y="3943"/>
                    <a:pt x="1604" y="3943"/>
                  </a:cubicBezTo>
                  <a:cubicBezTo>
                    <a:pt x="1611" y="3906"/>
                    <a:pt x="1663" y="3876"/>
                    <a:pt x="1693" y="3884"/>
                  </a:cubicBezTo>
                  <a:cubicBezTo>
                    <a:pt x="1700" y="3913"/>
                    <a:pt x="1693" y="3943"/>
                    <a:pt x="1723" y="3958"/>
                  </a:cubicBezTo>
                  <a:cubicBezTo>
                    <a:pt x="1752" y="3980"/>
                    <a:pt x="1812" y="3943"/>
                    <a:pt x="1834" y="3980"/>
                  </a:cubicBezTo>
                  <a:cubicBezTo>
                    <a:pt x="1849" y="4003"/>
                    <a:pt x="1841" y="4025"/>
                    <a:pt x="1864" y="4047"/>
                  </a:cubicBezTo>
                  <a:cubicBezTo>
                    <a:pt x="1894" y="4070"/>
                    <a:pt x="1901" y="4084"/>
                    <a:pt x="1908" y="4121"/>
                  </a:cubicBezTo>
                  <a:cubicBezTo>
                    <a:pt x="1938" y="4114"/>
                    <a:pt x="1938" y="4084"/>
                    <a:pt x="1960" y="4062"/>
                  </a:cubicBezTo>
                  <a:cubicBezTo>
                    <a:pt x="1990" y="4055"/>
                    <a:pt x="2027" y="4121"/>
                    <a:pt x="2057" y="4129"/>
                  </a:cubicBezTo>
                  <a:cubicBezTo>
                    <a:pt x="2057" y="4151"/>
                    <a:pt x="2057" y="4173"/>
                    <a:pt x="2064" y="4196"/>
                  </a:cubicBezTo>
                  <a:cubicBezTo>
                    <a:pt x="2109" y="4196"/>
                    <a:pt x="2198" y="4173"/>
                    <a:pt x="2213" y="4225"/>
                  </a:cubicBezTo>
                  <a:cubicBezTo>
                    <a:pt x="2257" y="4248"/>
                    <a:pt x="2250" y="4166"/>
                    <a:pt x="2265" y="4144"/>
                  </a:cubicBezTo>
                  <a:cubicBezTo>
                    <a:pt x="2287" y="4114"/>
                    <a:pt x="2324" y="4129"/>
                    <a:pt x="2361" y="4136"/>
                  </a:cubicBezTo>
                  <a:cubicBezTo>
                    <a:pt x="2361" y="4166"/>
                    <a:pt x="2346" y="4196"/>
                    <a:pt x="2354" y="4225"/>
                  </a:cubicBezTo>
                  <a:cubicBezTo>
                    <a:pt x="2376" y="4225"/>
                    <a:pt x="2398" y="4218"/>
                    <a:pt x="2413" y="4233"/>
                  </a:cubicBezTo>
                  <a:cubicBezTo>
                    <a:pt x="2369" y="4262"/>
                    <a:pt x="2324" y="4270"/>
                    <a:pt x="2317" y="4322"/>
                  </a:cubicBezTo>
                  <a:cubicBezTo>
                    <a:pt x="2309" y="4374"/>
                    <a:pt x="2339" y="4426"/>
                    <a:pt x="2391" y="4418"/>
                  </a:cubicBezTo>
                  <a:cubicBezTo>
                    <a:pt x="2376" y="4478"/>
                    <a:pt x="2406" y="4515"/>
                    <a:pt x="2451" y="4463"/>
                  </a:cubicBezTo>
                  <a:cubicBezTo>
                    <a:pt x="2495" y="4404"/>
                    <a:pt x="2547" y="4470"/>
                    <a:pt x="2532" y="4530"/>
                  </a:cubicBezTo>
                  <a:cubicBezTo>
                    <a:pt x="2517" y="4575"/>
                    <a:pt x="2421" y="4619"/>
                    <a:pt x="2443" y="4671"/>
                  </a:cubicBezTo>
                  <a:cubicBezTo>
                    <a:pt x="2458" y="4701"/>
                    <a:pt x="2495" y="4686"/>
                    <a:pt x="2510" y="4708"/>
                  </a:cubicBezTo>
                  <a:cubicBezTo>
                    <a:pt x="2532" y="4738"/>
                    <a:pt x="2510" y="4775"/>
                    <a:pt x="2540" y="4805"/>
                  </a:cubicBezTo>
                  <a:cubicBezTo>
                    <a:pt x="2666" y="4738"/>
                    <a:pt x="2569" y="4894"/>
                    <a:pt x="2614" y="4938"/>
                  </a:cubicBezTo>
                  <a:cubicBezTo>
                    <a:pt x="2643" y="4960"/>
                    <a:pt x="2696" y="4938"/>
                    <a:pt x="2725" y="4953"/>
                  </a:cubicBezTo>
                  <a:cubicBezTo>
                    <a:pt x="2762" y="4968"/>
                    <a:pt x="2755" y="5020"/>
                    <a:pt x="2799" y="5012"/>
                  </a:cubicBezTo>
                  <a:lnTo>
                    <a:pt x="2799" y="5020"/>
                  </a:lnTo>
                  <a:cubicBezTo>
                    <a:pt x="2829" y="5020"/>
                    <a:pt x="2874" y="5012"/>
                    <a:pt x="2896" y="5035"/>
                  </a:cubicBezTo>
                  <a:cubicBezTo>
                    <a:pt x="2933" y="5072"/>
                    <a:pt x="2911" y="5087"/>
                    <a:pt x="2911" y="5124"/>
                  </a:cubicBezTo>
                  <a:cubicBezTo>
                    <a:pt x="2896" y="5176"/>
                    <a:pt x="2970" y="5139"/>
                    <a:pt x="2993" y="5146"/>
                  </a:cubicBezTo>
                  <a:cubicBezTo>
                    <a:pt x="3022" y="5154"/>
                    <a:pt x="3022" y="5183"/>
                    <a:pt x="3022" y="5213"/>
                  </a:cubicBezTo>
                  <a:cubicBezTo>
                    <a:pt x="3030" y="5213"/>
                    <a:pt x="3030" y="5213"/>
                    <a:pt x="3037" y="5220"/>
                  </a:cubicBezTo>
                  <a:cubicBezTo>
                    <a:pt x="3045" y="5220"/>
                    <a:pt x="3045" y="5220"/>
                    <a:pt x="3045" y="5213"/>
                  </a:cubicBezTo>
                  <a:cubicBezTo>
                    <a:pt x="3052" y="5191"/>
                    <a:pt x="3104" y="5213"/>
                    <a:pt x="3111" y="5220"/>
                  </a:cubicBezTo>
                  <a:cubicBezTo>
                    <a:pt x="3156" y="5154"/>
                    <a:pt x="3245" y="5183"/>
                    <a:pt x="3297" y="5131"/>
                  </a:cubicBezTo>
                  <a:cubicBezTo>
                    <a:pt x="3334" y="5094"/>
                    <a:pt x="3208" y="5057"/>
                    <a:pt x="3186" y="5042"/>
                  </a:cubicBezTo>
                  <a:cubicBezTo>
                    <a:pt x="3223" y="5012"/>
                    <a:pt x="3201" y="4998"/>
                    <a:pt x="3201" y="4953"/>
                  </a:cubicBezTo>
                  <a:cubicBezTo>
                    <a:pt x="3267" y="4931"/>
                    <a:pt x="3349" y="4923"/>
                    <a:pt x="3408" y="4886"/>
                  </a:cubicBezTo>
                  <a:cubicBezTo>
                    <a:pt x="3460" y="4857"/>
                    <a:pt x="3468" y="4797"/>
                    <a:pt x="3468" y="4745"/>
                  </a:cubicBezTo>
                  <a:cubicBezTo>
                    <a:pt x="3468" y="4715"/>
                    <a:pt x="3460" y="4678"/>
                    <a:pt x="3468" y="4649"/>
                  </a:cubicBezTo>
                  <a:cubicBezTo>
                    <a:pt x="3468" y="4612"/>
                    <a:pt x="3490" y="4597"/>
                    <a:pt x="3512" y="4575"/>
                  </a:cubicBezTo>
                  <a:cubicBezTo>
                    <a:pt x="3535" y="4545"/>
                    <a:pt x="3520" y="4515"/>
                    <a:pt x="3505" y="4485"/>
                  </a:cubicBezTo>
                  <a:cubicBezTo>
                    <a:pt x="3490" y="4456"/>
                    <a:pt x="3490" y="4411"/>
                    <a:pt x="3490" y="4374"/>
                  </a:cubicBezTo>
                  <a:cubicBezTo>
                    <a:pt x="3453" y="4374"/>
                    <a:pt x="3408" y="4374"/>
                    <a:pt x="3371" y="4374"/>
                  </a:cubicBezTo>
                  <a:cubicBezTo>
                    <a:pt x="3386" y="4352"/>
                    <a:pt x="3408" y="4337"/>
                    <a:pt x="3416" y="4315"/>
                  </a:cubicBezTo>
                  <a:cubicBezTo>
                    <a:pt x="3431" y="4285"/>
                    <a:pt x="3408" y="4248"/>
                    <a:pt x="3438" y="4233"/>
                  </a:cubicBezTo>
                  <a:cubicBezTo>
                    <a:pt x="3431" y="4210"/>
                    <a:pt x="3393" y="4203"/>
                    <a:pt x="3371" y="4196"/>
                  </a:cubicBezTo>
                  <a:cubicBezTo>
                    <a:pt x="3371" y="4173"/>
                    <a:pt x="3356" y="4144"/>
                    <a:pt x="3371" y="4121"/>
                  </a:cubicBezTo>
                  <a:cubicBezTo>
                    <a:pt x="3386" y="4099"/>
                    <a:pt x="3431" y="4099"/>
                    <a:pt x="3431" y="4070"/>
                  </a:cubicBezTo>
                  <a:cubicBezTo>
                    <a:pt x="3431" y="4040"/>
                    <a:pt x="3379" y="3965"/>
                    <a:pt x="3453" y="3980"/>
                  </a:cubicBezTo>
                  <a:cubicBezTo>
                    <a:pt x="3446" y="4017"/>
                    <a:pt x="3468" y="3995"/>
                    <a:pt x="3483" y="4017"/>
                  </a:cubicBezTo>
                  <a:cubicBezTo>
                    <a:pt x="3505" y="4032"/>
                    <a:pt x="3512" y="4062"/>
                    <a:pt x="3542" y="4055"/>
                  </a:cubicBezTo>
                  <a:cubicBezTo>
                    <a:pt x="3542" y="3973"/>
                    <a:pt x="3408" y="3913"/>
                    <a:pt x="3468" y="3832"/>
                  </a:cubicBezTo>
                  <a:cubicBezTo>
                    <a:pt x="3498" y="3839"/>
                    <a:pt x="3498" y="3876"/>
                    <a:pt x="3512" y="3899"/>
                  </a:cubicBezTo>
                  <a:cubicBezTo>
                    <a:pt x="3535" y="3928"/>
                    <a:pt x="3587" y="3928"/>
                    <a:pt x="3616" y="3913"/>
                  </a:cubicBezTo>
                  <a:cubicBezTo>
                    <a:pt x="3653" y="3891"/>
                    <a:pt x="3639" y="3854"/>
                    <a:pt x="3653" y="3817"/>
                  </a:cubicBezTo>
                  <a:cubicBezTo>
                    <a:pt x="3683" y="3780"/>
                    <a:pt x="3750" y="3795"/>
                    <a:pt x="3795" y="3795"/>
                  </a:cubicBezTo>
                  <a:cubicBezTo>
                    <a:pt x="3795" y="3832"/>
                    <a:pt x="3795" y="3862"/>
                    <a:pt x="3787" y="3899"/>
                  </a:cubicBezTo>
                  <a:cubicBezTo>
                    <a:pt x="3735" y="3891"/>
                    <a:pt x="3750" y="3943"/>
                    <a:pt x="3750" y="3973"/>
                  </a:cubicBezTo>
                  <a:cubicBezTo>
                    <a:pt x="3698" y="3973"/>
                    <a:pt x="3683" y="4032"/>
                    <a:pt x="3735" y="4047"/>
                  </a:cubicBezTo>
                  <a:cubicBezTo>
                    <a:pt x="3795" y="4055"/>
                    <a:pt x="3869" y="4062"/>
                    <a:pt x="3928" y="4070"/>
                  </a:cubicBezTo>
                  <a:cubicBezTo>
                    <a:pt x="3913" y="4136"/>
                    <a:pt x="3980" y="4084"/>
                    <a:pt x="4003" y="4070"/>
                  </a:cubicBezTo>
                  <a:cubicBezTo>
                    <a:pt x="4040" y="4047"/>
                    <a:pt x="4055" y="4040"/>
                    <a:pt x="4114" y="4047"/>
                  </a:cubicBezTo>
                  <a:cubicBezTo>
                    <a:pt x="4114" y="4084"/>
                    <a:pt x="4106" y="4121"/>
                    <a:pt x="4114" y="4166"/>
                  </a:cubicBezTo>
                  <a:cubicBezTo>
                    <a:pt x="4129" y="4173"/>
                    <a:pt x="4151" y="4173"/>
                    <a:pt x="4173" y="4173"/>
                  </a:cubicBezTo>
                  <a:cubicBezTo>
                    <a:pt x="4181" y="4218"/>
                    <a:pt x="4173" y="4337"/>
                    <a:pt x="4099" y="4262"/>
                  </a:cubicBezTo>
                  <a:cubicBezTo>
                    <a:pt x="4069" y="4270"/>
                    <a:pt x="4055" y="4315"/>
                    <a:pt x="4062" y="4344"/>
                  </a:cubicBezTo>
                  <a:cubicBezTo>
                    <a:pt x="4062" y="4366"/>
                    <a:pt x="4099" y="4344"/>
                    <a:pt x="4092" y="4396"/>
                  </a:cubicBezTo>
                  <a:cubicBezTo>
                    <a:pt x="4092" y="4426"/>
                    <a:pt x="4069" y="4456"/>
                    <a:pt x="4077" y="4478"/>
                  </a:cubicBezTo>
                  <a:cubicBezTo>
                    <a:pt x="4084" y="4515"/>
                    <a:pt x="4129" y="4507"/>
                    <a:pt x="4136" y="4537"/>
                  </a:cubicBezTo>
                  <a:cubicBezTo>
                    <a:pt x="4092" y="4552"/>
                    <a:pt x="4069" y="4575"/>
                    <a:pt x="4025" y="4582"/>
                  </a:cubicBezTo>
                  <a:cubicBezTo>
                    <a:pt x="3980" y="4589"/>
                    <a:pt x="3965" y="4582"/>
                    <a:pt x="3928" y="4567"/>
                  </a:cubicBezTo>
                  <a:cubicBezTo>
                    <a:pt x="3869" y="4530"/>
                    <a:pt x="3869" y="4664"/>
                    <a:pt x="3876" y="4693"/>
                  </a:cubicBezTo>
                  <a:cubicBezTo>
                    <a:pt x="3950" y="4693"/>
                    <a:pt x="3943" y="4730"/>
                    <a:pt x="3995" y="4760"/>
                  </a:cubicBezTo>
                  <a:cubicBezTo>
                    <a:pt x="4010" y="4738"/>
                    <a:pt x="3995" y="4708"/>
                    <a:pt x="4010" y="4686"/>
                  </a:cubicBezTo>
                  <a:cubicBezTo>
                    <a:pt x="4055" y="4671"/>
                    <a:pt x="4099" y="4693"/>
                    <a:pt x="4144" y="4693"/>
                  </a:cubicBezTo>
                  <a:cubicBezTo>
                    <a:pt x="4151" y="4671"/>
                    <a:pt x="4166" y="4664"/>
                    <a:pt x="4188" y="4664"/>
                  </a:cubicBezTo>
                  <a:cubicBezTo>
                    <a:pt x="4195" y="4634"/>
                    <a:pt x="4173" y="4612"/>
                    <a:pt x="4173" y="4589"/>
                  </a:cubicBezTo>
                  <a:cubicBezTo>
                    <a:pt x="4203" y="4575"/>
                    <a:pt x="4233" y="4582"/>
                    <a:pt x="4255" y="4560"/>
                  </a:cubicBezTo>
                  <a:cubicBezTo>
                    <a:pt x="4285" y="4522"/>
                    <a:pt x="4307" y="4470"/>
                    <a:pt x="4307" y="4433"/>
                  </a:cubicBezTo>
                  <a:cubicBezTo>
                    <a:pt x="4359" y="4418"/>
                    <a:pt x="4403" y="4441"/>
                    <a:pt x="4448" y="4456"/>
                  </a:cubicBezTo>
                  <a:cubicBezTo>
                    <a:pt x="4500" y="4463"/>
                    <a:pt x="4552" y="4463"/>
                    <a:pt x="4597" y="4485"/>
                  </a:cubicBezTo>
                  <a:cubicBezTo>
                    <a:pt x="4597" y="4470"/>
                    <a:pt x="4604" y="4456"/>
                    <a:pt x="4597" y="4448"/>
                  </a:cubicBezTo>
                  <a:cubicBezTo>
                    <a:pt x="4619" y="4448"/>
                    <a:pt x="4641" y="4448"/>
                    <a:pt x="4656" y="4441"/>
                  </a:cubicBezTo>
                  <a:lnTo>
                    <a:pt x="4663" y="4433"/>
                  </a:lnTo>
                  <a:cubicBezTo>
                    <a:pt x="4663" y="4448"/>
                    <a:pt x="4663" y="4470"/>
                    <a:pt x="4663" y="4493"/>
                  </a:cubicBezTo>
                  <a:cubicBezTo>
                    <a:pt x="4693" y="4493"/>
                    <a:pt x="4708" y="4515"/>
                    <a:pt x="4745" y="4507"/>
                  </a:cubicBezTo>
                  <a:cubicBezTo>
                    <a:pt x="4738" y="4537"/>
                    <a:pt x="4752" y="4567"/>
                    <a:pt x="4782" y="4560"/>
                  </a:cubicBezTo>
                  <a:cubicBezTo>
                    <a:pt x="4782" y="4522"/>
                    <a:pt x="4857" y="4530"/>
                    <a:pt x="4857" y="4485"/>
                  </a:cubicBezTo>
                  <a:cubicBezTo>
                    <a:pt x="4797" y="4470"/>
                    <a:pt x="4827" y="4292"/>
                    <a:pt x="4812" y="4248"/>
                  </a:cubicBezTo>
                  <a:cubicBezTo>
                    <a:pt x="4857" y="4233"/>
                    <a:pt x="4864" y="4277"/>
                    <a:pt x="4901" y="4285"/>
                  </a:cubicBezTo>
                  <a:cubicBezTo>
                    <a:pt x="4953" y="4300"/>
                    <a:pt x="4968" y="4233"/>
                    <a:pt x="4975" y="4196"/>
                  </a:cubicBezTo>
                  <a:cubicBezTo>
                    <a:pt x="4975" y="4144"/>
                    <a:pt x="4953" y="4121"/>
                    <a:pt x="4908" y="4107"/>
                  </a:cubicBezTo>
                  <a:cubicBezTo>
                    <a:pt x="4849" y="4099"/>
                    <a:pt x="4819" y="4084"/>
                    <a:pt x="4805" y="4032"/>
                  </a:cubicBezTo>
                  <a:cubicBezTo>
                    <a:pt x="4834" y="4032"/>
                    <a:pt x="4894" y="4040"/>
                    <a:pt x="4886" y="3995"/>
                  </a:cubicBezTo>
                  <a:cubicBezTo>
                    <a:pt x="4886" y="3965"/>
                    <a:pt x="4857" y="3958"/>
                    <a:pt x="4849" y="3928"/>
                  </a:cubicBezTo>
                  <a:cubicBezTo>
                    <a:pt x="4842" y="3906"/>
                    <a:pt x="4849" y="3884"/>
                    <a:pt x="4857" y="3862"/>
                  </a:cubicBezTo>
                  <a:cubicBezTo>
                    <a:pt x="4908" y="3854"/>
                    <a:pt x="4960" y="3869"/>
                    <a:pt x="5020" y="3862"/>
                  </a:cubicBezTo>
                  <a:cubicBezTo>
                    <a:pt x="5065" y="3862"/>
                    <a:pt x="5094" y="3832"/>
                    <a:pt x="5139" y="3817"/>
                  </a:cubicBezTo>
                  <a:cubicBezTo>
                    <a:pt x="5131" y="3824"/>
                    <a:pt x="5139" y="3847"/>
                    <a:pt x="5139" y="3854"/>
                  </a:cubicBezTo>
                  <a:cubicBezTo>
                    <a:pt x="5161" y="3854"/>
                    <a:pt x="5183" y="3847"/>
                    <a:pt x="5205" y="3847"/>
                  </a:cubicBezTo>
                  <a:cubicBezTo>
                    <a:pt x="5213" y="3795"/>
                    <a:pt x="5213" y="3743"/>
                    <a:pt x="5213" y="3691"/>
                  </a:cubicBezTo>
                  <a:cubicBezTo>
                    <a:pt x="5161" y="3691"/>
                    <a:pt x="5183" y="3639"/>
                    <a:pt x="5176" y="3609"/>
                  </a:cubicBezTo>
                  <a:cubicBezTo>
                    <a:pt x="5116" y="3602"/>
                    <a:pt x="5109" y="3631"/>
                    <a:pt x="5094" y="3683"/>
                  </a:cubicBezTo>
                  <a:cubicBezTo>
                    <a:pt x="5072" y="3676"/>
                    <a:pt x="5057" y="3661"/>
                    <a:pt x="5035" y="3661"/>
                  </a:cubicBezTo>
                  <a:cubicBezTo>
                    <a:pt x="5012" y="3654"/>
                    <a:pt x="4997" y="3668"/>
                    <a:pt x="4975" y="3676"/>
                  </a:cubicBezTo>
                  <a:cubicBezTo>
                    <a:pt x="4901" y="3683"/>
                    <a:pt x="4805" y="3668"/>
                    <a:pt x="4738" y="3646"/>
                  </a:cubicBezTo>
                  <a:cubicBezTo>
                    <a:pt x="4700" y="3631"/>
                    <a:pt x="4671" y="3609"/>
                    <a:pt x="4663" y="3565"/>
                  </a:cubicBezTo>
                  <a:cubicBezTo>
                    <a:pt x="4649" y="3498"/>
                    <a:pt x="4626" y="3431"/>
                    <a:pt x="4604" y="3364"/>
                  </a:cubicBezTo>
                  <a:cubicBezTo>
                    <a:pt x="4663" y="3371"/>
                    <a:pt x="4634" y="3297"/>
                    <a:pt x="4671" y="3275"/>
                  </a:cubicBezTo>
                  <a:cubicBezTo>
                    <a:pt x="4730" y="3275"/>
                    <a:pt x="4790" y="3253"/>
                    <a:pt x="4819" y="3201"/>
                  </a:cubicBezTo>
                  <a:cubicBezTo>
                    <a:pt x="4849" y="3149"/>
                    <a:pt x="4901" y="3074"/>
                    <a:pt x="4968" y="3060"/>
                  </a:cubicBezTo>
                  <a:cubicBezTo>
                    <a:pt x="5005" y="3052"/>
                    <a:pt x="5042" y="3060"/>
                    <a:pt x="5065" y="3022"/>
                  </a:cubicBezTo>
                  <a:cubicBezTo>
                    <a:pt x="5079" y="3000"/>
                    <a:pt x="5094" y="2985"/>
                    <a:pt x="5116" y="2970"/>
                  </a:cubicBezTo>
                  <a:cubicBezTo>
                    <a:pt x="5161" y="2948"/>
                    <a:pt x="5235" y="2948"/>
                    <a:pt x="5257" y="2903"/>
                  </a:cubicBezTo>
                  <a:cubicBezTo>
                    <a:pt x="5302" y="2903"/>
                    <a:pt x="5354" y="2889"/>
                    <a:pt x="5391" y="2859"/>
                  </a:cubicBezTo>
                  <a:cubicBezTo>
                    <a:pt x="5406" y="2852"/>
                    <a:pt x="5413" y="2837"/>
                    <a:pt x="5428" y="2822"/>
                  </a:cubicBezTo>
                  <a:cubicBezTo>
                    <a:pt x="5451" y="2800"/>
                    <a:pt x="5488" y="2807"/>
                    <a:pt x="5517" y="2792"/>
                  </a:cubicBezTo>
                  <a:cubicBezTo>
                    <a:pt x="5532" y="2681"/>
                    <a:pt x="5673" y="2725"/>
                    <a:pt x="5748" y="2718"/>
                  </a:cubicBezTo>
                  <a:lnTo>
                    <a:pt x="5770" y="2658"/>
                  </a:lnTo>
                  <a:cubicBezTo>
                    <a:pt x="5777" y="2644"/>
                    <a:pt x="5800" y="2621"/>
                    <a:pt x="5814" y="2599"/>
                  </a:cubicBezTo>
                  <a:cubicBezTo>
                    <a:pt x="5807" y="2584"/>
                    <a:pt x="5814" y="2562"/>
                    <a:pt x="5829" y="2555"/>
                  </a:cubicBezTo>
                  <a:cubicBezTo>
                    <a:pt x="5800" y="2555"/>
                    <a:pt x="5785" y="2525"/>
                    <a:pt x="5777" y="2495"/>
                  </a:cubicBezTo>
                  <a:cubicBezTo>
                    <a:pt x="5755" y="2503"/>
                    <a:pt x="5748" y="2510"/>
                    <a:pt x="5748" y="2525"/>
                  </a:cubicBezTo>
                  <a:cubicBezTo>
                    <a:pt x="5740" y="2525"/>
                    <a:pt x="5733" y="2532"/>
                    <a:pt x="5725" y="2532"/>
                  </a:cubicBezTo>
                  <a:cubicBezTo>
                    <a:pt x="5718" y="2547"/>
                    <a:pt x="5710" y="2569"/>
                    <a:pt x="5710" y="2584"/>
                  </a:cubicBezTo>
                  <a:cubicBezTo>
                    <a:pt x="5673" y="2592"/>
                    <a:pt x="5673" y="2562"/>
                    <a:pt x="5666" y="2532"/>
                  </a:cubicBezTo>
                  <a:cubicBezTo>
                    <a:pt x="5636" y="2525"/>
                    <a:pt x="5592" y="2584"/>
                    <a:pt x="5569" y="2555"/>
                  </a:cubicBezTo>
                  <a:cubicBezTo>
                    <a:pt x="5540" y="2525"/>
                    <a:pt x="5517" y="2525"/>
                    <a:pt x="5480" y="2532"/>
                  </a:cubicBezTo>
                  <a:cubicBezTo>
                    <a:pt x="5480" y="2547"/>
                    <a:pt x="5473" y="2562"/>
                    <a:pt x="5473" y="2584"/>
                  </a:cubicBezTo>
                  <a:cubicBezTo>
                    <a:pt x="5406" y="2584"/>
                    <a:pt x="5295" y="2547"/>
                    <a:pt x="5302" y="2644"/>
                  </a:cubicBezTo>
                  <a:cubicBezTo>
                    <a:pt x="5243" y="2644"/>
                    <a:pt x="5272" y="2525"/>
                    <a:pt x="5339" y="2525"/>
                  </a:cubicBezTo>
                  <a:cubicBezTo>
                    <a:pt x="5339" y="2517"/>
                    <a:pt x="5339" y="2517"/>
                    <a:pt x="5347" y="2510"/>
                  </a:cubicBezTo>
                  <a:cubicBezTo>
                    <a:pt x="5369" y="2510"/>
                    <a:pt x="5399" y="2517"/>
                    <a:pt x="5428" y="2510"/>
                  </a:cubicBezTo>
                  <a:cubicBezTo>
                    <a:pt x="5428" y="2473"/>
                    <a:pt x="5480" y="2480"/>
                    <a:pt x="5510" y="2480"/>
                  </a:cubicBezTo>
                  <a:cubicBezTo>
                    <a:pt x="5502" y="2428"/>
                    <a:pt x="5428" y="2436"/>
                    <a:pt x="5384" y="2428"/>
                  </a:cubicBezTo>
                  <a:cubicBezTo>
                    <a:pt x="5384" y="2391"/>
                    <a:pt x="5384" y="2354"/>
                    <a:pt x="5436" y="2369"/>
                  </a:cubicBezTo>
                  <a:cubicBezTo>
                    <a:pt x="5428" y="2347"/>
                    <a:pt x="5436" y="2332"/>
                    <a:pt x="5451" y="2324"/>
                  </a:cubicBezTo>
                  <a:cubicBezTo>
                    <a:pt x="5473" y="2258"/>
                    <a:pt x="5391" y="2302"/>
                    <a:pt x="5399" y="2258"/>
                  </a:cubicBezTo>
                  <a:cubicBezTo>
                    <a:pt x="5399" y="2250"/>
                    <a:pt x="5451" y="2250"/>
                    <a:pt x="5428" y="2228"/>
                  </a:cubicBezTo>
                  <a:cubicBezTo>
                    <a:pt x="5421" y="2213"/>
                    <a:pt x="5399" y="2213"/>
                    <a:pt x="5384" y="2206"/>
                  </a:cubicBezTo>
                  <a:cubicBezTo>
                    <a:pt x="5347" y="2191"/>
                    <a:pt x="5295" y="2198"/>
                    <a:pt x="5295" y="2146"/>
                  </a:cubicBezTo>
                  <a:cubicBezTo>
                    <a:pt x="5295" y="2072"/>
                    <a:pt x="5198" y="1938"/>
                    <a:pt x="5265" y="1871"/>
                  </a:cubicBezTo>
                  <a:cubicBezTo>
                    <a:pt x="5287" y="1849"/>
                    <a:pt x="5295" y="1827"/>
                    <a:pt x="5295" y="1804"/>
                  </a:cubicBezTo>
                  <a:cubicBezTo>
                    <a:pt x="5257" y="1819"/>
                    <a:pt x="5243" y="1856"/>
                    <a:pt x="5213" y="1879"/>
                  </a:cubicBezTo>
                  <a:cubicBezTo>
                    <a:pt x="5183" y="1901"/>
                    <a:pt x="5102" y="1909"/>
                    <a:pt x="5065" y="1886"/>
                  </a:cubicBezTo>
                  <a:cubicBezTo>
                    <a:pt x="5072" y="1901"/>
                    <a:pt x="5072" y="1916"/>
                    <a:pt x="5072" y="1938"/>
                  </a:cubicBezTo>
                  <a:cubicBezTo>
                    <a:pt x="5035" y="1931"/>
                    <a:pt x="5005" y="1938"/>
                    <a:pt x="4997" y="1983"/>
                  </a:cubicBezTo>
                  <a:cubicBezTo>
                    <a:pt x="4923" y="2005"/>
                    <a:pt x="4960" y="1879"/>
                    <a:pt x="4968" y="1842"/>
                  </a:cubicBezTo>
                  <a:cubicBezTo>
                    <a:pt x="4975" y="1797"/>
                    <a:pt x="4960" y="1678"/>
                    <a:pt x="5012" y="1656"/>
                  </a:cubicBezTo>
                  <a:cubicBezTo>
                    <a:pt x="5020" y="1649"/>
                    <a:pt x="5012" y="1641"/>
                    <a:pt x="5020" y="1641"/>
                  </a:cubicBezTo>
                  <a:cubicBezTo>
                    <a:pt x="4975" y="1634"/>
                    <a:pt x="4946" y="1559"/>
                    <a:pt x="4908" y="1582"/>
                  </a:cubicBezTo>
                  <a:cubicBezTo>
                    <a:pt x="4908" y="1604"/>
                    <a:pt x="4901" y="1619"/>
                    <a:pt x="4901" y="1641"/>
                  </a:cubicBezTo>
                  <a:cubicBezTo>
                    <a:pt x="4879" y="1641"/>
                    <a:pt x="4842" y="1626"/>
                    <a:pt x="4827" y="1641"/>
                  </a:cubicBezTo>
                  <a:cubicBezTo>
                    <a:pt x="4805" y="1656"/>
                    <a:pt x="4819" y="1693"/>
                    <a:pt x="4805" y="1708"/>
                  </a:cubicBezTo>
                  <a:cubicBezTo>
                    <a:pt x="4700" y="1715"/>
                    <a:pt x="4686" y="1559"/>
                    <a:pt x="4567" y="1582"/>
                  </a:cubicBezTo>
                  <a:cubicBezTo>
                    <a:pt x="4560" y="1604"/>
                    <a:pt x="4582" y="1611"/>
                    <a:pt x="4604" y="1611"/>
                  </a:cubicBezTo>
                  <a:cubicBezTo>
                    <a:pt x="4597" y="1611"/>
                    <a:pt x="4597" y="1619"/>
                    <a:pt x="4582" y="1619"/>
                  </a:cubicBezTo>
                  <a:cubicBezTo>
                    <a:pt x="4582" y="1649"/>
                    <a:pt x="4589" y="1671"/>
                    <a:pt x="4604" y="1701"/>
                  </a:cubicBezTo>
                  <a:cubicBezTo>
                    <a:pt x="4574" y="1701"/>
                    <a:pt x="4500" y="1678"/>
                    <a:pt x="4493" y="1723"/>
                  </a:cubicBezTo>
                  <a:cubicBezTo>
                    <a:pt x="4485" y="1760"/>
                    <a:pt x="4507" y="1790"/>
                    <a:pt x="4507" y="1827"/>
                  </a:cubicBezTo>
                  <a:cubicBezTo>
                    <a:pt x="4485" y="1834"/>
                    <a:pt x="4470" y="1812"/>
                    <a:pt x="4448" y="1819"/>
                  </a:cubicBezTo>
                  <a:cubicBezTo>
                    <a:pt x="4441" y="1819"/>
                    <a:pt x="4426" y="1819"/>
                    <a:pt x="4411" y="1819"/>
                  </a:cubicBezTo>
                  <a:cubicBezTo>
                    <a:pt x="4270" y="1797"/>
                    <a:pt x="4426" y="1619"/>
                    <a:pt x="4403" y="1552"/>
                  </a:cubicBezTo>
                  <a:cubicBezTo>
                    <a:pt x="4389" y="1500"/>
                    <a:pt x="4344" y="1441"/>
                    <a:pt x="4300" y="1418"/>
                  </a:cubicBezTo>
                  <a:cubicBezTo>
                    <a:pt x="4255" y="1396"/>
                    <a:pt x="4240" y="1374"/>
                    <a:pt x="4240" y="1322"/>
                  </a:cubicBezTo>
                  <a:cubicBezTo>
                    <a:pt x="4210" y="1322"/>
                    <a:pt x="4158" y="1337"/>
                    <a:pt x="4144" y="1299"/>
                  </a:cubicBezTo>
                  <a:cubicBezTo>
                    <a:pt x="4129" y="1262"/>
                    <a:pt x="4129" y="1233"/>
                    <a:pt x="4106" y="1196"/>
                  </a:cubicBezTo>
                  <a:cubicBezTo>
                    <a:pt x="4055" y="1121"/>
                    <a:pt x="4077" y="1002"/>
                    <a:pt x="4092" y="913"/>
                  </a:cubicBezTo>
                  <a:cubicBezTo>
                    <a:pt x="4092" y="928"/>
                    <a:pt x="4055" y="906"/>
                    <a:pt x="4047" y="899"/>
                  </a:cubicBezTo>
                  <a:cubicBezTo>
                    <a:pt x="4040" y="884"/>
                    <a:pt x="4040" y="854"/>
                    <a:pt x="4040" y="839"/>
                  </a:cubicBezTo>
                  <a:cubicBezTo>
                    <a:pt x="4047" y="794"/>
                    <a:pt x="4055" y="743"/>
                    <a:pt x="3995" y="743"/>
                  </a:cubicBezTo>
                  <a:cubicBezTo>
                    <a:pt x="3995" y="735"/>
                    <a:pt x="3988" y="728"/>
                    <a:pt x="3988" y="720"/>
                  </a:cubicBezTo>
                  <a:cubicBezTo>
                    <a:pt x="3950" y="713"/>
                    <a:pt x="3817" y="794"/>
                    <a:pt x="3795" y="705"/>
                  </a:cubicBezTo>
                  <a:cubicBezTo>
                    <a:pt x="3787" y="713"/>
                    <a:pt x="3772" y="705"/>
                    <a:pt x="3765" y="705"/>
                  </a:cubicBezTo>
                  <a:cubicBezTo>
                    <a:pt x="3765" y="691"/>
                    <a:pt x="3765" y="668"/>
                    <a:pt x="3765" y="654"/>
                  </a:cubicBezTo>
                  <a:cubicBezTo>
                    <a:pt x="3728" y="639"/>
                    <a:pt x="3646" y="579"/>
                    <a:pt x="3639" y="646"/>
                  </a:cubicBezTo>
                  <a:cubicBezTo>
                    <a:pt x="3601" y="639"/>
                    <a:pt x="3557" y="631"/>
                    <a:pt x="3512" y="646"/>
                  </a:cubicBezTo>
                  <a:cubicBezTo>
                    <a:pt x="3512" y="631"/>
                    <a:pt x="3505" y="624"/>
                    <a:pt x="3505" y="609"/>
                  </a:cubicBezTo>
                  <a:cubicBezTo>
                    <a:pt x="3483" y="602"/>
                    <a:pt x="3453" y="594"/>
                    <a:pt x="3453" y="564"/>
                  </a:cubicBezTo>
                  <a:cubicBezTo>
                    <a:pt x="3475" y="564"/>
                    <a:pt x="3498" y="564"/>
                    <a:pt x="3520" y="564"/>
                  </a:cubicBezTo>
                  <a:cubicBezTo>
                    <a:pt x="3527" y="527"/>
                    <a:pt x="3505" y="490"/>
                    <a:pt x="3520" y="453"/>
                  </a:cubicBezTo>
                  <a:cubicBezTo>
                    <a:pt x="3542" y="423"/>
                    <a:pt x="3542" y="401"/>
                    <a:pt x="3542" y="364"/>
                  </a:cubicBezTo>
                  <a:cubicBezTo>
                    <a:pt x="3520" y="357"/>
                    <a:pt x="3498" y="357"/>
                    <a:pt x="3483" y="357"/>
                  </a:cubicBezTo>
                  <a:cubicBezTo>
                    <a:pt x="3483" y="319"/>
                    <a:pt x="3468" y="267"/>
                    <a:pt x="3520" y="267"/>
                  </a:cubicBezTo>
                  <a:cubicBezTo>
                    <a:pt x="3527" y="252"/>
                    <a:pt x="3527" y="230"/>
                    <a:pt x="3520" y="223"/>
                  </a:cubicBezTo>
                  <a:cubicBezTo>
                    <a:pt x="3520" y="215"/>
                    <a:pt x="3483" y="215"/>
                    <a:pt x="3475" y="208"/>
                  </a:cubicBezTo>
                  <a:cubicBezTo>
                    <a:pt x="3460" y="193"/>
                    <a:pt x="3453" y="171"/>
                    <a:pt x="3453" y="149"/>
                  </a:cubicBezTo>
                  <a:cubicBezTo>
                    <a:pt x="3453" y="149"/>
                    <a:pt x="3453" y="141"/>
                    <a:pt x="3453" y="134"/>
                  </a:cubicBezTo>
                  <a:cubicBezTo>
                    <a:pt x="3408" y="126"/>
                    <a:pt x="3364" y="134"/>
                    <a:pt x="3327" y="119"/>
                  </a:cubicBezTo>
                  <a:cubicBezTo>
                    <a:pt x="3282" y="104"/>
                    <a:pt x="3253" y="97"/>
                    <a:pt x="3208" y="97"/>
                  </a:cubicBezTo>
                  <a:cubicBezTo>
                    <a:pt x="3186" y="97"/>
                    <a:pt x="3126" y="104"/>
                    <a:pt x="3126" y="74"/>
                  </a:cubicBezTo>
                  <a:cubicBezTo>
                    <a:pt x="3134" y="37"/>
                    <a:pt x="3104" y="15"/>
                    <a:pt x="3074" y="0"/>
                  </a:cubicBezTo>
                  <a:cubicBezTo>
                    <a:pt x="3059" y="22"/>
                    <a:pt x="3052" y="45"/>
                    <a:pt x="3015" y="45"/>
                  </a:cubicBezTo>
                  <a:cubicBezTo>
                    <a:pt x="2985" y="45"/>
                    <a:pt x="2948" y="37"/>
                    <a:pt x="2911" y="30"/>
                  </a:cubicBezTo>
                  <a:cubicBezTo>
                    <a:pt x="2859" y="30"/>
                    <a:pt x="2829" y="45"/>
                    <a:pt x="2785" y="67"/>
                  </a:cubicBezTo>
                  <a:cubicBezTo>
                    <a:pt x="2777" y="149"/>
                    <a:pt x="2755" y="215"/>
                    <a:pt x="2725" y="290"/>
                  </a:cubicBezTo>
                  <a:cubicBezTo>
                    <a:pt x="2710" y="327"/>
                    <a:pt x="2696" y="371"/>
                    <a:pt x="2681" y="408"/>
                  </a:cubicBezTo>
                  <a:cubicBezTo>
                    <a:pt x="2666" y="446"/>
                    <a:pt x="2643" y="483"/>
                    <a:pt x="2614" y="505"/>
                  </a:cubicBezTo>
                  <a:cubicBezTo>
                    <a:pt x="2540" y="572"/>
                    <a:pt x="2525" y="676"/>
                    <a:pt x="2436" y="735"/>
                  </a:cubicBezTo>
                  <a:cubicBezTo>
                    <a:pt x="2361" y="787"/>
                    <a:pt x="2280" y="802"/>
                    <a:pt x="2213" y="854"/>
                  </a:cubicBezTo>
                  <a:cubicBezTo>
                    <a:pt x="2176" y="876"/>
                    <a:pt x="2146" y="869"/>
                    <a:pt x="2109" y="884"/>
                  </a:cubicBezTo>
                  <a:cubicBezTo>
                    <a:pt x="2035" y="906"/>
                    <a:pt x="1997" y="980"/>
                    <a:pt x="1968" y="1040"/>
                  </a:cubicBezTo>
                  <a:cubicBezTo>
                    <a:pt x="1916" y="1047"/>
                    <a:pt x="1953" y="1121"/>
                    <a:pt x="1938" y="1151"/>
                  </a:cubicBezTo>
                  <a:cubicBezTo>
                    <a:pt x="1923" y="1188"/>
                    <a:pt x="1901" y="1188"/>
                    <a:pt x="1871" y="1210"/>
                  </a:cubicBezTo>
                  <a:cubicBezTo>
                    <a:pt x="1834" y="1225"/>
                    <a:pt x="1804" y="1240"/>
                    <a:pt x="1782" y="1270"/>
                  </a:cubicBezTo>
                  <a:cubicBezTo>
                    <a:pt x="1738" y="1322"/>
                    <a:pt x="1745" y="1396"/>
                    <a:pt x="1686" y="1448"/>
                  </a:cubicBezTo>
                  <a:cubicBezTo>
                    <a:pt x="1596" y="1522"/>
                    <a:pt x="1485" y="1485"/>
                    <a:pt x="1374" y="1485"/>
                  </a:cubicBezTo>
                  <a:cubicBezTo>
                    <a:pt x="1307" y="1485"/>
                    <a:pt x="1247" y="1485"/>
                    <a:pt x="1188" y="1507"/>
                  </a:cubicBezTo>
                  <a:cubicBezTo>
                    <a:pt x="1129" y="1530"/>
                    <a:pt x="1062" y="1596"/>
                    <a:pt x="987" y="1574"/>
                  </a:cubicBezTo>
                  <a:cubicBezTo>
                    <a:pt x="950" y="1567"/>
                    <a:pt x="884" y="1493"/>
                    <a:pt x="869" y="1448"/>
                  </a:cubicBezTo>
                  <a:cubicBezTo>
                    <a:pt x="861" y="1396"/>
                    <a:pt x="884" y="1374"/>
                    <a:pt x="847" y="1337"/>
                  </a:cubicBezTo>
                  <a:cubicBezTo>
                    <a:pt x="757" y="1255"/>
                    <a:pt x="631" y="1329"/>
                    <a:pt x="572" y="1396"/>
                  </a:cubicBezTo>
                  <a:cubicBezTo>
                    <a:pt x="557" y="1411"/>
                    <a:pt x="549" y="1441"/>
                    <a:pt x="535" y="1456"/>
                  </a:cubicBezTo>
                  <a:cubicBezTo>
                    <a:pt x="505" y="1493"/>
                    <a:pt x="475" y="1530"/>
                    <a:pt x="445" y="1574"/>
                  </a:cubicBezTo>
                  <a:cubicBezTo>
                    <a:pt x="408" y="1611"/>
                    <a:pt x="364" y="1671"/>
                    <a:pt x="319" y="1701"/>
                  </a:cubicBezTo>
                  <a:cubicBezTo>
                    <a:pt x="275" y="1738"/>
                    <a:pt x="215" y="1760"/>
                    <a:pt x="163" y="1797"/>
                  </a:cubicBezTo>
                  <a:cubicBezTo>
                    <a:pt x="82" y="1842"/>
                    <a:pt x="89" y="1879"/>
                    <a:pt x="74" y="1961"/>
                  </a:cubicBezTo>
                  <a:cubicBezTo>
                    <a:pt x="67" y="2005"/>
                    <a:pt x="45" y="2020"/>
                    <a:pt x="30" y="2057"/>
                  </a:cubicBezTo>
                  <a:cubicBezTo>
                    <a:pt x="0" y="2183"/>
                    <a:pt x="96" y="2191"/>
                    <a:pt x="178" y="2258"/>
                  </a:cubicBezTo>
                  <a:cubicBezTo>
                    <a:pt x="193" y="2272"/>
                    <a:pt x="208" y="2287"/>
                    <a:pt x="223" y="2302"/>
                  </a:cubicBezTo>
                  <a:cubicBezTo>
                    <a:pt x="237" y="2309"/>
                    <a:pt x="230" y="2324"/>
                    <a:pt x="252" y="2332"/>
                  </a:cubicBezTo>
                  <a:cubicBezTo>
                    <a:pt x="267" y="2332"/>
                    <a:pt x="267" y="2309"/>
                    <a:pt x="282" y="2309"/>
                  </a:cubicBezTo>
                  <a:cubicBezTo>
                    <a:pt x="327" y="2309"/>
                    <a:pt x="386" y="2324"/>
                    <a:pt x="423" y="2347"/>
                  </a:cubicBezTo>
                  <a:cubicBezTo>
                    <a:pt x="475" y="2384"/>
                    <a:pt x="453" y="2443"/>
                    <a:pt x="453" y="2503"/>
                  </a:cubicBezTo>
                  <a:cubicBezTo>
                    <a:pt x="453" y="2532"/>
                    <a:pt x="453" y="2555"/>
                    <a:pt x="438" y="2577"/>
                  </a:cubicBezTo>
                  <a:cubicBezTo>
                    <a:pt x="423" y="2606"/>
                    <a:pt x="401" y="2614"/>
                    <a:pt x="386" y="2629"/>
                  </a:cubicBezTo>
                  <a:cubicBezTo>
                    <a:pt x="364" y="2658"/>
                    <a:pt x="356" y="2748"/>
                    <a:pt x="371" y="2785"/>
                  </a:cubicBezTo>
                  <a:cubicBezTo>
                    <a:pt x="379" y="2807"/>
                    <a:pt x="408" y="2807"/>
                    <a:pt x="408" y="2829"/>
                  </a:cubicBezTo>
                  <a:cubicBezTo>
                    <a:pt x="423" y="2844"/>
                    <a:pt x="408" y="2881"/>
                    <a:pt x="416" y="2903"/>
                  </a:cubicBezTo>
                  <a:cubicBezTo>
                    <a:pt x="460" y="2911"/>
                    <a:pt x="438" y="2933"/>
                    <a:pt x="453" y="2956"/>
                  </a:cubicBezTo>
                  <a:cubicBezTo>
                    <a:pt x="468" y="2963"/>
                    <a:pt x="490" y="2978"/>
                    <a:pt x="512" y="2978"/>
                  </a:cubicBezTo>
                  <a:cubicBezTo>
                    <a:pt x="557" y="3000"/>
                    <a:pt x="601" y="3000"/>
                    <a:pt x="653" y="3008"/>
                  </a:cubicBezTo>
                  <a:cubicBezTo>
                    <a:pt x="742" y="3008"/>
                    <a:pt x="735" y="3022"/>
                    <a:pt x="735" y="3097"/>
                  </a:cubicBezTo>
                  <a:cubicBezTo>
                    <a:pt x="735" y="3156"/>
                    <a:pt x="735" y="3201"/>
                    <a:pt x="750" y="3245"/>
                  </a:cubicBezTo>
                  <a:cubicBezTo>
                    <a:pt x="765" y="3297"/>
                    <a:pt x="787" y="3342"/>
                    <a:pt x="809" y="3386"/>
                  </a:cubicBezTo>
                  <a:cubicBezTo>
                    <a:pt x="824" y="3431"/>
                    <a:pt x="861" y="3460"/>
                    <a:pt x="869" y="3513"/>
                  </a:cubicBezTo>
                  <a:cubicBezTo>
                    <a:pt x="884" y="3572"/>
                    <a:pt x="906" y="3587"/>
                    <a:pt x="936" y="3639"/>
                  </a:cubicBezTo>
                  <a:cubicBezTo>
                    <a:pt x="965" y="3683"/>
                    <a:pt x="1039" y="3765"/>
                    <a:pt x="1025" y="3817"/>
                  </a:cubicBezTo>
                  <a:cubicBezTo>
                    <a:pt x="995" y="3810"/>
                    <a:pt x="950" y="3817"/>
                    <a:pt x="943" y="3854"/>
                  </a:cubicBezTo>
                  <a:cubicBezTo>
                    <a:pt x="950" y="3854"/>
                    <a:pt x="965" y="3847"/>
                    <a:pt x="973" y="3847"/>
                  </a:cubicBezTo>
                  <a:cubicBezTo>
                    <a:pt x="995" y="3832"/>
                    <a:pt x="1084" y="3810"/>
                    <a:pt x="1106" y="383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34" name="Freeform 9">
              <a:extLst>
                <a:ext uri="{FF2B5EF4-FFF2-40B4-BE49-F238E27FC236}">
                  <a16:creationId xmlns:a16="http://schemas.microsoft.com/office/drawing/2014/main" id="{A795B1F4-2C1A-824A-BF39-6D055F30436B}"/>
                </a:ext>
              </a:extLst>
            </p:cNvPr>
            <p:cNvSpPr>
              <a:spLocks noChangeArrowheads="1"/>
            </p:cNvSpPr>
            <p:nvPr/>
          </p:nvSpPr>
          <p:spPr bwMode="auto">
            <a:xfrm>
              <a:off x="10898161" y="4758280"/>
              <a:ext cx="993215" cy="931592"/>
            </a:xfrm>
            <a:custGeom>
              <a:avLst/>
              <a:gdLst>
                <a:gd name="T0" fmla="*/ 995 w 2296"/>
                <a:gd name="T1" fmla="*/ 312 h 2155"/>
                <a:gd name="T2" fmla="*/ 743 w 2296"/>
                <a:gd name="T3" fmla="*/ 238 h 2155"/>
                <a:gd name="T4" fmla="*/ 498 w 2296"/>
                <a:gd name="T5" fmla="*/ 193 h 2155"/>
                <a:gd name="T6" fmla="*/ 342 w 2296"/>
                <a:gd name="T7" fmla="*/ 297 h 2155"/>
                <a:gd name="T8" fmla="*/ 179 w 2296"/>
                <a:gd name="T9" fmla="*/ 371 h 2155"/>
                <a:gd name="T10" fmla="*/ 141 w 2296"/>
                <a:gd name="T11" fmla="*/ 394 h 2155"/>
                <a:gd name="T12" fmla="*/ 156 w 2296"/>
                <a:gd name="T13" fmla="*/ 461 h 2155"/>
                <a:gd name="T14" fmla="*/ 97 w 2296"/>
                <a:gd name="T15" fmla="*/ 594 h 2155"/>
                <a:gd name="T16" fmla="*/ 119 w 2296"/>
                <a:gd name="T17" fmla="*/ 758 h 2155"/>
                <a:gd name="T18" fmla="*/ 30 w 2296"/>
                <a:gd name="T19" fmla="*/ 861 h 2155"/>
                <a:gd name="T20" fmla="*/ 30 w 2296"/>
                <a:gd name="T21" fmla="*/ 861 h 2155"/>
                <a:gd name="T22" fmla="*/ 238 w 2296"/>
                <a:gd name="T23" fmla="*/ 980 h 2155"/>
                <a:gd name="T24" fmla="*/ 127 w 2296"/>
                <a:gd name="T25" fmla="*/ 1129 h 2155"/>
                <a:gd name="T26" fmla="*/ 97 w 2296"/>
                <a:gd name="T27" fmla="*/ 1352 h 2155"/>
                <a:gd name="T28" fmla="*/ 216 w 2296"/>
                <a:gd name="T29" fmla="*/ 1411 h 2155"/>
                <a:gd name="T30" fmla="*/ 357 w 2296"/>
                <a:gd name="T31" fmla="*/ 1389 h 2155"/>
                <a:gd name="T32" fmla="*/ 527 w 2296"/>
                <a:gd name="T33" fmla="*/ 1322 h 2155"/>
                <a:gd name="T34" fmla="*/ 758 w 2296"/>
                <a:gd name="T35" fmla="*/ 1560 h 2155"/>
                <a:gd name="T36" fmla="*/ 758 w 2296"/>
                <a:gd name="T37" fmla="*/ 1656 h 2155"/>
                <a:gd name="T38" fmla="*/ 832 w 2296"/>
                <a:gd name="T39" fmla="*/ 1782 h 2155"/>
                <a:gd name="T40" fmla="*/ 995 w 2296"/>
                <a:gd name="T41" fmla="*/ 1909 h 2155"/>
                <a:gd name="T42" fmla="*/ 1189 w 2296"/>
                <a:gd name="T43" fmla="*/ 2028 h 2155"/>
                <a:gd name="T44" fmla="*/ 1463 w 2296"/>
                <a:gd name="T45" fmla="*/ 2035 h 2155"/>
                <a:gd name="T46" fmla="*/ 1500 w 2296"/>
                <a:gd name="T47" fmla="*/ 2094 h 2155"/>
                <a:gd name="T48" fmla="*/ 1604 w 2296"/>
                <a:gd name="T49" fmla="*/ 2154 h 2155"/>
                <a:gd name="T50" fmla="*/ 1649 w 2296"/>
                <a:gd name="T51" fmla="*/ 2020 h 2155"/>
                <a:gd name="T52" fmla="*/ 1768 w 2296"/>
                <a:gd name="T53" fmla="*/ 1820 h 2155"/>
                <a:gd name="T54" fmla="*/ 1820 w 2296"/>
                <a:gd name="T55" fmla="*/ 1701 h 2155"/>
                <a:gd name="T56" fmla="*/ 1849 w 2296"/>
                <a:gd name="T57" fmla="*/ 1663 h 2155"/>
                <a:gd name="T58" fmla="*/ 1857 w 2296"/>
                <a:gd name="T59" fmla="*/ 1485 h 2155"/>
                <a:gd name="T60" fmla="*/ 1916 w 2296"/>
                <a:gd name="T61" fmla="*/ 1307 h 2155"/>
                <a:gd name="T62" fmla="*/ 2028 w 2296"/>
                <a:gd name="T63" fmla="*/ 1218 h 2155"/>
                <a:gd name="T64" fmla="*/ 2124 w 2296"/>
                <a:gd name="T65" fmla="*/ 1144 h 2155"/>
                <a:gd name="T66" fmla="*/ 2258 w 2296"/>
                <a:gd name="T67" fmla="*/ 1025 h 2155"/>
                <a:gd name="T68" fmla="*/ 2198 w 2296"/>
                <a:gd name="T69" fmla="*/ 921 h 2155"/>
                <a:gd name="T70" fmla="*/ 2072 w 2296"/>
                <a:gd name="T71" fmla="*/ 802 h 2155"/>
                <a:gd name="T72" fmla="*/ 1968 w 2296"/>
                <a:gd name="T73" fmla="*/ 750 h 2155"/>
                <a:gd name="T74" fmla="*/ 1782 w 2296"/>
                <a:gd name="T75" fmla="*/ 713 h 2155"/>
                <a:gd name="T76" fmla="*/ 1723 w 2296"/>
                <a:gd name="T77" fmla="*/ 550 h 2155"/>
                <a:gd name="T78" fmla="*/ 1671 w 2296"/>
                <a:gd name="T79" fmla="*/ 505 h 2155"/>
                <a:gd name="T80" fmla="*/ 1545 w 2296"/>
                <a:gd name="T81" fmla="*/ 401 h 2155"/>
                <a:gd name="T82" fmla="*/ 1396 w 2296"/>
                <a:gd name="T83" fmla="*/ 409 h 2155"/>
                <a:gd name="T84" fmla="*/ 1285 w 2296"/>
                <a:gd name="T85" fmla="*/ 319 h 2155"/>
                <a:gd name="T86" fmla="*/ 1196 w 2296"/>
                <a:gd name="T87" fmla="*/ 223 h 2155"/>
                <a:gd name="T88" fmla="*/ 1107 w 2296"/>
                <a:gd name="T89" fmla="*/ 104 h 2155"/>
                <a:gd name="T90" fmla="*/ 1040 w 2296"/>
                <a:gd name="T91" fmla="*/ 52 h 2155"/>
                <a:gd name="T92" fmla="*/ 981 w 2296"/>
                <a:gd name="T93" fmla="*/ 119 h 2155"/>
                <a:gd name="T94" fmla="*/ 958 w 2296"/>
                <a:gd name="T95" fmla="*/ 245 h 2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6" h="2155">
                  <a:moveTo>
                    <a:pt x="995" y="312"/>
                  </a:moveTo>
                  <a:lnTo>
                    <a:pt x="995" y="312"/>
                  </a:lnTo>
                  <a:cubicBezTo>
                    <a:pt x="995" y="327"/>
                    <a:pt x="899" y="319"/>
                    <a:pt x="884" y="319"/>
                  </a:cubicBezTo>
                  <a:cubicBezTo>
                    <a:pt x="891" y="253"/>
                    <a:pt x="787" y="238"/>
                    <a:pt x="743" y="238"/>
                  </a:cubicBezTo>
                  <a:cubicBezTo>
                    <a:pt x="698" y="238"/>
                    <a:pt x="676" y="238"/>
                    <a:pt x="639" y="223"/>
                  </a:cubicBezTo>
                  <a:cubicBezTo>
                    <a:pt x="602" y="208"/>
                    <a:pt x="535" y="193"/>
                    <a:pt x="498" y="193"/>
                  </a:cubicBezTo>
                  <a:cubicBezTo>
                    <a:pt x="468" y="245"/>
                    <a:pt x="409" y="208"/>
                    <a:pt x="372" y="238"/>
                  </a:cubicBezTo>
                  <a:cubicBezTo>
                    <a:pt x="364" y="253"/>
                    <a:pt x="357" y="297"/>
                    <a:pt x="342" y="297"/>
                  </a:cubicBezTo>
                  <a:cubicBezTo>
                    <a:pt x="320" y="305"/>
                    <a:pt x="305" y="275"/>
                    <a:pt x="290" y="267"/>
                  </a:cubicBezTo>
                  <a:cubicBezTo>
                    <a:pt x="245" y="253"/>
                    <a:pt x="179" y="334"/>
                    <a:pt x="179" y="371"/>
                  </a:cubicBezTo>
                  <a:cubicBezTo>
                    <a:pt x="186" y="371"/>
                    <a:pt x="193" y="379"/>
                    <a:pt x="201" y="371"/>
                  </a:cubicBezTo>
                  <a:cubicBezTo>
                    <a:pt x="208" y="409"/>
                    <a:pt x="156" y="394"/>
                    <a:pt x="141" y="394"/>
                  </a:cubicBezTo>
                  <a:cubicBezTo>
                    <a:pt x="134" y="424"/>
                    <a:pt x="141" y="438"/>
                    <a:pt x="149" y="461"/>
                  </a:cubicBezTo>
                  <a:cubicBezTo>
                    <a:pt x="156" y="461"/>
                    <a:pt x="156" y="461"/>
                    <a:pt x="156" y="461"/>
                  </a:cubicBezTo>
                  <a:cubicBezTo>
                    <a:pt x="156" y="468"/>
                    <a:pt x="156" y="475"/>
                    <a:pt x="156" y="475"/>
                  </a:cubicBezTo>
                  <a:cubicBezTo>
                    <a:pt x="127" y="468"/>
                    <a:pt x="89" y="572"/>
                    <a:pt x="97" y="594"/>
                  </a:cubicBezTo>
                  <a:cubicBezTo>
                    <a:pt x="141" y="594"/>
                    <a:pt x="104" y="676"/>
                    <a:pt x="97" y="706"/>
                  </a:cubicBezTo>
                  <a:cubicBezTo>
                    <a:pt x="134" y="706"/>
                    <a:pt x="141" y="743"/>
                    <a:pt x="119" y="758"/>
                  </a:cubicBezTo>
                  <a:cubicBezTo>
                    <a:pt x="97" y="772"/>
                    <a:pt x="37" y="802"/>
                    <a:pt x="0" y="824"/>
                  </a:cubicBezTo>
                  <a:cubicBezTo>
                    <a:pt x="8" y="839"/>
                    <a:pt x="15" y="854"/>
                    <a:pt x="30" y="861"/>
                  </a:cubicBezTo>
                  <a:cubicBezTo>
                    <a:pt x="45" y="854"/>
                    <a:pt x="52" y="847"/>
                    <a:pt x="60" y="839"/>
                  </a:cubicBezTo>
                  <a:cubicBezTo>
                    <a:pt x="52" y="847"/>
                    <a:pt x="45" y="854"/>
                    <a:pt x="30" y="861"/>
                  </a:cubicBezTo>
                  <a:cubicBezTo>
                    <a:pt x="45" y="884"/>
                    <a:pt x="67" y="891"/>
                    <a:pt x="82" y="906"/>
                  </a:cubicBezTo>
                  <a:cubicBezTo>
                    <a:pt x="127" y="943"/>
                    <a:pt x="186" y="951"/>
                    <a:pt x="238" y="980"/>
                  </a:cubicBezTo>
                  <a:cubicBezTo>
                    <a:pt x="216" y="973"/>
                    <a:pt x="193" y="988"/>
                    <a:pt x="179" y="995"/>
                  </a:cubicBezTo>
                  <a:cubicBezTo>
                    <a:pt x="164" y="1040"/>
                    <a:pt x="156" y="1092"/>
                    <a:pt x="127" y="1129"/>
                  </a:cubicBezTo>
                  <a:cubicBezTo>
                    <a:pt x="97" y="1166"/>
                    <a:pt x="37" y="1203"/>
                    <a:pt x="67" y="1248"/>
                  </a:cubicBezTo>
                  <a:cubicBezTo>
                    <a:pt x="89" y="1277"/>
                    <a:pt x="75" y="1337"/>
                    <a:pt x="97" y="1352"/>
                  </a:cubicBezTo>
                  <a:cubicBezTo>
                    <a:pt x="134" y="1374"/>
                    <a:pt x="193" y="1352"/>
                    <a:pt x="230" y="1344"/>
                  </a:cubicBezTo>
                  <a:cubicBezTo>
                    <a:pt x="223" y="1366"/>
                    <a:pt x="238" y="1389"/>
                    <a:pt x="216" y="1411"/>
                  </a:cubicBezTo>
                  <a:cubicBezTo>
                    <a:pt x="238" y="1418"/>
                    <a:pt x="275" y="1478"/>
                    <a:pt x="290" y="1456"/>
                  </a:cubicBezTo>
                  <a:cubicBezTo>
                    <a:pt x="327" y="1426"/>
                    <a:pt x="305" y="1404"/>
                    <a:pt x="357" y="1389"/>
                  </a:cubicBezTo>
                  <a:cubicBezTo>
                    <a:pt x="394" y="1374"/>
                    <a:pt x="387" y="1329"/>
                    <a:pt x="424" y="1329"/>
                  </a:cubicBezTo>
                  <a:cubicBezTo>
                    <a:pt x="468" y="1337"/>
                    <a:pt x="490" y="1292"/>
                    <a:pt x="527" y="1322"/>
                  </a:cubicBezTo>
                  <a:cubicBezTo>
                    <a:pt x="572" y="1352"/>
                    <a:pt x="579" y="1396"/>
                    <a:pt x="609" y="1441"/>
                  </a:cubicBezTo>
                  <a:cubicBezTo>
                    <a:pt x="646" y="1485"/>
                    <a:pt x="706" y="1515"/>
                    <a:pt x="758" y="1560"/>
                  </a:cubicBezTo>
                  <a:cubicBezTo>
                    <a:pt x="773" y="1574"/>
                    <a:pt x="847" y="1604"/>
                    <a:pt x="854" y="1626"/>
                  </a:cubicBezTo>
                  <a:cubicBezTo>
                    <a:pt x="854" y="1656"/>
                    <a:pt x="780" y="1656"/>
                    <a:pt x="758" y="1656"/>
                  </a:cubicBezTo>
                  <a:cubicBezTo>
                    <a:pt x="750" y="1671"/>
                    <a:pt x="743" y="1693"/>
                    <a:pt x="743" y="1708"/>
                  </a:cubicBezTo>
                  <a:cubicBezTo>
                    <a:pt x="787" y="1723"/>
                    <a:pt x="787" y="1775"/>
                    <a:pt x="832" y="1782"/>
                  </a:cubicBezTo>
                  <a:cubicBezTo>
                    <a:pt x="832" y="1849"/>
                    <a:pt x="891" y="1820"/>
                    <a:pt x="936" y="1820"/>
                  </a:cubicBezTo>
                  <a:cubicBezTo>
                    <a:pt x="1003" y="1820"/>
                    <a:pt x="995" y="1857"/>
                    <a:pt x="995" y="1909"/>
                  </a:cubicBezTo>
                  <a:cubicBezTo>
                    <a:pt x="1047" y="1909"/>
                    <a:pt x="1084" y="1953"/>
                    <a:pt x="1129" y="1968"/>
                  </a:cubicBezTo>
                  <a:cubicBezTo>
                    <a:pt x="1174" y="1976"/>
                    <a:pt x="1189" y="1983"/>
                    <a:pt x="1189" y="2028"/>
                  </a:cubicBezTo>
                  <a:cubicBezTo>
                    <a:pt x="1233" y="2035"/>
                    <a:pt x="1270" y="2028"/>
                    <a:pt x="1315" y="2035"/>
                  </a:cubicBezTo>
                  <a:cubicBezTo>
                    <a:pt x="1367" y="2050"/>
                    <a:pt x="1411" y="2020"/>
                    <a:pt x="1463" y="2035"/>
                  </a:cubicBezTo>
                  <a:cubicBezTo>
                    <a:pt x="1463" y="2057"/>
                    <a:pt x="1463" y="2079"/>
                    <a:pt x="1463" y="2094"/>
                  </a:cubicBezTo>
                  <a:cubicBezTo>
                    <a:pt x="1478" y="2094"/>
                    <a:pt x="1485" y="2094"/>
                    <a:pt x="1500" y="2094"/>
                  </a:cubicBezTo>
                  <a:cubicBezTo>
                    <a:pt x="1500" y="2131"/>
                    <a:pt x="1552" y="2094"/>
                    <a:pt x="1552" y="2154"/>
                  </a:cubicBezTo>
                  <a:cubicBezTo>
                    <a:pt x="1567" y="2154"/>
                    <a:pt x="1589" y="2154"/>
                    <a:pt x="1604" y="2154"/>
                  </a:cubicBezTo>
                  <a:cubicBezTo>
                    <a:pt x="1619" y="2139"/>
                    <a:pt x="1656" y="2087"/>
                    <a:pt x="1693" y="2050"/>
                  </a:cubicBezTo>
                  <a:cubicBezTo>
                    <a:pt x="1671" y="2042"/>
                    <a:pt x="1656" y="2035"/>
                    <a:pt x="1649" y="2020"/>
                  </a:cubicBezTo>
                  <a:cubicBezTo>
                    <a:pt x="1634" y="1990"/>
                    <a:pt x="1664" y="1961"/>
                    <a:pt x="1679" y="1938"/>
                  </a:cubicBezTo>
                  <a:cubicBezTo>
                    <a:pt x="1716" y="1901"/>
                    <a:pt x="1738" y="1864"/>
                    <a:pt x="1768" y="1820"/>
                  </a:cubicBezTo>
                  <a:cubicBezTo>
                    <a:pt x="1782" y="1790"/>
                    <a:pt x="1790" y="1738"/>
                    <a:pt x="1812" y="1723"/>
                  </a:cubicBezTo>
                  <a:cubicBezTo>
                    <a:pt x="1820" y="1716"/>
                    <a:pt x="1820" y="1708"/>
                    <a:pt x="1820" y="1701"/>
                  </a:cubicBezTo>
                  <a:cubicBezTo>
                    <a:pt x="1834" y="1701"/>
                    <a:pt x="1849" y="1701"/>
                    <a:pt x="1864" y="1701"/>
                  </a:cubicBezTo>
                  <a:cubicBezTo>
                    <a:pt x="1872" y="1686"/>
                    <a:pt x="1872" y="1663"/>
                    <a:pt x="1849" y="1663"/>
                  </a:cubicBezTo>
                  <a:cubicBezTo>
                    <a:pt x="1834" y="1626"/>
                    <a:pt x="1820" y="1582"/>
                    <a:pt x="1834" y="1545"/>
                  </a:cubicBezTo>
                  <a:cubicBezTo>
                    <a:pt x="1849" y="1537"/>
                    <a:pt x="1842" y="1508"/>
                    <a:pt x="1857" y="1485"/>
                  </a:cubicBezTo>
                  <a:cubicBezTo>
                    <a:pt x="1872" y="1463"/>
                    <a:pt x="1894" y="1478"/>
                    <a:pt x="1909" y="1456"/>
                  </a:cubicBezTo>
                  <a:cubicBezTo>
                    <a:pt x="1946" y="1426"/>
                    <a:pt x="1901" y="1352"/>
                    <a:pt x="1916" y="1307"/>
                  </a:cubicBezTo>
                  <a:cubicBezTo>
                    <a:pt x="1924" y="1285"/>
                    <a:pt x="1953" y="1285"/>
                    <a:pt x="1976" y="1277"/>
                  </a:cubicBezTo>
                  <a:cubicBezTo>
                    <a:pt x="2005" y="1263"/>
                    <a:pt x="2013" y="1248"/>
                    <a:pt x="2028" y="1218"/>
                  </a:cubicBezTo>
                  <a:cubicBezTo>
                    <a:pt x="2035" y="1203"/>
                    <a:pt x="2035" y="1173"/>
                    <a:pt x="2050" y="1159"/>
                  </a:cubicBezTo>
                  <a:cubicBezTo>
                    <a:pt x="2072" y="1144"/>
                    <a:pt x="2102" y="1151"/>
                    <a:pt x="2124" y="1144"/>
                  </a:cubicBezTo>
                  <a:cubicBezTo>
                    <a:pt x="2131" y="1114"/>
                    <a:pt x="2176" y="1084"/>
                    <a:pt x="2191" y="1047"/>
                  </a:cubicBezTo>
                  <a:cubicBezTo>
                    <a:pt x="2213" y="1018"/>
                    <a:pt x="2221" y="1018"/>
                    <a:pt x="2258" y="1025"/>
                  </a:cubicBezTo>
                  <a:cubicBezTo>
                    <a:pt x="2295" y="1032"/>
                    <a:pt x="2250" y="966"/>
                    <a:pt x="2250" y="966"/>
                  </a:cubicBezTo>
                  <a:cubicBezTo>
                    <a:pt x="2236" y="943"/>
                    <a:pt x="2228" y="928"/>
                    <a:pt x="2198" y="921"/>
                  </a:cubicBezTo>
                  <a:cubicBezTo>
                    <a:pt x="2154" y="914"/>
                    <a:pt x="2146" y="921"/>
                    <a:pt x="2117" y="876"/>
                  </a:cubicBezTo>
                  <a:cubicBezTo>
                    <a:pt x="2102" y="847"/>
                    <a:pt x="2102" y="817"/>
                    <a:pt x="2072" y="802"/>
                  </a:cubicBezTo>
                  <a:cubicBezTo>
                    <a:pt x="2057" y="802"/>
                    <a:pt x="2042" y="802"/>
                    <a:pt x="2028" y="795"/>
                  </a:cubicBezTo>
                  <a:cubicBezTo>
                    <a:pt x="1998" y="780"/>
                    <a:pt x="1991" y="765"/>
                    <a:pt x="1968" y="750"/>
                  </a:cubicBezTo>
                  <a:cubicBezTo>
                    <a:pt x="1938" y="743"/>
                    <a:pt x="1901" y="735"/>
                    <a:pt x="1872" y="735"/>
                  </a:cubicBezTo>
                  <a:cubicBezTo>
                    <a:pt x="1849" y="735"/>
                    <a:pt x="1797" y="735"/>
                    <a:pt x="1782" y="713"/>
                  </a:cubicBezTo>
                  <a:cubicBezTo>
                    <a:pt x="1760" y="683"/>
                    <a:pt x="1760" y="624"/>
                    <a:pt x="1768" y="587"/>
                  </a:cubicBezTo>
                  <a:cubicBezTo>
                    <a:pt x="1745" y="587"/>
                    <a:pt x="1731" y="564"/>
                    <a:pt x="1723" y="550"/>
                  </a:cubicBezTo>
                  <a:cubicBezTo>
                    <a:pt x="1716" y="542"/>
                    <a:pt x="1716" y="535"/>
                    <a:pt x="1708" y="520"/>
                  </a:cubicBezTo>
                  <a:cubicBezTo>
                    <a:pt x="1701" y="513"/>
                    <a:pt x="1686" y="505"/>
                    <a:pt x="1671" y="505"/>
                  </a:cubicBezTo>
                  <a:cubicBezTo>
                    <a:pt x="1656" y="498"/>
                    <a:pt x="1634" y="505"/>
                    <a:pt x="1612" y="498"/>
                  </a:cubicBezTo>
                  <a:cubicBezTo>
                    <a:pt x="1597" y="490"/>
                    <a:pt x="1537" y="431"/>
                    <a:pt x="1545" y="401"/>
                  </a:cubicBezTo>
                  <a:cubicBezTo>
                    <a:pt x="1515" y="394"/>
                    <a:pt x="1500" y="371"/>
                    <a:pt x="1463" y="379"/>
                  </a:cubicBezTo>
                  <a:cubicBezTo>
                    <a:pt x="1441" y="379"/>
                    <a:pt x="1419" y="401"/>
                    <a:pt x="1396" y="409"/>
                  </a:cubicBezTo>
                  <a:cubicBezTo>
                    <a:pt x="1396" y="409"/>
                    <a:pt x="1396" y="409"/>
                    <a:pt x="1396" y="416"/>
                  </a:cubicBezTo>
                  <a:cubicBezTo>
                    <a:pt x="1329" y="431"/>
                    <a:pt x="1315" y="357"/>
                    <a:pt x="1285" y="319"/>
                  </a:cubicBezTo>
                  <a:cubicBezTo>
                    <a:pt x="1263" y="305"/>
                    <a:pt x="1233" y="305"/>
                    <a:pt x="1218" y="282"/>
                  </a:cubicBezTo>
                  <a:cubicBezTo>
                    <a:pt x="1203" y="260"/>
                    <a:pt x="1218" y="238"/>
                    <a:pt x="1196" y="223"/>
                  </a:cubicBezTo>
                  <a:cubicBezTo>
                    <a:pt x="1144" y="208"/>
                    <a:pt x="1174" y="156"/>
                    <a:pt x="1159" y="104"/>
                  </a:cubicBezTo>
                  <a:cubicBezTo>
                    <a:pt x="1144" y="112"/>
                    <a:pt x="1122" y="97"/>
                    <a:pt x="1107" y="104"/>
                  </a:cubicBezTo>
                  <a:cubicBezTo>
                    <a:pt x="1136" y="97"/>
                    <a:pt x="1062" y="8"/>
                    <a:pt x="1040" y="0"/>
                  </a:cubicBezTo>
                  <a:cubicBezTo>
                    <a:pt x="1040" y="15"/>
                    <a:pt x="1047" y="37"/>
                    <a:pt x="1040" y="52"/>
                  </a:cubicBezTo>
                  <a:cubicBezTo>
                    <a:pt x="1025" y="59"/>
                    <a:pt x="1010" y="52"/>
                    <a:pt x="1003" y="59"/>
                  </a:cubicBezTo>
                  <a:cubicBezTo>
                    <a:pt x="973" y="74"/>
                    <a:pt x="995" y="97"/>
                    <a:pt x="981" y="119"/>
                  </a:cubicBezTo>
                  <a:cubicBezTo>
                    <a:pt x="973" y="141"/>
                    <a:pt x="951" y="141"/>
                    <a:pt x="936" y="141"/>
                  </a:cubicBezTo>
                  <a:cubicBezTo>
                    <a:pt x="943" y="186"/>
                    <a:pt x="951" y="230"/>
                    <a:pt x="958" y="245"/>
                  </a:cubicBezTo>
                  <a:cubicBezTo>
                    <a:pt x="973" y="267"/>
                    <a:pt x="988" y="290"/>
                    <a:pt x="995" y="31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35" name="Freeform 10">
              <a:extLst>
                <a:ext uri="{FF2B5EF4-FFF2-40B4-BE49-F238E27FC236}">
                  <a16:creationId xmlns:a16="http://schemas.microsoft.com/office/drawing/2014/main" id="{CF624BB3-45A0-4A4B-93B5-BEAEAB925D93}"/>
                </a:ext>
              </a:extLst>
            </p:cNvPr>
            <p:cNvSpPr>
              <a:spLocks noChangeArrowheads="1"/>
            </p:cNvSpPr>
            <p:nvPr/>
          </p:nvSpPr>
          <p:spPr bwMode="auto">
            <a:xfrm>
              <a:off x="10728493" y="5131678"/>
              <a:ext cx="2148475" cy="2118469"/>
            </a:xfrm>
            <a:custGeom>
              <a:avLst/>
              <a:gdLst>
                <a:gd name="T0" fmla="*/ 1708 w 4968"/>
                <a:gd name="T1" fmla="*/ 1174 h 4903"/>
                <a:gd name="T2" fmla="*/ 1136 w 4968"/>
                <a:gd name="T3" fmla="*/ 847 h 4903"/>
                <a:gd name="T4" fmla="*/ 817 w 4968"/>
                <a:gd name="T5" fmla="*/ 468 h 4903"/>
                <a:gd name="T6" fmla="*/ 460 w 4968"/>
                <a:gd name="T7" fmla="*/ 387 h 4903"/>
                <a:gd name="T8" fmla="*/ 386 w 4968"/>
                <a:gd name="T9" fmla="*/ 30 h 4903"/>
                <a:gd name="T10" fmla="*/ 59 w 4968"/>
                <a:gd name="T11" fmla="*/ 528 h 4903"/>
                <a:gd name="T12" fmla="*/ 81 w 4968"/>
                <a:gd name="T13" fmla="*/ 1129 h 4903"/>
                <a:gd name="T14" fmla="*/ 104 w 4968"/>
                <a:gd name="T15" fmla="*/ 1174 h 4903"/>
                <a:gd name="T16" fmla="*/ 133 w 4968"/>
                <a:gd name="T17" fmla="*/ 1270 h 4903"/>
                <a:gd name="T18" fmla="*/ 260 w 4968"/>
                <a:gd name="T19" fmla="*/ 1582 h 4903"/>
                <a:gd name="T20" fmla="*/ 289 w 4968"/>
                <a:gd name="T21" fmla="*/ 1805 h 4903"/>
                <a:gd name="T22" fmla="*/ 341 w 4968"/>
                <a:gd name="T23" fmla="*/ 2236 h 4903"/>
                <a:gd name="T24" fmla="*/ 341 w 4968"/>
                <a:gd name="T25" fmla="*/ 2518 h 4903"/>
                <a:gd name="T26" fmla="*/ 482 w 4968"/>
                <a:gd name="T27" fmla="*/ 2563 h 4903"/>
                <a:gd name="T28" fmla="*/ 742 w 4968"/>
                <a:gd name="T29" fmla="*/ 2563 h 4903"/>
                <a:gd name="T30" fmla="*/ 935 w 4968"/>
                <a:gd name="T31" fmla="*/ 2644 h 4903"/>
                <a:gd name="T32" fmla="*/ 1284 w 4968"/>
                <a:gd name="T33" fmla="*/ 2889 h 4903"/>
                <a:gd name="T34" fmla="*/ 1069 w 4968"/>
                <a:gd name="T35" fmla="*/ 3402 h 4903"/>
                <a:gd name="T36" fmla="*/ 817 w 4968"/>
                <a:gd name="T37" fmla="*/ 3610 h 4903"/>
                <a:gd name="T38" fmla="*/ 705 w 4968"/>
                <a:gd name="T39" fmla="*/ 3988 h 4903"/>
                <a:gd name="T40" fmla="*/ 831 w 4968"/>
                <a:gd name="T41" fmla="*/ 4389 h 4903"/>
                <a:gd name="T42" fmla="*/ 1180 w 4968"/>
                <a:gd name="T43" fmla="*/ 4412 h 4903"/>
                <a:gd name="T44" fmla="*/ 1039 w 4968"/>
                <a:gd name="T45" fmla="*/ 4070 h 4903"/>
                <a:gd name="T46" fmla="*/ 980 w 4968"/>
                <a:gd name="T47" fmla="*/ 3691 h 4903"/>
                <a:gd name="T48" fmla="*/ 1173 w 4968"/>
                <a:gd name="T49" fmla="*/ 3691 h 4903"/>
                <a:gd name="T50" fmla="*/ 1136 w 4968"/>
                <a:gd name="T51" fmla="*/ 3825 h 4903"/>
                <a:gd name="T52" fmla="*/ 1396 w 4968"/>
                <a:gd name="T53" fmla="*/ 3862 h 4903"/>
                <a:gd name="T54" fmla="*/ 1485 w 4968"/>
                <a:gd name="T55" fmla="*/ 3884 h 4903"/>
                <a:gd name="T56" fmla="*/ 1975 w 4968"/>
                <a:gd name="T57" fmla="*/ 3736 h 4903"/>
                <a:gd name="T58" fmla="*/ 2101 w 4968"/>
                <a:gd name="T59" fmla="*/ 3951 h 4903"/>
                <a:gd name="T60" fmla="*/ 2198 w 4968"/>
                <a:gd name="T61" fmla="*/ 3929 h 4903"/>
                <a:gd name="T62" fmla="*/ 2346 w 4968"/>
                <a:gd name="T63" fmla="*/ 3914 h 4903"/>
                <a:gd name="T64" fmla="*/ 2435 w 4968"/>
                <a:gd name="T65" fmla="*/ 3973 h 4903"/>
                <a:gd name="T66" fmla="*/ 2740 w 4968"/>
                <a:gd name="T67" fmla="*/ 3936 h 4903"/>
                <a:gd name="T68" fmla="*/ 2948 w 4968"/>
                <a:gd name="T69" fmla="*/ 3981 h 4903"/>
                <a:gd name="T70" fmla="*/ 3364 w 4968"/>
                <a:gd name="T71" fmla="*/ 4196 h 4903"/>
                <a:gd name="T72" fmla="*/ 3637 w 4968"/>
                <a:gd name="T73" fmla="*/ 4263 h 4903"/>
                <a:gd name="T74" fmla="*/ 3697 w 4968"/>
                <a:gd name="T75" fmla="*/ 4441 h 4903"/>
                <a:gd name="T76" fmla="*/ 3704 w 4968"/>
                <a:gd name="T77" fmla="*/ 4746 h 4903"/>
                <a:gd name="T78" fmla="*/ 4001 w 4968"/>
                <a:gd name="T79" fmla="*/ 4887 h 4903"/>
                <a:gd name="T80" fmla="*/ 4113 w 4968"/>
                <a:gd name="T81" fmla="*/ 4701 h 4903"/>
                <a:gd name="T82" fmla="*/ 4105 w 4968"/>
                <a:gd name="T83" fmla="*/ 4412 h 4903"/>
                <a:gd name="T84" fmla="*/ 4105 w 4968"/>
                <a:gd name="T85" fmla="*/ 3936 h 4903"/>
                <a:gd name="T86" fmla="*/ 4595 w 4968"/>
                <a:gd name="T87" fmla="*/ 3543 h 4903"/>
                <a:gd name="T88" fmla="*/ 4662 w 4968"/>
                <a:gd name="T89" fmla="*/ 3313 h 4903"/>
                <a:gd name="T90" fmla="*/ 4506 w 4968"/>
                <a:gd name="T91" fmla="*/ 2986 h 4903"/>
                <a:gd name="T92" fmla="*/ 4714 w 4968"/>
                <a:gd name="T93" fmla="*/ 2785 h 4903"/>
                <a:gd name="T94" fmla="*/ 4417 w 4968"/>
                <a:gd name="T95" fmla="*/ 2258 h 4903"/>
                <a:gd name="T96" fmla="*/ 3994 w 4968"/>
                <a:gd name="T97" fmla="*/ 2184 h 4903"/>
                <a:gd name="T98" fmla="*/ 3475 w 4968"/>
                <a:gd name="T99" fmla="*/ 1961 h 4903"/>
                <a:gd name="T100" fmla="*/ 2985 w 4968"/>
                <a:gd name="T101" fmla="*/ 1783 h 4903"/>
                <a:gd name="T102" fmla="*/ 2718 w 4968"/>
                <a:gd name="T103" fmla="*/ 1501 h 4903"/>
                <a:gd name="T104" fmla="*/ 2369 w 4968"/>
                <a:gd name="T105" fmla="*/ 1307 h 4903"/>
                <a:gd name="T106" fmla="*/ 2094 w 4968"/>
                <a:gd name="T107" fmla="*/ 1189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68" h="4903">
                  <a:moveTo>
                    <a:pt x="1945" y="1293"/>
                  </a:moveTo>
                  <a:lnTo>
                    <a:pt x="1945" y="1293"/>
                  </a:lnTo>
                  <a:cubicBezTo>
                    <a:pt x="1945" y="1233"/>
                    <a:pt x="1893" y="1270"/>
                    <a:pt x="1893" y="1233"/>
                  </a:cubicBezTo>
                  <a:cubicBezTo>
                    <a:pt x="1878" y="1233"/>
                    <a:pt x="1871" y="1233"/>
                    <a:pt x="1856" y="1233"/>
                  </a:cubicBezTo>
                  <a:cubicBezTo>
                    <a:pt x="1856" y="1218"/>
                    <a:pt x="1856" y="1196"/>
                    <a:pt x="1856" y="1174"/>
                  </a:cubicBezTo>
                  <a:cubicBezTo>
                    <a:pt x="1804" y="1159"/>
                    <a:pt x="1760" y="1189"/>
                    <a:pt x="1708" y="1174"/>
                  </a:cubicBezTo>
                  <a:cubicBezTo>
                    <a:pt x="1663" y="1167"/>
                    <a:pt x="1626" y="1174"/>
                    <a:pt x="1582" y="1167"/>
                  </a:cubicBezTo>
                  <a:cubicBezTo>
                    <a:pt x="1582" y="1122"/>
                    <a:pt x="1567" y="1115"/>
                    <a:pt x="1522" y="1107"/>
                  </a:cubicBezTo>
                  <a:cubicBezTo>
                    <a:pt x="1477" y="1092"/>
                    <a:pt x="1440" y="1048"/>
                    <a:pt x="1388" y="1048"/>
                  </a:cubicBezTo>
                  <a:cubicBezTo>
                    <a:pt x="1388" y="996"/>
                    <a:pt x="1396" y="959"/>
                    <a:pt x="1329" y="959"/>
                  </a:cubicBezTo>
                  <a:cubicBezTo>
                    <a:pt x="1284" y="959"/>
                    <a:pt x="1225" y="988"/>
                    <a:pt x="1225" y="921"/>
                  </a:cubicBezTo>
                  <a:cubicBezTo>
                    <a:pt x="1180" y="914"/>
                    <a:pt x="1180" y="862"/>
                    <a:pt x="1136" y="847"/>
                  </a:cubicBezTo>
                  <a:cubicBezTo>
                    <a:pt x="1136" y="832"/>
                    <a:pt x="1143" y="810"/>
                    <a:pt x="1151" y="795"/>
                  </a:cubicBezTo>
                  <a:cubicBezTo>
                    <a:pt x="1173" y="795"/>
                    <a:pt x="1247" y="795"/>
                    <a:pt x="1247" y="765"/>
                  </a:cubicBezTo>
                  <a:cubicBezTo>
                    <a:pt x="1240" y="743"/>
                    <a:pt x="1166" y="713"/>
                    <a:pt x="1151" y="699"/>
                  </a:cubicBezTo>
                  <a:cubicBezTo>
                    <a:pt x="1099" y="654"/>
                    <a:pt x="1039" y="624"/>
                    <a:pt x="1002" y="580"/>
                  </a:cubicBezTo>
                  <a:cubicBezTo>
                    <a:pt x="972" y="535"/>
                    <a:pt x="965" y="491"/>
                    <a:pt x="920" y="461"/>
                  </a:cubicBezTo>
                  <a:cubicBezTo>
                    <a:pt x="883" y="431"/>
                    <a:pt x="861" y="476"/>
                    <a:pt x="817" y="468"/>
                  </a:cubicBezTo>
                  <a:cubicBezTo>
                    <a:pt x="780" y="468"/>
                    <a:pt x="787" y="513"/>
                    <a:pt x="750" y="528"/>
                  </a:cubicBezTo>
                  <a:cubicBezTo>
                    <a:pt x="698" y="543"/>
                    <a:pt x="720" y="565"/>
                    <a:pt x="683" y="595"/>
                  </a:cubicBezTo>
                  <a:cubicBezTo>
                    <a:pt x="668" y="617"/>
                    <a:pt x="631" y="557"/>
                    <a:pt x="609" y="550"/>
                  </a:cubicBezTo>
                  <a:cubicBezTo>
                    <a:pt x="631" y="528"/>
                    <a:pt x="616" y="505"/>
                    <a:pt x="623" y="483"/>
                  </a:cubicBezTo>
                  <a:cubicBezTo>
                    <a:pt x="586" y="491"/>
                    <a:pt x="527" y="513"/>
                    <a:pt x="490" y="491"/>
                  </a:cubicBezTo>
                  <a:cubicBezTo>
                    <a:pt x="468" y="476"/>
                    <a:pt x="482" y="416"/>
                    <a:pt x="460" y="387"/>
                  </a:cubicBezTo>
                  <a:cubicBezTo>
                    <a:pt x="430" y="342"/>
                    <a:pt x="490" y="305"/>
                    <a:pt x="520" y="268"/>
                  </a:cubicBezTo>
                  <a:cubicBezTo>
                    <a:pt x="549" y="231"/>
                    <a:pt x="557" y="179"/>
                    <a:pt x="572" y="134"/>
                  </a:cubicBezTo>
                  <a:cubicBezTo>
                    <a:pt x="586" y="127"/>
                    <a:pt x="609" y="112"/>
                    <a:pt x="631" y="119"/>
                  </a:cubicBezTo>
                  <a:cubicBezTo>
                    <a:pt x="579" y="90"/>
                    <a:pt x="520" y="82"/>
                    <a:pt x="475" y="45"/>
                  </a:cubicBezTo>
                  <a:cubicBezTo>
                    <a:pt x="460" y="30"/>
                    <a:pt x="438" y="23"/>
                    <a:pt x="423" y="0"/>
                  </a:cubicBezTo>
                  <a:cubicBezTo>
                    <a:pt x="408" y="15"/>
                    <a:pt x="393" y="30"/>
                    <a:pt x="386" y="30"/>
                  </a:cubicBezTo>
                  <a:cubicBezTo>
                    <a:pt x="356" y="105"/>
                    <a:pt x="267" y="149"/>
                    <a:pt x="260" y="231"/>
                  </a:cubicBezTo>
                  <a:cubicBezTo>
                    <a:pt x="237" y="231"/>
                    <a:pt x="208" y="223"/>
                    <a:pt x="200" y="253"/>
                  </a:cubicBezTo>
                  <a:cubicBezTo>
                    <a:pt x="200" y="275"/>
                    <a:pt x="185" y="275"/>
                    <a:pt x="178" y="298"/>
                  </a:cubicBezTo>
                  <a:cubicBezTo>
                    <a:pt x="118" y="298"/>
                    <a:pt x="126" y="357"/>
                    <a:pt x="126" y="394"/>
                  </a:cubicBezTo>
                  <a:cubicBezTo>
                    <a:pt x="126" y="424"/>
                    <a:pt x="111" y="439"/>
                    <a:pt x="96" y="454"/>
                  </a:cubicBezTo>
                  <a:cubicBezTo>
                    <a:pt x="74" y="476"/>
                    <a:pt x="74" y="505"/>
                    <a:pt x="59" y="528"/>
                  </a:cubicBezTo>
                  <a:lnTo>
                    <a:pt x="52" y="528"/>
                  </a:lnTo>
                  <a:cubicBezTo>
                    <a:pt x="22" y="602"/>
                    <a:pt x="0" y="706"/>
                    <a:pt x="22" y="780"/>
                  </a:cubicBezTo>
                  <a:cubicBezTo>
                    <a:pt x="44" y="855"/>
                    <a:pt x="44" y="1010"/>
                    <a:pt x="44" y="1107"/>
                  </a:cubicBezTo>
                  <a:cubicBezTo>
                    <a:pt x="44" y="1115"/>
                    <a:pt x="52" y="1115"/>
                    <a:pt x="52" y="1115"/>
                  </a:cubicBezTo>
                  <a:cubicBezTo>
                    <a:pt x="59" y="1115"/>
                    <a:pt x="59" y="1107"/>
                    <a:pt x="66" y="1107"/>
                  </a:cubicBezTo>
                  <a:cubicBezTo>
                    <a:pt x="74" y="1107"/>
                    <a:pt x="81" y="1129"/>
                    <a:pt x="81" y="1129"/>
                  </a:cubicBezTo>
                  <a:cubicBezTo>
                    <a:pt x="89" y="1144"/>
                    <a:pt x="74" y="1129"/>
                    <a:pt x="74" y="1137"/>
                  </a:cubicBezTo>
                  <a:cubicBezTo>
                    <a:pt x="66" y="1144"/>
                    <a:pt x="81" y="1152"/>
                    <a:pt x="81" y="1152"/>
                  </a:cubicBezTo>
                  <a:lnTo>
                    <a:pt x="89" y="1152"/>
                  </a:lnTo>
                  <a:cubicBezTo>
                    <a:pt x="89" y="1159"/>
                    <a:pt x="89" y="1159"/>
                    <a:pt x="89" y="1159"/>
                  </a:cubicBezTo>
                  <a:cubicBezTo>
                    <a:pt x="89" y="1159"/>
                    <a:pt x="89" y="1167"/>
                    <a:pt x="96" y="1174"/>
                  </a:cubicBezTo>
                  <a:cubicBezTo>
                    <a:pt x="96" y="1174"/>
                    <a:pt x="96" y="1174"/>
                    <a:pt x="104" y="1174"/>
                  </a:cubicBezTo>
                  <a:cubicBezTo>
                    <a:pt x="104" y="1181"/>
                    <a:pt x="104" y="1181"/>
                    <a:pt x="104" y="1181"/>
                  </a:cubicBezTo>
                  <a:cubicBezTo>
                    <a:pt x="111" y="1189"/>
                    <a:pt x="111" y="1189"/>
                    <a:pt x="118" y="1196"/>
                  </a:cubicBezTo>
                  <a:cubicBezTo>
                    <a:pt x="118" y="1211"/>
                    <a:pt x="126" y="1196"/>
                    <a:pt x="133" y="1196"/>
                  </a:cubicBezTo>
                  <a:cubicBezTo>
                    <a:pt x="141" y="1204"/>
                    <a:pt x="141" y="1218"/>
                    <a:pt x="133" y="1218"/>
                  </a:cubicBezTo>
                  <a:cubicBezTo>
                    <a:pt x="133" y="1226"/>
                    <a:pt x="133" y="1233"/>
                    <a:pt x="133" y="1241"/>
                  </a:cubicBezTo>
                  <a:cubicBezTo>
                    <a:pt x="141" y="1256"/>
                    <a:pt x="156" y="1263"/>
                    <a:pt x="133" y="1270"/>
                  </a:cubicBezTo>
                  <a:cubicBezTo>
                    <a:pt x="118" y="1278"/>
                    <a:pt x="118" y="1293"/>
                    <a:pt x="133" y="1300"/>
                  </a:cubicBezTo>
                  <a:cubicBezTo>
                    <a:pt x="141" y="1307"/>
                    <a:pt x="148" y="1322"/>
                    <a:pt x="133" y="1337"/>
                  </a:cubicBezTo>
                  <a:cubicBezTo>
                    <a:pt x="141" y="1345"/>
                    <a:pt x="148" y="1359"/>
                    <a:pt x="148" y="1359"/>
                  </a:cubicBezTo>
                  <a:cubicBezTo>
                    <a:pt x="156" y="1404"/>
                    <a:pt x="156" y="1426"/>
                    <a:pt x="185" y="1464"/>
                  </a:cubicBezTo>
                  <a:cubicBezTo>
                    <a:pt x="215" y="1493"/>
                    <a:pt x="237" y="1530"/>
                    <a:pt x="252" y="1575"/>
                  </a:cubicBezTo>
                  <a:cubicBezTo>
                    <a:pt x="252" y="1575"/>
                    <a:pt x="252" y="1582"/>
                    <a:pt x="260" y="1582"/>
                  </a:cubicBezTo>
                  <a:lnTo>
                    <a:pt x="260" y="1590"/>
                  </a:lnTo>
                  <a:cubicBezTo>
                    <a:pt x="282" y="1634"/>
                    <a:pt x="282" y="1672"/>
                    <a:pt x="282" y="1716"/>
                  </a:cubicBezTo>
                  <a:lnTo>
                    <a:pt x="282" y="1723"/>
                  </a:lnTo>
                  <a:cubicBezTo>
                    <a:pt x="282" y="1738"/>
                    <a:pt x="282" y="1753"/>
                    <a:pt x="289" y="1761"/>
                  </a:cubicBezTo>
                  <a:cubicBezTo>
                    <a:pt x="289" y="1768"/>
                    <a:pt x="289" y="1768"/>
                    <a:pt x="297" y="1775"/>
                  </a:cubicBezTo>
                  <a:cubicBezTo>
                    <a:pt x="297" y="1783"/>
                    <a:pt x="289" y="1798"/>
                    <a:pt x="289" y="1805"/>
                  </a:cubicBezTo>
                  <a:cubicBezTo>
                    <a:pt x="267" y="1820"/>
                    <a:pt x="230" y="1805"/>
                    <a:pt x="208" y="1812"/>
                  </a:cubicBezTo>
                  <a:lnTo>
                    <a:pt x="208" y="1812"/>
                  </a:lnTo>
                  <a:cubicBezTo>
                    <a:pt x="208" y="1835"/>
                    <a:pt x="200" y="1857"/>
                    <a:pt x="178" y="1879"/>
                  </a:cubicBezTo>
                  <a:cubicBezTo>
                    <a:pt x="111" y="1946"/>
                    <a:pt x="208" y="2080"/>
                    <a:pt x="208" y="2154"/>
                  </a:cubicBezTo>
                  <a:cubicBezTo>
                    <a:pt x="208" y="2206"/>
                    <a:pt x="260" y="2199"/>
                    <a:pt x="297" y="2214"/>
                  </a:cubicBezTo>
                  <a:cubicBezTo>
                    <a:pt x="312" y="2221"/>
                    <a:pt x="334" y="2221"/>
                    <a:pt x="341" y="2236"/>
                  </a:cubicBezTo>
                  <a:cubicBezTo>
                    <a:pt x="364" y="2258"/>
                    <a:pt x="312" y="2258"/>
                    <a:pt x="312" y="2266"/>
                  </a:cubicBezTo>
                  <a:cubicBezTo>
                    <a:pt x="304" y="2310"/>
                    <a:pt x="386" y="2266"/>
                    <a:pt x="364" y="2332"/>
                  </a:cubicBezTo>
                  <a:cubicBezTo>
                    <a:pt x="349" y="2340"/>
                    <a:pt x="341" y="2355"/>
                    <a:pt x="349" y="2377"/>
                  </a:cubicBezTo>
                  <a:cubicBezTo>
                    <a:pt x="297" y="2362"/>
                    <a:pt x="297" y="2399"/>
                    <a:pt x="297" y="2436"/>
                  </a:cubicBezTo>
                  <a:cubicBezTo>
                    <a:pt x="341" y="2444"/>
                    <a:pt x="415" y="2436"/>
                    <a:pt x="423" y="2488"/>
                  </a:cubicBezTo>
                  <a:cubicBezTo>
                    <a:pt x="393" y="2488"/>
                    <a:pt x="341" y="2481"/>
                    <a:pt x="341" y="2518"/>
                  </a:cubicBezTo>
                  <a:cubicBezTo>
                    <a:pt x="312" y="2525"/>
                    <a:pt x="282" y="2518"/>
                    <a:pt x="260" y="2518"/>
                  </a:cubicBezTo>
                  <a:cubicBezTo>
                    <a:pt x="252" y="2525"/>
                    <a:pt x="252" y="2525"/>
                    <a:pt x="252" y="2533"/>
                  </a:cubicBezTo>
                  <a:cubicBezTo>
                    <a:pt x="185" y="2533"/>
                    <a:pt x="156" y="2652"/>
                    <a:pt x="215" y="2652"/>
                  </a:cubicBezTo>
                  <a:cubicBezTo>
                    <a:pt x="208" y="2555"/>
                    <a:pt x="319" y="2592"/>
                    <a:pt x="386" y="2592"/>
                  </a:cubicBezTo>
                  <a:cubicBezTo>
                    <a:pt x="386" y="2570"/>
                    <a:pt x="393" y="2555"/>
                    <a:pt x="393" y="2540"/>
                  </a:cubicBezTo>
                  <a:cubicBezTo>
                    <a:pt x="430" y="2533"/>
                    <a:pt x="453" y="2533"/>
                    <a:pt x="482" y="2563"/>
                  </a:cubicBezTo>
                  <a:cubicBezTo>
                    <a:pt x="505" y="2592"/>
                    <a:pt x="549" y="2533"/>
                    <a:pt x="579" y="2540"/>
                  </a:cubicBezTo>
                  <a:cubicBezTo>
                    <a:pt x="586" y="2570"/>
                    <a:pt x="586" y="2600"/>
                    <a:pt x="623" y="2592"/>
                  </a:cubicBezTo>
                  <a:cubicBezTo>
                    <a:pt x="623" y="2577"/>
                    <a:pt x="631" y="2555"/>
                    <a:pt x="638" y="2540"/>
                  </a:cubicBezTo>
                  <a:cubicBezTo>
                    <a:pt x="646" y="2540"/>
                    <a:pt x="653" y="2533"/>
                    <a:pt x="661" y="2533"/>
                  </a:cubicBezTo>
                  <a:cubicBezTo>
                    <a:pt x="661" y="2518"/>
                    <a:pt x="668" y="2511"/>
                    <a:pt x="690" y="2503"/>
                  </a:cubicBezTo>
                  <a:cubicBezTo>
                    <a:pt x="698" y="2533"/>
                    <a:pt x="713" y="2563"/>
                    <a:pt x="742" y="2563"/>
                  </a:cubicBezTo>
                  <a:cubicBezTo>
                    <a:pt x="727" y="2570"/>
                    <a:pt x="720" y="2592"/>
                    <a:pt x="727" y="2607"/>
                  </a:cubicBezTo>
                  <a:cubicBezTo>
                    <a:pt x="750" y="2592"/>
                    <a:pt x="765" y="2577"/>
                    <a:pt x="780" y="2577"/>
                  </a:cubicBezTo>
                  <a:cubicBezTo>
                    <a:pt x="765" y="2577"/>
                    <a:pt x="750" y="2592"/>
                    <a:pt x="727" y="2607"/>
                  </a:cubicBezTo>
                  <a:cubicBezTo>
                    <a:pt x="735" y="2614"/>
                    <a:pt x="742" y="2614"/>
                    <a:pt x="750" y="2614"/>
                  </a:cubicBezTo>
                  <a:cubicBezTo>
                    <a:pt x="780" y="2622"/>
                    <a:pt x="809" y="2607"/>
                    <a:pt x="839" y="2614"/>
                  </a:cubicBezTo>
                  <a:cubicBezTo>
                    <a:pt x="876" y="2614"/>
                    <a:pt x="906" y="2637"/>
                    <a:pt x="935" y="2644"/>
                  </a:cubicBezTo>
                  <a:cubicBezTo>
                    <a:pt x="972" y="2644"/>
                    <a:pt x="1010" y="2644"/>
                    <a:pt x="1039" y="2644"/>
                  </a:cubicBezTo>
                  <a:cubicBezTo>
                    <a:pt x="1039" y="2637"/>
                    <a:pt x="1047" y="2629"/>
                    <a:pt x="1047" y="2622"/>
                  </a:cubicBezTo>
                  <a:cubicBezTo>
                    <a:pt x="1099" y="2622"/>
                    <a:pt x="1114" y="2644"/>
                    <a:pt x="1151" y="2674"/>
                  </a:cubicBezTo>
                  <a:cubicBezTo>
                    <a:pt x="1151" y="2704"/>
                    <a:pt x="1180" y="2711"/>
                    <a:pt x="1203" y="2711"/>
                  </a:cubicBezTo>
                  <a:cubicBezTo>
                    <a:pt x="1240" y="2726"/>
                    <a:pt x="1240" y="2741"/>
                    <a:pt x="1240" y="2778"/>
                  </a:cubicBezTo>
                  <a:cubicBezTo>
                    <a:pt x="1232" y="2822"/>
                    <a:pt x="1270" y="2845"/>
                    <a:pt x="1284" y="2889"/>
                  </a:cubicBezTo>
                  <a:cubicBezTo>
                    <a:pt x="1299" y="2934"/>
                    <a:pt x="1277" y="2986"/>
                    <a:pt x="1284" y="3030"/>
                  </a:cubicBezTo>
                  <a:cubicBezTo>
                    <a:pt x="1225" y="3030"/>
                    <a:pt x="1255" y="3082"/>
                    <a:pt x="1217" y="3090"/>
                  </a:cubicBezTo>
                  <a:cubicBezTo>
                    <a:pt x="1210" y="3105"/>
                    <a:pt x="1210" y="3134"/>
                    <a:pt x="1210" y="3149"/>
                  </a:cubicBezTo>
                  <a:cubicBezTo>
                    <a:pt x="1173" y="3171"/>
                    <a:pt x="1180" y="3238"/>
                    <a:pt x="1143" y="3261"/>
                  </a:cubicBezTo>
                  <a:cubicBezTo>
                    <a:pt x="1136" y="3290"/>
                    <a:pt x="1106" y="3320"/>
                    <a:pt x="1106" y="3357"/>
                  </a:cubicBezTo>
                  <a:cubicBezTo>
                    <a:pt x="1069" y="3320"/>
                    <a:pt x="1069" y="3379"/>
                    <a:pt x="1069" y="3402"/>
                  </a:cubicBezTo>
                  <a:lnTo>
                    <a:pt x="1062" y="3402"/>
                  </a:lnTo>
                  <a:cubicBezTo>
                    <a:pt x="1062" y="3431"/>
                    <a:pt x="1106" y="3454"/>
                    <a:pt x="1084" y="3483"/>
                  </a:cubicBezTo>
                  <a:cubicBezTo>
                    <a:pt x="1069" y="3498"/>
                    <a:pt x="1054" y="3498"/>
                    <a:pt x="1032" y="3498"/>
                  </a:cubicBezTo>
                  <a:cubicBezTo>
                    <a:pt x="1010" y="3491"/>
                    <a:pt x="1002" y="3513"/>
                    <a:pt x="980" y="3521"/>
                  </a:cubicBezTo>
                  <a:cubicBezTo>
                    <a:pt x="943" y="3543"/>
                    <a:pt x="891" y="3521"/>
                    <a:pt x="854" y="3528"/>
                  </a:cubicBezTo>
                  <a:cubicBezTo>
                    <a:pt x="802" y="3528"/>
                    <a:pt x="817" y="3580"/>
                    <a:pt x="817" y="3610"/>
                  </a:cubicBezTo>
                  <a:cubicBezTo>
                    <a:pt x="794" y="3617"/>
                    <a:pt x="765" y="3595"/>
                    <a:pt x="750" y="3624"/>
                  </a:cubicBezTo>
                  <a:cubicBezTo>
                    <a:pt x="742" y="3639"/>
                    <a:pt x="750" y="3662"/>
                    <a:pt x="750" y="3684"/>
                  </a:cubicBezTo>
                  <a:cubicBezTo>
                    <a:pt x="750" y="3713"/>
                    <a:pt x="742" y="3780"/>
                    <a:pt x="787" y="3780"/>
                  </a:cubicBezTo>
                  <a:cubicBezTo>
                    <a:pt x="794" y="3803"/>
                    <a:pt x="809" y="3818"/>
                    <a:pt x="809" y="3840"/>
                  </a:cubicBezTo>
                  <a:cubicBezTo>
                    <a:pt x="765" y="3832"/>
                    <a:pt x="780" y="3884"/>
                    <a:pt x="742" y="3877"/>
                  </a:cubicBezTo>
                  <a:cubicBezTo>
                    <a:pt x="735" y="3921"/>
                    <a:pt x="742" y="3959"/>
                    <a:pt x="705" y="3988"/>
                  </a:cubicBezTo>
                  <a:cubicBezTo>
                    <a:pt x="683" y="4003"/>
                    <a:pt x="653" y="4033"/>
                    <a:pt x="623" y="4025"/>
                  </a:cubicBezTo>
                  <a:cubicBezTo>
                    <a:pt x="623" y="4070"/>
                    <a:pt x="750" y="4256"/>
                    <a:pt x="661" y="4278"/>
                  </a:cubicBezTo>
                  <a:cubicBezTo>
                    <a:pt x="653" y="4323"/>
                    <a:pt x="675" y="4323"/>
                    <a:pt x="713" y="4330"/>
                  </a:cubicBezTo>
                  <a:cubicBezTo>
                    <a:pt x="772" y="4345"/>
                    <a:pt x="735" y="4426"/>
                    <a:pt x="735" y="4471"/>
                  </a:cubicBezTo>
                  <a:cubicBezTo>
                    <a:pt x="757" y="4471"/>
                    <a:pt x="772" y="4478"/>
                    <a:pt x="787" y="4478"/>
                  </a:cubicBezTo>
                  <a:cubicBezTo>
                    <a:pt x="794" y="4441"/>
                    <a:pt x="802" y="4412"/>
                    <a:pt x="831" y="4389"/>
                  </a:cubicBezTo>
                  <a:cubicBezTo>
                    <a:pt x="839" y="4434"/>
                    <a:pt x="883" y="4412"/>
                    <a:pt x="906" y="4434"/>
                  </a:cubicBezTo>
                  <a:cubicBezTo>
                    <a:pt x="943" y="4456"/>
                    <a:pt x="920" y="4530"/>
                    <a:pt x="972" y="4538"/>
                  </a:cubicBezTo>
                  <a:cubicBezTo>
                    <a:pt x="972" y="4530"/>
                    <a:pt x="980" y="4515"/>
                    <a:pt x="980" y="4508"/>
                  </a:cubicBezTo>
                  <a:cubicBezTo>
                    <a:pt x="1002" y="4501"/>
                    <a:pt x="1047" y="4508"/>
                    <a:pt x="1047" y="4545"/>
                  </a:cubicBezTo>
                  <a:cubicBezTo>
                    <a:pt x="1084" y="4530"/>
                    <a:pt x="1106" y="4493"/>
                    <a:pt x="1151" y="4486"/>
                  </a:cubicBezTo>
                  <a:cubicBezTo>
                    <a:pt x="1151" y="4456"/>
                    <a:pt x="1158" y="4419"/>
                    <a:pt x="1180" y="4412"/>
                  </a:cubicBezTo>
                  <a:cubicBezTo>
                    <a:pt x="1166" y="4382"/>
                    <a:pt x="1151" y="4360"/>
                    <a:pt x="1121" y="4352"/>
                  </a:cubicBezTo>
                  <a:cubicBezTo>
                    <a:pt x="1114" y="4330"/>
                    <a:pt x="1128" y="4323"/>
                    <a:pt x="1143" y="4323"/>
                  </a:cubicBezTo>
                  <a:cubicBezTo>
                    <a:pt x="1151" y="4308"/>
                    <a:pt x="1151" y="4285"/>
                    <a:pt x="1151" y="4270"/>
                  </a:cubicBezTo>
                  <a:cubicBezTo>
                    <a:pt x="1143" y="4256"/>
                    <a:pt x="1121" y="4248"/>
                    <a:pt x="1121" y="4226"/>
                  </a:cubicBezTo>
                  <a:cubicBezTo>
                    <a:pt x="1091" y="4218"/>
                    <a:pt x="1054" y="4248"/>
                    <a:pt x="1017" y="4241"/>
                  </a:cubicBezTo>
                  <a:cubicBezTo>
                    <a:pt x="1017" y="4189"/>
                    <a:pt x="1054" y="4122"/>
                    <a:pt x="1039" y="4070"/>
                  </a:cubicBezTo>
                  <a:cubicBezTo>
                    <a:pt x="1025" y="4025"/>
                    <a:pt x="987" y="4055"/>
                    <a:pt x="972" y="4018"/>
                  </a:cubicBezTo>
                  <a:cubicBezTo>
                    <a:pt x="958" y="3988"/>
                    <a:pt x="995" y="3855"/>
                    <a:pt x="935" y="3862"/>
                  </a:cubicBezTo>
                  <a:cubicBezTo>
                    <a:pt x="913" y="3825"/>
                    <a:pt x="943" y="3766"/>
                    <a:pt x="898" y="3743"/>
                  </a:cubicBezTo>
                  <a:cubicBezTo>
                    <a:pt x="883" y="3728"/>
                    <a:pt x="824" y="3743"/>
                    <a:pt x="831" y="3713"/>
                  </a:cubicBezTo>
                  <a:cubicBezTo>
                    <a:pt x="876" y="3713"/>
                    <a:pt x="891" y="3676"/>
                    <a:pt x="906" y="3647"/>
                  </a:cubicBezTo>
                  <a:cubicBezTo>
                    <a:pt x="958" y="3624"/>
                    <a:pt x="980" y="3632"/>
                    <a:pt x="980" y="3691"/>
                  </a:cubicBezTo>
                  <a:cubicBezTo>
                    <a:pt x="1032" y="3691"/>
                    <a:pt x="1039" y="3691"/>
                    <a:pt x="1047" y="3639"/>
                  </a:cubicBezTo>
                  <a:cubicBezTo>
                    <a:pt x="1054" y="3647"/>
                    <a:pt x="1069" y="3639"/>
                    <a:pt x="1077" y="3639"/>
                  </a:cubicBezTo>
                  <a:cubicBezTo>
                    <a:pt x="1084" y="3624"/>
                    <a:pt x="1077" y="3610"/>
                    <a:pt x="1084" y="3595"/>
                  </a:cubicBezTo>
                  <a:cubicBezTo>
                    <a:pt x="1114" y="3595"/>
                    <a:pt x="1128" y="3558"/>
                    <a:pt x="1166" y="3550"/>
                  </a:cubicBezTo>
                  <a:cubicBezTo>
                    <a:pt x="1180" y="3573"/>
                    <a:pt x="1158" y="3580"/>
                    <a:pt x="1151" y="3602"/>
                  </a:cubicBezTo>
                  <a:cubicBezTo>
                    <a:pt x="1136" y="3632"/>
                    <a:pt x="1173" y="3662"/>
                    <a:pt x="1173" y="3691"/>
                  </a:cubicBezTo>
                  <a:cubicBezTo>
                    <a:pt x="1128" y="3691"/>
                    <a:pt x="1084" y="3691"/>
                    <a:pt x="1091" y="3751"/>
                  </a:cubicBezTo>
                  <a:cubicBezTo>
                    <a:pt x="1099" y="3758"/>
                    <a:pt x="1114" y="3766"/>
                    <a:pt x="1121" y="3773"/>
                  </a:cubicBezTo>
                  <a:cubicBezTo>
                    <a:pt x="1121" y="3758"/>
                    <a:pt x="1128" y="3743"/>
                    <a:pt x="1128" y="3728"/>
                  </a:cubicBezTo>
                  <a:cubicBezTo>
                    <a:pt x="1136" y="3721"/>
                    <a:pt x="1151" y="3721"/>
                    <a:pt x="1166" y="3728"/>
                  </a:cubicBezTo>
                  <a:cubicBezTo>
                    <a:pt x="1166" y="3758"/>
                    <a:pt x="1166" y="3780"/>
                    <a:pt x="1136" y="3795"/>
                  </a:cubicBezTo>
                  <a:cubicBezTo>
                    <a:pt x="1128" y="3803"/>
                    <a:pt x="1128" y="3818"/>
                    <a:pt x="1136" y="3825"/>
                  </a:cubicBezTo>
                  <a:cubicBezTo>
                    <a:pt x="1151" y="3825"/>
                    <a:pt x="1166" y="3818"/>
                    <a:pt x="1166" y="3803"/>
                  </a:cubicBezTo>
                  <a:cubicBezTo>
                    <a:pt x="1180" y="3795"/>
                    <a:pt x="1210" y="3780"/>
                    <a:pt x="1225" y="3788"/>
                  </a:cubicBezTo>
                  <a:cubicBezTo>
                    <a:pt x="1240" y="3803"/>
                    <a:pt x="1210" y="3832"/>
                    <a:pt x="1240" y="3840"/>
                  </a:cubicBezTo>
                  <a:cubicBezTo>
                    <a:pt x="1240" y="3847"/>
                    <a:pt x="1247" y="3855"/>
                    <a:pt x="1247" y="3862"/>
                  </a:cubicBezTo>
                  <a:cubicBezTo>
                    <a:pt x="1270" y="3862"/>
                    <a:pt x="1284" y="3847"/>
                    <a:pt x="1314" y="3855"/>
                  </a:cubicBezTo>
                  <a:cubicBezTo>
                    <a:pt x="1344" y="3862"/>
                    <a:pt x="1359" y="3870"/>
                    <a:pt x="1396" y="3862"/>
                  </a:cubicBezTo>
                  <a:cubicBezTo>
                    <a:pt x="1396" y="3855"/>
                    <a:pt x="1396" y="3840"/>
                    <a:pt x="1396" y="3832"/>
                  </a:cubicBezTo>
                  <a:cubicBezTo>
                    <a:pt x="1433" y="3825"/>
                    <a:pt x="1388" y="3736"/>
                    <a:pt x="1381" y="3713"/>
                  </a:cubicBezTo>
                  <a:cubicBezTo>
                    <a:pt x="1411" y="3721"/>
                    <a:pt x="1418" y="3743"/>
                    <a:pt x="1448" y="3743"/>
                  </a:cubicBezTo>
                  <a:cubicBezTo>
                    <a:pt x="1448" y="3795"/>
                    <a:pt x="1477" y="3780"/>
                    <a:pt x="1522" y="3780"/>
                  </a:cubicBezTo>
                  <a:cubicBezTo>
                    <a:pt x="1529" y="3810"/>
                    <a:pt x="1374" y="3929"/>
                    <a:pt x="1477" y="3944"/>
                  </a:cubicBezTo>
                  <a:cubicBezTo>
                    <a:pt x="1477" y="3921"/>
                    <a:pt x="1455" y="3899"/>
                    <a:pt x="1485" y="3884"/>
                  </a:cubicBezTo>
                  <a:cubicBezTo>
                    <a:pt x="1507" y="3877"/>
                    <a:pt x="1537" y="3892"/>
                    <a:pt x="1559" y="3892"/>
                  </a:cubicBezTo>
                  <a:cubicBezTo>
                    <a:pt x="1552" y="3832"/>
                    <a:pt x="1596" y="3847"/>
                    <a:pt x="1611" y="3892"/>
                  </a:cubicBezTo>
                  <a:cubicBezTo>
                    <a:pt x="1656" y="3899"/>
                    <a:pt x="1722" y="3892"/>
                    <a:pt x="1774" y="3892"/>
                  </a:cubicBezTo>
                  <a:cubicBezTo>
                    <a:pt x="1774" y="3877"/>
                    <a:pt x="1767" y="3766"/>
                    <a:pt x="1812" y="3795"/>
                  </a:cubicBezTo>
                  <a:cubicBezTo>
                    <a:pt x="1841" y="3818"/>
                    <a:pt x="1923" y="3766"/>
                    <a:pt x="1901" y="3728"/>
                  </a:cubicBezTo>
                  <a:cubicBezTo>
                    <a:pt x="1923" y="3721"/>
                    <a:pt x="1953" y="3728"/>
                    <a:pt x="1975" y="3736"/>
                  </a:cubicBezTo>
                  <a:cubicBezTo>
                    <a:pt x="1975" y="3713"/>
                    <a:pt x="2042" y="3691"/>
                    <a:pt x="2064" y="3699"/>
                  </a:cubicBezTo>
                  <a:cubicBezTo>
                    <a:pt x="2064" y="3721"/>
                    <a:pt x="2064" y="3751"/>
                    <a:pt x="2086" y="3766"/>
                  </a:cubicBezTo>
                  <a:cubicBezTo>
                    <a:pt x="2109" y="3780"/>
                    <a:pt x="2131" y="3818"/>
                    <a:pt x="2153" y="3825"/>
                  </a:cubicBezTo>
                  <a:cubicBezTo>
                    <a:pt x="2168" y="3884"/>
                    <a:pt x="2086" y="3877"/>
                    <a:pt x="2094" y="3929"/>
                  </a:cubicBezTo>
                  <a:cubicBezTo>
                    <a:pt x="2101" y="3929"/>
                    <a:pt x="2109" y="3929"/>
                    <a:pt x="2109" y="3929"/>
                  </a:cubicBezTo>
                  <a:cubicBezTo>
                    <a:pt x="2109" y="3936"/>
                    <a:pt x="2101" y="3951"/>
                    <a:pt x="2101" y="3951"/>
                  </a:cubicBezTo>
                  <a:cubicBezTo>
                    <a:pt x="2086" y="3959"/>
                    <a:pt x="2094" y="3959"/>
                    <a:pt x="2079" y="3966"/>
                  </a:cubicBezTo>
                  <a:cubicBezTo>
                    <a:pt x="2064" y="3966"/>
                    <a:pt x="2057" y="3973"/>
                    <a:pt x="2049" y="3988"/>
                  </a:cubicBezTo>
                  <a:cubicBezTo>
                    <a:pt x="2072" y="3996"/>
                    <a:pt x="2086" y="3996"/>
                    <a:pt x="2109" y="3988"/>
                  </a:cubicBezTo>
                  <a:cubicBezTo>
                    <a:pt x="2101" y="3959"/>
                    <a:pt x="2131" y="3944"/>
                    <a:pt x="2153" y="3951"/>
                  </a:cubicBezTo>
                  <a:cubicBezTo>
                    <a:pt x="2183" y="3959"/>
                    <a:pt x="2168" y="3996"/>
                    <a:pt x="2168" y="4018"/>
                  </a:cubicBezTo>
                  <a:cubicBezTo>
                    <a:pt x="2220" y="4033"/>
                    <a:pt x="2213" y="3959"/>
                    <a:pt x="2198" y="3929"/>
                  </a:cubicBezTo>
                  <a:cubicBezTo>
                    <a:pt x="2213" y="3921"/>
                    <a:pt x="2242" y="3914"/>
                    <a:pt x="2250" y="3936"/>
                  </a:cubicBezTo>
                  <a:cubicBezTo>
                    <a:pt x="2250" y="3929"/>
                    <a:pt x="2257" y="3921"/>
                    <a:pt x="2257" y="3907"/>
                  </a:cubicBezTo>
                  <a:cubicBezTo>
                    <a:pt x="2287" y="3899"/>
                    <a:pt x="2287" y="3921"/>
                    <a:pt x="2294" y="3936"/>
                  </a:cubicBezTo>
                  <a:cubicBezTo>
                    <a:pt x="2309" y="3959"/>
                    <a:pt x="2346" y="3951"/>
                    <a:pt x="2369" y="3951"/>
                  </a:cubicBezTo>
                  <a:cubicBezTo>
                    <a:pt x="2369" y="3951"/>
                    <a:pt x="2369" y="3944"/>
                    <a:pt x="2369" y="3936"/>
                  </a:cubicBezTo>
                  <a:cubicBezTo>
                    <a:pt x="2354" y="3936"/>
                    <a:pt x="2346" y="3921"/>
                    <a:pt x="2346" y="3914"/>
                  </a:cubicBezTo>
                  <a:cubicBezTo>
                    <a:pt x="2369" y="3907"/>
                    <a:pt x="2391" y="3907"/>
                    <a:pt x="2413" y="3907"/>
                  </a:cubicBezTo>
                  <a:cubicBezTo>
                    <a:pt x="2413" y="3914"/>
                    <a:pt x="2413" y="3929"/>
                    <a:pt x="2421" y="3936"/>
                  </a:cubicBezTo>
                  <a:cubicBezTo>
                    <a:pt x="2421" y="3929"/>
                    <a:pt x="2421" y="3914"/>
                    <a:pt x="2421" y="3899"/>
                  </a:cubicBezTo>
                  <a:cubicBezTo>
                    <a:pt x="2435" y="3899"/>
                    <a:pt x="2458" y="3899"/>
                    <a:pt x="2473" y="3899"/>
                  </a:cubicBezTo>
                  <a:cubicBezTo>
                    <a:pt x="2465" y="3914"/>
                    <a:pt x="2465" y="3914"/>
                    <a:pt x="2450" y="3921"/>
                  </a:cubicBezTo>
                  <a:cubicBezTo>
                    <a:pt x="2435" y="3936"/>
                    <a:pt x="2443" y="3959"/>
                    <a:pt x="2435" y="3973"/>
                  </a:cubicBezTo>
                  <a:cubicBezTo>
                    <a:pt x="2435" y="4011"/>
                    <a:pt x="2428" y="4040"/>
                    <a:pt x="2413" y="4070"/>
                  </a:cubicBezTo>
                  <a:cubicBezTo>
                    <a:pt x="2450" y="4085"/>
                    <a:pt x="2465" y="4033"/>
                    <a:pt x="2502" y="4040"/>
                  </a:cubicBezTo>
                  <a:cubicBezTo>
                    <a:pt x="2502" y="4070"/>
                    <a:pt x="2643" y="4055"/>
                    <a:pt x="2673" y="4055"/>
                  </a:cubicBezTo>
                  <a:cubicBezTo>
                    <a:pt x="2651" y="3996"/>
                    <a:pt x="2740" y="3973"/>
                    <a:pt x="2695" y="3914"/>
                  </a:cubicBezTo>
                  <a:cubicBezTo>
                    <a:pt x="2710" y="3907"/>
                    <a:pt x="2725" y="3907"/>
                    <a:pt x="2740" y="3907"/>
                  </a:cubicBezTo>
                  <a:cubicBezTo>
                    <a:pt x="2732" y="3921"/>
                    <a:pt x="2740" y="3929"/>
                    <a:pt x="2740" y="3936"/>
                  </a:cubicBezTo>
                  <a:cubicBezTo>
                    <a:pt x="2755" y="3921"/>
                    <a:pt x="2770" y="3892"/>
                    <a:pt x="2807" y="3899"/>
                  </a:cubicBezTo>
                  <a:cubicBezTo>
                    <a:pt x="2807" y="3907"/>
                    <a:pt x="2814" y="3914"/>
                    <a:pt x="2807" y="3929"/>
                  </a:cubicBezTo>
                  <a:cubicBezTo>
                    <a:pt x="2821" y="3944"/>
                    <a:pt x="2836" y="3959"/>
                    <a:pt x="2859" y="3951"/>
                  </a:cubicBezTo>
                  <a:cubicBezTo>
                    <a:pt x="2859" y="3921"/>
                    <a:pt x="2881" y="3907"/>
                    <a:pt x="2874" y="3877"/>
                  </a:cubicBezTo>
                  <a:cubicBezTo>
                    <a:pt x="2896" y="3877"/>
                    <a:pt x="2933" y="3870"/>
                    <a:pt x="2948" y="3884"/>
                  </a:cubicBezTo>
                  <a:cubicBezTo>
                    <a:pt x="2978" y="3907"/>
                    <a:pt x="2940" y="3951"/>
                    <a:pt x="2948" y="3981"/>
                  </a:cubicBezTo>
                  <a:cubicBezTo>
                    <a:pt x="2978" y="3988"/>
                    <a:pt x="3022" y="3966"/>
                    <a:pt x="3029" y="4003"/>
                  </a:cubicBezTo>
                  <a:cubicBezTo>
                    <a:pt x="3044" y="4055"/>
                    <a:pt x="3119" y="4033"/>
                    <a:pt x="3156" y="4040"/>
                  </a:cubicBezTo>
                  <a:cubicBezTo>
                    <a:pt x="3156" y="4070"/>
                    <a:pt x="3141" y="4115"/>
                    <a:pt x="3156" y="4144"/>
                  </a:cubicBezTo>
                  <a:cubicBezTo>
                    <a:pt x="3186" y="4174"/>
                    <a:pt x="3252" y="4152"/>
                    <a:pt x="3282" y="4159"/>
                  </a:cubicBezTo>
                  <a:cubicBezTo>
                    <a:pt x="3282" y="4167"/>
                    <a:pt x="3282" y="4181"/>
                    <a:pt x="3282" y="4196"/>
                  </a:cubicBezTo>
                  <a:cubicBezTo>
                    <a:pt x="3312" y="4196"/>
                    <a:pt x="3334" y="4196"/>
                    <a:pt x="3364" y="4196"/>
                  </a:cubicBezTo>
                  <a:cubicBezTo>
                    <a:pt x="3364" y="4226"/>
                    <a:pt x="3364" y="4248"/>
                    <a:pt x="3364" y="4270"/>
                  </a:cubicBezTo>
                  <a:cubicBezTo>
                    <a:pt x="3379" y="4278"/>
                    <a:pt x="3393" y="4278"/>
                    <a:pt x="3408" y="4278"/>
                  </a:cubicBezTo>
                  <a:cubicBezTo>
                    <a:pt x="3408" y="4293"/>
                    <a:pt x="3408" y="4308"/>
                    <a:pt x="3408" y="4323"/>
                  </a:cubicBezTo>
                  <a:cubicBezTo>
                    <a:pt x="3438" y="4315"/>
                    <a:pt x="3431" y="4352"/>
                    <a:pt x="3460" y="4345"/>
                  </a:cubicBezTo>
                  <a:cubicBezTo>
                    <a:pt x="3468" y="4323"/>
                    <a:pt x="3453" y="4300"/>
                    <a:pt x="3460" y="4285"/>
                  </a:cubicBezTo>
                  <a:cubicBezTo>
                    <a:pt x="3505" y="4278"/>
                    <a:pt x="3608" y="4300"/>
                    <a:pt x="3637" y="4263"/>
                  </a:cubicBezTo>
                  <a:cubicBezTo>
                    <a:pt x="3660" y="4263"/>
                    <a:pt x="3682" y="4263"/>
                    <a:pt x="3697" y="4285"/>
                  </a:cubicBezTo>
                  <a:cubicBezTo>
                    <a:pt x="3704" y="4293"/>
                    <a:pt x="3704" y="4300"/>
                    <a:pt x="3704" y="4315"/>
                  </a:cubicBezTo>
                  <a:cubicBezTo>
                    <a:pt x="3712" y="4323"/>
                    <a:pt x="3727" y="4315"/>
                    <a:pt x="3741" y="4323"/>
                  </a:cubicBezTo>
                  <a:cubicBezTo>
                    <a:pt x="3779" y="4374"/>
                    <a:pt x="3719" y="4404"/>
                    <a:pt x="3682" y="4382"/>
                  </a:cubicBezTo>
                  <a:cubicBezTo>
                    <a:pt x="3675" y="4404"/>
                    <a:pt x="3675" y="4419"/>
                    <a:pt x="3675" y="4441"/>
                  </a:cubicBezTo>
                  <a:cubicBezTo>
                    <a:pt x="3682" y="4441"/>
                    <a:pt x="3690" y="4441"/>
                    <a:pt x="3697" y="4441"/>
                  </a:cubicBezTo>
                  <a:cubicBezTo>
                    <a:pt x="3697" y="4464"/>
                    <a:pt x="3697" y="4486"/>
                    <a:pt x="3697" y="4501"/>
                  </a:cubicBezTo>
                  <a:cubicBezTo>
                    <a:pt x="3741" y="4501"/>
                    <a:pt x="3741" y="4538"/>
                    <a:pt x="3727" y="4568"/>
                  </a:cubicBezTo>
                  <a:cubicBezTo>
                    <a:pt x="3712" y="4612"/>
                    <a:pt x="3690" y="4634"/>
                    <a:pt x="3690" y="4679"/>
                  </a:cubicBezTo>
                  <a:cubicBezTo>
                    <a:pt x="3682" y="4679"/>
                    <a:pt x="3667" y="4686"/>
                    <a:pt x="3660" y="4679"/>
                  </a:cubicBezTo>
                  <a:cubicBezTo>
                    <a:pt x="3652" y="4686"/>
                    <a:pt x="3652" y="4701"/>
                    <a:pt x="3660" y="4709"/>
                  </a:cubicBezTo>
                  <a:cubicBezTo>
                    <a:pt x="3682" y="4716"/>
                    <a:pt x="3697" y="4731"/>
                    <a:pt x="3704" y="4746"/>
                  </a:cubicBezTo>
                  <a:cubicBezTo>
                    <a:pt x="3712" y="4768"/>
                    <a:pt x="3697" y="4798"/>
                    <a:pt x="3727" y="4798"/>
                  </a:cubicBezTo>
                  <a:cubicBezTo>
                    <a:pt x="3727" y="4805"/>
                    <a:pt x="3727" y="4813"/>
                    <a:pt x="3734" y="4813"/>
                  </a:cubicBezTo>
                  <a:cubicBezTo>
                    <a:pt x="3741" y="4805"/>
                    <a:pt x="3749" y="4790"/>
                    <a:pt x="3756" y="4783"/>
                  </a:cubicBezTo>
                  <a:cubicBezTo>
                    <a:pt x="3749" y="4790"/>
                    <a:pt x="3741" y="4805"/>
                    <a:pt x="3734" y="4813"/>
                  </a:cubicBezTo>
                  <a:cubicBezTo>
                    <a:pt x="3749" y="4835"/>
                    <a:pt x="3786" y="4835"/>
                    <a:pt x="3816" y="4842"/>
                  </a:cubicBezTo>
                  <a:cubicBezTo>
                    <a:pt x="3816" y="4902"/>
                    <a:pt x="3957" y="4902"/>
                    <a:pt x="4001" y="4887"/>
                  </a:cubicBezTo>
                  <a:cubicBezTo>
                    <a:pt x="4046" y="4857"/>
                    <a:pt x="4009" y="4798"/>
                    <a:pt x="4038" y="4768"/>
                  </a:cubicBezTo>
                  <a:cubicBezTo>
                    <a:pt x="4053" y="4753"/>
                    <a:pt x="4068" y="4775"/>
                    <a:pt x="4068" y="4746"/>
                  </a:cubicBezTo>
                  <a:cubicBezTo>
                    <a:pt x="4068" y="4723"/>
                    <a:pt x="4098" y="4731"/>
                    <a:pt x="4120" y="4731"/>
                  </a:cubicBezTo>
                  <a:cubicBezTo>
                    <a:pt x="4120" y="4716"/>
                    <a:pt x="4113" y="4709"/>
                    <a:pt x="4113" y="4701"/>
                  </a:cubicBezTo>
                  <a:lnTo>
                    <a:pt x="4105" y="4701"/>
                  </a:lnTo>
                  <a:lnTo>
                    <a:pt x="4113" y="4701"/>
                  </a:lnTo>
                  <a:cubicBezTo>
                    <a:pt x="4098" y="4686"/>
                    <a:pt x="4083" y="4672"/>
                    <a:pt x="4105" y="4649"/>
                  </a:cubicBezTo>
                  <a:cubicBezTo>
                    <a:pt x="4127" y="4627"/>
                    <a:pt x="4165" y="4627"/>
                    <a:pt x="4142" y="4590"/>
                  </a:cubicBezTo>
                  <a:cubicBezTo>
                    <a:pt x="4120" y="4560"/>
                    <a:pt x="4135" y="4538"/>
                    <a:pt x="4157" y="4508"/>
                  </a:cubicBezTo>
                  <a:cubicBezTo>
                    <a:pt x="4172" y="4486"/>
                    <a:pt x="4150" y="4478"/>
                    <a:pt x="4142" y="4464"/>
                  </a:cubicBezTo>
                  <a:cubicBezTo>
                    <a:pt x="4142" y="4449"/>
                    <a:pt x="4142" y="4434"/>
                    <a:pt x="4142" y="4419"/>
                  </a:cubicBezTo>
                  <a:cubicBezTo>
                    <a:pt x="4127" y="4412"/>
                    <a:pt x="4120" y="4412"/>
                    <a:pt x="4105" y="4412"/>
                  </a:cubicBezTo>
                  <a:cubicBezTo>
                    <a:pt x="4120" y="4412"/>
                    <a:pt x="4127" y="4412"/>
                    <a:pt x="4142" y="4419"/>
                  </a:cubicBezTo>
                  <a:lnTo>
                    <a:pt x="4142" y="4412"/>
                  </a:lnTo>
                  <a:cubicBezTo>
                    <a:pt x="4187" y="4404"/>
                    <a:pt x="4224" y="4389"/>
                    <a:pt x="4232" y="4337"/>
                  </a:cubicBezTo>
                  <a:cubicBezTo>
                    <a:pt x="4232" y="4278"/>
                    <a:pt x="4202" y="4256"/>
                    <a:pt x="4165" y="4226"/>
                  </a:cubicBezTo>
                  <a:cubicBezTo>
                    <a:pt x="4113" y="4189"/>
                    <a:pt x="4127" y="4137"/>
                    <a:pt x="4113" y="4092"/>
                  </a:cubicBezTo>
                  <a:cubicBezTo>
                    <a:pt x="4090" y="4040"/>
                    <a:pt x="4090" y="3996"/>
                    <a:pt x="4105" y="3936"/>
                  </a:cubicBezTo>
                  <a:cubicBezTo>
                    <a:pt x="4120" y="3899"/>
                    <a:pt x="4142" y="3862"/>
                    <a:pt x="4187" y="3855"/>
                  </a:cubicBezTo>
                  <a:cubicBezTo>
                    <a:pt x="4239" y="3840"/>
                    <a:pt x="4269" y="3810"/>
                    <a:pt x="4313" y="3780"/>
                  </a:cubicBezTo>
                  <a:cubicBezTo>
                    <a:pt x="4350" y="3766"/>
                    <a:pt x="4402" y="3766"/>
                    <a:pt x="4425" y="3728"/>
                  </a:cubicBezTo>
                  <a:cubicBezTo>
                    <a:pt x="4447" y="3691"/>
                    <a:pt x="4462" y="3639"/>
                    <a:pt x="4514" y="3632"/>
                  </a:cubicBezTo>
                  <a:cubicBezTo>
                    <a:pt x="4521" y="3610"/>
                    <a:pt x="4551" y="3610"/>
                    <a:pt x="4573" y="3602"/>
                  </a:cubicBezTo>
                  <a:cubicBezTo>
                    <a:pt x="4595" y="3587"/>
                    <a:pt x="4595" y="3565"/>
                    <a:pt x="4595" y="3543"/>
                  </a:cubicBezTo>
                  <a:cubicBezTo>
                    <a:pt x="4610" y="3498"/>
                    <a:pt x="4692" y="3513"/>
                    <a:pt x="4684" y="3565"/>
                  </a:cubicBezTo>
                  <a:cubicBezTo>
                    <a:pt x="4722" y="3565"/>
                    <a:pt x="4722" y="3543"/>
                    <a:pt x="4751" y="3528"/>
                  </a:cubicBezTo>
                  <a:cubicBezTo>
                    <a:pt x="4789" y="3498"/>
                    <a:pt x="4840" y="3535"/>
                    <a:pt x="4878" y="3543"/>
                  </a:cubicBezTo>
                  <a:cubicBezTo>
                    <a:pt x="4967" y="3550"/>
                    <a:pt x="4967" y="3461"/>
                    <a:pt x="4892" y="3439"/>
                  </a:cubicBezTo>
                  <a:cubicBezTo>
                    <a:pt x="4818" y="3424"/>
                    <a:pt x="4774" y="3372"/>
                    <a:pt x="4707" y="3342"/>
                  </a:cubicBezTo>
                  <a:cubicBezTo>
                    <a:pt x="4692" y="3335"/>
                    <a:pt x="4677" y="3327"/>
                    <a:pt x="4662" y="3313"/>
                  </a:cubicBezTo>
                  <a:cubicBezTo>
                    <a:pt x="4640" y="3298"/>
                    <a:pt x="4647" y="3276"/>
                    <a:pt x="4632" y="3253"/>
                  </a:cubicBezTo>
                  <a:cubicBezTo>
                    <a:pt x="4610" y="3209"/>
                    <a:pt x="4566" y="3201"/>
                    <a:pt x="4543" y="3149"/>
                  </a:cubicBezTo>
                  <a:cubicBezTo>
                    <a:pt x="4581" y="3149"/>
                    <a:pt x="4625" y="3134"/>
                    <a:pt x="4655" y="3112"/>
                  </a:cubicBezTo>
                  <a:cubicBezTo>
                    <a:pt x="4677" y="3097"/>
                    <a:pt x="4655" y="3060"/>
                    <a:pt x="4655" y="3045"/>
                  </a:cubicBezTo>
                  <a:cubicBezTo>
                    <a:pt x="4647" y="3016"/>
                    <a:pt x="4625" y="3023"/>
                    <a:pt x="4603" y="3016"/>
                  </a:cubicBezTo>
                  <a:cubicBezTo>
                    <a:pt x="4566" y="3016"/>
                    <a:pt x="4536" y="2993"/>
                    <a:pt x="4506" y="2986"/>
                  </a:cubicBezTo>
                  <a:cubicBezTo>
                    <a:pt x="4484" y="2949"/>
                    <a:pt x="4492" y="2911"/>
                    <a:pt x="4543" y="2911"/>
                  </a:cubicBezTo>
                  <a:cubicBezTo>
                    <a:pt x="4588" y="2911"/>
                    <a:pt x="4566" y="2882"/>
                    <a:pt x="4610" y="2867"/>
                  </a:cubicBezTo>
                  <a:cubicBezTo>
                    <a:pt x="4662" y="2852"/>
                    <a:pt x="4722" y="2874"/>
                    <a:pt x="4781" y="2867"/>
                  </a:cubicBezTo>
                  <a:cubicBezTo>
                    <a:pt x="4803" y="2867"/>
                    <a:pt x="4826" y="2852"/>
                    <a:pt x="4803" y="2822"/>
                  </a:cubicBezTo>
                  <a:cubicBezTo>
                    <a:pt x="4789" y="2808"/>
                    <a:pt x="4759" y="2815"/>
                    <a:pt x="4737" y="2815"/>
                  </a:cubicBezTo>
                  <a:cubicBezTo>
                    <a:pt x="4737" y="2793"/>
                    <a:pt x="4729" y="2785"/>
                    <a:pt x="4714" y="2785"/>
                  </a:cubicBezTo>
                  <a:cubicBezTo>
                    <a:pt x="4707" y="2756"/>
                    <a:pt x="4707" y="2726"/>
                    <a:pt x="4707" y="2689"/>
                  </a:cubicBezTo>
                  <a:cubicBezTo>
                    <a:pt x="4670" y="2681"/>
                    <a:pt x="4618" y="2696"/>
                    <a:pt x="4588" y="2674"/>
                  </a:cubicBezTo>
                  <a:cubicBezTo>
                    <a:pt x="4551" y="2644"/>
                    <a:pt x="4573" y="2592"/>
                    <a:pt x="4566" y="2548"/>
                  </a:cubicBezTo>
                  <a:cubicBezTo>
                    <a:pt x="4558" y="2503"/>
                    <a:pt x="4499" y="2525"/>
                    <a:pt x="4506" y="2474"/>
                  </a:cubicBezTo>
                  <a:cubicBezTo>
                    <a:pt x="4521" y="2429"/>
                    <a:pt x="4469" y="2399"/>
                    <a:pt x="4477" y="2355"/>
                  </a:cubicBezTo>
                  <a:cubicBezTo>
                    <a:pt x="4439" y="2355"/>
                    <a:pt x="4425" y="2303"/>
                    <a:pt x="4417" y="2258"/>
                  </a:cubicBezTo>
                  <a:cubicBezTo>
                    <a:pt x="4395" y="2251"/>
                    <a:pt x="4373" y="2228"/>
                    <a:pt x="4343" y="2214"/>
                  </a:cubicBezTo>
                  <a:cubicBezTo>
                    <a:pt x="4298" y="2191"/>
                    <a:pt x="4239" y="2191"/>
                    <a:pt x="4180" y="2199"/>
                  </a:cubicBezTo>
                  <a:cubicBezTo>
                    <a:pt x="4172" y="2214"/>
                    <a:pt x="4165" y="2236"/>
                    <a:pt x="4150" y="2251"/>
                  </a:cubicBezTo>
                  <a:cubicBezTo>
                    <a:pt x="4135" y="2258"/>
                    <a:pt x="4105" y="2266"/>
                    <a:pt x="4098" y="2288"/>
                  </a:cubicBezTo>
                  <a:cubicBezTo>
                    <a:pt x="4061" y="2295"/>
                    <a:pt x="4053" y="2251"/>
                    <a:pt x="4046" y="2228"/>
                  </a:cubicBezTo>
                  <a:cubicBezTo>
                    <a:pt x="4031" y="2214"/>
                    <a:pt x="4024" y="2191"/>
                    <a:pt x="3994" y="2184"/>
                  </a:cubicBezTo>
                  <a:cubicBezTo>
                    <a:pt x="3957" y="2169"/>
                    <a:pt x="3905" y="2184"/>
                    <a:pt x="3860" y="2184"/>
                  </a:cubicBezTo>
                  <a:cubicBezTo>
                    <a:pt x="3853" y="2139"/>
                    <a:pt x="3756" y="2154"/>
                    <a:pt x="3727" y="2154"/>
                  </a:cubicBezTo>
                  <a:cubicBezTo>
                    <a:pt x="3727" y="2124"/>
                    <a:pt x="3727" y="2095"/>
                    <a:pt x="3727" y="2072"/>
                  </a:cubicBezTo>
                  <a:cubicBezTo>
                    <a:pt x="3727" y="2043"/>
                    <a:pt x="3704" y="2020"/>
                    <a:pt x="3697" y="1998"/>
                  </a:cubicBezTo>
                  <a:cubicBezTo>
                    <a:pt x="3645" y="1983"/>
                    <a:pt x="3585" y="2020"/>
                    <a:pt x="3534" y="2013"/>
                  </a:cubicBezTo>
                  <a:cubicBezTo>
                    <a:pt x="3497" y="2006"/>
                    <a:pt x="3497" y="1983"/>
                    <a:pt x="3475" y="1961"/>
                  </a:cubicBezTo>
                  <a:cubicBezTo>
                    <a:pt x="3453" y="1939"/>
                    <a:pt x="3438" y="1939"/>
                    <a:pt x="3408" y="1924"/>
                  </a:cubicBezTo>
                  <a:cubicBezTo>
                    <a:pt x="3371" y="1909"/>
                    <a:pt x="3326" y="1879"/>
                    <a:pt x="3282" y="1857"/>
                  </a:cubicBezTo>
                  <a:cubicBezTo>
                    <a:pt x="3252" y="1842"/>
                    <a:pt x="3245" y="1835"/>
                    <a:pt x="3215" y="1850"/>
                  </a:cubicBezTo>
                  <a:cubicBezTo>
                    <a:pt x="3200" y="1864"/>
                    <a:pt x="3186" y="1894"/>
                    <a:pt x="3163" y="1887"/>
                  </a:cubicBezTo>
                  <a:cubicBezTo>
                    <a:pt x="3148" y="1850"/>
                    <a:pt x="3104" y="1835"/>
                    <a:pt x="3074" y="1820"/>
                  </a:cubicBezTo>
                  <a:cubicBezTo>
                    <a:pt x="3044" y="1812"/>
                    <a:pt x="3022" y="1798"/>
                    <a:pt x="2985" y="1783"/>
                  </a:cubicBezTo>
                  <a:cubicBezTo>
                    <a:pt x="2992" y="1775"/>
                    <a:pt x="2985" y="1768"/>
                    <a:pt x="2985" y="1761"/>
                  </a:cubicBezTo>
                  <a:cubicBezTo>
                    <a:pt x="2955" y="1746"/>
                    <a:pt x="2926" y="1731"/>
                    <a:pt x="2896" y="1701"/>
                  </a:cubicBezTo>
                  <a:cubicBezTo>
                    <a:pt x="2859" y="1679"/>
                    <a:pt x="2844" y="1642"/>
                    <a:pt x="2807" y="1657"/>
                  </a:cubicBezTo>
                  <a:cubicBezTo>
                    <a:pt x="2807" y="1664"/>
                    <a:pt x="2807" y="1664"/>
                    <a:pt x="2799" y="1664"/>
                  </a:cubicBezTo>
                  <a:cubicBezTo>
                    <a:pt x="2770" y="1672"/>
                    <a:pt x="2784" y="1597"/>
                    <a:pt x="2777" y="1575"/>
                  </a:cubicBezTo>
                  <a:cubicBezTo>
                    <a:pt x="2770" y="1545"/>
                    <a:pt x="2747" y="1508"/>
                    <a:pt x="2718" y="1501"/>
                  </a:cubicBezTo>
                  <a:cubicBezTo>
                    <a:pt x="2695" y="1493"/>
                    <a:pt x="2688" y="1493"/>
                    <a:pt x="2666" y="1486"/>
                  </a:cubicBezTo>
                  <a:cubicBezTo>
                    <a:pt x="2651" y="1478"/>
                    <a:pt x="2636" y="1464"/>
                    <a:pt x="2621" y="1456"/>
                  </a:cubicBezTo>
                  <a:cubicBezTo>
                    <a:pt x="2606" y="1449"/>
                    <a:pt x="2584" y="1426"/>
                    <a:pt x="2569" y="1426"/>
                  </a:cubicBezTo>
                  <a:cubicBezTo>
                    <a:pt x="2554" y="1419"/>
                    <a:pt x="2532" y="1426"/>
                    <a:pt x="2517" y="1419"/>
                  </a:cubicBezTo>
                  <a:cubicBezTo>
                    <a:pt x="2517" y="1412"/>
                    <a:pt x="2517" y="1404"/>
                    <a:pt x="2517" y="1389"/>
                  </a:cubicBezTo>
                  <a:cubicBezTo>
                    <a:pt x="2450" y="1389"/>
                    <a:pt x="2413" y="1352"/>
                    <a:pt x="2369" y="1307"/>
                  </a:cubicBezTo>
                  <a:cubicBezTo>
                    <a:pt x="2346" y="1285"/>
                    <a:pt x="2339" y="1256"/>
                    <a:pt x="2309" y="1256"/>
                  </a:cubicBezTo>
                  <a:cubicBezTo>
                    <a:pt x="2265" y="1248"/>
                    <a:pt x="2272" y="1300"/>
                    <a:pt x="2272" y="1330"/>
                  </a:cubicBezTo>
                  <a:cubicBezTo>
                    <a:pt x="2242" y="1337"/>
                    <a:pt x="2235" y="1293"/>
                    <a:pt x="2213" y="1278"/>
                  </a:cubicBezTo>
                  <a:cubicBezTo>
                    <a:pt x="2183" y="1263"/>
                    <a:pt x="2161" y="1285"/>
                    <a:pt x="2131" y="1256"/>
                  </a:cubicBezTo>
                  <a:cubicBezTo>
                    <a:pt x="2124" y="1241"/>
                    <a:pt x="2116" y="1218"/>
                    <a:pt x="2109" y="1204"/>
                  </a:cubicBezTo>
                  <a:cubicBezTo>
                    <a:pt x="2109" y="1204"/>
                    <a:pt x="2101" y="1196"/>
                    <a:pt x="2094" y="1189"/>
                  </a:cubicBezTo>
                  <a:cubicBezTo>
                    <a:pt x="2079" y="1204"/>
                    <a:pt x="2064" y="1218"/>
                    <a:pt x="2072" y="1218"/>
                  </a:cubicBezTo>
                  <a:cubicBezTo>
                    <a:pt x="2064" y="1218"/>
                    <a:pt x="2079" y="1204"/>
                    <a:pt x="2094" y="1189"/>
                  </a:cubicBezTo>
                  <a:cubicBezTo>
                    <a:pt x="2086" y="1189"/>
                    <a:pt x="2086" y="1189"/>
                    <a:pt x="2086" y="1189"/>
                  </a:cubicBezTo>
                  <a:cubicBezTo>
                    <a:pt x="2049" y="1226"/>
                    <a:pt x="2012" y="1278"/>
                    <a:pt x="1997" y="1293"/>
                  </a:cubicBezTo>
                  <a:cubicBezTo>
                    <a:pt x="1982" y="1293"/>
                    <a:pt x="1960" y="1293"/>
                    <a:pt x="1945" y="1293"/>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39" name="Freeform 11">
              <a:extLst>
                <a:ext uri="{FF2B5EF4-FFF2-40B4-BE49-F238E27FC236}">
                  <a16:creationId xmlns:a16="http://schemas.microsoft.com/office/drawing/2014/main" id="{95C25575-A4BD-6C43-9E1C-5CD3D08859E6}"/>
                </a:ext>
              </a:extLst>
            </p:cNvPr>
            <p:cNvSpPr>
              <a:spLocks noChangeArrowheads="1"/>
            </p:cNvSpPr>
            <p:nvPr/>
          </p:nvSpPr>
          <p:spPr bwMode="auto">
            <a:xfrm>
              <a:off x="9771497" y="10686945"/>
              <a:ext cx="754921" cy="1482166"/>
            </a:xfrm>
            <a:custGeom>
              <a:avLst/>
              <a:gdLst>
                <a:gd name="T0" fmla="*/ 1522 w 1746"/>
                <a:gd name="T1" fmla="*/ 3342 h 3432"/>
                <a:gd name="T2" fmla="*/ 1567 w 1746"/>
                <a:gd name="T3" fmla="*/ 3223 h 3432"/>
                <a:gd name="T4" fmla="*/ 1537 w 1746"/>
                <a:gd name="T5" fmla="*/ 2904 h 3432"/>
                <a:gd name="T6" fmla="*/ 1693 w 1746"/>
                <a:gd name="T7" fmla="*/ 2473 h 3432"/>
                <a:gd name="T8" fmla="*/ 1611 w 1746"/>
                <a:gd name="T9" fmla="*/ 2288 h 3432"/>
                <a:gd name="T10" fmla="*/ 1619 w 1746"/>
                <a:gd name="T11" fmla="*/ 1916 h 3432"/>
                <a:gd name="T12" fmla="*/ 1359 w 1746"/>
                <a:gd name="T13" fmla="*/ 1961 h 3432"/>
                <a:gd name="T14" fmla="*/ 1351 w 1746"/>
                <a:gd name="T15" fmla="*/ 1530 h 3432"/>
                <a:gd name="T16" fmla="*/ 1240 w 1746"/>
                <a:gd name="T17" fmla="*/ 1255 h 3432"/>
                <a:gd name="T18" fmla="*/ 1099 w 1746"/>
                <a:gd name="T19" fmla="*/ 1114 h 3432"/>
                <a:gd name="T20" fmla="*/ 928 w 1746"/>
                <a:gd name="T21" fmla="*/ 921 h 3432"/>
                <a:gd name="T22" fmla="*/ 1076 w 1746"/>
                <a:gd name="T23" fmla="*/ 840 h 3432"/>
                <a:gd name="T24" fmla="*/ 906 w 1746"/>
                <a:gd name="T25" fmla="*/ 728 h 3432"/>
                <a:gd name="T26" fmla="*/ 690 w 1746"/>
                <a:gd name="T27" fmla="*/ 654 h 3432"/>
                <a:gd name="T28" fmla="*/ 379 w 1746"/>
                <a:gd name="T29" fmla="*/ 372 h 3432"/>
                <a:gd name="T30" fmla="*/ 304 w 1746"/>
                <a:gd name="T31" fmla="*/ 223 h 3432"/>
                <a:gd name="T32" fmla="*/ 200 w 1746"/>
                <a:gd name="T33" fmla="*/ 156 h 3432"/>
                <a:gd name="T34" fmla="*/ 96 w 1746"/>
                <a:gd name="T35" fmla="*/ 82 h 3432"/>
                <a:gd name="T36" fmla="*/ 7 w 1746"/>
                <a:gd name="T37" fmla="*/ 8 h 3432"/>
                <a:gd name="T38" fmla="*/ 163 w 1746"/>
                <a:gd name="T39" fmla="*/ 461 h 3432"/>
                <a:gd name="T40" fmla="*/ 237 w 1746"/>
                <a:gd name="T41" fmla="*/ 528 h 3432"/>
                <a:gd name="T42" fmla="*/ 282 w 1746"/>
                <a:gd name="T43" fmla="*/ 631 h 3432"/>
                <a:gd name="T44" fmla="*/ 416 w 1746"/>
                <a:gd name="T45" fmla="*/ 758 h 3432"/>
                <a:gd name="T46" fmla="*/ 482 w 1746"/>
                <a:gd name="T47" fmla="*/ 884 h 3432"/>
                <a:gd name="T48" fmla="*/ 497 w 1746"/>
                <a:gd name="T49" fmla="*/ 973 h 3432"/>
                <a:gd name="T50" fmla="*/ 601 w 1746"/>
                <a:gd name="T51" fmla="*/ 1055 h 3432"/>
                <a:gd name="T52" fmla="*/ 594 w 1746"/>
                <a:gd name="T53" fmla="*/ 1166 h 3432"/>
                <a:gd name="T54" fmla="*/ 624 w 1746"/>
                <a:gd name="T55" fmla="*/ 1241 h 3432"/>
                <a:gd name="T56" fmla="*/ 661 w 1746"/>
                <a:gd name="T57" fmla="*/ 1441 h 3432"/>
                <a:gd name="T58" fmla="*/ 698 w 1746"/>
                <a:gd name="T59" fmla="*/ 1508 h 3432"/>
                <a:gd name="T60" fmla="*/ 713 w 1746"/>
                <a:gd name="T61" fmla="*/ 1523 h 3432"/>
                <a:gd name="T62" fmla="*/ 727 w 1746"/>
                <a:gd name="T63" fmla="*/ 1619 h 3432"/>
                <a:gd name="T64" fmla="*/ 809 w 1746"/>
                <a:gd name="T65" fmla="*/ 1723 h 3432"/>
                <a:gd name="T66" fmla="*/ 794 w 1746"/>
                <a:gd name="T67" fmla="*/ 1783 h 3432"/>
                <a:gd name="T68" fmla="*/ 824 w 1746"/>
                <a:gd name="T69" fmla="*/ 1872 h 3432"/>
                <a:gd name="T70" fmla="*/ 906 w 1746"/>
                <a:gd name="T71" fmla="*/ 1968 h 3432"/>
                <a:gd name="T72" fmla="*/ 846 w 1746"/>
                <a:gd name="T73" fmla="*/ 1983 h 3432"/>
                <a:gd name="T74" fmla="*/ 943 w 1746"/>
                <a:gd name="T75" fmla="*/ 2154 h 3432"/>
                <a:gd name="T76" fmla="*/ 987 w 1746"/>
                <a:gd name="T77" fmla="*/ 2421 h 3432"/>
                <a:gd name="T78" fmla="*/ 995 w 1746"/>
                <a:gd name="T79" fmla="*/ 2444 h 3432"/>
                <a:gd name="T80" fmla="*/ 935 w 1746"/>
                <a:gd name="T81" fmla="*/ 2288 h 3432"/>
                <a:gd name="T82" fmla="*/ 884 w 1746"/>
                <a:gd name="T83" fmla="*/ 2109 h 3432"/>
                <a:gd name="T84" fmla="*/ 921 w 1746"/>
                <a:gd name="T85" fmla="*/ 2451 h 3432"/>
                <a:gd name="T86" fmla="*/ 1010 w 1746"/>
                <a:gd name="T87" fmla="*/ 2741 h 3432"/>
                <a:gd name="T88" fmla="*/ 1032 w 1746"/>
                <a:gd name="T89" fmla="*/ 2748 h 3432"/>
                <a:gd name="T90" fmla="*/ 1032 w 1746"/>
                <a:gd name="T91" fmla="*/ 2741 h 3432"/>
                <a:gd name="T92" fmla="*/ 1039 w 1746"/>
                <a:gd name="T93" fmla="*/ 2837 h 3432"/>
                <a:gd name="T94" fmla="*/ 1143 w 1746"/>
                <a:gd name="T95" fmla="*/ 2882 h 3432"/>
                <a:gd name="T96" fmla="*/ 1114 w 1746"/>
                <a:gd name="T97" fmla="*/ 2963 h 3432"/>
                <a:gd name="T98" fmla="*/ 1218 w 1746"/>
                <a:gd name="T99" fmla="*/ 3112 h 3432"/>
                <a:gd name="T100" fmla="*/ 1470 w 1746"/>
                <a:gd name="T101" fmla="*/ 3409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6" h="3432">
                  <a:moveTo>
                    <a:pt x="1500" y="3424"/>
                  </a:moveTo>
                  <a:lnTo>
                    <a:pt x="1500" y="3424"/>
                  </a:lnTo>
                  <a:cubicBezTo>
                    <a:pt x="1507" y="3424"/>
                    <a:pt x="1515" y="3424"/>
                    <a:pt x="1515" y="3416"/>
                  </a:cubicBezTo>
                  <a:cubicBezTo>
                    <a:pt x="1522" y="3394"/>
                    <a:pt x="1522" y="3372"/>
                    <a:pt x="1522" y="3342"/>
                  </a:cubicBezTo>
                  <a:cubicBezTo>
                    <a:pt x="1529" y="3349"/>
                    <a:pt x="1529" y="3342"/>
                    <a:pt x="1537" y="3342"/>
                  </a:cubicBezTo>
                  <a:cubicBezTo>
                    <a:pt x="1537" y="3327"/>
                    <a:pt x="1537" y="3312"/>
                    <a:pt x="1537" y="3297"/>
                  </a:cubicBezTo>
                  <a:cubicBezTo>
                    <a:pt x="1604" y="3327"/>
                    <a:pt x="1589" y="3268"/>
                    <a:pt x="1574" y="3223"/>
                  </a:cubicBezTo>
                  <a:cubicBezTo>
                    <a:pt x="1574" y="3223"/>
                    <a:pt x="1574" y="3223"/>
                    <a:pt x="1567" y="3223"/>
                  </a:cubicBezTo>
                  <a:cubicBezTo>
                    <a:pt x="1567" y="3186"/>
                    <a:pt x="1529" y="3164"/>
                    <a:pt x="1537" y="3127"/>
                  </a:cubicBezTo>
                  <a:cubicBezTo>
                    <a:pt x="1537" y="3104"/>
                    <a:pt x="1567" y="3067"/>
                    <a:pt x="1596" y="3067"/>
                  </a:cubicBezTo>
                  <a:cubicBezTo>
                    <a:pt x="1604" y="3045"/>
                    <a:pt x="1604" y="3015"/>
                    <a:pt x="1596" y="2986"/>
                  </a:cubicBezTo>
                  <a:cubicBezTo>
                    <a:pt x="1574" y="2986"/>
                    <a:pt x="1544" y="2934"/>
                    <a:pt x="1537" y="2904"/>
                  </a:cubicBezTo>
                  <a:cubicBezTo>
                    <a:pt x="1529" y="2874"/>
                    <a:pt x="1574" y="2874"/>
                    <a:pt x="1589" y="2845"/>
                  </a:cubicBezTo>
                  <a:cubicBezTo>
                    <a:pt x="1611" y="2807"/>
                    <a:pt x="1604" y="2674"/>
                    <a:pt x="1663" y="2689"/>
                  </a:cubicBezTo>
                  <a:cubicBezTo>
                    <a:pt x="1663" y="2659"/>
                    <a:pt x="1678" y="2585"/>
                    <a:pt x="1700" y="2570"/>
                  </a:cubicBezTo>
                  <a:cubicBezTo>
                    <a:pt x="1745" y="2540"/>
                    <a:pt x="1686" y="2518"/>
                    <a:pt x="1693" y="2473"/>
                  </a:cubicBezTo>
                  <a:cubicBezTo>
                    <a:pt x="1663" y="2466"/>
                    <a:pt x="1656" y="2488"/>
                    <a:pt x="1641" y="2503"/>
                  </a:cubicBezTo>
                  <a:cubicBezTo>
                    <a:pt x="1604" y="2510"/>
                    <a:pt x="1589" y="2466"/>
                    <a:pt x="1552" y="2458"/>
                  </a:cubicBezTo>
                  <a:cubicBezTo>
                    <a:pt x="1596" y="2458"/>
                    <a:pt x="1559" y="2347"/>
                    <a:pt x="1611" y="2332"/>
                  </a:cubicBezTo>
                  <a:cubicBezTo>
                    <a:pt x="1611" y="2317"/>
                    <a:pt x="1611" y="2302"/>
                    <a:pt x="1611" y="2288"/>
                  </a:cubicBezTo>
                  <a:cubicBezTo>
                    <a:pt x="1604" y="2288"/>
                    <a:pt x="1604" y="2288"/>
                    <a:pt x="1604" y="2288"/>
                  </a:cubicBezTo>
                  <a:cubicBezTo>
                    <a:pt x="1589" y="2236"/>
                    <a:pt x="1715" y="2147"/>
                    <a:pt x="1604" y="2132"/>
                  </a:cubicBezTo>
                  <a:cubicBezTo>
                    <a:pt x="1611" y="2109"/>
                    <a:pt x="1596" y="2102"/>
                    <a:pt x="1596" y="2080"/>
                  </a:cubicBezTo>
                  <a:cubicBezTo>
                    <a:pt x="1663" y="2087"/>
                    <a:pt x="1656" y="1939"/>
                    <a:pt x="1619" y="1916"/>
                  </a:cubicBezTo>
                  <a:cubicBezTo>
                    <a:pt x="1589" y="1901"/>
                    <a:pt x="1537" y="1909"/>
                    <a:pt x="1515" y="1931"/>
                  </a:cubicBezTo>
                  <a:cubicBezTo>
                    <a:pt x="1492" y="1968"/>
                    <a:pt x="1440" y="1953"/>
                    <a:pt x="1440" y="2005"/>
                  </a:cubicBezTo>
                  <a:cubicBezTo>
                    <a:pt x="1433" y="2013"/>
                    <a:pt x="1426" y="2013"/>
                    <a:pt x="1418" y="2013"/>
                  </a:cubicBezTo>
                  <a:cubicBezTo>
                    <a:pt x="1418" y="1976"/>
                    <a:pt x="1381" y="1976"/>
                    <a:pt x="1359" y="1961"/>
                  </a:cubicBezTo>
                  <a:cubicBezTo>
                    <a:pt x="1336" y="1946"/>
                    <a:pt x="1336" y="1909"/>
                    <a:pt x="1329" y="1879"/>
                  </a:cubicBezTo>
                  <a:cubicBezTo>
                    <a:pt x="1321" y="1842"/>
                    <a:pt x="1329" y="1805"/>
                    <a:pt x="1336" y="1768"/>
                  </a:cubicBezTo>
                  <a:cubicBezTo>
                    <a:pt x="1344" y="1731"/>
                    <a:pt x="1336" y="1679"/>
                    <a:pt x="1366" y="1656"/>
                  </a:cubicBezTo>
                  <a:cubicBezTo>
                    <a:pt x="1374" y="1619"/>
                    <a:pt x="1381" y="1567"/>
                    <a:pt x="1351" y="1530"/>
                  </a:cubicBezTo>
                  <a:cubicBezTo>
                    <a:pt x="1336" y="1508"/>
                    <a:pt x="1247" y="1463"/>
                    <a:pt x="1225" y="1463"/>
                  </a:cubicBezTo>
                  <a:cubicBezTo>
                    <a:pt x="1232" y="1441"/>
                    <a:pt x="1218" y="1404"/>
                    <a:pt x="1232" y="1382"/>
                  </a:cubicBezTo>
                  <a:cubicBezTo>
                    <a:pt x="1247" y="1382"/>
                    <a:pt x="1255" y="1382"/>
                    <a:pt x="1270" y="1382"/>
                  </a:cubicBezTo>
                  <a:cubicBezTo>
                    <a:pt x="1270" y="1337"/>
                    <a:pt x="1284" y="1278"/>
                    <a:pt x="1240" y="1255"/>
                  </a:cubicBezTo>
                  <a:cubicBezTo>
                    <a:pt x="1188" y="1226"/>
                    <a:pt x="1114" y="1248"/>
                    <a:pt x="1054" y="1248"/>
                  </a:cubicBezTo>
                  <a:cubicBezTo>
                    <a:pt x="1062" y="1248"/>
                    <a:pt x="1062" y="1248"/>
                    <a:pt x="1069" y="1248"/>
                  </a:cubicBezTo>
                  <a:cubicBezTo>
                    <a:pt x="1069" y="1226"/>
                    <a:pt x="1121" y="1151"/>
                    <a:pt x="1143" y="1144"/>
                  </a:cubicBezTo>
                  <a:cubicBezTo>
                    <a:pt x="1143" y="1122"/>
                    <a:pt x="1114" y="1122"/>
                    <a:pt x="1099" y="1114"/>
                  </a:cubicBezTo>
                  <a:cubicBezTo>
                    <a:pt x="1076" y="1107"/>
                    <a:pt x="1076" y="1085"/>
                    <a:pt x="1054" y="1077"/>
                  </a:cubicBezTo>
                  <a:cubicBezTo>
                    <a:pt x="1039" y="1062"/>
                    <a:pt x="1017" y="1070"/>
                    <a:pt x="995" y="1055"/>
                  </a:cubicBezTo>
                  <a:cubicBezTo>
                    <a:pt x="973" y="1033"/>
                    <a:pt x="950" y="1040"/>
                    <a:pt x="921" y="1040"/>
                  </a:cubicBezTo>
                  <a:cubicBezTo>
                    <a:pt x="921" y="1003"/>
                    <a:pt x="921" y="958"/>
                    <a:pt x="928" y="921"/>
                  </a:cubicBezTo>
                  <a:cubicBezTo>
                    <a:pt x="958" y="929"/>
                    <a:pt x="973" y="958"/>
                    <a:pt x="1010" y="951"/>
                  </a:cubicBezTo>
                  <a:cubicBezTo>
                    <a:pt x="1010" y="899"/>
                    <a:pt x="1069" y="929"/>
                    <a:pt x="1069" y="877"/>
                  </a:cubicBezTo>
                  <a:cubicBezTo>
                    <a:pt x="1076" y="877"/>
                    <a:pt x="1076" y="877"/>
                    <a:pt x="1076" y="877"/>
                  </a:cubicBezTo>
                  <a:cubicBezTo>
                    <a:pt x="1076" y="854"/>
                    <a:pt x="1076" y="847"/>
                    <a:pt x="1076" y="840"/>
                  </a:cubicBezTo>
                  <a:cubicBezTo>
                    <a:pt x="1062" y="810"/>
                    <a:pt x="1024" y="825"/>
                    <a:pt x="995" y="817"/>
                  </a:cubicBezTo>
                  <a:cubicBezTo>
                    <a:pt x="973" y="802"/>
                    <a:pt x="958" y="758"/>
                    <a:pt x="928" y="765"/>
                  </a:cubicBezTo>
                  <a:cubicBezTo>
                    <a:pt x="928" y="765"/>
                    <a:pt x="928" y="765"/>
                    <a:pt x="928" y="773"/>
                  </a:cubicBezTo>
                  <a:cubicBezTo>
                    <a:pt x="913" y="773"/>
                    <a:pt x="913" y="736"/>
                    <a:pt x="906" y="728"/>
                  </a:cubicBezTo>
                  <a:cubicBezTo>
                    <a:pt x="891" y="706"/>
                    <a:pt x="854" y="713"/>
                    <a:pt x="831" y="713"/>
                  </a:cubicBezTo>
                  <a:cubicBezTo>
                    <a:pt x="831" y="691"/>
                    <a:pt x="831" y="669"/>
                    <a:pt x="831" y="646"/>
                  </a:cubicBezTo>
                  <a:cubicBezTo>
                    <a:pt x="809" y="639"/>
                    <a:pt x="772" y="661"/>
                    <a:pt x="750" y="661"/>
                  </a:cubicBezTo>
                  <a:cubicBezTo>
                    <a:pt x="727" y="661"/>
                    <a:pt x="705" y="661"/>
                    <a:pt x="690" y="654"/>
                  </a:cubicBezTo>
                  <a:cubicBezTo>
                    <a:pt x="638" y="639"/>
                    <a:pt x="631" y="617"/>
                    <a:pt x="624" y="572"/>
                  </a:cubicBezTo>
                  <a:cubicBezTo>
                    <a:pt x="616" y="535"/>
                    <a:pt x="549" y="550"/>
                    <a:pt x="519" y="528"/>
                  </a:cubicBezTo>
                  <a:cubicBezTo>
                    <a:pt x="497" y="513"/>
                    <a:pt x="475" y="476"/>
                    <a:pt x="438" y="476"/>
                  </a:cubicBezTo>
                  <a:cubicBezTo>
                    <a:pt x="445" y="446"/>
                    <a:pt x="408" y="379"/>
                    <a:pt x="379" y="372"/>
                  </a:cubicBezTo>
                  <a:cubicBezTo>
                    <a:pt x="334" y="357"/>
                    <a:pt x="319" y="364"/>
                    <a:pt x="319" y="320"/>
                  </a:cubicBezTo>
                  <a:cubicBezTo>
                    <a:pt x="319" y="297"/>
                    <a:pt x="304" y="290"/>
                    <a:pt x="304" y="275"/>
                  </a:cubicBezTo>
                  <a:cubicBezTo>
                    <a:pt x="304" y="253"/>
                    <a:pt x="327" y="246"/>
                    <a:pt x="341" y="231"/>
                  </a:cubicBezTo>
                  <a:cubicBezTo>
                    <a:pt x="349" y="201"/>
                    <a:pt x="304" y="201"/>
                    <a:pt x="304" y="223"/>
                  </a:cubicBezTo>
                  <a:cubicBezTo>
                    <a:pt x="297" y="223"/>
                    <a:pt x="289" y="223"/>
                    <a:pt x="282" y="223"/>
                  </a:cubicBezTo>
                  <a:cubicBezTo>
                    <a:pt x="267" y="201"/>
                    <a:pt x="267" y="179"/>
                    <a:pt x="237" y="171"/>
                  </a:cubicBezTo>
                  <a:cubicBezTo>
                    <a:pt x="245" y="156"/>
                    <a:pt x="245" y="134"/>
                    <a:pt x="245" y="119"/>
                  </a:cubicBezTo>
                  <a:cubicBezTo>
                    <a:pt x="237" y="119"/>
                    <a:pt x="200" y="149"/>
                    <a:pt x="200" y="156"/>
                  </a:cubicBezTo>
                  <a:cubicBezTo>
                    <a:pt x="193" y="149"/>
                    <a:pt x="200" y="134"/>
                    <a:pt x="200" y="127"/>
                  </a:cubicBezTo>
                  <a:cubicBezTo>
                    <a:pt x="185" y="119"/>
                    <a:pt x="171" y="119"/>
                    <a:pt x="156" y="119"/>
                  </a:cubicBezTo>
                  <a:cubicBezTo>
                    <a:pt x="148" y="97"/>
                    <a:pt x="185" y="89"/>
                    <a:pt x="148" y="67"/>
                  </a:cubicBezTo>
                  <a:cubicBezTo>
                    <a:pt x="119" y="45"/>
                    <a:pt x="104" y="52"/>
                    <a:pt x="96" y="82"/>
                  </a:cubicBezTo>
                  <a:cubicBezTo>
                    <a:pt x="82" y="89"/>
                    <a:pt x="74" y="75"/>
                    <a:pt x="67" y="60"/>
                  </a:cubicBezTo>
                  <a:cubicBezTo>
                    <a:pt x="96" y="52"/>
                    <a:pt x="67" y="15"/>
                    <a:pt x="44" y="23"/>
                  </a:cubicBezTo>
                  <a:cubicBezTo>
                    <a:pt x="44" y="23"/>
                    <a:pt x="29" y="15"/>
                    <a:pt x="0" y="0"/>
                  </a:cubicBezTo>
                  <a:cubicBezTo>
                    <a:pt x="0" y="8"/>
                    <a:pt x="7" y="8"/>
                    <a:pt x="7" y="8"/>
                  </a:cubicBezTo>
                  <a:cubicBezTo>
                    <a:pt x="29" y="52"/>
                    <a:pt x="59" y="97"/>
                    <a:pt x="67" y="149"/>
                  </a:cubicBezTo>
                  <a:cubicBezTo>
                    <a:pt x="74" y="194"/>
                    <a:pt x="89" y="238"/>
                    <a:pt x="104" y="283"/>
                  </a:cubicBezTo>
                  <a:cubicBezTo>
                    <a:pt x="119" y="327"/>
                    <a:pt x="126" y="372"/>
                    <a:pt x="148" y="409"/>
                  </a:cubicBezTo>
                  <a:cubicBezTo>
                    <a:pt x="156" y="424"/>
                    <a:pt x="163" y="446"/>
                    <a:pt x="163" y="461"/>
                  </a:cubicBezTo>
                  <a:cubicBezTo>
                    <a:pt x="163" y="476"/>
                    <a:pt x="163" y="498"/>
                    <a:pt x="163" y="513"/>
                  </a:cubicBezTo>
                  <a:cubicBezTo>
                    <a:pt x="178" y="535"/>
                    <a:pt x="171" y="520"/>
                    <a:pt x="185" y="520"/>
                  </a:cubicBezTo>
                  <a:cubicBezTo>
                    <a:pt x="193" y="520"/>
                    <a:pt x="200" y="528"/>
                    <a:pt x="208" y="528"/>
                  </a:cubicBezTo>
                  <a:cubicBezTo>
                    <a:pt x="215" y="528"/>
                    <a:pt x="230" y="520"/>
                    <a:pt x="237" y="528"/>
                  </a:cubicBezTo>
                  <a:cubicBezTo>
                    <a:pt x="245" y="535"/>
                    <a:pt x="237" y="543"/>
                    <a:pt x="230" y="543"/>
                  </a:cubicBezTo>
                  <a:cubicBezTo>
                    <a:pt x="230" y="550"/>
                    <a:pt x="289" y="587"/>
                    <a:pt x="297" y="594"/>
                  </a:cubicBezTo>
                  <a:cubicBezTo>
                    <a:pt x="289" y="594"/>
                    <a:pt x="274" y="594"/>
                    <a:pt x="260" y="594"/>
                  </a:cubicBezTo>
                  <a:cubicBezTo>
                    <a:pt x="260" y="609"/>
                    <a:pt x="274" y="617"/>
                    <a:pt x="282" y="631"/>
                  </a:cubicBezTo>
                  <a:cubicBezTo>
                    <a:pt x="297" y="646"/>
                    <a:pt x="282" y="654"/>
                    <a:pt x="304" y="669"/>
                  </a:cubicBezTo>
                  <a:cubicBezTo>
                    <a:pt x="319" y="676"/>
                    <a:pt x="334" y="684"/>
                    <a:pt x="349" y="691"/>
                  </a:cubicBezTo>
                  <a:cubicBezTo>
                    <a:pt x="364" y="706"/>
                    <a:pt x="371" y="713"/>
                    <a:pt x="386" y="713"/>
                  </a:cubicBezTo>
                  <a:cubicBezTo>
                    <a:pt x="386" y="728"/>
                    <a:pt x="401" y="743"/>
                    <a:pt x="416" y="758"/>
                  </a:cubicBezTo>
                  <a:cubicBezTo>
                    <a:pt x="423" y="765"/>
                    <a:pt x="445" y="780"/>
                    <a:pt x="445" y="795"/>
                  </a:cubicBezTo>
                  <a:cubicBezTo>
                    <a:pt x="453" y="817"/>
                    <a:pt x="445" y="825"/>
                    <a:pt x="453" y="847"/>
                  </a:cubicBezTo>
                  <a:cubicBezTo>
                    <a:pt x="460" y="854"/>
                    <a:pt x="467" y="877"/>
                    <a:pt x="482" y="877"/>
                  </a:cubicBezTo>
                  <a:lnTo>
                    <a:pt x="482" y="884"/>
                  </a:lnTo>
                  <a:cubicBezTo>
                    <a:pt x="475" y="884"/>
                    <a:pt x="467" y="884"/>
                    <a:pt x="460" y="884"/>
                  </a:cubicBezTo>
                  <a:cubicBezTo>
                    <a:pt x="460" y="899"/>
                    <a:pt x="475" y="906"/>
                    <a:pt x="475" y="921"/>
                  </a:cubicBezTo>
                  <a:cubicBezTo>
                    <a:pt x="475" y="929"/>
                    <a:pt x="475" y="943"/>
                    <a:pt x="475" y="951"/>
                  </a:cubicBezTo>
                  <a:cubicBezTo>
                    <a:pt x="482" y="966"/>
                    <a:pt x="482" y="966"/>
                    <a:pt x="497" y="973"/>
                  </a:cubicBezTo>
                  <a:cubicBezTo>
                    <a:pt x="512" y="973"/>
                    <a:pt x="505" y="966"/>
                    <a:pt x="519" y="981"/>
                  </a:cubicBezTo>
                  <a:cubicBezTo>
                    <a:pt x="527" y="988"/>
                    <a:pt x="534" y="1003"/>
                    <a:pt x="534" y="1010"/>
                  </a:cubicBezTo>
                  <a:cubicBezTo>
                    <a:pt x="542" y="1018"/>
                    <a:pt x="542" y="1033"/>
                    <a:pt x="549" y="1040"/>
                  </a:cubicBezTo>
                  <a:cubicBezTo>
                    <a:pt x="557" y="1048"/>
                    <a:pt x="601" y="1033"/>
                    <a:pt x="601" y="1055"/>
                  </a:cubicBezTo>
                  <a:cubicBezTo>
                    <a:pt x="586" y="1055"/>
                    <a:pt x="572" y="1055"/>
                    <a:pt x="564" y="1055"/>
                  </a:cubicBezTo>
                  <a:cubicBezTo>
                    <a:pt x="557" y="1062"/>
                    <a:pt x="572" y="1062"/>
                    <a:pt x="579" y="1077"/>
                  </a:cubicBezTo>
                  <a:cubicBezTo>
                    <a:pt x="586" y="1085"/>
                    <a:pt x="579" y="1092"/>
                    <a:pt x="579" y="1099"/>
                  </a:cubicBezTo>
                  <a:cubicBezTo>
                    <a:pt x="579" y="1129"/>
                    <a:pt x="594" y="1144"/>
                    <a:pt x="594" y="1166"/>
                  </a:cubicBezTo>
                  <a:cubicBezTo>
                    <a:pt x="594" y="1166"/>
                    <a:pt x="594" y="1166"/>
                    <a:pt x="601" y="1166"/>
                  </a:cubicBezTo>
                  <a:cubicBezTo>
                    <a:pt x="609" y="1166"/>
                    <a:pt x="624" y="1159"/>
                    <a:pt x="638" y="1159"/>
                  </a:cubicBezTo>
                  <a:cubicBezTo>
                    <a:pt x="638" y="1181"/>
                    <a:pt x="609" y="1181"/>
                    <a:pt x="609" y="1196"/>
                  </a:cubicBezTo>
                  <a:cubicBezTo>
                    <a:pt x="609" y="1211"/>
                    <a:pt x="624" y="1226"/>
                    <a:pt x="624" y="1241"/>
                  </a:cubicBezTo>
                  <a:cubicBezTo>
                    <a:pt x="631" y="1255"/>
                    <a:pt x="631" y="1278"/>
                    <a:pt x="631" y="1293"/>
                  </a:cubicBezTo>
                  <a:cubicBezTo>
                    <a:pt x="638" y="1307"/>
                    <a:pt x="638" y="1322"/>
                    <a:pt x="646" y="1337"/>
                  </a:cubicBezTo>
                  <a:cubicBezTo>
                    <a:pt x="646" y="1359"/>
                    <a:pt x="653" y="1374"/>
                    <a:pt x="661" y="1389"/>
                  </a:cubicBezTo>
                  <a:cubicBezTo>
                    <a:pt x="661" y="1404"/>
                    <a:pt x="661" y="1426"/>
                    <a:pt x="661" y="1441"/>
                  </a:cubicBezTo>
                  <a:cubicBezTo>
                    <a:pt x="668" y="1456"/>
                    <a:pt x="676" y="1478"/>
                    <a:pt x="683" y="1493"/>
                  </a:cubicBezTo>
                  <a:cubicBezTo>
                    <a:pt x="683" y="1508"/>
                    <a:pt x="676" y="1530"/>
                    <a:pt x="683" y="1545"/>
                  </a:cubicBezTo>
                  <a:cubicBezTo>
                    <a:pt x="683" y="1530"/>
                    <a:pt x="683" y="1515"/>
                    <a:pt x="690" y="1508"/>
                  </a:cubicBezTo>
                  <a:cubicBezTo>
                    <a:pt x="690" y="1508"/>
                    <a:pt x="690" y="1508"/>
                    <a:pt x="698" y="1508"/>
                  </a:cubicBezTo>
                  <a:cubicBezTo>
                    <a:pt x="698" y="1500"/>
                    <a:pt x="698" y="1493"/>
                    <a:pt x="698" y="1486"/>
                  </a:cubicBezTo>
                  <a:cubicBezTo>
                    <a:pt x="705" y="1486"/>
                    <a:pt x="705" y="1486"/>
                    <a:pt x="705" y="1493"/>
                  </a:cubicBezTo>
                  <a:cubicBezTo>
                    <a:pt x="713" y="1493"/>
                    <a:pt x="720" y="1493"/>
                    <a:pt x="727" y="1508"/>
                  </a:cubicBezTo>
                  <a:cubicBezTo>
                    <a:pt x="727" y="1515"/>
                    <a:pt x="727" y="1523"/>
                    <a:pt x="713" y="1523"/>
                  </a:cubicBezTo>
                  <a:cubicBezTo>
                    <a:pt x="713" y="1538"/>
                    <a:pt x="720" y="1545"/>
                    <a:pt x="720" y="1553"/>
                  </a:cubicBezTo>
                  <a:cubicBezTo>
                    <a:pt x="713" y="1545"/>
                    <a:pt x="698" y="1545"/>
                    <a:pt x="690" y="1545"/>
                  </a:cubicBezTo>
                  <a:cubicBezTo>
                    <a:pt x="690" y="1560"/>
                    <a:pt x="698" y="1567"/>
                    <a:pt x="698" y="1582"/>
                  </a:cubicBezTo>
                  <a:cubicBezTo>
                    <a:pt x="705" y="1582"/>
                    <a:pt x="727" y="1612"/>
                    <a:pt x="727" y="1619"/>
                  </a:cubicBezTo>
                  <a:cubicBezTo>
                    <a:pt x="735" y="1634"/>
                    <a:pt x="735" y="1642"/>
                    <a:pt x="735" y="1649"/>
                  </a:cubicBezTo>
                  <a:cubicBezTo>
                    <a:pt x="742" y="1664"/>
                    <a:pt x="742" y="1686"/>
                    <a:pt x="765" y="1686"/>
                  </a:cubicBezTo>
                  <a:cubicBezTo>
                    <a:pt x="757" y="1664"/>
                    <a:pt x="779" y="1679"/>
                    <a:pt x="787" y="1686"/>
                  </a:cubicBezTo>
                  <a:cubicBezTo>
                    <a:pt x="794" y="1693"/>
                    <a:pt x="802" y="1708"/>
                    <a:pt x="809" y="1723"/>
                  </a:cubicBezTo>
                  <a:cubicBezTo>
                    <a:pt x="779" y="1723"/>
                    <a:pt x="779" y="1723"/>
                    <a:pt x="772" y="1693"/>
                  </a:cubicBezTo>
                  <a:lnTo>
                    <a:pt x="765" y="1693"/>
                  </a:lnTo>
                  <a:cubicBezTo>
                    <a:pt x="765" y="1716"/>
                    <a:pt x="779" y="1731"/>
                    <a:pt x="787" y="1753"/>
                  </a:cubicBezTo>
                  <a:cubicBezTo>
                    <a:pt x="787" y="1760"/>
                    <a:pt x="787" y="1768"/>
                    <a:pt x="794" y="1783"/>
                  </a:cubicBezTo>
                  <a:cubicBezTo>
                    <a:pt x="802" y="1790"/>
                    <a:pt x="802" y="1798"/>
                    <a:pt x="809" y="1805"/>
                  </a:cubicBezTo>
                  <a:cubicBezTo>
                    <a:pt x="809" y="1820"/>
                    <a:pt x="809" y="1827"/>
                    <a:pt x="809" y="1842"/>
                  </a:cubicBezTo>
                  <a:cubicBezTo>
                    <a:pt x="809" y="1842"/>
                    <a:pt x="809" y="1850"/>
                    <a:pt x="809" y="1857"/>
                  </a:cubicBezTo>
                  <a:cubicBezTo>
                    <a:pt x="809" y="1864"/>
                    <a:pt x="817" y="1864"/>
                    <a:pt x="824" y="1872"/>
                  </a:cubicBezTo>
                  <a:cubicBezTo>
                    <a:pt x="831" y="1887"/>
                    <a:pt x="831" y="1909"/>
                    <a:pt x="831" y="1931"/>
                  </a:cubicBezTo>
                  <a:cubicBezTo>
                    <a:pt x="839" y="1924"/>
                    <a:pt x="854" y="1924"/>
                    <a:pt x="861" y="1924"/>
                  </a:cubicBezTo>
                  <a:cubicBezTo>
                    <a:pt x="869" y="1916"/>
                    <a:pt x="861" y="1901"/>
                    <a:pt x="861" y="1887"/>
                  </a:cubicBezTo>
                  <a:cubicBezTo>
                    <a:pt x="876" y="1901"/>
                    <a:pt x="891" y="1968"/>
                    <a:pt x="906" y="1968"/>
                  </a:cubicBezTo>
                  <a:cubicBezTo>
                    <a:pt x="891" y="1968"/>
                    <a:pt x="884" y="1953"/>
                    <a:pt x="869" y="1953"/>
                  </a:cubicBezTo>
                  <a:lnTo>
                    <a:pt x="869" y="1946"/>
                  </a:lnTo>
                  <a:cubicBezTo>
                    <a:pt x="846" y="1939"/>
                    <a:pt x="861" y="1968"/>
                    <a:pt x="861" y="1976"/>
                  </a:cubicBezTo>
                  <a:cubicBezTo>
                    <a:pt x="854" y="1976"/>
                    <a:pt x="854" y="1983"/>
                    <a:pt x="846" y="1983"/>
                  </a:cubicBezTo>
                  <a:cubicBezTo>
                    <a:pt x="854" y="1990"/>
                    <a:pt x="854" y="2005"/>
                    <a:pt x="854" y="2013"/>
                  </a:cubicBezTo>
                  <a:cubicBezTo>
                    <a:pt x="861" y="2035"/>
                    <a:pt x="861" y="2050"/>
                    <a:pt x="876" y="2065"/>
                  </a:cubicBezTo>
                  <a:cubicBezTo>
                    <a:pt x="891" y="2080"/>
                    <a:pt x="898" y="2102"/>
                    <a:pt x="913" y="2117"/>
                  </a:cubicBezTo>
                  <a:cubicBezTo>
                    <a:pt x="921" y="2132"/>
                    <a:pt x="935" y="2139"/>
                    <a:pt x="943" y="2154"/>
                  </a:cubicBezTo>
                  <a:cubicBezTo>
                    <a:pt x="958" y="2169"/>
                    <a:pt x="973" y="2176"/>
                    <a:pt x="973" y="2198"/>
                  </a:cubicBezTo>
                  <a:cubicBezTo>
                    <a:pt x="980" y="2221"/>
                    <a:pt x="973" y="2236"/>
                    <a:pt x="973" y="2250"/>
                  </a:cubicBezTo>
                  <a:cubicBezTo>
                    <a:pt x="973" y="2273"/>
                    <a:pt x="987" y="2280"/>
                    <a:pt x="987" y="2302"/>
                  </a:cubicBezTo>
                  <a:cubicBezTo>
                    <a:pt x="987" y="2347"/>
                    <a:pt x="987" y="2384"/>
                    <a:pt x="987" y="2421"/>
                  </a:cubicBezTo>
                  <a:cubicBezTo>
                    <a:pt x="1002" y="2421"/>
                    <a:pt x="1010" y="2421"/>
                    <a:pt x="1024" y="2421"/>
                  </a:cubicBezTo>
                  <a:cubicBezTo>
                    <a:pt x="1017" y="2414"/>
                    <a:pt x="1024" y="2414"/>
                    <a:pt x="1024" y="2406"/>
                  </a:cubicBezTo>
                  <a:cubicBezTo>
                    <a:pt x="1047" y="2421"/>
                    <a:pt x="1062" y="2429"/>
                    <a:pt x="1054" y="2458"/>
                  </a:cubicBezTo>
                  <a:cubicBezTo>
                    <a:pt x="1032" y="2458"/>
                    <a:pt x="1017" y="2451"/>
                    <a:pt x="995" y="2444"/>
                  </a:cubicBezTo>
                  <a:cubicBezTo>
                    <a:pt x="965" y="2444"/>
                    <a:pt x="950" y="2451"/>
                    <a:pt x="950" y="2421"/>
                  </a:cubicBezTo>
                  <a:cubicBezTo>
                    <a:pt x="950" y="2399"/>
                    <a:pt x="950" y="2384"/>
                    <a:pt x="958" y="2362"/>
                  </a:cubicBezTo>
                  <a:cubicBezTo>
                    <a:pt x="958" y="2355"/>
                    <a:pt x="973" y="2332"/>
                    <a:pt x="973" y="2317"/>
                  </a:cubicBezTo>
                  <a:cubicBezTo>
                    <a:pt x="965" y="2302"/>
                    <a:pt x="943" y="2317"/>
                    <a:pt x="935" y="2288"/>
                  </a:cubicBezTo>
                  <a:cubicBezTo>
                    <a:pt x="935" y="2273"/>
                    <a:pt x="935" y="2250"/>
                    <a:pt x="928" y="2236"/>
                  </a:cubicBezTo>
                  <a:cubicBezTo>
                    <a:pt x="921" y="2213"/>
                    <a:pt x="921" y="2198"/>
                    <a:pt x="921" y="2176"/>
                  </a:cubicBezTo>
                  <a:cubicBezTo>
                    <a:pt x="913" y="2161"/>
                    <a:pt x="906" y="2154"/>
                    <a:pt x="898" y="2139"/>
                  </a:cubicBezTo>
                  <a:cubicBezTo>
                    <a:pt x="891" y="2124"/>
                    <a:pt x="891" y="2117"/>
                    <a:pt x="884" y="2109"/>
                  </a:cubicBezTo>
                  <a:cubicBezTo>
                    <a:pt x="876" y="2102"/>
                    <a:pt x="869" y="2102"/>
                    <a:pt x="869" y="2087"/>
                  </a:cubicBezTo>
                  <a:cubicBezTo>
                    <a:pt x="869" y="2154"/>
                    <a:pt x="906" y="2198"/>
                    <a:pt x="906" y="2258"/>
                  </a:cubicBezTo>
                  <a:cubicBezTo>
                    <a:pt x="913" y="2295"/>
                    <a:pt x="921" y="2325"/>
                    <a:pt x="913" y="2362"/>
                  </a:cubicBezTo>
                  <a:cubicBezTo>
                    <a:pt x="913" y="2392"/>
                    <a:pt x="913" y="2421"/>
                    <a:pt x="921" y="2451"/>
                  </a:cubicBezTo>
                  <a:cubicBezTo>
                    <a:pt x="921" y="2473"/>
                    <a:pt x="935" y="2495"/>
                    <a:pt x="943" y="2518"/>
                  </a:cubicBezTo>
                  <a:cubicBezTo>
                    <a:pt x="958" y="2547"/>
                    <a:pt x="950" y="2570"/>
                    <a:pt x="950" y="2600"/>
                  </a:cubicBezTo>
                  <a:cubicBezTo>
                    <a:pt x="958" y="2622"/>
                    <a:pt x="973" y="2644"/>
                    <a:pt x="980" y="2666"/>
                  </a:cubicBezTo>
                  <a:cubicBezTo>
                    <a:pt x="995" y="2689"/>
                    <a:pt x="1002" y="2718"/>
                    <a:pt x="1010" y="2741"/>
                  </a:cubicBezTo>
                  <a:cubicBezTo>
                    <a:pt x="1017" y="2755"/>
                    <a:pt x="1017" y="2770"/>
                    <a:pt x="1024" y="2785"/>
                  </a:cubicBezTo>
                  <a:cubicBezTo>
                    <a:pt x="1024" y="2792"/>
                    <a:pt x="1024" y="2807"/>
                    <a:pt x="1032" y="2815"/>
                  </a:cubicBezTo>
                  <a:cubicBezTo>
                    <a:pt x="1039" y="2800"/>
                    <a:pt x="1032" y="2792"/>
                    <a:pt x="1032" y="2778"/>
                  </a:cubicBezTo>
                  <a:cubicBezTo>
                    <a:pt x="1032" y="2770"/>
                    <a:pt x="1032" y="2763"/>
                    <a:pt x="1032" y="2748"/>
                  </a:cubicBezTo>
                  <a:cubicBezTo>
                    <a:pt x="1032" y="2741"/>
                    <a:pt x="1032" y="2733"/>
                    <a:pt x="1024" y="2726"/>
                  </a:cubicBezTo>
                  <a:cubicBezTo>
                    <a:pt x="1017" y="2711"/>
                    <a:pt x="1010" y="2703"/>
                    <a:pt x="1010" y="2696"/>
                  </a:cubicBezTo>
                  <a:cubicBezTo>
                    <a:pt x="1010" y="2703"/>
                    <a:pt x="1024" y="2711"/>
                    <a:pt x="1024" y="2718"/>
                  </a:cubicBezTo>
                  <a:cubicBezTo>
                    <a:pt x="1024" y="2726"/>
                    <a:pt x="1032" y="2733"/>
                    <a:pt x="1032" y="2741"/>
                  </a:cubicBezTo>
                  <a:cubicBezTo>
                    <a:pt x="1039" y="2748"/>
                    <a:pt x="1039" y="2755"/>
                    <a:pt x="1039" y="2770"/>
                  </a:cubicBezTo>
                  <a:cubicBezTo>
                    <a:pt x="1047" y="2778"/>
                    <a:pt x="1047" y="2785"/>
                    <a:pt x="1047" y="2800"/>
                  </a:cubicBezTo>
                  <a:cubicBezTo>
                    <a:pt x="1047" y="2807"/>
                    <a:pt x="1054" y="2807"/>
                    <a:pt x="1054" y="2815"/>
                  </a:cubicBezTo>
                  <a:cubicBezTo>
                    <a:pt x="1054" y="2822"/>
                    <a:pt x="1039" y="2822"/>
                    <a:pt x="1039" y="2837"/>
                  </a:cubicBezTo>
                  <a:cubicBezTo>
                    <a:pt x="1054" y="2845"/>
                    <a:pt x="1047" y="2867"/>
                    <a:pt x="1062" y="2882"/>
                  </a:cubicBezTo>
                  <a:cubicBezTo>
                    <a:pt x="1069" y="2867"/>
                    <a:pt x="1076" y="2882"/>
                    <a:pt x="1084" y="2874"/>
                  </a:cubicBezTo>
                  <a:cubicBezTo>
                    <a:pt x="1091" y="2867"/>
                    <a:pt x="1084" y="2852"/>
                    <a:pt x="1099" y="2845"/>
                  </a:cubicBezTo>
                  <a:cubicBezTo>
                    <a:pt x="1114" y="2837"/>
                    <a:pt x="1136" y="2867"/>
                    <a:pt x="1143" y="2882"/>
                  </a:cubicBezTo>
                  <a:cubicBezTo>
                    <a:pt x="1129" y="2889"/>
                    <a:pt x="1106" y="2889"/>
                    <a:pt x="1091" y="2904"/>
                  </a:cubicBezTo>
                  <a:cubicBezTo>
                    <a:pt x="1099" y="2911"/>
                    <a:pt x="1106" y="2919"/>
                    <a:pt x="1114" y="2919"/>
                  </a:cubicBezTo>
                  <a:cubicBezTo>
                    <a:pt x="1106" y="2919"/>
                    <a:pt x="1091" y="2926"/>
                    <a:pt x="1084" y="2919"/>
                  </a:cubicBezTo>
                  <a:cubicBezTo>
                    <a:pt x="1084" y="2934"/>
                    <a:pt x="1099" y="2956"/>
                    <a:pt x="1114" y="2963"/>
                  </a:cubicBezTo>
                  <a:cubicBezTo>
                    <a:pt x="1121" y="2963"/>
                    <a:pt x="1158" y="2963"/>
                    <a:pt x="1166" y="2963"/>
                  </a:cubicBezTo>
                  <a:cubicBezTo>
                    <a:pt x="1166" y="2971"/>
                    <a:pt x="1166" y="2986"/>
                    <a:pt x="1166" y="2993"/>
                  </a:cubicBezTo>
                  <a:cubicBezTo>
                    <a:pt x="1158" y="2986"/>
                    <a:pt x="1151" y="2986"/>
                    <a:pt x="1136" y="2986"/>
                  </a:cubicBezTo>
                  <a:cubicBezTo>
                    <a:pt x="1136" y="3023"/>
                    <a:pt x="1203" y="3082"/>
                    <a:pt x="1218" y="3112"/>
                  </a:cubicBezTo>
                  <a:cubicBezTo>
                    <a:pt x="1255" y="3157"/>
                    <a:pt x="1292" y="3201"/>
                    <a:pt x="1329" y="3246"/>
                  </a:cubicBezTo>
                  <a:cubicBezTo>
                    <a:pt x="1351" y="3268"/>
                    <a:pt x="1359" y="3290"/>
                    <a:pt x="1366" y="3312"/>
                  </a:cubicBezTo>
                  <a:cubicBezTo>
                    <a:pt x="1381" y="3349"/>
                    <a:pt x="1396" y="3349"/>
                    <a:pt x="1426" y="3364"/>
                  </a:cubicBezTo>
                  <a:cubicBezTo>
                    <a:pt x="1440" y="3372"/>
                    <a:pt x="1463" y="3387"/>
                    <a:pt x="1470" y="3409"/>
                  </a:cubicBezTo>
                  <a:cubicBezTo>
                    <a:pt x="1478" y="3416"/>
                    <a:pt x="1485" y="3424"/>
                    <a:pt x="1485" y="3431"/>
                  </a:cubicBezTo>
                  <a:cubicBezTo>
                    <a:pt x="1492" y="3431"/>
                    <a:pt x="1500" y="3424"/>
                    <a:pt x="1500" y="342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2" name="Freeform 12">
              <a:extLst>
                <a:ext uri="{FF2B5EF4-FFF2-40B4-BE49-F238E27FC236}">
                  <a16:creationId xmlns:a16="http://schemas.microsoft.com/office/drawing/2014/main" id="{03E95713-81F6-7045-AC28-F8E04012168D}"/>
                </a:ext>
              </a:extLst>
            </p:cNvPr>
            <p:cNvSpPr>
              <a:spLocks noChangeArrowheads="1"/>
            </p:cNvSpPr>
            <p:nvPr/>
          </p:nvSpPr>
          <p:spPr bwMode="auto">
            <a:xfrm>
              <a:off x="12497600" y="6065177"/>
              <a:ext cx="1420243" cy="1072569"/>
            </a:xfrm>
            <a:custGeom>
              <a:avLst/>
              <a:gdLst>
                <a:gd name="T0" fmla="*/ 416 w 3284"/>
                <a:gd name="T1" fmla="*/ 312 h 2481"/>
                <a:gd name="T2" fmla="*/ 617 w 3284"/>
                <a:gd name="T3" fmla="*/ 527 h 2481"/>
                <a:gd name="T4" fmla="*/ 713 w 3284"/>
                <a:gd name="T5" fmla="*/ 660 h 2481"/>
                <a:gd name="T6" fmla="*/ 453 w 3284"/>
                <a:gd name="T7" fmla="*/ 749 h 2481"/>
                <a:gd name="T8" fmla="*/ 565 w 3284"/>
                <a:gd name="T9" fmla="*/ 883 h 2481"/>
                <a:gd name="T10" fmla="*/ 542 w 3284"/>
                <a:gd name="T11" fmla="*/ 1091 h 2481"/>
                <a:gd name="T12" fmla="*/ 802 w 3284"/>
                <a:gd name="T13" fmla="*/ 1277 h 2481"/>
                <a:gd name="T14" fmla="*/ 594 w 3284"/>
                <a:gd name="T15" fmla="*/ 1403 h 2481"/>
                <a:gd name="T16" fmla="*/ 424 w 3284"/>
                <a:gd name="T17" fmla="*/ 1470 h 2481"/>
                <a:gd name="T18" fmla="*/ 97 w 3284"/>
                <a:gd name="T19" fmla="*/ 1693 h 2481"/>
                <a:gd name="T20" fmla="*/ 75 w 3284"/>
                <a:gd name="T21" fmla="*/ 2064 h 2481"/>
                <a:gd name="T22" fmla="*/ 52 w 3284"/>
                <a:gd name="T23" fmla="*/ 2257 h 2481"/>
                <a:gd name="T24" fmla="*/ 468 w 3284"/>
                <a:gd name="T25" fmla="*/ 2250 h 2481"/>
                <a:gd name="T26" fmla="*/ 721 w 3284"/>
                <a:gd name="T27" fmla="*/ 2406 h 2481"/>
                <a:gd name="T28" fmla="*/ 966 w 3284"/>
                <a:gd name="T29" fmla="*/ 2391 h 2481"/>
                <a:gd name="T30" fmla="*/ 1166 w 3284"/>
                <a:gd name="T31" fmla="*/ 2443 h 2481"/>
                <a:gd name="T32" fmla="*/ 1471 w 3284"/>
                <a:gd name="T33" fmla="*/ 2331 h 2481"/>
                <a:gd name="T34" fmla="*/ 1560 w 3284"/>
                <a:gd name="T35" fmla="*/ 2242 h 2481"/>
                <a:gd name="T36" fmla="*/ 1612 w 3284"/>
                <a:gd name="T37" fmla="*/ 2108 h 2481"/>
                <a:gd name="T38" fmla="*/ 1827 w 3284"/>
                <a:gd name="T39" fmla="*/ 2138 h 2481"/>
                <a:gd name="T40" fmla="*/ 1983 w 3284"/>
                <a:gd name="T41" fmla="*/ 2316 h 2481"/>
                <a:gd name="T42" fmla="*/ 2117 w 3284"/>
                <a:gd name="T43" fmla="*/ 2316 h 2481"/>
                <a:gd name="T44" fmla="*/ 2213 w 3284"/>
                <a:gd name="T45" fmla="*/ 2302 h 2481"/>
                <a:gd name="T46" fmla="*/ 2406 w 3284"/>
                <a:gd name="T47" fmla="*/ 2227 h 2481"/>
                <a:gd name="T48" fmla="*/ 2518 w 3284"/>
                <a:gd name="T49" fmla="*/ 2049 h 2481"/>
                <a:gd name="T50" fmla="*/ 2748 w 3284"/>
                <a:gd name="T51" fmla="*/ 1782 h 2481"/>
                <a:gd name="T52" fmla="*/ 2904 w 3284"/>
                <a:gd name="T53" fmla="*/ 1730 h 2481"/>
                <a:gd name="T54" fmla="*/ 2963 w 3284"/>
                <a:gd name="T55" fmla="*/ 1544 h 2481"/>
                <a:gd name="T56" fmla="*/ 3149 w 3284"/>
                <a:gd name="T57" fmla="*/ 1500 h 2481"/>
                <a:gd name="T58" fmla="*/ 3001 w 3284"/>
                <a:gd name="T59" fmla="*/ 1099 h 2481"/>
                <a:gd name="T60" fmla="*/ 3142 w 3284"/>
                <a:gd name="T61" fmla="*/ 1017 h 2481"/>
                <a:gd name="T62" fmla="*/ 3231 w 3284"/>
                <a:gd name="T63" fmla="*/ 757 h 2481"/>
                <a:gd name="T64" fmla="*/ 3142 w 3284"/>
                <a:gd name="T65" fmla="*/ 705 h 2481"/>
                <a:gd name="T66" fmla="*/ 3097 w 3284"/>
                <a:gd name="T67" fmla="*/ 824 h 2481"/>
                <a:gd name="T68" fmla="*/ 2867 w 3284"/>
                <a:gd name="T69" fmla="*/ 787 h 2481"/>
                <a:gd name="T70" fmla="*/ 2659 w 3284"/>
                <a:gd name="T71" fmla="*/ 854 h 2481"/>
                <a:gd name="T72" fmla="*/ 2511 w 3284"/>
                <a:gd name="T73" fmla="*/ 794 h 2481"/>
                <a:gd name="T74" fmla="*/ 2421 w 3284"/>
                <a:gd name="T75" fmla="*/ 712 h 2481"/>
                <a:gd name="T76" fmla="*/ 2265 w 3284"/>
                <a:gd name="T77" fmla="*/ 802 h 2481"/>
                <a:gd name="T78" fmla="*/ 2102 w 3284"/>
                <a:gd name="T79" fmla="*/ 698 h 2481"/>
                <a:gd name="T80" fmla="*/ 1879 w 3284"/>
                <a:gd name="T81" fmla="*/ 660 h 2481"/>
                <a:gd name="T82" fmla="*/ 1738 w 3284"/>
                <a:gd name="T83" fmla="*/ 675 h 2481"/>
                <a:gd name="T84" fmla="*/ 1604 w 3284"/>
                <a:gd name="T85" fmla="*/ 653 h 2481"/>
                <a:gd name="T86" fmla="*/ 1426 w 3284"/>
                <a:gd name="T87" fmla="*/ 549 h 2481"/>
                <a:gd name="T88" fmla="*/ 1255 w 3284"/>
                <a:gd name="T89" fmla="*/ 490 h 2481"/>
                <a:gd name="T90" fmla="*/ 944 w 3284"/>
                <a:gd name="T91" fmla="*/ 386 h 2481"/>
                <a:gd name="T92" fmla="*/ 907 w 3284"/>
                <a:gd name="T93" fmla="*/ 133 h 2481"/>
                <a:gd name="T94" fmla="*/ 602 w 3284"/>
                <a:gd name="T95" fmla="*/ 29 h 2481"/>
                <a:gd name="T96" fmla="*/ 402 w 3284"/>
                <a:gd name="T97" fmla="*/ 74 h 2481"/>
                <a:gd name="T98" fmla="*/ 387 w 3284"/>
                <a:gd name="T99" fmla="*/ 193 h 2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84" h="2481">
                  <a:moveTo>
                    <a:pt x="387" y="193"/>
                  </a:moveTo>
                  <a:lnTo>
                    <a:pt x="387" y="193"/>
                  </a:lnTo>
                  <a:cubicBezTo>
                    <a:pt x="379" y="237"/>
                    <a:pt x="431" y="267"/>
                    <a:pt x="416" y="312"/>
                  </a:cubicBezTo>
                  <a:cubicBezTo>
                    <a:pt x="409" y="363"/>
                    <a:pt x="468" y="341"/>
                    <a:pt x="476" y="386"/>
                  </a:cubicBezTo>
                  <a:cubicBezTo>
                    <a:pt x="483" y="430"/>
                    <a:pt x="461" y="482"/>
                    <a:pt x="498" y="512"/>
                  </a:cubicBezTo>
                  <a:cubicBezTo>
                    <a:pt x="528" y="534"/>
                    <a:pt x="580" y="519"/>
                    <a:pt x="617" y="527"/>
                  </a:cubicBezTo>
                  <a:cubicBezTo>
                    <a:pt x="617" y="564"/>
                    <a:pt x="617" y="594"/>
                    <a:pt x="624" y="623"/>
                  </a:cubicBezTo>
                  <a:cubicBezTo>
                    <a:pt x="639" y="623"/>
                    <a:pt x="647" y="631"/>
                    <a:pt x="647" y="653"/>
                  </a:cubicBezTo>
                  <a:cubicBezTo>
                    <a:pt x="669" y="653"/>
                    <a:pt x="699" y="646"/>
                    <a:pt x="713" y="660"/>
                  </a:cubicBezTo>
                  <a:cubicBezTo>
                    <a:pt x="736" y="690"/>
                    <a:pt x="713" y="705"/>
                    <a:pt x="691" y="705"/>
                  </a:cubicBezTo>
                  <a:cubicBezTo>
                    <a:pt x="632" y="712"/>
                    <a:pt x="572" y="690"/>
                    <a:pt x="520" y="705"/>
                  </a:cubicBezTo>
                  <a:cubicBezTo>
                    <a:pt x="476" y="720"/>
                    <a:pt x="498" y="749"/>
                    <a:pt x="453" y="749"/>
                  </a:cubicBezTo>
                  <a:cubicBezTo>
                    <a:pt x="402" y="749"/>
                    <a:pt x="394" y="787"/>
                    <a:pt x="416" y="824"/>
                  </a:cubicBezTo>
                  <a:cubicBezTo>
                    <a:pt x="446" y="831"/>
                    <a:pt x="476" y="854"/>
                    <a:pt x="513" y="854"/>
                  </a:cubicBezTo>
                  <a:cubicBezTo>
                    <a:pt x="535" y="861"/>
                    <a:pt x="557" y="854"/>
                    <a:pt x="565" y="883"/>
                  </a:cubicBezTo>
                  <a:cubicBezTo>
                    <a:pt x="565" y="898"/>
                    <a:pt x="587" y="935"/>
                    <a:pt x="565" y="950"/>
                  </a:cubicBezTo>
                  <a:cubicBezTo>
                    <a:pt x="535" y="972"/>
                    <a:pt x="491" y="987"/>
                    <a:pt x="453" y="987"/>
                  </a:cubicBezTo>
                  <a:cubicBezTo>
                    <a:pt x="476" y="1039"/>
                    <a:pt x="520" y="1047"/>
                    <a:pt x="542" y="1091"/>
                  </a:cubicBezTo>
                  <a:cubicBezTo>
                    <a:pt x="557" y="1114"/>
                    <a:pt x="550" y="1136"/>
                    <a:pt x="572" y="1151"/>
                  </a:cubicBezTo>
                  <a:cubicBezTo>
                    <a:pt x="587" y="1165"/>
                    <a:pt x="602" y="1173"/>
                    <a:pt x="617" y="1180"/>
                  </a:cubicBezTo>
                  <a:cubicBezTo>
                    <a:pt x="684" y="1210"/>
                    <a:pt x="728" y="1262"/>
                    <a:pt x="802" y="1277"/>
                  </a:cubicBezTo>
                  <a:cubicBezTo>
                    <a:pt x="877" y="1299"/>
                    <a:pt x="877" y="1388"/>
                    <a:pt x="788" y="1381"/>
                  </a:cubicBezTo>
                  <a:cubicBezTo>
                    <a:pt x="750" y="1373"/>
                    <a:pt x="699" y="1336"/>
                    <a:pt x="661" y="1366"/>
                  </a:cubicBezTo>
                  <a:cubicBezTo>
                    <a:pt x="632" y="1381"/>
                    <a:pt x="632" y="1403"/>
                    <a:pt x="594" y="1403"/>
                  </a:cubicBezTo>
                  <a:cubicBezTo>
                    <a:pt x="602" y="1351"/>
                    <a:pt x="520" y="1336"/>
                    <a:pt x="505" y="1381"/>
                  </a:cubicBezTo>
                  <a:cubicBezTo>
                    <a:pt x="505" y="1403"/>
                    <a:pt x="505" y="1425"/>
                    <a:pt x="483" y="1440"/>
                  </a:cubicBezTo>
                  <a:cubicBezTo>
                    <a:pt x="461" y="1448"/>
                    <a:pt x="431" y="1448"/>
                    <a:pt x="424" y="1470"/>
                  </a:cubicBezTo>
                  <a:cubicBezTo>
                    <a:pt x="372" y="1477"/>
                    <a:pt x="357" y="1529"/>
                    <a:pt x="335" y="1566"/>
                  </a:cubicBezTo>
                  <a:cubicBezTo>
                    <a:pt x="312" y="1604"/>
                    <a:pt x="260" y="1604"/>
                    <a:pt x="223" y="1618"/>
                  </a:cubicBezTo>
                  <a:cubicBezTo>
                    <a:pt x="179" y="1648"/>
                    <a:pt x="149" y="1678"/>
                    <a:pt x="97" y="1693"/>
                  </a:cubicBezTo>
                  <a:cubicBezTo>
                    <a:pt x="52" y="1700"/>
                    <a:pt x="30" y="1737"/>
                    <a:pt x="15" y="1774"/>
                  </a:cubicBezTo>
                  <a:cubicBezTo>
                    <a:pt x="0" y="1834"/>
                    <a:pt x="0" y="1878"/>
                    <a:pt x="23" y="1930"/>
                  </a:cubicBezTo>
                  <a:cubicBezTo>
                    <a:pt x="37" y="1975"/>
                    <a:pt x="23" y="2027"/>
                    <a:pt x="75" y="2064"/>
                  </a:cubicBezTo>
                  <a:cubicBezTo>
                    <a:pt x="112" y="2094"/>
                    <a:pt x="142" y="2116"/>
                    <a:pt x="142" y="2175"/>
                  </a:cubicBezTo>
                  <a:cubicBezTo>
                    <a:pt x="134" y="2227"/>
                    <a:pt x="97" y="2242"/>
                    <a:pt x="52" y="2250"/>
                  </a:cubicBezTo>
                  <a:lnTo>
                    <a:pt x="52" y="2257"/>
                  </a:lnTo>
                  <a:cubicBezTo>
                    <a:pt x="82" y="2264"/>
                    <a:pt x="104" y="2272"/>
                    <a:pt x="119" y="2272"/>
                  </a:cubicBezTo>
                  <a:cubicBezTo>
                    <a:pt x="179" y="2316"/>
                    <a:pt x="283" y="2302"/>
                    <a:pt x="349" y="2309"/>
                  </a:cubicBezTo>
                  <a:cubicBezTo>
                    <a:pt x="416" y="2309"/>
                    <a:pt x="461" y="2324"/>
                    <a:pt x="468" y="2250"/>
                  </a:cubicBezTo>
                  <a:cubicBezTo>
                    <a:pt x="520" y="2242"/>
                    <a:pt x="535" y="2287"/>
                    <a:pt x="557" y="2331"/>
                  </a:cubicBezTo>
                  <a:cubicBezTo>
                    <a:pt x="580" y="2376"/>
                    <a:pt x="639" y="2316"/>
                    <a:pt x="669" y="2309"/>
                  </a:cubicBezTo>
                  <a:cubicBezTo>
                    <a:pt x="728" y="2294"/>
                    <a:pt x="721" y="2368"/>
                    <a:pt x="721" y="2406"/>
                  </a:cubicBezTo>
                  <a:cubicBezTo>
                    <a:pt x="728" y="2472"/>
                    <a:pt x="825" y="2480"/>
                    <a:pt x="877" y="2480"/>
                  </a:cubicBezTo>
                  <a:cubicBezTo>
                    <a:pt x="884" y="2458"/>
                    <a:pt x="884" y="2435"/>
                    <a:pt x="884" y="2413"/>
                  </a:cubicBezTo>
                  <a:cubicBezTo>
                    <a:pt x="914" y="2413"/>
                    <a:pt x="951" y="2421"/>
                    <a:pt x="966" y="2391"/>
                  </a:cubicBezTo>
                  <a:cubicBezTo>
                    <a:pt x="981" y="2368"/>
                    <a:pt x="973" y="2339"/>
                    <a:pt x="1018" y="2331"/>
                  </a:cubicBezTo>
                  <a:cubicBezTo>
                    <a:pt x="1070" y="2324"/>
                    <a:pt x="1070" y="2406"/>
                    <a:pt x="1114" y="2428"/>
                  </a:cubicBezTo>
                  <a:cubicBezTo>
                    <a:pt x="1129" y="2435"/>
                    <a:pt x="1152" y="2443"/>
                    <a:pt x="1166" y="2443"/>
                  </a:cubicBezTo>
                  <a:cubicBezTo>
                    <a:pt x="1189" y="2435"/>
                    <a:pt x="1189" y="2406"/>
                    <a:pt x="1211" y="2398"/>
                  </a:cubicBezTo>
                  <a:cubicBezTo>
                    <a:pt x="1241" y="2391"/>
                    <a:pt x="1307" y="2406"/>
                    <a:pt x="1307" y="2353"/>
                  </a:cubicBezTo>
                  <a:cubicBezTo>
                    <a:pt x="1359" y="2324"/>
                    <a:pt x="1411" y="2339"/>
                    <a:pt x="1471" y="2331"/>
                  </a:cubicBezTo>
                  <a:cubicBezTo>
                    <a:pt x="1486" y="2324"/>
                    <a:pt x="1493" y="2302"/>
                    <a:pt x="1493" y="2287"/>
                  </a:cubicBezTo>
                  <a:cubicBezTo>
                    <a:pt x="1501" y="2272"/>
                    <a:pt x="1508" y="2272"/>
                    <a:pt x="1530" y="2272"/>
                  </a:cubicBezTo>
                  <a:cubicBezTo>
                    <a:pt x="1545" y="2264"/>
                    <a:pt x="1560" y="2264"/>
                    <a:pt x="1560" y="2242"/>
                  </a:cubicBezTo>
                  <a:cubicBezTo>
                    <a:pt x="1567" y="2235"/>
                    <a:pt x="1567" y="2227"/>
                    <a:pt x="1567" y="2212"/>
                  </a:cubicBezTo>
                  <a:cubicBezTo>
                    <a:pt x="1567" y="2190"/>
                    <a:pt x="1590" y="2190"/>
                    <a:pt x="1597" y="2175"/>
                  </a:cubicBezTo>
                  <a:cubicBezTo>
                    <a:pt x="1604" y="2153"/>
                    <a:pt x="1582" y="2123"/>
                    <a:pt x="1612" y="2108"/>
                  </a:cubicBezTo>
                  <a:cubicBezTo>
                    <a:pt x="1627" y="2101"/>
                    <a:pt x="1664" y="2108"/>
                    <a:pt x="1686" y="2116"/>
                  </a:cubicBezTo>
                  <a:cubicBezTo>
                    <a:pt x="1686" y="2175"/>
                    <a:pt x="1790" y="2131"/>
                    <a:pt x="1820" y="2123"/>
                  </a:cubicBezTo>
                  <a:cubicBezTo>
                    <a:pt x="1827" y="2131"/>
                    <a:pt x="1827" y="2131"/>
                    <a:pt x="1827" y="2138"/>
                  </a:cubicBezTo>
                  <a:cubicBezTo>
                    <a:pt x="1835" y="2161"/>
                    <a:pt x="1857" y="2168"/>
                    <a:pt x="1872" y="2183"/>
                  </a:cubicBezTo>
                  <a:cubicBezTo>
                    <a:pt x="1901" y="2212"/>
                    <a:pt x="1879" y="2257"/>
                    <a:pt x="1879" y="2287"/>
                  </a:cubicBezTo>
                  <a:cubicBezTo>
                    <a:pt x="1931" y="2302"/>
                    <a:pt x="1983" y="2235"/>
                    <a:pt x="1983" y="2316"/>
                  </a:cubicBezTo>
                  <a:cubicBezTo>
                    <a:pt x="1991" y="2339"/>
                    <a:pt x="1976" y="2376"/>
                    <a:pt x="1991" y="2398"/>
                  </a:cubicBezTo>
                  <a:cubicBezTo>
                    <a:pt x="2006" y="2413"/>
                    <a:pt x="2050" y="2383"/>
                    <a:pt x="2050" y="2421"/>
                  </a:cubicBezTo>
                  <a:cubicBezTo>
                    <a:pt x="2117" y="2435"/>
                    <a:pt x="2102" y="2353"/>
                    <a:pt x="2117" y="2316"/>
                  </a:cubicBezTo>
                  <a:cubicBezTo>
                    <a:pt x="2124" y="2302"/>
                    <a:pt x="2139" y="2302"/>
                    <a:pt x="2154" y="2294"/>
                  </a:cubicBezTo>
                  <a:cubicBezTo>
                    <a:pt x="2161" y="2279"/>
                    <a:pt x="2154" y="2264"/>
                    <a:pt x="2169" y="2257"/>
                  </a:cubicBezTo>
                  <a:cubicBezTo>
                    <a:pt x="2199" y="2235"/>
                    <a:pt x="2213" y="2279"/>
                    <a:pt x="2213" y="2302"/>
                  </a:cubicBezTo>
                  <a:cubicBezTo>
                    <a:pt x="2243" y="2309"/>
                    <a:pt x="2295" y="2279"/>
                    <a:pt x="2295" y="2242"/>
                  </a:cubicBezTo>
                  <a:cubicBezTo>
                    <a:pt x="2332" y="2242"/>
                    <a:pt x="2347" y="2309"/>
                    <a:pt x="2392" y="2287"/>
                  </a:cubicBezTo>
                  <a:cubicBezTo>
                    <a:pt x="2399" y="2264"/>
                    <a:pt x="2377" y="2242"/>
                    <a:pt x="2406" y="2227"/>
                  </a:cubicBezTo>
                  <a:cubicBezTo>
                    <a:pt x="2421" y="2220"/>
                    <a:pt x="2451" y="2235"/>
                    <a:pt x="2458" y="2220"/>
                  </a:cubicBezTo>
                  <a:cubicBezTo>
                    <a:pt x="2473" y="2190"/>
                    <a:pt x="2473" y="2138"/>
                    <a:pt x="2473" y="2108"/>
                  </a:cubicBezTo>
                  <a:cubicBezTo>
                    <a:pt x="2473" y="2071"/>
                    <a:pt x="2511" y="2079"/>
                    <a:pt x="2518" y="2049"/>
                  </a:cubicBezTo>
                  <a:cubicBezTo>
                    <a:pt x="2540" y="1997"/>
                    <a:pt x="2481" y="1908"/>
                    <a:pt x="2570" y="1901"/>
                  </a:cubicBezTo>
                  <a:cubicBezTo>
                    <a:pt x="2614" y="1893"/>
                    <a:pt x="2622" y="1819"/>
                    <a:pt x="2637" y="1782"/>
                  </a:cubicBezTo>
                  <a:cubicBezTo>
                    <a:pt x="2674" y="1782"/>
                    <a:pt x="2711" y="1782"/>
                    <a:pt x="2748" y="1782"/>
                  </a:cubicBezTo>
                  <a:cubicBezTo>
                    <a:pt x="2756" y="1767"/>
                    <a:pt x="2741" y="1737"/>
                    <a:pt x="2770" y="1737"/>
                  </a:cubicBezTo>
                  <a:cubicBezTo>
                    <a:pt x="2770" y="1737"/>
                    <a:pt x="2770" y="1693"/>
                    <a:pt x="2778" y="1693"/>
                  </a:cubicBezTo>
                  <a:cubicBezTo>
                    <a:pt x="2822" y="1685"/>
                    <a:pt x="2867" y="1700"/>
                    <a:pt x="2904" y="1730"/>
                  </a:cubicBezTo>
                  <a:cubicBezTo>
                    <a:pt x="2911" y="1737"/>
                    <a:pt x="2948" y="1745"/>
                    <a:pt x="2978" y="1752"/>
                  </a:cubicBezTo>
                  <a:cubicBezTo>
                    <a:pt x="2986" y="1730"/>
                    <a:pt x="3023" y="1715"/>
                    <a:pt x="3038" y="1693"/>
                  </a:cubicBezTo>
                  <a:cubicBezTo>
                    <a:pt x="3008" y="1678"/>
                    <a:pt x="2956" y="1574"/>
                    <a:pt x="2963" y="1544"/>
                  </a:cubicBezTo>
                  <a:cubicBezTo>
                    <a:pt x="2986" y="1544"/>
                    <a:pt x="3008" y="1544"/>
                    <a:pt x="3030" y="1544"/>
                  </a:cubicBezTo>
                  <a:cubicBezTo>
                    <a:pt x="3030" y="1514"/>
                    <a:pt x="3038" y="1477"/>
                    <a:pt x="3075" y="1470"/>
                  </a:cubicBezTo>
                  <a:cubicBezTo>
                    <a:pt x="3105" y="1470"/>
                    <a:pt x="3119" y="1507"/>
                    <a:pt x="3149" y="1500"/>
                  </a:cubicBezTo>
                  <a:cubicBezTo>
                    <a:pt x="3142" y="1418"/>
                    <a:pt x="3142" y="1314"/>
                    <a:pt x="3038" y="1306"/>
                  </a:cubicBezTo>
                  <a:cubicBezTo>
                    <a:pt x="3030" y="1269"/>
                    <a:pt x="2986" y="1269"/>
                    <a:pt x="2971" y="1240"/>
                  </a:cubicBezTo>
                  <a:cubicBezTo>
                    <a:pt x="2956" y="1195"/>
                    <a:pt x="3001" y="1143"/>
                    <a:pt x="3001" y="1099"/>
                  </a:cubicBezTo>
                  <a:cubicBezTo>
                    <a:pt x="3023" y="1106"/>
                    <a:pt x="3045" y="1106"/>
                    <a:pt x="3067" y="1106"/>
                  </a:cubicBezTo>
                  <a:cubicBezTo>
                    <a:pt x="3067" y="1084"/>
                    <a:pt x="3075" y="1061"/>
                    <a:pt x="3090" y="1047"/>
                  </a:cubicBezTo>
                  <a:cubicBezTo>
                    <a:pt x="3097" y="1032"/>
                    <a:pt x="3134" y="1032"/>
                    <a:pt x="3142" y="1017"/>
                  </a:cubicBezTo>
                  <a:cubicBezTo>
                    <a:pt x="3156" y="995"/>
                    <a:pt x="3156" y="972"/>
                    <a:pt x="3186" y="957"/>
                  </a:cubicBezTo>
                  <a:cubicBezTo>
                    <a:pt x="3201" y="950"/>
                    <a:pt x="3223" y="943"/>
                    <a:pt x="3238" y="928"/>
                  </a:cubicBezTo>
                  <a:cubicBezTo>
                    <a:pt x="3283" y="876"/>
                    <a:pt x="3223" y="816"/>
                    <a:pt x="3231" y="757"/>
                  </a:cubicBezTo>
                  <a:cubicBezTo>
                    <a:pt x="3231" y="727"/>
                    <a:pt x="3246" y="683"/>
                    <a:pt x="3208" y="668"/>
                  </a:cubicBezTo>
                  <a:lnTo>
                    <a:pt x="3208" y="668"/>
                  </a:lnTo>
                  <a:cubicBezTo>
                    <a:pt x="3201" y="698"/>
                    <a:pt x="3194" y="705"/>
                    <a:pt x="3142" y="705"/>
                  </a:cubicBezTo>
                  <a:cubicBezTo>
                    <a:pt x="3149" y="698"/>
                    <a:pt x="3142" y="683"/>
                    <a:pt x="3142" y="683"/>
                  </a:cubicBezTo>
                  <a:cubicBezTo>
                    <a:pt x="3127" y="698"/>
                    <a:pt x="3127" y="727"/>
                    <a:pt x="3119" y="749"/>
                  </a:cubicBezTo>
                  <a:cubicBezTo>
                    <a:pt x="3119" y="772"/>
                    <a:pt x="3105" y="802"/>
                    <a:pt x="3097" y="824"/>
                  </a:cubicBezTo>
                  <a:cubicBezTo>
                    <a:pt x="3075" y="831"/>
                    <a:pt x="3030" y="749"/>
                    <a:pt x="3001" y="742"/>
                  </a:cubicBezTo>
                  <a:cubicBezTo>
                    <a:pt x="3001" y="749"/>
                    <a:pt x="2993" y="757"/>
                    <a:pt x="2993" y="764"/>
                  </a:cubicBezTo>
                  <a:cubicBezTo>
                    <a:pt x="2993" y="764"/>
                    <a:pt x="2874" y="787"/>
                    <a:pt x="2867" y="787"/>
                  </a:cubicBezTo>
                  <a:cubicBezTo>
                    <a:pt x="2852" y="794"/>
                    <a:pt x="2845" y="802"/>
                    <a:pt x="2830" y="802"/>
                  </a:cubicBezTo>
                  <a:cubicBezTo>
                    <a:pt x="2785" y="816"/>
                    <a:pt x="2748" y="779"/>
                    <a:pt x="2703" y="787"/>
                  </a:cubicBezTo>
                  <a:cubicBezTo>
                    <a:pt x="2666" y="794"/>
                    <a:pt x="2689" y="839"/>
                    <a:pt x="2659" y="854"/>
                  </a:cubicBezTo>
                  <a:cubicBezTo>
                    <a:pt x="2637" y="861"/>
                    <a:pt x="2614" y="816"/>
                    <a:pt x="2585" y="824"/>
                  </a:cubicBezTo>
                  <a:cubicBezTo>
                    <a:pt x="2585" y="816"/>
                    <a:pt x="2577" y="809"/>
                    <a:pt x="2577" y="802"/>
                  </a:cubicBezTo>
                  <a:cubicBezTo>
                    <a:pt x="2562" y="794"/>
                    <a:pt x="2533" y="802"/>
                    <a:pt x="2511" y="794"/>
                  </a:cubicBezTo>
                  <a:cubicBezTo>
                    <a:pt x="2511" y="757"/>
                    <a:pt x="2503" y="705"/>
                    <a:pt x="2488" y="668"/>
                  </a:cubicBezTo>
                  <a:cubicBezTo>
                    <a:pt x="2466" y="675"/>
                    <a:pt x="2466" y="698"/>
                    <a:pt x="2451" y="712"/>
                  </a:cubicBezTo>
                  <a:cubicBezTo>
                    <a:pt x="2436" y="720"/>
                    <a:pt x="2429" y="712"/>
                    <a:pt x="2421" y="712"/>
                  </a:cubicBezTo>
                  <a:cubicBezTo>
                    <a:pt x="2406" y="720"/>
                    <a:pt x="2406" y="727"/>
                    <a:pt x="2399" y="735"/>
                  </a:cubicBezTo>
                  <a:cubicBezTo>
                    <a:pt x="2362" y="772"/>
                    <a:pt x="2340" y="794"/>
                    <a:pt x="2280" y="779"/>
                  </a:cubicBezTo>
                  <a:cubicBezTo>
                    <a:pt x="2280" y="794"/>
                    <a:pt x="2273" y="794"/>
                    <a:pt x="2265" y="802"/>
                  </a:cubicBezTo>
                  <a:cubicBezTo>
                    <a:pt x="2251" y="802"/>
                    <a:pt x="2228" y="764"/>
                    <a:pt x="2213" y="757"/>
                  </a:cubicBezTo>
                  <a:cubicBezTo>
                    <a:pt x="2191" y="735"/>
                    <a:pt x="2161" y="727"/>
                    <a:pt x="2139" y="712"/>
                  </a:cubicBezTo>
                  <a:cubicBezTo>
                    <a:pt x="2124" y="712"/>
                    <a:pt x="2124" y="705"/>
                    <a:pt x="2102" y="698"/>
                  </a:cubicBezTo>
                  <a:cubicBezTo>
                    <a:pt x="2087" y="690"/>
                    <a:pt x="2072" y="690"/>
                    <a:pt x="2057" y="690"/>
                  </a:cubicBezTo>
                  <a:cubicBezTo>
                    <a:pt x="2035" y="683"/>
                    <a:pt x="1983" y="646"/>
                    <a:pt x="1976" y="668"/>
                  </a:cubicBezTo>
                  <a:cubicBezTo>
                    <a:pt x="1939" y="683"/>
                    <a:pt x="1909" y="675"/>
                    <a:pt x="1879" y="660"/>
                  </a:cubicBezTo>
                  <a:cubicBezTo>
                    <a:pt x="1857" y="646"/>
                    <a:pt x="1842" y="631"/>
                    <a:pt x="1812" y="631"/>
                  </a:cubicBezTo>
                  <a:cubicBezTo>
                    <a:pt x="1790" y="631"/>
                    <a:pt x="1790" y="638"/>
                    <a:pt x="1775" y="653"/>
                  </a:cubicBezTo>
                  <a:cubicBezTo>
                    <a:pt x="1760" y="660"/>
                    <a:pt x="1753" y="668"/>
                    <a:pt x="1738" y="675"/>
                  </a:cubicBezTo>
                  <a:cubicBezTo>
                    <a:pt x="1731" y="683"/>
                    <a:pt x="1701" y="705"/>
                    <a:pt x="1694" y="705"/>
                  </a:cubicBezTo>
                  <a:cubicBezTo>
                    <a:pt x="1679" y="705"/>
                    <a:pt x="1671" y="675"/>
                    <a:pt x="1656" y="668"/>
                  </a:cubicBezTo>
                  <a:cubicBezTo>
                    <a:pt x="1642" y="660"/>
                    <a:pt x="1619" y="653"/>
                    <a:pt x="1604" y="653"/>
                  </a:cubicBezTo>
                  <a:cubicBezTo>
                    <a:pt x="1597" y="594"/>
                    <a:pt x="1604" y="542"/>
                    <a:pt x="1604" y="482"/>
                  </a:cubicBezTo>
                  <a:cubicBezTo>
                    <a:pt x="1575" y="482"/>
                    <a:pt x="1538" y="475"/>
                    <a:pt x="1508" y="490"/>
                  </a:cubicBezTo>
                  <a:cubicBezTo>
                    <a:pt x="1493" y="497"/>
                    <a:pt x="1434" y="534"/>
                    <a:pt x="1426" y="549"/>
                  </a:cubicBezTo>
                  <a:cubicBezTo>
                    <a:pt x="1397" y="564"/>
                    <a:pt x="1404" y="579"/>
                    <a:pt x="1359" y="579"/>
                  </a:cubicBezTo>
                  <a:cubicBezTo>
                    <a:pt x="1337" y="579"/>
                    <a:pt x="1307" y="579"/>
                    <a:pt x="1285" y="557"/>
                  </a:cubicBezTo>
                  <a:cubicBezTo>
                    <a:pt x="1270" y="534"/>
                    <a:pt x="1285" y="504"/>
                    <a:pt x="1255" y="490"/>
                  </a:cubicBezTo>
                  <a:cubicBezTo>
                    <a:pt x="1241" y="482"/>
                    <a:pt x="1196" y="490"/>
                    <a:pt x="1181" y="490"/>
                  </a:cubicBezTo>
                  <a:cubicBezTo>
                    <a:pt x="1166" y="438"/>
                    <a:pt x="1129" y="423"/>
                    <a:pt x="1092" y="401"/>
                  </a:cubicBezTo>
                  <a:cubicBezTo>
                    <a:pt x="1047" y="378"/>
                    <a:pt x="996" y="401"/>
                    <a:pt x="944" y="386"/>
                  </a:cubicBezTo>
                  <a:cubicBezTo>
                    <a:pt x="877" y="371"/>
                    <a:pt x="899" y="326"/>
                    <a:pt x="921" y="282"/>
                  </a:cubicBezTo>
                  <a:cubicBezTo>
                    <a:pt x="929" y="259"/>
                    <a:pt x="929" y="237"/>
                    <a:pt x="929" y="215"/>
                  </a:cubicBezTo>
                  <a:cubicBezTo>
                    <a:pt x="921" y="185"/>
                    <a:pt x="914" y="163"/>
                    <a:pt x="907" y="133"/>
                  </a:cubicBezTo>
                  <a:cubicBezTo>
                    <a:pt x="839" y="118"/>
                    <a:pt x="728" y="148"/>
                    <a:pt x="676" y="81"/>
                  </a:cubicBezTo>
                  <a:cubicBezTo>
                    <a:pt x="669" y="74"/>
                    <a:pt x="669" y="52"/>
                    <a:pt x="654" y="37"/>
                  </a:cubicBezTo>
                  <a:cubicBezTo>
                    <a:pt x="647" y="29"/>
                    <a:pt x="624" y="37"/>
                    <a:pt x="602" y="29"/>
                  </a:cubicBezTo>
                  <a:cubicBezTo>
                    <a:pt x="580" y="22"/>
                    <a:pt x="580" y="0"/>
                    <a:pt x="550" y="7"/>
                  </a:cubicBezTo>
                  <a:cubicBezTo>
                    <a:pt x="535" y="37"/>
                    <a:pt x="550" y="44"/>
                    <a:pt x="513" y="52"/>
                  </a:cubicBezTo>
                  <a:cubicBezTo>
                    <a:pt x="468" y="52"/>
                    <a:pt x="439" y="52"/>
                    <a:pt x="402" y="74"/>
                  </a:cubicBezTo>
                  <a:cubicBezTo>
                    <a:pt x="387" y="74"/>
                    <a:pt x="372" y="89"/>
                    <a:pt x="357" y="96"/>
                  </a:cubicBezTo>
                  <a:cubicBezTo>
                    <a:pt x="349" y="96"/>
                    <a:pt x="342" y="96"/>
                    <a:pt x="327" y="96"/>
                  </a:cubicBezTo>
                  <a:cubicBezTo>
                    <a:pt x="335" y="141"/>
                    <a:pt x="349" y="193"/>
                    <a:pt x="387" y="193"/>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3" name="Freeform 13">
              <a:extLst>
                <a:ext uri="{FF2B5EF4-FFF2-40B4-BE49-F238E27FC236}">
                  <a16:creationId xmlns:a16="http://schemas.microsoft.com/office/drawing/2014/main" id="{41B71C9B-FFB6-8F45-BC00-10D45FADC88D}"/>
                </a:ext>
              </a:extLst>
            </p:cNvPr>
            <p:cNvSpPr>
              <a:spLocks noChangeArrowheads="1"/>
            </p:cNvSpPr>
            <p:nvPr/>
          </p:nvSpPr>
          <p:spPr bwMode="auto">
            <a:xfrm>
              <a:off x="9859191" y="4396311"/>
              <a:ext cx="867397" cy="956359"/>
            </a:xfrm>
            <a:custGeom>
              <a:avLst/>
              <a:gdLst>
                <a:gd name="T0" fmla="*/ 134 w 2006"/>
                <a:gd name="T1" fmla="*/ 1805 h 2214"/>
                <a:gd name="T2" fmla="*/ 379 w 2006"/>
                <a:gd name="T3" fmla="*/ 1790 h 2214"/>
                <a:gd name="T4" fmla="*/ 527 w 2006"/>
                <a:gd name="T5" fmla="*/ 1871 h 2214"/>
                <a:gd name="T6" fmla="*/ 817 w 2006"/>
                <a:gd name="T7" fmla="*/ 1916 h 2214"/>
                <a:gd name="T8" fmla="*/ 876 w 2006"/>
                <a:gd name="T9" fmla="*/ 2020 h 2214"/>
                <a:gd name="T10" fmla="*/ 884 w 2006"/>
                <a:gd name="T11" fmla="*/ 2205 h 2214"/>
                <a:gd name="T12" fmla="*/ 1077 w 2006"/>
                <a:gd name="T13" fmla="*/ 2020 h 2214"/>
                <a:gd name="T14" fmla="*/ 1404 w 2006"/>
                <a:gd name="T15" fmla="*/ 2079 h 2214"/>
                <a:gd name="T16" fmla="*/ 1471 w 2006"/>
                <a:gd name="T17" fmla="*/ 2050 h 2214"/>
                <a:gd name="T18" fmla="*/ 1552 w 2006"/>
                <a:gd name="T19" fmla="*/ 1975 h 2214"/>
                <a:gd name="T20" fmla="*/ 1552 w 2006"/>
                <a:gd name="T21" fmla="*/ 1760 h 2214"/>
                <a:gd name="T22" fmla="*/ 1723 w 2006"/>
                <a:gd name="T23" fmla="*/ 1819 h 2214"/>
                <a:gd name="T24" fmla="*/ 1768 w 2006"/>
                <a:gd name="T25" fmla="*/ 1715 h 2214"/>
                <a:gd name="T26" fmla="*/ 1872 w 2006"/>
                <a:gd name="T27" fmla="*/ 1656 h 2214"/>
                <a:gd name="T28" fmla="*/ 1901 w 2006"/>
                <a:gd name="T29" fmla="*/ 1552 h 2214"/>
                <a:gd name="T30" fmla="*/ 1991 w 2006"/>
                <a:gd name="T31" fmla="*/ 1515 h 2214"/>
                <a:gd name="T32" fmla="*/ 1916 w 2006"/>
                <a:gd name="T33" fmla="*/ 1359 h 2214"/>
                <a:gd name="T34" fmla="*/ 1901 w 2006"/>
                <a:gd name="T35" fmla="*/ 1359 h 2214"/>
                <a:gd name="T36" fmla="*/ 1864 w 2006"/>
                <a:gd name="T37" fmla="*/ 1277 h 2214"/>
                <a:gd name="T38" fmla="*/ 1946 w 2006"/>
                <a:gd name="T39" fmla="*/ 1173 h 2214"/>
                <a:gd name="T40" fmla="*/ 1805 w 2006"/>
                <a:gd name="T41" fmla="*/ 943 h 2214"/>
                <a:gd name="T42" fmla="*/ 1671 w 2006"/>
                <a:gd name="T43" fmla="*/ 817 h 2214"/>
                <a:gd name="T44" fmla="*/ 1515 w 2006"/>
                <a:gd name="T45" fmla="*/ 743 h 2214"/>
                <a:gd name="T46" fmla="*/ 1359 w 2006"/>
                <a:gd name="T47" fmla="*/ 394 h 2214"/>
                <a:gd name="T48" fmla="*/ 1226 w 2006"/>
                <a:gd name="T49" fmla="*/ 304 h 2214"/>
                <a:gd name="T50" fmla="*/ 1337 w 2006"/>
                <a:gd name="T51" fmla="*/ 141 h 2214"/>
                <a:gd name="T52" fmla="*/ 1352 w 2006"/>
                <a:gd name="T53" fmla="*/ 7 h 2214"/>
                <a:gd name="T54" fmla="*/ 1226 w 2006"/>
                <a:gd name="T55" fmla="*/ 67 h 2214"/>
                <a:gd name="T56" fmla="*/ 1107 w 2006"/>
                <a:gd name="T57" fmla="*/ 96 h 2214"/>
                <a:gd name="T58" fmla="*/ 1032 w 2006"/>
                <a:gd name="T59" fmla="*/ 260 h 2214"/>
                <a:gd name="T60" fmla="*/ 773 w 2006"/>
                <a:gd name="T61" fmla="*/ 304 h 2214"/>
                <a:gd name="T62" fmla="*/ 609 w 2006"/>
                <a:gd name="T63" fmla="*/ 446 h 2214"/>
                <a:gd name="T64" fmla="*/ 609 w 2006"/>
                <a:gd name="T65" fmla="*/ 639 h 2214"/>
                <a:gd name="T66" fmla="*/ 602 w 2006"/>
                <a:gd name="T67" fmla="*/ 720 h 2214"/>
                <a:gd name="T68" fmla="*/ 557 w 2006"/>
                <a:gd name="T69" fmla="*/ 928 h 2214"/>
                <a:gd name="T70" fmla="*/ 639 w 2006"/>
                <a:gd name="T71" fmla="*/ 906 h 2214"/>
                <a:gd name="T72" fmla="*/ 579 w 2006"/>
                <a:gd name="T73" fmla="*/ 973 h 2214"/>
                <a:gd name="T74" fmla="*/ 505 w 2006"/>
                <a:gd name="T75" fmla="*/ 1032 h 2214"/>
                <a:gd name="T76" fmla="*/ 349 w 2006"/>
                <a:gd name="T77" fmla="*/ 1188 h 2214"/>
                <a:gd name="T78" fmla="*/ 238 w 2006"/>
                <a:gd name="T79" fmla="*/ 1300 h 2214"/>
                <a:gd name="T80" fmla="*/ 112 w 2006"/>
                <a:gd name="T81" fmla="*/ 1381 h 2214"/>
                <a:gd name="T82" fmla="*/ 119 w 2006"/>
                <a:gd name="T83" fmla="*/ 1485 h 2214"/>
                <a:gd name="T84" fmla="*/ 8 w 2006"/>
                <a:gd name="T85" fmla="*/ 1686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6" h="2214">
                  <a:moveTo>
                    <a:pt x="52" y="1782"/>
                  </a:moveTo>
                  <a:lnTo>
                    <a:pt x="52" y="1782"/>
                  </a:lnTo>
                  <a:cubicBezTo>
                    <a:pt x="52" y="1812"/>
                    <a:pt x="112" y="1805"/>
                    <a:pt x="134" y="1805"/>
                  </a:cubicBezTo>
                  <a:cubicBezTo>
                    <a:pt x="179" y="1805"/>
                    <a:pt x="208" y="1812"/>
                    <a:pt x="253" y="1827"/>
                  </a:cubicBezTo>
                  <a:cubicBezTo>
                    <a:pt x="290" y="1842"/>
                    <a:pt x="334" y="1834"/>
                    <a:pt x="379" y="1842"/>
                  </a:cubicBezTo>
                  <a:cubicBezTo>
                    <a:pt x="379" y="1819"/>
                    <a:pt x="379" y="1797"/>
                    <a:pt x="379" y="1790"/>
                  </a:cubicBezTo>
                  <a:cubicBezTo>
                    <a:pt x="379" y="1797"/>
                    <a:pt x="379" y="1819"/>
                    <a:pt x="379" y="1842"/>
                  </a:cubicBezTo>
                  <a:cubicBezTo>
                    <a:pt x="379" y="1842"/>
                    <a:pt x="386" y="1842"/>
                    <a:pt x="394" y="1842"/>
                  </a:cubicBezTo>
                  <a:cubicBezTo>
                    <a:pt x="438" y="1849"/>
                    <a:pt x="476" y="1901"/>
                    <a:pt x="527" y="1871"/>
                  </a:cubicBezTo>
                  <a:cubicBezTo>
                    <a:pt x="527" y="1857"/>
                    <a:pt x="542" y="1857"/>
                    <a:pt x="550" y="1842"/>
                  </a:cubicBezTo>
                  <a:cubicBezTo>
                    <a:pt x="602" y="1842"/>
                    <a:pt x="691" y="1842"/>
                    <a:pt x="728" y="1894"/>
                  </a:cubicBezTo>
                  <a:cubicBezTo>
                    <a:pt x="780" y="1983"/>
                    <a:pt x="780" y="1879"/>
                    <a:pt x="817" y="1916"/>
                  </a:cubicBezTo>
                  <a:cubicBezTo>
                    <a:pt x="817" y="1923"/>
                    <a:pt x="802" y="2050"/>
                    <a:pt x="847" y="2005"/>
                  </a:cubicBezTo>
                  <a:cubicBezTo>
                    <a:pt x="854" y="1998"/>
                    <a:pt x="847" y="1983"/>
                    <a:pt x="862" y="1983"/>
                  </a:cubicBezTo>
                  <a:cubicBezTo>
                    <a:pt x="884" y="1983"/>
                    <a:pt x="876" y="2012"/>
                    <a:pt x="876" y="2020"/>
                  </a:cubicBezTo>
                  <a:cubicBezTo>
                    <a:pt x="876" y="2057"/>
                    <a:pt x="832" y="2079"/>
                    <a:pt x="824" y="2116"/>
                  </a:cubicBezTo>
                  <a:cubicBezTo>
                    <a:pt x="824" y="2124"/>
                    <a:pt x="854" y="2139"/>
                    <a:pt x="862" y="2146"/>
                  </a:cubicBezTo>
                  <a:cubicBezTo>
                    <a:pt x="876" y="2161"/>
                    <a:pt x="876" y="2183"/>
                    <a:pt x="884" y="2205"/>
                  </a:cubicBezTo>
                  <a:cubicBezTo>
                    <a:pt x="921" y="2213"/>
                    <a:pt x="929" y="2198"/>
                    <a:pt x="929" y="2161"/>
                  </a:cubicBezTo>
                  <a:cubicBezTo>
                    <a:pt x="929" y="2124"/>
                    <a:pt x="981" y="2102"/>
                    <a:pt x="995" y="2079"/>
                  </a:cubicBezTo>
                  <a:cubicBezTo>
                    <a:pt x="1018" y="2042"/>
                    <a:pt x="1032" y="2005"/>
                    <a:pt x="1077" y="2020"/>
                  </a:cubicBezTo>
                  <a:cubicBezTo>
                    <a:pt x="1114" y="2042"/>
                    <a:pt x="1151" y="2050"/>
                    <a:pt x="1196" y="2050"/>
                  </a:cubicBezTo>
                  <a:cubicBezTo>
                    <a:pt x="1188" y="1990"/>
                    <a:pt x="1329" y="1998"/>
                    <a:pt x="1329" y="2072"/>
                  </a:cubicBezTo>
                  <a:cubicBezTo>
                    <a:pt x="1359" y="2072"/>
                    <a:pt x="1381" y="2072"/>
                    <a:pt x="1404" y="2079"/>
                  </a:cubicBezTo>
                  <a:cubicBezTo>
                    <a:pt x="1441" y="2087"/>
                    <a:pt x="1419" y="2072"/>
                    <a:pt x="1448" y="2057"/>
                  </a:cubicBezTo>
                  <a:cubicBezTo>
                    <a:pt x="1448" y="2050"/>
                    <a:pt x="1456" y="2042"/>
                    <a:pt x="1456" y="2035"/>
                  </a:cubicBezTo>
                  <a:cubicBezTo>
                    <a:pt x="1463" y="2042"/>
                    <a:pt x="1471" y="2042"/>
                    <a:pt x="1471" y="2050"/>
                  </a:cubicBezTo>
                  <a:cubicBezTo>
                    <a:pt x="1486" y="2042"/>
                    <a:pt x="1478" y="2027"/>
                    <a:pt x="1493" y="2020"/>
                  </a:cubicBezTo>
                  <a:cubicBezTo>
                    <a:pt x="1500" y="2012"/>
                    <a:pt x="1523" y="2020"/>
                    <a:pt x="1530" y="2012"/>
                  </a:cubicBezTo>
                  <a:cubicBezTo>
                    <a:pt x="1537" y="1998"/>
                    <a:pt x="1552" y="1990"/>
                    <a:pt x="1552" y="1975"/>
                  </a:cubicBezTo>
                  <a:cubicBezTo>
                    <a:pt x="1515" y="1983"/>
                    <a:pt x="1523" y="1923"/>
                    <a:pt x="1523" y="1901"/>
                  </a:cubicBezTo>
                  <a:cubicBezTo>
                    <a:pt x="1530" y="1886"/>
                    <a:pt x="1537" y="1871"/>
                    <a:pt x="1537" y="1857"/>
                  </a:cubicBezTo>
                  <a:cubicBezTo>
                    <a:pt x="1552" y="1827"/>
                    <a:pt x="1545" y="1790"/>
                    <a:pt x="1552" y="1760"/>
                  </a:cubicBezTo>
                  <a:cubicBezTo>
                    <a:pt x="1575" y="1767"/>
                    <a:pt x="1656" y="1812"/>
                    <a:pt x="1664" y="1775"/>
                  </a:cubicBezTo>
                  <a:cubicBezTo>
                    <a:pt x="1664" y="1730"/>
                    <a:pt x="1701" y="1723"/>
                    <a:pt x="1708" y="1767"/>
                  </a:cubicBezTo>
                  <a:cubicBezTo>
                    <a:pt x="1716" y="1782"/>
                    <a:pt x="1716" y="1805"/>
                    <a:pt x="1723" y="1819"/>
                  </a:cubicBezTo>
                  <a:cubicBezTo>
                    <a:pt x="1745" y="1849"/>
                    <a:pt x="1760" y="1812"/>
                    <a:pt x="1768" y="1805"/>
                  </a:cubicBezTo>
                  <a:cubicBezTo>
                    <a:pt x="1797" y="1782"/>
                    <a:pt x="1812" y="1790"/>
                    <a:pt x="1812" y="1753"/>
                  </a:cubicBezTo>
                  <a:cubicBezTo>
                    <a:pt x="1812" y="1723"/>
                    <a:pt x="1797" y="1715"/>
                    <a:pt x="1768" y="1715"/>
                  </a:cubicBezTo>
                  <a:cubicBezTo>
                    <a:pt x="1768" y="1708"/>
                    <a:pt x="1768" y="1700"/>
                    <a:pt x="1768" y="1700"/>
                  </a:cubicBezTo>
                  <a:cubicBezTo>
                    <a:pt x="1790" y="1700"/>
                    <a:pt x="1797" y="1678"/>
                    <a:pt x="1812" y="1671"/>
                  </a:cubicBezTo>
                  <a:cubicBezTo>
                    <a:pt x="1827" y="1656"/>
                    <a:pt x="1849" y="1656"/>
                    <a:pt x="1872" y="1656"/>
                  </a:cubicBezTo>
                  <a:cubicBezTo>
                    <a:pt x="1872" y="1634"/>
                    <a:pt x="1879" y="1619"/>
                    <a:pt x="1872" y="1597"/>
                  </a:cubicBezTo>
                  <a:cubicBezTo>
                    <a:pt x="1849" y="1597"/>
                    <a:pt x="1849" y="1582"/>
                    <a:pt x="1857" y="1560"/>
                  </a:cubicBezTo>
                  <a:cubicBezTo>
                    <a:pt x="1864" y="1545"/>
                    <a:pt x="1886" y="1545"/>
                    <a:pt x="1901" y="1552"/>
                  </a:cubicBezTo>
                  <a:cubicBezTo>
                    <a:pt x="1901" y="1567"/>
                    <a:pt x="1923" y="1574"/>
                    <a:pt x="1938" y="1574"/>
                  </a:cubicBezTo>
                  <a:cubicBezTo>
                    <a:pt x="1961" y="1582"/>
                    <a:pt x="1961" y="1611"/>
                    <a:pt x="1976" y="1634"/>
                  </a:cubicBezTo>
                  <a:cubicBezTo>
                    <a:pt x="1998" y="1634"/>
                    <a:pt x="1991" y="1530"/>
                    <a:pt x="1991" y="1515"/>
                  </a:cubicBezTo>
                  <a:cubicBezTo>
                    <a:pt x="1991" y="1485"/>
                    <a:pt x="2005" y="1455"/>
                    <a:pt x="1983" y="1433"/>
                  </a:cubicBezTo>
                  <a:cubicBezTo>
                    <a:pt x="1953" y="1418"/>
                    <a:pt x="1938" y="1389"/>
                    <a:pt x="1923" y="1352"/>
                  </a:cubicBezTo>
                  <a:cubicBezTo>
                    <a:pt x="1923" y="1359"/>
                    <a:pt x="1923" y="1359"/>
                    <a:pt x="1916" y="1359"/>
                  </a:cubicBezTo>
                  <a:cubicBezTo>
                    <a:pt x="1916" y="1359"/>
                    <a:pt x="1916" y="1366"/>
                    <a:pt x="1916" y="1359"/>
                  </a:cubicBezTo>
                  <a:cubicBezTo>
                    <a:pt x="1916" y="1366"/>
                    <a:pt x="1916" y="1359"/>
                    <a:pt x="1916" y="1359"/>
                  </a:cubicBezTo>
                  <a:cubicBezTo>
                    <a:pt x="1909" y="1366"/>
                    <a:pt x="1901" y="1366"/>
                    <a:pt x="1901" y="1359"/>
                  </a:cubicBezTo>
                  <a:lnTo>
                    <a:pt x="1879" y="1329"/>
                  </a:lnTo>
                  <a:cubicBezTo>
                    <a:pt x="1872" y="1322"/>
                    <a:pt x="1879" y="1314"/>
                    <a:pt x="1879" y="1300"/>
                  </a:cubicBezTo>
                  <a:cubicBezTo>
                    <a:pt x="1872" y="1292"/>
                    <a:pt x="1857" y="1292"/>
                    <a:pt x="1864" y="1277"/>
                  </a:cubicBezTo>
                  <a:cubicBezTo>
                    <a:pt x="1872" y="1263"/>
                    <a:pt x="1909" y="1173"/>
                    <a:pt x="1931" y="1173"/>
                  </a:cubicBezTo>
                  <a:cubicBezTo>
                    <a:pt x="1931" y="1173"/>
                    <a:pt x="1946" y="1181"/>
                    <a:pt x="1953" y="1188"/>
                  </a:cubicBezTo>
                  <a:cubicBezTo>
                    <a:pt x="1953" y="1188"/>
                    <a:pt x="1946" y="1181"/>
                    <a:pt x="1946" y="1173"/>
                  </a:cubicBezTo>
                  <a:cubicBezTo>
                    <a:pt x="1894" y="1136"/>
                    <a:pt x="1834" y="1151"/>
                    <a:pt x="1797" y="1092"/>
                  </a:cubicBezTo>
                  <a:cubicBezTo>
                    <a:pt x="1783" y="1069"/>
                    <a:pt x="1790" y="1055"/>
                    <a:pt x="1805" y="1025"/>
                  </a:cubicBezTo>
                  <a:cubicBezTo>
                    <a:pt x="1812" y="1010"/>
                    <a:pt x="1797" y="965"/>
                    <a:pt x="1805" y="943"/>
                  </a:cubicBezTo>
                  <a:cubicBezTo>
                    <a:pt x="1797" y="943"/>
                    <a:pt x="1790" y="943"/>
                    <a:pt x="1790" y="943"/>
                  </a:cubicBezTo>
                  <a:cubicBezTo>
                    <a:pt x="1790" y="891"/>
                    <a:pt x="1768" y="913"/>
                    <a:pt x="1731" y="906"/>
                  </a:cubicBezTo>
                  <a:cubicBezTo>
                    <a:pt x="1701" y="898"/>
                    <a:pt x="1686" y="847"/>
                    <a:pt x="1671" y="817"/>
                  </a:cubicBezTo>
                  <a:cubicBezTo>
                    <a:pt x="1649" y="780"/>
                    <a:pt x="1634" y="787"/>
                    <a:pt x="1626" y="824"/>
                  </a:cubicBezTo>
                  <a:cubicBezTo>
                    <a:pt x="1612" y="876"/>
                    <a:pt x="1560" y="861"/>
                    <a:pt x="1523" y="854"/>
                  </a:cubicBezTo>
                  <a:cubicBezTo>
                    <a:pt x="1523" y="817"/>
                    <a:pt x="1530" y="780"/>
                    <a:pt x="1515" y="743"/>
                  </a:cubicBezTo>
                  <a:cubicBezTo>
                    <a:pt x="1508" y="713"/>
                    <a:pt x="1486" y="683"/>
                    <a:pt x="1463" y="661"/>
                  </a:cubicBezTo>
                  <a:cubicBezTo>
                    <a:pt x="1448" y="639"/>
                    <a:pt x="1329" y="490"/>
                    <a:pt x="1426" y="512"/>
                  </a:cubicBezTo>
                  <a:cubicBezTo>
                    <a:pt x="1433" y="490"/>
                    <a:pt x="1374" y="408"/>
                    <a:pt x="1359" y="394"/>
                  </a:cubicBezTo>
                  <a:cubicBezTo>
                    <a:pt x="1337" y="364"/>
                    <a:pt x="1292" y="356"/>
                    <a:pt x="1263" y="342"/>
                  </a:cubicBezTo>
                  <a:cubicBezTo>
                    <a:pt x="1240" y="327"/>
                    <a:pt x="1203" y="342"/>
                    <a:pt x="1181" y="319"/>
                  </a:cubicBezTo>
                  <a:cubicBezTo>
                    <a:pt x="1188" y="304"/>
                    <a:pt x="1211" y="312"/>
                    <a:pt x="1226" y="304"/>
                  </a:cubicBezTo>
                  <a:cubicBezTo>
                    <a:pt x="1248" y="290"/>
                    <a:pt x="1233" y="260"/>
                    <a:pt x="1233" y="238"/>
                  </a:cubicBezTo>
                  <a:cubicBezTo>
                    <a:pt x="1226" y="186"/>
                    <a:pt x="1278" y="201"/>
                    <a:pt x="1315" y="201"/>
                  </a:cubicBezTo>
                  <a:cubicBezTo>
                    <a:pt x="1307" y="201"/>
                    <a:pt x="1337" y="141"/>
                    <a:pt x="1337" y="141"/>
                  </a:cubicBezTo>
                  <a:cubicBezTo>
                    <a:pt x="1352" y="119"/>
                    <a:pt x="1381" y="111"/>
                    <a:pt x="1411" y="111"/>
                  </a:cubicBezTo>
                  <a:cubicBezTo>
                    <a:pt x="1411" y="82"/>
                    <a:pt x="1381" y="59"/>
                    <a:pt x="1367" y="37"/>
                  </a:cubicBezTo>
                  <a:cubicBezTo>
                    <a:pt x="1367" y="37"/>
                    <a:pt x="1359" y="22"/>
                    <a:pt x="1352" y="7"/>
                  </a:cubicBezTo>
                  <a:cubicBezTo>
                    <a:pt x="1344" y="7"/>
                    <a:pt x="1337" y="0"/>
                    <a:pt x="1329" y="30"/>
                  </a:cubicBezTo>
                  <a:cubicBezTo>
                    <a:pt x="1322" y="52"/>
                    <a:pt x="1322" y="59"/>
                    <a:pt x="1292" y="67"/>
                  </a:cubicBezTo>
                  <a:cubicBezTo>
                    <a:pt x="1270" y="67"/>
                    <a:pt x="1248" y="59"/>
                    <a:pt x="1226" y="67"/>
                  </a:cubicBezTo>
                  <a:cubicBezTo>
                    <a:pt x="1226" y="89"/>
                    <a:pt x="1188" y="82"/>
                    <a:pt x="1188" y="119"/>
                  </a:cubicBezTo>
                  <a:cubicBezTo>
                    <a:pt x="1159" y="119"/>
                    <a:pt x="1144" y="111"/>
                    <a:pt x="1114" y="96"/>
                  </a:cubicBezTo>
                  <a:lnTo>
                    <a:pt x="1107" y="96"/>
                  </a:lnTo>
                  <a:cubicBezTo>
                    <a:pt x="1107" y="126"/>
                    <a:pt x="1092" y="156"/>
                    <a:pt x="1092" y="178"/>
                  </a:cubicBezTo>
                  <a:cubicBezTo>
                    <a:pt x="1092" y="201"/>
                    <a:pt x="1084" y="208"/>
                    <a:pt x="1070" y="223"/>
                  </a:cubicBezTo>
                  <a:cubicBezTo>
                    <a:pt x="1055" y="238"/>
                    <a:pt x="1040" y="238"/>
                    <a:pt x="1032" y="260"/>
                  </a:cubicBezTo>
                  <a:cubicBezTo>
                    <a:pt x="981" y="260"/>
                    <a:pt x="936" y="260"/>
                    <a:pt x="884" y="260"/>
                  </a:cubicBezTo>
                  <a:cubicBezTo>
                    <a:pt x="862" y="260"/>
                    <a:pt x="824" y="253"/>
                    <a:pt x="810" y="260"/>
                  </a:cubicBezTo>
                  <a:cubicBezTo>
                    <a:pt x="787" y="275"/>
                    <a:pt x="795" y="304"/>
                    <a:pt x="773" y="304"/>
                  </a:cubicBezTo>
                  <a:cubicBezTo>
                    <a:pt x="765" y="364"/>
                    <a:pt x="721" y="342"/>
                    <a:pt x="684" y="356"/>
                  </a:cubicBezTo>
                  <a:cubicBezTo>
                    <a:pt x="661" y="364"/>
                    <a:pt x="646" y="379"/>
                    <a:pt x="631" y="394"/>
                  </a:cubicBezTo>
                  <a:cubicBezTo>
                    <a:pt x="609" y="416"/>
                    <a:pt x="617" y="416"/>
                    <a:pt x="609" y="446"/>
                  </a:cubicBezTo>
                  <a:cubicBezTo>
                    <a:pt x="594" y="475"/>
                    <a:pt x="587" y="446"/>
                    <a:pt x="565" y="461"/>
                  </a:cubicBezTo>
                  <a:cubicBezTo>
                    <a:pt x="550" y="475"/>
                    <a:pt x="579" y="527"/>
                    <a:pt x="587" y="542"/>
                  </a:cubicBezTo>
                  <a:cubicBezTo>
                    <a:pt x="609" y="572"/>
                    <a:pt x="617" y="601"/>
                    <a:pt x="609" y="639"/>
                  </a:cubicBezTo>
                  <a:cubicBezTo>
                    <a:pt x="602" y="639"/>
                    <a:pt x="594" y="646"/>
                    <a:pt x="587" y="653"/>
                  </a:cubicBezTo>
                  <a:cubicBezTo>
                    <a:pt x="624" y="653"/>
                    <a:pt x="631" y="661"/>
                    <a:pt x="631" y="698"/>
                  </a:cubicBezTo>
                  <a:cubicBezTo>
                    <a:pt x="631" y="706"/>
                    <a:pt x="602" y="713"/>
                    <a:pt x="602" y="720"/>
                  </a:cubicBezTo>
                  <a:cubicBezTo>
                    <a:pt x="587" y="728"/>
                    <a:pt x="572" y="743"/>
                    <a:pt x="565" y="758"/>
                  </a:cubicBezTo>
                  <a:cubicBezTo>
                    <a:pt x="557" y="780"/>
                    <a:pt x="520" y="913"/>
                    <a:pt x="557" y="913"/>
                  </a:cubicBezTo>
                  <a:cubicBezTo>
                    <a:pt x="557" y="921"/>
                    <a:pt x="557" y="921"/>
                    <a:pt x="557" y="928"/>
                  </a:cubicBezTo>
                  <a:cubicBezTo>
                    <a:pt x="565" y="928"/>
                    <a:pt x="579" y="928"/>
                    <a:pt x="587" y="928"/>
                  </a:cubicBezTo>
                  <a:cubicBezTo>
                    <a:pt x="587" y="921"/>
                    <a:pt x="594" y="913"/>
                    <a:pt x="587" y="906"/>
                  </a:cubicBezTo>
                  <a:cubicBezTo>
                    <a:pt x="609" y="906"/>
                    <a:pt x="624" y="906"/>
                    <a:pt x="639" y="906"/>
                  </a:cubicBezTo>
                  <a:cubicBezTo>
                    <a:pt x="646" y="921"/>
                    <a:pt x="646" y="936"/>
                    <a:pt x="639" y="943"/>
                  </a:cubicBezTo>
                  <a:cubicBezTo>
                    <a:pt x="631" y="958"/>
                    <a:pt x="609" y="943"/>
                    <a:pt x="602" y="951"/>
                  </a:cubicBezTo>
                  <a:cubicBezTo>
                    <a:pt x="587" y="951"/>
                    <a:pt x="594" y="958"/>
                    <a:pt x="579" y="973"/>
                  </a:cubicBezTo>
                  <a:cubicBezTo>
                    <a:pt x="565" y="988"/>
                    <a:pt x="565" y="980"/>
                    <a:pt x="550" y="988"/>
                  </a:cubicBezTo>
                  <a:cubicBezTo>
                    <a:pt x="535" y="995"/>
                    <a:pt x="535" y="988"/>
                    <a:pt x="527" y="1003"/>
                  </a:cubicBezTo>
                  <a:cubicBezTo>
                    <a:pt x="520" y="1017"/>
                    <a:pt x="513" y="1025"/>
                    <a:pt x="505" y="1032"/>
                  </a:cubicBezTo>
                  <a:cubicBezTo>
                    <a:pt x="483" y="1055"/>
                    <a:pt x="468" y="1069"/>
                    <a:pt x="446" y="1092"/>
                  </a:cubicBezTo>
                  <a:cubicBezTo>
                    <a:pt x="431" y="1114"/>
                    <a:pt x="409" y="1114"/>
                    <a:pt x="386" y="1129"/>
                  </a:cubicBezTo>
                  <a:cubicBezTo>
                    <a:pt x="349" y="1136"/>
                    <a:pt x="364" y="1158"/>
                    <a:pt x="349" y="1188"/>
                  </a:cubicBezTo>
                  <a:cubicBezTo>
                    <a:pt x="342" y="1203"/>
                    <a:pt x="312" y="1210"/>
                    <a:pt x="297" y="1225"/>
                  </a:cubicBezTo>
                  <a:cubicBezTo>
                    <a:pt x="282" y="1255"/>
                    <a:pt x="275" y="1263"/>
                    <a:pt x="245" y="1263"/>
                  </a:cubicBezTo>
                  <a:cubicBezTo>
                    <a:pt x="245" y="1270"/>
                    <a:pt x="245" y="1285"/>
                    <a:pt x="238" y="1300"/>
                  </a:cubicBezTo>
                  <a:cubicBezTo>
                    <a:pt x="216" y="1307"/>
                    <a:pt x="208" y="1337"/>
                    <a:pt x="186" y="1344"/>
                  </a:cubicBezTo>
                  <a:cubicBezTo>
                    <a:pt x="186" y="1344"/>
                    <a:pt x="186" y="1344"/>
                    <a:pt x="186" y="1352"/>
                  </a:cubicBezTo>
                  <a:cubicBezTo>
                    <a:pt x="164" y="1352"/>
                    <a:pt x="112" y="1344"/>
                    <a:pt x="112" y="1381"/>
                  </a:cubicBezTo>
                  <a:cubicBezTo>
                    <a:pt x="134" y="1381"/>
                    <a:pt x="141" y="1389"/>
                    <a:pt x="141" y="1411"/>
                  </a:cubicBezTo>
                  <a:cubicBezTo>
                    <a:pt x="141" y="1411"/>
                    <a:pt x="97" y="1418"/>
                    <a:pt x="89" y="1418"/>
                  </a:cubicBezTo>
                  <a:cubicBezTo>
                    <a:pt x="67" y="1448"/>
                    <a:pt x="89" y="1470"/>
                    <a:pt x="119" y="1485"/>
                  </a:cubicBezTo>
                  <a:cubicBezTo>
                    <a:pt x="119" y="1522"/>
                    <a:pt x="112" y="1560"/>
                    <a:pt x="104" y="1597"/>
                  </a:cubicBezTo>
                  <a:cubicBezTo>
                    <a:pt x="97" y="1626"/>
                    <a:pt x="104" y="1626"/>
                    <a:pt x="74" y="1641"/>
                  </a:cubicBezTo>
                  <a:cubicBezTo>
                    <a:pt x="45" y="1656"/>
                    <a:pt x="30" y="1663"/>
                    <a:pt x="8" y="1686"/>
                  </a:cubicBezTo>
                  <a:cubicBezTo>
                    <a:pt x="8" y="1693"/>
                    <a:pt x="0" y="1700"/>
                    <a:pt x="0" y="1708"/>
                  </a:cubicBezTo>
                  <a:cubicBezTo>
                    <a:pt x="30" y="1723"/>
                    <a:pt x="60" y="1745"/>
                    <a:pt x="52" y="178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4" name="Freeform 14">
              <a:extLst>
                <a:ext uri="{FF2B5EF4-FFF2-40B4-BE49-F238E27FC236}">
                  <a16:creationId xmlns:a16="http://schemas.microsoft.com/office/drawing/2014/main" id="{CC7B474B-E70B-A54C-82DA-105CD3FB0307}"/>
                </a:ext>
              </a:extLst>
            </p:cNvPr>
            <p:cNvSpPr>
              <a:spLocks noChangeArrowheads="1"/>
            </p:cNvSpPr>
            <p:nvPr/>
          </p:nvSpPr>
          <p:spPr bwMode="auto">
            <a:xfrm>
              <a:off x="11531073" y="7162513"/>
              <a:ext cx="1256294" cy="2027024"/>
            </a:xfrm>
            <a:custGeom>
              <a:avLst/>
              <a:gdLst>
                <a:gd name="T0" fmla="*/ 2903 w 2904"/>
                <a:gd name="T1" fmla="*/ 839 h 4694"/>
                <a:gd name="T2" fmla="*/ 2673 w 2904"/>
                <a:gd name="T3" fmla="*/ 609 h 4694"/>
                <a:gd name="T4" fmla="*/ 2546 w 2904"/>
                <a:gd name="T5" fmla="*/ 305 h 4694"/>
                <a:gd name="T6" fmla="*/ 2361 w 2904"/>
                <a:gd name="T7" fmla="*/ 60 h 4694"/>
                <a:gd name="T8" fmla="*/ 2212 w 2904"/>
                <a:gd name="T9" fmla="*/ 45 h 4694"/>
                <a:gd name="T10" fmla="*/ 1960 w 2904"/>
                <a:gd name="T11" fmla="*/ 141 h 4694"/>
                <a:gd name="T12" fmla="*/ 1767 w 2904"/>
                <a:gd name="T13" fmla="*/ 178 h 4694"/>
                <a:gd name="T14" fmla="*/ 1671 w 2904"/>
                <a:gd name="T15" fmla="*/ 297 h 4694"/>
                <a:gd name="T16" fmla="*/ 1463 w 2904"/>
                <a:gd name="T17" fmla="*/ 245 h 4694"/>
                <a:gd name="T18" fmla="*/ 1099 w 2904"/>
                <a:gd name="T19" fmla="*/ 305 h 4694"/>
                <a:gd name="T20" fmla="*/ 1248 w 2904"/>
                <a:gd name="T21" fmla="*/ 438 h 4694"/>
                <a:gd name="T22" fmla="*/ 1270 w 2904"/>
                <a:gd name="T23" fmla="*/ 772 h 4694"/>
                <a:gd name="T24" fmla="*/ 1166 w 2904"/>
                <a:gd name="T25" fmla="*/ 943 h 4694"/>
                <a:gd name="T26" fmla="*/ 1040 w 2904"/>
                <a:gd name="T27" fmla="*/ 1113 h 4694"/>
                <a:gd name="T28" fmla="*/ 832 w 2904"/>
                <a:gd name="T29" fmla="*/ 1180 h 4694"/>
                <a:gd name="T30" fmla="*/ 654 w 2904"/>
                <a:gd name="T31" fmla="*/ 1321 h 4694"/>
                <a:gd name="T32" fmla="*/ 542 w 2904"/>
                <a:gd name="T33" fmla="*/ 1447 h 4694"/>
                <a:gd name="T34" fmla="*/ 505 w 2904"/>
                <a:gd name="T35" fmla="*/ 1648 h 4694"/>
                <a:gd name="T36" fmla="*/ 357 w 2904"/>
                <a:gd name="T37" fmla="*/ 2101 h 4694"/>
                <a:gd name="T38" fmla="*/ 193 w 2904"/>
                <a:gd name="T39" fmla="*/ 2145 h 4694"/>
                <a:gd name="T40" fmla="*/ 282 w 2904"/>
                <a:gd name="T41" fmla="*/ 2338 h 4694"/>
                <a:gd name="T42" fmla="*/ 305 w 2904"/>
                <a:gd name="T43" fmla="*/ 2650 h 4694"/>
                <a:gd name="T44" fmla="*/ 163 w 2904"/>
                <a:gd name="T45" fmla="*/ 2836 h 4694"/>
                <a:gd name="T46" fmla="*/ 253 w 2904"/>
                <a:gd name="T47" fmla="*/ 2962 h 4694"/>
                <a:gd name="T48" fmla="*/ 178 w 2904"/>
                <a:gd name="T49" fmla="*/ 3155 h 4694"/>
                <a:gd name="T50" fmla="*/ 379 w 2904"/>
                <a:gd name="T51" fmla="*/ 3281 h 4694"/>
                <a:gd name="T52" fmla="*/ 468 w 2904"/>
                <a:gd name="T53" fmla="*/ 3430 h 4694"/>
                <a:gd name="T54" fmla="*/ 446 w 2904"/>
                <a:gd name="T55" fmla="*/ 3497 h 4694"/>
                <a:gd name="T56" fmla="*/ 260 w 2904"/>
                <a:gd name="T57" fmla="*/ 3452 h 4694"/>
                <a:gd name="T58" fmla="*/ 67 w 2904"/>
                <a:gd name="T59" fmla="*/ 3638 h 4694"/>
                <a:gd name="T60" fmla="*/ 15 w 2904"/>
                <a:gd name="T61" fmla="*/ 3905 h 4694"/>
                <a:gd name="T62" fmla="*/ 74 w 2904"/>
                <a:gd name="T63" fmla="*/ 3994 h 4694"/>
                <a:gd name="T64" fmla="*/ 364 w 2904"/>
                <a:gd name="T65" fmla="*/ 4269 h 4694"/>
                <a:gd name="T66" fmla="*/ 453 w 2904"/>
                <a:gd name="T67" fmla="*/ 4381 h 4694"/>
                <a:gd name="T68" fmla="*/ 513 w 2904"/>
                <a:gd name="T69" fmla="*/ 4462 h 4694"/>
                <a:gd name="T70" fmla="*/ 743 w 2904"/>
                <a:gd name="T71" fmla="*/ 4626 h 4694"/>
                <a:gd name="T72" fmla="*/ 817 w 2904"/>
                <a:gd name="T73" fmla="*/ 4470 h 4694"/>
                <a:gd name="T74" fmla="*/ 965 w 2904"/>
                <a:gd name="T75" fmla="*/ 4239 h 4694"/>
                <a:gd name="T76" fmla="*/ 1181 w 2904"/>
                <a:gd name="T77" fmla="*/ 4083 h 4694"/>
                <a:gd name="T78" fmla="*/ 1300 w 2904"/>
                <a:gd name="T79" fmla="*/ 3928 h 4694"/>
                <a:gd name="T80" fmla="*/ 1352 w 2904"/>
                <a:gd name="T81" fmla="*/ 3549 h 4694"/>
                <a:gd name="T82" fmla="*/ 1248 w 2904"/>
                <a:gd name="T83" fmla="*/ 3363 h 4694"/>
                <a:gd name="T84" fmla="*/ 1159 w 2904"/>
                <a:gd name="T85" fmla="*/ 3103 h 4694"/>
                <a:gd name="T86" fmla="*/ 1456 w 2904"/>
                <a:gd name="T87" fmla="*/ 3029 h 4694"/>
                <a:gd name="T88" fmla="*/ 1664 w 2904"/>
                <a:gd name="T89" fmla="*/ 3163 h 4694"/>
                <a:gd name="T90" fmla="*/ 1627 w 2904"/>
                <a:gd name="T91" fmla="*/ 3014 h 4694"/>
                <a:gd name="T92" fmla="*/ 1545 w 2904"/>
                <a:gd name="T93" fmla="*/ 2658 h 4694"/>
                <a:gd name="T94" fmla="*/ 1515 w 2904"/>
                <a:gd name="T95" fmla="*/ 2316 h 4694"/>
                <a:gd name="T96" fmla="*/ 1649 w 2904"/>
                <a:gd name="T97" fmla="*/ 2316 h 4694"/>
                <a:gd name="T98" fmla="*/ 2019 w 2904"/>
                <a:gd name="T99" fmla="*/ 2153 h 4694"/>
                <a:gd name="T100" fmla="*/ 2131 w 2904"/>
                <a:gd name="T101" fmla="*/ 2027 h 4694"/>
                <a:gd name="T102" fmla="*/ 2249 w 2904"/>
                <a:gd name="T103" fmla="*/ 1811 h 4694"/>
                <a:gd name="T104" fmla="*/ 2413 w 2904"/>
                <a:gd name="T105" fmla="*/ 1611 h 4694"/>
                <a:gd name="T106" fmla="*/ 2472 w 2904"/>
                <a:gd name="T107" fmla="*/ 1373 h 4694"/>
                <a:gd name="T108" fmla="*/ 2687 w 2904"/>
                <a:gd name="T109" fmla="*/ 1143 h 4694"/>
                <a:gd name="T110" fmla="*/ 2881 w 2904"/>
                <a:gd name="T111" fmla="*/ 958 h 4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4" h="4694">
                  <a:moveTo>
                    <a:pt x="2881" y="958"/>
                  </a:moveTo>
                  <a:lnTo>
                    <a:pt x="2881" y="958"/>
                  </a:lnTo>
                  <a:cubicBezTo>
                    <a:pt x="2881" y="921"/>
                    <a:pt x="2895" y="884"/>
                    <a:pt x="2903" y="839"/>
                  </a:cubicBezTo>
                  <a:cubicBezTo>
                    <a:pt x="2858" y="839"/>
                    <a:pt x="2806" y="854"/>
                    <a:pt x="2776" y="802"/>
                  </a:cubicBezTo>
                  <a:cubicBezTo>
                    <a:pt x="2762" y="780"/>
                    <a:pt x="2747" y="743"/>
                    <a:pt x="2717" y="743"/>
                  </a:cubicBezTo>
                  <a:cubicBezTo>
                    <a:pt x="2710" y="706"/>
                    <a:pt x="2725" y="594"/>
                    <a:pt x="2673" y="609"/>
                  </a:cubicBezTo>
                  <a:cubicBezTo>
                    <a:pt x="2658" y="535"/>
                    <a:pt x="2725" y="431"/>
                    <a:pt x="2658" y="379"/>
                  </a:cubicBezTo>
                  <a:cubicBezTo>
                    <a:pt x="2643" y="364"/>
                    <a:pt x="2598" y="386"/>
                    <a:pt x="2569" y="371"/>
                  </a:cubicBezTo>
                  <a:cubicBezTo>
                    <a:pt x="2546" y="364"/>
                    <a:pt x="2546" y="327"/>
                    <a:pt x="2546" y="305"/>
                  </a:cubicBezTo>
                  <a:cubicBezTo>
                    <a:pt x="2509" y="312"/>
                    <a:pt x="2502" y="275"/>
                    <a:pt x="2494" y="245"/>
                  </a:cubicBezTo>
                  <a:cubicBezTo>
                    <a:pt x="2487" y="216"/>
                    <a:pt x="2472" y="201"/>
                    <a:pt x="2442" y="186"/>
                  </a:cubicBezTo>
                  <a:cubicBezTo>
                    <a:pt x="2390" y="149"/>
                    <a:pt x="2368" y="134"/>
                    <a:pt x="2361" y="60"/>
                  </a:cubicBezTo>
                  <a:cubicBezTo>
                    <a:pt x="2361" y="15"/>
                    <a:pt x="2309" y="0"/>
                    <a:pt x="2257" y="0"/>
                  </a:cubicBezTo>
                  <a:cubicBezTo>
                    <a:pt x="2257" y="8"/>
                    <a:pt x="2264" y="15"/>
                    <a:pt x="2264" y="30"/>
                  </a:cubicBezTo>
                  <a:cubicBezTo>
                    <a:pt x="2242" y="30"/>
                    <a:pt x="2212" y="22"/>
                    <a:pt x="2212" y="45"/>
                  </a:cubicBezTo>
                  <a:cubicBezTo>
                    <a:pt x="2212" y="74"/>
                    <a:pt x="2197" y="52"/>
                    <a:pt x="2182" y="67"/>
                  </a:cubicBezTo>
                  <a:cubicBezTo>
                    <a:pt x="2153" y="97"/>
                    <a:pt x="2190" y="156"/>
                    <a:pt x="2145" y="186"/>
                  </a:cubicBezTo>
                  <a:cubicBezTo>
                    <a:pt x="2101" y="201"/>
                    <a:pt x="1960" y="201"/>
                    <a:pt x="1960" y="141"/>
                  </a:cubicBezTo>
                  <a:cubicBezTo>
                    <a:pt x="1930" y="134"/>
                    <a:pt x="1893" y="134"/>
                    <a:pt x="1878" y="112"/>
                  </a:cubicBezTo>
                  <a:cubicBezTo>
                    <a:pt x="1863" y="134"/>
                    <a:pt x="1848" y="149"/>
                    <a:pt x="1834" y="156"/>
                  </a:cubicBezTo>
                  <a:cubicBezTo>
                    <a:pt x="1811" y="156"/>
                    <a:pt x="1774" y="149"/>
                    <a:pt x="1767" y="178"/>
                  </a:cubicBezTo>
                  <a:cubicBezTo>
                    <a:pt x="1767" y="193"/>
                    <a:pt x="1774" y="223"/>
                    <a:pt x="1752" y="230"/>
                  </a:cubicBezTo>
                  <a:cubicBezTo>
                    <a:pt x="1737" y="238"/>
                    <a:pt x="1715" y="223"/>
                    <a:pt x="1700" y="230"/>
                  </a:cubicBezTo>
                  <a:cubicBezTo>
                    <a:pt x="1678" y="245"/>
                    <a:pt x="1692" y="282"/>
                    <a:pt x="1671" y="297"/>
                  </a:cubicBezTo>
                  <a:cubicBezTo>
                    <a:pt x="1649" y="305"/>
                    <a:pt x="1656" y="260"/>
                    <a:pt x="1634" y="253"/>
                  </a:cubicBezTo>
                  <a:cubicBezTo>
                    <a:pt x="1612" y="245"/>
                    <a:pt x="1589" y="260"/>
                    <a:pt x="1567" y="253"/>
                  </a:cubicBezTo>
                  <a:cubicBezTo>
                    <a:pt x="1560" y="216"/>
                    <a:pt x="1493" y="245"/>
                    <a:pt x="1463" y="245"/>
                  </a:cubicBezTo>
                  <a:cubicBezTo>
                    <a:pt x="1470" y="171"/>
                    <a:pt x="1196" y="208"/>
                    <a:pt x="1159" y="201"/>
                  </a:cubicBezTo>
                  <a:cubicBezTo>
                    <a:pt x="1166" y="104"/>
                    <a:pt x="1010" y="171"/>
                    <a:pt x="1062" y="208"/>
                  </a:cubicBezTo>
                  <a:cubicBezTo>
                    <a:pt x="1107" y="238"/>
                    <a:pt x="1159" y="253"/>
                    <a:pt x="1099" y="305"/>
                  </a:cubicBezTo>
                  <a:cubicBezTo>
                    <a:pt x="1047" y="349"/>
                    <a:pt x="1003" y="379"/>
                    <a:pt x="1070" y="438"/>
                  </a:cubicBezTo>
                  <a:cubicBezTo>
                    <a:pt x="1099" y="461"/>
                    <a:pt x="1136" y="409"/>
                    <a:pt x="1173" y="424"/>
                  </a:cubicBezTo>
                  <a:cubicBezTo>
                    <a:pt x="1203" y="438"/>
                    <a:pt x="1225" y="490"/>
                    <a:pt x="1248" y="438"/>
                  </a:cubicBezTo>
                  <a:cubicBezTo>
                    <a:pt x="1270" y="446"/>
                    <a:pt x="1292" y="476"/>
                    <a:pt x="1292" y="498"/>
                  </a:cubicBezTo>
                  <a:cubicBezTo>
                    <a:pt x="1352" y="498"/>
                    <a:pt x="1411" y="609"/>
                    <a:pt x="1419" y="654"/>
                  </a:cubicBezTo>
                  <a:cubicBezTo>
                    <a:pt x="1426" y="765"/>
                    <a:pt x="1359" y="765"/>
                    <a:pt x="1270" y="772"/>
                  </a:cubicBezTo>
                  <a:cubicBezTo>
                    <a:pt x="1278" y="802"/>
                    <a:pt x="1255" y="802"/>
                    <a:pt x="1240" y="817"/>
                  </a:cubicBezTo>
                  <a:cubicBezTo>
                    <a:pt x="1218" y="839"/>
                    <a:pt x="1218" y="861"/>
                    <a:pt x="1218" y="891"/>
                  </a:cubicBezTo>
                  <a:cubicBezTo>
                    <a:pt x="1211" y="914"/>
                    <a:pt x="1188" y="929"/>
                    <a:pt x="1166" y="943"/>
                  </a:cubicBezTo>
                  <a:cubicBezTo>
                    <a:pt x="1144" y="966"/>
                    <a:pt x="1151" y="987"/>
                    <a:pt x="1144" y="1009"/>
                  </a:cubicBezTo>
                  <a:cubicBezTo>
                    <a:pt x="1144" y="1046"/>
                    <a:pt x="1107" y="1046"/>
                    <a:pt x="1084" y="1061"/>
                  </a:cubicBezTo>
                  <a:cubicBezTo>
                    <a:pt x="1055" y="1076"/>
                    <a:pt x="1062" y="1083"/>
                    <a:pt x="1040" y="1113"/>
                  </a:cubicBezTo>
                  <a:cubicBezTo>
                    <a:pt x="1018" y="1143"/>
                    <a:pt x="936" y="1128"/>
                    <a:pt x="936" y="1180"/>
                  </a:cubicBezTo>
                  <a:cubicBezTo>
                    <a:pt x="914" y="1187"/>
                    <a:pt x="899" y="1165"/>
                    <a:pt x="876" y="1165"/>
                  </a:cubicBezTo>
                  <a:cubicBezTo>
                    <a:pt x="854" y="1158"/>
                    <a:pt x="847" y="1173"/>
                    <a:pt x="832" y="1180"/>
                  </a:cubicBezTo>
                  <a:cubicBezTo>
                    <a:pt x="787" y="1187"/>
                    <a:pt x="750" y="1187"/>
                    <a:pt x="706" y="1187"/>
                  </a:cubicBezTo>
                  <a:cubicBezTo>
                    <a:pt x="706" y="1232"/>
                    <a:pt x="706" y="1276"/>
                    <a:pt x="706" y="1321"/>
                  </a:cubicBezTo>
                  <a:cubicBezTo>
                    <a:pt x="683" y="1321"/>
                    <a:pt x="668" y="1321"/>
                    <a:pt x="654" y="1321"/>
                  </a:cubicBezTo>
                  <a:cubicBezTo>
                    <a:pt x="646" y="1336"/>
                    <a:pt x="594" y="1395"/>
                    <a:pt x="631" y="1410"/>
                  </a:cubicBezTo>
                  <a:cubicBezTo>
                    <a:pt x="631" y="1425"/>
                    <a:pt x="631" y="1447"/>
                    <a:pt x="631" y="1462"/>
                  </a:cubicBezTo>
                  <a:cubicBezTo>
                    <a:pt x="602" y="1470"/>
                    <a:pt x="579" y="1440"/>
                    <a:pt x="542" y="1447"/>
                  </a:cubicBezTo>
                  <a:cubicBezTo>
                    <a:pt x="542" y="1470"/>
                    <a:pt x="542" y="1499"/>
                    <a:pt x="542" y="1529"/>
                  </a:cubicBezTo>
                  <a:cubicBezTo>
                    <a:pt x="513" y="1544"/>
                    <a:pt x="483" y="1529"/>
                    <a:pt x="483" y="1566"/>
                  </a:cubicBezTo>
                  <a:cubicBezTo>
                    <a:pt x="483" y="1596"/>
                    <a:pt x="498" y="1625"/>
                    <a:pt x="505" y="1648"/>
                  </a:cubicBezTo>
                  <a:cubicBezTo>
                    <a:pt x="513" y="1707"/>
                    <a:pt x="483" y="1752"/>
                    <a:pt x="423" y="1744"/>
                  </a:cubicBezTo>
                  <a:cubicBezTo>
                    <a:pt x="416" y="1804"/>
                    <a:pt x="416" y="1975"/>
                    <a:pt x="342" y="2041"/>
                  </a:cubicBezTo>
                  <a:cubicBezTo>
                    <a:pt x="357" y="2049"/>
                    <a:pt x="371" y="2064"/>
                    <a:pt x="357" y="2101"/>
                  </a:cubicBezTo>
                  <a:cubicBezTo>
                    <a:pt x="349" y="2123"/>
                    <a:pt x="327" y="2130"/>
                    <a:pt x="297" y="2138"/>
                  </a:cubicBezTo>
                  <a:cubicBezTo>
                    <a:pt x="275" y="2138"/>
                    <a:pt x="260" y="2175"/>
                    <a:pt x="230" y="2175"/>
                  </a:cubicBezTo>
                  <a:cubicBezTo>
                    <a:pt x="238" y="2145"/>
                    <a:pt x="216" y="2138"/>
                    <a:pt x="193" y="2145"/>
                  </a:cubicBezTo>
                  <a:cubicBezTo>
                    <a:pt x="193" y="2168"/>
                    <a:pt x="201" y="2182"/>
                    <a:pt x="201" y="2205"/>
                  </a:cubicBezTo>
                  <a:cubicBezTo>
                    <a:pt x="208" y="2234"/>
                    <a:pt x="193" y="2264"/>
                    <a:pt x="208" y="2287"/>
                  </a:cubicBezTo>
                  <a:cubicBezTo>
                    <a:pt x="223" y="2324"/>
                    <a:pt x="260" y="2309"/>
                    <a:pt x="282" y="2338"/>
                  </a:cubicBezTo>
                  <a:cubicBezTo>
                    <a:pt x="334" y="2420"/>
                    <a:pt x="238" y="2494"/>
                    <a:pt x="238" y="2569"/>
                  </a:cubicBezTo>
                  <a:cubicBezTo>
                    <a:pt x="260" y="2576"/>
                    <a:pt x="282" y="2554"/>
                    <a:pt x="312" y="2554"/>
                  </a:cubicBezTo>
                  <a:cubicBezTo>
                    <a:pt x="312" y="2591"/>
                    <a:pt x="305" y="2621"/>
                    <a:pt x="305" y="2650"/>
                  </a:cubicBezTo>
                  <a:cubicBezTo>
                    <a:pt x="305" y="2680"/>
                    <a:pt x="312" y="2710"/>
                    <a:pt x="290" y="2747"/>
                  </a:cubicBezTo>
                  <a:cubicBezTo>
                    <a:pt x="282" y="2762"/>
                    <a:pt x="193" y="2814"/>
                    <a:pt x="186" y="2784"/>
                  </a:cubicBezTo>
                  <a:cubicBezTo>
                    <a:pt x="193" y="2806"/>
                    <a:pt x="171" y="2814"/>
                    <a:pt x="163" y="2836"/>
                  </a:cubicBezTo>
                  <a:cubicBezTo>
                    <a:pt x="156" y="2851"/>
                    <a:pt x="156" y="2873"/>
                    <a:pt x="163" y="2895"/>
                  </a:cubicBezTo>
                  <a:cubicBezTo>
                    <a:pt x="171" y="2895"/>
                    <a:pt x="186" y="2888"/>
                    <a:pt x="193" y="2881"/>
                  </a:cubicBezTo>
                  <a:cubicBezTo>
                    <a:pt x="238" y="2903"/>
                    <a:pt x="260" y="2910"/>
                    <a:pt x="253" y="2962"/>
                  </a:cubicBezTo>
                  <a:cubicBezTo>
                    <a:pt x="253" y="3029"/>
                    <a:pt x="245" y="3029"/>
                    <a:pt x="186" y="3036"/>
                  </a:cubicBezTo>
                  <a:cubicBezTo>
                    <a:pt x="178" y="3059"/>
                    <a:pt x="208" y="3074"/>
                    <a:pt x="201" y="3096"/>
                  </a:cubicBezTo>
                  <a:cubicBezTo>
                    <a:pt x="186" y="3126"/>
                    <a:pt x="156" y="3126"/>
                    <a:pt x="178" y="3155"/>
                  </a:cubicBezTo>
                  <a:cubicBezTo>
                    <a:pt x="208" y="3140"/>
                    <a:pt x="230" y="3103"/>
                    <a:pt x="268" y="3126"/>
                  </a:cubicBezTo>
                  <a:cubicBezTo>
                    <a:pt x="297" y="3148"/>
                    <a:pt x="290" y="3192"/>
                    <a:pt x="327" y="3200"/>
                  </a:cubicBezTo>
                  <a:cubicBezTo>
                    <a:pt x="327" y="3259"/>
                    <a:pt x="327" y="3281"/>
                    <a:pt x="379" y="3281"/>
                  </a:cubicBezTo>
                  <a:cubicBezTo>
                    <a:pt x="379" y="3296"/>
                    <a:pt x="386" y="3304"/>
                    <a:pt x="386" y="3319"/>
                  </a:cubicBezTo>
                  <a:cubicBezTo>
                    <a:pt x="423" y="3319"/>
                    <a:pt x="483" y="3319"/>
                    <a:pt x="498" y="3356"/>
                  </a:cubicBezTo>
                  <a:cubicBezTo>
                    <a:pt x="505" y="3386"/>
                    <a:pt x="461" y="3400"/>
                    <a:pt x="468" y="3430"/>
                  </a:cubicBezTo>
                  <a:cubicBezTo>
                    <a:pt x="475" y="3430"/>
                    <a:pt x="483" y="3437"/>
                    <a:pt x="490" y="3437"/>
                  </a:cubicBezTo>
                  <a:cubicBezTo>
                    <a:pt x="475" y="3452"/>
                    <a:pt x="461" y="3460"/>
                    <a:pt x="461" y="3482"/>
                  </a:cubicBezTo>
                  <a:cubicBezTo>
                    <a:pt x="453" y="3489"/>
                    <a:pt x="453" y="3482"/>
                    <a:pt x="446" y="3497"/>
                  </a:cubicBezTo>
                  <a:cubicBezTo>
                    <a:pt x="431" y="3504"/>
                    <a:pt x="416" y="3504"/>
                    <a:pt x="409" y="3519"/>
                  </a:cubicBezTo>
                  <a:cubicBezTo>
                    <a:pt x="379" y="3526"/>
                    <a:pt x="342" y="3519"/>
                    <a:pt x="319" y="3512"/>
                  </a:cubicBezTo>
                  <a:cubicBezTo>
                    <a:pt x="290" y="3504"/>
                    <a:pt x="282" y="3467"/>
                    <a:pt x="260" y="3452"/>
                  </a:cubicBezTo>
                  <a:cubicBezTo>
                    <a:pt x="230" y="3430"/>
                    <a:pt x="156" y="3549"/>
                    <a:pt x="112" y="3541"/>
                  </a:cubicBezTo>
                  <a:cubicBezTo>
                    <a:pt x="112" y="3549"/>
                    <a:pt x="112" y="3549"/>
                    <a:pt x="112" y="3556"/>
                  </a:cubicBezTo>
                  <a:cubicBezTo>
                    <a:pt x="67" y="3564"/>
                    <a:pt x="112" y="3631"/>
                    <a:pt x="67" y="3638"/>
                  </a:cubicBezTo>
                  <a:cubicBezTo>
                    <a:pt x="30" y="3645"/>
                    <a:pt x="45" y="3734"/>
                    <a:pt x="60" y="3757"/>
                  </a:cubicBezTo>
                  <a:cubicBezTo>
                    <a:pt x="74" y="3779"/>
                    <a:pt x="149" y="3809"/>
                    <a:pt x="89" y="3846"/>
                  </a:cubicBezTo>
                  <a:cubicBezTo>
                    <a:pt x="52" y="3868"/>
                    <a:pt x="0" y="3853"/>
                    <a:pt x="15" y="3905"/>
                  </a:cubicBezTo>
                  <a:cubicBezTo>
                    <a:pt x="15" y="3905"/>
                    <a:pt x="15" y="3928"/>
                    <a:pt x="15" y="3950"/>
                  </a:cubicBezTo>
                  <a:cubicBezTo>
                    <a:pt x="22" y="3950"/>
                    <a:pt x="30" y="3950"/>
                    <a:pt x="37" y="3957"/>
                  </a:cubicBezTo>
                  <a:cubicBezTo>
                    <a:pt x="52" y="3965"/>
                    <a:pt x="60" y="3987"/>
                    <a:pt x="74" y="3994"/>
                  </a:cubicBezTo>
                  <a:cubicBezTo>
                    <a:pt x="89" y="4017"/>
                    <a:pt x="134" y="4031"/>
                    <a:pt x="156" y="4009"/>
                  </a:cubicBezTo>
                  <a:cubicBezTo>
                    <a:pt x="208" y="3957"/>
                    <a:pt x="297" y="4121"/>
                    <a:pt x="319" y="4150"/>
                  </a:cubicBezTo>
                  <a:cubicBezTo>
                    <a:pt x="342" y="4188"/>
                    <a:pt x="349" y="4232"/>
                    <a:pt x="364" y="4269"/>
                  </a:cubicBezTo>
                  <a:cubicBezTo>
                    <a:pt x="379" y="4306"/>
                    <a:pt x="342" y="4321"/>
                    <a:pt x="349" y="4358"/>
                  </a:cubicBezTo>
                  <a:cubicBezTo>
                    <a:pt x="386" y="4373"/>
                    <a:pt x="416" y="4328"/>
                    <a:pt x="453" y="4336"/>
                  </a:cubicBezTo>
                  <a:cubicBezTo>
                    <a:pt x="453" y="4351"/>
                    <a:pt x="453" y="4366"/>
                    <a:pt x="453" y="4381"/>
                  </a:cubicBezTo>
                  <a:cubicBezTo>
                    <a:pt x="483" y="4388"/>
                    <a:pt x="483" y="4366"/>
                    <a:pt x="505" y="4366"/>
                  </a:cubicBezTo>
                  <a:cubicBezTo>
                    <a:pt x="505" y="4373"/>
                    <a:pt x="505" y="4373"/>
                    <a:pt x="505" y="4373"/>
                  </a:cubicBezTo>
                  <a:cubicBezTo>
                    <a:pt x="528" y="4396"/>
                    <a:pt x="483" y="4425"/>
                    <a:pt x="513" y="4462"/>
                  </a:cubicBezTo>
                  <a:cubicBezTo>
                    <a:pt x="542" y="4492"/>
                    <a:pt x="535" y="4536"/>
                    <a:pt x="535" y="4574"/>
                  </a:cubicBezTo>
                  <a:cubicBezTo>
                    <a:pt x="535" y="4693"/>
                    <a:pt x="587" y="4611"/>
                    <a:pt x="661" y="4603"/>
                  </a:cubicBezTo>
                  <a:cubicBezTo>
                    <a:pt x="691" y="4596"/>
                    <a:pt x="713" y="4633"/>
                    <a:pt x="743" y="4626"/>
                  </a:cubicBezTo>
                  <a:lnTo>
                    <a:pt x="750" y="4626"/>
                  </a:lnTo>
                  <a:cubicBezTo>
                    <a:pt x="750" y="4611"/>
                    <a:pt x="750" y="4596"/>
                    <a:pt x="750" y="4596"/>
                  </a:cubicBezTo>
                  <a:cubicBezTo>
                    <a:pt x="750" y="4536"/>
                    <a:pt x="787" y="4514"/>
                    <a:pt x="817" y="4470"/>
                  </a:cubicBezTo>
                  <a:cubicBezTo>
                    <a:pt x="854" y="4425"/>
                    <a:pt x="854" y="4366"/>
                    <a:pt x="862" y="4314"/>
                  </a:cubicBezTo>
                  <a:cubicBezTo>
                    <a:pt x="891" y="4306"/>
                    <a:pt x="906" y="4284"/>
                    <a:pt x="928" y="4262"/>
                  </a:cubicBezTo>
                  <a:cubicBezTo>
                    <a:pt x="943" y="4254"/>
                    <a:pt x="951" y="4247"/>
                    <a:pt x="965" y="4239"/>
                  </a:cubicBezTo>
                  <a:cubicBezTo>
                    <a:pt x="980" y="4232"/>
                    <a:pt x="1003" y="4247"/>
                    <a:pt x="1018" y="4239"/>
                  </a:cubicBezTo>
                  <a:cubicBezTo>
                    <a:pt x="1077" y="4210"/>
                    <a:pt x="1077" y="4128"/>
                    <a:pt x="1122" y="4091"/>
                  </a:cubicBezTo>
                  <a:cubicBezTo>
                    <a:pt x="1144" y="4091"/>
                    <a:pt x="1159" y="4083"/>
                    <a:pt x="1181" y="4083"/>
                  </a:cubicBezTo>
                  <a:cubicBezTo>
                    <a:pt x="1188" y="4031"/>
                    <a:pt x="1181" y="4017"/>
                    <a:pt x="1136" y="3987"/>
                  </a:cubicBezTo>
                  <a:cubicBezTo>
                    <a:pt x="1166" y="3980"/>
                    <a:pt x="1196" y="3980"/>
                    <a:pt x="1225" y="3980"/>
                  </a:cubicBezTo>
                  <a:cubicBezTo>
                    <a:pt x="1233" y="3928"/>
                    <a:pt x="1278" y="3950"/>
                    <a:pt x="1300" y="3928"/>
                  </a:cubicBezTo>
                  <a:cubicBezTo>
                    <a:pt x="1330" y="3905"/>
                    <a:pt x="1330" y="3846"/>
                    <a:pt x="1322" y="3816"/>
                  </a:cubicBezTo>
                  <a:cubicBezTo>
                    <a:pt x="1344" y="3816"/>
                    <a:pt x="1359" y="3816"/>
                    <a:pt x="1374" y="3816"/>
                  </a:cubicBezTo>
                  <a:cubicBezTo>
                    <a:pt x="1389" y="3720"/>
                    <a:pt x="1352" y="3638"/>
                    <a:pt x="1352" y="3549"/>
                  </a:cubicBezTo>
                  <a:cubicBezTo>
                    <a:pt x="1352" y="3512"/>
                    <a:pt x="1367" y="3467"/>
                    <a:pt x="1344" y="3437"/>
                  </a:cubicBezTo>
                  <a:cubicBezTo>
                    <a:pt x="1337" y="3408"/>
                    <a:pt x="1300" y="3400"/>
                    <a:pt x="1292" y="3371"/>
                  </a:cubicBezTo>
                  <a:cubicBezTo>
                    <a:pt x="1285" y="3371"/>
                    <a:pt x="1263" y="3363"/>
                    <a:pt x="1248" y="3363"/>
                  </a:cubicBezTo>
                  <a:cubicBezTo>
                    <a:pt x="1248" y="3296"/>
                    <a:pt x="1315" y="3237"/>
                    <a:pt x="1292" y="3170"/>
                  </a:cubicBezTo>
                  <a:cubicBezTo>
                    <a:pt x="1278" y="3126"/>
                    <a:pt x="1218" y="3155"/>
                    <a:pt x="1218" y="3103"/>
                  </a:cubicBezTo>
                  <a:cubicBezTo>
                    <a:pt x="1196" y="3103"/>
                    <a:pt x="1173" y="3103"/>
                    <a:pt x="1159" y="3103"/>
                  </a:cubicBezTo>
                  <a:cubicBezTo>
                    <a:pt x="1122" y="3044"/>
                    <a:pt x="1173" y="2992"/>
                    <a:pt x="1173" y="2932"/>
                  </a:cubicBezTo>
                  <a:cubicBezTo>
                    <a:pt x="1203" y="2932"/>
                    <a:pt x="1263" y="2918"/>
                    <a:pt x="1255" y="2970"/>
                  </a:cubicBezTo>
                  <a:cubicBezTo>
                    <a:pt x="1337" y="2970"/>
                    <a:pt x="1389" y="2984"/>
                    <a:pt x="1456" y="3029"/>
                  </a:cubicBezTo>
                  <a:cubicBezTo>
                    <a:pt x="1456" y="3066"/>
                    <a:pt x="1456" y="3133"/>
                    <a:pt x="1515" y="3118"/>
                  </a:cubicBezTo>
                  <a:cubicBezTo>
                    <a:pt x="1508" y="3051"/>
                    <a:pt x="1627" y="3074"/>
                    <a:pt x="1664" y="3089"/>
                  </a:cubicBezTo>
                  <a:cubicBezTo>
                    <a:pt x="1664" y="3111"/>
                    <a:pt x="1664" y="3140"/>
                    <a:pt x="1664" y="3163"/>
                  </a:cubicBezTo>
                  <a:cubicBezTo>
                    <a:pt x="1700" y="3170"/>
                    <a:pt x="1715" y="3140"/>
                    <a:pt x="1737" y="3126"/>
                  </a:cubicBezTo>
                  <a:cubicBezTo>
                    <a:pt x="1737" y="3089"/>
                    <a:pt x="1752" y="3044"/>
                    <a:pt x="1729" y="3014"/>
                  </a:cubicBezTo>
                  <a:cubicBezTo>
                    <a:pt x="1729" y="3007"/>
                    <a:pt x="1634" y="3014"/>
                    <a:pt x="1627" y="3014"/>
                  </a:cubicBezTo>
                  <a:cubicBezTo>
                    <a:pt x="1597" y="3007"/>
                    <a:pt x="1537" y="2999"/>
                    <a:pt x="1530" y="2962"/>
                  </a:cubicBezTo>
                  <a:cubicBezTo>
                    <a:pt x="1530" y="2925"/>
                    <a:pt x="1537" y="2888"/>
                    <a:pt x="1545" y="2858"/>
                  </a:cubicBezTo>
                  <a:cubicBezTo>
                    <a:pt x="1552" y="2791"/>
                    <a:pt x="1589" y="2717"/>
                    <a:pt x="1545" y="2658"/>
                  </a:cubicBezTo>
                  <a:cubicBezTo>
                    <a:pt x="1537" y="2643"/>
                    <a:pt x="1508" y="2650"/>
                    <a:pt x="1508" y="2628"/>
                  </a:cubicBezTo>
                  <a:cubicBezTo>
                    <a:pt x="1500" y="2598"/>
                    <a:pt x="1508" y="2576"/>
                    <a:pt x="1508" y="2546"/>
                  </a:cubicBezTo>
                  <a:cubicBezTo>
                    <a:pt x="1500" y="2472"/>
                    <a:pt x="1508" y="2390"/>
                    <a:pt x="1515" y="2316"/>
                  </a:cubicBezTo>
                  <a:cubicBezTo>
                    <a:pt x="1523" y="2316"/>
                    <a:pt x="1537" y="2316"/>
                    <a:pt x="1552" y="2324"/>
                  </a:cubicBezTo>
                  <a:cubicBezTo>
                    <a:pt x="1552" y="2353"/>
                    <a:pt x="1567" y="2383"/>
                    <a:pt x="1604" y="2376"/>
                  </a:cubicBezTo>
                  <a:cubicBezTo>
                    <a:pt x="1619" y="2368"/>
                    <a:pt x="1634" y="2331"/>
                    <a:pt x="1649" y="2316"/>
                  </a:cubicBezTo>
                  <a:cubicBezTo>
                    <a:pt x="1678" y="2257"/>
                    <a:pt x="1700" y="2197"/>
                    <a:pt x="1700" y="2130"/>
                  </a:cubicBezTo>
                  <a:cubicBezTo>
                    <a:pt x="1774" y="2123"/>
                    <a:pt x="1856" y="2138"/>
                    <a:pt x="1930" y="2138"/>
                  </a:cubicBezTo>
                  <a:cubicBezTo>
                    <a:pt x="1952" y="2138"/>
                    <a:pt x="1997" y="2130"/>
                    <a:pt x="2019" y="2153"/>
                  </a:cubicBezTo>
                  <a:cubicBezTo>
                    <a:pt x="2041" y="2175"/>
                    <a:pt x="2064" y="2168"/>
                    <a:pt x="2093" y="2168"/>
                  </a:cubicBezTo>
                  <a:cubicBezTo>
                    <a:pt x="2101" y="2145"/>
                    <a:pt x="2116" y="2123"/>
                    <a:pt x="2123" y="2093"/>
                  </a:cubicBezTo>
                  <a:cubicBezTo>
                    <a:pt x="2131" y="2071"/>
                    <a:pt x="2116" y="2041"/>
                    <a:pt x="2131" y="2027"/>
                  </a:cubicBezTo>
                  <a:cubicBezTo>
                    <a:pt x="2153" y="1989"/>
                    <a:pt x="2220" y="2004"/>
                    <a:pt x="2257" y="2004"/>
                  </a:cubicBezTo>
                  <a:cubicBezTo>
                    <a:pt x="2264" y="1975"/>
                    <a:pt x="2227" y="1960"/>
                    <a:pt x="2227" y="1930"/>
                  </a:cubicBezTo>
                  <a:cubicBezTo>
                    <a:pt x="2220" y="1893"/>
                    <a:pt x="2227" y="1841"/>
                    <a:pt x="2249" y="1811"/>
                  </a:cubicBezTo>
                  <a:cubicBezTo>
                    <a:pt x="2264" y="1789"/>
                    <a:pt x="2301" y="1782"/>
                    <a:pt x="2301" y="1767"/>
                  </a:cubicBezTo>
                  <a:cubicBezTo>
                    <a:pt x="2309" y="1744"/>
                    <a:pt x="2294" y="1722"/>
                    <a:pt x="2316" y="1715"/>
                  </a:cubicBezTo>
                  <a:cubicBezTo>
                    <a:pt x="2331" y="1655"/>
                    <a:pt x="2361" y="1640"/>
                    <a:pt x="2413" y="1611"/>
                  </a:cubicBezTo>
                  <a:cubicBezTo>
                    <a:pt x="2390" y="1566"/>
                    <a:pt x="2338" y="1544"/>
                    <a:pt x="2368" y="1485"/>
                  </a:cubicBezTo>
                  <a:cubicBezTo>
                    <a:pt x="2383" y="1455"/>
                    <a:pt x="2405" y="1477"/>
                    <a:pt x="2405" y="1440"/>
                  </a:cubicBezTo>
                  <a:cubicBezTo>
                    <a:pt x="2405" y="1410"/>
                    <a:pt x="2450" y="1380"/>
                    <a:pt x="2472" y="1373"/>
                  </a:cubicBezTo>
                  <a:cubicBezTo>
                    <a:pt x="2509" y="1343"/>
                    <a:pt x="2576" y="1284"/>
                    <a:pt x="2621" y="1276"/>
                  </a:cubicBezTo>
                  <a:cubicBezTo>
                    <a:pt x="2710" y="1254"/>
                    <a:pt x="2702" y="1225"/>
                    <a:pt x="2702" y="1150"/>
                  </a:cubicBezTo>
                  <a:cubicBezTo>
                    <a:pt x="2695" y="1143"/>
                    <a:pt x="2687" y="1143"/>
                    <a:pt x="2687" y="1143"/>
                  </a:cubicBezTo>
                  <a:cubicBezTo>
                    <a:pt x="2702" y="1143"/>
                    <a:pt x="2710" y="1143"/>
                    <a:pt x="2725" y="1143"/>
                  </a:cubicBezTo>
                  <a:cubicBezTo>
                    <a:pt x="2739" y="1098"/>
                    <a:pt x="2762" y="1061"/>
                    <a:pt x="2799" y="1031"/>
                  </a:cubicBezTo>
                  <a:cubicBezTo>
                    <a:pt x="2821" y="1002"/>
                    <a:pt x="2881" y="1009"/>
                    <a:pt x="2881" y="95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5" name="Freeform 15">
              <a:extLst>
                <a:ext uri="{FF2B5EF4-FFF2-40B4-BE49-F238E27FC236}">
                  <a16:creationId xmlns:a16="http://schemas.microsoft.com/office/drawing/2014/main" id="{13C1C847-9D6F-2248-83D4-F19E5D2172A6}"/>
                </a:ext>
              </a:extLst>
            </p:cNvPr>
            <p:cNvSpPr>
              <a:spLocks noChangeArrowheads="1"/>
            </p:cNvSpPr>
            <p:nvPr/>
          </p:nvSpPr>
          <p:spPr bwMode="auto">
            <a:xfrm>
              <a:off x="10368191" y="4179130"/>
              <a:ext cx="960808" cy="943023"/>
            </a:xfrm>
            <a:custGeom>
              <a:avLst/>
              <a:gdLst>
                <a:gd name="T0" fmla="*/ 1938 w 2221"/>
                <a:gd name="T1" fmla="*/ 668 h 2184"/>
                <a:gd name="T2" fmla="*/ 1864 w 2221"/>
                <a:gd name="T3" fmla="*/ 616 h 2184"/>
                <a:gd name="T4" fmla="*/ 1842 w 2221"/>
                <a:gd name="T5" fmla="*/ 594 h 2184"/>
                <a:gd name="T6" fmla="*/ 1782 w 2221"/>
                <a:gd name="T7" fmla="*/ 453 h 2184"/>
                <a:gd name="T8" fmla="*/ 1715 w 2221"/>
                <a:gd name="T9" fmla="*/ 483 h 2184"/>
                <a:gd name="T10" fmla="*/ 1604 w 2221"/>
                <a:gd name="T11" fmla="*/ 468 h 2184"/>
                <a:gd name="T12" fmla="*/ 1559 w 2221"/>
                <a:gd name="T13" fmla="*/ 334 h 2184"/>
                <a:gd name="T14" fmla="*/ 1493 w 2221"/>
                <a:gd name="T15" fmla="*/ 215 h 2184"/>
                <a:gd name="T16" fmla="*/ 1262 w 2221"/>
                <a:gd name="T17" fmla="*/ 282 h 2184"/>
                <a:gd name="T18" fmla="*/ 1107 w 2221"/>
                <a:gd name="T19" fmla="*/ 208 h 2184"/>
                <a:gd name="T20" fmla="*/ 988 w 2221"/>
                <a:gd name="T21" fmla="*/ 149 h 2184"/>
                <a:gd name="T22" fmla="*/ 876 w 2221"/>
                <a:gd name="T23" fmla="*/ 96 h 2184"/>
                <a:gd name="T24" fmla="*/ 691 w 2221"/>
                <a:gd name="T25" fmla="*/ 22 h 2184"/>
                <a:gd name="T26" fmla="*/ 505 w 2221"/>
                <a:gd name="T27" fmla="*/ 141 h 2184"/>
                <a:gd name="T28" fmla="*/ 386 w 2221"/>
                <a:gd name="T29" fmla="*/ 186 h 2184"/>
                <a:gd name="T30" fmla="*/ 349 w 2221"/>
                <a:gd name="T31" fmla="*/ 215 h 2184"/>
                <a:gd name="T32" fmla="*/ 282 w 2221"/>
                <a:gd name="T33" fmla="*/ 186 h 2184"/>
                <a:gd name="T34" fmla="*/ 230 w 2221"/>
                <a:gd name="T35" fmla="*/ 253 h 2184"/>
                <a:gd name="T36" fmla="*/ 275 w 2221"/>
                <a:gd name="T37" fmla="*/ 356 h 2184"/>
                <a:gd name="T38" fmla="*/ 208 w 2221"/>
                <a:gd name="T39" fmla="*/ 490 h 2184"/>
                <a:gd name="T40" fmla="*/ 193 w 2221"/>
                <a:gd name="T41" fmla="*/ 512 h 2184"/>
                <a:gd name="T42" fmla="*/ 186 w 2221"/>
                <a:gd name="T43" fmla="*/ 542 h 2184"/>
                <a:gd name="T44" fmla="*/ 156 w 2221"/>
                <a:gd name="T45" fmla="*/ 646 h 2184"/>
                <a:gd name="T46" fmla="*/ 52 w 2221"/>
                <a:gd name="T47" fmla="*/ 743 h 2184"/>
                <a:gd name="T48" fmla="*/ 0 w 2221"/>
                <a:gd name="T49" fmla="*/ 824 h 2184"/>
                <a:gd name="T50" fmla="*/ 178 w 2221"/>
                <a:gd name="T51" fmla="*/ 899 h 2184"/>
                <a:gd name="T52" fmla="*/ 282 w 2221"/>
                <a:gd name="T53" fmla="*/ 1166 h 2184"/>
                <a:gd name="T54" fmla="*/ 342 w 2221"/>
                <a:gd name="T55" fmla="*/ 1359 h 2184"/>
                <a:gd name="T56" fmla="*/ 490 w 2221"/>
                <a:gd name="T57" fmla="*/ 1322 h 2184"/>
                <a:gd name="T58" fmla="*/ 609 w 2221"/>
                <a:gd name="T59" fmla="*/ 1448 h 2184"/>
                <a:gd name="T60" fmla="*/ 624 w 2221"/>
                <a:gd name="T61" fmla="*/ 1530 h 2184"/>
                <a:gd name="T62" fmla="*/ 765 w 2221"/>
                <a:gd name="T63" fmla="*/ 1678 h 2184"/>
                <a:gd name="T64" fmla="*/ 802 w 2221"/>
                <a:gd name="T65" fmla="*/ 1715 h 2184"/>
                <a:gd name="T66" fmla="*/ 839 w 2221"/>
                <a:gd name="T67" fmla="*/ 1790 h 2184"/>
                <a:gd name="T68" fmla="*/ 980 w 2221"/>
                <a:gd name="T69" fmla="*/ 1938 h 2184"/>
                <a:gd name="T70" fmla="*/ 1092 w 2221"/>
                <a:gd name="T71" fmla="*/ 2102 h 2184"/>
                <a:gd name="T72" fmla="*/ 1225 w 2221"/>
                <a:gd name="T73" fmla="*/ 2161 h 2184"/>
                <a:gd name="T74" fmla="*/ 1225 w 2221"/>
                <a:gd name="T75" fmla="*/ 2161 h 2184"/>
                <a:gd name="T76" fmla="*/ 1225 w 2221"/>
                <a:gd name="T77" fmla="*/ 2161 h 2184"/>
                <a:gd name="T78" fmla="*/ 1344 w 2221"/>
                <a:gd name="T79" fmla="*/ 2102 h 2184"/>
                <a:gd name="T80" fmla="*/ 1322 w 2221"/>
                <a:gd name="T81" fmla="*/ 1938 h 2184"/>
                <a:gd name="T82" fmla="*/ 1381 w 2221"/>
                <a:gd name="T83" fmla="*/ 1805 h 2184"/>
                <a:gd name="T84" fmla="*/ 1366 w 2221"/>
                <a:gd name="T85" fmla="*/ 1738 h 2184"/>
                <a:gd name="T86" fmla="*/ 1404 w 2221"/>
                <a:gd name="T87" fmla="*/ 1715 h 2184"/>
                <a:gd name="T88" fmla="*/ 1567 w 2221"/>
                <a:gd name="T89" fmla="*/ 1641 h 2184"/>
                <a:gd name="T90" fmla="*/ 1723 w 2221"/>
                <a:gd name="T91" fmla="*/ 1537 h 2184"/>
                <a:gd name="T92" fmla="*/ 1968 w 2221"/>
                <a:gd name="T93" fmla="*/ 1582 h 2184"/>
                <a:gd name="T94" fmla="*/ 2220 w 2221"/>
                <a:gd name="T95" fmla="*/ 1656 h 2184"/>
                <a:gd name="T96" fmla="*/ 2161 w 2221"/>
                <a:gd name="T97" fmla="*/ 1485 h 2184"/>
                <a:gd name="T98" fmla="*/ 2131 w 2221"/>
                <a:gd name="T99" fmla="*/ 1381 h 2184"/>
                <a:gd name="T100" fmla="*/ 2087 w 2221"/>
                <a:gd name="T101" fmla="*/ 1307 h 2184"/>
                <a:gd name="T102" fmla="*/ 2131 w 2221"/>
                <a:gd name="T103" fmla="*/ 1158 h 2184"/>
                <a:gd name="T104" fmla="*/ 2049 w 2221"/>
                <a:gd name="T105" fmla="*/ 921 h 2184"/>
                <a:gd name="T106" fmla="*/ 2005 w 2221"/>
                <a:gd name="T107" fmla="*/ 832 h 2184"/>
                <a:gd name="T108" fmla="*/ 1953 w 2221"/>
                <a:gd name="T109" fmla="*/ 743 h 2184"/>
                <a:gd name="T110" fmla="*/ 1983 w 2221"/>
                <a:gd name="T111" fmla="*/ 668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21" h="2184">
                  <a:moveTo>
                    <a:pt x="1938" y="668"/>
                  </a:moveTo>
                  <a:lnTo>
                    <a:pt x="1938" y="668"/>
                  </a:lnTo>
                  <a:cubicBezTo>
                    <a:pt x="1916" y="668"/>
                    <a:pt x="1916" y="668"/>
                    <a:pt x="1901" y="646"/>
                  </a:cubicBezTo>
                  <a:cubicBezTo>
                    <a:pt x="1886" y="631"/>
                    <a:pt x="1886" y="624"/>
                    <a:pt x="1864" y="616"/>
                  </a:cubicBezTo>
                  <a:cubicBezTo>
                    <a:pt x="1849" y="616"/>
                    <a:pt x="1819" y="624"/>
                    <a:pt x="1812" y="631"/>
                  </a:cubicBezTo>
                  <a:cubicBezTo>
                    <a:pt x="1812" y="616"/>
                    <a:pt x="1819" y="587"/>
                    <a:pt x="1842" y="594"/>
                  </a:cubicBezTo>
                  <a:cubicBezTo>
                    <a:pt x="1857" y="550"/>
                    <a:pt x="1909" y="379"/>
                    <a:pt x="1804" y="431"/>
                  </a:cubicBezTo>
                  <a:cubicBezTo>
                    <a:pt x="1797" y="438"/>
                    <a:pt x="1790" y="446"/>
                    <a:pt x="1782" y="453"/>
                  </a:cubicBezTo>
                  <a:cubicBezTo>
                    <a:pt x="1775" y="453"/>
                    <a:pt x="1760" y="446"/>
                    <a:pt x="1752" y="453"/>
                  </a:cubicBezTo>
                  <a:cubicBezTo>
                    <a:pt x="1738" y="461"/>
                    <a:pt x="1738" y="483"/>
                    <a:pt x="1715" y="483"/>
                  </a:cubicBezTo>
                  <a:cubicBezTo>
                    <a:pt x="1701" y="490"/>
                    <a:pt x="1678" y="475"/>
                    <a:pt x="1663" y="475"/>
                  </a:cubicBezTo>
                  <a:cubicBezTo>
                    <a:pt x="1641" y="468"/>
                    <a:pt x="1619" y="475"/>
                    <a:pt x="1604" y="468"/>
                  </a:cubicBezTo>
                  <a:cubicBezTo>
                    <a:pt x="1604" y="446"/>
                    <a:pt x="1604" y="423"/>
                    <a:pt x="1604" y="401"/>
                  </a:cubicBezTo>
                  <a:cubicBezTo>
                    <a:pt x="1597" y="379"/>
                    <a:pt x="1574" y="349"/>
                    <a:pt x="1559" y="334"/>
                  </a:cubicBezTo>
                  <a:cubicBezTo>
                    <a:pt x="1545" y="312"/>
                    <a:pt x="1507" y="304"/>
                    <a:pt x="1493" y="290"/>
                  </a:cubicBezTo>
                  <a:cubicBezTo>
                    <a:pt x="1485" y="267"/>
                    <a:pt x="1493" y="238"/>
                    <a:pt x="1493" y="215"/>
                  </a:cubicBezTo>
                  <a:cubicBezTo>
                    <a:pt x="1455" y="208"/>
                    <a:pt x="1418" y="245"/>
                    <a:pt x="1389" y="253"/>
                  </a:cubicBezTo>
                  <a:cubicBezTo>
                    <a:pt x="1352" y="267"/>
                    <a:pt x="1307" y="282"/>
                    <a:pt x="1262" y="282"/>
                  </a:cubicBezTo>
                  <a:cubicBezTo>
                    <a:pt x="1218" y="290"/>
                    <a:pt x="1173" y="282"/>
                    <a:pt x="1144" y="245"/>
                  </a:cubicBezTo>
                  <a:cubicBezTo>
                    <a:pt x="1129" y="223"/>
                    <a:pt x="1129" y="215"/>
                    <a:pt x="1107" y="208"/>
                  </a:cubicBezTo>
                  <a:cubicBezTo>
                    <a:pt x="1084" y="208"/>
                    <a:pt x="1055" y="215"/>
                    <a:pt x="1032" y="208"/>
                  </a:cubicBezTo>
                  <a:cubicBezTo>
                    <a:pt x="1025" y="186"/>
                    <a:pt x="995" y="171"/>
                    <a:pt x="988" y="149"/>
                  </a:cubicBezTo>
                  <a:cubicBezTo>
                    <a:pt x="973" y="119"/>
                    <a:pt x="980" y="119"/>
                    <a:pt x="943" y="111"/>
                  </a:cubicBezTo>
                  <a:cubicBezTo>
                    <a:pt x="921" y="111"/>
                    <a:pt x="891" y="111"/>
                    <a:pt x="876" y="96"/>
                  </a:cubicBezTo>
                  <a:cubicBezTo>
                    <a:pt x="854" y="74"/>
                    <a:pt x="869" y="52"/>
                    <a:pt x="854" y="30"/>
                  </a:cubicBezTo>
                  <a:cubicBezTo>
                    <a:pt x="802" y="22"/>
                    <a:pt x="742" y="22"/>
                    <a:pt x="691" y="22"/>
                  </a:cubicBezTo>
                  <a:cubicBezTo>
                    <a:pt x="631" y="15"/>
                    <a:pt x="572" y="0"/>
                    <a:pt x="550" y="59"/>
                  </a:cubicBezTo>
                  <a:cubicBezTo>
                    <a:pt x="527" y="82"/>
                    <a:pt x="535" y="126"/>
                    <a:pt x="505" y="141"/>
                  </a:cubicBezTo>
                  <a:cubicBezTo>
                    <a:pt x="475" y="156"/>
                    <a:pt x="431" y="141"/>
                    <a:pt x="401" y="149"/>
                  </a:cubicBezTo>
                  <a:cubicBezTo>
                    <a:pt x="401" y="164"/>
                    <a:pt x="394" y="178"/>
                    <a:pt x="386" y="186"/>
                  </a:cubicBezTo>
                  <a:cubicBezTo>
                    <a:pt x="379" y="193"/>
                    <a:pt x="371" y="193"/>
                    <a:pt x="371" y="193"/>
                  </a:cubicBezTo>
                  <a:cubicBezTo>
                    <a:pt x="364" y="201"/>
                    <a:pt x="356" y="208"/>
                    <a:pt x="349" y="215"/>
                  </a:cubicBezTo>
                  <a:cubicBezTo>
                    <a:pt x="334" y="230"/>
                    <a:pt x="334" y="230"/>
                    <a:pt x="312" y="223"/>
                  </a:cubicBezTo>
                  <a:cubicBezTo>
                    <a:pt x="290" y="215"/>
                    <a:pt x="290" y="208"/>
                    <a:pt x="282" y="186"/>
                  </a:cubicBezTo>
                  <a:cubicBezTo>
                    <a:pt x="267" y="186"/>
                    <a:pt x="260" y="193"/>
                    <a:pt x="245" y="193"/>
                  </a:cubicBezTo>
                  <a:cubicBezTo>
                    <a:pt x="238" y="215"/>
                    <a:pt x="230" y="230"/>
                    <a:pt x="230" y="253"/>
                  </a:cubicBezTo>
                  <a:cubicBezTo>
                    <a:pt x="260" y="253"/>
                    <a:pt x="275" y="253"/>
                    <a:pt x="282" y="282"/>
                  </a:cubicBezTo>
                  <a:cubicBezTo>
                    <a:pt x="282" y="312"/>
                    <a:pt x="275" y="334"/>
                    <a:pt x="275" y="356"/>
                  </a:cubicBezTo>
                  <a:cubicBezTo>
                    <a:pt x="267" y="401"/>
                    <a:pt x="267" y="446"/>
                    <a:pt x="238" y="475"/>
                  </a:cubicBezTo>
                  <a:cubicBezTo>
                    <a:pt x="230" y="483"/>
                    <a:pt x="223" y="483"/>
                    <a:pt x="208" y="490"/>
                  </a:cubicBezTo>
                  <a:cubicBezTo>
                    <a:pt x="208" y="498"/>
                    <a:pt x="200" y="498"/>
                    <a:pt x="200" y="498"/>
                  </a:cubicBezTo>
                  <a:cubicBezTo>
                    <a:pt x="193" y="498"/>
                    <a:pt x="200" y="505"/>
                    <a:pt x="193" y="512"/>
                  </a:cubicBezTo>
                  <a:cubicBezTo>
                    <a:pt x="186" y="512"/>
                    <a:pt x="178" y="512"/>
                    <a:pt x="171" y="512"/>
                  </a:cubicBezTo>
                  <a:cubicBezTo>
                    <a:pt x="178" y="527"/>
                    <a:pt x="186" y="542"/>
                    <a:pt x="186" y="542"/>
                  </a:cubicBezTo>
                  <a:cubicBezTo>
                    <a:pt x="200" y="564"/>
                    <a:pt x="230" y="587"/>
                    <a:pt x="230" y="616"/>
                  </a:cubicBezTo>
                  <a:cubicBezTo>
                    <a:pt x="200" y="616"/>
                    <a:pt x="171" y="624"/>
                    <a:pt x="156" y="646"/>
                  </a:cubicBezTo>
                  <a:cubicBezTo>
                    <a:pt x="156" y="646"/>
                    <a:pt x="126" y="706"/>
                    <a:pt x="134" y="706"/>
                  </a:cubicBezTo>
                  <a:cubicBezTo>
                    <a:pt x="97" y="706"/>
                    <a:pt x="45" y="691"/>
                    <a:pt x="52" y="743"/>
                  </a:cubicBezTo>
                  <a:cubicBezTo>
                    <a:pt x="52" y="765"/>
                    <a:pt x="67" y="795"/>
                    <a:pt x="45" y="809"/>
                  </a:cubicBezTo>
                  <a:cubicBezTo>
                    <a:pt x="30" y="817"/>
                    <a:pt x="7" y="809"/>
                    <a:pt x="0" y="824"/>
                  </a:cubicBezTo>
                  <a:cubicBezTo>
                    <a:pt x="22" y="847"/>
                    <a:pt x="59" y="832"/>
                    <a:pt x="82" y="847"/>
                  </a:cubicBezTo>
                  <a:cubicBezTo>
                    <a:pt x="111" y="861"/>
                    <a:pt x="156" y="869"/>
                    <a:pt x="178" y="899"/>
                  </a:cubicBezTo>
                  <a:cubicBezTo>
                    <a:pt x="193" y="913"/>
                    <a:pt x="252" y="995"/>
                    <a:pt x="245" y="1017"/>
                  </a:cubicBezTo>
                  <a:cubicBezTo>
                    <a:pt x="148" y="995"/>
                    <a:pt x="267" y="1144"/>
                    <a:pt x="282" y="1166"/>
                  </a:cubicBezTo>
                  <a:cubicBezTo>
                    <a:pt x="305" y="1188"/>
                    <a:pt x="327" y="1218"/>
                    <a:pt x="334" y="1248"/>
                  </a:cubicBezTo>
                  <a:cubicBezTo>
                    <a:pt x="349" y="1285"/>
                    <a:pt x="342" y="1322"/>
                    <a:pt x="342" y="1359"/>
                  </a:cubicBezTo>
                  <a:cubicBezTo>
                    <a:pt x="379" y="1366"/>
                    <a:pt x="431" y="1381"/>
                    <a:pt x="445" y="1329"/>
                  </a:cubicBezTo>
                  <a:cubicBezTo>
                    <a:pt x="453" y="1292"/>
                    <a:pt x="468" y="1285"/>
                    <a:pt x="490" y="1322"/>
                  </a:cubicBezTo>
                  <a:cubicBezTo>
                    <a:pt x="505" y="1352"/>
                    <a:pt x="520" y="1403"/>
                    <a:pt x="550" y="1411"/>
                  </a:cubicBezTo>
                  <a:cubicBezTo>
                    <a:pt x="587" y="1418"/>
                    <a:pt x="609" y="1396"/>
                    <a:pt x="609" y="1448"/>
                  </a:cubicBezTo>
                  <a:cubicBezTo>
                    <a:pt x="609" y="1448"/>
                    <a:pt x="616" y="1448"/>
                    <a:pt x="624" y="1448"/>
                  </a:cubicBezTo>
                  <a:cubicBezTo>
                    <a:pt x="616" y="1470"/>
                    <a:pt x="631" y="1515"/>
                    <a:pt x="624" y="1530"/>
                  </a:cubicBezTo>
                  <a:cubicBezTo>
                    <a:pt x="609" y="1560"/>
                    <a:pt x="602" y="1574"/>
                    <a:pt x="616" y="1597"/>
                  </a:cubicBezTo>
                  <a:cubicBezTo>
                    <a:pt x="653" y="1656"/>
                    <a:pt x="713" y="1641"/>
                    <a:pt x="765" y="1678"/>
                  </a:cubicBezTo>
                  <a:cubicBezTo>
                    <a:pt x="765" y="1686"/>
                    <a:pt x="772" y="1693"/>
                    <a:pt x="772" y="1693"/>
                  </a:cubicBezTo>
                  <a:cubicBezTo>
                    <a:pt x="787" y="1701"/>
                    <a:pt x="802" y="1715"/>
                    <a:pt x="802" y="1715"/>
                  </a:cubicBezTo>
                  <a:cubicBezTo>
                    <a:pt x="802" y="1715"/>
                    <a:pt x="802" y="1723"/>
                    <a:pt x="802" y="1730"/>
                  </a:cubicBezTo>
                  <a:cubicBezTo>
                    <a:pt x="810" y="1753"/>
                    <a:pt x="824" y="1775"/>
                    <a:pt x="839" y="1790"/>
                  </a:cubicBezTo>
                  <a:cubicBezTo>
                    <a:pt x="861" y="1812"/>
                    <a:pt x="884" y="1842"/>
                    <a:pt x="913" y="1871"/>
                  </a:cubicBezTo>
                  <a:cubicBezTo>
                    <a:pt x="936" y="1886"/>
                    <a:pt x="980" y="1908"/>
                    <a:pt x="980" y="1938"/>
                  </a:cubicBezTo>
                  <a:cubicBezTo>
                    <a:pt x="988" y="1975"/>
                    <a:pt x="980" y="2013"/>
                    <a:pt x="980" y="2057"/>
                  </a:cubicBezTo>
                  <a:cubicBezTo>
                    <a:pt x="1025" y="2057"/>
                    <a:pt x="1062" y="2065"/>
                    <a:pt x="1092" y="2102"/>
                  </a:cubicBezTo>
                  <a:cubicBezTo>
                    <a:pt x="1114" y="2139"/>
                    <a:pt x="1151" y="2131"/>
                    <a:pt x="1188" y="2131"/>
                  </a:cubicBezTo>
                  <a:cubicBezTo>
                    <a:pt x="1188" y="2183"/>
                    <a:pt x="1203" y="2176"/>
                    <a:pt x="1225" y="2161"/>
                  </a:cubicBezTo>
                  <a:lnTo>
                    <a:pt x="1225" y="2154"/>
                  </a:lnTo>
                  <a:lnTo>
                    <a:pt x="1225" y="2161"/>
                  </a:lnTo>
                  <a:cubicBezTo>
                    <a:pt x="1240" y="2154"/>
                    <a:pt x="1255" y="2139"/>
                    <a:pt x="1262" y="2131"/>
                  </a:cubicBezTo>
                  <a:cubicBezTo>
                    <a:pt x="1255" y="2139"/>
                    <a:pt x="1240" y="2154"/>
                    <a:pt x="1225" y="2161"/>
                  </a:cubicBezTo>
                  <a:lnTo>
                    <a:pt x="1225" y="2168"/>
                  </a:lnTo>
                  <a:cubicBezTo>
                    <a:pt x="1262" y="2146"/>
                    <a:pt x="1322" y="2116"/>
                    <a:pt x="1344" y="2102"/>
                  </a:cubicBezTo>
                  <a:cubicBezTo>
                    <a:pt x="1366" y="2087"/>
                    <a:pt x="1359" y="2050"/>
                    <a:pt x="1322" y="2050"/>
                  </a:cubicBezTo>
                  <a:cubicBezTo>
                    <a:pt x="1329" y="2020"/>
                    <a:pt x="1366" y="1938"/>
                    <a:pt x="1322" y="1938"/>
                  </a:cubicBezTo>
                  <a:cubicBezTo>
                    <a:pt x="1314" y="1916"/>
                    <a:pt x="1352" y="1812"/>
                    <a:pt x="1381" y="1819"/>
                  </a:cubicBezTo>
                  <a:cubicBezTo>
                    <a:pt x="1381" y="1819"/>
                    <a:pt x="1381" y="1812"/>
                    <a:pt x="1381" y="1805"/>
                  </a:cubicBezTo>
                  <a:cubicBezTo>
                    <a:pt x="1381" y="1805"/>
                    <a:pt x="1381" y="1805"/>
                    <a:pt x="1374" y="1805"/>
                  </a:cubicBezTo>
                  <a:cubicBezTo>
                    <a:pt x="1366" y="1782"/>
                    <a:pt x="1359" y="1768"/>
                    <a:pt x="1366" y="1738"/>
                  </a:cubicBezTo>
                  <a:cubicBezTo>
                    <a:pt x="1381" y="1738"/>
                    <a:pt x="1433" y="1753"/>
                    <a:pt x="1426" y="1715"/>
                  </a:cubicBezTo>
                  <a:cubicBezTo>
                    <a:pt x="1418" y="1723"/>
                    <a:pt x="1411" y="1715"/>
                    <a:pt x="1404" y="1715"/>
                  </a:cubicBezTo>
                  <a:cubicBezTo>
                    <a:pt x="1404" y="1678"/>
                    <a:pt x="1470" y="1597"/>
                    <a:pt x="1515" y="1611"/>
                  </a:cubicBezTo>
                  <a:cubicBezTo>
                    <a:pt x="1530" y="1619"/>
                    <a:pt x="1545" y="1649"/>
                    <a:pt x="1567" y="1641"/>
                  </a:cubicBezTo>
                  <a:cubicBezTo>
                    <a:pt x="1582" y="1641"/>
                    <a:pt x="1589" y="1597"/>
                    <a:pt x="1597" y="1582"/>
                  </a:cubicBezTo>
                  <a:cubicBezTo>
                    <a:pt x="1634" y="1552"/>
                    <a:pt x="1693" y="1589"/>
                    <a:pt x="1723" y="1537"/>
                  </a:cubicBezTo>
                  <a:cubicBezTo>
                    <a:pt x="1760" y="1537"/>
                    <a:pt x="1827" y="1552"/>
                    <a:pt x="1864" y="1567"/>
                  </a:cubicBezTo>
                  <a:cubicBezTo>
                    <a:pt x="1901" y="1582"/>
                    <a:pt x="1923" y="1582"/>
                    <a:pt x="1968" y="1582"/>
                  </a:cubicBezTo>
                  <a:cubicBezTo>
                    <a:pt x="2012" y="1582"/>
                    <a:pt x="2116" y="1597"/>
                    <a:pt x="2109" y="1663"/>
                  </a:cubicBezTo>
                  <a:cubicBezTo>
                    <a:pt x="2124" y="1663"/>
                    <a:pt x="2220" y="1671"/>
                    <a:pt x="2220" y="1656"/>
                  </a:cubicBezTo>
                  <a:cubicBezTo>
                    <a:pt x="2213" y="1634"/>
                    <a:pt x="2198" y="1611"/>
                    <a:pt x="2183" y="1589"/>
                  </a:cubicBezTo>
                  <a:cubicBezTo>
                    <a:pt x="2176" y="1574"/>
                    <a:pt x="2168" y="1530"/>
                    <a:pt x="2161" y="1485"/>
                  </a:cubicBezTo>
                  <a:cubicBezTo>
                    <a:pt x="2154" y="1485"/>
                    <a:pt x="2146" y="1478"/>
                    <a:pt x="2146" y="1470"/>
                  </a:cubicBezTo>
                  <a:cubicBezTo>
                    <a:pt x="2131" y="1448"/>
                    <a:pt x="2139" y="1411"/>
                    <a:pt x="2131" y="1381"/>
                  </a:cubicBezTo>
                  <a:cubicBezTo>
                    <a:pt x="2124" y="1389"/>
                    <a:pt x="2116" y="1389"/>
                    <a:pt x="2109" y="1396"/>
                  </a:cubicBezTo>
                  <a:cubicBezTo>
                    <a:pt x="2102" y="1403"/>
                    <a:pt x="2087" y="1314"/>
                    <a:pt x="2087" y="1307"/>
                  </a:cubicBezTo>
                  <a:cubicBezTo>
                    <a:pt x="2094" y="1285"/>
                    <a:pt x="2109" y="1277"/>
                    <a:pt x="2124" y="1255"/>
                  </a:cubicBezTo>
                  <a:cubicBezTo>
                    <a:pt x="2131" y="1233"/>
                    <a:pt x="2131" y="1188"/>
                    <a:pt x="2131" y="1158"/>
                  </a:cubicBezTo>
                  <a:cubicBezTo>
                    <a:pt x="2124" y="1084"/>
                    <a:pt x="2064" y="1032"/>
                    <a:pt x="2057" y="958"/>
                  </a:cubicBezTo>
                  <a:cubicBezTo>
                    <a:pt x="2057" y="951"/>
                    <a:pt x="2057" y="928"/>
                    <a:pt x="2049" y="921"/>
                  </a:cubicBezTo>
                  <a:cubicBezTo>
                    <a:pt x="2042" y="899"/>
                    <a:pt x="2035" y="913"/>
                    <a:pt x="2020" y="899"/>
                  </a:cubicBezTo>
                  <a:cubicBezTo>
                    <a:pt x="1998" y="884"/>
                    <a:pt x="2005" y="854"/>
                    <a:pt x="2005" y="832"/>
                  </a:cubicBezTo>
                  <a:cubicBezTo>
                    <a:pt x="2005" y="817"/>
                    <a:pt x="2012" y="802"/>
                    <a:pt x="2005" y="787"/>
                  </a:cubicBezTo>
                  <a:cubicBezTo>
                    <a:pt x="1990" y="765"/>
                    <a:pt x="1960" y="765"/>
                    <a:pt x="1953" y="743"/>
                  </a:cubicBezTo>
                  <a:cubicBezTo>
                    <a:pt x="1946" y="720"/>
                    <a:pt x="1968" y="713"/>
                    <a:pt x="1983" y="698"/>
                  </a:cubicBezTo>
                  <a:cubicBezTo>
                    <a:pt x="1983" y="691"/>
                    <a:pt x="1983" y="676"/>
                    <a:pt x="1983" y="668"/>
                  </a:cubicBezTo>
                  <a:cubicBezTo>
                    <a:pt x="1968" y="668"/>
                    <a:pt x="1953" y="668"/>
                    <a:pt x="1938" y="66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6" name="Freeform 16">
              <a:extLst>
                <a:ext uri="{FF2B5EF4-FFF2-40B4-BE49-F238E27FC236}">
                  <a16:creationId xmlns:a16="http://schemas.microsoft.com/office/drawing/2014/main" id="{AD82C5D0-0EA1-4441-88E9-5CCDCFCD09D3}"/>
                </a:ext>
              </a:extLst>
            </p:cNvPr>
            <p:cNvSpPr>
              <a:spLocks noChangeArrowheads="1"/>
            </p:cNvSpPr>
            <p:nvPr/>
          </p:nvSpPr>
          <p:spPr bwMode="auto">
            <a:xfrm>
              <a:off x="11855156" y="7648312"/>
              <a:ext cx="1894927" cy="1510744"/>
            </a:xfrm>
            <a:custGeom>
              <a:avLst/>
              <a:gdLst>
                <a:gd name="T0" fmla="*/ 4143 w 4382"/>
                <a:gd name="T1" fmla="*/ 446 h 3499"/>
                <a:gd name="T2" fmla="*/ 3853 w 4382"/>
                <a:gd name="T3" fmla="*/ 267 h 3499"/>
                <a:gd name="T4" fmla="*/ 3801 w 4382"/>
                <a:gd name="T5" fmla="*/ 260 h 3499"/>
                <a:gd name="T6" fmla="*/ 3408 w 4382"/>
                <a:gd name="T7" fmla="*/ 59 h 3499"/>
                <a:gd name="T8" fmla="*/ 3282 w 4382"/>
                <a:gd name="T9" fmla="*/ 416 h 3499"/>
                <a:gd name="T10" fmla="*/ 2903 w 4382"/>
                <a:gd name="T11" fmla="*/ 297 h 3499"/>
                <a:gd name="T12" fmla="*/ 2702 w 4382"/>
                <a:gd name="T13" fmla="*/ 267 h 3499"/>
                <a:gd name="T14" fmla="*/ 2346 w 4382"/>
                <a:gd name="T15" fmla="*/ 97 h 3499"/>
                <a:gd name="T16" fmla="*/ 1975 w 4382"/>
                <a:gd name="T17" fmla="*/ 15 h 3499"/>
                <a:gd name="T18" fmla="*/ 1952 w 4382"/>
                <a:gd name="T19" fmla="*/ 22 h 3499"/>
                <a:gd name="T20" fmla="*/ 1618 w 4382"/>
                <a:gd name="T21" fmla="*/ 357 h 3499"/>
                <a:gd name="T22" fmla="*/ 1499 w 4382"/>
                <a:gd name="T23" fmla="*/ 683 h 3499"/>
                <a:gd name="T24" fmla="*/ 1373 w 4382"/>
                <a:gd name="T25" fmla="*/ 965 h 3499"/>
                <a:gd name="T26" fmla="*/ 950 w 4382"/>
                <a:gd name="T27" fmla="*/ 1002 h 3499"/>
                <a:gd name="T28" fmla="*/ 765 w 4382"/>
                <a:gd name="T29" fmla="*/ 1188 h 3499"/>
                <a:gd name="T30" fmla="*/ 795 w 4382"/>
                <a:gd name="T31" fmla="*/ 1730 h 3499"/>
                <a:gd name="T32" fmla="*/ 987 w 4382"/>
                <a:gd name="T33" fmla="*/ 1998 h 3499"/>
                <a:gd name="T34" fmla="*/ 706 w 4382"/>
                <a:gd name="T35" fmla="*/ 1901 h 3499"/>
                <a:gd name="T36" fmla="*/ 468 w 4382"/>
                <a:gd name="T37" fmla="*/ 1975 h 3499"/>
                <a:gd name="T38" fmla="*/ 594 w 4382"/>
                <a:gd name="T39" fmla="*/ 2309 h 3499"/>
                <a:gd name="T40" fmla="*/ 550 w 4382"/>
                <a:gd name="T41" fmla="*/ 2800 h 3499"/>
                <a:gd name="T42" fmla="*/ 372 w 4382"/>
                <a:gd name="T43" fmla="*/ 2963 h 3499"/>
                <a:gd name="T44" fmla="*/ 112 w 4382"/>
                <a:gd name="T45" fmla="*/ 3186 h 3499"/>
                <a:gd name="T46" fmla="*/ 134 w 4382"/>
                <a:gd name="T47" fmla="*/ 3483 h 3499"/>
                <a:gd name="T48" fmla="*/ 431 w 4382"/>
                <a:gd name="T49" fmla="*/ 3394 h 3499"/>
                <a:gd name="T50" fmla="*/ 676 w 4382"/>
                <a:gd name="T51" fmla="*/ 3349 h 3499"/>
                <a:gd name="T52" fmla="*/ 713 w 4382"/>
                <a:gd name="T53" fmla="*/ 3253 h 3499"/>
                <a:gd name="T54" fmla="*/ 728 w 4382"/>
                <a:gd name="T55" fmla="*/ 3067 h 3499"/>
                <a:gd name="T56" fmla="*/ 1031 w 4382"/>
                <a:gd name="T57" fmla="*/ 3126 h 3499"/>
                <a:gd name="T58" fmla="*/ 1224 w 4382"/>
                <a:gd name="T59" fmla="*/ 3104 h 3499"/>
                <a:gd name="T60" fmla="*/ 1195 w 4382"/>
                <a:gd name="T61" fmla="*/ 2941 h 3499"/>
                <a:gd name="T62" fmla="*/ 1410 w 4382"/>
                <a:gd name="T63" fmla="*/ 2807 h 3499"/>
                <a:gd name="T64" fmla="*/ 1514 w 4382"/>
                <a:gd name="T65" fmla="*/ 2703 h 3499"/>
                <a:gd name="T66" fmla="*/ 1626 w 4382"/>
                <a:gd name="T67" fmla="*/ 2547 h 3499"/>
                <a:gd name="T68" fmla="*/ 1796 w 4382"/>
                <a:gd name="T69" fmla="*/ 2770 h 3499"/>
                <a:gd name="T70" fmla="*/ 2116 w 4382"/>
                <a:gd name="T71" fmla="*/ 2807 h 3499"/>
                <a:gd name="T72" fmla="*/ 2234 w 4382"/>
                <a:gd name="T73" fmla="*/ 2658 h 3499"/>
                <a:gd name="T74" fmla="*/ 2450 w 4382"/>
                <a:gd name="T75" fmla="*/ 2614 h 3499"/>
                <a:gd name="T76" fmla="*/ 2628 w 4382"/>
                <a:gd name="T77" fmla="*/ 2354 h 3499"/>
                <a:gd name="T78" fmla="*/ 2858 w 4382"/>
                <a:gd name="T79" fmla="*/ 2183 h 3499"/>
                <a:gd name="T80" fmla="*/ 2784 w 4382"/>
                <a:gd name="T81" fmla="*/ 2131 h 3499"/>
                <a:gd name="T82" fmla="*/ 2702 w 4382"/>
                <a:gd name="T83" fmla="*/ 2220 h 3499"/>
                <a:gd name="T84" fmla="*/ 2999 w 4382"/>
                <a:gd name="T85" fmla="*/ 1998 h 3499"/>
                <a:gd name="T86" fmla="*/ 2895 w 4382"/>
                <a:gd name="T87" fmla="*/ 2153 h 3499"/>
                <a:gd name="T88" fmla="*/ 3445 w 4382"/>
                <a:gd name="T89" fmla="*/ 1975 h 3499"/>
                <a:gd name="T90" fmla="*/ 3846 w 4382"/>
                <a:gd name="T91" fmla="*/ 1671 h 3499"/>
                <a:gd name="T92" fmla="*/ 4069 w 4382"/>
                <a:gd name="T93" fmla="*/ 1314 h 3499"/>
                <a:gd name="T94" fmla="*/ 3980 w 4382"/>
                <a:gd name="T95" fmla="*/ 1351 h 3499"/>
                <a:gd name="T96" fmla="*/ 3980 w 4382"/>
                <a:gd name="T97" fmla="*/ 1196 h 3499"/>
                <a:gd name="T98" fmla="*/ 4098 w 4382"/>
                <a:gd name="T99" fmla="*/ 772 h 3499"/>
                <a:gd name="T100" fmla="*/ 4381 w 4382"/>
                <a:gd name="T101" fmla="*/ 698 h 3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82" h="3499">
                  <a:moveTo>
                    <a:pt x="4299" y="594"/>
                  </a:moveTo>
                  <a:lnTo>
                    <a:pt x="4299" y="594"/>
                  </a:lnTo>
                  <a:cubicBezTo>
                    <a:pt x="4262" y="564"/>
                    <a:pt x="4210" y="572"/>
                    <a:pt x="4195" y="520"/>
                  </a:cubicBezTo>
                  <a:cubicBezTo>
                    <a:pt x="4187" y="490"/>
                    <a:pt x="4187" y="438"/>
                    <a:pt x="4143" y="446"/>
                  </a:cubicBezTo>
                  <a:cubicBezTo>
                    <a:pt x="4121" y="490"/>
                    <a:pt x="4121" y="483"/>
                    <a:pt x="4084" y="497"/>
                  </a:cubicBezTo>
                  <a:cubicBezTo>
                    <a:pt x="4076" y="542"/>
                    <a:pt x="4032" y="512"/>
                    <a:pt x="4024" y="490"/>
                  </a:cubicBezTo>
                  <a:cubicBezTo>
                    <a:pt x="3995" y="446"/>
                    <a:pt x="4039" y="401"/>
                    <a:pt x="4002" y="357"/>
                  </a:cubicBezTo>
                  <a:cubicBezTo>
                    <a:pt x="3950" y="312"/>
                    <a:pt x="3876" y="357"/>
                    <a:pt x="3853" y="267"/>
                  </a:cubicBezTo>
                  <a:cubicBezTo>
                    <a:pt x="3846" y="267"/>
                    <a:pt x="3838" y="267"/>
                    <a:pt x="3831" y="260"/>
                  </a:cubicBezTo>
                  <a:lnTo>
                    <a:pt x="3831" y="260"/>
                  </a:lnTo>
                  <a:lnTo>
                    <a:pt x="3831" y="260"/>
                  </a:lnTo>
                  <a:cubicBezTo>
                    <a:pt x="3824" y="260"/>
                    <a:pt x="3816" y="260"/>
                    <a:pt x="3801" y="260"/>
                  </a:cubicBezTo>
                  <a:cubicBezTo>
                    <a:pt x="3816" y="186"/>
                    <a:pt x="3683" y="104"/>
                    <a:pt x="3660" y="193"/>
                  </a:cubicBezTo>
                  <a:cubicBezTo>
                    <a:pt x="3653" y="200"/>
                    <a:pt x="3638" y="200"/>
                    <a:pt x="3630" y="200"/>
                  </a:cubicBezTo>
                  <a:cubicBezTo>
                    <a:pt x="3638" y="171"/>
                    <a:pt x="3586" y="111"/>
                    <a:pt x="3564" y="89"/>
                  </a:cubicBezTo>
                  <a:cubicBezTo>
                    <a:pt x="3527" y="45"/>
                    <a:pt x="3460" y="67"/>
                    <a:pt x="3408" y="59"/>
                  </a:cubicBezTo>
                  <a:cubicBezTo>
                    <a:pt x="3415" y="0"/>
                    <a:pt x="3333" y="30"/>
                    <a:pt x="3296" y="37"/>
                  </a:cubicBezTo>
                  <a:cubicBezTo>
                    <a:pt x="3311" y="67"/>
                    <a:pt x="3393" y="193"/>
                    <a:pt x="3326" y="215"/>
                  </a:cubicBezTo>
                  <a:cubicBezTo>
                    <a:pt x="3319" y="252"/>
                    <a:pt x="3356" y="282"/>
                    <a:pt x="3348" y="327"/>
                  </a:cubicBezTo>
                  <a:cubicBezTo>
                    <a:pt x="3282" y="319"/>
                    <a:pt x="3304" y="386"/>
                    <a:pt x="3282" y="416"/>
                  </a:cubicBezTo>
                  <a:cubicBezTo>
                    <a:pt x="3244" y="423"/>
                    <a:pt x="3222" y="408"/>
                    <a:pt x="3193" y="401"/>
                  </a:cubicBezTo>
                  <a:cubicBezTo>
                    <a:pt x="3215" y="379"/>
                    <a:pt x="3237" y="349"/>
                    <a:pt x="3193" y="334"/>
                  </a:cubicBezTo>
                  <a:cubicBezTo>
                    <a:pt x="3148" y="379"/>
                    <a:pt x="3096" y="334"/>
                    <a:pt x="3051" y="312"/>
                  </a:cubicBezTo>
                  <a:cubicBezTo>
                    <a:pt x="3007" y="297"/>
                    <a:pt x="2947" y="275"/>
                    <a:pt x="2903" y="297"/>
                  </a:cubicBezTo>
                  <a:cubicBezTo>
                    <a:pt x="2866" y="312"/>
                    <a:pt x="2851" y="364"/>
                    <a:pt x="2806" y="371"/>
                  </a:cubicBezTo>
                  <a:cubicBezTo>
                    <a:pt x="2747" y="379"/>
                    <a:pt x="2695" y="334"/>
                    <a:pt x="2643" y="327"/>
                  </a:cubicBezTo>
                  <a:cubicBezTo>
                    <a:pt x="2650" y="304"/>
                    <a:pt x="2688" y="304"/>
                    <a:pt x="2688" y="275"/>
                  </a:cubicBezTo>
                  <a:cubicBezTo>
                    <a:pt x="2695" y="267"/>
                    <a:pt x="2695" y="267"/>
                    <a:pt x="2702" y="267"/>
                  </a:cubicBezTo>
                  <a:cubicBezTo>
                    <a:pt x="2710" y="193"/>
                    <a:pt x="2710" y="111"/>
                    <a:pt x="2702" y="37"/>
                  </a:cubicBezTo>
                  <a:cubicBezTo>
                    <a:pt x="2665" y="30"/>
                    <a:pt x="2636" y="59"/>
                    <a:pt x="2606" y="74"/>
                  </a:cubicBezTo>
                  <a:cubicBezTo>
                    <a:pt x="2569" y="89"/>
                    <a:pt x="2531" y="97"/>
                    <a:pt x="2494" y="104"/>
                  </a:cubicBezTo>
                  <a:cubicBezTo>
                    <a:pt x="2442" y="111"/>
                    <a:pt x="2398" y="89"/>
                    <a:pt x="2346" y="97"/>
                  </a:cubicBezTo>
                  <a:cubicBezTo>
                    <a:pt x="2316" y="104"/>
                    <a:pt x="2294" y="119"/>
                    <a:pt x="2272" y="134"/>
                  </a:cubicBezTo>
                  <a:cubicBezTo>
                    <a:pt x="2212" y="163"/>
                    <a:pt x="2093" y="148"/>
                    <a:pt x="2056" y="104"/>
                  </a:cubicBezTo>
                  <a:cubicBezTo>
                    <a:pt x="2034" y="82"/>
                    <a:pt x="2034" y="45"/>
                    <a:pt x="2012" y="30"/>
                  </a:cubicBezTo>
                  <a:cubicBezTo>
                    <a:pt x="2004" y="15"/>
                    <a:pt x="1989" y="15"/>
                    <a:pt x="1975" y="15"/>
                  </a:cubicBezTo>
                  <a:lnTo>
                    <a:pt x="1975" y="15"/>
                  </a:lnTo>
                  <a:lnTo>
                    <a:pt x="1975" y="15"/>
                  </a:lnTo>
                  <a:cubicBezTo>
                    <a:pt x="1960" y="15"/>
                    <a:pt x="1952" y="15"/>
                    <a:pt x="1937" y="15"/>
                  </a:cubicBezTo>
                  <a:cubicBezTo>
                    <a:pt x="1937" y="15"/>
                    <a:pt x="1945" y="15"/>
                    <a:pt x="1952" y="22"/>
                  </a:cubicBezTo>
                  <a:cubicBezTo>
                    <a:pt x="1952" y="97"/>
                    <a:pt x="1960" y="126"/>
                    <a:pt x="1871" y="148"/>
                  </a:cubicBezTo>
                  <a:cubicBezTo>
                    <a:pt x="1826" y="156"/>
                    <a:pt x="1759" y="215"/>
                    <a:pt x="1722" y="245"/>
                  </a:cubicBezTo>
                  <a:cubicBezTo>
                    <a:pt x="1700" y="252"/>
                    <a:pt x="1655" y="282"/>
                    <a:pt x="1655" y="312"/>
                  </a:cubicBezTo>
                  <a:cubicBezTo>
                    <a:pt x="1655" y="349"/>
                    <a:pt x="1633" y="327"/>
                    <a:pt x="1618" y="357"/>
                  </a:cubicBezTo>
                  <a:cubicBezTo>
                    <a:pt x="1588" y="416"/>
                    <a:pt x="1640" y="438"/>
                    <a:pt x="1663" y="483"/>
                  </a:cubicBezTo>
                  <a:cubicBezTo>
                    <a:pt x="1611" y="512"/>
                    <a:pt x="1581" y="527"/>
                    <a:pt x="1566" y="587"/>
                  </a:cubicBezTo>
                  <a:cubicBezTo>
                    <a:pt x="1544" y="594"/>
                    <a:pt x="1559" y="616"/>
                    <a:pt x="1551" y="639"/>
                  </a:cubicBezTo>
                  <a:cubicBezTo>
                    <a:pt x="1551" y="654"/>
                    <a:pt x="1514" y="661"/>
                    <a:pt x="1499" y="683"/>
                  </a:cubicBezTo>
                  <a:cubicBezTo>
                    <a:pt x="1477" y="713"/>
                    <a:pt x="1470" y="765"/>
                    <a:pt x="1477" y="802"/>
                  </a:cubicBezTo>
                  <a:cubicBezTo>
                    <a:pt x="1477" y="832"/>
                    <a:pt x="1514" y="847"/>
                    <a:pt x="1507" y="876"/>
                  </a:cubicBezTo>
                  <a:cubicBezTo>
                    <a:pt x="1470" y="876"/>
                    <a:pt x="1403" y="861"/>
                    <a:pt x="1381" y="899"/>
                  </a:cubicBezTo>
                  <a:cubicBezTo>
                    <a:pt x="1366" y="913"/>
                    <a:pt x="1381" y="943"/>
                    <a:pt x="1373" y="965"/>
                  </a:cubicBezTo>
                  <a:cubicBezTo>
                    <a:pt x="1366" y="995"/>
                    <a:pt x="1351" y="1017"/>
                    <a:pt x="1343" y="1040"/>
                  </a:cubicBezTo>
                  <a:cubicBezTo>
                    <a:pt x="1314" y="1040"/>
                    <a:pt x="1291" y="1047"/>
                    <a:pt x="1269" y="1025"/>
                  </a:cubicBezTo>
                  <a:cubicBezTo>
                    <a:pt x="1247" y="1002"/>
                    <a:pt x="1202" y="1010"/>
                    <a:pt x="1180" y="1010"/>
                  </a:cubicBezTo>
                  <a:cubicBezTo>
                    <a:pt x="1106" y="1010"/>
                    <a:pt x="1024" y="995"/>
                    <a:pt x="950" y="1002"/>
                  </a:cubicBezTo>
                  <a:cubicBezTo>
                    <a:pt x="950" y="1069"/>
                    <a:pt x="928" y="1129"/>
                    <a:pt x="899" y="1188"/>
                  </a:cubicBezTo>
                  <a:cubicBezTo>
                    <a:pt x="884" y="1203"/>
                    <a:pt x="869" y="1240"/>
                    <a:pt x="854" y="1248"/>
                  </a:cubicBezTo>
                  <a:cubicBezTo>
                    <a:pt x="817" y="1255"/>
                    <a:pt x="802" y="1225"/>
                    <a:pt x="802" y="1196"/>
                  </a:cubicBezTo>
                  <a:cubicBezTo>
                    <a:pt x="787" y="1188"/>
                    <a:pt x="773" y="1188"/>
                    <a:pt x="765" y="1188"/>
                  </a:cubicBezTo>
                  <a:cubicBezTo>
                    <a:pt x="758" y="1262"/>
                    <a:pt x="750" y="1344"/>
                    <a:pt x="758" y="1418"/>
                  </a:cubicBezTo>
                  <a:cubicBezTo>
                    <a:pt x="758" y="1448"/>
                    <a:pt x="750" y="1470"/>
                    <a:pt x="758" y="1500"/>
                  </a:cubicBezTo>
                  <a:cubicBezTo>
                    <a:pt x="758" y="1522"/>
                    <a:pt x="787" y="1515"/>
                    <a:pt x="795" y="1530"/>
                  </a:cubicBezTo>
                  <a:cubicBezTo>
                    <a:pt x="839" y="1589"/>
                    <a:pt x="802" y="1663"/>
                    <a:pt x="795" y="1730"/>
                  </a:cubicBezTo>
                  <a:cubicBezTo>
                    <a:pt x="787" y="1760"/>
                    <a:pt x="780" y="1797"/>
                    <a:pt x="780" y="1834"/>
                  </a:cubicBezTo>
                  <a:cubicBezTo>
                    <a:pt x="787" y="1871"/>
                    <a:pt x="847" y="1879"/>
                    <a:pt x="877" y="1886"/>
                  </a:cubicBezTo>
                  <a:cubicBezTo>
                    <a:pt x="884" y="1886"/>
                    <a:pt x="979" y="1879"/>
                    <a:pt x="979" y="1886"/>
                  </a:cubicBezTo>
                  <a:cubicBezTo>
                    <a:pt x="1002" y="1916"/>
                    <a:pt x="987" y="1961"/>
                    <a:pt x="987" y="1998"/>
                  </a:cubicBezTo>
                  <a:cubicBezTo>
                    <a:pt x="965" y="2012"/>
                    <a:pt x="950" y="2042"/>
                    <a:pt x="914" y="2035"/>
                  </a:cubicBezTo>
                  <a:cubicBezTo>
                    <a:pt x="914" y="2012"/>
                    <a:pt x="914" y="1983"/>
                    <a:pt x="914" y="1961"/>
                  </a:cubicBezTo>
                  <a:cubicBezTo>
                    <a:pt x="877" y="1946"/>
                    <a:pt x="758" y="1923"/>
                    <a:pt x="765" y="1990"/>
                  </a:cubicBezTo>
                  <a:cubicBezTo>
                    <a:pt x="706" y="2005"/>
                    <a:pt x="706" y="1938"/>
                    <a:pt x="706" y="1901"/>
                  </a:cubicBezTo>
                  <a:cubicBezTo>
                    <a:pt x="639" y="1856"/>
                    <a:pt x="587" y="1842"/>
                    <a:pt x="505" y="1842"/>
                  </a:cubicBezTo>
                  <a:cubicBezTo>
                    <a:pt x="513" y="1790"/>
                    <a:pt x="453" y="1804"/>
                    <a:pt x="423" y="1804"/>
                  </a:cubicBezTo>
                  <a:cubicBezTo>
                    <a:pt x="423" y="1864"/>
                    <a:pt x="372" y="1916"/>
                    <a:pt x="409" y="1975"/>
                  </a:cubicBezTo>
                  <a:cubicBezTo>
                    <a:pt x="423" y="1975"/>
                    <a:pt x="446" y="1975"/>
                    <a:pt x="468" y="1975"/>
                  </a:cubicBezTo>
                  <a:cubicBezTo>
                    <a:pt x="468" y="2027"/>
                    <a:pt x="528" y="1998"/>
                    <a:pt x="542" y="2042"/>
                  </a:cubicBezTo>
                  <a:cubicBezTo>
                    <a:pt x="565" y="2109"/>
                    <a:pt x="498" y="2168"/>
                    <a:pt x="498" y="2235"/>
                  </a:cubicBezTo>
                  <a:cubicBezTo>
                    <a:pt x="513" y="2235"/>
                    <a:pt x="535" y="2243"/>
                    <a:pt x="542" y="2243"/>
                  </a:cubicBezTo>
                  <a:cubicBezTo>
                    <a:pt x="550" y="2272"/>
                    <a:pt x="587" y="2280"/>
                    <a:pt x="594" y="2309"/>
                  </a:cubicBezTo>
                  <a:cubicBezTo>
                    <a:pt x="617" y="2339"/>
                    <a:pt x="602" y="2384"/>
                    <a:pt x="602" y="2421"/>
                  </a:cubicBezTo>
                  <a:cubicBezTo>
                    <a:pt x="602" y="2510"/>
                    <a:pt x="639" y="2592"/>
                    <a:pt x="624" y="2688"/>
                  </a:cubicBezTo>
                  <a:cubicBezTo>
                    <a:pt x="609" y="2688"/>
                    <a:pt x="594" y="2688"/>
                    <a:pt x="572" y="2688"/>
                  </a:cubicBezTo>
                  <a:cubicBezTo>
                    <a:pt x="580" y="2718"/>
                    <a:pt x="580" y="2777"/>
                    <a:pt x="550" y="2800"/>
                  </a:cubicBezTo>
                  <a:cubicBezTo>
                    <a:pt x="528" y="2822"/>
                    <a:pt x="483" y="2800"/>
                    <a:pt x="475" y="2852"/>
                  </a:cubicBezTo>
                  <a:cubicBezTo>
                    <a:pt x="446" y="2852"/>
                    <a:pt x="416" y="2852"/>
                    <a:pt x="386" y="2859"/>
                  </a:cubicBezTo>
                  <a:cubicBezTo>
                    <a:pt x="431" y="2889"/>
                    <a:pt x="438" y="2903"/>
                    <a:pt x="431" y="2955"/>
                  </a:cubicBezTo>
                  <a:cubicBezTo>
                    <a:pt x="409" y="2955"/>
                    <a:pt x="394" y="2963"/>
                    <a:pt x="372" y="2963"/>
                  </a:cubicBezTo>
                  <a:cubicBezTo>
                    <a:pt x="327" y="3000"/>
                    <a:pt x="327" y="3082"/>
                    <a:pt x="268" y="3111"/>
                  </a:cubicBezTo>
                  <a:cubicBezTo>
                    <a:pt x="253" y="3119"/>
                    <a:pt x="230" y="3104"/>
                    <a:pt x="215" y="3111"/>
                  </a:cubicBezTo>
                  <a:cubicBezTo>
                    <a:pt x="201" y="3119"/>
                    <a:pt x="193" y="3126"/>
                    <a:pt x="178" y="3134"/>
                  </a:cubicBezTo>
                  <a:cubicBezTo>
                    <a:pt x="156" y="3156"/>
                    <a:pt x="141" y="3178"/>
                    <a:pt x="112" y="3186"/>
                  </a:cubicBezTo>
                  <a:cubicBezTo>
                    <a:pt x="104" y="3238"/>
                    <a:pt x="104" y="3297"/>
                    <a:pt x="67" y="3342"/>
                  </a:cubicBezTo>
                  <a:cubicBezTo>
                    <a:pt x="37" y="3386"/>
                    <a:pt x="0" y="3408"/>
                    <a:pt x="0" y="3468"/>
                  </a:cubicBezTo>
                  <a:cubicBezTo>
                    <a:pt x="0" y="3468"/>
                    <a:pt x="0" y="3483"/>
                    <a:pt x="0" y="3498"/>
                  </a:cubicBezTo>
                  <a:cubicBezTo>
                    <a:pt x="45" y="3490"/>
                    <a:pt x="89" y="3483"/>
                    <a:pt x="134" y="3483"/>
                  </a:cubicBezTo>
                  <a:cubicBezTo>
                    <a:pt x="178" y="3490"/>
                    <a:pt x="193" y="3475"/>
                    <a:pt x="230" y="3468"/>
                  </a:cubicBezTo>
                  <a:cubicBezTo>
                    <a:pt x="245" y="3460"/>
                    <a:pt x="268" y="3468"/>
                    <a:pt x="290" y="3468"/>
                  </a:cubicBezTo>
                  <a:cubicBezTo>
                    <a:pt x="305" y="3468"/>
                    <a:pt x="320" y="3453"/>
                    <a:pt x="342" y="3453"/>
                  </a:cubicBezTo>
                  <a:cubicBezTo>
                    <a:pt x="349" y="3386"/>
                    <a:pt x="379" y="3401"/>
                    <a:pt x="431" y="3394"/>
                  </a:cubicBezTo>
                  <a:cubicBezTo>
                    <a:pt x="475" y="3386"/>
                    <a:pt x="490" y="3327"/>
                    <a:pt x="542" y="3334"/>
                  </a:cubicBezTo>
                  <a:cubicBezTo>
                    <a:pt x="565" y="3334"/>
                    <a:pt x="594" y="3334"/>
                    <a:pt x="609" y="3357"/>
                  </a:cubicBezTo>
                  <a:cubicBezTo>
                    <a:pt x="617" y="3371"/>
                    <a:pt x="617" y="3394"/>
                    <a:pt x="639" y="3394"/>
                  </a:cubicBezTo>
                  <a:cubicBezTo>
                    <a:pt x="676" y="3401"/>
                    <a:pt x="669" y="3371"/>
                    <a:pt x="676" y="3349"/>
                  </a:cubicBezTo>
                  <a:cubicBezTo>
                    <a:pt x="691" y="3327"/>
                    <a:pt x="698" y="3342"/>
                    <a:pt x="720" y="3334"/>
                  </a:cubicBezTo>
                  <a:cubicBezTo>
                    <a:pt x="720" y="3319"/>
                    <a:pt x="713" y="3290"/>
                    <a:pt x="743" y="3290"/>
                  </a:cubicBezTo>
                  <a:cubicBezTo>
                    <a:pt x="743" y="3282"/>
                    <a:pt x="743" y="3268"/>
                    <a:pt x="743" y="3260"/>
                  </a:cubicBezTo>
                  <a:cubicBezTo>
                    <a:pt x="728" y="3260"/>
                    <a:pt x="720" y="3253"/>
                    <a:pt x="713" y="3253"/>
                  </a:cubicBezTo>
                  <a:cubicBezTo>
                    <a:pt x="713" y="3230"/>
                    <a:pt x="706" y="3193"/>
                    <a:pt x="728" y="3186"/>
                  </a:cubicBezTo>
                  <a:cubicBezTo>
                    <a:pt x="743" y="3178"/>
                    <a:pt x="750" y="3171"/>
                    <a:pt x="750" y="3156"/>
                  </a:cubicBezTo>
                  <a:cubicBezTo>
                    <a:pt x="743" y="3156"/>
                    <a:pt x="743" y="3156"/>
                    <a:pt x="735" y="3156"/>
                  </a:cubicBezTo>
                  <a:cubicBezTo>
                    <a:pt x="743" y="3126"/>
                    <a:pt x="720" y="3097"/>
                    <a:pt x="728" y="3067"/>
                  </a:cubicBezTo>
                  <a:cubicBezTo>
                    <a:pt x="773" y="3060"/>
                    <a:pt x="787" y="3037"/>
                    <a:pt x="817" y="3000"/>
                  </a:cubicBezTo>
                  <a:cubicBezTo>
                    <a:pt x="869" y="3015"/>
                    <a:pt x="891" y="3082"/>
                    <a:pt x="906" y="3126"/>
                  </a:cubicBezTo>
                  <a:cubicBezTo>
                    <a:pt x="942" y="3134"/>
                    <a:pt x="899" y="3163"/>
                    <a:pt x="884" y="3171"/>
                  </a:cubicBezTo>
                  <a:cubicBezTo>
                    <a:pt x="899" y="3260"/>
                    <a:pt x="987" y="3119"/>
                    <a:pt x="1031" y="3126"/>
                  </a:cubicBezTo>
                  <a:cubicBezTo>
                    <a:pt x="1031" y="3111"/>
                    <a:pt x="1031" y="3089"/>
                    <a:pt x="1031" y="3074"/>
                  </a:cubicBezTo>
                  <a:cubicBezTo>
                    <a:pt x="1061" y="3074"/>
                    <a:pt x="1084" y="3074"/>
                    <a:pt x="1098" y="3097"/>
                  </a:cubicBezTo>
                  <a:cubicBezTo>
                    <a:pt x="1106" y="3119"/>
                    <a:pt x="1121" y="3141"/>
                    <a:pt x="1143" y="3141"/>
                  </a:cubicBezTo>
                  <a:cubicBezTo>
                    <a:pt x="1173" y="3141"/>
                    <a:pt x="1187" y="3097"/>
                    <a:pt x="1224" y="3104"/>
                  </a:cubicBezTo>
                  <a:cubicBezTo>
                    <a:pt x="1224" y="3089"/>
                    <a:pt x="1224" y="3089"/>
                    <a:pt x="1210" y="3082"/>
                  </a:cubicBezTo>
                  <a:cubicBezTo>
                    <a:pt x="1210" y="3052"/>
                    <a:pt x="1217" y="3030"/>
                    <a:pt x="1247" y="3037"/>
                  </a:cubicBezTo>
                  <a:cubicBezTo>
                    <a:pt x="1254" y="3022"/>
                    <a:pt x="1254" y="3000"/>
                    <a:pt x="1232" y="3000"/>
                  </a:cubicBezTo>
                  <a:cubicBezTo>
                    <a:pt x="1232" y="2970"/>
                    <a:pt x="1187" y="2978"/>
                    <a:pt x="1195" y="2941"/>
                  </a:cubicBezTo>
                  <a:cubicBezTo>
                    <a:pt x="1195" y="2911"/>
                    <a:pt x="1210" y="2903"/>
                    <a:pt x="1232" y="2896"/>
                  </a:cubicBezTo>
                  <a:cubicBezTo>
                    <a:pt x="1276" y="2889"/>
                    <a:pt x="1247" y="2829"/>
                    <a:pt x="1262" y="2822"/>
                  </a:cubicBezTo>
                  <a:cubicBezTo>
                    <a:pt x="1284" y="2814"/>
                    <a:pt x="1306" y="2829"/>
                    <a:pt x="1329" y="2829"/>
                  </a:cubicBezTo>
                  <a:cubicBezTo>
                    <a:pt x="1358" y="2822"/>
                    <a:pt x="1381" y="2814"/>
                    <a:pt x="1410" y="2807"/>
                  </a:cubicBezTo>
                  <a:cubicBezTo>
                    <a:pt x="1432" y="2792"/>
                    <a:pt x="1455" y="2740"/>
                    <a:pt x="1477" y="2733"/>
                  </a:cubicBezTo>
                  <a:cubicBezTo>
                    <a:pt x="1470" y="2733"/>
                    <a:pt x="1462" y="2733"/>
                    <a:pt x="1462" y="2733"/>
                  </a:cubicBezTo>
                  <a:cubicBezTo>
                    <a:pt x="1455" y="2710"/>
                    <a:pt x="1388" y="2696"/>
                    <a:pt x="1418" y="2673"/>
                  </a:cubicBezTo>
                  <a:cubicBezTo>
                    <a:pt x="1470" y="2629"/>
                    <a:pt x="1477" y="2681"/>
                    <a:pt x="1514" y="2703"/>
                  </a:cubicBezTo>
                  <a:cubicBezTo>
                    <a:pt x="1514" y="2673"/>
                    <a:pt x="1521" y="2629"/>
                    <a:pt x="1536" y="2606"/>
                  </a:cubicBezTo>
                  <a:cubicBezTo>
                    <a:pt x="1551" y="2614"/>
                    <a:pt x="1551" y="2636"/>
                    <a:pt x="1559" y="2658"/>
                  </a:cubicBezTo>
                  <a:cubicBezTo>
                    <a:pt x="1566" y="2651"/>
                    <a:pt x="1574" y="2636"/>
                    <a:pt x="1581" y="2629"/>
                  </a:cubicBezTo>
                  <a:cubicBezTo>
                    <a:pt x="1626" y="2666"/>
                    <a:pt x="1626" y="2577"/>
                    <a:pt x="1626" y="2547"/>
                  </a:cubicBezTo>
                  <a:cubicBezTo>
                    <a:pt x="1633" y="2547"/>
                    <a:pt x="1640" y="2555"/>
                    <a:pt x="1648" y="2555"/>
                  </a:cubicBezTo>
                  <a:cubicBezTo>
                    <a:pt x="1640" y="2592"/>
                    <a:pt x="1678" y="2666"/>
                    <a:pt x="1715" y="2658"/>
                  </a:cubicBezTo>
                  <a:cubicBezTo>
                    <a:pt x="1715" y="2644"/>
                    <a:pt x="1729" y="2644"/>
                    <a:pt x="1744" y="2644"/>
                  </a:cubicBezTo>
                  <a:cubicBezTo>
                    <a:pt x="1759" y="2688"/>
                    <a:pt x="1789" y="2718"/>
                    <a:pt x="1796" y="2770"/>
                  </a:cubicBezTo>
                  <a:cubicBezTo>
                    <a:pt x="1804" y="2807"/>
                    <a:pt x="1848" y="2792"/>
                    <a:pt x="1871" y="2792"/>
                  </a:cubicBezTo>
                  <a:cubicBezTo>
                    <a:pt x="1923" y="2792"/>
                    <a:pt x="1945" y="2814"/>
                    <a:pt x="1989" y="2829"/>
                  </a:cubicBezTo>
                  <a:cubicBezTo>
                    <a:pt x="2026" y="2844"/>
                    <a:pt x="2071" y="2837"/>
                    <a:pt x="2108" y="2837"/>
                  </a:cubicBezTo>
                  <a:cubicBezTo>
                    <a:pt x="2108" y="2829"/>
                    <a:pt x="2116" y="2814"/>
                    <a:pt x="2116" y="2807"/>
                  </a:cubicBezTo>
                  <a:cubicBezTo>
                    <a:pt x="2160" y="2807"/>
                    <a:pt x="2153" y="2748"/>
                    <a:pt x="2205" y="2748"/>
                  </a:cubicBezTo>
                  <a:cubicBezTo>
                    <a:pt x="2205" y="2740"/>
                    <a:pt x="2168" y="2696"/>
                    <a:pt x="2175" y="2688"/>
                  </a:cubicBezTo>
                  <a:cubicBezTo>
                    <a:pt x="2183" y="2681"/>
                    <a:pt x="2197" y="2688"/>
                    <a:pt x="2205" y="2688"/>
                  </a:cubicBezTo>
                  <a:cubicBezTo>
                    <a:pt x="2220" y="2681"/>
                    <a:pt x="2227" y="2673"/>
                    <a:pt x="2234" y="2658"/>
                  </a:cubicBezTo>
                  <a:cubicBezTo>
                    <a:pt x="2264" y="2636"/>
                    <a:pt x="2353" y="2651"/>
                    <a:pt x="2346" y="2614"/>
                  </a:cubicBezTo>
                  <a:cubicBezTo>
                    <a:pt x="2331" y="2614"/>
                    <a:pt x="2316" y="2599"/>
                    <a:pt x="2323" y="2584"/>
                  </a:cubicBezTo>
                  <a:cubicBezTo>
                    <a:pt x="2353" y="2569"/>
                    <a:pt x="2361" y="2562"/>
                    <a:pt x="2398" y="2562"/>
                  </a:cubicBezTo>
                  <a:cubicBezTo>
                    <a:pt x="2398" y="2584"/>
                    <a:pt x="2420" y="2599"/>
                    <a:pt x="2450" y="2614"/>
                  </a:cubicBezTo>
                  <a:cubicBezTo>
                    <a:pt x="2450" y="2606"/>
                    <a:pt x="2450" y="2592"/>
                    <a:pt x="2457" y="2584"/>
                  </a:cubicBezTo>
                  <a:cubicBezTo>
                    <a:pt x="2472" y="2547"/>
                    <a:pt x="2517" y="2532"/>
                    <a:pt x="2539" y="2503"/>
                  </a:cubicBezTo>
                  <a:cubicBezTo>
                    <a:pt x="2546" y="2480"/>
                    <a:pt x="2554" y="2458"/>
                    <a:pt x="2569" y="2436"/>
                  </a:cubicBezTo>
                  <a:cubicBezTo>
                    <a:pt x="2591" y="2413"/>
                    <a:pt x="2606" y="2376"/>
                    <a:pt x="2628" y="2354"/>
                  </a:cubicBezTo>
                  <a:cubicBezTo>
                    <a:pt x="2650" y="2332"/>
                    <a:pt x="2688" y="2324"/>
                    <a:pt x="2717" y="2302"/>
                  </a:cubicBezTo>
                  <a:cubicBezTo>
                    <a:pt x="2739" y="2280"/>
                    <a:pt x="2739" y="2258"/>
                    <a:pt x="2777" y="2243"/>
                  </a:cubicBezTo>
                  <a:cubicBezTo>
                    <a:pt x="2806" y="2228"/>
                    <a:pt x="2821" y="2206"/>
                    <a:pt x="2858" y="2198"/>
                  </a:cubicBezTo>
                  <a:cubicBezTo>
                    <a:pt x="2858" y="2191"/>
                    <a:pt x="2858" y="2183"/>
                    <a:pt x="2858" y="2183"/>
                  </a:cubicBezTo>
                  <a:cubicBezTo>
                    <a:pt x="2843" y="2183"/>
                    <a:pt x="2828" y="2176"/>
                    <a:pt x="2821" y="2176"/>
                  </a:cubicBezTo>
                  <a:cubicBezTo>
                    <a:pt x="2806" y="2198"/>
                    <a:pt x="2784" y="2183"/>
                    <a:pt x="2769" y="2191"/>
                  </a:cubicBezTo>
                  <a:cubicBezTo>
                    <a:pt x="2777" y="2168"/>
                    <a:pt x="2806" y="2161"/>
                    <a:pt x="2814" y="2146"/>
                  </a:cubicBezTo>
                  <a:cubicBezTo>
                    <a:pt x="2806" y="2139"/>
                    <a:pt x="2791" y="2139"/>
                    <a:pt x="2784" y="2131"/>
                  </a:cubicBezTo>
                  <a:cubicBezTo>
                    <a:pt x="2777" y="2153"/>
                    <a:pt x="2754" y="2191"/>
                    <a:pt x="2732" y="2206"/>
                  </a:cubicBezTo>
                  <a:cubicBezTo>
                    <a:pt x="2725" y="2213"/>
                    <a:pt x="2717" y="2220"/>
                    <a:pt x="2702" y="2220"/>
                  </a:cubicBezTo>
                  <a:cubicBezTo>
                    <a:pt x="2702" y="2228"/>
                    <a:pt x="2688" y="2235"/>
                    <a:pt x="2680" y="2235"/>
                  </a:cubicBezTo>
                  <a:cubicBezTo>
                    <a:pt x="2688" y="2228"/>
                    <a:pt x="2695" y="2228"/>
                    <a:pt x="2702" y="2220"/>
                  </a:cubicBezTo>
                  <a:cubicBezTo>
                    <a:pt x="2725" y="2198"/>
                    <a:pt x="2717" y="2146"/>
                    <a:pt x="2725" y="2124"/>
                  </a:cubicBezTo>
                  <a:cubicBezTo>
                    <a:pt x="2732" y="2109"/>
                    <a:pt x="2754" y="2087"/>
                    <a:pt x="2762" y="2072"/>
                  </a:cubicBezTo>
                  <a:cubicBezTo>
                    <a:pt x="2791" y="2042"/>
                    <a:pt x="2836" y="2035"/>
                    <a:pt x="2866" y="2012"/>
                  </a:cubicBezTo>
                  <a:cubicBezTo>
                    <a:pt x="2903" y="1990"/>
                    <a:pt x="2962" y="1938"/>
                    <a:pt x="2999" y="1998"/>
                  </a:cubicBezTo>
                  <a:cubicBezTo>
                    <a:pt x="3029" y="2035"/>
                    <a:pt x="2985" y="2064"/>
                    <a:pt x="2962" y="2087"/>
                  </a:cubicBezTo>
                  <a:cubicBezTo>
                    <a:pt x="2955" y="2094"/>
                    <a:pt x="2866" y="2139"/>
                    <a:pt x="2866" y="2131"/>
                  </a:cubicBezTo>
                  <a:cubicBezTo>
                    <a:pt x="2858" y="2146"/>
                    <a:pt x="2858" y="2161"/>
                    <a:pt x="2858" y="2176"/>
                  </a:cubicBezTo>
                  <a:cubicBezTo>
                    <a:pt x="2888" y="2183"/>
                    <a:pt x="2881" y="2161"/>
                    <a:pt x="2895" y="2153"/>
                  </a:cubicBezTo>
                  <a:cubicBezTo>
                    <a:pt x="2910" y="2146"/>
                    <a:pt x="2933" y="2139"/>
                    <a:pt x="2955" y="2131"/>
                  </a:cubicBezTo>
                  <a:cubicBezTo>
                    <a:pt x="2985" y="2124"/>
                    <a:pt x="3022" y="2124"/>
                    <a:pt x="3051" y="2109"/>
                  </a:cubicBezTo>
                  <a:cubicBezTo>
                    <a:pt x="3111" y="2079"/>
                    <a:pt x="3178" y="2050"/>
                    <a:pt x="3237" y="2027"/>
                  </a:cubicBezTo>
                  <a:cubicBezTo>
                    <a:pt x="3304" y="1998"/>
                    <a:pt x="3378" y="2005"/>
                    <a:pt x="3445" y="1975"/>
                  </a:cubicBezTo>
                  <a:cubicBezTo>
                    <a:pt x="3497" y="1946"/>
                    <a:pt x="3564" y="1931"/>
                    <a:pt x="3586" y="1864"/>
                  </a:cubicBezTo>
                  <a:cubicBezTo>
                    <a:pt x="3593" y="1834"/>
                    <a:pt x="3601" y="1790"/>
                    <a:pt x="3638" y="1790"/>
                  </a:cubicBezTo>
                  <a:cubicBezTo>
                    <a:pt x="3645" y="1745"/>
                    <a:pt x="3742" y="1723"/>
                    <a:pt x="3779" y="1701"/>
                  </a:cubicBezTo>
                  <a:cubicBezTo>
                    <a:pt x="3794" y="1693"/>
                    <a:pt x="3831" y="1678"/>
                    <a:pt x="3846" y="1671"/>
                  </a:cubicBezTo>
                  <a:cubicBezTo>
                    <a:pt x="3868" y="1649"/>
                    <a:pt x="3868" y="1604"/>
                    <a:pt x="3868" y="1582"/>
                  </a:cubicBezTo>
                  <a:cubicBezTo>
                    <a:pt x="3853" y="1582"/>
                    <a:pt x="3838" y="1582"/>
                    <a:pt x="3824" y="1582"/>
                  </a:cubicBezTo>
                  <a:cubicBezTo>
                    <a:pt x="3816" y="1515"/>
                    <a:pt x="3898" y="1485"/>
                    <a:pt x="3942" y="1456"/>
                  </a:cubicBezTo>
                  <a:cubicBezTo>
                    <a:pt x="3995" y="1426"/>
                    <a:pt x="4046" y="1366"/>
                    <a:pt x="4069" y="1314"/>
                  </a:cubicBezTo>
                  <a:cubicBezTo>
                    <a:pt x="4061" y="1314"/>
                    <a:pt x="4046" y="1314"/>
                    <a:pt x="4039" y="1314"/>
                  </a:cubicBezTo>
                  <a:cubicBezTo>
                    <a:pt x="4024" y="1314"/>
                    <a:pt x="4032" y="1329"/>
                    <a:pt x="4024" y="1329"/>
                  </a:cubicBezTo>
                  <a:cubicBezTo>
                    <a:pt x="4017" y="1337"/>
                    <a:pt x="4002" y="1329"/>
                    <a:pt x="4002" y="1337"/>
                  </a:cubicBezTo>
                  <a:cubicBezTo>
                    <a:pt x="3995" y="1337"/>
                    <a:pt x="3987" y="1351"/>
                    <a:pt x="3980" y="1351"/>
                  </a:cubicBezTo>
                  <a:cubicBezTo>
                    <a:pt x="3957" y="1359"/>
                    <a:pt x="3950" y="1359"/>
                    <a:pt x="3928" y="1366"/>
                  </a:cubicBezTo>
                  <a:cubicBezTo>
                    <a:pt x="3913" y="1366"/>
                    <a:pt x="3905" y="1381"/>
                    <a:pt x="3890" y="1389"/>
                  </a:cubicBezTo>
                  <a:cubicBezTo>
                    <a:pt x="3890" y="1314"/>
                    <a:pt x="3905" y="1314"/>
                    <a:pt x="3972" y="1307"/>
                  </a:cubicBezTo>
                  <a:cubicBezTo>
                    <a:pt x="4054" y="1307"/>
                    <a:pt x="4002" y="1240"/>
                    <a:pt x="3980" y="1196"/>
                  </a:cubicBezTo>
                  <a:cubicBezTo>
                    <a:pt x="3957" y="1159"/>
                    <a:pt x="3935" y="1114"/>
                    <a:pt x="3928" y="1069"/>
                  </a:cubicBezTo>
                  <a:cubicBezTo>
                    <a:pt x="3920" y="1040"/>
                    <a:pt x="3920" y="943"/>
                    <a:pt x="3950" y="936"/>
                  </a:cubicBezTo>
                  <a:cubicBezTo>
                    <a:pt x="3957" y="899"/>
                    <a:pt x="3987" y="869"/>
                    <a:pt x="4017" y="847"/>
                  </a:cubicBezTo>
                  <a:cubicBezTo>
                    <a:pt x="4046" y="824"/>
                    <a:pt x="4069" y="794"/>
                    <a:pt x="4098" y="772"/>
                  </a:cubicBezTo>
                  <a:cubicBezTo>
                    <a:pt x="4128" y="757"/>
                    <a:pt x="4180" y="735"/>
                    <a:pt x="4210" y="728"/>
                  </a:cubicBezTo>
                  <a:cubicBezTo>
                    <a:pt x="4232" y="720"/>
                    <a:pt x="4254" y="720"/>
                    <a:pt x="4269" y="728"/>
                  </a:cubicBezTo>
                  <a:cubicBezTo>
                    <a:pt x="4299" y="728"/>
                    <a:pt x="4321" y="750"/>
                    <a:pt x="4351" y="743"/>
                  </a:cubicBezTo>
                  <a:cubicBezTo>
                    <a:pt x="4351" y="743"/>
                    <a:pt x="4366" y="720"/>
                    <a:pt x="4381" y="698"/>
                  </a:cubicBezTo>
                  <a:cubicBezTo>
                    <a:pt x="4381" y="631"/>
                    <a:pt x="4343" y="631"/>
                    <a:pt x="4299" y="59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7" name="Freeform 17">
              <a:extLst>
                <a:ext uri="{FF2B5EF4-FFF2-40B4-BE49-F238E27FC236}">
                  <a16:creationId xmlns:a16="http://schemas.microsoft.com/office/drawing/2014/main" id="{3E38E4C0-A7FD-BA4A-B56B-4536435EE7D8}"/>
                </a:ext>
              </a:extLst>
            </p:cNvPr>
            <p:cNvSpPr>
              <a:spLocks noChangeArrowheads="1"/>
            </p:cNvSpPr>
            <p:nvPr/>
          </p:nvSpPr>
          <p:spPr bwMode="auto">
            <a:xfrm>
              <a:off x="14798584" y="6998675"/>
              <a:ext cx="324082" cy="468654"/>
            </a:xfrm>
            <a:custGeom>
              <a:avLst/>
              <a:gdLst>
                <a:gd name="T0" fmla="*/ 742 w 751"/>
                <a:gd name="T1" fmla="*/ 356 h 1085"/>
                <a:gd name="T2" fmla="*/ 742 w 751"/>
                <a:gd name="T3" fmla="*/ 356 h 1085"/>
                <a:gd name="T4" fmla="*/ 720 w 751"/>
                <a:gd name="T5" fmla="*/ 297 h 1085"/>
                <a:gd name="T6" fmla="*/ 728 w 751"/>
                <a:gd name="T7" fmla="*/ 237 h 1085"/>
                <a:gd name="T8" fmla="*/ 698 w 751"/>
                <a:gd name="T9" fmla="*/ 192 h 1085"/>
                <a:gd name="T10" fmla="*/ 698 w 751"/>
                <a:gd name="T11" fmla="*/ 111 h 1085"/>
                <a:gd name="T12" fmla="*/ 639 w 751"/>
                <a:gd name="T13" fmla="*/ 118 h 1085"/>
                <a:gd name="T14" fmla="*/ 616 w 751"/>
                <a:gd name="T15" fmla="*/ 0 h 1085"/>
                <a:gd name="T16" fmla="*/ 609 w 751"/>
                <a:gd name="T17" fmla="*/ 14 h 1085"/>
                <a:gd name="T18" fmla="*/ 602 w 751"/>
                <a:gd name="T19" fmla="*/ 14 h 1085"/>
                <a:gd name="T20" fmla="*/ 579 w 751"/>
                <a:gd name="T21" fmla="*/ 59 h 1085"/>
                <a:gd name="T22" fmla="*/ 534 w 751"/>
                <a:gd name="T23" fmla="*/ 29 h 1085"/>
                <a:gd name="T24" fmla="*/ 505 w 751"/>
                <a:gd name="T25" fmla="*/ 66 h 1085"/>
                <a:gd name="T26" fmla="*/ 505 w 751"/>
                <a:gd name="T27" fmla="*/ 96 h 1085"/>
                <a:gd name="T28" fmla="*/ 490 w 751"/>
                <a:gd name="T29" fmla="*/ 111 h 1085"/>
                <a:gd name="T30" fmla="*/ 475 w 751"/>
                <a:gd name="T31" fmla="*/ 215 h 1085"/>
                <a:gd name="T32" fmla="*/ 416 w 751"/>
                <a:gd name="T33" fmla="*/ 163 h 1085"/>
                <a:gd name="T34" fmla="*/ 371 w 751"/>
                <a:gd name="T35" fmla="*/ 207 h 1085"/>
                <a:gd name="T36" fmla="*/ 327 w 751"/>
                <a:gd name="T37" fmla="*/ 178 h 1085"/>
                <a:gd name="T38" fmla="*/ 304 w 751"/>
                <a:gd name="T39" fmla="*/ 222 h 1085"/>
                <a:gd name="T40" fmla="*/ 267 w 751"/>
                <a:gd name="T41" fmla="*/ 260 h 1085"/>
                <a:gd name="T42" fmla="*/ 208 w 751"/>
                <a:gd name="T43" fmla="*/ 260 h 1085"/>
                <a:gd name="T44" fmla="*/ 156 w 751"/>
                <a:gd name="T45" fmla="*/ 260 h 1085"/>
                <a:gd name="T46" fmla="*/ 148 w 751"/>
                <a:gd name="T47" fmla="*/ 304 h 1085"/>
                <a:gd name="T48" fmla="*/ 74 w 751"/>
                <a:gd name="T49" fmla="*/ 334 h 1085"/>
                <a:gd name="T50" fmla="*/ 67 w 751"/>
                <a:gd name="T51" fmla="*/ 423 h 1085"/>
                <a:gd name="T52" fmla="*/ 22 w 751"/>
                <a:gd name="T53" fmla="*/ 505 h 1085"/>
                <a:gd name="T54" fmla="*/ 59 w 751"/>
                <a:gd name="T55" fmla="*/ 586 h 1085"/>
                <a:gd name="T56" fmla="*/ 52 w 751"/>
                <a:gd name="T57" fmla="*/ 623 h 1085"/>
                <a:gd name="T58" fmla="*/ 74 w 751"/>
                <a:gd name="T59" fmla="*/ 675 h 1085"/>
                <a:gd name="T60" fmla="*/ 96 w 751"/>
                <a:gd name="T61" fmla="*/ 727 h 1085"/>
                <a:gd name="T62" fmla="*/ 104 w 751"/>
                <a:gd name="T63" fmla="*/ 779 h 1085"/>
                <a:gd name="T64" fmla="*/ 134 w 751"/>
                <a:gd name="T65" fmla="*/ 846 h 1085"/>
                <a:gd name="T66" fmla="*/ 119 w 751"/>
                <a:gd name="T67" fmla="*/ 913 h 1085"/>
                <a:gd name="T68" fmla="*/ 134 w 751"/>
                <a:gd name="T69" fmla="*/ 965 h 1085"/>
                <a:gd name="T70" fmla="*/ 171 w 751"/>
                <a:gd name="T71" fmla="*/ 987 h 1085"/>
                <a:gd name="T72" fmla="*/ 223 w 751"/>
                <a:gd name="T73" fmla="*/ 839 h 1085"/>
                <a:gd name="T74" fmla="*/ 282 w 751"/>
                <a:gd name="T75" fmla="*/ 1032 h 1085"/>
                <a:gd name="T76" fmla="*/ 438 w 751"/>
                <a:gd name="T77" fmla="*/ 950 h 1085"/>
                <a:gd name="T78" fmla="*/ 416 w 751"/>
                <a:gd name="T79" fmla="*/ 898 h 1085"/>
                <a:gd name="T80" fmla="*/ 408 w 751"/>
                <a:gd name="T81" fmla="*/ 809 h 1085"/>
                <a:gd name="T82" fmla="*/ 460 w 751"/>
                <a:gd name="T83" fmla="*/ 735 h 1085"/>
                <a:gd name="T84" fmla="*/ 520 w 751"/>
                <a:gd name="T85" fmla="*/ 697 h 1085"/>
                <a:gd name="T86" fmla="*/ 497 w 751"/>
                <a:gd name="T87" fmla="*/ 601 h 1085"/>
                <a:gd name="T88" fmla="*/ 497 w 751"/>
                <a:gd name="T89" fmla="*/ 497 h 1085"/>
                <a:gd name="T90" fmla="*/ 542 w 751"/>
                <a:gd name="T91" fmla="*/ 556 h 1085"/>
                <a:gd name="T92" fmla="*/ 646 w 751"/>
                <a:gd name="T93" fmla="*/ 505 h 1085"/>
                <a:gd name="T94" fmla="*/ 676 w 751"/>
                <a:gd name="T95" fmla="*/ 542 h 1085"/>
                <a:gd name="T96" fmla="*/ 705 w 751"/>
                <a:gd name="T97" fmla="*/ 505 h 1085"/>
                <a:gd name="T98" fmla="*/ 735 w 751"/>
                <a:gd name="T99" fmla="*/ 460 h 1085"/>
                <a:gd name="T100" fmla="*/ 742 w 751"/>
                <a:gd name="T101" fmla="*/ 356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1" h="1085">
                  <a:moveTo>
                    <a:pt x="742" y="356"/>
                  </a:moveTo>
                  <a:lnTo>
                    <a:pt x="742" y="356"/>
                  </a:lnTo>
                  <a:cubicBezTo>
                    <a:pt x="742" y="334"/>
                    <a:pt x="728" y="319"/>
                    <a:pt x="720" y="297"/>
                  </a:cubicBezTo>
                  <a:cubicBezTo>
                    <a:pt x="720" y="274"/>
                    <a:pt x="728" y="252"/>
                    <a:pt x="728" y="237"/>
                  </a:cubicBezTo>
                  <a:cubicBezTo>
                    <a:pt x="728" y="215"/>
                    <a:pt x="698" y="200"/>
                    <a:pt x="698" y="192"/>
                  </a:cubicBezTo>
                  <a:cubicBezTo>
                    <a:pt x="691" y="170"/>
                    <a:pt x="691" y="141"/>
                    <a:pt x="698" y="111"/>
                  </a:cubicBezTo>
                  <a:cubicBezTo>
                    <a:pt x="668" y="118"/>
                    <a:pt x="639" y="118"/>
                    <a:pt x="639" y="118"/>
                  </a:cubicBezTo>
                  <a:cubicBezTo>
                    <a:pt x="646" y="74"/>
                    <a:pt x="631" y="29"/>
                    <a:pt x="616" y="0"/>
                  </a:cubicBezTo>
                  <a:cubicBezTo>
                    <a:pt x="609" y="0"/>
                    <a:pt x="609" y="7"/>
                    <a:pt x="609" y="14"/>
                  </a:cubicBezTo>
                  <a:cubicBezTo>
                    <a:pt x="602" y="14"/>
                    <a:pt x="602" y="14"/>
                    <a:pt x="602" y="14"/>
                  </a:cubicBezTo>
                  <a:cubicBezTo>
                    <a:pt x="594" y="29"/>
                    <a:pt x="602" y="51"/>
                    <a:pt x="579" y="59"/>
                  </a:cubicBezTo>
                  <a:cubicBezTo>
                    <a:pt x="564" y="66"/>
                    <a:pt x="549" y="37"/>
                    <a:pt x="534" y="29"/>
                  </a:cubicBezTo>
                  <a:cubicBezTo>
                    <a:pt x="527" y="44"/>
                    <a:pt x="512" y="44"/>
                    <a:pt x="505" y="66"/>
                  </a:cubicBezTo>
                  <a:cubicBezTo>
                    <a:pt x="505" y="74"/>
                    <a:pt x="512" y="89"/>
                    <a:pt x="505" y="96"/>
                  </a:cubicBezTo>
                  <a:cubicBezTo>
                    <a:pt x="505" y="103"/>
                    <a:pt x="497" y="103"/>
                    <a:pt x="490" y="111"/>
                  </a:cubicBezTo>
                  <a:cubicBezTo>
                    <a:pt x="475" y="148"/>
                    <a:pt x="505" y="185"/>
                    <a:pt x="475" y="215"/>
                  </a:cubicBezTo>
                  <a:cubicBezTo>
                    <a:pt x="453" y="192"/>
                    <a:pt x="445" y="163"/>
                    <a:pt x="416" y="163"/>
                  </a:cubicBezTo>
                  <a:cubicBezTo>
                    <a:pt x="379" y="163"/>
                    <a:pt x="371" y="178"/>
                    <a:pt x="371" y="207"/>
                  </a:cubicBezTo>
                  <a:cubicBezTo>
                    <a:pt x="349" y="215"/>
                    <a:pt x="334" y="192"/>
                    <a:pt x="327" y="178"/>
                  </a:cubicBezTo>
                  <a:cubicBezTo>
                    <a:pt x="312" y="192"/>
                    <a:pt x="319" y="207"/>
                    <a:pt x="304" y="222"/>
                  </a:cubicBezTo>
                  <a:cubicBezTo>
                    <a:pt x="297" y="237"/>
                    <a:pt x="282" y="252"/>
                    <a:pt x="267" y="260"/>
                  </a:cubicBezTo>
                  <a:cubicBezTo>
                    <a:pt x="245" y="282"/>
                    <a:pt x="237" y="267"/>
                    <a:pt x="208" y="260"/>
                  </a:cubicBezTo>
                  <a:cubicBezTo>
                    <a:pt x="193" y="260"/>
                    <a:pt x="171" y="260"/>
                    <a:pt x="156" y="260"/>
                  </a:cubicBezTo>
                  <a:cubicBezTo>
                    <a:pt x="148" y="274"/>
                    <a:pt x="148" y="289"/>
                    <a:pt x="148" y="304"/>
                  </a:cubicBezTo>
                  <a:cubicBezTo>
                    <a:pt x="119" y="304"/>
                    <a:pt x="104" y="334"/>
                    <a:pt x="74" y="334"/>
                  </a:cubicBezTo>
                  <a:cubicBezTo>
                    <a:pt x="59" y="363"/>
                    <a:pt x="67" y="386"/>
                    <a:pt x="67" y="423"/>
                  </a:cubicBezTo>
                  <a:cubicBezTo>
                    <a:pt x="59" y="460"/>
                    <a:pt x="30" y="467"/>
                    <a:pt x="22" y="505"/>
                  </a:cubicBezTo>
                  <a:cubicBezTo>
                    <a:pt x="0" y="549"/>
                    <a:pt x="52" y="549"/>
                    <a:pt x="59" y="586"/>
                  </a:cubicBezTo>
                  <a:cubicBezTo>
                    <a:pt x="59" y="594"/>
                    <a:pt x="52" y="608"/>
                    <a:pt x="52" y="623"/>
                  </a:cubicBezTo>
                  <a:cubicBezTo>
                    <a:pt x="52" y="638"/>
                    <a:pt x="67" y="660"/>
                    <a:pt x="74" y="675"/>
                  </a:cubicBezTo>
                  <a:cubicBezTo>
                    <a:pt x="82" y="690"/>
                    <a:pt x="89" y="705"/>
                    <a:pt x="96" y="727"/>
                  </a:cubicBezTo>
                  <a:cubicBezTo>
                    <a:pt x="104" y="742"/>
                    <a:pt x="96" y="757"/>
                    <a:pt x="104" y="779"/>
                  </a:cubicBezTo>
                  <a:cubicBezTo>
                    <a:pt x="104" y="802"/>
                    <a:pt x="126" y="824"/>
                    <a:pt x="134" y="846"/>
                  </a:cubicBezTo>
                  <a:cubicBezTo>
                    <a:pt x="134" y="868"/>
                    <a:pt x="119" y="891"/>
                    <a:pt x="119" y="913"/>
                  </a:cubicBezTo>
                  <a:cubicBezTo>
                    <a:pt x="119" y="928"/>
                    <a:pt x="119" y="950"/>
                    <a:pt x="134" y="965"/>
                  </a:cubicBezTo>
                  <a:cubicBezTo>
                    <a:pt x="134" y="972"/>
                    <a:pt x="171" y="994"/>
                    <a:pt x="171" y="987"/>
                  </a:cubicBezTo>
                  <a:cubicBezTo>
                    <a:pt x="171" y="957"/>
                    <a:pt x="156" y="787"/>
                    <a:pt x="223" y="839"/>
                  </a:cubicBezTo>
                  <a:cubicBezTo>
                    <a:pt x="282" y="876"/>
                    <a:pt x="230" y="980"/>
                    <a:pt x="282" y="1032"/>
                  </a:cubicBezTo>
                  <a:cubicBezTo>
                    <a:pt x="327" y="1084"/>
                    <a:pt x="438" y="1009"/>
                    <a:pt x="438" y="950"/>
                  </a:cubicBezTo>
                  <a:cubicBezTo>
                    <a:pt x="438" y="935"/>
                    <a:pt x="423" y="913"/>
                    <a:pt x="416" y="898"/>
                  </a:cubicBezTo>
                  <a:cubicBezTo>
                    <a:pt x="408" y="876"/>
                    <a:pt x="394" y="839"/>
                    <a:pt x="408" y="809"/>
                  </a:cubicBezTo>
                  <a:cubicBezTo>
                    <a:pt x="423" y="779"/>
                    <a:pt x="453" y="772"/>
                    <a:pt x="460" y="735"/>
                  </a:cubicBezTo>
                  <a:cubicBezTo>
                    <a:pt x="468" y="705"/>
                    <a:pt x="490" y="690"/>
                    <a:pt x="520" y="697"/>
                  </a:cubicBezTo>
                  <a:cubicBezTo>
                    <a:pt x="527" y="653"/>
                    <a:pt x="497" y="631"/>
                    <a:pt x="497" y="601"/>
                  </a:cubicBezTo>
                  <a:cubicBezTo>
                    <a:pt x="497" y="571"/>
                    <a:pt x="490" y="519"/>
                    <a:pt x="497" y="497"/>
                  </a:cubicBezTo>
                  <a:cubicBezTo>
                    <a:pt x="549" y="490"/>
                    <a:pt x="520" y="534"/>
                    <a:pt x="542" y="556"/>
                  </a:cubicBezTo>
                  <a:cubicBezTo>
                    <a:pt x="587" y="586"/>
                    <a:pt x="609" y="505"/>
                    <a:pt x="646" y="505"/>
                  </a:cubicBezTo>
                  <a:cubicBezTo>
                    <a:pt x="676" y="497"/>
                    <a:pt x="668" y="519"/>
                    <a:pt x="676" y="542"/>
                  </a:cubicBezTo>
                  <a:cubicBezTo>
                    <a:pt x="676" y="527"/>
                    <a:pt x="705" y="512"/>
                    <a:pt x="705" y="505"/>
                  </a:cubicBezTo>
                  <a:cubicBezTo>
                    <a:pt x="720" y="497"/>
                    <a:pt x="720" y="475"/>
                    <a:pt x="735" y="460"/>
                  </a:cubicBezTo>
                  <a:cubicBezTo>
                    <a:pt x="742" y="430"/>
                    <a:pt x="750" y="393"/>
                    <a:pt x="742" y="356"/>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8" name="Freeform 18">
              <a:extLst>
                <a:ext uri="{FF2B5EF4-FFF2-40B4-BE49-F238E27FC236}">
                  <a16:creationId xmlns:a16="http://schemas.microsoft.com/office/drawing/2014/main" id="{C707D7D3-E0CD-944A-855F-55F0223AC8FA}"/>
                </a:ext>
              </a:extLst>
            </p:cNvPr>
            <p:cNvSpPr>
              <a:spLocks noChangeArrowheads="1"/>
            </p:cNvSpPr>
            <p:nvPr/>
          </p:nvSpPr>
          <p:spPr bwMode="auto">
            <a:xfrm>
              <a:off x="11109766" y="11841434"/>
              <a:ext cx="83880" cy="55247"/>
            </a:xfrm>
            <a:custGeom>
              <a:avLst/>
              <a:gdLst>
                <a:gd name="T0" fmla="*/ 23 w 195"/>
                <a:gd name="T1" fmla="*/ 59 h 127"/>
                <a:gd name="T2" fmla="*/ 23 w 195"/>
                <a:gd name="T3" fmla="*/ 59 h 127"/>
                <a:gd name="T4" fmla="*/ 112 w 195"/>
                <a:gd name="T5" fmla="*/ 74 h 127"/>
                <a:gd name="T6" fmla="*/ 149 w 195"/>
                <a:gd name="T7" fmla="*/ 104 h 127"/>
                <a:gd name="T8" fmla="*/ 194 w 195"/>
                <a:gd name="T9" fmla="*/ 126 h 127"/>
                <a:gd name="T10" fmla="*/ 179 w 195"/>
                <a:gd name="T11" fmla="*/ 96 h 127"/>
                <a:gd name="T12" fmla="*/ 142 w 195"/>
                <a:gd name="T13" fmla="*/ 74 h 127"/>
                <a:gd name="T14" fmla="*/ 127 w 195"/>
                <a:gd name="T15" fmla="*/ 7 h 127"/>
                <a:gd name="T16" fmla="*/ 97 w 195"/>
                <a:gd name="T17" fmla="*/ 29 h 127"/>
                <a:gd name="T18" fmla="*/ 52 w 195"/>
                <a:gd name="T19" fmla="*/ 37 h 127"/>
                <a:gd name="T20" fmla="*/ 0 w 195"/>
                <a:gd name="T21" fmla="*/ 37 h 127"/>
                <a:gd name="T22" fmla="*/ 23 w 195"/>
                <a:gd name="T23" fmla="*/ 5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 h="127">
                  <a:moveTo>
                    <a:pt x="23" y="59"/>
                  </a:moveTo>
                  <a:lnTo>
                    <a:pt x="23" y="59"/>
                  </a:lnTo>
                  <a:cubicBezTo>
                    <a:pt x="45" y="44"/>
                    <a:pt x="89" y="59"/>
                    <a:pt x="112" y="74"/>
                  </a:cubicBezTo>
                  <a:cubicBezTo>
                    <a:pt x="127" y="81"/>
                    <a:pt x="142" y="89"/>
                    <a:pt x="149" y="104"/>
                  </a:cubicBezTo>
                  <a:cubicBezTo>
                    <a:pt x="164" y="111"/>
                    <a:pt x="171" y="126"/>
                    <a:pt x="194" y="126"/>
                  </a:cubicBezTo>
                  <a:cubicBezTo>
                    <a:pt x="186" y="118"/>
                    <a:pt x="186" y="104"/>
                    <a:pt x="179" y="96"/>
                  </a:cubicBezTo>
                  <a:cubicBezTo>
                    <a:pt x="171" y="81"/>
                    <a:pt x="156" y="81"/>
                    <a:pt x="142" y="74"/>
                  </a:cubicBezTo>
                  <a:cubicBezTo>
                    <a:pt x="119" y="59"/>
                    <a:pt x="127" y="37"/>
                    <a:pt x="127" y="7"/>
                  </a:cubicBezTo>
                  <a:cubicBezTo>
                    <a:pt x="104" y="0"/>
                    <a:pt x="104" y="15"/>
                    <a:pt x="97" y="29"/>
                  </a:cubicBezTo>
                  <a:cubicBezTo>
                    <a:pt x="82" y="37"/>
                    <a:pt x="67" y="37"/>
                    <a:pt x="52" y="37"/>
                  </a:cubicBezTo>
                  <a:cubicBezTo>
                    <a:pt x="37" y="37"/>
                    <a:pt x="15" y="37"/>
                    <a:pt x="0" y="37"/>
                  </a:cubicBezTo>
                  <a:cubicBezTo>
                    <a:pt x="15" y="44"/>
                    <a:pt x="23" y="52"/>
                    <a:pt x="23" y="59"/>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9" name="Freeform 19">
              <a:extLst>
                <a:ext uri="{FF2B5EF4-FFF2-40B4-BE49-F238E27FC236}">
                  <a16:creationId xmlns:a16="http://schemas.microsoft.com/office/drawing/2014/main" id="{3AD9FDFA-F8E5-4B4F-B324-389528238393}"/>
                </a:ext>
              </a:extLst>
            </p:cNvPr>
            <p:cNvSpPr>
              <a:spLocks noChangeArrowheads="1"/>
            </p:cNvSpPr>
            <p:nvPr/>
          </p:nvSpPr>
          <p:spPr bwMode="auto">
            <a:xfrm>
              <a:off x="15065475" y="6981529"/>
              <a:ext cx="9531" cy="17146"/>
            </a:xfrm>
            <a:custGeom>
              <a:avLst/>
              <a:gdLst>
                <a:gd name="T0" fmla="*/ 23 w 24"/>
                <a:gd name="T1" fmla="*/ 30 h 39"/>
                <a:gd name="T2" fmla="*/ 23 w 24"/>
                <a:gd name="T3" fmla="*/ 30 h 39"/>
                <a:gd name="T4" fmla="*/ 23 w 24"/>
                <a:gd name="T5" fmla="*/ 0 h 39"/>
                <a:gd name="T6" fmla="*/ 0 w 24"/>
                <a:gd name="T7" fmla="*/ 38 h 39"/>
                <a:gd name="T8" fmla="*/ 23 w 24"/>
                <a:gd name="T9" fmla="*/ 30 h 39"/>
              </a:gdLst>
              <a:ahLst/>
              <a:cxnLst>
                <a:cxn ang="0">
                  <a:pos x="T0" y="T1"/>
                </a:cxn>
                <a:cxn ang="0">
                  <a:pos x="T2" y="T3"/>
                </a:cxn>
                <a:cxn ang="0">
                  <a:pos x="T4" y="T5"/>
                </a:cxn>
                <a:cxn ang="0">
                  <a:pos x="T6" y="T7"/>
                </a:cxn>
                <a:cxn ang="0">
                  <a:pos x="T8" y="T9"/>
                </a:cxn>
              </a:cxnLst>
              <a:rect l="0" t="0" r="r" b="b"/>
              <a:pathLst>
                <a:path w="24" h="39">
                  <a:moveTo>
                    <a:pt x="23" y="30"/>
                  </a:moveTo>
                  <a:lnTo>
                    <a:pt x="23" y="30"/>
                  </a:lnTo>
                  <a:cubicBezTo>
                    <a:pt x="23" y="23"/>
                    <a:pt x="23" y="15"/>
                    <a:pt x="23" y="0"/>
                  </a:cubicBezTo>
                  <a:cubicBezTo>
                    <a:pt x="15" y="8"/>
                    <a:pt x="0" y="23"/>
                    <a:pt x="0" y="38"/>
                  </a:cubicBezTo>
                  <a:cubicBezTo>
                    <a:pt x="8" y="30"/>
                    <a:pt x="15" y="38"/>
                    <a:pt x="23" y="3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0" name="Freeform 20">
              <a:extLst>
                <a:ext uri="{FF2B5EF4-FFF2-40B4-BE49-F238E27FC236}">
                  <a16:creationId xmlns:a16="http://schemas.microsoft.com/office/drawing/2014/main" id="{20DC9D5B-9B55-A740-A8FE-CFB6C54CEFD8}"/>
                </a:ext>
              </a:extLst>
            </p:cNvPr>
            <p:cNvSpPr>
              <a:spLocks noChangeArrowheads="1"/>
            </p:cNvSpPr>
            <p:nvPr/>
          </p:nvSpPr>
          <p:spPr bwMode="auto">
            <a:xfrm>
              <a:off x="11098328" y="11854770"/>
              <a:ext cx="13345" cy="3810"/>
            </a:xfrm>
            <a:custGeom>
              <a:avLst/>
              <a:gdLst>
                <a:gd name="T0" fmla="*/ 29 w 30"/>
                <a:gd name="T1" fmla="*/ 8 h 9"/>
                <a:gd name="T2" fmla="*/ 29 w 30"/>
                <a:gd name="T3" fmla="*/ 8 h 9"/>
                <a:gd name="T4" fmla="*/ 7 w 30"/>
                <a:gd name="T5" fmla="*/ 0 h 9"/>
                <a:gd name="T6" fmla="*/ 0 w 30"/>
                <a:gd name="T7" fmla="*/ 0 h 9"/>
                <a:gd name="T8" fmla="*/ 15 w 30"/>
                <a:gd name="T9" fmla="*/ 8 h 9"/>
                <a:gd name="T10" fmla="*/ 29 w 30"/>
                <a:gd name="T11" fmla="*/ 8 h 9"/>
              </a:gdLst>
              <a:ahLst/>
              <a:cxnLst>
                <a:cxn ang="0">
                  <a:pos x="T0" y="T1"/>
                </a:cxn>
                <a:cxn ang="0">
                  <a:pos x="T2" y="T3"/>
                </a:cxn>
                <a:cxn ang="0">
                  <a:pos x="T4" y="T5"/>
                </a:cxn>
                <a:cxn ang="0">
                  <a:pos x="T6" y="T7"/>
                </a:cxn>
                <a:cxn ang="0">
                  <a:pos x="T8" y="T9"/>
                </a:cxn>
                <a:cxn ang="0">
                  <a:pos x="T10" y="T11"/>
                </a:cxn>
              </a:cxnLst>
              <a:rect l="0" t="0" r="r" b="b"/>
              <a:pathLst>
                <a:path w="30" h="9">
                  <a:moveTo>
                    <a:pt x="29" y="8"/>
                  </a:moveTo>
                  <a:lnTo>
                    <a:pt x="29" y="8"/>
                  </a:lnTo>
                  <a:cubicBezTo>
                    <a:pt x="22" y="8"/>
                    <a:pt x="15" y="0"/>
                    <a:pt x="7" y="0"/>
                  </a:cubicBezTo>
                  <a:lnTo>
                    <a:pt x="0" y="0"/>
                  </a:lnTo>
                  <a:cubicBezTo>
                    <a:pt x="7" y="8"/>
                    <a:pt x="15" y="8"/>
                    <a:pt x="15" y="8"/>
                  </a:cubicBezTo>
                  <a:cubicBezTo>
                    <a:pt x="22" y="8"/>
                    <a:pt x="29" y="8"/>
                    <a:pt x="29" y="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1" name="Freeform 21">
              <a:extLst>
                <a:ext uri="{FF2B5EF4-FFF2-40B4-BE49-F238E27FC236}">
                  <a16:creationId xmlns:a16="http://schemas.microsoft.com/office/drawing/2014/main" id="{1D3871D9-5097-B444-BEF0-05116335088C}"/>
                </a:ext>
              </a:extLst>
            </p:cNvPr>
            <p:cNvSpPr>
              <a:spLocks noChangeArrowheads="1"/>
            </p:cNvSpPr>
            <p:nvPr/>
          </p:nvSpPr>
          <p:spPr bwMode="auto">
            <a:xfrm>
              <a:off x="15299957" y="6562408"/>
              <a:ext cx="516626" cy="552478"/>
            </a:xfrm>
            <a:custGeom>
              <a:avLst/>
              <a:gdLst>
                <a:gd name="T0" fmla="*/ 1018 w 1197"/>
                <a:gd name="T1" fmla="*/ 14 h 1278"/>
                <a:gd name="T2" fmla="*/ 943 w 1197"/>
                <a:gd name="T3" fmla="*/ 59 h 1278"/>
                <a:gd name="T4" fmla="*/ 921 w 1197"/>
                <a:gd name="T5" fmla="*/ 118 h 1278"/>
                <a:gd name="T6" fmla="*/ 795 w 1197"/>
                <a:gd name="T7" fmla="*/ 141 h 1278"/>
                <a:gd name="T8" fmla="*/ 743 w 1197"/>
                <a:gd name="T9" fmla="*/ 133 h 1278"/>
                <a:gd name="T10" fmla="*/ 683 w 1197"/>
                <a:gd name="T11" fmla="*/ 141 h 1278"/>
                <a:gd name="T12" fmla="*/ 543 w 1197"/>
                <a:gd name="T13" fmla="*/ 148 h 1278"/>
                <a:gd name="T14" fmla="*/ 498 w 1197"/>
                <a:gd name="T15" fmla="*/ 237 h 1278"/>
                <a:gd name="T16" fmla="*/ 409 w 1197"/>
                <a:gd name="T17" fmla="*/ 371 h 1278"/>
                <a:gd name="T18" fmla="*/ 290 w 1197"/>
                <a:gd name="T19" fmla="*/ 319 h 1278"/>
                <a:gd name="T20" fmla="*/ 246 w 1197"/>
                <a:gd name="T21" fmla="*/ 356 h 1278"/>
                <a:gd name="T22" fmla="*/ 201 w 1197"/>
                <a:gd name="T23" fmla="*/ 453 h 1278"/>
                <a:gd name="T24" fmla="*/ 149 w 1197"/>
                <a:gd name="T25" fmla="*/ 512 h 1278"/>
                <a:gd name="T26" fmla="*/ 134 w 1197"/>
                <a:gd name="T27" fmla="*/ 675 h 1278"/>
                <a:gd name="T28" fmla="*/ 52 w 1197"/>
                <a:gd name="T29" fmla="*/ 831 h 1278"/>
                <a:gd name="T30" fmla="*/ 23 w 1197"/>
                <a:gd name="T31" fmla="*/ 980 h 1278"/>
                <a:gd name="T32" fmla="*/ 38 w 1197"/>
                <a:gd name="T33" fmla="*/ 1054 h 1278"/>
                <a:gd name="T34" fmla="*/ 8 w 1197"/>
                <a:gd name="T35" fmla="*/ 1143 h 1278"/>
                <a:gd name="T36" fmla="*/ 134 w 1197"/>
                <a:gd name="T37" fmla="*/ 1180 h 1278"/>
                <a:gd name="T38" fmla="*/ 275 w 1197"/>
                <a:gd name="T39" fmla="*/ 1173 h 1278"/>
                <a:gd name="T40" fmla="*/ 283 w 1197"/>
                <a:gd name="T41" fmla="*/ 1165 h 1278"/>
                <a:gd name="T42" fmla="*/ 357 w 1197"/>
                <a:gd name="T43" fmla="*/ 1158 h 1278"/>
                <a:gd name="T44" fmla="*/ 446 w 1197"/>
                <a:gd name="T45" fmla="*/ 1143 h 1278"/>
                <a:gd name="T46" fmla="*/ 602 w 1197"/>
                <a:gd name="T47" fmla="*/ 1217 h 1278"/>
                <a:gd name="T48" fmla="*/ 795 w 1197"/>
                <a:gd name="T49" fmla="*/ 1270 h 1278"/>
                <a:gd name="T50" fmla="*/ 906 w 1197"/>
                <a:gd name="T51" fmla="*/ 995 h 1278"/>
                <a:gd name="T52" fmla="*/ 958 w 1197"/>
                <a:gd name="T53" fmla="*/ 891 h 1278"/>
                <a:gd name="T54" fmla="*/ 973 w 1197"/>
                <a:gd name="T55" fmla="*/ 839 h 1278"/>
                <a:gd name="T56" fmla="*/ 1018 w 1197"/>
                <a:gd name="T57" fmla="*/ 742 h 1278"/>
                <a:gd name="T58" fmla="*/ 1062 w 1197"/>
                <a:gd name="T59" fmla="*/ 660 h 1278"/>
                <a:gd name="T60" fmla="*/ 1107 w 1197"/>
                <a:gd name="T61" fmla="*/ 579 h 1278"/>
                <a:gd name="T62" fmla="*/ 1174 w 1197"/>
                <a:gd name="T63" fmla="*/ 438 h 1278"/>
                <a:gd name="T64" fmla="*/ 1196 w 1197"/>
                <a:gd name="T65" fmla="*/ 356 h 1278"/>
                <a:gd name="T66" fmla="*/ 1085 w 1197"/>
                <a:gd name="T67" fmla="*/ 304 h 1278"/>
                <a:gd name="T68" fmla="*/ 1122 w 1197"/>
                <a:gd name="T69" fmla="*/ 185 h 1278"/>
                <a:gd name="T70" fmla="*/ 1010 w 1197"/>
                <a:gd name="T71" fmla="*/ 141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97" h="1278">
                  <a:moveTo>
                    <a:pt x="1018" y="14"/>
                  </a:moveTo>
                  <a:lnTo>
                    <a:pt x="1018" y="14"/>
                  </a:lnTo>
                  <a:cubicBezTo>
                    <a:pt x="1003" y="14"/>
                    <a:pt x="1003" y="7"/>
                    <a:pt x="995" y="0"/>
                  </a:cubicBezTo>
                  <a:cubicBezTo>
                    <a:pt x="988" y="0"/>
                    <a:pt x="951" y="52"/>
                    <a:pt x="943" y="59"/>
                  </a:cubicBezTo>
                  <a:cubicBezTo>
                    <a:pt x="943" y="66"/>
                    <a:pt x="936" y="74"/>
                    <a:pt x="928" y="81"/>
                  </a:cubicBezTo>
                  <a:cubicBezTo>
                    <a:pt x="928" y="96"/>
                    <a:pt x="936" y="103"/>
                    <a:pt x="921" y="118"/>
                  </a:cubicBezTo>
                  <a:cubicBezTo>
                    <a:pt x="906" y="126"/>
                    <a:pt x="877" y="126"/>
                    <a:pt x="862" y="126"/>
                  </a:cubicBezTo>
                  <a:cubicBezTo>
                    <a:pt x="832" y="126"/>
                    <a:pt x="817" y="133"/>
                    <a:pt x="795" y="141"/>
                  </a:cubicBezTo>
                  <a:cubicBezTo>
                    <a:pt x="788" y="148"/>
                    <a:pt x="780" y="148"/>
                    <a:pt x="765" y="148"/>
                  </a:cubicBezTo>
                  <a:cubicBezTo>
                    <a:pt x="750" y="148"/>
                    <a:pt x="758" y="133"/>
                    <a:pt x="743" y="133"/>
                  </a:cubicBezTo>
                  <a:cubicBezTo>
                    <a:pt x="736" y="133"/>
                    <a:pt x="721" y="148"/>
                    <a:pt x="713" y="148"/>
                  </a:cubicBezTo>
                  <a:cubicBezTo>
                    <a:pt x="698" y="148"/>
                    <a:pt x="698" y="141"/>
                    <a:pt x="683" y="141"/>
                  </a:cubicBezTo>
                  <a:cubicBezTo>
                    <a:pt x="661" y="133"/>
                    <a:pt x="639" y="133"/>
                    <a:pt x="617" y="133"/>
                  </a:cubicBezTo>
                  <a:cubicBezTo>
                    <a:pt x="587" y="133"/>
                    <a:pt x="565" y="133"/>
                    <a:pt x="543" y="148"/>
                  </a:cubicBezTo>
                  <a:cubicBezTo>
                    <a:pt x="520" y="155"/>
                    <a:pt x="483" y="155"/>
                    <a:pt x="476" y="178"/>
                  </a:cubicBezTo>
                  <a:cubicBezTo>
                    <a:pt x="505" y="185"/>
                    <a:pt x="513" y="208"/>
                    <a:pt x="498" y="237"/>
                  </a:cubicBezTo>
                  <a:cubicBezTo>
                    <a:pt x="483" y="252"/>
                    <a:pt x="476" y="267"/>
                    <a:pt x="461" y="282"/>
                  </a:cubicBezTo>
                  <a:cubicBezTo>
                    <a:pt x="431" y="304"/>
                    <a:pt x="424" y="334"/>
                    <a:pt x="409" y="371"/>
                  </a:cubicBezTo>
                  <a:cubicBezTo>
                    <a:pt x="386" y="356"/>
                    <a:pt x="364" y="341"/>
                    <a:pt x="334" y="334"/>
                  </a:cubicBezTo>
                  <a:cubicBezTo>
                    <a:pt x="334" y="326"/>
                    <a:pt x="312" y="319"/>
                    <a:pt x="290" y="319"/>
                  </a:cubicBezTo>
                  <a:cubicBezTo>
                    <a:pt x="290" y="319"/>
                    <a:pt x="290" y="326"/>
                    <a:pt x="297" y="326"/>
                  </a:cubicBezTo>
                  <a:cubicBezTo>
                    <a:pt x="268" y="326"/>
                    <a:pt x="260" y="341"/>
                    <a:pt x="246" y="356"/>
                  </a:cubicBezTo>
                  <a:cubicBezTo>
                    <a:pt x="238" y="363"/>
                    <a:pt x="216" y="386"/>
                    <a:pt x="208" y="393"/>
                  </a:cubicBezTo>
                  <a:cubicBezTo>
                    <a:pt x="201" y="408"/>
                    <a:pt x="208" y="438"/>
                    <a:pt x="201" y="453"/>
                  </a:cubicBezTo>
                  <a:cubicBezTo>
                    <a:pt x="201" y="475"/>
                    <a:pt x="193" y="490"/>
                    <a:pt x="186" y="505"/>
                  </a:cubicBezTo>
                  <a:cubicBezTo>
                    <a:pt x="171" y="505"/>
                    <a:pt x="164" y="505"/>
                    <a:pt x="149" y="512"/>
                  </a:cubicBezTo>
                  <a:cubicBezTo>
                    <a:pt x="171" y="542"/>
                    <a:pt x="156" y="564"/>
                    <a:pt x="149" y="594"/>
                  </a:cubicBezTo>
                  <a:cubicBezTo>
                    <a:pt x="141" y="623"/>
                    <a:pt x="149" y="653"/>
                    <a:pt x="134" y="675"/>
                  </a:cubicBezTo>
                  <a:cubicBezTo>
                    <a:pt x="112" y="675"/>
                    <a:pt x="89" y="675"/>
                    <a:pt x="67" y="675"/>
                  </a:cubicBezTo>
                  <a:cubicBezTo>
                    <a:pt x="60" y="727"/>
                    <a:pt x="60" y="779"/>
                    <a:pt x="52" y="831"/>
                  </a:cubicBezTo>
                  <a:cubicBezTo>
                    <a:pt x="52" y="861"/>
                    <a:pt x="52" y="883"/>
                    <a:pt x="38" y="905"/>
                  </a:cubicBezTo>
                  <a:cubicBezTo>
                    <a:pt x="23" y="935"/>
                    <a:pt x="23" y="950"/>
                    <a:pt x="23" y="980"/>
                  </a:cubicBezTo>
                  <a:cubicBezTo>
                    <a:pt x="15" y="987"/>
                    <a:pt x="15" y="987"/>
                    <a:pt x="15" y="987"/>
                  </a:cubicBezTo>
                  <a:cubicBezTo>
                    <a:pt x="23" y="1010"/>
                    <a:pt x="38" y="1039"/>
                    <a:pt x="38" y="1054"/>
                  </a:cubicBezTo>
                  <a:cubicBezTo>
                    <a:pt x="38" y="1069"/>
                    <a:pt x="38" y="1084"/>
                    <a:pt x="30" y="1099"/>
                  </a:cubicBezTo>
                  <a:cubicBezTo>
                    <a:pt x="23" y="1121"/>
                    <a:pt x="0" y="1121"/>
                    <a:pt x="8" y="1143"/>
                  </a:cubicBezTo>
                  <a:cubicBezTo>
                    <a:pt x="38" y="1158"/>
                    <a:pt x="67" y="1151"/>
                    <a:pt x="97" y="1158"/>
                  </a:cubicBezTo>
                  <a:cubicBezTo>
                    <a:pt x="127" y="1165"/>
                    <a:pt x="119" y="1165"/>
                    <a:pt x="134" y="1180"/>
                  </a:cubicBezTo>
                  <a:cubicBezTo>
                    <a:pt x="149" y="1188"/>
                    <a:pt x="171" y="1180"/>
                    <a:pt x="186" y="1180"/>
                  </a:cubicBezTo>
                  <a:cubicBezTo>
                    <a:pt x="208" y="1180"/>
                    <a:pt x="260" y="1165"/>
                    <a:pt x="275" y="1173"/>
                  </a:cubicBezTo>
                  <a:lnTo>
                    <a:pt x="283" y="1180"/>
                  </a:lnTo>
                  <a:cubicBezTo>
                    <a:pt x="283" y="1173"/>
                    <a:pt x="283" y="1173"/>
                    <a:pt x="283" y="1165"/>
                  </a:cubicBezTo>
                  <a:cubicBezTo>
                    <a:pt x="290" y="1151"/>
                    <a:pt x="290" y="1121"/>
                    <a:pt x="312" y="1113"/>
                  </a:cubicBezTo>
                  <a:cubicBezTo>
                    <a:pt x="327" y="1113"/>
                    <a:pt x="349" y="1151"/>
                    <a:pt x="357" y="1158"/>
                  </a:cubicBezTo>
                  <a:cubicBezTo>
                    <a:pt x="372" y="1173"/>
                    <a:pt x="394" y="1195"/>
                    <a:pt x="416" y="1202"/>
                  </a:cubicBezTo>
                  <a:cubicBezTo>
                    <a:pt x="453" y="1202"/>
                    <a:pt x="446" y="1173"/>
                    <a:pt x="446" y="1143"/>
                  </a:cubicBezTo>
                  <a:cubicBezTo>
                    <a:pt x="476" y="1143"/>
                    <a:pt x="528" y="1136"/>
                    <a:pt x="550" y="1143"/>
                  </a:cubicBezTo>
                  <a:cubicBezTo>
                    <a:pt x="580" y="1158"/>
                    <a:pt x="580" y="1217"/>
                    <a:pt x="602" y="1217"/>
                  </a:cubicBezTo>
                  <a:cubicBezTo>
                    <a:pt x="602" y="1165"/>
                    <a:pt x="676" y="1165"/>
                    <a:pt x="713" y="1180"/>
                  </a:cubicBezTo>
                  <a:cubicBezTo>
                    <a:pt x="750" y="1202"/>
                    <a:pt x="780" y="1232"/>
                    <a:pt x="795" y="1270"/>
                  </a:cubicBezTo>
                  <a:cubicBezTo>
                    <a:pt x="854" y="1277"/>
                    <a:pt x="884" y="1084"/>
                    <a:pt x="891" y="1054"/>
                  </a:cubicBezTo>
                  <a:cubicBezTo>
                    <a:pt x="899" y="1032"/>
                    <a:pt x="899" y="1010"/>
                    <a:pt x="906" y="995"/>
                  </a:cubicBezTo>
                  <a:cubicBezTo>
                    <a:pt x="914" y="972"/>
                    <a:pt x="928" y="965"/>
                    <a:pt x="936" y="943"/>
                  </a:cubicBezTo>
                  <a:cubicBezTo>
                    <a:pt x="943" y="928"/>
                    <a:pt x="943" y="905"/>
                    <a:pt x="958" y="891"/>
                  </a:cubicBezTo>
                  <a:cubicBezTo>
                    <a:pt x="966" y="876"/>
                    <a:pt x="966" y="883"/>
                    <a:pt x="973" y="868"/>
                  </a:cubicBezTo>
                  <a:cubicBezTo>
                    <a:pt x="973" y="861"/>
                    <a:pt x="973" y="846"/>
                    <a:pt x="973" y="839"/>
                  </a:cubicBezTo>
                  <a:cubicBezTo>
                    <a:pt x="973" y="816"/>
                    <a:pt x="981" y="809"/>
                    <a:pt x="988" y="787"/>
                  </a:cubicBezTo>
                  <a:cubicBezTo>
                    <a:pt x="995" y="765"/>
                    <a:pt x="988" y="757"/>
                    <a:pt x="1018" y="742"/>
                  </a:cubicBezTo>
                  <a:cubicBezTo>
                    <a:pt x="1040" y="742"/>
                    <a:pt x="1055" y="742"/>
                    <a:pt x="1062" y="712"/>
                  </a:cubicBezTo>
                  <a:cubicBezTo>
                    <a:pt x="1070" y="698"/>
                    <a:pt x="1062" y="675"/>
                    <a:pt x="1062" y="660"/>
                  </a:cubicBezTo>
                  <a:cubicBezTo>
                    <a:pt x="1085" y="646"/>
                    <a:pt x="1099" y="646"/>
                    <a:pt x="1107" y="623"/>
                  </a:cubicBezTo>
                  <a:cubicBezTo>
                    <a:pt x="1107" y="608"/>
                    <a:pt x="1107" y="594"/>
                    <a:pt x="1107" y="579"/>
                  </a:cubicBezTo>
                  <a:cubicBezTo>
                    <a:pt x="1114" y="542"/>
                    <a:pt x="1137" y="549"/>
                    <a:pt x="1159" y="527"/>
                  </a:cubicBezTo>
                  <a:cubicBezTo>
                    <a:pt x="1174" y="497"/>
                    <a:pt x="1159" y="467"/>
                    <a:pt x="1174" y="438"/>
                  </a:cubicBezTo>
                  <a:cubicBezTo>
                    <a:pt x="1188" y="408"/>
                    <a:pt x="1188" y="408"/>
                    <a:pt x="1188" y="408"/>
                  </a:cubicBezTo>
                  <a:cubicBezTo>
                    <a:pt x="1196" y="393"/>
                    <a:pt x="1196" y="371"/>
                    <a:pt x="1196" y="356"/>
                  </a:cubicBezTo>
                  <a:cubicBezTo>
                    <a:pt x="1166" y="349"/>
                    <a:pt x="1159" y="349"/>
                    <a:pt x="1137" y="334"/>
                  </a:cubicBezTo>
                  <a:cubicBezTo>
                    <a:pt x="1122" y="326"/>
                    <a:pt x="1099" y="311"/>
                    <a:pt x="1085" y="304"/>
                  </a:cubicBezTo>
                  <a:cubicBezTo>
                    <a:pt x="1085" y="282"/>
                    <a:pt x="1085" y="237"/>
                    <a:pt x="1092" y="215"/>
                  </a:cubicBezTo>
                  <a:cubicBezTo>
                    <a:pt x="1099" y="200"/>
                    <a:pt x="1114" y="200"/>
                    <a:pt x="1122" y="185"/>
                  </a:cubicBezTo>
                  <a:cubicBezTo>
                    <a:pt x="1122" y="185"/>
                    <a:pt x="1122" y="178"/>
                    <a:pt x="1122" y="163"/>
                  </a:cubicBezTo>
                  <a:cubicBezTo>
                    <a:pt x="1085" y="163"/>
                    <a:pt x="1048" y="141"/>
                    <a:pt x="1010" y="141"/>
                  </a:cubicBezTo>
                  <a:cubicBezTo>
                    <a:pt x="1010" y="96"/>
                    <a:pt x="1018" y="59"/>
                    <a:pt x="1018" y="1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2" name="Freeform 22">
              <a:extLst>
                <a:ext uri="{FF2B5EF4-FFF2-40B4-BE49-F238E27FC236}">
                  <a16:creationId xmlns:a16="http://schemas.microsoft.com/office/drawing/2014/main" id="{B296EA62-B95B-FB44-BDF9-A387381A0667}"/>
                </a:ext>
              </a:extLst>
            </p:cNvPr>
            <p:cNvSpPr>
              <a:spLocks noChangeArrowheads="1"/>
            </p:cNvSpPr>
            <p:nvPr/>
          </p:nvSpPr>
          <p:spPr bwMode="auto">
            <a:xfrm>
              <a:off x="14863400" y="5305042"/>
              <a:ext cx="1631849" cy="1417393"/>
            </a:xfrm>
            <a:custGeom>
              <a:avLst/>
              <a:gdLst>
                <a:gd name="T0" fmla="*/ 3706 w 3774"/>
                <a:gd name="T1" fmla="*/ 839 h 3283"/>
                <a:gd name="T2" fmla="*/ 3476 w 3774"/>
                <a:gd name="T3" fmla="*/ 779 h 3283"/>
                <a:gd name="T4" fmla="*/ 3171 w 3774"/>
                <a:gd name="T5" fmla="*/ 727 h 3283"/>
                <a:gd name="T6" fmla="*/ 3052 w 3774"/>
                <a:gd name="T7" fmla="*/ 720 h 3283"/>
                <a:gd name="T8" fmla="*/ 3171 w 3774"/>
                <a:gd name="T9" fmla="*/ 490 h 3283"/>
                <a:gd name="T10" fmla="*/ 2941 w 3774"/>
                <a:gd name="T11" fmla="*/ 378 h 3283"/>
                <a:gd name="T12" fmla="*/ 2867 w 3774"/>
                <a:gd name="T13" fmla="*/ 282 h 3283"/>
                <a:gd name="T14" fmla="*/ 2926 w 3774"/>
                <a:gd name="T15" fmla="*/ 148 h 3283"/>
                <a:gd name="T16" fmla="*/ 2755 w 3774"/>
                <a:gd name="T17" fmla="*/ 29 h 3283"/>
                <a:gd name="T18" fmla="*/ 2458 w 3774"/>
                <a:gd name="T19" fmla="*/ 237 h 3283"/>
                <a:gd name="T20" fmla="*/ 2362 w 3774"/>
                <a:gd name="T21" fmla="*/ 371 h 3283"/>
                <a:gd name="T22" fmla="*/ 1857 w 3774"/>
                <a:gd name="T23" fmla="*/ 208 h 3283"/>
                <a:gd name="T24" fmla="*/ 1567 w 3774"/>
                <a:gd name="T25" fmla="*/ 505 h 3283"/>
                <a:gd name="T26" fmla="*/ 1344 w 3774"/>
                <a:gd name="T27" fmla="*/ 690 h 3283"/>
                <a:gd name="T28" fmla="*/ 1018 w 3774"/>
                <a:gd name="T29" fmla="*/ 787 h 3283"/>
                <a:gd name="T30" fmla="*/ 906 w 3774"/>
                <a:gd name="T31" fmla="*/ 1032 h 3283"/>
                <a:gd name="T32" fmla="*/ 706 w 3774"/>
                <a:gd name="T33" fmla="*/ 1188 h 3283"/>
                <a:gd name="T34" fmla="*/ 454 w 3774"/>
                <a:gd name="T35" fmla="*/ 1403 h 3283"/>
                <a:gd name="T36" fmla="*/ 305 w 3774"/>
                <a:gd name="T37" fmla="*/ 1470 h 3283"/>
                <a:gd name="T38" fmla="*/ 0 w 3774"/>
                <a:gd name="T39" fmla="*/ 1574 h 3283"/>
                <a:gd name="T40" fmla="*/ 201 w 3774"/>
                <a:gd name="T41" fmla="*/ 1730 h 3283"/>
                <a:gd name="T42" fmla="*/ 349 w 3774"/>
                <a:gd name="T43" fmla="*/ 1841 h 3283"/>
                <a:gd name="T44" fmla="*/ 386 w 3774"/>
                <a:gd name="T45" fmla="*/ 2116 h 3283"/>
                <a:gd name="T46" fmla="*/ 386 w 3774"/>
                <a:gd name="T47" fmla="*/ 2153 h 3283"/>
                <a:gd name="T48" fmla="*/ 661 w 3774"/>
                <a:gd name="T49" fmla="*/ 2072 h 3283"/>
                <a:gd name="T50" fmla="*/ 944 w 3774"/>
                <a:gd name="T51" fmla="*/ 2079 h 3283"/>
                <a:gd name="T52" fmla="*/ 1285 w 3774"/>
                <a:gd name="T53" fmla="*/ 2027 h 3283"/>
                <a:gd name="T54" fmla="*/ 1486 w 3774"/>
                <a:gd name="T55" fmla="*/ 1938 h 3283"/>
                <a:gd name="T56" fmla="*/ 1597 w 3774"/>
                <a:gd name="T57" fmla="*/ 1745 h 3283"/>
                <a:gd name="T58" fmla="*/ 1693 w 3774"/>
                <a:gd name="T59" fmla="*/ 1552 h 3283"/>
                <a:gd name="T60" fmla="*/ 1842 w 3774"/>
                <a:gd name="T61" fmla="*/ 1537 h 3283"/>
                <a:gd name="T62" fmla="*/ 2080 w 3774"/>
                <a:gd name="T63" fmla="*/ 1425 h 3283"/>
                <a:gd name="T64" fmla="*/ 2161 w 3774"/>
                <a:gd name="T65" fmla="*/ 1396 h 3283"/>
                <a:gd name="T66" fmla="*/ 2310 w 3774"/>
                <a:gd name="T67" fmla="*/ 1329 h 3283"/>
                <a:gd name="T68" fmla="*/ 2444 w 3774"/>
                <a:gd name="T69" fmla="*/ 1270 h 3283"/>
                <a:gd name="T70" fmla="*/ 2703 w 3774"/>
                <a:gd name="T71" fmla="*/ 1180 h 3283"/>
                <a:gd name="T72" fmla="*/ 2718 w 3774"/>
                <a:gd name="T73" fmla="*/ 1351 h 3283"/>
                <a:gd name="T74" fmla="*/ 2860 w 3774"/>
                <a:gd name="T75" fmla="*/ 1552 h 3283"/>
                <a:gd name="T76" fmla="*/ 2592 w 3774"/>
                <a:gd name="T77" fmla="*/ 1700 h 3283"/>
                <a:gd name="T78" fmla="*/ 2458 w 3774"/>
                <a:gd name="T79" fmla="*/ 1864 h 3283"/>
                <a:gd name="T80" fmla="*/ 2280 w 3774"/>
                <a:gd name="T81" fmla="*/ 1975 h 3283"/>
                <a:gd name="T82" fmla="*/ 2087 w 3774"/>
                <a:gd name="T83" fmla="*/ 2123 h 3283"/>
                <a:gd name="T84" fmla="*/ 1812 w 3774"/>
                <a:gd name="T85" fmla="*/ 2354 h 3283"/>
                <a:gd name="T86" fmla="*/ 1612 w 3774"/>
                <a:gd name="T87" fmla="*/ 2584 h 3283"/>
                <a:gd name="T88" fmla="*/ 1486 w 3774"/>
                <a:gd name="T89" fmla="*/ 2747 h 3283"/>
                <a:gd name="T90" fmla="*/ 1285 w 3774"/>
                <a:gd name="T91" fmla="*/ 2992 h 3283"/>
                <a:gd name="T92" fmla="*/ 1300 w 3774"/>
                <a:gd name="T93" fmla="*/ 3230 h 3283"/>
                <a:gd name="T94" fmla="*/ 1486 w 3774"/>
                <a:gd name="T95" fmla="*/ 3089 h 3283"/>
                <a:gd name="T96" fmla="*/ 1753 w 3774"/>
                <a:gd name="T97" fmla="*/ 3044 h 3283"/>
                <a:gd name="T98" fmla="*/ 1938 w 3774"/>
                <a:gd name="T99" fmla="*/ 2992 h 3283"/>
                <a:gd name="T100" fmla="*/ 2132 w 3774"/>
                <a:gd name="T101" fmla="*/ 3074 h 3283"/>
                <a:gd name="T102" fmla="*/ 2273 w 3774"/>
                <a:gd name="T103" fmla="*/ 2903 h 3283"/>
                <a:gd name="T104" fmla="*/ 2347 w 3774"/>
                <a:gd name="T105" fmla="*/ 2651 h 3283"/>
                <a:gd name="T106" fmla="*/ 2369 w 3774"/>
                <a:gd name="T107" fmla="*/ 2406 h 3283"/>
                <a:gd name="T108" fmla="*/ 2495 w 3774"/>
                <a:gd name="T109" fmla="*/ 2109 h 3283"/>
                <a:gd name="T110" fmla="*/ 2726 w 3774"/>
                <a:gd name="T111" fmla="*/ 1938 h 3283"/>
                <a:gd name="T112" fmla="*/ 3112 w 3774"/>
                <a:gd name="T113" fmla="*/ 1604 h 3283"/>
                <a:gd name="T114" fmla="*/ 3327 w 3774"/>
                <a:gd name="T115" fmla="*/ 1544 h 3283"/>
                <a:gd name="T116" fmla="*/ 3483 w 3774"/>
                <a:gd name="T117" fmla="*/ 1626 h 3283"/>
                <a:gd name="T118" fmla="*/ 3587 w 3774"/>
                <a:gd name="T119" fmla="*/ 1537 h 3283"/>
                <a:gd name="T120" fmla="*/ 3491 w 3774"/>
                <a:gd name="T121" fmla="*/ 1284 h 3283"/>
                <a:gd name="T122" fmla="*/ 3765 w 3774"/>
                <a:gd name="T123" fmla="*/ 995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74" h="3283">
                  <a:moveTo>
                    <a:pt x="3773" y="995"/>
                  </a:moveTo>
                  <a:lnTo>
                    <a:pt x="3773" y="995"/>
                  </a:lnTo>
                  <a:cubicBezTo>
                    <a:pt x="3773" y="965"/>
                    <a:pt x="3743" y="965"/>
                    <a:pt x="3728" y="943"/>
                  </a:cubicBezTo>
                  <a:cubicBezTo>
                    <a:pt x="3728" y="928"/>
                    <a:pt x="3728" y="905"/>
                    <a:pt x="3728" y="891"/>
                  </a:cubicBezTo>
                  <a:cubicBezTo>
                    <a:pt x="3736" y="861"/>
                    <a:pt x="3728" y="854"/>
                    <a:pt x="3706" y="839"/>
                  </a:cubicBezTo>
                  <a:cubicBezTo>
                    <a:pt x="3684" y="831"/>
                    <a:pt x="3669" y="824"/>
                    <a:pt x="3669" y="802"/>
                  </a:cubicBezTo>
                  <a:cubicBezTo>
                    <a:pt x="3654" y="794"/>
                    <a:pt x="3647" y="794"/>
                    <a:pt x="3639" y="779"/>
                  </a:cubicBezTo>
                  <a:cubicBezTo>
                    <a:pt x="3632" y="772"/>
                    <a:pt x="3624" y="757"/>
                    <a:pt x="3610" y="750"/>
                  </a:cubicBezTo>
                  <a:cubicBezTo>
                    <a:pt x="3595" y="742"/>
                    <a:pt x="3550" y="750"/>
                    <a:pt x="3535" y="750"/>
                  </a:cubicBezTo>
                  <a:cubicBezTo>
                    <a:pt x="3513" y="757"/>
                    <a:pt x="3498" y="779"/>
                    <a:pt x="3476" y="779"/>
                  </a:cubicBezTo>
                  <a:cubicBezTo>
                    <a:pt x="3461" y="779"/>
                    <a:pt x="3453" y="757"/>
                    <a:pt x="3439" y="750"/>
                  </a:cubicBezTo>
                  <a:cubicBezTo>
                    <a:pt x="3424" y="750"/>
                    <a:pt x="3416" y="750"/>
                    <a:pt x="3409" y="757"/>
                  </a:cubicBezTo>
                  <a:cubicBezTo>
                    <a:pt x="3372" y="765"/>
                    <a:pt x="3357" y="772"/>
                    <a:pt x="3327" y="750"/>
                  </a:cubicBezTo>
                  <a:cubicBezTo>
                    <a:pt x="3305" y="735"/>
                    <a:pt x="3275" y="705"/>
                    <a:pt x="3246" y="705"/>
                  </a:cubicBezTo>
                  <a:cubicBezTo>
                    <a:pt x="3223" y="698"/>
                    <a:pt x="3194" y="720"/>
                    <a:pt x="3171" y="727"/>
                  </a:cubicBezTo>
                  <a:cubicBezTo>
                    <a:pt x="3149" y="735"/>
                    <a:pt x="3119" y="750"/>
                    <a:pt x="3112" y="765"/>
                  </a:cubicBezTo>
                  <a:cubicBezTo>
                    <a:pt x="3090" y="779"/>
                    <a:pt x="3105" y="794"/>
                    <a:pt x="3097" y="816"/>
                  </a:cubicBezTo>
                  <a:cubicBezTo>
                    <a:pt x="3082" y="809"/>
                    <a:pt x="3067" y="809"/>
                    <a:pt x="3052" y="802"/>
                  </a:cubicBezTo>
                  <a:cubicBezTo>
                    <a:pt x="3038" y="802"/>
                    <a:pt x="3023" y="802"/>
                    <a:pt x="3008" y="802"/>
                  </a:cubicBezTo>
                  <a:cubicBezTo>
                    <a:pt x="3000" y="757"/>
                    <a:pt x="3060" y="757"/>
                    <a:pt x="3052" y="720"/>
                  </a:cubicBezTo>
                  <a:cubicBezTo>
                    <a:pt x="3030" y="720"/>
                    <a:pt x="3038" y="668"/>
                    <a:pt x="3045" y="653"/>
                  </a:cubicBezTo>
                  <a:cubicBezTo>
                    <a:pt x="3067" y="653"/>
                    <a:pt x="3075" y="631"/>
                    <a:pt x="3090" y="623"/>
                  </a:cubicBezTo>
                  <a:cubicBezTo>
                    <a:pt x="3112" y="594"/>
                    <a:pt x="3097" y="608"/>
                    <a:pt x="3097" y="579"/>
                  </a:cubicBezTo>
                  <a:cubicBezTo>
                    <a:pt x="3097" y="534"/>
                    <a:pt x="3149" y="534"/>
                    <a:pt x="3164" y="512"/>
                  </a:cubicBezTo>
                  <a:cubicBezTo>
                    <a:pt x="3171" y="505"/>
                    <a:pt x="3171" y="490"/>
                    <a:pt x="3171" y="490"/>
                  </a:cubicBezTo>
                  <a:cubicBezTo>
                    <a:pt x="3179" y="482"/>
                    <a:pt x="3194" y="490"/>
                    <a:pt x="3194" y="475"/>
                  </a:cubicBezTo>
                  <a:cubicBezTo>
                    <a:pt x="3201" y="460"/>
                    <a:pt x="3142" y="430"/>
                    <a:pt x="3134" y="415"/>
                  </a:cubicBezTo>
                  <a:cubicBezTo>
                    <a:pt x="3119" y="400"/>
                    <a:pt x="3097" y="371"/>
                    <a:pt x="3090" y="349"/>
                  </a:cubicBezTo>
                  <a:cubicBezTo>
                    <a:pt x="3082" y="326"/>
                    <a:pt x="3090" y="311"/>
                    <a:pt x="3082" y="289"/>
                  </a:cubicBezTo>
                  <a:cubicBezTo>
                    <a:pt x="3015" y="282"/>
                    <a:pt x="2949" y="311"/>
                    <a:pt x="2941" y="378"/>
                  </a:cubicBezTo>
                  <a:cubicBezTo>
                    <a:pt x="2941" y="393"/>
                    <a:pt x="2949" y="415"/>
                    <a:pt x="2926" y="423"/>
                  </a:cubicBezTo>
                  <a:cubicBezTo>
                    <a:pt x="2911" y="430"/>
                    <a:pt x="2904" y="423"/>
                    <a:pt x="2897" y="408"/>
                  </a:cubicBezTo>
                  <a:cubicBezTo>
                    <a:pt x="2889" y="378"/>
                    <a:pt x="2919" y="356"/>
                    <a:pt x="2904" y="326"/>
                  </a:cubicBezTo>
                  <a:cubicBezTo>
                    <a:pt x="2889" y="326"/>
                    <a:pt x="2867" y="319"/>
                    <a:pt x="2852" y="319"/>
                  </a:cubicBezTo>
                  <a:cubicBezTo>
                    <a:pt x="2852" y="304"/>
                    <a:pt x="2867" y="297"/>
                    <a:pt x="2867" y="282"/>
                  </a:cubicBezTo>
                  <a:cubicBezTo>
                    <a:pt x="2874" y="282"/>
                    <a:pt x="2889" y="274"/>
                    <a:pt x="2889" y="282"/>
                  </a:cubicBezTo>
                  <a:cubicBezTo>
                    <a:pt x="2897" y="267"/>
                    <a:pt x="2934" y="200"/>
                    <a:pt x="2949" y="200"/>
                  </a:cubicBezTo>
                  <a:cubicBezTo>
                    <a:pt x="2963" y="193"/>
                    <a:pt x="2978" y="208"/>
                    <a:pt x="2986" y="185"/>
                  </a:cubicBezTo>
                  <a:cubicBezTo>
                    <a:pt x="2993" y="178"/>
                    <a:pt x="2978" y="155"/>
                    <a:pt x="2986" y="148"/>
                  </a:cubicBezTo>
                  <a:cubicBezTo>
                    <a:pt x="2963" y="133"/>
                    <a:pt x="2949" y="148"/>
                    <a:pt x="2926" y="148"/>
                  </a:cubicBezTo>
                  <a:cubicBezTo>
                    <a:pt x="2897" y="155"/>
                    <a:pt x="2882" y="133"/>
                    <a:pt x="2867" y="103"/>
                  </a:cubicBezTo>
                  <a:cubicBezTo>
                    <a:pt x="2860" y="89"/>
                    <a:pt x="2867" y="96"/>
                    <a:pt x="2852" y="81"/>
                  </a:cubicBezTo>
                  <a:cubicBezTo>
                    <a:pt x="2845" y="66"/>
                    <a:pt x="2822" y="66"/>
                    <a:pt x="2815" y="52"/>
                  </a:cubicBezTo>
                  <a:cubicBezTo>
                    <a:pt x="2800" y="37"/>
                    <a:pt x="2807" y="7"/>
                    <a:pt x="2778" y="0"/>
                  </a:cubicBezTo>
                  <a:cubicBezTo>
                    <a:pt x="2778" y="29"/>
                    <a:pt x="2770" y="14"/>
                    <a:pt x="2755" y="29"/>
                  </a:cubicBezTo>
                  <a:cubicBezTo>
                    <a:pt x="2741" y="37"/>
                    <a:pt x="2748" y="44"/>
                    <a:pt x="2741" y="52"/>
                  </a:cubicBezTo>
                  <a:cubicBezTo>
                    <a:pt x="2733" y="66"/>
                    <a:pt x="2718" y="66"/>
                    <a:pt x="2711" y="66"/>
                  </a:cubicBezTo>
                  <a:cubicBezTo>
                    <a:pt x="2674" y="89"/>
                    <a:pt x="2644" y="111"/>
                    <a:pt x="2607" y="126"/>
                  </a:cubicBezTo>
                  <a:cubicBezTo>
                    <a:pt x="2570" y="148"/>
                    <a:pt x="2533" y="163"/>
                    <a:pt x="2503" y="193"/>
                  </a:cubicBezTo>
                  <a:cubicBezTo>
                    <a:pt x="2488" y="200"/>
                    <a:pt x="2458" y="215"/>
                    <a:pt x="2458" y="237"/>
                  </a:cubicBezTo>
                  <a:cubicBezTo>
                    <a:pt x="2458" y="245"/>
                    <a:pt x="2473" y="245"/>
                    <a:pt x="2473" y="260"/>
                  </a:cubicBezTo>
                  <a:cubicBezTo>
                    <a:pt x="2473" y="267"/>
                    <a:pt x="2473" y="274"/>
                    <a:pt x="2473" y="282"/>
                  </a:cubicBezTo>
                  <a:cubicBezTo>
                    <a:pt x="2466" y="282"/>
                    <a:pt x="2451" y="282"/>
                    <a:pt x="2436" y="282"/>
                  </a:cubicBezTo>
                  <a:cubicBezTo>
                    <a:pt x="2451" y="304"/>
                    <a:pt x="2444" y="334"/>
                    <a:pt x="2429" y="349"/>
                  </a:cubicBezTo>
                  <a:cubicBezTo>
                    <a:pt x="2414" y="363"/>
                    <a:pt x="2384" y="363"/>
                    <a:pt x="2362" y="371"/>
                  </a:cubicBezTo>
                  <a:cubicBezTo>
                    <a:pt x="2332" y="371"/>
                    <a:pt x="2303" y="349"/>
                    <a:pt x="2273" y="326"/>
                  </a:cubicBezTo>
                  <a:cubicBezTo>
                    <a:pt x="2243" y="311"/>
                    <a:pt x="2221" y="304"/>
                    <a:pt x="2184" y="304"/>
                  </a:cubicBezTo>
                  <a:cubicBezTo>
                    <a:pt x="2154" y="304"/>
                    <a:pt x="2132" y="311"/>
                    <a:pt x="2102" y="311"/>
                  </a:cubicBezTo>
                  <a:cubicBezTo>
                    <a:pt x="2058" y="319"/>
                    <a:pt x="2043" y="311"/>
                    <a:pt x="2005" y="282"/>
                  </a:cubicBezTo>
                  <a:cubicBezTo>
                    <a:pt x="1961" y="252"/>
                    <a:pt x="1916" y="208"/>
                    <a:pt x="1857" y="208"/>
                  </a:cubicBezTo>
                  <a:cubicBezTo>
                    <a:pt x="1857" y="245"/>
                    <a:pt x="1857" y="267"/>
                    <a:pt x="1820" y="282"/>
                  </a:cubicBezTo>
                  <a:cubicBezTo>
                    <a:pt x="1790" y="297"/>
                    <a:pt x="1760" y="289"/>
                    <a:pt x="1731" y="304"/>
                  </a:cubicBezTo>
                  <a:cubicBezTo>
                    <a:pt x="1693" y="319"/>
                    <a:pt x="1686" y="349"/>
                    <a:pt x="1656" y="371"/>
                  </a:cubicBezTo>
                  <a:cubicBezTo>
                    <a:pt x="1634" y="386"/>
                    <a:pt x="1612" y="408"/>
                    <a:pt x="1604" y="430"/>
                  </a:cubicBezTo>
                  <a:cubicBezTo>
                    <a:pt x="1597" y="445"/>
                    <a:pt x="1582" y="497"/>
                    <a:pt x="1567" y="505"/>
                  </a:cubicBezTo>
                  <a:cubicBezTo>
                    <a:pt x="1560" y="505"/>
                    <a:pt x="1515" y="497"/>
                    <a:pt x="1508" y="505"/>
                  </a:cubicBezTo>
                  <a:cubicBezTo>
                    <a:pt x="1501" y="519"/>
                    <a:pt x="1530" y="534"/>
                    <a:pt x="1523" y="557"/>
                  </a:cubicBezTo>
                  <a:cubicBezTo>
                    <a:pt x="1523" y="571"/>
                    <a:pt x="1456" y="594"/>
                    <a:pt x="1441" y="601"/>
                  </a:cubicBezTo>
                  <a:cubicBezTo>
                    <a:pt x="1448" y="631"/>
                    <a:pt x="1404" y="646"/>
                    <a:pt x="1382" y="660"/>
                  </a:cubicBezTo>
                  <a:cubicBezTo>
                    <a:pt x="1367" y="668"/>
                    <a:pt x="1359" y="675"/>
                    <a:pt x="1344" y="690"/>
                  </a:cubicBezTo>
                  <a:cubicBezTo>
                    <a:pt x="1337" y="698"/>
                    <a:pt x="1322" y="720"/>
                    <a:pt x="1307" y="727"/>
                  </a:cubicBezTo>
                  <a:cubicBezTo>
                    <a:pt x="1285" y="735"/>
                    <a:pt x="1263" y="720"/>
                    <a:pt x="1241" y="727"/>
                  </a:cubicBezTo>
                  <a:cubicBezTo>
                    <a:pt x="1218" y="727"/>
                    <a:pt x="1211" y="735"/>
                    <a:pt x="1196" y="742"/>
                  </a:cubicBezTo>
                  <a:cubicBezTo>
                    <a:pt x="1166" y="757"/>
                    <a:pt x="1137" y="765"/>
                    <a:pt x="1107" y="779"/>
                  </a:cubicBezTo>
                  <a:cubicBezTo>
                    <a:pt x="1077" y="794"/>
                    <a:pt x="1048" y="779"/>
                    <a:pt x="1018" y="787"/>
                  </a:cubicBezTo>
                  <a:cubicBezTo>
                    <a:pt x="988" y="794"/>
                    <a:pt x="996" y="831"/>
                    <a:pt x="996" y="861"/>
                  </a:cubicBezTo>
                  <a:cubicBezTo>
                    <a:pt x="996" y="891"/>
                    <a:pt x="996" y="913"/>
                    <a:pt x="981" y="943"/>
                  </a:cubicBezTo>
                  <a:cubicBezTo>
                    <a:pt x="973" y="957"/>
                    <a:pt x="966" y="972"/>
                    <a:pt x="958" y="980"/>
                  </a:cubicBezTo>
                  <a:cubicBezTo>
                    <a:pt x="951" y="987"/>
                    <a:pt x="936" y="995"/>
                    <a:pt x="929" y="1002"/>
                  </a:cubicBezTo>
                  <a:cubicBezTo>
                    <a:pt x="921" y="1017"/>
                    <a:pt x="921" y="1024"/>
                    <a:pt x="906" y="1032"/>
                  </a:cubicBezTo>
                  <a:cubicBezTo>
                    <a:pt x="891" y="1047"/>
                    <a:pt x="877" y="1047"/>
                    <a:pt x="862" y="1054"/>
                  </a:cubicBezTo>
                  <a:cubicBezTo>
                    <a:pt x="854" y="1069"/>
                    <a:pt x="854" y="1084"/>
                    <a:pt x="840" y="1091"/>
                  </a:cubicBezTo>
                  <a:cubicBezTo>
                    <a:pt x="825" y="1099"/>
                    <a:pt x="817" y="1106"/>
                    <a:pt x="802" y="1113"/>
                  </a:cubicBezTo>
                  <a:cubicBezTo>
                    <a:pt x="780" y="1121"/>
                    <a:pt x="736" y="1128"/>
                    <a:pt x="721" y="1151"/>
                  </a:cubicBezTo>
                  <a:cubicBezTo>
                    <a:pt x="713" y="1165"/>
                    <a:pt x="721" y="1173"/>
                    <a:pt x="706" y="1188"/>
                  </a:cubicBezTo>
                  <a:cubicBezTo>
                    <a:pt x="699" y="1202"/>
                    <a:pt x="669" y="1210"/>
                    <a:pt x="676" y="1232"/>
                  </a:cubicBezTo>
                  <a:cubicBezTo>
                    <a:pt x="691" y="1240"/>
                    <a:pt x="713" y="1247"/>
                    <a:pt x="721" y="1262"/>
                  </a:cubicBezTo>
                  <a:cubicBezTo>
                    <a:pt x="765" y="1329"/>
                    <a:pt x="587" y="1344"/>
                    <a:pt x="594" y="1403"/>
                  </a:cubicBezTo>
                  <a:cubicBezTo>
                    <a:pt x="572" y="1418"/>
                    <a:pt x="535" y="1396"/>
                    <a:pt x="505" y="1410"/>
                  </a:cubicBezTo>
                  <a:cubicBezTo>
                    <a:pt x="476" y="1433"/>
                    <a:pt x="468" y="1455"/>
                    <a:pt x="454" y="1403"/>
                  </a:cubicBezTo>
                  <a:cubicBezTo>
                    <a:pt x="439" y="1403"/>
                    <a:pt x="431" y="1403"/>
                    <a:pt x="416" y="1403"/>
                  </a:cubicBezTo>
                  <a:cubicBezTo>
                    <a:pt x="416" y="1403"/>
                    <a:pt x="416" y="1403"/>
                    <a:pt x="424" y="1403"/>
                  </a:cubicBezTo>
                  <a:cubicBezTo>
                    <a:pt x="424" y="1418"/>
                    <a:pt x="424" y="1425"/>
                    <a:pt x="424" y="1440"/>
                  </a:cubicBezTo>
                  <a:cubicBezTo>
                    <a:pt x="386" y="1440"/>
                    <a:pt x="372" y="1433"/>
                    <a:pt x="342" y="1448"/>
                  </a:cubicBezTo>
                  <a:cubicBezTo>
                    <a:pt x="327" y="1455"/>
                    <a:pt x="312" y="1455"/>
                    <a:pt x="305" y="1470"/>
                  </a:cubicBezTo>
                  <a:cubicBezTo>
                    <a:pt x="290" y="1485"/>
                    <a:pt x="290" y="1500"/>
                    <a:pt x="275" y="1507"/>
                  </a:cubicBezTo>
                  <a:cubicBezTo>
                    <a:pt x="268" y="1515"/>
                    <a:pt x="253" y="1515"/>
                    <a:pt x="238" y="1507"/>
                  </a:cubicBezTo>
                  <a:cubicBezTo>
                    <a:pt x="208" y="1500"/>
                    <a:pt x="171" y="1492"/>
                    <a:pt x="141" y="1492"/>
                  </a:cubicBezTo>
                  <a:cubicBezTo>
                    <a:pt x="104" y="1492"/>
                    <a:pt x="67" y="1485"/>
                    <a:pt x="38" y="1485"/>
                  </a:cubicBezTo>
                  <a:cubicBezTo>
                    <a:pt x="30" y="1515"/>
                    <a:pt x="38" y="1567"/>
                    <a:pt x="0" y="1574"/>
                  </a:cubicBezTo>
                  <a:cubicBezTo>
                    <a:pt x="8" y="1589"/>
                    <a:pt x="23" y="1604"/>
                    <a:pt x="30" y="1618"/>
                  </a:cubicBezTo>
                  <a:cubicBezTo>
                    <a:pt x="38" y="1633"/>
                    <a:pt x="30" y="1656"/>
                    <a:pt x="38" y="1670"/>
                  </a:cubicBezTo>
                  <a:cubicBezTo>
                    <a:pt x="52" y="1685"/>
                    <a:pt x="75" y="1693"/>
                    <a:pt x="97" y="1700"/>
                  </a:cubicBezTo>
                  <a:cubicBezTo>
                    <a:pt x="127" y="1715"/>
                    <a:pt x="119" y="1722"/>
                    <a:pt x="134" y="1752"/>
                  </a:cubicBezTo>
                  <a:cubicBezTo>
                    <a:pt x="149" y="1722"/>
                    <a:pt x="164" y="1730"/>
                    <a:pt x="201" y="1730"/>
                  </a:cubicBezTo>
                  <a:cubicBezTo>
                    <a:pt x="231" y="1730"/>
                    <a:pt x="246" y="1715"/>
                    <a:pt x="268" y="1700"/>
                  </a:cubicBezTo>
                  <a:cubicBezTo>
                    <a:pt x="297" y="1685"/>
                    <a:pt x="297" y="1707"/>
                    <a:pt x="312" y="1730"/>
                  </a:cubicBezTo>
                  <a:cubicBezTo>
                    <a:pt x="327" y="1745"/>
                    <a:pt x="342" y="1767"/>
                    <a:pt x="357" y="1782"/>
                  </a:cubicBezTo>
                  <a:cubicBezTo>
                    <a:pt x="364" y="1789"/>
                    <a:pt x="379" y="1812"/>
                    <a:pt x="372" y="1819"/>
                  </a:cubicBezTo>
                  <a:cubicBezTo>
                    <a:pt x="372" y="1826"/>
                    <a:pt x="349" y="1826"/>
                    <a:pt x="349" y="1841"/>
                  </a:cubicBezTo>
                  <a:cubicBezTo>
                    <a:pt x="342" y="1849"/>
                    <a:pt x="349" y="1864"/>
                    <a:pt x="342" y="1871"/>
                  </a:cubicBezTo>
                  <a:cubicBezTo>
                    <a:pt x="335" y="1886"/>
                    <a:pt x="320" y="1878"/>
                    <a:pt x="312" y="1893"/>
                  </a:cubicBezTo>
                  <a:cubicBezTo>
                    <a:pt x="305" y="1901"/>
                    <a:pt x="297" y="1945"/>
                    <a:pt x="305" y="1953"/>
                  </a:cubicBezTo>
                  <a:cubicBezTo>
                    <a:pt x="312" y="1975"/>
                    <a:pt x="357" y="1997"/>
                    <a:pt x="372" y="2005"/>
                  </a:cubicBezTo>
                  <a:cubicBezTo>
                    <a:pt x="379" y="2049"/>
                    <a:pt x="409" y="2072"/>
                    <a:pt x="386" y="2116"/>
                  </a:cubicBezTo>
                  <a:cubicBezTo>
                    <a:pt x="379" y="2153"/>
                    <a:pt x="335" y="2153"/>
                    <a:pt x="305" y="2153"/>
                  </a:cubicBezTo>
                  <a:cubicBezTo>
                    <a:pt x="305" y="2146"/>
                    <a:pt x="305" y="2138"/>
                    <a:pt x="305" y="2138"/>
                  </a:cubicBezTo>
                  <a:cubicBezTo>
                    <a:pt x="297" y="2138"/>
                    <a:pt x="283" y="2131"/>
                    <a:pt x="268" y="2131"/>
                  </a:cubicBezTo>
                  <a:cubicBezTo>
                    <a:pt x="283" y="2146"/>
                    <a:pt x="297" y="2153"/>
                    <a:pt x="312" y="2153"/>
                  </a:cubicBezTo>
                  <a:cubicBezTo>
                    <a:pt x="342" y="2161"/>
                    <a:pt x="364" y="2161"/>
                    <a:pt x="386" y="2153"/>
                  </a:cubicBezTo>
                  <a:cubicBezTo>
                    <a:pt x="409" y="2146"/>
                    <a:pt x="424" y="2146"/>
                    <a:pt x="446" y="2138"/>
                  </a:cubicBezTo>
                  <a:cubicBezTo>
                    <a:pt x="461" y="2138"/>
                    <a:pt x="476" y="2131"/>
                    <a:pt x="491" y="2131"/>
                  </a:cubicBezTo>
                  <a:cubicBezTo>
                    <a:pt x="505" y="2131"/>
                    <a:pt x="513" y="2116"/>
                    <a:pt x="528" y="2116"/>
                  </a:cubicBezTo>
                  <a:cubicBezTo>
                    <a:pt x="543" y="2109"/>
                    <a:pt x="565" y="2109"/>
                    <a:pt x="580" y="2109"/>
                  </a:cubicBezTo>
                  <a:cubicBezTo>
                    <a:pt x="609" y="2101"/>
                    <a:pt x="632" y="2086"/>
                    <a:pt x="661" y="2072"/>
                  </a:cubicBezTo>
                  <a:cubicBezTo>
                    <a:pt x="669" y="2072"/>
                    <a:pt x="676" y="2057"/>
                    <a:pt x="684" y="2057"/>
                  </a:cubicBezTo>
                  <a:cubicBezTo>
                    <a:pt x="699" y="2057"/>
                    <a:pt x="706" y="2057"/>
                    <a:pt x="713" y="2057"/>
                  </a:cubicBezTo>
                  <a:cubicBezTo>
                    <a:pt x="736" y="2049"/>
                    <a:pt x="736" y="2027"/>
                    <a:pt x="758" y="2027"/>
                  </a:cubicBezTo>
                  <a:cubicBezTo>
                    <a:pt x="802" y="2027"/>
                    <a:pt x="840" y="2042"/>
                    <a:pt x="877" y="2049"/>
                  </a:cubicBezTo>
                  <a:cubicBezTo>
                    <a:pt x="899" y="2057"/>
                    <a:pt x="921" y="2064"/>
                    <a:pt x="944" y="2079"/>
                  </a:cubicBezTo>
                  <a:cubicBezTo>
                    <a:pt x="973" y="2094"/>
                    <a:pt x="996" y="2086"/>
                    <a:pt x="1025" y="2086"/>
                  </a:cubicBezTo>
                  <a:cubicBezTo>
                    <a:pt x="1048" y="2079"/>
                    <a:pt x="1077" y="2079"/>
                    <a:pt x="1092" y="2072"/>
                  </a:cubicBezTo>
                  <a:cubicBezTo>
                    <a:pt x="1122" y="2042"/>
                    <a:pt x="1159" y="2042"/>
                    <a:pt x="1203" y="2049"/>
                  </a:cubicBezTo>
                  <a:cubicBezTo>
                    <a:pt x="1218" y="2049"/>
                    <a:pt x="1241" y="2049"/>
                    <a:pt x="1256" y="2042"/>
                  </a:cubicBezTo>
                  <a:cubicBezTo>
                    <a:pt x="1270" y="2034"/>
                    <a:pt x="1270" y="2027"/>
                    <a:pt x="1285" y="2027"/>
                  </a:cubicBezTo>
                  <a:cubicBezTo>
                    <a:pt x="1293" y="2027"/>
                    <a:pt x="1300" y="2027"/>
                    <a:pt x="1307" y="2027"/>
                  </a:cubicBezTo>
                  <a:cubicBezTo>
                    <a:pt x="1330" y="2027"/>
                    <a:pt x="1352" y="2027"/>
                    <a:pt x="1367" y="2027"/>
                  </a:cubicBezTo>
                  <a:cubicBezTo>
                    <a:pt x="1389" y="2019"/>
                    <a:pt x="1404" y="2012"/>
                    <a:pt x="1419" y="1997"/>
                  </a:cubicBezTo>
                  <a:cubicBezTo>
                    <a:pt x="1426" y="1982"/>
                    <a:pt x="1434" y="1967"/>
                    <a:pt x="1441" y="1953"/>
                  </a:cubicBezTo>
                  <a:cubicBezTo>
                    <a:pt x="1456" y="1938"/>
                    <a:pt x="1463" y="1938"/>
                    <a:pt x="1486" y="1938"/>
                  </a:cubicBezTo>
                  <a:cubicBezTo>
                    <a:pt x="1486" y="1923"/>
                    <a:pt x="1478" y="1908"/>
                    <a:pt x="1486" y="1893"/>
                  </a:cubicBezTo>
                  <a:cubicBezTo>
                    <a:pt x="1486" y="1871"/>
                    <a:pt x="1493" y="1856"/>
                    <a:pt x="1501" y="1849"/>
                  </a:cubicBezTo>
                  <a:cubicBezTo>
                    <a:pt x="1523" y="1819"/>
                    <a:pt x="1538" y="1797"/>
                    <a:pt x="1560" y="1774"/>
                  </a:cubicBezTo>
                  <a:cubicBezTo>
                    <a:pt x="1567" y="1767"/>
                    <a:pt x="1575" y="1760"/>
                    <a:pt x="1582" y="1760"/>
                  </a:cubicBezTo>
                  <a:cubicBezTo>
                    <a:pt x="1582" y="1752"/>
                    <a:pt x="1590" y="1745"/>
                    <a:pt x="1597" y="1745"/>
                  </a:cubicBezTo>
                  <a:cubicBezTo>
                    <a:pt x="1604" y="1730"/>
                    <a:pt x="1619" y="1722"/>
                    <a:pt x="1634" y="1707"/>
                  </a:cubicBezTo>
                  <a:cubicBezTo>
                    <a:pt x="1642" y="1700"/>
                    <a:pt x="1656" y="1685"/>
                    <a:pt x="1664" y="1678"/>
                  </a:cubicBezTo>
                  <a:cubicBezTo>
                    <a:pt x="1679" y="1663"/>
                    <a:pt x="1686" y="1641"/>
                    <a:pt x="1701" y="1641"/>
                  </a:cubicBezTo>
                  <a:cubicBezTo>
                    <a:pt x="1701" y="1641"/>
                    <a:pt x="1701" y="1641"/>
                    <a:pt x="1708" y="1633"/>
                  </a:cubicBezTo>
                  <a:cubicBezTo>
                    <a:pt x="1708" y="1618"/>
                    <a:pt x="1708" y="1567"/>
                    <a:pt x="1693" y="1552"/>
                  </a:cubicBezTo>
                  <a:cubicBezTo>
                    <a:pt x="1686" y="1544"/>
                    <a:pt x="1679" y="1552"/>
                    <a:pt x="1679" y="1537"/>
                  </a:cubicBezTo>
                  <a:cubicBezTo>
                    <a:pt x="1679" y="1529"/>
                    <a:pt x="1679" y="1522"/>
                    <a:pt x="1686" y="1515"/>
                  </a:cubicBezTo>
                  <a:cubicBezTo>
                    <a:pt x="1701" y="1515"/>
                    <a:pt x="1731" y="1529"/>
                    <a:pt x="1738" y="1529"/>
                  </a:cubicBezTo>
                  <a:cubicBezTo>
                    <a:pt x="1753" y="1537"/>
                    <a:pt x="1775" y="1559"/>
                    <a:pt x="1790" y="1559"/>
                  </a:cubicBezTo>
                  <a:cubicBezTo>
                    <a:pt x="1812" y="1559"/>
                    <a:pt x="1827" y="1544"/>
                    <a:pt x="1842" y="1537"/>
                  </a:cubicBezTo>
                  <a:cubicBezTo>
                    <a:pt x="1857" y="1529"/>
                    <a:pt x="1887" y="1544"/>
                    <a:pt x="1887" y="1522"/>
                  </a:cubicBezTo>
                  <a:cubicBezTo>
                    <a:pt x="1909" y="1515"/>
                    <a:pt x="1924" y="1529"/>
                    <a:pt x="1946" y="1507"/>
                  </a:cubicBezTo>
                  <a:cubicBezTo>
                    <a:pt x="1961" y="1500"/>
                    <a:pt x="1983" y="1485"/>
                    <a:pt x="2005" y="1477"/>
                  </a:cubicBezTo>
                  <a:cubicBezTo>
                    <a:pt x="2020" y="1470"/>
                    <a:pt x="2035" y="1462"/>
                    <a:pt x="2050" y="1448"/>
                  </a:cubicBezTo>
                  <a:cubicBezTo>
                    <a:pt x="2058" y="1440"/>
                    <a:pt x="2065" y="1433"/>
                    <a:pt x="2080" y="1425"/>
                  </a:cubicBezTo>
                  <a:cubicBezTo>
                    <a:pt x="2080" y="1425"/>
                    <a:pt x="2095" y="1425"/>
                    <a:pt x="2095" y="1418"/>
                  </a:cubicBezTo>
                  <a:cubicBezTo>
                    <a:pt x="2102" y="1418"/>
                    <a:pt x="2102" y="1418"/>
                    <a:pt x="2109" y="1418"/>
                  </a:cubicBezTo>
                  <a:lnTo>
                    <a:pt x="2109" y="1410"/>
                  </a:lnTo>
                  <a:cubicBezTo>
                    <a:pt x="2124" y="1403"/>
                    <a:pt x="2117" y="1403"/>
                    <a:pt x="2132" y="1396"/>
                  </a:cubicBezTo>
                  <a:cubicBezTo>
                    <a:pt x="2139" y="1396"/>
                    <a:pt x="2154" y="1396"/>
                    <a:pt x="2161" y="1396"/>
                  </a:cubicBezTo>
                  <a:cubicBezTo>
                    <a:pt x="2169" y="1388"/>
                    <a:pt x="2169" y="1381"/>
                    <a:pt x="2184" y="1373"/>
                  </a:cubicBezTo>
                  <a:cubicBezTo>
                    <a:pt x="2191" y="1373"/>
                    <a:pt x="2191" y="1373"/>
                    <a:pt x="2206" y="1366"/>
                  </a:cubicBezTo>
                  <a:cubicBezTo>
                    <a:pt x="2221" y="1351"/>
                    <a:pt x="2236" y="1359"/>
                    <a:pt x="2258" y="1351"/>
                  </a:cubicBezTo>
                  <a:cubicBezTo>
                    <a:pt x="2265" y="1344"/>
                    <a:pt x="2273" y="1336"/>
                    <a:pt x="2280" y="1336"/>
                  </a:cubicBezTo>
                  <a:cubicBezTo>
                    <a:pt x="2288" y="1329"/>
                    <a:pt x="2303" y="1329"/>
                    <a:pt x="2310" y="1329"/>
                  </a:cubicBezTo>
                  <a:cubicBezTo>
                    <a:pt x="2317" y="1321"/>
                    <a:pt x="2325" y="1321"/>
                    <a:pt x="2332" y="1314"/>
                  </a:cubicBezTo>
                  <a:cubicBezTo>
                    <a:pt x="2340" y="1307"/>
                    <a:pt x="2340" y="1299"/>
                    <a:pt x="2355" y="1292"/>
                  </a:cubicBezTo>
                  <a:cubicBezTo>
                    <a:pt x="2362" y="1292"/>
                    <a:pt x="2369" y="1299"/>
                    <a:pt x="2377" y="1292"/>
                  </a:cubicBezTo>
                  <a:cubicBezTo>
                    <a:pt x="2384" y="1292"/>
                    <a:pt x="2384" y="1277"/>
                    <a:pt x="2392" y="1277"/>
                  </a:cubicBezTo>
                  <a:cubicBezTo>
                    <a:pt x="2406" y="1270"/>
                    <a:pt x="2429" y="1270"/>
                    <a:pt x="2444" y="1270"/>
                  </a:cubicBezTo>
                  <a:cubicBezTo>
                    <a:pt x="2458" y="1262"/>
                    <a:pt x="2488" y="1262"/>
                    <a:pt x="2503" y="1255"/>
                  </a:cubicBezTo>
                  <a:cubicBezTo>
                    <a:pt x="2518" y="1240"/>
                    <a:pt x="2525" y="1232"/>
                    <a:pt x="2548" y="1225"/>
                  </a:cubicBezTo>
                  <a:cubicBezTo>
                    <a:pt x="2570" y="1225"/>
                    <a:pt x="2570" y="1225"/>
                    <a:pt x="2592" y="1202"/>
                  </a:cubicBezTo>
                  <a:cubicBezTo>
                    <a:pt x="2607" y="1188"/>
                    <a:pt x="2622" y="1188"/>
                    <a:pt x="2644" y="1188"/>
                  </a:cubicBezTo>
                  <a:cubicBezTo>
                    <a:pt x="2666" y="1188"/>
                    <a:pt x="2681" y="1180"/>
                    <a:pt x="2703" y="1180"/>
                  </a:cubicBezTo>
                  <a:cubicBezTo>
                    <a:pt x="2726" y="1173"/>
                    <a:pt x="2793" y="1158"/>
                    <a:pt x="2807" y="1188"/>
                  </a:cubicBezTo>
                  <a:cubicBezTo>
                    <a:pt x="2815" y="1202"/>
                    <a:pt x="2793" y="1217"/>
                    <a:pt x="2785" y="1232"/>
                  </a:cubicBezTo>
                  <a:cubicBezTo>
                    <a:pt x="2778" y="1247"/>
                    <a:pt x="2770" y="1255"/>
                    <a:pt x="2755" y="1262"/>
                  </a:cubicBezTo>
                  <a:cubicBezTo>
                    <a:pt x="2748" y="1270"/>
                    <a:pt x="2733" y="1270"/>
                    <a:pt x="2726" y="1277"/>
                  </a:cubicBezTo>
                  <a:cubicBezTo>
                    <a:pt x="2718" y="1292"/>
                    <a:pt x="2718" y="1329"/>
                    <a:pt x="2718" y="1351"/>
                  </a:cubicBezTo>
                  <a:cubicBezTo>
                    <a:pt x="2718" y="1403"/>
                    <a:pt x="2718" y="1448"/>
                    <a:pt x="2770" y="1470"/>
                  </a:cubicBezTo>
                  <a:cubicBezTo>
                    <a:pt x="2770" y="1492"/>
                    <a:pt x="2770" y="1507"/>
                    <a:pt x="2778" y="1529"/>
                  </a:cubicBezTo>
                  <a:cubicBezTo>
                    <a:pt x="2785" y="1544"/>
                    <a:pt x="2793" y="1559"/>
                    <a:pt x="2793" y="1581"/>
                  </a:cubicBezTo>
                  <a:cubicBezTo>
                    <a:pt x="2807" y="1581"/>
                    <a:pt x="2822" y="1581"/>
                    <a:pt x="2837" y="1574"/>
                  </a:cubicBezTo>
                  <a:cubicBezTo>
                    <a:pt x="2845" y="1567"/>
                    <a:pt x="2845" y="1552"/>
                    <a:pt x="2860" y="1552"/>
                  </a:cubicBezTo>
                  <a:cubicBezTo>
                    <a:pt x="2882" y="1544"/>
                    <a:pt x="2874" y="1596"/>
                    <a:pt x="2874" y="1611"/>
                  </a:cubicBezTo>
                  <a:cubicBezTo>
                    <a:pt x="2867" y="1656"/>
                    <a:pt x="2822" y="1685"/>
                    <a:pt x="2778" y="1685"/>
                  </a:cubicBezTo>
                  <a:cubicBezTo>
                    <a:pt x="2770" y="1693"/>
                    <a:pt x="2741" y="1693"/>
                    <a:pt x="2726" y="1700"/>
                  </a:cubicBezTo>
                  <a:cubicBezTo>
                    <a:pt x="2711" y="1707"/>
                    <a:pt x="2696" y="1715"/>
                    <a:pt x="2689" y="1715"/>
                  </a:cubicBezTo>
                  <a:cubicBezTo>
                    <a:pt x="2666" y="1722"/>
                    <a:pt x="2600" y="1722"/>
                    <a:pt x="2592" y="1700"/>
                  </a:cubicBezTo>
                  <a:cubicBezTo>
                    <a:pt x="2562" y="1707"/>
                    <a:pt x="2548" y="1707"/>
                    <a:pt x="2540" y="1737"/>
                  </a:cubicBezTo>
                  <a:cubicBezTo>
                    <a:pt x="2540" y="1752"/>
                    <a:pt x="2540" y="1782"/>
                    <a:pt x="2540" y="1789"/>
                  </a:cubicBezTo>
                  <a:cubicBezTo>
                    <a:pt x="2533" y="1804"/>
                    <a:pt x="2503" y="1812"/>
                    <a:pt x="2488" y="1819"/>
                  </a:cubicBezTo>
                  <a:cubicBezTo>
                    <a:pt x="2481" y="1826"/>
                    <a:pt x="2458" y="1856"/>
                    <a:pt x="2444" y="1856"/>
                  </a:cubicBezTo>
                  <a:cubicBezTo>
                    <a:pt x="2444" y="1864"/>
                    <a:pt x="2451" y="1864"/>
                    <a:pt x="2458" y="1864"/>
                  </a:cubicBezTo>
                  <a:cubicBezTo>
                    <a:pt x="2444" y="1871"/>
                    <a:pt x="2429" y="1878"/>
                    <a:pt x="2429" y="1886"/>
                  </a:cubicBezTo>
                  <a:cubicBezTo>
                    <a:pt x="2414" y="1886"/>
                    <a:pt x="2392" y="1878"/>
                    <a:pt x="2377" y="1886"/>
                  </a:cubicBezTo>
                  <a:cubicBezTo>
                    <a:pt x="2362" y="1893"/>
                    <a:pt x="2362" y="1901"/>
                    <a:pt x="2355" y="1908"/>
                  </a:cubicBezTo>
                  <a:cubicBezTo>
                    <a:pt x="2340" y="1923"/>
                    <a:pt x="2325" y="1930"/>
                    <a:pt x="2310" y="1945"/>
                  </a:cubicBezTo>
                  <a:cubicBezTo>
                    <a:pt x="2303" y="1953"/>
                    <a:pt x="2295" y="1967"/>
                    <a:pt x="2280" y="1975"/>
                  </a:cubicBezTo>
                  <a:cubicBezTo>
                    <a:pt x="2273" y="1975"/>
                    <a:pt x="2258" y="1975"/>
                    <a:pt x="2243" y="1975"/>
                  </a:cubicBezTo>
                  <a:cubicBezTo>
                    <a:pt x="2228" y="1982"/>
                    <a:pt x="2198" y="1982"/>
                    <a:pt x="2184" y="1990"/>
                  </a:cubicBezTo>
                  <a:cubicBezTo>
                    <a:pt x="2176" y="2005"/>
                    <a:pt x="2176" y="2019"/>
                    <a:pt x="2176" y="2042"/>
                  </a:cubicBezTo>
                  <a:cubicBezTo>
                    <a:pt x="2154" y="2042"/>
                    <a:pt x="2139" y="2072"/>
                    <a:pt x="2132" y="2086"/>
                  </a:cubicBezTo>
                  <a:cubicBezTo>
                    <a:pt x="2124" y="2101"/>
                    <a:pt x="2102" y="2116"/>
                    <a:pt x="2087" y="2123"/>
                  </a:cubicBezTo>
                  <a:cubicBezTo>
                    <a:pt x="2020" y="2161"/>
                    <a:pt x="1931" y="2175"/>
                    <a:pt x="1901" y="2250"/>
                  </a:cubicBezTo>
                  <a:cubicBezTo>
                    <a:pt x="1894" y="2272"/>
                    <a:pt x="1894" y="2287"/>
                    <a:pt x="1894" y="2309"/>
                  </a:cubicBezTo>
                  <a:cubicBezTo>
                    <a:pt x="1887" y="2324"/>
                    <a:pt x="1864" y="2339"/>
                    <a:pt x="1850" y="2354"/>
                  </a:cubicBezTo>
                  <a:cubicBezTo>
                    <a:pt x="1842" y="2361"/>
                    <a:pt x="1842" y="2361"/>
                    <a:pt x="1835" y="2369"/>
                  </a:cubicBezTo>
                  <a:cubicBezTo>
                    <a:pt x="1820" y="2369"/>
                    <a:pt x="1812" y="2369"/>
                    <a:pt x="1812" y="2354"/>
                  </a:cubicBezTo>
                  <a:cubicBezTo>
                    <a:pt x="1805" y="2339"/>
                    <a:pt x="1812" y="2317"/>
                    <a:pt x="1812" y="2302"/>
                  </a:cubicBezTo>
                  <a:cubicBezTo>
                    <a:pt x="1798" y="2302"/>
                    <a:pt x="1775" y="2302"/>
                    <a:pt x="1768" y="2309"/>
                  </a:cubicBezTo>
                  <a:cubicBezTo>
                    <a:pt x="1738" y="2346"/>
                    <a:pt x="1753" y="2398"/>
                    <a:pt x="1731" y="2435"/>
                  </a:cubicBezTo>
                  <a:cubicBezTo>
                    <a:pt x="1716" y="2458"/>
                    <a:pt x="1693" y="2458"/>
                    <a:pt x="1679" y="2472"/>
                  </a:cubicBezTo>
                  <a:cubicBezTo>
                    <a:pt x="1679" y="2480"/>
                    <a:pt x="1612" y="2591"/>
                    <a:pt x="1612" y="2584"/>
                  </a:cubicBezTo>
                  <a:cubicBezTo>
                    <a:pt x="1627" y="2621"/>
                    <a:pt x="1656" y="2614"/>
                    <a:pt x="1619" y="2658"/>
                  </a:cubicBezTo>
                  <a:cubicBezTo>
                    <a:pt x="1597" y="2680"/>
                    <a:pt x="1590" y="2680"/>
                    <a:pt x="1604" y="2717"/>
                  </a:cubicBezTo>
                  <a:cubicBezTo>
                    <a:pt x="1619" y="2769"/>
                    <a:pt x="1597" y="2821"/>
                    <a:pt x="1538" y="2829"/>
                  </a:cubicBezTo>
                  <a:cubicBezTo>
                    <a:pt x="1515" y="2829"/>
                    <a:pt x="1501" y="2829"/>
                    <a:pt x="1486" y="2799"/>
                  </a:cubicBezTo>
                  <a:cubicBezTo>
                    <a:pt x="1478" y="2784"/>
                    <a:pt x="1463" y="2755"/>
                    <a:pt x="1486" y="2747"/>
                  </a:cubicBezTo>
                  <a:cubicBezTo>
                    <a:pt x="1456" y="2762"/>
                    <a:pt x="1434" y="2762"/>
                    <a:pt x="1404" y="2769"/>
                  </a:cubicBezTo>
                  <a:cubicBezTo>
                    <a:pt x="1404" y="2792"/>
                    <a:pt x="1404" y="2807"/>
                    <a:pt x="1426" y="2821"/>
                  </a:cubicBezTo>
                  <a:cubicBezTo>
                    <a:pt x="1411" y="2859"/>
                    <a:pt x="1352" y="2859"/>
                    <a:pt x="1322" y="2896"/>
                  </a:cubicBezTo>
                  <a:cubicBezTo>
                    <a:pt x="1307" y="2918"/>
                    <a:pt x="1322" y="2933"/>
                    <a:pt x="1315" y="2955"/>
                  </a:cubicBezTo>
                  <a:cubicBezTo>
                    <a:pt x="1307" y="2970"/>
                    <a:pt x="1285" y="2963"/>
                    <a:pt x="1285" y="2992"/>
                  </a:cubicBezTo>
                  <a:cubicBezTo>
                    <a:pt x="1263" y="3000"/>
                    <a:pt x="1218" y="3014"/>
                    <a:pt x="1211" y="3037"/>
                  </a:cubicBezTo>
                  <a:cubicBezTo>
                    <a:pt x="1196" y="3059"/>
                    <a:pt x="1211" y="3044"/>
                    <a:pt x="1218" y="3059"/>
                  </a:cubicBezTo>
                  <a:cubicBezTo>
                    <a:pt x="1218" y="3066"/>
                    <a:pt x="1233" y="3089"/>
                    <a:pt x="1241" y="3096"/>
                  </a:cubicBezTo>
                  <a:cubicBezTo>
                    <a:pt x="1278" y="3119"/>
                    <a:pt x="1300" y="3081"/>
                    <a:pt x="1293" y="3148"/>
                  </a:cubicBezTo>
                  <a:cubicBezTo>
                    <a:pt x="1293" y="3178"/>
                    <a:pt x="1293" y="3208"/>
                    <a:pt x="1300" y="3230"/>
                  </a:cubicBezTo>
                  <a:cubicBezTo>
                    <a:pt x="1322" y="3230"/>
                    <a:pt x="1344" y="3237"/>
                    <a:pt x="1344" y="3245"/>
                  </a:cubicBezTo>
                  <a:cubicBezTo>
                    <a:pt x="1374" y="3252"/>
                    <a:pt x="1396" y="3267"/>
                    <a:pt x="1419" y="3282"/>
                  </a:cubicBezTo>
                  <a:cubicBezTo>
                    <a:pt x="1434" y="3245"/>
                    <a:pt x="1441" y="3215"/>
                    <a:pt x="1471" y="3193"/>
                  </a:cubicBezTo>
                  <a:cubicBezTo>
                    <a:pt x="1486" y="3178"/>
                    <a:pt x="1493" y="3163"/>
                    <a:pt x="1508" y="3148"/>
                  </a:cubicBezTo>
                  <a:cubicBezTo>
                    <a:pt x="1523" y="3119"/>
                    <a:pt x="1515" y="3096"/>
                    <a:pt x="1486" y="3089"/>
                  </a:cubicBezTo>
                  <a:cubicBezTo>
                    <a:pt x="1493" y="3066"/>
                    <a:pt x="1530" y="3066"/>
                    <a:pt x="1553" y="3059"/>
                  </a:cubicBezTo>
                  <a:cubicBezTo>
                    <a:pt x="1575" y="3044"/>
                    <a:pt x="1597" y="3044"/>
                    <a:pt x="1627" y="3044"/>
                  </a:cubicBezTo>
                  <a:cubicBezTo>
                    <a:pt x="1649" y="3044"/>
                    <a:pt x="1671" y="3044"/>
                    <a:pt x="1693" y="3052"/>
                  </a:cubicBezTo>
                  <a:cubicBezTo>
                    <a:pt x="1708" y="3052"/>
                    <a:pt x="1708" y="3059"/>
                    <a:pt x="1723" y="3059"/>
                  </a:cubicBezTo>
                  <a:cubicBezTo>
                    <a:pt x="1731" y="3059"/>
                    <a:pt x="1746" y="3044"/>
                    <a:pt x="1753" y="3044"/>
                  </a:cubicBezTo>
                  <a:cubicBezTo>
                    <a:pt x="1768" y="3044"/>
                    <a:pt x="1760" y="3059"/>
                    <a:pt x="1775" y="3059"/>
                  </a:cubicBezTo>
                  <a:cubicBezTo>
                    <a:pt x="1790" y="3059"/>
                    <a:pt x="1798" y="3059"/>
                    <a:pt x="1805" y="3052"/>
                  </a:cubicBezTo>
                  <a:cubicBezTo>
                    <a:pt x="1827" y="3044"/>
                    <a:pt x="1842" y="3037"/>
                    <a:pt x="1872" y="3037"/>
                  </a:cubicBezTo>
                  <a:cubicBezTo>
                    <a:pt x="1887" y="3037"/>
                    <a:pt x="1916" y="3037"/>
                    <a:pt x="1931" y="3029"/>
                  </a:cubicBezTo>
                  <a:cubicBezTo>
                    <a:pt x="1946" y="3014"/>
                    <a:pt x="1938" y="3007"/>
                    <a:pt x="1938" y="2992"/>
                  </a:cubicBezTo>
                  <a:cubicBezTo>
                    <a:pt x="1946" y="2985"/>
                    <a:pt x="1953" y="2977"/>
                    <a:pt x="1953" y="2970"/>
                  </a:cubicBezTo>
                  <a:cubicBezTo>
                    <a:pt x="1961" y="2963"/>
                    <a:pt x="1998" y="2911"/>
                    <a:pt x="2005" y="2911"/>
                  </a:cubicBezTo>
                  <a:cubicBezTo>
                    <a:pt x="2013" y="2918"/>
                    <a:pt x="2013" y="2925"/>
                    <a:pt x="2028" y="2925"/>
                  </a:cubicBezTo>
                  <a:cubicBezTo>
                    <a:pt x="2028" y="2970"/>
                    <a:pt x="2020" y="3007"/>
                    <a:pt x="2020" y="3052"/>
                  </a:cubicBezTo>
                  <a:cubicBezTo>
                    <a:pt x="2058" y="3052"/>
                    <a:pt x="2095" y="3074"/>
                    <a:pt x="2132" y="3074"/>
                  </a:cubicBezTo>
                  <a:cubicBezTo>
                    <a:pt x="2132" y="3044"/>
                    <a:pt x="2132" y="2992"/>
                    <a:pt x="2139" y="3000"/>
                  </a:cubicBezTo>
                  <a:cubicBezTo>
                    <a:pt x="2161" y="2985"/>
                    <a:pt x="2176" y="2992"/>
                    <a:pt x="2191" y="2985"/>
                  </a:cubicBezTo>
                  <a:cubicBezTo>
                    <a:pt x="2213" y="2977"/>
                    <a:pt x="2206" y="2970"/>
                    <a:pt x="2213" y="2955"/>
                  </a:cubicBezTo>
                  <a:cubicBezTo>
                    <a:pt x="2221" y="2933"/>
                    <a:pt x="2243" y="2925"/>
                    <a:pt x="2258" y="2918"/>
                  </a:cubicBezTo>
                  <a:cubicBezTo>
                    <a:pt x="2265" y="2911"/>
                    <a:pt x="2265" y="2911"/>
                    <a:pt x="2273" y="2903"/>
                  </a:cubicBezTo>
                  <a:cubicBezTo>
                    <a:pt x="2273" y="2896"/>
                    <a:pt x="2273" y="2881"/>
                    <a:pt x="2273" y="2874"/>
                  </a:cubicBezTo>
                  <a:cubicBezTo>
                    <a:pt x="2288" y="2866"/>
                    <a:pt x="2288" y="2859"/>
                    <a:pt x="2288" y="2844"/>
                  </a:cubicBezTo>
                  <a:cubicBezTo>
                    <a:pt x="2295" y="2821"/>
                    <a:pt x="2303" y="2814"/>
                    <a:pt x="2317" y="2799"/>
                  </a:cubicBezTo>
                  <a:cubicBezTo>
                    <a:pt x="2340" y="2777"/>
                    <a:pt x="2369" y="2777"/>
                    <a:pt x="2362" y="2740"/>
                  </a:cubicBezTo>
                  <a:cubicBezTo>
                    <a:pt x="2362" y="2703"/>
                    <a:pt x="2332" y="2688"/>
                    <a:pt x="2347" y="2651"/>
                  </a:cubicBezTo>
                  <a:cubicBezTo>
                    <a:pt x="2355" y="2628"/>
                    <a:pt x="2377" y="2614"/>
                    <a:pt x="2392" y="2599"/>
                  </a:cubicBezTo>
                  <a:cubicBezTo>
                    <a:pt x="2414" y="2576"/>
                    <a:pt x="2414" y="2547"/>
                    <a:pt x="2414" y="2517"/>
                  </a:cubicBezTo>
                  <a:cubicBezTo>
                    <a:pt x="2384" y="2524"/>
                    <a:pt x="2392" y="2487"/>
                    <a:pt x="2392" y="2472"/>
                  </a:cubicBezTo>
                  <a:cubicBezTo>
                    <a:pt x="2392" y="2458"/>
                    <a:pt x="2392" y="2450"/>
                    <a:pt x="2384" y="2435"/>
                  </a:cubicBezTo>
                  <a:cubicBezTo>
                    <a:pt x="2377" y="2420"/>
                    <a:pt x="2377" y="2420"/>
                    <a:pt x="2369" y="2406"/>
                  </a:cubicBezTo>
                  <a:cubicBezTo>
                    <a:pt x="2369" y="2376"/>
                    <a:pt x="2355" y="2369"/>
                    <a:pt x="2347" y="2346"/>
                  </a:cubicBezTo>
                  <a:cubicBezTo>
                    <a:pt x="2347" y="2294"/>
                    <a:pt x="2347" y="2279"/>
                    <a:pt x="2377" y="2235"/>
                  </a:cubicBezTo>
                  <a:cubicBezTo>
                    <a:pt x="2384" y="2227"/>
                    <a:pt x="2384" y="2212"/>
                    <a:pt x="2392" y="2205"/>
                  </a:cubicBezTo>
                  <a:cubicBezTo>
                    <a:pt x="2406" y="2183"/>
                    <a:pt x="2421" y="2168"/>
                    <a:pt x="2436" y="2146"/>
                  </a:cubicBezTo>
                  <a:cubicBezTo>
                    <a:pt x="2458" y="2131"/>
                    <a:pt x="2473" y="2116"/>
                    <a:pt x="2495" y="2109"/>
                  </a:cubicBezTo>
                  <a:cubicBezTo>
                    <a:pt x="2510" y="2109"/>
                    <a:pt x="2533" y="2116"/>
                    <a:pt x="2548" y="2109"/>
                  </a:cubicBezTo>
                  <a:cubicBezTo>
                    <a:pt x="2548" y="2064"/>
                    <a:pt x="2592" y="2042"/>
                    <a:pt x="2607" y="2005"/>
                  </a:cubicBezTo>
                  <a:cubicBezTo>
                    <a:pt x="2622" y="1982"/>
                    <a:pt x="2644" y="1967"/>
                    <a:pt x="2666" y="1960"/>
                  </a:cubicBezTo>
                  <a:cubicBezTo>
                    <a:pt x="2681" y="1960"/>
                    <a:pt x="2681" y="1960"/>
                    <a:pt x="2703" y="1953"/>
                  </a:cubicBezTo>
                  <a:cubicBezTo>
                    <a:pt x="2711" y="1945"/>
                    <a:pt x="2718" y="1945"/>
                    <a:pt x="2726" y="1938"/>
                  </a:cubicBezTo>
                  <a:cubicBezTo>
                    <a:pt x="2770" y="1901"/>
                    <a:pt x="2778" y="1834"/>
                    <a:pt x="2837" y="1834"/>
                  </a:cubicBezTo>
                  <a:cubicBezTo>
                    <a:pt x="2874" y="1834"/>
                    <a:pt x="2882" y="1812"/>
                    <a:pt x="2897" y="1782"/>
                  </a:cubicBezTo>
                  <a:cubicBezTo>
                    <a:pt x="2911" y="1737"/>
                    <a:pt x="2956" y="1670"/>
                    <a:pt x="3000" y="1641"/>
                  </a:cubicBezTo>
                  <a:cubicBezTo>
                    <a:pt x="3015" y="1633"/>
                    <a:pt x="3038" y="1633"/>
                    <a:pt x="3052" y="1626"/>
                  </a:cubicBezTo>
                  <a:cubicBezTo>
                    <a:pt x="3067" y="1618"/>
                    <a:pt x="3090" y="1611"/>
                    <a:pt x="3112" y="1604"/>
                  </a:cubicBezTo>
                  <a:cubicBezTo>
                    <a:pt x="3119" y="1604"/>
                    <a:pt x="3142" y="1611"/>
                    <a:pt x="3149" y="1604"/>
                  </a:cubicBezTo>
                  <a:cubicBezTo>
                    <a:pt x="3164" y="1604"/>
                    <a:pt x="3171" y="1589"/>
                    <a:pt x="3186" y="1581"/>
                  </a:cubicBezTo>
                  <a:cubicBezTo>
                    <a:pt x="3208" y="1574"/>
                    <a:pt x="3238" y="1574"/>
                    <a:pt x="3260" y="1567"/>
                  </a:cubicBezTo>
                  <a:cubicBezTo>
                    <a:pt x="3283" y="1559"/>
                    <a:pt x="3275" y="1529"/>
                    <a:pt x="3297" y="1515"/>
                  </a:cubicBezTo>
                  <a:cubicBezTo>
                    <a:pt x="3297" y="1522"/>
                    <a:pt x="3312" y="1537"/>
                    <a:pt x="3327" y="1544"/>
                  </a:cubicBezTo>
                  <a:cubicBezTo>
                    <a:pt x="3350" y="1544"/>
                    <a:pt x="3335" y="1537"/>
                    <a:pt x="3357" y="1522"/>
                  </a:cubicBezTo>
                  <a:cubicBezTo>
                    <a:pt x="3372" y="1515"/>
                    <a:pt x="3402" y="1515"/>
                    <a:pt x="3416" y="1522"/>
                  </a:cubicBezTo>
                  <a:cubicBezTo>
                    <a:pt x="3431" y="1529"/>
                    <a:pt x="3431" y="1544"/>
                    <a:pt x="3439" y="1544"/>
                  </a:cubicBezTo>
                  <a:cubicBezTo>
                    <a:pt x="3446" y="1552"/>
                    <a:pt x="3461" y="1552"/>
                    <a:pt x="3468" y="1567"/>
                  </a:cubicBezTo>
                  <a:cubicBezTo>
                    <a:pt x="3483" y="1581"/>
                    <a:pt x="3476" y="1611"/>
                    <a:pt x="3483" y="1626"/>
                  </a:cubicBezTo>
                  <a:cubicBezTo>
                    <a:pt x="3520" y="1633"/>
                    <a:pt x="3550" y="1648"/>
                    <a:pt x="3580" y="1670"/>
                  </a:cubicBezTo>
                  <a:cubicBezTo>
                    <a:pt x="3595" y="1670"/>
                    <a:pt x="3617" y="1693"/>
                    <a:pt x="3632" y="1693"/>
                  </a:cubicBezTo>
                  <a:cubicBezTo>
                    <a:pt x="3647" y="1685"/>
                    <a:pt x="3654" y="1663"/>
                    <a:pt x="3669" y="1656"/>
                  </a:cubicBezTo>
                  <a:cubicBezTo>
                    <a:pt x="3669" y="1633"/>
                    <a:pt x="3632" y="1596"/>
                    <a:pt x="3617" y="1574"/>
                  </a:cubicBezTo>
                  <a:cubicBezTo>
                    <a:pt x="3602" y="1559"/>
                    <a:pt x="3595" y="1552"/>
                    <a:pt x="3587" y="1537"/>
                  </a:cubicBezTo>
                  <a:cubicBezTo>
                    <a:pt x="3580" y="1537"/>
                    <a:pt x="3557" y="1515"/>
                    <a:pt x="3557" y="1515"/>
                  </a:cubicBezTo>
                  <a:cubicBezTo>
                    <a:pt x="3550" y="1500"/>
                    <a:pt x="3535" y="1500"/>
                    <a:pt x="3535" y="1485"/>
                  </a:cubicBezTo>
                  <a:cubicBezTo>
                    <a:pt x="3528" y="1477"/>
                    <a:pt x="3528" y="1462"/>
                    <a:pt x="3520" y="1455"/>
                  </a:cubicBezTo>
                  <a:cubicBezTo>
                    <a:pt x="3513" y="1455"/>
                    <a:pt x="3491" y="1455"/>
                    <a:pt x="3491" y="1448"/>
                  </a:cubicBezTo>
                  <a:cubicBezTo>
                    <a:pt x="3483" y="1425"/>
                    <a:pt x="3439" y="1284"/>
                    <a:pt x="3491" y="1284"/>
                  </a:cubicBezTo>
                  <a:cubicBezTo>
                    <a:pt x="3505" y="1270"/>
                    <a:pt x="3520" y="1240"/>
                    <a:pt x="3535" y="1240"/>
                  </a:cubicBezTo>
                  <a:cubicBezTo>
                    <a:pt x="3557" y="1202"/>
                    <a:pt x="3639" y="1165"/>
                    <a:pt x="3632" y="1113"/>
                  </a:cubicBezTo>
                  <a:cubicBezTo>
                    <a:pt x="3647" y="1099"/>
                    <a:pt x="3662" y="1084"/>
                    <a:pt x="3691" y="1084"/>
                  </a:cubicBezTo>
                  <a:cubicBezTo>
                    <a:pt x="3713" y="1084"/>
                    <a:pt x="3736" y="1091"/>
                    <a:pt x="3758" y="1091"/>
                  </a:cubicBezTo>
                  <a:cubicBezTo>
                    <a:pt x="3758" y="1062"/>
                    <a:pt x="3751" y="1017"/>
                    <a:pt x="3765" y="995"/>
                  </a:cubicBezTo>
                  <a:cubicBezTo>
                    <a:pt x="3765" y="995"/>
                    <a:pt x="3765" y="995"/>
                    <a:pt x="3773" y="995"/>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3" name="Freeform 23">
              <a:extLst>
                <a:ext uri="{FF2B5EF4-FFF2-40B4-BE49-F238E27FC236}">
                  <a16:creationId xmlns:a16="http://schemas.microsoft.com/office/drawing/2014/main" id="{5052B338-7A66-754E-89F1-0E2C937B4945}"/>
                </a:ext>
              </a:extLst>
            </p:cNvPr>
            <p:cNvSpPr>
              <a:spLocks noChangeArrowheads="1"/>
            </p:cNvSpPr>
            <p:nvPr/>
          </p:nvSpPr>
          <p:spPr bwMode="auto">
            <a:xfrm>
              <a:off x="14375370" y="6491918"/>
              <a:ext cx="867396" cy="304815"/>
            </a:xfrm>
            <a:custGeom>
              <a:avLst/>
              <a:gdLst>
                <a:gd name="T0" fmla="*/ 1953 w 2006"/>
                <a:gd name="T1" fmla="*/ 602 h 707"/>
                <a:gd name="T2" fmla="*/ 1997 w 2006"/>
                <a:gd name="T3" fmla="*/ 505 h 707"/>
                <a:gd name="T4" fmla="*/ 1916 w 2006"/>
                <a:gd name="T5" fmla="*/ 312 h 707"/>
                <a:gd name="T6" fmla="*/ 1767 w 2006"/>
                <a:gd name="T7" fmla="*/ 230 h 707"/>
                <a:gd name="T8" fmla="*/ 1589 w 2006"/>
                <a:gd name="T9" fmla="*/ 275 h 707"/>
                <a:gd name="T10" fmla="*/ 1567 w 2006"/>
                <a:gd name="T11" fmla="*/ 104 h 707"/>
                <a:gd name="T12" fmla="*/ 1641 w 2006"/>
                <a:gd name="T13" fmla="*/ 22 h 707"/>
                <a:gd name="T14" fmla="*/ 1477 w 2006"/>
                <a:gd name="T15" fmla="*/ 30 h 707"/>
                <a:gd name="T16" fmla="*/ 1307 w 2006"/>
                <a:gd name="T17" fmla="*/ 89 h 707"/>
                <a:gd name="T18" fmla="*/ 1247 w 2006"/>
                <a:gd name="T19" fmla="*/ 89 h 707"/>
                <a:gd name="T20" fmla="*/ 1136 w 2006"/>
                <a:gd name="T21" fmla="*/ 134 h 707"/>
                <a:gd name="T22" fmla="*/ 1047 w 2006"/>
                <a:gd name="T23" fmla="*/ 230 h 707"/>
                <a:gd name="T24" fmla="*/ 987 w 2006"/>
                <a:gd name="T25" fmla="*/ 290 h 707"/>
                <a:gd name="T26" fmla="*/ 935 w 2006"/>
                <a:gd name="T27" fmla="*/ 193 h 707"/>
                <a:gd name="T28" fmla="*/ 854 w 2006"/>
                <a:gd name="T29" fmla="*/ 230 h 707"/>
                <a:gd name="T30" fmla="*/ 742 w 2006"/>
                <a:gd name="T31" fmla="*/ 156 h 707"/>
                <a:gd name="T32" fmla="*/ 594 w 2006"/>
                <a:gd name="T33" fmla="*/ 149 h 707"/>
                <a:gd name="T34" fmla="*/ 445 w 2006"/>
                <a:gd name="T35" fmla="*/ 119 h 707"/>
                <a:gd name="T36" fmla="*/ 297 w 2006"/>
                <a:gd name="T37" fmla="*/ 127 h 707"/>
                <a:gd name="T38" fmla="*/ 96 w 2006"/>
                <a:gd name="T39" fmla="*/ 193 h 707"/>
                <a:gd name="T40" fmla="*/ 37 w 2006"/>
                <a:gd name="T41" fmla="*/ 297 h 707"/>
                <a:gd name="T42" fmla="*/ 74 w 2006"/>
                <a:gd name="T43" fmla="*/ 409 h 707"/>
                <a:gd name="T44" fmla="*/ 22 w 2006"/>
                <a:gd name="T45" fmla="*/ 542 h 707"/>
                <a:gd name="T46" fmla="*/ 230 w 2006"/>
                <a:gd name="T47" fmla="*/ 602 h 707"/>
                <a:gd name="T48" fmla="*/ 408 w 2006"/>
                <a:gd name="T49" fmla="*/ 646 h 707"/>
                <a:gd name="T50" fmla="*/ 787 w 2006"/>
                <a:gd name="T51" fmla="*/ 639 h 707"/>
                <a:gd name="T52" fmla="*/ 950 w 2006"/>
                <a:gd name="T53" fmla="*/ 654 h 707"/>
                <a:gd name="T54" fmla="*/ 1128 w 2006"/>
                <a:gd name="T55" fmla="*/ 661 h 707"/>
                <a:gd name="T56" fmla="*/ 1203 w 2006"/>
                <a:gd name="T57" fmla="*/ 661 h 707"/>
                <a:gd name="T58" fmla="*/ 1307 w 2006"/>
                <a:gd name="T59" fmla="*/ 661 h 707"/>
                <a:gd name="T60" fmla="*/ 1381 w 2006"/>
                <a:gd name="T61" fmla="*/ 631 h 707"/>
                <a:gd name="T62" fmla="*/ 1685 w 2006"/>
                <a:gd name="T63" fmla="*/ 698 h 707"/>
                <a:gd name="T64" fmla="*/ 1782 w 2006"/>
                <a:gd name="T65" fmla="*/ 706 h 707"/>
                <a:gd name="T66" fmla="*/ 1953 w 2006"/>
                <a:gd name="T67" fmla="*/ 60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6" h="707">
                  <a:moveTo>
                    <a:pt x="1953" y="602"/>
                  </a:moveTo>
                  <a:lnTo>
                    <a:pt x="1953" y="602"/>
                  </a:lnTo>
                  <a:cubicBezTo>
                    <a:pt x="1968" y="594"/>
                    <a:pt x="1982" y="587"/>
                    <a:pt x="1997" y="579"/>
                  </a:cubicBezTo>
                  <a:cubicBezTo>
                    <a:pt x="2005" y="557"/>
                    <a:pt x="2005" y="527"/>
                    <a:pt x="1997" y="505"/>
                  </a:cubicBezTo>
                  <a:cubicBezTo>
                    <a:pt x="1968" y="468"/>
                    <a:pt x="1901" y="468"/>
                    <a:pt x="1886" y="416"/>
                  </a:cubicBezTo>
                  <a:cubicBezTo>
                    <a:pt x="1886" y="401"/>
                    <a:pt x="1886" y="319"/>
                    <a:pt x="1916" y="312"/>
                  </a:cubicBezTo>
                  <a:cubicBezTo>
                    <a:pt x="1893" y="312"/>
                    <a:pt x="1849" y="305"/>
                    <a:pt x="1834" y="297"/>
                  </a:cubicBezTo>
                  <a:cubicBezTo>
                    <a:pt x="1797" y="282"/>
                    <a:pt x="1804" y="245"/>
                    <a:pt x="1767" y="230"/>
                  </a:cubicBezTo>
                  <a:cubicBezTo>
                    <a:pt x="1737" y="223"/>
                    <a:pt x="1700" y="238"/>
                    <a:pt x="1671" y="245"/>
                  </a:cubicBezTo>
                  <a:cubicBezTo>
                    <a:pt x="1641" y="253"/>
                    <a:pt x="1626" y="282"/>
                    <a:pt x="1589" y="275"/>
                  </a:cubicBezTo>
                  <a:cubicBezTo>
                    <a:pt x="1589" y="238"/>
                    <a:pt x="1589" y="208"/>
                    <a:pt x="1596" y="178"/>
                  </a:cubicBezTo>
                  <a:cubicBezTo>
                    <a:pt x="1604" y="141"/>
                    <a:pt x="1611" y="112"/>
                    <a:pt x="1567" y="104"/>
                  </a:cubicBezTo>
                  <a:cubicBezTo>
                    <a:pt x="1567" y="89"/>
                    <a:pt x="1589" y="60"/>
                    <a:pt x="1596" y="52"/>
                  </a:cubicBezTo>
                  <a:cubicBezTo>
                    <a:pt x="1619" y="45"/>
                    <a:pt x="1648" y="45"/>
                    <a:pt x="1641" y="22"/>
                  </a:cubicBezTo>
                  <a:cubicBezTo>
                    <a:pt x="1611" y="22"/>
                    <a:pt x="1582" y="30"/>
                    <a:pt x="1552" y="30"/>
                  </a:cubicBezTo>
                  <a:cubicBezTo>
                    <a:pt x="1522" y="30"/>
                    <a:pt x="1500" y="30"/>
                    <a:pt x="1477" y="30"/>
                  </a:cubicBezTo>
                  <a:cubicBezTo>
                    <a:pt x="1440" y="82"/>
                    <a:pt x="1374" y="0"/>
                    <a:pt x="1329" y="22"/>
                  </a:cubicBezTo>
                  <a:cubicBezTo>
                    <a:pt x="1292" y="45"/>
                    <a:pt x="1314" y="67"/>
                    <a:pt x="1307" y="89"/>
                  </a:cubicBezTo>
                  <a:cubicBezTo>
                    <a:pt x="1299" y="119"/>
                    <a:pt x="1284" y="119"/>
                    <a:pt x="1284" y="156"/>
                  </a:cubicBezTo>
                  <a:cubicBezTo>
                    <a:pt x="1255" y="141"/>
                    <a:pt x="1262" y="104"/>
                    <a:pt x="1247" y="89"/>
                  </a:cubicBezTo>
                  <a:cubicBezTo>
                    <a:pt x="1225" y="74"/>
                    <a:pt x="1203" y="74"/>
                    <a:pt x="1180" y="74"/>
                  </a:cubicBezTo>
                  <a:cubicBezTo>
                    <a:pt x="1180" y="104"/>
                    <a:pt x="1136" y="97"/>
                    <a:pt x="1136" y="134"/>
                  </a:cubicBezTo>
                  <a:cubicBezTo>
                    <a:pt x="1128" y="164"/>
                    <a:pt x="1188" y="178"/>
                    <a:pt x="1128" y="193"/>
                  </a:cubicBezTo>
                  <a:cubicBezTo>
                    <a:pt x="1091" y="193"/>
                    <a:pt x="1054" y="178"/>
                    <a:pt x="1047" y="230"/>
                  </a:cubicBezTo>
                  <a:cubicBezTo>
                    <a:pt x="1032" y="245"/>
                    <a:pt x="1017" y="238"/>
                    <a:pt x="1010" y="245"/>
                  </a:cubicBezTo>
                  <a:cubicBezTo>
                    <a:pt x="995" y="253"/>
                    <a:pt x="995" y="267"/>
                    <a:pt x="987" y="290"/>
                  </a:cubicBezTo>
                  <a:cubicBezTo>
                    <a:pt x="957" y="290"/>
                    <a:pt x="943" y="290"/>
                    <a:pt x="935" y="267"/>
                  </a:cubicBezTo>
                  <a:cubicBezTo>
                    <a:pt x="928" y="245"/>
                    <a:pt x="935" y="208"/>
                    <a:pt x="935" y="193"/>
                  </a:cubicBezTo>
                  <a:cubicBezTo>
                    <a:pt x="913" y="186"/>
                    <a:pt x="906" y="186"/>
                    <a:pt x="883" y="201"/>
                  </a:cubicBezTo>
                  <a:cubicBezTo>
                    <a:pt x="876" y="201"/>
                    <a:pt x="876" y="238"/>
                    <a:pt x="854" y="230"/>
                  </a:cubicBezTo>
                  <a:cubicBezTo>
                    <a:pt x="824" y="230"/>
                    <a:pt x="831" y="193"/>
                    <a:pt x="817" y="178"/>
                  </a:cubicBezTo>
                  <a:cubicBezTo>
                    <a:pt x="794" y="149"/>
                    <a:pt x="772" y="171"/>
                    <a:pt x="742" y="156"/>
                  </a:cubicBezTo>
                  <a:cubicBezTo>
                    <a:pt x="720" y="149"/>
                    <a:pt x="698" y="134"/>
                    <a:pt x="675" y="134"/>
                  </a:cubicBezTo>
                  <a:cubicBezTo>
                    <a:pt x="646" y="134"/>
                    <a:pt x="623" y="149"/>
                    <a:pt x="594" y="149"/>
                  </a:cubicBezTo>
                  <a:cubicBezTo>
                    <a:pt x="564" y="156"/>
                    <a:pt x="527" y="149"/>
                    <a:pt x="497" y="141"/>
                  </a:cubicBezTo>
                  <a:cubicBezTo>
                    <a:pt x="475" y="141"/>
                    <a:pt x="467" y="127"/>
                    <a:pt x="445" y="119"/>
                  </a:cubicBezTo>
                  <a:cubicBezTo>
                    <a:pt x="423" y="112"/>
                    <a:pt x="408" y="119"/>
                    <a:pt x="378" y="127"/>
                  </a:cubicBezTo>
                  <a:cubicBezTo>
                    <a:pt x="349" y="134"/>
                    <a:pt x="326" y="127"/>
                    <a:pt x="297" y="127"/>
                  </a:cubicBezTo>
                  <a:cubicBezTo>
                    <a:pt x="297" y="193"/>
                    <a:pt x="170" y="171"/>
                    <a:pt x="133" y="171"/>
                  </a:cubicBezTo>
                  <a:cubicBezTo>
                    <a:pt x="104" y="171"/>
                    <a:pt x="111" y="171"/>
                    <a:pt x="96" y="193"/>
                  </a:cubicBezTo>
                  <a:cubicBezTo>
                    <a:pt x="74" y="208"/>
                    <a:pt x="74" y="238"/>
                    <a:pt x="37" y="245"/>
                  </a:cubicBezTo>
                  <a:cubicBezTo>
                    <a:pt x="37" y="260"/>
                    <a:pt x="37" y="275"/>
                    <a:pt x="37" y="297"/>
                  </a:cubicBezTo>
                  <a:cubicBezTo>
                    <a:pt x="44" y="290"/>
                    <a:pt x="52" y="297"/>
                    <a:pt x="59" y="297"/>
                  </a:cubicBezTo>
                  <a:cubicBezTo>
                    <a:pt x="67" y="319"/>
                    <a:pt x="96" y="394"/>
                    <a:pt x="74" y="409"/>
                  </a:cubicBezTo>
                  <a:cubicBezTo>
                    <a:pt x="59" y="416"/>
                    <a:pt x="29" y="416"/>
                    <a:pt x="0" y="416"/>
                  </a:cubicBezTo>
                  <a:cubicBezTo>
                    <a:pt x="0" y="461"/>
                    <a:pt x="0" y="505"/>
                    <a:pt x="22" y="542"/>
                  </a:cubicBezTo>
                  <a:cubicBezTo>
                    <a:pt x="44" y="579"/>
                    <a:pt x="89" y="557"/>
                    <a:pt x="126" y="557"/>
                  </a:cubicBezTo>
                  <a:cubicBezTo>
                    <a:pt x="170" y="550"/>
                    <a:pt x="185" y="587"/>
                    <a:pt x="230" y="602"/>
                  </a:cubicBezTo>
                  <a:cubicBezTo>
                    <a:pt x="252" y="609"/>
                    <a:pt x="297" y="617"/>
                    <a:pt x="319" y="624"/>
                  </a:cubicBezTo>
                  <a:cubicBezTo>
                    <a:pt x="356" y="631"/>
                    <a:pt x="371" y="646"/>
                    <a:pt x="408" y="646"/>
                  </a:cubicBezTo>
                  <a:cubicBezTo>
                    <a:pt x="467" y="646"/>
                    <a:pt x="534" y="646"/>
                    <a:pt x="594" y="639"/>
                  </a:cubicBezTo>
                  <a:cubicBezTo>
                    <a:pt x="661" y="631"/>
                    <a:pt x="727" y="639"/>
                    <a:pt x="787" y="639"/>
                  </a:cubicBezTo>
                  <a:cubicBezTo>
                    <a:pt x="817" y="639"/>
                    <a:pt x="846" y="631"/>
                    <a:pt x="869" y="631"/>
                  </a:cubicBezTo>
                  <a:cubicBezTo>
                    <a:pt x="898" y="631"/>
                    <a:pt x="920" y="654"/>
                    <a:pt x="950" y="654"/>
                  </a:cubicBezTo>
                  <a:cubicBezTo>
                    <a:pt x="980" y="654"/>
                    <a:pt x="1002" y="631"/>
                    <a:pt x="1032" y="624"/>
                  </a:cubicBezTo>
                  <a:cubicBezTo>
                    <a:pt x="1069" y="624"/>
                    <a:pt x="1091" y="669"/>
                    <a:pt x="1128" y="661"/>
                  </a:cubicBezTo>
                  <a:cubicBezTo>
                    <a:pt x="1151" y="661"/>
                    <a:pt x="1166" y="639"/>
                    <a:pt x="1188" y="646"/>
                  </a:cubicBezTo>
                  <a:cubicBezTo>
                    <a:pt x="1188" y="646"/>
                    <a:pt x="1195" y="661"/>
                    <a:pt x="1203" y="661"/>
                  </a:cubicBezTo>
                  <a:lnTo>
                    <a:pt x="1217" y="661"/>
                  </a:lnTo>
                  <a:cubicBezTo>
                    <a:pt x="1240" y="661"/>
                    <a:pt x="1292" y="676"/>
                    <a:pt x="1307" y="661"/>
                  </a:cubicBezTo>
                  <a:cubicBezTo>
                    <a:pt x="1322" y="654"/>
                    <a:pt x="1307" y="639"/>
                    <a:pt x="1329" y="631"/>
                  </a:cubicBezTo>
                  <a:cubicBezTo>
                    <a:pt x="1344" y="624"/>
                    <a:pt x="1366" y="631"/>
                    <a:pt x="1381" y="631"/>
                  </a:cubicBezTo>
                  <a:cubicBezTo>
                    <a:pt x="1440" y="624"/>
                    <a:pt x="1500" y="631"/>
                    <a:pt x="1552" y="631"/>
                  </a:cubicBezTo>
                  <a:cubicBezTo>
                    <a:pt x="1604" y="639"/>
                    <a:pt x="1663" y="654"/>
                    <a:pt x="1685" y="698"/>
                  </a:cubicBezTo>
                  <a:cubicBezTo>
                    <a:pt x="1708" y="706"/>
                    <a:pt x="1760" y="691"/>
                    <a:pt x="1782" y="706"/>
                  </a:cubicBezTo>
                  <a:lnTo>
                    <a:pt x="1782" y="706"/>
                  </a:lnTo>
                  <a:cubicBezTo>
                    <a:pt x="1812" y="691"/>
                    <a:pt x="1841" y="691"/>
                    <a:pt x="1864" y="676"/>
                  </a:cubicBezTo>
                  <a:cubicBezTo>
                    <a:pt x="1901" y="661"/>
                    <a:pt x="1923" y="617"/>
                    <a:pt x="1953" y="60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4" name="Freeform 24">
              <a:extLst>
                <a:ext uri="{FF2B5EF4-FFF2-40B4-BE49-F238E27FC236}">
                  <a16:creationId xmlns:a16="http://schemas.microsoft.com/office/drawing/2014/main" id="{4ACA1C30-CBED-3F44-9E6C-2589B49826C3}"/>
                </a:ext>
              </a:extLst>
            </p:cNvPr>
            <p:cNvSpPr>
              <a:spLocks noChangeArrowheads="1"/>
            </p:cNvSpPr>
            <p:nvPr/>
          </p:nvSpPr>
          <p:spPr bwMode="auto">
            <a:xfrm>
              <a:off x="15097883" y="6962477"/>
              <a:ext cx="379368" cy="784900"/>
            </a:xfrm>
            <a:custGeom>
              <a:avLst/>
              <a:gdLst>
                <a:gd name="T0" fmla="*/ 653 w 877"/>
                <a:gd name="T1" fmla="*/ 252 h 1819"/>
                <a:gd name="T2" fmla="*/ 564 w 877"/>
                <a:gd name="T3" fmla="*/ 230 h 1819"/>
                <a:gd name="T4" fmla="*/ 497 w 877"/>
                <a:gd name="T5" fmla="*/ 171 h 1819"/>
                <a:gd name="T6" fmla="*/ 482 w 877"/>
                <a:gd name="T7" fmla="*/ 59 h 1819"/>
                <a:gd name="T8" fmla="*/ 348 w 877"/>
                <a:gd name="T9" fmla="*/ 82 h 1819"/>
                <a:gd name="T10" fmla="*/ 259 w 877"/>
                <a:gd name="T11" fmla="*/ 104 h 1819"/>
                <a:gd name="T12" fmla="*/ 215 w 877"/>
                <a:gd name="T13" fmla="*/ 178 h 1819"/>
                <a:gd name="T14" fmla="*/ 156 w 877"/>
                <a:gd name="T15" fmla="*/ 245 h 1819"/>
                <a:gd name="T16" fmla="*/ 89 w 877"/>
                <a:gd name="T17" fmla="*/ 185 h 1819"/>
                <a:gd name="T18" fmla="*/ 7 w 877"/>
                <a:gd name="T19" fmla="*/ 274 h 1819"/>
                <a:gd name="T20" fmla="*/ 29 w 877"/>
                <a:gd name="T21" fmla="*/ 379 h 1819"/>
                <a:gd name="T22" fmla="*/ 44 w 877"/>
                <a:gd name="T23" fmla="*/ 542 h 1819"/>
                <a:gd name="T24" fmla="*/ 96 w 877"/>
                <a:gd name="T25" fmla="*/ 638 h 1819"/>
                <a:gd name="T26" fmla="*/ 103 w 877"/>
                <a:gd name="T27" fmla="*/ 750 h 1819"/>
                <a:gd name="T28" fmla="*/ 141 w 877"/>
                <a:gd name="T29" fmla="*/ 936 h 1819"/>
                <a:gd name="T30" fmla="*/ 156 w 877"/>
                <a:gd name="T31" fmla="*/ 1084 h 1819"/>
                <a:gd name="T32" fmla="*/ 200 w 877"/>
                <a:gd name="T33" fmla="*/ 1188 h 1819"/>
                <a:gd name="T34" fmla="*/ 252 w 877"/>
                <a:gd name="T35" fmla="*/ 1329 h 1819"/>
                <a:gd name="T36" fmla="*/ 289 w 877"/>
                <a:gd name="T37" fmla="*/ 1418 h 1819"/>
                <a:gd name="T38" fmla="*/ 326 w 877"/>
                <a:gd name="T39" fmla="*/ 1685 h 1819"/>
                <a:gd name="T40" fmla="*/ 378 w 877"/>
                <a:gd name="T41" fmla="*/ 1781 h 1819"/>
                <a:gd name="T42" fmla="*/ 415 w 877"/>
                <a:gd name="T43" fmla="*/ 1670 h 1819"/>
                <a:gd name="T44" fmla="*/ 467 w 877"/>
                <a:gd name="T45" fmla="*/ 1714 h 1819"/>
                <a:gd name="T46" fmla="*/ 534 w 877"/>
                <a:gd name="T47" fmla="*/ 1818 h 1819"/>
                <a:gd name="T48" fmla="*/ 616 w 877"/>
                <a:gd name="T49" fmla="*/ 1744 h 1819"/>
                <a:gd name="T50" fmla="*/ 668 w 877"/>
                <a:gd name="T51" fmla="*/ 1647 h 1819"/>
                <a:gd name="T52" fmla="*/ 750 w 877"/>
                <a:gd name="T53" fmla="*/ 1633 h 1819"/>
                <a:gd name="T54" fmla="*/ 772 w 877"/>
                <a:gd name="T55" fmla="*/ 1514 h 1819"/>
                <a:gd name="T56" fmla="*/ 727 w 877"/>
                <a:gd name="T57" fmla="*/ 1440 h 1819"/>
                <a:gd name="T58" fmla="*/ 705 w 877"/>
                <a:gd name="T59" fmla="*/ 1270 h 1819"/>
                <a:gd name="T60" fmla="*/ 660 w 877"/>
                <a:gd name="T61" fmla="*/ 1143 h 1819"/>
                <a:gd name="T62" fmla="*/ 698 w 877"/>
                <a:gd name="T63" fmla="*/ 1084 h 1819"/>
                <a:gd name="T64" fmla="*/ 809 w 877"/>
                <a:gd name="T65" fmla="*/ 1054 h 1819"/>
                <a:gd name="T66" fmla="*/ 846 w 877"/>
                <a:gd name="T67" fmla="*/ 958 h 1819"/>
                <a:gd name="T68" fmla="*/ 876 w 877"/>
                <a:gd name="T69" fmla="*/ 698 h 1819"/>
                <a:gd name="T70" fmla="*/ 816 w 877"/>
                <a:gd name="T71" fmla="*/ 453 h 1819"/>
                <a:gd name="T72" fmla="*/ 764 w 877"/>
                <a:gd name="T73" fmla="*/ 334 h 1819"/>
                <a:gd name="T74" fmla="*/ 750 w 877"/>
                <a:gd name="T75" fmla="*/ 252 h 1819"/>
                <a:gd name="T76" fmla="*/ 653 w 877"/>
                <a:gd name="T77" fmla="*/ 252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7" h="1819">
                  <a:moveTo>
                    <a:pt x="653" y="252"/>
                  </a:moveTo>
                  <a:lnTo>
                    <a:pt x="653" y="252"/>
                  </a:lnTo>
                  <a:cubicBezTo>
                    <a:pt x="638" y="252"/>
                    <a:pt x="616" y="260"/>
                    <a:pt x="601" y="252"/>
                  </a:cubicBezTo>
                  <a:cubicBezTo>
                    <a:pt x="586" y="237"/>
                    <a:pt x="594" y="237"/>
                    <a:pt x="564" y="230"/>
                  </a:cubicBezTo>
                  <a:cubicBezTo>
                    <a:pt x="534" y="223"/>
                    <a:pt x="505" y="230"/>
                    <a:pt x="475" y="215"/>
                  </a:cubicBezTo>
                  <a:cubicBezTo>
                    <a:pt x="467" y="193"/>
                    <a:pt x="490" y="193"/>
                    <a:pt x="497" y="171"/>
                  </a:cubicBezTo>
                  <a:cubicBezTo>
                    <a:pt x="505" y="156"/>
                    <a:pt x="505" y="141"/>
                    <a:pt x="505" y="126"/>
                  </a:cubicBezTo>
                  <a:cubicBezTo>
                    <a:pt x="505" y="111"/>
                    <a:pt x="490" y="82"/>
                    <a:pt x="482" y="59"/>
                  </a:cubicBezTo>
                  <a:cubicBezTo>
                    <a:pt x="460" y="67"/>
                    <a:pt x="438" y="52"/>
                    <a:pt x="415" y="52"/>
                  </a:cubicBezTo>
                  <a:cubicBezTo>
                    <a:pt x="393" y="59"/>
                    <a:pt x="378" y="89"/>
                    <a:pt x="348" y="82"/>
                  </a:cubicBezTo>
                  <a:cubicBezTo>
                    <a:pt x="341" y="52"/>
                    <a:pt x="297" y="29"/>
                    <a:pt x="282" y="0"/>
                  </a:cubicBezTo>
                  <a:cubicBezTo>
                    <a:pt x="282" y="29"/>
                    <a:pt x="282" y="82"/>
                    <a:pt x="259" y="104"/>
                  </a:cubicBezTo>
                  <a:cubicBezTo>
                    <a:pt x="245" y="111"/>
                    <a:pt x="230" y="111"/>
                    <a:pt x="222" y="133"/>
                  </a:cubicBezTo>
                  <a:cubicBezTo>
                    <a:pt x="215" y="141"/>
                    <a:pt x="215" y="163"/>
                    <a:pt x="215" y="178"/>
                  </a:cubicBezTo>
                  <a:cubicBezTo>
                    <a:pt x="208" y="178"/>
                    <a:pt x="193" y="178"/>
                    <a:pt x="178" y="178"/>
                  </a:cubicBezTo>
                  <a:cubicBezTo>
                    <a:pt x="178" y="208"/>
                    <a:pt x="178" y="223"/>
                    <a:pt x="156" y="245"/>
                  </a:cubicBezTo>
                  <a:cubicBezTo>
                    <a:pt x="141" y="260"/>
                    <a:pt x="111" y="274"/>
                    <a:pt x="89" y="267"/>
                  </a:cubicBezTo>
                  <a:cubicBezTo>
                    <a:pt x="89" y="237"/>
                    <a:pt x="89" y="215"/>
                    <a:pt x="89" y="185"/>
                  </a:cubicBezTo>
                  <a:cubicBezTo>
                    <a:pt x="81" y="185"/>
                    <a:pt x="44" y="193"/>
                    <a:pt x="7" y="193"/>
                  </a:cubicBezTo>
                  <a:cubicBezTo>
                    <a:pt x="0" y="223"/>
                    <a:pt x="0" y="252"/>
                    <a:pt x="7" y="274"/>
                  </a:cubicBezTo>
                  <a:cubicBezTo>
                    <a:pt x="7" y="282"/>
                    <a:pt x="37" y="297"/>
                    <a:pt x="37" y="319"/>
                  </a:cubicBezTo>
                  <a:cubicBezTo>
                    <a:pt x="37" y="334"/>
                    <a:pt x="29" y="356"/>
                    <a:pt x="29" y="379"/>
                  </a:cubicBezTo>
                  <a:cubicBezTo>
                    <a:pt x="37" y="401"/>
                    <a:pt x="51" y="416"/>
                    <a:pt x="51" y="438"/>
                  </a:cubicBezTo>
                  <a:cubicBezTo>
                    <a:pt x="59" y="475"/>
                    <a:pt x="51" y="512"/>
                    <a:pt x="44" y="542"/>
                  </a:cubicBezTo>
                  <a:lnTo>
                    <a:pt x="44" y="542"/>
                  </a:lnTo>
                  <a:cubicBezTo>
                    <a:pt x="81" y="527"/>
                    <a:pt x="89" y="616"/>
                    <a:pt x="96" y="638"/>
                  </a:cubicBezTo>
                  <a:cubicBezTo>
                    <a:pt x="103" y="653"/>
                    <a:pt x="103" y="676"/>
                    <a:pt x="103" y="698"/>
                  </a:cubicBezTo>
                  <a:cubicBezTo>
                    <a:pt x="96" y="713"/>
                    <a:pt x="96" y="735"/>
                    <a:pt x="103" y="750"/>
                  </a:cubicBezTo>
                  <a:cubicBezTo>
                    <a:pt x="118" y="772"/>
                    <a:pt x="141" y="779"/>
                    <a:pt x="148" y="809"/>
                  </a:cubicBezTo>
                  <a:cubicBezTo>
                    <a:pt x="148" y="846"/>
                    <a:pt x="141" y="898"/>
                    <a:pt x="141" y="936"/>
                  </a:cubicBezTo>
                  <a:cubicBezTo>
                    <a:pt x="141" y="965"/>
                    <a:pt x="133" y="987"/>
                    <a:pt x="133" y="1010"/>
                  </a:cubicBezTo>
                  <a:cubicBezTo>
                    <a:pt x="133" y="1039"/>
                    <a:pt x="148" y="1054"/>
                    <a:pt x="156" y="1084"/>
                  </a:cubicBezTo>
                  <a:cubicBezTo>
                    <a:pt x="163" y="1106"/>
                    <a:pt x="163" y="1136"/>
                    <a:pt x="178" y="1151"/>
                  </a:cubicBezTo>
                  <a:cubicBezTo>
                    <a:pt x="185" y="1166"/>
                    <a:pt x="193" y="1181"/>
                    <a:pt x="200" y="1188"/>
                  </a:cubicBezTo>
                  <a:cubicBezTo>
                    <a:pt x="222" y="1225"/>
                    <a:pt x="230" y="1255"/>
                    <a:pt x="245" y="1292"/>
                  </a:cubicBezTo>
                  <a:cubicBezTo>
                    <a:pt x="252" y="1307"/>
                    <a:pt x="252" y="1314"/>
                    <a:pt x="252" y="1329"/>
                  </a:cubicBezTo>
                  <a:cubicBezTo>
                    <a:pt x="259" y="1351"/>
                    <a:pt x="267" y="1366"/>
                    <a:pt x="274" y="1381"/>
                  </a:cubicBezTo>
                  <a:cubicBezTo>
                    <a:pt x="282" y="1389"/>
                    <a:pt x="289" y="1403"/>
                    <a:pt x="289" y="1418"/>
                  </a:cubicBezTo>
                  <a:cubicBezTo>
                    <a:pt x="297" y="1447"/>
                    <a:pt x="311" y="1469"/>
                    <a:pt x="311" y="1491"/>
                  </a:cubicBezTo>
                  <a:cubicBezTo>
                    <a:pt x="311" y="1558"/>
                    <a:pt x="319" y="1625"/>
                    <a:pt x="326" y="1685"/>
                  </a:cubicBezTo>
                  <a:cubicBezTo>
                    <a:pt x="326" y="1714"/>
                    <a:pt x="348" y="1722"/>
                    <a:pt x="348" y="1751"/>
                  </a:cubicBezTo>
                  <a:cubicBezTo>
                    <a:pt x="348" y="1774"/>
                    <a:pt x="348" y="1781"/>
                    <a:pt x="378" y="1781"/>
                  </a:cubicBezTo>
                  <a:cubicBezTo>
                    <a:pt x="408" y="1774"/>
                    <a:pt x="393" y="1751"/>
                    <a:pt x="393" y="1729"/>
                  </a:cubicBezTo>
                  <a:cubicBezTo>
                    <a:pt x="393" y="1707"/>
                    <a:pt x="393" y="1670"/>
                    <a:pt x="415" y="1670"/>
                  </a:cubicBezTo>
                  <a:cubicBezTo>
                    <a:pt x="430" y="1670"/>
                    <a:pt x="430" y="1685"/>
                    <a:pt x="438" y="1692"/>
                  </a:cubicBezTo>
                  <a:cubicBezTo>
                    <a:pt x="445" y="1699"/>
                    <a:pt x="453" y="1707"/>
                    <a:pt x="467" y="1714"/>
                  </a:cubicBezTo>
                  <a:cubicBezTo>
                    <a:pt x="482" y="1729"/>
                    <a:pt x="497" y="1744"/>
                    <a:pt x="505" y="1774"/>
                  </a:cubicBezTo>
                  <a:cubicBezTo>
                    <a:pt x="512" y="1788"/>
                    <a:pt x="512" y="1811"/>
                    <a:pt x="534" y="1818"/>
                  </a:cubicBezTo>
                  <a:cubicBezTo>
                    <a:pt x="549" y="1818"/>
                    <a:pt x="571" y="1811"/>
                    <a:pt x="594" y="1811"/>
                  </a:cubicBezTo>
                  <a:cubicBezTo>
                    <a:pt x="601" y="1788"/>
                    <a:pt x="601" y="1759"/>
                    <a:pt x="616" y="1744"/>
                  </a:cubicBezTo>
                  <a:cubicBezTo>
                    <a:pt x="631" y="1722"/>
                    <a:pt x="653" y="1736"/>
                    <a:pt x="653" y="1707"/>
                  </a:cubicBezTo>
                  <a:cubicBezTo>
                    <a:pt x="660" y="1685"/>
                    <a:pt x="653" y="1662"/>
                    <a:pt x="668" y="1647"/>
                  </a:cubicBezTo>
                  <a:cubicBezTo>
                    <a:pt x="698" y="1625"/>
                    <a:pt x="713" y="1670"/>
                    <a:pt x="735" y="1655"/>
                  </a:cubicBezTo>
                  <a:cubicBezTo>
                    <a:pt x="742" y="1655"/>
                    <a:pt x="742" y="1640"/>
                    <a:pt x="750" y="1633"/>
                  </a:cubicBezTo>
                  <a:cubicBezTo>
                    <a:pt x="750" y="1625"/>
                    <a:pt x="757" y="1625"/>
                    <a:pt x="757" y="1618"/>
                  </a:cubicBezTo>
                  <a:cubicBezTo>
                    <a:pt x="764" y="1595"/>
                    <a:pt x="750" y="1521"/>
                    <a:pt x="772" y="1514"/>
                  </a:cubicBezTo>
                  <a:cubicBezTo>
                    <a:pt x="779" y="1491"/>
                    <a:pt x="764" y="1484"/>
                    <a:pt x="757" y="1469"/>
                  </a:cubicBezTo>
                  <a:cubicBezTo>
                    <a:pt x="750" y="1462"/>
                    <a:pt x="742" y="1447"/>
                    <a:pt x="727" y="1440"/>
                  </a:cubicBezTo>
                  <a:cubicBezTo>
                    <a:pt x="705" y="1418"/>
                    <a:pt x="713" y="1389"/>
                    <a:pt x="713" y="1359"/>
                  </a:cubicBezTo>
                  <a:cubicBezTo>
                    <a:pt x="705" y="1329"/>
                    <a:pt x="690" y="1299"/>
                    <a:pt x="705" y="1270"/>
                  </a:cubicBezTo>
                  <a:cubicBezTo>
                    <a:pt x="713" y="1232"/>
                    <a:pt x="705" y="1195"/>
                    <a:pt x="705" y="1158"/>
                  </a:cubicBezTo>
                  <a:cubicBezTo>
                    <a:pt x="683" y="1166"/>
                    <a:pt x="675" y="1166"/>
                    <a:pt x="660" y="1143"/>
                  </a:cubicBezTo>
                  <a:cubicBezTo>
                    <a:pt x="660" y="1129"/>
                    <a:pt x="653" y="1091"/>
                    <a:pt x="653" y="1076"/>
                  </a:cubicBezTo>
                  <a:cubicBezTo>
                    <a:pt x="675" y="1062"/>
                    <a:pt x="683" y="1076"/>
                    <a:pt x="698" y="1084"/>
                  </a:cubicBezTo>
                  <a:cubicBezTo>
                    <a:pt x="720" y="1084"/>
                    <a:pt x="735" y="1076"/>
                    <a:pt x="757" y="1076"/>
                  </a:cubicBezTo>
                  <a:cubicBezTo>
                    <a:pt x="787" y="1076"/>
                    <a:pt x="801" y="1084"/>
                    <a:pt x="809" y="1054"/>
                  </a:cubicBezTo>
                  <a:cubicBezTo>
                    <a:pt x="816" y="1032"/>
                    <a:pt x="816" y="1010"/>
                    <a:pt x="831" y="987"/>
                  </a:cubicBezTo>
                  <a:cubicBezTo>
                    <a:pt x="839" y="980"/>
                    <a:pt x="846" y="973"/>
                    <a:pt x="846" y="958"/>
                  </a:cubicBezTo>
                  <a:cubicBezTo>
                    <a:pt x="861" y="928"/>
                    <a:pt x="861" y="891"/>
                    <a:pt x="868" y="861"/>
                  </a:cubicBezTo>
                  <a:cubicBezTo>
                    <a:pt x="868" y="809"/>
                    <a:pt x="876" y="750"/>
                    <a:pt x="876" y="698"/>
                  </a:cubicBezTo>
                  <a:cubicBezTo>
                    <a:pt x="876" y="646"/>
                    <a:pt x="861" y="601"/>
                    <a:pt x="846" y="557"/>
                  </a:cubicBezTo>
                  <a:cubicBezTo>
                    <a:pt x="831" y="527"/>
                    <a:pt x="839" y="490"/>
                    <a:pt x="816" y="453"/>
                  </a:cubicBezTo>
                  <a:cubicBezTo>
                    <a:pt x="801" y="423"/>
                    <a:pt x="779" y="401"/>
                    <a:pt x="772" y="371"/>
                  </a:cubicBezTo>
                  <a:cubicBezTo>
                    <a:pt x="772" y="364"/>
                    <a:pt x="772" y="349"/>
                    <a:pt x="764" y="334"/>
                  </a:cubicBezTo>
                  <a:cubicBezTo>
                    <a:pt x="764" y="312"/>
                    <a:pt x="764" y="312"/>
                    <a:pt x="750" y="297"/>
                  </a:cubicBezTo>
                  <a:cubicBezTo>
                    <a:pt x="727" y="274"/>
                    <a:pt x="735" y="267"/>
                    <a:pt x="750" y="252"/>
                  </a:cubicBezTo>
                  <a:lnTo>
                    <a:pt x="742" y="245"/>
                  </a:lnTo>
                  <a:cubicBezTo>
                    <a:pt x="727" y="237"/>
                    <a:pt x="675" y="252"/>
                    <a:pt x="653" y="25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5" name="Freeform 25">
              <a:extLst>
                <a:ext uri="{FF2B5EF4-FFF2-40B4-BE49-F238E27FC236}">
                  <a16:creationId xmlns:a16="http://schemas.microsoft.com/office/drawing/2014/main" id="{3694017D-E3B7-AF4D-A1F1-A9F59D5BCDBC}"/>
                </a:ext>
              </a:extLst>
            </p:cNvPr>
            <p:cNvSpPr>
              <a:spLocks noChangeArrowheads="1"/>
            </p:cNvSpPr>
            <p:nvPr/>
          </p:nvSpPr>
          <p:spPr bwMode="auto">
            <a:xfrm>
              <a:off x="10389159" y="8448453"/>
              <a:ext cx="2525935" cy="2339460"/>
            </a:xfrm>
            <a:custGeom>
              <a:avLst/>
              <a:gdLst>
                <a:gd name="T0" fmla="*/ 5598 w 5844"/>
                <a:gd name="T1" fmla="*/ 839 h 5415"/>
                <a:gd name="T2" fmla="*/ 5264 w 5844"/>
                <a:gd name="T3" fmla="*/ 943 h 5415"/>
                <a:gd name="T4" fmla="*/ 4974 w 5844"/>
                <a:gd name="T5" fmla="*/ 780 h 5415"/>
                <a:gd name="T6" fmla="*/ 4870 w 5844"/>
                <a:gd name="T7" fmla="*/ 884 h 5415"/>
                <a:gd name="T8" fmla="*/ 4625 w 5844"/>
                <a:gd name="T9" fmla="*/ 1151 h 5415"/>
                <a:gd name="T10" fmla="*/ 4424 w 5844"/>
                <a:gd name="T11" fmla="*/ 1225 h 5415"/>
                <a:gd name="T12" fmla="*/ 4128 w 5844"/>
                <a:gd name="T13" fmla="*/ 1307 h 5415"/>
                <a:gd name="T14" fmla="*/ 4113 w 5844"/>
                <a:gd name="T15" fmla="*/ 1485 h 5415"/>
                <a:gd name="T16" fmla="*/ 3735 w 5844"/>
                <a:gd name="T17" fmla="*/ 1604 h 5415"/>
                <a:gd name="T18" fmla="*/ 3393 w 5844"/>
                <a:gd name="T19" fmla="*/ 1649 h 5415"/>
                <a:gd name="T20" fmla="*/ 3148 w 5844"/>
                <a:gd name="T21" fmla="*/ 1389 h 5415"/>
                <a:gd name="T22" fmla="*/ 2799 w 5844"/>
                <a:gd name="T23" fmla="*/ 1032 h 5415"/>
                <a:gd name="T24" fmla="*/ 2621 w 5844"/>
                <a:gd name="T25" fmla="*/ 973 h 5415"/>
                <a:gd name="T26" fmla="*/ 2487 w 5844"/>
                <a:gd name="T27" fmla="*/ 431 h 5415"/>
                <a:gd name="T28" fmla="*/ 2161 w 5844"/>
                <a:gd name="T29" fmla="*/ 290 h 5415"/>
                <a:gd name="T30" fmla="*/ 1982 w 5844"/>
                <a:gd name="T31" fmla="*/ 223 h 5415"/>
                <a:gd name="T32" fmla="*/ 1745 w 5844"/>
                <a:gd name="T33" fmla="*/ 304 h 5415"/>
                <a:gd name="T34" fmla="*/ 1448 w 5844"/>
                <a:gd name="T35" fmla="*/ 89 h 5415"/>
                <a:gd name="T36" fmla="*/ 1292 w 5844"/>
                <a:gd name="T37" fmla="*/ 319 h 5415"/>
                <a:gd name="T38" fmla="*/ 1069 w 5844"/>
                <a:gd name="T39" fmla="*/ 401 h 5415"/>
                <a:gd name="T40" fmla="*/ 972 w 5844"/>
                <a:gd name="T41" fmla="*/ 772 h 5415"/>
                <a:gd name="T42" fmla="*/ 750 w 5844"/>
                <a:gd name="T43" fmla="*/ 1069 h 5415"/>
                <a:gd name="T44" fmla="*/ 824 w 5844"/>
                <a:gd name="T45" fmla="*/ 1322 h 5415"/>
                <a:gd name="T46" fmla="*/ 608 w 5844"/>
                <a:gd name="T47" fmla="*/ 1730 h 5415"/>
                <a:gd name="T48" fmla="*/ 631 w 5844"/>
                <a:gd name="T49" fmla="*/ 2094 h 5415"/>
                <a:gd name="T50" fmla="*/ 586 w 5844"/>
                <a:gd name="T51" fmla="*/ 2466 h 5415"/>
                <a:gd name="T52" fmla="*/ 623 w 5844"/>
                <a:gd name="T53" fmla="*/ 2673 h 5415"/>
                <a:gd name="T54" fmla="*/ 200 w 5844"/>
                <a:gd name="T55" fmla="*/ 3290 h 5415"/>
                <a:gd name="T56" fmla="*/ 111 w 5844"/>
                <a:gd name="T57" fmla="*/ 3579 h 5415"/>
                <a:gd name="T58" fmla="*/ 0 w 5844"/>
                <a:gd name="T59" fmla="*/ 3839 h 5415"/>
                <a:gd name="T60" fmla="*/ 89 w 5844"/>
                <a:gd name="T61" fmla="*/ 4040 h 5415"/>
                <a:gd name="T62" fmla="*/ 297 w 5844"/>
                <a:gd name="T63" fmla="*/ 4099 h 5415"/>
                <a:gd name="T64" fmla="*/ 467 w 5844"/>
                <a:gd name="T65" fmla="*/ 4122 h 5415"/>
                <a:gd name="T66" fmla="*/ 282 w 5844"/>
                <a:gd name="T67" fmla="*/ 4322 h 5415"/>
                <a:gd name="T68" fmla="*/ 133 w 5844"/>
                <a:gd name="T69" fmla="*/ 4300 h 5415"/>
                <a:gd name="T70" fmla="*/ 304 w 5844"/>
                <a:gd name="T71" fmla="*/ 4419 h 5415"/>
                <a:gd name="T72" fmla="*/ 608 w 5844"/>
                <a:gd name="T73" fmla="*/ 4500 h 5415"/>
                <a:gd name="T74" fmla="*/ 824 w 5844"/>
                <a:gd name="T75" fmla="*/ 4389 h 5415"/>
                <a:gd name="T76" fmla="*/ 913 w 5844"/>
                <a:gd name="T77" fmla="*/ 4612 h 5415"/>
                <a:gd name="T78" fmla="*/ 1121 w 5844"/>
                <a:gd name="T79" fmla="*/ 4760 h 5415"/>
                <a:gd name="T80" fmla="*/ 1165 w 5844"/>
                <a:gd name="T81" fmla="*/ 5094 h 5415"/>
                <a:gd name="T82" fmla="*/ 1017 w 5844"/>
                <a:gd name="T83" fmla="*/ 5332 h 5415"/>
                <a:gd name="T84" fmla="*/ 1299 w 5844"/>
                <a:gd name="T85" fmla="*/ 5094 h 5415"/>
                <a:gd name="T86" fmla="*/ 1864 w 5844"/>
                <a:gd name="T87" fmla="*/ 5005 h 5415"/>
                <a:gd name="T88" fmla="*/ 2153 w 5844"/>
                <a:gd name="T89" fmla="*/ 4990 h 5415"/>
                <a:gd name="T90" fmla="*/ 2383 w 5844"/>
                <a:gd name="T91" fmla="*/ 4745 h 5415"/>
                <a:gd name="T92" fmla="*/ 2465 w 5844"/>
                <a:gd name="T93" fmla="*/ 4664 h 5415"/>
                <a:gd name="T94" fmla="*/ 2554 w 5844"/>
                <a:gd name="T95" fmla="*/ 4723 h 5415"/>
                <a:gd name="T96" fmla="*/ 2524 w 5844"/>
                <a:gd name="T97" fmla="*/ 4262 h 5415"/>
                <a:gd name="T98" fmla="*/ 2569 w 5844"/>
                <a:gd name="T99" fmla="*/ 3936 h 5415"/>
                <a:gd name="T100" fmla="*/ 2614 w 5844"/>
                <a:gd name="T101" fmla="*/ 3223 h 5415"/>
                <a:gd name="T102" fmla="*/ 3007 w 5844"/>
                <a:gd name="T103" fmla="*/ 2970 h 5415"/>
                <a:gd name="T104" fmla="*/ 3133 w 5844"/>
                <a:gd name="T105" fmla="*/ 3067 h 5415"/>
                <a:gd name="T106" fmla="*/ 3282 w 5844"/>
                <a:gd name="T107" fmla="*/ 2911 h 5415"/>
                <a:gd name="T108" fmla="*/ 3460 w 5844"/>
                <a:gd name="T109" fmla="*/ 2644 h 5415"/>
                <a:gd name="T110" fmla="*/ 3676 w 5844"/>
                <a:gd name="T111" fmla="*/ 2644 h 5415"/>
                <a:gd name="T112" fmla="*/ 4091 w 5844"/>
                <a:gd name="T113" fmla="*/ 2480 h 5415"/>
                <a:gd name="T114" fmla="*/ 4106 w 5844"/>
                <a:gd name="T115" fmla="*/ 2243 h 5415"/>
                <a:gd name="T116" fmla="*/ 4307 w 5844"/>
                <a:gd name="T117" fmla="*/ 2064 h 5415"/>
                <a:gd name="T118" fmla="*/ 4811 w 5844"/>
                <a:gd name="T119" fmla="*/ 1753 h 5415"/>
                <a:gd name="T120" fmla="*/ 5323 w 5844"/>
                <a:gd name="T121" fmla="*/ 1351 h 5415"/>
                <a:gd name="T122" fmla="*/ 5627 w 5844"/>
                <a:gd name="T123" fmla="*/ 1010 h 5415"/>
                <a:gd name="T124" fmla="*/ 5791 w 5844"/>
                <a:gd name="T125" fmla="*/ 713 h 5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4" h="5415">
                  <a:moveTo>
                    <a:pt x="5791" y="713"/>
                  </a:moveTo>
                  <a:lnTo>
                    <a:pt x="5791" y="713"/>
                  </a:lnTo>
                  <a:cubicBezTo>
                    <a:pt x="5754" y="713"/>
                    <a:pt x="5746" y="720"/>
                    <a:pt x="5716" y="735"/>
                  </a:cubicBezTo>
                  <a:cubicBezTo>
                    <a:pt x="5709" y="750"/>
                    <a:pt x="5724" y="765"/>
                    <a:pt x="5739" y="765"/>
                  </a:cubicBezTo>
                  <a:cubicBezTo>
                    <a:pt x="5746" y="802"/>
                    <a:pt x="5657" y="787"/>
                    <a:pt x="5627" y="809"/>
                  </a:cubicBezTo>
                  <a:cubicBezTo>
                    <a:pt x="5620" y="824"/>
                    <a:pt x="5613" y="832"/>
                    <a:pt x="5598" y="839"/>
                  </a:cubicBezTo>
                  <a:cubicBezTo>
                    <a:pt x="5590" y="839"/>
                    <a:pt x="5576" y="832"/>
                    <a:pt x="5568" y="839"/>
                  </a:cubicBezTo>
                  <a:cubicBezTo>
                    <a:pt x="5561" y="847"/>
                    <a:pt x="5598" y="891"/>
                    <a:pt x="5598" y="899"/>
                  </a:cubicBezTo>
                  <a:cubicBezTo>
                    <a:pt x="5546" y="899"/>
                    <a:pt x="5553" y="958"/>
                    <a:pt x="5509" y="958"/>
                  </a:cubicBezTo>
                  <a:cubicBezTo>
                    <a:pt x="5509" y="965"/>
                    <a:pt x="5501" y="980"/>
                    <a:pt x="5501" y="988"/>
                  </a:cubicBezTo>
                  <a:cubicBezTo>
                    <a:pt x="5464" y="988"/>
                    <a:pt x="5419" y="995"/>
                    <a:pt x="5382" y="980"/>
                  </a:cubicBezTo>
                  <a:cubicBezTo>
                    <a:pt x="5338" y="965"/>
                    <a:pt x="5316" y="943"/>
                    <a:pt x="5264" y="943"/>
                  </a:cubicBezTo>
                  <a:cubicBezTo>
                    <a:pt x="5241" y="943"/>
                    <a:pt x="5197" y="958"/>
                    <a:pt x="5189" y="921"/>
                  </a:cubicBezTo>
                  <a:cubicBezTo>
                    <a:pt x="5182" y="869"/>
                    <a:pt x="5152" y="839"/>
                    <a:pt x="5137" y="795"/>
                  </a:cubicBezTo>
                  <a:cubicBezTo>
                    <a:pt x="5122" y="795"/>
                    <a:pt x="5108" y="795"/>
                    <a:pt x="5108" y="809"/>
                  </a:cubicBezTo>
                  <a:cubicBezTo>
                    <a:pt x="5071" y="817"/>
                    <a:pt x="5033" y="743"/>
                    <a:pt x="5041" y="706"/>
                  </a:cubicBezTo>
                  <a:cubicBezTo>
                    <a:pt x="5033" y="706"/>
                    <a:pt x="5026" y="698"/>
                    <a:pt x="5019" y="698"/>
                  </a:cubicBezTo>
                  <a:cubicBezTo>
                    <a:pt x="5019" y="728"/>
                    <a:pt x="5019" y="817"/>
                    <a:pt x="4974" y="780"/>
                  </a:cubicBezTo>
                  <a:cubicBezTo>
                    <a:pt x="4967" y="787"/>
                    <a:pt x="4959" y="802"/>
                    <a:pt x="4952" y="809"/>
                  </a:cubicBezTo>
                  <a:cubicBezTo>
                    <a:pt x="4944" y="787"/>
                    <a:pt x="4944" y="765"/>
                    <a:pt x="4929" y="757"/>
                  </a:cubicBezTo>
                  <a:cubicBezTo>
                    <a:pt x="4914" y="780"/>
                    <a:pt x="4907" y="824"/>
                    <a:pt x="4907" y="854"/>
                  </a:cubicBezTo>
                  <a:cubicBezTo>
                    <a:pt x="4870" y="832"/>
                    <a:pt x="4863" y="780"/>
                    <a:pt x="4811" y="824"/>
                  </a:cubicBezTo>
                  <a:cubicBezTo>
                    <a:pt x="4781" y="847"/>
                    <a:pt x="4848" y="861"/>
                    <a:pt x="4855" y="884"/>
                  </a:cubicBezTo>
                  <a:cubicBezTo>
                    <a:pt x="4855" y="884"/>
                    <a:pt x="4863" y="884"/>
                    <a:pt x="4870" y="884"/>
                  </a:cubicBezTo>
                  <a:cubicBezTo>
                    <a:pt x="4848" y="891"/>
                    <a:pt x="4825" y="943"/>
                    <a:pt x="4803" y="958"/>
                  </a:cubicBezTo>
                  <a:cubicBezTo>
                    <a:pt x="4774" y="965"/>
                    <a:pt x="4751" y="973"/>
                    <a:pt x="4722" y="980"/>
                  </a:cubicBezTo>
                  <a:cubicBezTo>
                    <a:pt x="4699" y="980"/>
                    <a:pt x="4677" y="965"/>
                    <a:pt x="4655" y="973"/>
                  </a:cubicBezTo>
                  <a:cubicBezTo>
                    <a:pt x="4640" y="980"/>
                    <a:pt x="4669" y="1040"/>
                    <a:pt x="4625" y="1047"/>
                  </a:cubicBezTo>
                  <a:cubicBezTo>
                    <a:pt x="4603" y="1054"/>
                    <a:pt x="4588" y="1062"/>
                    <a:pt x="4588" y="1092"/>
                  </a:cubicBezTo>
                  <a:cubicBezTo>
                    <a:pt x="4580" y="1129"/>
                    <a:pt x="4625" y="1121"/>
                    <a:pt x="4625" y="1151"/>
                  </a:cubicBezTo>
                  <a:cubicBezTo>
                    <a:pt x="4647" y="1151"/>
                    <a:pt x="4647" y="1173"/>
                    <a:pt x="4640" y="1188"/>
                  </a:cubicBezTo>
                  <a:cubicBezTo>
                    <a:pt x="4610" y="1181"/>
                    <a:pt x="4603" y="1203"/>
                    <a:pt x="4603" y="1233"/>
                  </a:cubicBezTo>
                  <a:cubicBezTo>
                    <a:pt x="4617" y="1240"/>
                    <a:pt x="4617" y="1240"/>
                    <a:pt x="4617" y="1255"/>
                  </a:cubicBezTo>
                  <a:cubicBezTo>
                    <a:pt x="4580" y="1248"/>
                    <a:pt x="4566" y="1292"/>
                    <a:pt x="4536" y="1292"/>
                  </a:cubicBezTo>
                  <a:cubicBezTo>
                    <a:pt x="4514" y="1292"/>
                    <a:pt x="4499" y="1270"/>
                    <a:pt x="4491" y="1248"/>
                  </a:cubicBezTo>
                  <a:cubicBezTo>
                    <a:pt x="4477" y="1225"/>
                    <a:pt x="4454" y="1225"/>
                    <a:pt x="4424" y="1225"/>
                  </a:cubicBezTo>
                  <a:cubicBezTo>
                    <a:pt x="4424" y="1240"/>
                    <a:pt x="4424" y="1262"/>
                    <a:pt x="4424" y="1277"/>
                  </a:cubicBezTo>
                  <a:cubicBezTo>
                    <a:pt x="4380" y="1270"/>
                    <a:pt x="4292" y="1411"/>
                    <a:pt x="4277" y="1322"/>
                  </a:cubicBezTo>
                  <a:cubicBezTo>
                    <a:pt x="4292" y="1314"/>
                    <a:pt x="4335" y="1285"/>
                    <a:pt x="4299" y="1277"/>
                  </a:cubicBezTo>
                  <a:cubicBezTo>
                    <a:pt x="4284" y="1233"/>
                    <a:pt x="4262" y="1166"/>
                    <a:pt x="4210" y="1151"/>
                  </a:cubicBezTo>
                  <a:cubicBezTo>
                    <a:pt x="4180" y="1188"/>
                    <a:pt x="4166" y="1211"/>
                    <a:pt x="4121" y="1218"/>
                  </a:cubicBezTo>
                  <a:cubicBezTo>
                    <a:pt x="4113" y="1248"/>
                    <a:pt x="4136" y="1277"/>
                    <a:pt x="4128" y="1307"/>
                  </a:cubicBezTo>
                  <a:cubicBezTo>
                    <a:pt x="4136" y="1307"/>
                    <a:pt x="4136" y="1307"/>
                    <a:pt x="4143" y="1307"/>
                  </a:cubicBezTo>
                  <a:cubicBezTo>
                    <a:pt x="4143" y="1322"/>
                    <a:pt x="4136" y="1329"/>
                    <a:pt x="4121" y="1337"/>
                  </a:cubicBezTo>
                  <a:cubicBezTo>
                    <a:pt x="4099" y="1344"/>
                    <a:pt x="4106" y="1381"/>
                    <a:pt x="4106" y="1404"/>
                  </a:cubicBezTo>
                  <a:cubicBezTo>
                    <a:pt x="4113" y="1404"/>
                    <a:pt x="4121" y="1411"/>
                    <a:pt x="4136" y="1411"/>
                  </a:cubicBezTo>
                  <a:cubicBezTo>
                    <a:pt x="4136" y="1419"/>
                    <a:pt x="4136" y="1433"/>
                    <a:pt x="4136" y="1441"/>
                  </a:cubicBezTo>
                  <a:cubicBezTo>
                    <a:pt x="4106" y="1441"/>
                    <a:pt x="4113" y="1470"/>
                    <a:pt x="4113" y="1485"/>
                  </a:cubicBezTo>
                  <a:cubicBezTo>
                    <a:pt x="4091" y="1493"/>
                    <a:pt x="4084" y="1478"/>
                    <a:pt x="4069" y="1500"/>
                  </a:cubicBezTo>
                  <a:cubicBezTo>
                    <a:pt x="4062" y="1522"/>
                    <a:pt x="4069" y="1552"/>
                    <a:pt x="4032" y="1545"/>
                  </a:cubicBezTo>
                  <a:cubicBezTo>
                    <a:pt x="4010" y="1545"/>
                    <a:pt x="4010" y="1522"/>
                    <a:pt x="4002" y="1508"/>
                  </a:cubicBezTo>
                  <a:cubicBezTo>
                    <a:pt x="3987" y="1485"/>
                    <a:pt x="3958" y="1485"/>
                    <a:pt x="3935" y="1485"/>
                  </a:cubicBezTo>
                  <a:cubicBezTo>
                    <a:pt x="3883" y="1478"/>
                    <a:pt x="3868" y="1537"/>
                    <a:pt x="3824" y="1545"/>
                  </a:cubicBezTo>
                  <a:cubicBezTo>
                    <a:pt x="3772" y="1552"/>
                    <a:pt x="3742" y="1537"/>
                    <a:pt x="3735" y="1604"/>
                  </a:cubicBezTo>
                  <a:cubicBezTo>
                    <a:pt x="3713" y="1604"/>
                    <a:pt x="3698" y="1619"/>
                    <a:pt x="3683" y="1619"/>
                  </a:cubicBezTo>
                  <a:cubicBezTo>
                    <a:pt x="3661" y="1619"/>
                    <a:pt x="3638" y="1611"/>
                    <a:pt x="3623" y="1619"/>
                  </a:cubicBezTo>
                  <a:cubicBezTo>
                    <a:pt x="3586" y="1626"/>
                    <a:pt x="3571" y="1641"/>
                    <a:pt x="3527" y="1634"/>
                  </a:cubicBezTo>
                  <a:cubicBezTo>
                    <a:pt x="3482" y="1634"/>
                    <a:pt x="3438" y="1641"/>
                    <a:pt x="3393" y="1649"/>
                  </a:cubicBezTo>
                  <a:cubicBezTo>
                    <a:pt x="3393" y="1664"/>
                    <a:pt x="3393" y="1678"/>
                    <a:pt x="3393" y="1686"/>
                  </a:cubicBezTo>
                  <a:cubicBezTo>
                    <a:pt x="3393" y="1678"/>
                    <a:pt x="3393" y="1664"/>
                    <a:pt x="3393" y="1649"/>
                  </a:cubicBezTo>
                  <a:lnTo>
                    <a:pt x="3386" y="1649"/>
                  </a:lnTo>
                  <a:cubicBezTo>
                    <a:pt x="3356" y="1656"/>
                    <a:pt x="3334" y="1619"/>
                    <a:pt x="3304" y="1626"/>
                  </a:cubicBezTo>
                  <a:cubicBezTo>
                    <a:pt x="3230" y="1634"/>
                    <a:pt x="3178" y="1716"/>
                    <a:pt x="3178" y="1597"/>
                  </a:cubicBezTo>
                  <a:cubicBezTo>
                    <a:pt x="3178" y="1559"/>
                    <a:pt x="3185" y="1515"/>
                    <a:pt x="3156" y="1485"/>
                  </a:cubicBezTo>
                  <a:cubicBezTo>
                    <a:pt x="3126" y="1448"/>
                    <a:pt x="3171" y="1419"/>
                    <a:pt x="3148" y="1396"/>
                  </a:cubicBezTo>
                  <a:cubicBezTo>
                    <a:pt x="3148" y="1396"/>
                    <a:pt x="3148" y="1396"/>
                    <a:pt x="3148" y="1389"/>
                  </a:cubicBezTo>
                  <a:cubicBezTo>
                    <a:pt x="3126" y="1389"/>
                    <a:pt x="3126" y="1411"/>
                    <a:pt x="3096" y="1404"/>
                  </a:cubicBezTo>
                  <a:cubicBezTo>
                    <a:pt x="3096" y="1389"/>
                    <a:pt x="3096" y="1374"/>
                    <a:pt x="3096" y="1359"/>
                  </a:cubicBezTo>
                  <a:cubicBezTo>
                    <a:pt x="3059" y="1351"/>
                    <a:pt x="3029" y="1396"/>
                    <a:pt x="2992" y="1381"/>
                  </a:cubicBezTo>
                  <a:cubicBezTo>
                    <a:pt x="2985" y="1344"/>
                    <a:pt x="3022" y="1329"/>
                    <a:pt x="3007" y="1292"/>
                  </a:cubicBezTo>
                  <a:cubicBezTo>
                    <a:pt x="2992" y="1255"/>
                    <a:pt x="2985" y="1211"/>
                    <a:pt x="2962" y="1173"/>
                  </a:cubicBezTo>
                  <a:cubicBezTo>
                    <a:pt x="2940" y="1144"/>
                    <a:pt x="2851" y="980"/>
                    <a:pt x="2799" y="1032"/>
                  </a:cubicBezTo>
                  <a:cubicBezTo>
                    <a:pt x="2777" y="1054"/>
                    <a:pt x="2732" y="1040"/>
                    <a:pt x="2717" y="1017"/>
                  </a:cubicBezTo>
                  <a:cubicBezTo>
                    <a:pt x="2703" y="1010"/>
                    <a:pt x="2695" y="988"/>
                    <a:pt x="2680" y="980"/>
                  </a:cubicBezTo>
                  <a:cubicBezTo>
                    <a:pt x="2673" y="973"/>
                    <a:pt x="2665" y="973"/>
                    <a:pt x="2658" y="973"/>
                  </a:cubicBezTo>
                  <a:cubicBezTo>
                    <a:pt x="2658" y="988"/>
                    <a:pt x="2651" y="1010"/>
                    <a:pt x="2658" y="1017"/>
                  </a:cubicBezTo>
                  <a:cubicBezTo>
                    <a:pt x="2599" y="1047"/>
                    <a:pt x="2643" y="988"/>
                    <a:pt x="2651" y="973"/>
                  </a:cubicBezTo>
                  <a:cubicBezTo>
                    <a:pt x="2643" y="973"/>
                    <a:pt x="2636" y="973"/>
                    <a:pt x="2621" y="973"/>
                  </a:cubicBezTo>
                  <a:cubicBezTo>
                    <a:pt x="2576" y="958"/>
                    <a:pt x="2524" y="951"/>
                    <a:pt x="2487" y="914"/>
                  </a:cubicBezTo>
                  <a:cubicBezTo>
                    <a:pt x="2472" y="906"/>
                    <a:pt x="2428" y="861"/>
                    <a:pt x="2472" y="861"/>
                  </a:cubicBezTo>
                  <a:cubicBezTo>
                    <a:pt x="2480" y="832"/>
                    <a:pt x="2465" y="735"/>
                    <a:pt x="2435" y="720"/>
                  </a:cubicBezTo>
                  <a:cubicBezTo>
                    <a:pt x="2383" y="698"/>
                    <a:pt x="2406" y="661"/>
                    <a:pt x="2443" y="631"/>
                  </a:cubicBezTo>
                  <a:cubicBezTo>
                    <a:pt x="2472" y="594"/>
                    <a:pt x="2458" y="542"/>
                    <a:pt x="2472" y="498"/>
                  </a:cubicBezTo>
                  <a:cubicBezTo>
                    <a:pt x="2480" y="475"/>
                    <a:pt x="2487" y="460"/>
                    <a:pt x="2487" y="431"/>
                  </a:cubicBezTo>
                  <a:cubicBezTo>
                    <a:pt x="2487" y="409"/>
                    <a:pt x="2465" y="401"/>
                    <a:pt x="2465" y="379"/>
                  </a:cubicBezTo>
                  <a:cubicBezTo>
                    <a:pt x="2420" y="371"/>
                    <a:pt x="2376" y="327"/>
                    <a:pt x="2354" y="297"/>
                  </a:cubicBezTo>
                  <a:cubicBezTo>
                    <a:pt x="2339" y="282"/>
                    <a:pt x="2331" y="275"/>
                    <a:pt x="2316" y="282"/>
                  </a:cubicBezTo>
                  <a:cubicBezTo>
                    <a:pt x="2279" y="290"/>
                    <a:pt x="2257" y="275"/>
                    <a:pt x="2220" y="275"/>
                  </a:cubicBezTo>
                  <a:cubicBezTo>
                    <a:pt x="2220" y="297"/>
                    <a:pt x="2212" y="319"/>
                    <a:pt x="2190" y="319"/>
                  </a:cubicBezTo>
                  <a:cubicBezTo>
                    <a:pt x="2190" y="304"/>
                    <a:pt x="2175" y="282"/>
                    <a:pt x="2161" y="290"/>
                  </a:cubicBezTo>
                  <a:cubicBezTo>
                    <a:pt x="2146" y="304"/>
                    <a:pt x="2161" y="319"/>
                    <a:pt x="2153" y="334"/>
                  </a:cubicBezTo>
                  <a:cubicBezTo>
                    <a:pt x="2131" y="371"/>
                    <a:pt x="2086" y="319"/>
                    <a:pt x="2094" y="290"/>
                  </a:cubicBezTo>
                  <a:cubicBezTo>
                    <a:pt x="2086" y="290"/>
                    <a:pt x="2071" y="290"/>
                    <a:pt x="2064" y="290"/>
                  </a:cubicBezTo>
                  <a:cubicBezTo>
                    <a:pt x="2064" y="282"/>
                    <a:pt x="2064" y="267"/>
                    <a:pt x="2064" y="260"/>
                  </a:cubicBezTo>
                  <a:cubicBezTo>
                    <a:pt x="2042" y="260"/>
                    <a:pt x="2012" y="267"/>
                    <a:pt x="1997" y="252"/>
                  </a:cubicBezTo>
                  <a:cubicBezTo>
                    <a:pt x="1990" y="252"/>
                    <a:pt x="1990" y="230"/>
                    <a:pt x="1982" y="223"/>
                  </a:cubicBezTo>
                  <a:cubicBezTo>
                    <a:pt x="1975" y="223"/>
                    <a:pt x="1967" y="223"/>
                    <a:pt x="1960" y="223"/>
                  </a:cubicBezTo>
                  <a:cubicBezTo>
                    <a:pt x="1960" y="245"/>
                    <a:pt x="1960" y="267"/>
                    <a:pt x="1960" y="282"/>
                  </a:cubicBezTo>
                  <a:cubicBezTo>
                    <a:pt x="1930" y="297"/>
                    <a:pt x="1945" y="327"/>
                    <a:pt x="1960" y="342"/>
                  </a:cubicBezTo>
                  <a:cubicBezTo>
                    <a:pt x="1915" y="349"/>
                    <a:pt x="1908" y="297"/>
                    <a:pt x="1871" y="297"/>
                  </a:cubicBezTo>
                  <a:cubicBezTo>
                    <a:pt x="1864" y="304"/>
                    <a:pt x="1864" y="304"/>
                    <a:pt x="1864" y="312"/>
                  </a:cubicBezTo>
                  <a:cubicBezTo>
                    <a:pt x="1826" y="304"/>
                    <a:pt x="1782" y="312"/>
                    <a:pt x="1745" y="304"/>
                  </a:cubicBezTo>
                  <a:cubicBezTo>
                    <a:pt x="1745" y="282"/>
                    <a:pt x="1745" y="252"/>
                    <a:pt x="1767" y="238"/>
                  </a:cubicBezTo>
                  <a:cubicBezTo>
                    <a:pt x="1782" y="230"/>
                    <a:pt x="1797" y="223"/>
                    <a:pt x="1789" y="201"/>
                  </a:cubicBezTo>
                  <a:cubicBezTo>
                    <a:pt x="1759" y="193"/>
                    <a:pt x="1722" y="208"/>
                    <a:pt x="1693" y="201"/>
                  </a:cubicBezTo>
                  <a:cubicBezTo>
                    <a:pt x="1693" y="171"/>
                    <a:pt x="1693" y="134"/>
                    <a:pt x="1693" y="97"/>
                  </a:cubicBezTo>
                  <a:cubicBezTo>
                    <a:pt x="1656" y="97"/>
                    <a:pt x="1618" y="97"/>
                    <a:pt x="1581" y="82"/>
                  </a:cubicBezTo>
                  <a:cubicBezTo>
                    <a:pt x="1537" y="67"/>
                    <a:pt x="1492" y="97"/>
                    <a:pt x="1448" y="89"/>
                  </a:cubicBezTo>
                  <a:cubicBezTo>
                    <a:pt x="1448" y="52"/>
                    <a:pt x="1351" y="22"/>
                    <a:pt x="1336" y="0"/>
                  </a:cubicBezTo>
                  <a:cubicBezTo>
                    <a:pt x="1329" y="7"/>
                    <a:pt x="1314" y="22"/>
                    <a:pt x="1307" y="22"/>
                  </a:cubicBezTo>
                  <a:cubicBezTo>
                    <a:pt x="1307" y="59"/>
                    <a:pt x="1373" y="82"/>
                    <a:pt x="1336" y="126"/>
                  </a:cubicBezTo>
                  <a:cubicBezTo>
                    <a:pt x="1329" y="141"/>
                    <a:pt x="1307" y="134"/>
                    <a:pt x="1299" y="149"/>
                  </a:cubicBezTo>
                  <a:cubicBezTo>
                    <a:pt x="1284" y="171"/>
                    <a:pt x="1314" y="163"/>
                    <a:pt x="1314" y="186"/>
                  </a:cubicBezTo>
                  <a:cubicBezTo>
                    <a:pt x="1314" y="215"/>
                    <a:pt x="1314" y="297"/>
                    <a:pt x="1292" y="319"/>
                  </a:cubicBezTo>
                  <a:cubicBezTo>
                    <a:pt x="1247" y="371"/>
                    <a:pt x="1210" y="364"/>
                    <a:pt x="1151" y="371"/>
                  </a:cubicBezTo>
                  <a:cubicBezTo>
                    <a:pt x="1151" y="386"/>
                    <a:pt x="1158" y="386"/>
                    <a:pt x="1173" y="394"/>
                  </a:cubicBezTo>
                  <a:cubicBezTo>
                    <a:pt x="1195" y="409"/>
                    <a:pt x="1195" y="438"/>
                    <a:pt x="1210" y="453"/>
                  </a:cubicBezTo>
                  <a:cubicBezTo>
                    <a:pt x="1210" y="453"/>
                    <a:pt x="1202" y="460"/>
                    <a:pt x="1195" y="468"/>
                  </a:cubicBezTo>
                  <a:cubicBezTo>
                    <a:pt x="1165" y="468"/>
                    <a:pt x="1121" y="460"/>
                    <a:pt x="1099" y="490"/>
                  </a:cubicBezTo>
                  <a:cubicBezTo>
                    <a:pt x="1121" y="446"/>
                    <a:pt x="1062" y="438"/>
                    <a:pt x="1069" y="401"/>
                  </a:cubicBezTo>
                  <a:cubicBezTo>
                    <a:pt x="1054" y="394"/>
                    <a:pt x="1039" y="394"/>
                    <a:pt x="1024" y="401"/>
                  </a:cubicBezTo>
                  <a:cubicBezTo>
                    <a:pt x="1032" y="438"/>
                    <a:pt x="1002" y="446"/>
                    <a:pt x="987" y="468"/>
                  </a:cubicBezTo>
                  <a:cubicBezTo>
                    <a:pt x="965" y="505"/>
                    <a:pt x="995" y="549"/>
                    <a:pt x="950" y="564"/>
                  </a:cubicBezTo>
                  <a:cubicBezTo>
                    <a:pt x="853" y="594"/>
                    <a:pt x="987" y="661"/>
                    <a:pt x="980" y="713"/>
                  </a:cubicBezTo>
                  <a:lnTo>
                    <a:pt x="1010" y="713"/>
                  </a:lnTo>
                  <a:cubicBezTo>
                    <a:pt x="1017" y="750"/>
                    <a:pt x="1002" y="757"/>
                    <a:pt x="972" y="772"/>
                  </a:cubicBezTo>
                  <a:cubicBezTo>
                    <a:pt x="935" y="787"/>
                    <a:pt x="905" y="824"/>
                    <a:pt x="883" y="869"/>
                  </a:cubicBezTo>
                  <a:cubicBezTo>
                    <a:pt x="876" y="876"/>
                    <a:pt x="868" y="951"/>
                    <a:pt x="853" y="951"/>
                  </a:cubicBezTo>
                  <a:cubicBezTo>
                    <a:pt x="831" y="958"/>
                    <a:pt x="794" y="936"/>
                    <a:pt x="772" y="951"/>
                  </a:cubicBezTo>
                  <a:cubicBezTo>
                    <a:pt x="779" y="973"/>
                    <a:pt x="765" y="980"/>
                    <a:pt x="742" y="980"/>
                  </a:cubicBezTo>
                  <a:cubicBezTo>
                    <a:pt x="750" y="995"/>
                    <a:pt x="750" y="1010"/>
                    <a:pt x="727" y="1017"/>
                  </a:cubicBezTo>
                  <a:cubicBezTo>
                    <a:pt x="727" y="1047"/>
                    <a:pt x="742" y="1047"/>
                    <a:pt x="750" y="1069"/>
                  </a:cubicBezTo>
                  <a:cubicBezTo>
                    <a:pt x="765" y="1106"/>
                    <a:pt x="742" y="1136"/>
                    <a:pt x="735" y="1166"/>
                  </a:cubicBezTo>
                  <a:cubicBezTo>
                    <a:pt x="727" y="1173"/>
                    <a:pt x="727" y="1181"/>
                    <a:pt x="727" y="1196"/>
                  </a:cubicBezTo>
                  <a:cubicBezTo>
                    <a:pt x="757" y="1188"/>
                    <a:pt x="824" y="1203"/>
                    <a:pt x="824" y="1203"/>
                  </a:cubicBezTo>
                  <a:cubicBezTo>
                    <a:pt x="824" y="1211"/>
                    <a:pt x="831" y="1255"/>
                    <a:pt x="831" y="1255"/>
                  </a:cubicBezTo>
                  <a:cubicBezTo>
                    <a:pt x="824" y="1255"/>
                    <a:pt x="816" y="1255"/>
                    <a:pt x="809" y="1255"/>
                  </a:cubicBezTo>
                  <a:cubicBezTo>
                    <a:pt x="809" y="1270"/>
                    <a:pt x="802" y="1322"/>
                    <a:pt x="824" y="1322"/>
                  </a:cubicBezTo>
                  <a:cubicBezTo>
                    <a:pt x="824" y="1337"/>
                    <a:pt x="824" y="1359"/>
                    <a:pt x="816" y="1374"/>
                  </a:cubicBezTo>
                  <a:cubicBezTo>
                    <a:pt x="757" y="1374"/>
                    <a:pt x="816" y="1463"/>
                    <a:pt x="809" y="1500"/>
                  </a:cubicBezTo>
                  <a:cubicBezTo>
                    <a:pt x="802" y="1530"/>
                    <a:pt x="742" y="1582"/>
                    <a:pt x="712" y="1574"/>
                  </a:cubicBezTo>
                  <a:cubicBezTo>
                    <a:pt x="712" y="1597"/>
                    <a:pt x="712" y="1619"/>
                    <a:pt x="712" y="1634"/>
                  </a:cubicBezTo>
                  <a:cubicBezTo>
                    <a:pt x="668" y="1634"/>
                    <a:pt x="668" y="1649"/>
                    <a:pt x="660" y="1693"/>
                  </a:cubicBezTo>
                  <a:cubicBezTo>
                    <a:pt x="631" y="1693"/>
                    <a:pt x="601" y="1693"/>
                    <a:pt x="608" y="1730"/>
                  </a:cubicBezTo>
                  <a:cubicBezTo>
                    <a:pt x="638" y="1738"/>
                    <a:pt x="646" y="1760"/>
                    <a:pt x="675" y="1760"/>
                  </a:cubicBezTo>
                  <a:cubicBezTo>
                    <a:pt x="697" y="1767"/>
                    <a:pt x="720" y="1760"/>
                    <a:pt x="742" y="1760"/>
                  </a:cubicBezTo>
                  <a:cubicBezTo>
                    <a:pt x="765" y="1767"/>
                    <a:pt x="831" y="1767"/>
                    <a:pt x="816" y="1805"/>
                  </a:cubicBezTo>
                  <a:cubicBezTo>
                    <a:pt x="742" y="1812"/>
                    <a:pt x="631" y="1894"/>
                    <a:pt x="616" y="1975"/>
                  </a:cubicBezTo>
                  <a:cubicBezTo>
                    <a:pt x="586" y="1968"/>
                    <a:pt x="542" y="2013"/>
                    <a:pt x="586" y="2042"/>
                  </a:cubicBezTo>
                  <a:cubicBezTo>
                    <a:pt x="616" y="2057"/>
                    <a:pt x="646" y="2042"/>
                    <a:pt x="631" y="2094"/>
                  </a:cubicBezTo>
                  <a:cubicBezTo>
                    <a:pt x="623" y="2139"/>
                    <a:pt x="623" y="2176"/>
                    <a:pt x="594" y="2221"/>
                  </a:cubicBezTo>
                  <a:cubicBezTo>
                    <a:pt x="571" y="2258"/>
                    <a:pt x="616" y="2280"/>
                    <a:pt x="608" y="2317"/>
                  </a:cubicBezTo>
                  <a:cubicBezTo>
                    <a:pt x="594" y="2317"/>
                    <a:pt x="586" y="2317"/>
                    <a:pt x="571" y="2317"/>
                  </a:cubicBezTo>
                  <a:cubicBezTo>
                    <a:pt x="564" y="2339"/>
                    <a:pt x="586" y="2369"/>
                    <a:pt x="571" y="2399"/>
                  </a:cubicBezTo>
                  <a:cubicBezTo>
                    <a:pt x="594" y="2399"/>
                    <a:pt x="601" y="2413"/>
                    <a:pt x="601" y="2428"/>
                  </a:cubicBezTo>
                  <a:cubicBezTo>
                    <a:pt x="586" y="2436"/>
                    <a:pt x="586" y="2451"/>
                    <a:pt x="586" y="2466"/>
                  </a:cubicBezTo>
                  <a:cubicBezTo>
                    <a:pt x="564" y="2466"/>
                    <a:pt x="542" y="2495"/>
                    <a:pt x="534" y="2518"/>
                  </a:cubicBezTo>
                  <a:cubicBezTo>
                    <a:pt x="497" y="2532"/>
                    <a:pt x="408" y="2495"/>
                    <a:pt x="423" y="2562"/>
                  </a:cubicBezTo>
                  <a:cubicBezTo>
                    <a:pt x="475" y="2562"/>
                    <a:pt x="512" y="2599"/>
                    <a:pt x="564" y="2599"/>
                  </a:cubicBezTo>
                  <a:cubicBezTo>
                    <a:pt x="586" y="2607"/>
                    <a:pt x="646" y="2599"/>
                    <a:pt x="653" y="2629"/>
                  </a:cubicBezTo>
                  <a:cubicBezTo>
                    <a:pt x="668" y="2629"/>
                    <a:pt x="675" y="2629"/>
                    <a:pt x="690" y="2629"/>
                  </a:cubicBezTo>
                  <a:cubicBezTo>
                    <a:pt x="690" y="2681"/>
                    <a:pt x="660" y="2673"/>
                    <a:pt x="623" y="2673"/>
                  </a:cubicBezTo>
                  <a:cubicBezTo>
                    <a:pt x="571" y="2740"/>
                    <a:pt x="608" y="2881"/>
                    <a:pt x="601" y="2956"/>
                  </a:cubicBezTo>
                  <a:cubicBezTo>
                    <a:pt x="497" y="2956"/>
                    <a:pt x="297" y="2859"/>
                    <a:pt x="252" y="3000"/>
                  </a:cubicBezTo>
                  <a:cubicBezTo>
                    <a:pt x="245" y="3037"/>
                    <a:pt x="245" y="3082"/>
                    <a:pt x="282" y="3097"/>
                  </a:cubicBezTo>
                  <a:cubicBezTo>
                    <a:pt x="289" y="3112"/>
                    <a:pt x="289" y="3126"/>
                    <a:pt x="289" y="3141"/>
                  </a:cubicBezTo>
                  <a:cubicBezTo>
                    <a:pt x="237" y="3141"/>
                    <a:pt x="237" y="3163"/>
                    <a:pt x="230" y="3208"/>
                  </a:cubicBezTo>
                  <a:cubicBezTo>
                    <a:pt x="230" y="3245"/>
                    <a:pt x="170" y="3268"/>
                    <a:pt x="200" y="3290"/>
                  </a:cubicBezTo>
                  <a:cubicBezTo>
                    <a:pt x="222" y="3320"/>
                    <a:pt x="282" y="3349"/>
                    <a:pt x="282" y="3394"/>
                  </a:cubicBezTo>
                  <a:cubicBezTo>
                    <a:pt x="282" y="3416"/>
                    <a:pt x="274" y="3453"/>
                    <a:pt x="289" y="3468"/>
                  </a:cubicBezTo>
                  <a:cubicBezTo>
                    <a:pt x="289" y="3475"/>
                    <a:pt x="311" y="3475"/>
                    <a:pt x="311" y="3483"/>
                  </a:cubicBezTo>
                  <a:cubicBezTo>
                    <a:pt x="326" y="3527"/>
                    <a:pt x="289" y="3535"/>
                    <a:pt x="267" y="3565"/>
                  </a:cubicBezTo>
                  <a:cubicBezTo>
                    <a:pt x="245" y="3602"/>
                    <a:pt x="230" y="3579"/>
                    <a:pt x="193" y="3572"/>
                  </a:cubicBezTo>
                  <a:cubicBezTo>
                    <a:pt x="170" y="3565"/>
                    <a:pt x="141" y="3579"/>
                    <a:pt x="111" y="3579"/>
                  </a:cubicBezTo>
                  <a:cubicBezTo>
                    <a:pt x="74" y="3587"/>
                    <a:pt x="59" y="3535"/>
                    <a:pt x="37" y="3513"/>
                  </a:cubicBezTo>
                  <a:cubicBezTo>
                    <a:pt x="29" y="3527"/>
                    <a:pt x="29" y="3550"/>
                    <a:pt x="14" y="3550"/>
                  </a:cubicBezTo>
                  <a:cubicBezTo>
                    <a:pt x="7" y="3594"/>
                    <a:pt x="14" y="3609"/>
                    <a:pt x="66" y="3609"/>
                  </a:cubicBezTo>
                  <a:cubicBezTo>
                    <a:pt x="59" y="3661"/>
                    <a:pt x="52" y="3706"/>
                    <a:pt x="44" y="3750"/>
                  </a:cubicBezTo>
                  <a:cubicBezTo>
                    <a:pt x="37" y="3750"/>
                    <a:pt x="29" y="3758"/>
                    <a:pt x="22" y="3758"/>
                  </a:cubicBezTo>
                  <a:cubicBezTo>
                    <a:pt x="22" y="3758"/>
                    <a:pt x="7" y="3832"/>
                    <a:pt x="0" y="3839"/>
                  </a:cubicBezTo>
                  <a:cubicBezTo>
                    <a:pt x="0" y="3862"/>
                    <a:pt x="0" y="3891"/>
                    <a:pt x="14" y="3906"/>
                  </a:cubicBezTo>
                  <a:cubicBezTo>
                    <a:pt x="29" y="3921"/>
                    <a:pt x="44" y="3921"/>
                    <a:pt x="37" y="3943"/>
                  </a:cubicBezTo>
                  <a:cubicBezTo>
                    <a:pt x="66" y="3951"/>
                    <a:pt x="74" y="3980"/>
                    <a:pt x="103" y="3980"/>
                  </a:cubicBezTo>
                  <a:cubicBezTo>
                    <a:pt x="118" y="3973"/>
                    <a:pt x="148" y="3965"/>
                    <a:pt x="141" y="3995"/>
                  </a:cubicBezTo>
                  <a:cubicBezTo>
                    <a:pt x="118" y="3995"/>
                    <a:pt x="103" y="4003"/>
                    <a:pt x="103" y="4025"/>
                  </a:cubicBezTo>
                  <a:cubicBezTo>
                    <a:pt x="96" y="4032"/>
                    <a:pt x="96" y="4025"/>
                    <a:pt x="89" y="4040"/>
                  </a:cubicBezTo>
                  <a:lnTo>
                    <a:pt x="81" y="4040"/>
                  </a:lnTo>
                  <a:cubicBezTo>
                    <a:pt x="81" y="4055"/>
                    <a:pt x="81" y="4077"/>
                    <a:pt x="111" y="4077"/>
                  </a:cubicBezTo>
                  <a:cubicBezTo>
                    <a:pt x="111" y="4099"/>
                    <a:pt x="96" y="4144"/>
                    <a:pt x="133" y="4144"/>
                  </a:cubicBezTo>
                  <a:cubicBezTo>
                    <a:pt x="155" y="4151"/>
                    <a:pt x="193" y="4136"/>
                    <a:pt x="200" y="4159"/>
                  </a:cubicBezTo>
                  <a:cubicBezTo>
                    <a:pt x="215" y="4159"/>
                    <a:pt x="222" y="4159"/>
                    <a:pt x="237" y="4159"/>
                  </a:cubicBezTo>
                  <a:cubicBezTo>
                    <a:pt x="245" y="4122"/>
                    <a:pt x="245" y="4084"/>
                    <a:pt x="297" y="4099"/>
                  </a:cubicBezTo>
                  <a:cubicBezTo>
                    <a:pt x="319" y="4099"/>
                    <a:pt x="356" y="4114"/>
                    <a:pt x="363" y="4084"/>
                  </a:cubicBezTo>
                  <a:cubicBezTo>
                    <a:pt x="371" y="4084"/>
                    <a:pt x="371" y="4084"/>
                    <a:pt x="371" y="4084"/>
                  </a:cubicBezTo>
                  <a:cubicBezTo>
                    <a:pt x="371" y="4099"/>
                    <a:pt x="378" y="4122"/>
                    <a:pt x="378" y="4144"/>
                  </a:cubicBezTo>
                  <a:cubicBezTo>
                    <a:pt x="400" y="4144"/>
                    <a:pt x="438" y="4188"/>
                    <a:pt x="445" y="4173"/>
                  </a:cubicBezTo>
                  <a:cubicBezTo>
                    <a:pt x="445" y="4166"/>
                    <a:pt x="430" y="4107"/>
                    <a:pt x="430" y="4092"/>
                  </a:cubicBezTo>
                  <a:cubicBezTo>
                    <a:pt x="445" y="4107"/>
                    <a:pt x="460" y="4092"/>
                    <a:pt x="467" y="4122"/>
                  </a:cubicBezTo>
                  <a:cubicBezTo>
                    <a:pt x="467" y="4136"/>
                    <a:pt x="475" y="4144"/>
                    <a:pt x="475" y="4151"/>
                  </a:cubicBezTo>
                  <a:cubicBezTo>
                    <a:pt x="482" y="4173"/>
                    <a:pt x="497" y="4196"/>
                    <a:pt x="519" y="4196"/>
                  </a:cubicBezTo>
                  <a:cubicBezTo>
                    <a:pt x="534" y="4248"/>
                    <a:pt x="445" y="4211"/>
                    <a:pt x="423" y="4233"/>
                  </a:cubicBezTo>
                  <a:cubicBezTo>
                    <a:pt x="393" y="4262"/>
                    <a:pt x="400" y="4330"/>
                    <a:pt x="445" y="4344"/>
                  </a:cubicBezTo>
                  <a:cubicBezTo>
                    <a:pt x="505" y="4359"/>
                    <a:pt x="430" y="4448"/>
                    <a:pt x="408" y="4381"/>
                  </a:cubicBezTo>
                  <a:cubicBezTo>
                    <a:pt x="378" y="4330"/>
                    <a:pt x="341" y="4315"/>
                    <a:pt x="282" y="4322"/>
                  </a:cubicBezTo>
                  <a:cubicBezTo>
                    <a:pt x="282" y="4337"/>
                    <a:pt x="267" y="4344"/>
                    <a:pt x="252" y="4344"/>
                  </a:cubicBezTo>
                  <a:cubicBezTo>
                    <a:pt x="252" y="4277"/>
                    <a:pt x="193" y="4307"/>
                    <a:pt x="178" y="4262"/>
                  </a:cubicBezTo>
                  <a:cubicBezTo>
                    <a:pt x="163" y="4211"/>
                    <a:pt x="126" y="4181"/>
                    <a:pt x="74" y="4181"/>
                  </a:cubicBezTo>
                  <a:cubicBezTo>
                    <a:pt x="66" y="4188"/>
                    <a:pt x="66" y="4196"/>
                    <a:pt x="66" y="4211"/>
                  </a:cubicBezTo>
                  <a:cubicBezTo>
                    <a:pt x="89" y="4211"/>
                    <a:pt x="111" y="4233"/>
                    <a:pt x="133" y="4233"/>
                  </a:cubicBezTo>
                  <a:cubicBezTo>
                    <a:pt x="133" y="4255"/>
                    <a:pt x="111" y="4285"/>
                    <a:pt x="133" y="4300"/>
                  </a:cubicBezTo>
                  <a:cubicBezTo>
                    <a:pt x="141" y="4307"/>
                    <a:pt x="155" y="4307"/>
                    <a:pt x="170" y="4322"/>
                  </a:cubicBezTo>
                  <a:cubicBezTo>
                    <a:pt x="200" y="4352"/>
                    <a:pt x="200" y="4404"/>
                    <a:pt x="148" y="4404"/>
                  </a:cubicBezTo>
                  <a:cubicBezTo>
                    <a:pt x="141" y="4426"/>
                    <a:pt x="126" y="4456"/>
                    <a:pt x="133" y="4478"/>
                  </a:cubicBezTo>
                  <a:cubicBezTo>
                    <a:pt x="163" y="4485"/>
                    <a:pt x="200" y="4493"/>
                    <a:pt x="230" y="4485"/>
                  </a:cubicBezTo>
                  <a:cubicBezTo>
                    <a:pt x="252" y="4485"/>
                    <a:pt x="237" y="4396"/>
                    <a:pt x="237" y="4381"/>
                  </a:cubicBezTo>
                  <a:cubicBezTo>
                    <a:pt x="274" y="4374"/>
                    <a:pt x="282" y="4404"/>
                    <a:pt x="304" y="4419"/>
                  </a:cubicBezTo>
                  <a:cubicBezTo>
                    <a:pt x="334" y="4441"/>
                    <a:pt x="400" y="4441"/>
                    <a:pt x="438" y="4441"/>
                  </a:cubicBezTo>
                  <a:cubicBezTo>
                    <a:pt x="438" y="4478"/>
                    <a:pt x="430" y="4522"/>
                    <a:pt x="475" y="4522"/>
                  </a:cubicBezTo>
                  <a:cubicBezTo>
                    <a:pt x="467" y="4530"/>
                    <a:pt x="475" y="4545"/>
                    <a:pt x="475" y="4545"/>
                  </a:cubicBezTo>
                  <a:cubicBezTo>
                    <a:pt x="490" y="4545"/>
                    <a:pt x="490" y="4522"/>
                    <a:pt x="490" y="4515"/>
                  </a:cubicBezTo>
                  <a:cubicBezTo>
                    <a:pt x="527" y="4515"/>
                    <a:pt x="571" y="4515"/>
                    <a:pt x="608" y="4515"/>
                  </a:cubicBezTo>
                  <a:cubicBezTo>
                    <a:pt x="608" y="4508"/>
                    <a:pt x="608" y="4508"/>
                    <a:pt x="608" y="4500"/>
                  </a:cubicBezTo>
                  <a:cubicBezTo>
                    <a:pt x="631" y="4500"/>
                    <a:pt x="660" y="4500"/>
                    <a:pt x="675" y="4485"/>
                  </a:cubicBezTo>
                  <a:cubicBezTo>
                    <a:pt x="690" y="4463"/>
                    <a:pt x="705" y="4448"/>
                    <a:pt x="727" y="4441"/>
                  </a:cubicBezTo>
                  <a:cubicBezTo>
                    <a:pt x="727" y="4426"/>
                    <a:pt x="735" y="4411"/>
                    <a:pt x="720" y="4396"/>
                  </a:cubicBezTo>
                  <a:cubicBezTo>
                    <a:pt x="742" y="4396"/>
                    <a:pt x="802" y="4389"/>
                    <a:pt x="802" y="4419"/>
                  </a:cubicBezTo>
                  <a:cubicBezTo>
                    <a:pt x="809" y="4419"/>
                    <a:pt x="816" y="4419"/>
                    <a:pt x="824" y="4419"/>
                  </a:cubicBezTo>
                  <a:cubicBezTo>
                    <a:pt x="824" y="4411"/>
                    <a:pt x="824" y="4396"/>
                    <a:pt x="824" y="4389"/>
                  </a:cubicBezTo>
                  <a:cubicBezTo>
                    <a:pt x="831" y="4389"/>
                    <a:pt x="846" y="4389"/>
                    <a:pt x="853" y="4389"/>
                  </a:cubicBezTo>
                  <a:cubicBezTo>
                    <a:pt x="853" y="4426"/>
                    <a:pt x="824" y="4441"/>
                    <a:pt x="831" y="4478"/>
                  </a:cubicBezTo>
                  <a:cubicBezTo>
                    <a:pt x="831" y="4478"/>
                    <a:pt x="846" y="4478"/>
                    <a:pt x="853" y="4478"/>
                  </a:cubicBezTo>
                  <a:cubicBezTo>
                    <a:pt x="846" y="4448"/>
                    <a:pt x="905" y="4448"/>
                    <a:pt x="928" y="4456"/>
                  </a:cubicBezTo>
                  <a:cubicBezTo>
                    <a:pt x="965" y="4470"/>
                    <a:pt x="943" y="4560"/>
                    <a:pt x="935" y="4589"/>
                  </a:cubicBezTo>
                  <a:cubicBezTo>
                    <a:pt x="913" y="4589"/>
                    <a:pt x="891" y="4589"/>
                    <a:pt x="913" y="4612"/>
                  </a:cubicBezTo>
                  <a:cubicBezTo>
                    <a:pt x="935" y="4619"/>
                    <a:pt x="943" y="4604"/>
                    <a:pt x="965" y="4612"/>
                  </a:cubicBezTo>
                  <a:cubicBezTo>
                    <a:pt x="972" y="4619"/>
                    <a:pt x="980" y="4619"/>
                    <a:pt x="987" y="4627"/>
                  </a:cubicBezTo>
                  <a:cubicBezTo>
                    <a:pt x="987" y="4649"/>
                    <a:pt x="980" y="4664"/>
                    <a:pt x="980" y="4693"/>
                  </a:cubicBezTo>
                  <a:cubicBezTo>
                    <a:pt x="987" y="4693"/>
                    <a:pt x="987" y="4693"/>
                    <a:pt x="995" y="4693"/>
                  </a:cubicBezTo>
                  <a:cubicBezTo>
                    <a:pt x="995" y="4656"/>
                    <a:pt x="1091" y="4656"/>
                    <a:pt x="1113" y="4671"/>
                  </a:cubicBezTo>
                  <a:cubicBezTo>
                    <a:pt x="1136" y="4686"/>
                    <a:pt x="1121" y="4738"/>
                    <a:pt x="1121" y="4760"/>
                  </a:cubicBezTo>
                  <a:cubicBezTo>
                    <a:pt x="1113" y="4782"/>
                    <a:pt x="1113" y="4805"/>
                    <a:pt x="1113" y="4827"/>
                  </a:cubicBezTo>
                  <a:cubicBezTo>
                    <a:pt x="1121" y="4842"/>
                    <a:pt x="1128" y="4857"/>
                    <a:pt x="1128" y="4872"/>
                  </a:cubicBezTo>
                  <a:cubicBezTo>
                    <a:pt x="1165" y="4872"/>
                    <a:pt x="1217" y="4857"/>
                    <a:pt x="1255" y="4879"/>
                  </a:cubicBezTo>
                  <a:cubicBezTo>
                    <a:pt x="1277" y="4894"/>
                    <a:pt x="1255" y="4983"/>
                    <a:pt x="1247" y="5005"/>
                  </a:cubicBezTo>
                  <a:cubicBezTo>
                    <a:pt x="1225" y="5005"/>
                    <a:pt x="1232" y="5042"/>
                    <a:pt x="1232" y="5057"/>
                  </a:cubicBezTo>
                  <a:cubicBezTo>
                    <a:pt x="1195" y="5057"/>
                    <a:pt x="1173" y="5057"/>
                    <a:pt x="1165" y="5094"/>
                  </a:cubicBezTo>
                  <a:cubicBezTo>
                    <a:pt x="1165" y="5117"/>
                    <a:pt x="1202" y="5206"/>
                    <a:pt x="1158" y="5206"/>
                  </a:cubicBezTo>
                  <a:cubicBezTo>
                    <a:pt x="1121" y="5206"/>
                    <a:pt x="1113" y="5132"/>
                    <a:pt x="1069" y="5132"/>
                  </a:cubicBezTo>
                  <a:cubicBezTo>
                    <a:pt x="1017" y="5139"/>
                    <a:pt x="1062" y="5183"/>
                    <a:pt x="1099" y="5183"/>
                  </a:cubicBezTo>
                  <a:cubicBezTo>
                    <a:pt x="1106" y="5213"/>
                    <a:pt x="1054" y="5213"/>
                    <a:pt x="1039" y="5221"/>
                  </a:cubicBezTo>
                  <a:cubicBezTo>
                    <a:pt x="1024" y="5228"/>
                    <a:pt x="1017" y="5265"/>
                    <a:pt x="1010" y="5295"/>
                  </a:cubicBezTo>
                  <a:cubicBezTo>
                    <a:pt x="1017" y="5302"/>
                    <a:pt x="1010" y="5324"/>
                    <a:pt x="1017" y="5332"/>
                  </a:cubicBezTo>
                  <a:cubicBezTo>
                    <a:pt x="1024" y="5354"/>
                    <a:pt x="1069" y="5377"/>
                    <a:pt x="1091" y="5384"/>
                  </a:cubicBezTo>
                  <a:cubicBezTo>
                    <a:pt x="1143" y="5414"/>
                    <a:pt x="1180" y="5362"/>
                    <a:pt x="1217" y="5332"/>
                  </a:cubicBezTo>
                  <a:cubicBezTo>
                    <a:pt x="1240" y="5310"/>
                    <a:pt x="1262" y="5235"/>
                    <a:pt x="1299" y="5243"/>
                  </a:cubicBezTo>
                  <a:cubicBezTo>
                    <a:pt x="1307" y="5213"/>
                    <a:pt x="1307" y="5176"/>
                    <a:pt x="1307" y="5146"/>
                  </a:cubicBezTo>
                  <a:cubicBezTo>
                    <a:pt x="1299" y="5146"/>
                    <a:pt x="1299" y="5146"/>
                    <a:pt x="1299" y="5146"/>
                  </a:cubicBezTo>
                  <a:cubicBezTo>
                    <a:pt x="1292" y="5132"/>
                    <a:pt x="1299" y="5109"/>
                    <a:pt x="1299" y="5094"/>
                  </a:cubicBezTo>
                  <a:cubicBezTo>
                    <a:pt x="1373" y="5064"/>
                    <a:pt x="1477" y="5042"/>
                    <a:pt x="1559" y="5057"/>
                  </a:cubicBezTo>
                  <a:cubicBezTo>
                    <a:pt x="1596" y="5072"/>
                    <a:pt x="1604" y="5117"/>
                    <a:pt x="1641" y="5124"/>
                  </a:cubicBezTo>
                  <a:cubicBezTo>
                    <a:pt x="1670" y="5124"/>
                    <a:pt x="1715" y="5124"/>
                    <a:pt x="1715" y="5087"/>
                  </a:cubicBezTo>
                  <a:cubicBezTo>
                    <a:pt x="1722" y="5087"/>
                    <a:pt x="1730" y="5079"/>
                    <a:pt x="1745" y="5087"/>
                  </a:cubicBezTo>
                  <a:cubicBezTo>
                    <a:pt x="1752" y="4990"/>
                    <a:pt x="1789" y="5102"/>
                    <a:pt x="1812" y="5057"/>
                  </a:cubicBezTo>
                  <a:cubicBezTo>
                    <a:pt x="1826" y="5020"/>
                    <a:pt x="1834" y="5013"/>
                    <a:pt x="1864" y="5005"/>
                  </a:cubicBezTo>
                  <a:cubicBezTo>
                    <a:pt x="1901" y="4990"/>
                    <a:pt x="1864" y="4946"/>
                    <a:pt x="1901" y="4924"/>
                  </a:cubicBezTo>
                  <a:cubicBezTo>
                    <a:pt x="1834" y="4901"/>
                    <a:pt x="1893" y="4886"/>
                    <a:pt x="1938" y="4886"/>
                  </a:cubicBezTo>
                  <a:cubicBezTo>
                    <a:pt x="1990" y="4894"/>
                    <a:pt x="1997" y="4909"/>
                    <a:pt x="1997" y="4961"/>
                  </a:cubicBezTo>
                  <a:cubicBezTo>
                    <a:pt x="2012" y="4961"/>
                    <a:pt x="2019" y="4953"/>
                    <a:pt x="2027" y="4953"/>
                  </a:cubicBezTo>
                  <a:cubicBezTo>
                    <a:pt x="2034" y="4879"/>
                    <a:pt x="2101" y="4946"/>
                    <a:pt x="2094" y="4990"/>
                  </a:cubicBezTo>
                  <a:cubicBezTo>
                    <a:pt x="2109" y="4998"/>
                    <a:pt x="2131" y="4990"/>
                    <a:pt x="2153" y="4990"/>
                  </a:cubicBezTo>
                  <a:cubicBezTo>
                    <a:pt x="2153" y="4916"/>
                    <a:pt x="2198" y="4938"/>
                    <a:pt x="2257" y="4931"/>
                  </a:cubicBezTo>
                  <a:cubicBezTo>
                    <a:pt x="2264" y="4909"/>
                    <a:pt x="2235" y="4901"/>
                    <a:pt x="2242" y="4879"/>
                  </a:cubicBezTo>
                  <a:cubicBezTo>
                    <a:pt x="2287" y="4857"/>
                    <a:pt x="2272" y="4790"/>
                    <a:pt x="2331" y="4797"/>
                  </a:cubicBezTo>
                  <a:cubicBezTo>
                    <a:pt x="2331" y="4775"/>
                    <a:pt x="2331" y="4753"/>
                    <a:pt x="2339" y="4730"/>
                  </a:cubicBezTo>
                  <a:cubicBezTo>
                    <a:pt x="2354" y="4723"/>
                    <a:pt x="2369" y="4730"/>
                    <a:pt x="2369" y="4738"/>
                  </a:cubicBezTo>
                  <a:cubicBezTo>
                    <a:pt x="2376" y="4738"/>
                    <a:pt x="2383" y="4738"/>
                    <a:pt x="2383" y="4745"/>
                  </a:cubicBezTo>
                  <a:cubicBezTo>
                    <a:pt x="2383" y="4753"/>
                    <a:pt x="2391" y="4767"/>
                    <a:pt x="2391" y="4775"/>
                  </a:cubicBezTo>
                  <a:cubicBezTo>
                    <a:pt x="2413" y="4782"/>
                    <a:pt x="2428" y="4767"/>
                    <a:pt x="2435" y="4745"/>
                  </a:cubicBezTo>
                  <a:cubicBezTo>
                    <a:pt x="2465" y="4753"/>
                    <a:pt x="2502" y="4767"/>
                    <a:pt x="2547" y="4782"/>
                  </a:cubicBezTo>
                  <a:cubicBezTo>
                    <a:pt x="2547" y="4775"/>
                    <a:pt x="2539" y="4767"/>
                    <a:pt x="2539" y="4760"/>
                  </a:cubicBezTo>
                  <a:cubicBezTo>
                    <a:pt x="2539" y="4738"/>
                    <a:pt x="2532" y="4730"/>
                    <a:pt x="2502" y="4730"/>
                  </a:cubicBezTo>
                  <a:cubicBezTo>
                    <a:pt x="2495" y="4701"/>
                    <a:pt x="2472" y="4686"/>
                    <a:pt x="2465" y="4664"/>
                  </a:cubicBezTo>
                  <a:cubicBezTo>
                    <a:pt x="2517" y="4664"/>
                    <a:pt x="2458" y="4582"/>
                    <a:pt x="2458" y="4574"/>
                  </a:cubicBezTo>
                  <a:cubicBezTo>
                    <a:pt x="2450" y="4537"/>
                    <a:pt x="2458" y="4493"/>
                    <a:pt x="2458" y="4456"/>
                  </a:cubicBezTo>
                  <a:cubicBezTo>
                    <a:pt x="2465" y="4456"/>
                    <a:pt x="2472" y="4456"/>
                    <a:pt x="2480" y="4456"/>
                  </a:cubicBezTo>
                  <a:cubicBezTo>
                    <a:pt x="2480" y="4522"/>
                    <a:pt x="2524" y="4574"/>
                    <a:pt x="2532" y="4634"/>
                  </a:cubicBezTo>
                  <a:cubicBezTo>
                    <a:pt x="2532" y="4656"/>
                    <a:pt x="2547" y="4664"/>
                    <a:pt x="2547" y="4686"/>
                  </a:cubicBezTo>
                  <a:cubicBezTo>
                    <a:pt x="2554" y="4693"/>
                    <a:pt x="2547" y="4716"/>
                    <a:pt x="2554" y="4723"/>
                  </a:cubicBezTo>
                  <a:cubicBezTo>
                    <a:pt x="2554" y="4738"/>
                    <a:pt x="2569" y="4760"/>
                    <a:pt x="2591" y="4753"/>
                  </a:cubicBezTo>
                  <a:cubicBezTo>
                    <a:pt x="2606" y="4738"/>
                    <a:pt x="2576" y="4723"/>
                    <a:pt x="2576" y="4723"/>
                  </a:cubicBezTo>
                  <a:cubicBezTo>
                    <a:pt x="2569" y="4693"/>
                    <a:pt x="2584" y="4664"/>
                    <a:pt x="2576" y="4634"/>
                  </a:cubicBezTo>
                  <a:cubicBezTo>
                    <a:pt x="2569" y="4589"/>
                    <a:pt x="2561" y="4537"/>
                    <a:pt x="2554" y="4485"/>
                  </a:cubicBezTo>
                  <a:cubicBezTo>
                    <a:pt x="2547" y="4448"/>
                    <a:pt x="2554" y="4411"/>
                    <a:pt x="2547" y="4374"/>
                  </a:cubicBezTo>
                  <a:cubicBezTo>
                    <a:pt x="2539" y="4337"/>
                    <a:pt x="2532" y="4300"/>
                    <a:pt x="2524" y="4262"/>
                  </a:cubicBezTo>
                  <a:cubicBezTo>
                    <a:pt x="2524" y="4225"/>
                    <a:pt x="2509" y="4196"/>
                    <a:pt x="2509" y="4166"/>
                  </a:cubicBezTo>
                  <a:cubicBezTo>
                    <a:pt x="2487" y="4159"/>
                    <a:pt x="2472" y="4166"/>
                    <a:pt x="2472" y="4181"/>
                  </a:cubicBezTo>
                  <a:cubicBezTo>
                    <a:pt x="2458" y="4144"/>
                    <a:pt x="2487" y="4151"/>
                    <a:pt x="2509" y="4151"/>
                  </a:cubicBezTo>
                  <a:cubicBezTo>
                    <a:pt x="2517" y="4122"/>
                    <a:pt x="2517" y="4122"/>
                    <a:pt x="2524" y="4099"/>
                  </a:cubicBezTo>
                  <a:cubicBezTo>
                    <a:pt x="2539" y="4084"/>
                    <a:pt x="2554" y="4077"/>
                    <a:pt x="2561" y="4055"/>
                  </a:cubicBezTo>
                  <a:cubicBezTo>
                    <a:pt x="2569" y="4017"/>
                    <a:pt x="2569" y="3973"/>
                    <a:pt x="2569" y="3936"/>
                  </a:cubicBezTo>
                  <a:cubicBezTo>
                    <a:pt x="2569" y="3921"/>
                    <a:pt x="2569" y="3899"/>
                    <a:pt x="2569" y="3884"/>
                  </a:cubicBezTo>
                  <a:cubicBezTo>
                    <a:pt x="2561" y="3839"/>
                    <a:pt x="2539" y="3795"/>
                    <a:pt x="2524" y="3758"/>
                  </a:cubicBezTo>
                  <a:cubicBezTo>
                    <a:pt x="2517" y="3706"/>
                    <a:pt x="2502" y="3646"/>
                    <a:pt x="2495" y="3594"/>
                  </a:cubicBezTo>
                  <a:cubicBezTo>
                    <a:pt x="2487" y="3542"/>
                    <a:pt x="2495" y="3483"/>
                    <a:pt x="2517" y="3438"/>
                  </a:cubicBezTo>
                  <a:cubicBezTo>
                    <a:pt x="2524" y="3423"/>
                    <a:pt x="2532" y="3409"/>
                    <a:pt x="2539" y="3394"/>
                  </a:cubicBezTo>
                  <a:cubicBezTo>
                    <a:pt x="2554" y="3342"/>
                    <a:pt x="2569" y="3260"/>
                    <a:pt x="2614" y="3223"/>
                  </a:cubicBezTo>
                  <a:cubicBezTo>
                    <a:pt x="2658" y="3193"/>
                    <a:pt x="2658" y="3141"/>
                    <a:pt x="2688" y="3097"/>
                  </a:cubicBezTo>
                  <a:cubicBezTo>
                    <a:pt x="2703" y="3074"/>
                    <a:pt x="2725" y="3037"/>
                    <a:pt x="2755" y="3030"/>
                  </a:cubicBezTo>
                  <a:cubicBezTo>
                    <a:pt x="2777" y="3023"/>
                    <a:pt x="2792" y="3030"/>
                    <a:pt x="2814" y="3030"/>
                  </a:cubicBezTo>
                  <a:cubicBezTo>
                    <a:pt x="2836" y="3023"/>
                    <a:pt x="2844" y="3008"/>
                    <a:pt x="2866" y="3000"/>
                  </a:cubicBezTo>
                  <a:cubicBezTo>
                    <a:pt x="2866" y="2993"/>
                    <a:pt x="2866" y="2993"/>
                    <a:pt x="2866" y="2985"/>
                  </a:cubicBezTo>
                  <a:cubicBezTo>
                    <a:pt x="2903" y="2963"/>
                    <a:pt x="2962" y="2970"/>
                    <a:pt x="3007" y="2970"/>
                  </a:cubicBezTo>
                  <a:cubicBezTo>
                    <a:pt x="3007" y="3000"/>
                    <a:pt x="3022" y="3023"/>
                    <a:pt x="3022" y="3045"/>
                  </a:cubicBezTo>
                  <a:cubicBezTo>
                    <a:pt x="3022" y="3067"/>
                    <a:pt x="3007" y="3112"/>
                    <a:pt x="3044" y="3104"/>
                  </a:cubicBezTo>
                  <a:cubicBezTo>
                    <a:pt x="3044" y="3082"/>
                    <a:pt x="3044" y="3060"/>
                    <a:pt x="3066" y="3052"/>
                  </a:cubicBezTo>
                  <a:cubicBezTo>
                    <a:pt x="3066" y="3074"/>
                    <a:pt x="3059" y="3089"/>
                    <a:pt x="3059" y="3104"/>
                  </a:cubicBezTo>
                  <a:cubicBezTo>
                    <a:pt x="3096" y="3112"/>
                    <a:pt x="3096" y="3045"/>
                    <a:pt x="3096" y="3023"/>
                  </a:cubicBezTo>
                  <a:cubicBezTo>
                    <a:pt x="3111" y="3037"/>
                    <a:pt x="3096" y="3074"/>
                    <a:pt x="3133" y="3067"/>
                  </a:cubicBezTo>
                  <a:cubicBezTo>
                    <a:pt x="3133" y="3074"/>
                    <a:pt x="3133" y="3082"/>
                    <a:pt x="3133" y="3082"/>
                  </a:cubicBezTo>
                  <a:cubicBezTo>
                    <a:pt x="3141" y="3082"/>
                    <a:pt x="3148" y="3082"/>
                    <a:pt x="3148" y="3082"/>
                  </a:cubicBezTo>
                  <a:cubicBezTo>
                    <a:pt x="3148" y="3074"/>
                    <a:pt x="3156" y="3060"/>
                    <a:pt x="3148" y="3052"/>
                  </a:cubicBezTo>
                  <a:cubicBezTo>
                    <a:pt x="3156" y="3067"/>
                    <a:pt x="3171" y="3067"/>
                    <a:pt x="3185" y="3067"/>
                  </a:cubicBezTo>
                  <a:cubicBezTo>
                    <a:pt x="3156" y="3060"/>
                    <a:pt x="3163" y="3015"/>
                    <a:pt x="3185" y="3000"/>
                  </a:cubicBezTo>
                  <a:cubicBezTo>
                    <a:pt x="3222" y="2963"/>
                    <a:pt x="3260" y="2956"/>
                    <a:pt x="3282" y="2911"/>
                  </a:cubicBezTo>
                  <a:cubicBezTo>
                    <a:pt x="3289" y="2889"/>
                    <a:pt x="3282" y="2866"/>
                    <a:pt x="3297" y="2852"/>
                  </a:cubicBezTo>
                  <a:cubicBezTo>
                    <a:pt x="3304" y="2837"/>
                    <a:pt x="3326" y="2822"/>
                    <a:pt x="3341" y="2807"/>
                  </a:cubicBezTo>
                  <a:cubicBezTo>
                    <a:pt x="3356" y="2785"/>
                    <a:pt x="3356" y="2785"/>
                    <a:pt x="3363" y="2755"/>
                  </a:cubicBezTo>
                  <a:cubicBezTo>
                    <a:pt x="3363" y="2703"/>
                    <a:pt x="3386" y="2696"/>
                    <a:pt x="3430" y="2688"/>
                  </a:cubicBezTo>
                  <a:cubicBezTo>
                    <a:pt x="3460" y="2688"/>
                    <a:pt x="3497" y="2681"/>
                    <a:pt x="3527" y="2673"/>
                  </a:cubicBezTo>
                  <a:cubicBezTo>
                    <a:pt x="3527" y="2644"/>
                    <a:pt x="3482" y="2644"/>
                    <a:pt x="3460" y="2644"/>
                  </a:cubicBezTo>
                  <a:cubicBezTo>
                    <a:pt x="3430" y="2658"/>
                    <a:pt x="3430" y="2673"/>
                    <a:pt x="3386" y="2673"/>
                  </a:cubicBezTo>
                  <a:cubicBezTo>
                    <a:pt x="3401" y="2636"/>
                    <a:pt x="3490" y="2644"/>
                    <a:pt x="3519" y="2644"/>
                  </a:cubicBezTo>
                  <a:cubicBezTo>
                    <a:pt x="3542" y="2644"/>
                    <a:pt x="3571" y="2644"/>
                    <a:pt x="3594" y="2651"/>
                  </a:cubicBezTo>
                  <a:cubicBezTo>
                    <a:pt x="3623" y="2658"/>
                    <a:pt x="3638" y="2681"/>
                    <a:pt x="3668" y="2688"/>
                  </a:cubicBezTo>
                  <a:cubicBezTo>
                    <a:pt x="3668" y="2688"/>
                    <a:pt x="3668" y="2696"/>
                    <a:pt x="3676" y="2703"/>
                  </a:cubicBezTo>
                  <a:cubicBezTo>
                    <a:pt x="3676" y="2681"/>
                    <a:pt x="3676" y="2666"/>
                    <a:pt x="3676" y="2644"/>
                  </a:cubicBezTo>
                  <a:cubicBezTo>
                    <a:pt x="3698" y="2651"/>
                    <a:pt x="3690" y="2688"/>
                    <a:pt x="3690" y="2703"/>
                  </a:cubicBezTo>
                  <a:cubicBezTo>
                    <a:pt x="3735" y="2718"/>
                    <a:pt x="3779" y="2696"/>
                    <a:pt x="3816" y="2681"/>
                  </a:cubicBezTo>
                  <a:cubicBezTo>
                    <a:pt x="3861" y="2658"/>
                    <a:pt x="3883" y="2636"/>
                    <a:pt x="3921" y="2614"/>
                  </a:cubicBezTo>
                  <a:cubicBezTo>
                    <a:pt x="3958" y="2599"/>
                    <a:pt x="4002" y="2592"/>
                    <a:pt x="4039" y="2569"/>
                  </a:cubicBezTo>
                  <a:cubicBezTo>
                    <a:pt x="4054" y="2562"/>
                    <a:pt x="4062" y="2555"/>
                    <a:pt x="4069" y="2540"/>
                  </a:cubicBezTo>
                  <a:cubicBezTo>
                    <a:pt x="4076" y="2518"/>
                    <a:pt x="4069" y="2495"/>
                    <a:pt x="4091" y="2480"/>
                  </a:cubicBezTo>
                  <a:cubicBezTo>
                    <a:pt x="4091" y="2495"/>
                    <a:pt x="4084" y="2518"/>
                    <a:pt x="4091" y="2532"/>
                  </a:cubicBezTo>
                  <a:cubicBezTo>
                    <a:pt x="4091" y="2532"/>
                    <a:pt x="4099" y="2532"/>
                    <a:pt x="4106" y="2532"/>
                  </a:cubicBezTo>
                  <a:cubicBezTo>
                    <a:pt x="4113" y="2532"/>
                    <a:pt x="4106" y="2451"/>
                    <a:pt x="4106" y="2443"/>
                  </a:cubicBezTo>
                  <a:cubicBezTo>
                    <a:pt x="4113" y="2421"/>
                    <a:pt x="4121" y="2384"/>
                    <a:pt x="4128" y="2361"/>
                  </a:cubicBezTo>
                  <a:cubicBezTo>
                    <a:pt x="4143" y="2339"/>
                    <a:pt x="4158" y="2324"/>
                    <a:pt x="4158" y="2295"/>
                  </a:cubicBezTo>
                  <a:cubicBezTo>
                    <a:pt x="4151" y="2272"/>
                    <a:pt x="4128" y="2243"/>
                    <a:pt x="4106" y="2243"/>
                  </a:cubicBezTo>
                  <a:cubicBezTo>
                    <a:pt x="4106" y="2250"/>
                    <a:pt x="4106" y="2258"/>
                    <a:pt x="4106" y="2265"/>
                  </a:cubicBezTo>
                  <a:cubicBezTo>
                    <a:pt x="4113" y="2272"/>
                    <a:pt x="4113" y="2272"/>
                    <a:pt x="4121" y="2272"/>
                  </a:cubicBezTo>
                  <a:cubicBezTo>
                    <a:pt x="4121" y="2302"/>
                    <a:pt x="4121" y="2339"/>
                    <a:pt x="4106" y="2369"/>
                  </a:cubicBezTo>
                  <a:cubicBezTo>
                    <a:pt x="4039" y="2384"/>
                    <a:pt x="4106" y="2206"/>
                    <a:pt x="4121" y="2191"/>
                  </a:cubicBezTo>
                  <a:cubicBezTo>
                    <a:pt x="4136" y="2161"/>
                    <a:pt x="4173" y="2154"/>
                    <a:pt x="4203" y="2139"/>
                  </a:cubicBezTo>
                  <a:cubicBezTo>
                    <a:pt x="4240" y="2116"/>
                    <a:pt x="4270" y="2087"/>
                    <a:pt x="4307" y="2064"/>
                  </a:cubicBezTo>
                  <a:cubicBezTo>
                    <a:pt x="4335" y="2042"/>
                    <a:pt x="4358" y="2035"/>
                    <a:pt x="4380" y="2005"/>
                  </a:cubicBezTo>
                  <a:cubicBezTo>
                    <a:pt x="4410" y="1961"/>
                    <a:pt x="4439" y="1953"/>
                    <a:pt x="4491" y="1931"/>
                  </a:cubicBezTo>
                  <a:cubicBezTo>
                    <a:pt x="4528" y="1909"/>
                    <a:pt x="4573" y="1886"/>
                    <a:pt x="4617" y="1879"/>
                  </a:cubicBezTo>
                  <a:cubicBezTo>
                    <a:pt x="4647" y="1871"/>
                    <a:pt x="4677" y="1864"/>
                    <a:pt x="4707" y="1849"/>
                  </a:cubicBezTo>
                  <a:cubicBezTo>
                    <a:pt x="4729" y="1834"/>
                    <a:pt x="4736" y="1812"/>
                    <a:pt x="4751" y="1797"/>
                  </a:cubicBezTo>
                  <a:cubicBezTo>
                    <a:pt x="4774" y="1775"/>
                    <a:pt x="4796" y="1775"/>
                    <a:pt x="4811" y="1753"/>
                  </a:cubicBezTo>
                  <a:cubicBezTo>
                    <a:pt x="4818" y="1738"/>
                    <a:pt x="4818" y="1708"/>
                    <a:pt x="4833" y="1686"/>
                  </a:cubicBezTo>
                  <a:cubicBezTo>
                    <a:pt x="4863" y="1649"/>
                    <a:pt x="4900" y="1611"/>
                    <a:pt x="4937" y="1582"/>
                  </a:cubicBezTo>
                  <a:cubicBezTo>
                    <a:pt x="4989" y="1530"/>
                    <a:pt x="5056" y="1508"/>
                    <a:pt x="5122" y="1463"/>
                  </a:cubicBezTo>
                  <a:cubicBezTo>
                    <a:pt x="5145" y="1448"/>
                    <a:pt x="5152" y="1433"/>
                    <a:pt x="5167" y="1426"/>
                  </a:cubicBezTo>
                  <a:cubicBezTo>
                    <a:pt x="5182" y="1411"/>
                    <a:pt x="5204" y="1411"/>
                    <a:pt x="5219" y="1404"/>
                  </a:cubicBezTo>
                  <a:cubicBezTo>
                    <a:pt x="5256" y="1381"/>
                    <a:pt x="5293" y="1374"/>
                    <a:pt x="5323" y="1351"/>
                  </a:cubicBezTo>
                  <a:cubicBezTo>
                    <a:pt x="5338" y="1337"/>
                    <a:pt x="5353" y="1300"/>
                    <a:pt x="5382" y="1292"/>
                  </a:cubicBezTo>
                  <a:cubicBezTo>
                    <a:pt x="5412" y="1285"/>
                    <a:pt x="5397" y="1233"/>
                    <a:pt x="5405" y="1211"/>
                  </a:cubicBezTo>
                  <a:cubicBezTo>
                    <a:pt x="5419" y="1196"/>
                    <a:pt x="5442" y="1188"/>
                    <a:pt x="5457" y="1181"/>
                  </a:cubicBezTo>
                  <a:cubicBezTo>
                    <a:pt x="5486" y="1166"/>
                    <a:pt x="5524" y="1121"/>
                    <a:pt x="5553" y="1121"/>
                  </a:cubicBezTo>
                  <a:cubicBezTo>
                    <a:pt x="5553" y="1106"/>
                    <a:pt x="5568" y="1099"/>
                    <a:pt x="5576" y="1092"/>
                  </a:cubicBezTo>
                  <a:cubicBezTo>
                    <a:pt x="5598" y="1069"/>
                    <a:pt x="5605" y="1040"/>
                    <a:pt x="5627" y="1010"/>
                  </a:cubicBezTo>
                  <a:cubicBezTo>
                    <a:pt x="5642" y="995"/>
                    <a:pt x="5665" y="988"/>
                    <a:pt x="5672" y="973"/>
                  </a:cubicBezTo>
                  <a:cubicBezTo>
                    <a:pt x="5679" y="958"/>
                    <a:pt x="5687" y="943"/>
                    <a:pt x="5694" y="928"/>
                  </a:cubicBezTo>
                  <a:cubicBezTo>
                    <a:pt x="5709" y="899"/>
                    <a:pt x="5739" y="876"/>
                    <a:pt x="5761" y="861"/>
                  </a:cubicBezTo>
                  <a:cubicBezTo>
                    <a:pt x="5784" y="839"/>
                    <a:pt x="5813" y="817"/>
                    <a:pt x="5828" y="795"/>
                  </a:cubicBezTo>
                  <a:cubicBezTo>
                    <a:pt x="5835" y="787"/>
                    <a:pt x="5843" y="772"/>
                    <a:pt x="5843" y="765"/>
                  </a:cubicBezTo>
                  <a:cubicBezTo>
                    <a:pt x="5813" y="750"/>
                    <a:pt x="5791" y="735"/>
                    <a:pt x="5791" y="713"/>
                  </a:cubicBezTo>
                </a:path>
              </a:pathLst>
            </a:custGeom>
            <a:solidFill>
              <a:schemeClr val="accent2"/>
            </a:solid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6" name="Freeform 26">
              <a:extLst>
                <a:ext uri="{FF2B5EF4-FFF2-40B4-BE49-F238E27FC236}">
                  <a16:creationId xmlns:a16="http://schemas.microsoft.com/office/drawing/2014/main" id="{EB3DF919-F4BA-DB45-BE96-767E475E1D55}"/>
                </a:ext>
              </a:extLst>
            </p:cNvPr>
            <p:cNvSpPr>
              <a:spLocks noChangeArrowheads="1"/>
            </p:cNvSpPr>
            <p:nvPr/>
          </p:nvSpPr>
          <p:spPr bwMode="auto">
            <a:xfrm>
              <a:off x="13244896" y="6154717"/>
              <a:ext cx="1140006" cy="1796508"/>
            </a:xfrm>
            <a:custGeom>
              <a:avLst/>
              <a:gdLst>
                <a:gd name="T0" fmla="*/ 2606 w 2637"/>
                <a:gd name="T1" fmla="*/ 595 h 4159"/>
                <a:gd name="T2" fmla="*/ 2636 w 2637"/>
                <a:gd name="T3" fmla="*/ 320 h 4159"/>
                <a:gd name="T4" fmla="*/ 2406 w 2637"/>
                <a:gd name="T5" fmla="*/ 297 h 4159"/>
                <a:gd name="T6" fmla="*/ 2087 w 2637"/>
                <a:gd name="T7" fmla="*/ 238 h 4159"/>
                <a:gd name="T8" fmla="*/ 1923 w 2637"/>
                <a:gd name="T9" fmla="*/ 75 h 4159"/>
                <a:gd name="T10" fmla="*/ 1760 w 2637"/>
                <a:gd name="T11" fmla="*/ 45 h 4159"/>
                <a:gd name="T12" fmla="*/ 1485 w 2637"/>
                <a:gd name="T13" fmla="*/ 82 h 4159"/>
                <a:gd name="T14" fmla="*/ 1381 w 2637"/>
                <a:gd name="T15" fmla="*/ 90 h 4159"/>
                <a:gd name="T16" fmla="*/ 1492 w 2637"/>
                <a:gd name="T17" fmla="*/ 275 h 4159"/>
                <a:gd name="T18" fmla="*/ 1477 w 2637"/>
                <a:gd name="T19" fmla="*/ 461 h 4159"/>
                <a:gd name="T20" fmla="*/ 1455 w 2637"/>
                <a:gd name="T21" fmla="*/ 750 h 4159"/>
                <a:gd name="T22" fmla="*/ 1270 w 2637"/>
                <a:gd name="T23" fmla="*/ 892 h 4159"/>
                <a:gd name="T24" fmla="*/ 1344 w 2637"/>
                <a:gd name="T25" fmla="*/ 1263 h 4159"/>
                <a:gd name="T26" fmla="*/ 1247 w 2637"/>
                <a:gd name="T27" fmla="*/ 1545 h 4159"/>
                <a:gd name="T28" fmla="*/ 1307 w 2637"/>
                <a:gd name="T29" fmla="*/ 1619 h 4159"/>
                <a:gd name="T30" fmla="*/ 1336 w 2637"/>
                <a:gd name="T31" fmla="*/ 1983 h 4159"/>
                <a:gd name="T32" fmla="*/ 1173 w 2637"/>
                <a:gd name="T33" fmla="*/ 2251 h 4159"/>
                <a:gd name="T34" fmla="*/ 1077 w 2637"/>
                <a:gd name="T35" fmla="*/ 2377 h 4159"/>
                <a:gd name="T36" fmla="*/ 958 w 2637"/>
                <a:gd name="T37" fmla="*/ 2429 h 4159"/>
                <a:gd name="T38" fmla="*/ 883 w 2637"/>
                <a:gd name="T39" fmla="*/ 2548 h 4159"/>
                <a:gd name="T40" fmla="*/ 512 w 2637"/>
                <a:gd name="T41" fmla="*/ 2659 h 4159"/>
                <a:gd name="T42" fmla="*/ 223 w 2637"/>
                <a:gd name="T43" fmla="*/ 2741 h 4159"/>
                <a:gd name="T44" fmla="*/ 22 w 2637"/>
                <a:gd name="T45" fmla="*/ 2919 h 4159"/>
                <a:gd name="T46" fmla="*/ 170 w 2637"/>
                <a:gd name="T47" fmla="*/ 3082 h 4159"/>
                <a:gd name="T48" fmla="*/ 378 w 2637"/>
                <a:gd name="T49" fmla="*/ 3164 h 4159"/>
                <a:gd name="T50" fmla="*/ 549 w 2637"/>
                <a:gd name="T51" fmla="*/ 3393 h 4159"/>
                <a:gd name="T52" fmla="*/ 623 w 2637"/>
                <a:gd name="T53" fmla="*/ 3557 h 4159"/>
                <a:gd name="T54" fmla="*/ 616 w 2637"/>
                <a:gd name="T55" fmla="*/ 3720 h 4159"/>
                <a:gd name="T56" fmla="*/ 869 w 2637"/>
                <a:gd name="T57" fmla="*/ 3957 h 4159"/>
                <a:gd name="T58" fmla="*/ 1166 w 2637"/>
                <a:gd name="T59" fmla="*/ 4158 h 4159"/>
                <a:gd name="T60" fmla="*/ 1374 w 2637"/>
                <a:gd name="T61" fmla="*/ 3980 h 4159"/>
                <a:gd name="T62" fmla="*/ 1507 w 2637"/>
                <a:gd name="T63" fmla="*/ 3854 h 4159"/>
                <a:gd name="T64" fmla="*/ 1611 w 2637"/>
                <a:gd name="T65" fmla="*/ 3712 h 4159"/>
                <a:gd name="T66" fmla="*/ 1633 w 2637"/>
                <a:gd name="T67" fmla="*/ 3891 h 4159"/>
                <a:gd name="T68" fmla="*/ 1737 w 2637"/>
                <a:gd name="T69" fmla="*/ 3883 h 4159"/>
                <a:gd name="T70" fmla="*/ 1864 w 2637"/>
                <a:gd name="T71" fmla="*/ 3794 h 4159"/>
                <a:gd name="T72" fmla="*/ 2072 w 2637"/>
                <a:gd name="T73" fmla="*/ 3616 h 4159"/>
                <a:gd name="T74" fmla="*/ 2138 w 2637"/>
                <a:gd name="T75" fmla="*/ 3482 h 4159"/>
                <a:gd name="T76" fmla="*/ 2094 w 2637"/>
                <a:gd name="T77" fmla="*/ 3142 h 4159"/>
                <a:gd name="T78" fmla="*/ 2124 w 2637"/>
                <a:gd name="T79" fmla="*/ 2911 h 4159"/>
                <a:gd name="T80" fmla="*/ 1945 w 2637"/>
                <a:gd name="T81" fmla="*/ 2748 h 4159"/>
                <a:gd name="T82" fmla="*/ 1856 w 2637"/>
                <a:gd name="T83" fmla="*/ 2622 h 4159"/>
                <a:gd name="T84" fmla="*/ 1886 w 2637"/>
                <a:gd name="T85" fmla="*/ 2429 h 4159"/>
                <a:gd name="T86" fmla="*/ 1804 w 2637"/>
                <a:gd name="T87" fmla="*/ 2102 h 4159"/>
                <a:gd name="T88" fmla="*/ 1515 w 2637"/>
                <a:gd name="T89" fmla="*/ 1954 h 4159"/>
                <a:gd name="T90" fmla="*/ 1477 w 2637"/>
                <a:gd name="T91" fmla="*/ 1790 h 4159"/>
                <a:gd name="T92" fmla="*/ 1619 w 2637"/>
                <a:gd name="T93" fmla="*/ 1694 h 4159"/>
                <a:gd name="T94" fmla="*/ 1737 w 2637"/>
                <a:gd name="T95" fmla="*/ 1590 h 4159"/>
                <a:gd name="T96" fmla="*/ 2034 w 2637"/>
                <a:gd name="T97" fmla="*/ 1456 h 4159"/>
                <a:gd name="T98" fmla="*/ 1945 w 2637"/>
                <a:gd name="T99" fmla="*/ 1270 h 4159"/>
                <a:gd name="T100" fmla="*/ 1693 w 2637"/>
                <a:gd name="T101" fmla="*/ 1166 h 4159"/>
                <a:gd name="T102" fmla="*/ 1552 w 2637"/>
                <a:gd name="T103" fmla="*/ 1040 h 4159"/>
                <a:gd name="T104" fmla="*/ 1529 w 2637"/>
                <a:gd name="T105" fmla="*/ 773 h 4159"/>
                <a:gd name="T106" fmla="*/ 1708 w 2637"/>
                <a:gd name="T107" fmla="*/ 572 h 4159"/>
                <a:gd name="T108" fmla="*/ 1641 w 2637"/>
                <a:gd name="T109" fmla="*/ 453 h 4159"/>
                <a:gd name="T110" fmla="*/ 1812 w 2637"/>
                <a:gd name="T111" fmla="*/ 557 h 4159"/>
                <a:gd name="T112" fmla="*/ 1834 w 2637"/>
                <a:gd name="T113" fmla="*/ 721 h 4159"/>
                <a:gd name="T114" fmla="*/ 1930 w 2637"/>
                <a:gd name="T115" fmla="*/ 676 h 4159"/>
                <a:gd name="T116" fmla="*/ 2027 w 2637"/>
                <a:gd name="T117" fmla="*/ 699 h 4159"/>
                <a:gd name="T118" fmla="*/ 2064 w 2637"/>
                <a:gd name="T119" fmla="*/ 550 h 4159"/>
                <a:gd name="T120" fmla="*/ 2190 w 2637"/>
                <a:gd name="T121" fmla="*/ 788 h 4159"/>
                <a:gd name="T122" fmla="*/ 2450 w 2637"/>
                <a:gd name="T123" fmla="*/ 788 h 4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37" h="4159">
                  <a:moveTo>
                    <a:pt x="2524" y="684"/>
                  </a:moveTo>
                  <a:lnTo>
                    <a:pt x="2524" y="684"/>
                  </a:lnTo>
                  <a:cubicBezTo>
                    <a:pt x="2539" y="669"/>
                    <a:pt x="2547" y="661"/>
                    <a:pt x="2562" y="647"/>
                  </a:cubicBezTo>
                  <a:cubicBezTo>
                    <a:pt x="2577" y="624"/>
                    <a:pt x="2591" y="617"/>
                    <a:pt x="2606" y="595"/>
                  </a:cubicBezTo>
                  <a:cubicBezTo>
                    <a:pt x="2621" y="580"/>
                    <a:pt x="2629" y="565"/>
                    <a:pt x="2636" y="550"/>
                  </a:cubicBezTo>
                  <a:cubicBezTo>
                    <a:pt x="2614" y="550"/>
                    <a:pt x="2599" y="535"/>
                    <a:pt x="2599" y="520"/>
                  </a:cubicBezTo>
                  <a:cubicBezTo>
                    <a:pt x="2584" y="483"/>
                    <a:pt x="2599" y="424"/>
                    <a:pt x="2614" y="394"/>
                  </a:cubicBezTo>
                  <a:cubicBezTo>
                    <a:pt x="2621" y="364"/>
                    <a:pt x="2636" y="350"/>
                    <a:pt x="2636" y="320"/>
                  </a:cubicBezTo>
                  <a:cubicBezTo>
                    <a:pt x="2621" y="320"/>
                    <a:pt x="2614" y="327"/>
                    <a:pt x="2599" y="327"/>
                  </a:cubicBezTo>
                  <a:cubicBezTo>
                    <a:pt x="2562" y="335"/>
                    <a:pt x="2524" y="327"/>
                    <a:pt x="2480" y="327"/>
                  </a:cubicBezTo>
                  <a:cubicBezTo>
                    <a:pt x="2443" y="327"/>
                    <a:pt x="2413" y="335"/>
                    <a:pt x="2384" y="350"/>
                  </a:cubicBezTo>
                  <a:cubicBezTo>
                    <a:pt x="2376" y="327"/>
                    <a:pt x="2398" y="312"/>
                    <a:pt x="2406" y="297"/>
                  </a:cubicBezTo>
                  <a:cubicBezTo>
                    <a:pt x="2391" y="290"/>
                    <a:pt x="2361" y="290"/>
                    <a:pt x="2339" y="283"/>
                  </a:cubicBezTo>
                  <a:cubicBezTo>
                    <a:pt x="2324" y="275"/>
                    <a:pt x="2309" y="245"/>
                    <a:pt x="2287" y="238"/>
                  </a:cubicBezTo>
                  <a:cubicBezTo>
                    <a:pt x="2227" y="216"/>
                    <a:pt x="2205" y="275"/>
                    <a:pt x="2153" y="268"/>
                  </a:cubicBezTo>
                  <a:cubicBezTo>
                    <a:pt x="2124" y="268"/>
                    <a:pt x="2101" y="268"/>
                    <a:pt x="2087" y="238"/>
                  </a:cubicBezTo>
                  <a:cubicBezTo>
                    <a:pt x="2072" y="208"/>
                    <a:pt x="2087" y="201"/>
                    <a:pt x="2042" y="194"/>
                  </a:cubicBezTo>
                  <a:cubicBezTo>
                    <a:pt x="2012" y="194"/>
                    <a:pt x="2005" y="201"/>
                    <a:pt x="1982" y="179"/>
                  </a:cubicBezTo>
                  <a:cubicBezTo>
                    <a:pt x="1968" y="164"/>
                    <a:pt x="1953" y="149"/>
                    <a:pt x="1945" y="134"/>
                  </a:cubicBezTo>
                  <a:cubicBezTo>
                    <a:pt x="1930" y="119"/>
                    <a:pt x="1938" y="97"/>
                    <a:pt x="1923" y="75"/>
                  </a:cubicBezTo>
                  <a:cubicBezTo>
                    <a:pt x="1901" y="52"/>
                    <a:pt x="1901" y="52"/>
                    <a:pt x="1901" y="45"/>
                  </a:cubicBezTo>
                  <a:cubicBezTo>
                    <a:pt x="1871" y="45"/>
                    <a:pt x="1856" y="38"/>
                    <a:pt x="1849" y="38"/>
                  </a:cubicBezTo>
                  <a:cubicBezTo>
                    <a:pt x="1834" y="45"/>
                    <a:pt x="1827" y="52"/>
                    <a:pt x="1819" y="67"/>
                  </a:cubicBezTo>
                  <a:cubicBezTo>
                    <a:pt x="1797" y="15"/>
                    <a:pt x="1797" y="60"/>
                    <a:pt x="1760" y="45"/>
                  </a:cubicBezTo>
                  <a:cubicBezTo>
                    <a:pt x="1730" y="38"/>
                    <a:pt x="1715" y="0"/>
                    <a:pt x="1678" y="23"/>
                  </a:cubicBezTo>
                  <a:cubicBezTo>
                    <a:pt x="1678" y="38"/>
                    <a:pt x="1678" y="52"/>
                    <a:pt x="1678" y="67"/>
                  </a:cubicBezTo>
                  <a:cubicBezTo>
                    <a:pt x="1633" y="90"/>
                    <a:pt x="1611" y="127"/>
                    <a:pt x="1552" y="97"/>
                  </a:cubicBezTo>
                  <a:cubicBezTo>
                    <a:pt x="1529" y="82"/>
                    <a:pt x="1522" y="82"/>
                    <a:pt x="1485" y="82"/>
                  </a:cubicBezTo>
                  <a:cubicBezTo>
                    <a:pt x="1470" y="82"/>
                    <a:pt x="1425" y="82"/>
                    <a:pt x="1411" y="75"/>
                  </a:cubicBezTo>
                  <a:cubicBezTo>
                    <a:pt x="1411" y="75"/>
                    <a:pt x="1381" y="52"/>
                    <a:pt x="1388" y="60"/>
                  </a:cubicBezTo>
                  <a:cubicBezTo>
                    <a:pt x="1381" y="45"/>
                    <a:pt x="1374" y="38"/>
                    <a:pt x="1374" y="38"/>
                  </a:cubicBezTo>
                  <a:cubicBezTo>
                    <a:pt x="1374" y="60"/>
                    <a:pt x="1374" y="82"/>
                    <a:pt x="1381" y="90"/>
                  </a:cubicBezTo>
                  <a:cubicBezTo>
                    <a:pt x="1396" y="105"/>
                    <a:pt x="1418" y="82"/>
                    <a:pt x="1433" y="105"/>
                  </a:cubicBezTo>
                  <a:cubicBezTo>
                    <a:pt x="1448" y="119"/>
                    <a:pt x="1425" y="149"/>
                    <a:pt x="1455" y="142"/>
                  </a:cubicBezTo>
                  <a:cubicBezTo>
                    <a:pt x="1455" y="164"/>
                    <a:pt x="1455" y="194"/>
                    <a:pt x="1455" y="216"/>
                  </a:cubicBezTo>
                  <a:cubicBezTo>
                    <a:pt x="1463" y="245"/>
                    <a:pt x="1477" y="253"/>
                    <a:pt x="1492" y="275"/>
                  </a:cubicBezTo>
                  <a:cubicBezTo>
                    <a:pt x="1500" y="290"/>
                    <a:pt x="1529" y="335"/>
                    <a:pt x="1522" y="350"/>
                  </a:cubicBezTo>
                  <a:cubicBezTo>
                    <a:pt x="1522" y="357"/>
                    <a:pt x="1492" y="372"/>
                    <a:pt x="1485" y="379"/>
                  </a:cubicBezTo>
                  <a:cubicBezTo>
                    <a:pt x="1477" y="394"/>
                    <a:pt x="1477" y="416"/>
                    <a:pt x="1477" y="431"/>
                  </a:cubicBezTo>
                  <a:cubicBezTo>
                    <a:pt x="1477" y="446"/>
                    <a:pt x="1477" y="453"/>
                    <a:pt x="1477" y="461"/>
                  </a:cubicBezTo>
                  <a:lnTo>
                    <a:pt x="1477" y="461"/>
                  </a:lnTo>
                  <a:cubicBezTo>
                    <a:pt x="1515" y="476"/>
                    <a:pt x="1500" y="520"/>
                    <a:pt x="1500" y="550"/>
                  </a:cubicBezTo>
                  <a:cubicBezTo>
                    <a:pt x="1492" y="609"/>
                    <a:pt x="1552" y="669"/>
                    <a:pt x="1507" y="721"/>
                  </a:cubicBezTo>
                  <a:cubicBezTo>
                    <a:pt x="1492" y="736"/>
                    <a:pt x="1470" y="743"/>
                    <a:pt x="1455" y="750"/>
                  </a:cubicBezTo>
                  <a:cubicBezTo>
                    <a:pt x="1425" y="765"/>
                    <a:pt x="1425" y="788"/>
                    <a:pt x="1411" y="810"/>
                  </a:cubicBezTo>
                  <a:cubicBezTo>
                    <a:pt x="1403" y="825"/>
                    <a:pt x="1366" y="825"/>
                    <a:pt x="1359" y="840"/>
                  </a:cubicBezTo>
                  <a:cubicBezTo>
                    <a:pt x="1344" y="854"/>
                    <a:pt x="1336" y="877"/>
                    <a:pt x="1336" y="899"/>
                  </a:cubicBezTo>
                  <a:cubicBezTo>
                    <a:pt x="1314" y="899"/>
                    <a:pt x="1292" y="899"/>
                    <a:pt x="1270" y="892"/>
                  </a:cubicBezTo>
                  <a:cubicBezTo>
                    <a:pt x="1270" y="936"/>
                    <a:pt x="1225" y="988"/>
                    <a:pt x="1240" y="1033"/>
                  </a:cubicBezTo>
                  <a:cubicBezTo>
                    <a:pt x="1255" y="1062"/>
                    <a:pt x="1299" y="1062"/>
                    <a:pt x="1307" y="1099"/>
                  </a:cubicBezTo>
                  <a:cubicBezTo>
                    <a:pt x="1411" y="1107"/>
                    <a:pt x="1411" y="1211"/>
                    <a:pt x="1418" y="1293"/>
                  </a:cubicBezTo>
                  <a:cubicBezTo>
                    <a:pt x="1388" y="1300"/>
                    <a:pt x="1374" y="1263"/>
                    <a:pt x="1344" y="1263"/>
                  </a:cubicBezTo>
                  <a:cubicBezTo>
                    <a:pt x="1307" y="1270"/>
                    <a:pt x="1299" y="1307"/>
                    <a:pt x="1299" y="1337"/>
                  </a:cubicBezTo>
                  <a:cubicBezTo>
                    <a:pt x="1277" y="1337"/>
                    <a:pt x="1255" y="1337"/>
                    <a:pt x="1232" y="1337"/>
                  </a:cubicBezTo>
                  <a:cubicBezTo>
                    <a:pt x="1225" y="1367"/>
                    <a:pt x="1277" y="1471"/>
                    <a:pt x="1307" y="1486"/>
                  </a:cubicBezTo>
                  <a:cubicBezTo>
                    <a:pt x="1292" y="1508"/>
                    <a:pt x="1255" y="1523"/>
                    <a:pt x="1247" y="1545"/>
                  </a:cubicBezTo>
                  <a:cubicBezTo>
                    <a:pt x="1292" y="1560"/>
                    <a:pt x="1329" y="1567"/>
                    <a:pt x="1344" y="1575"/>
                  </a:cubicBezTo>
                  <a:cubicBezTo>
                    <a:pt x="1329" y="1567"/>
                    <a:pt x="1292" y="1560"/>
                    <a:pt x="1247" y="1545"/>
                  </a:cubicBezTo>
                  <a:cubicBezTo>
                    <a:pt x="1247" y="1552"/>
                    <a:pt x="1247" y="1552"/>
                    <a:pt x="1247" y="1552"/>
                  </a:cubicBezTo>
                  <a:cubicBezTo>
                    <a:pt x="1247" y="1575"/>
                    <a:pt x="1292" y="1604"/>
                    <a:pt x="1307" y="1619"/>
                  </a:cubicBezTo>
                  <a:cubicBezTo>
                    <a:pt x="1344" y="1679"/>
                    <a:pt x="1322" y="1753"/>
                    <a:pt x="1314" y="1812"/>
                  </a:cubicBezTo>
                  <a:cubicBezTo>
                    <a:pt x="1307" y="1820"/>
                    <a:pt x="1299" y="1827"/>
                    <a:pt x="1292" y="1827"/>
                  </a:cubicBezTo>
                  <a:cubicBezTo>
                    <a:pt x="1277" y="1864"/>
                    <a:pt x="1322" y="1864"/>
                    <a:pt x="1336" y="1887"/>
                  </a:cubicBezTo>
                  <a:cubicBezTo>
                    <a:pt x="1351" y="1916"/>
                    <a:pt x="1336" y="1954"/>
                    <a:pt x="1336" y="1983"/>
                  </a:cubicBezTo>
                  <a:cubicBezTo>
                    <a:pt x="1314" y="1983"/>
                    <a:pt x="1284" y="1976"/>
                    <a:pt x="1262" y="1983"/>
                  </a:cubicBezTo>
                  <a:cubicBezTo>
                    <a:pt x="1277" y="2005"/>
                    <a:pt x="1217" y="2043"/>
                    <a:pt x="1284" y="2057"/>
                  </a:cubicBezTo>
                  <a:cubicBezTo>
                    <a:pt x="1284" y="2117"/>
                    <a:pt x="1270" y="2139"/>
                    <a:pt x="1232" y="2184"/>
                  </a:cubicBezTo>
                  <a:cubicBezTo>
                    <a:pt x="1225" y="2206"/>
                    <a:pt x="1173" y="2228"/>
                    <a:pt x="1173" y="2251"/>
                  </a:cubicBezTo>
                  <a:cubicBezTo>
                    <a:pt x="1195" y="2251"/>
                    <a:pt x="1203" y="2265"/>
                    <a:pt x="1210" y="2280"/>
                  </a:cubicBezTo>
                  <a:cubicBezTo>
                    <a:pt x="1180" y="2280"/>
                    <a:pt x="1136" y="2280"/>
                    <a:pt x="1143" y="2317"/>
                  </a:cubicBezTo>
                  <a:cubicBezTo>
                    <a:pt x="1084" y="2280"/>
                    <a:pt x="1091" y="2340"/>
                    <a:pt x="1084" y="2377"/>
                  </a:cubicBezTo>
                  <a:cubicBezTo>
                    <a:pt x="1084" y="2377"/>
                    <a:pt x="1084" y="2377"/>
                    <a:pt x="1077" y="2377"/>
                  </a:cubicBezTo>
                  <a:cubicBezTo>
                    <a:pt x="1077" y="2392"/>
                    <a:pt x="1077" y="2406"/>
                    <a:pt x="1077" y="2421"/>
                  </a:cubicBezTo>
                  <a:cubicBezTo>
                    <a:pt x="1032" y="2421"/>
                    <a:pt x="1039" y="2392"/>
                    <a:pt x="1010" y="2377"/>
                  </a:cubicBezTo>
                  <a:cubicBezTo>
                    <a:pt x="995" y="2369"/>
                    <a:pt x="958" y="2362"/>
                    <a:pt x="935" y="2369"/>
                  </a:cubicBezTo>
                  <a:cubicBezTo>
                    <a:pt x="913" y="2369"/>
                    <a:pt x="958" y="2414"/>
                    <a:pt x="958" y="2429"/>
                  </a:cubicBezTo>
                  <a:cubicBezTo>
                    <a:pt x="958" y="2451"/>
                    <a:pt x="950" y="2451"/>
                    <a:pt x="943" y="2466"/>
                  </a:cubicBezTo>
                  <a:cubicBezTo>
                    <a:pt x="943" y="2481"/>
                    <a:pt x="935" y="2496"/>
                    <a:pt x="935" y="2510"/>
                  </a:cubicBezTo>
                  <a:cubicBezTo>
                    <a:pt x="913" y="2510"/>
                    <a:pt x="891" y="2496"/>
                    <a:pt x="861" y="2496"/>
                  </a:cubicBezTo>
                  <a:cubicBezTo>
                    <a:pt x="883" y="2503"/>
                    <a:pt x="883" y="2525"/>
                    <a:pt x="883" y="2548"/>
                  </a:cubicBezTo>
                  <a:cubicBezTo>
                    <a:pt x="824" y="2548"/>
                    <a:pt x="780" y="2510"/>
                    <a:pt x="727" y="2503"/>
                  </a:cubicBezTo>
                  <a:cubicBezTo>
                    <a:pt x="698" y="2503"/>
                    <a:pt x="705" y="2540"/>
                    <a:pt x="705" y="2562"/>
                  </a:cubicBezTo>
                  <a:cubicBezTo>
                    <a:pt x="638" y="2503"/>
                    <a:pt x="661" y="2629"/>
                    <a:pt x="616" y="2637"/>
                  </a:cubicBezTo>
                  <a:cubicBezTo>
                    <a:pt x="579" y="2644"/>
                    <a:pt x="542" y="2644"/>
                    <a:pt x="512" y="2659"/>
                  </a:cubicBezTo>
                  <a:cubicBezTo>
                    <a:pt x="475" y="2674"/>
                    <a:pt x="445" y="2703"/>
                    <a:pt x="408" y="2726"/>
                  </a:cubicBezTo>
                  <a:cubicBezTo>
                    <a:pt x="378" y="2748"/>
                    <a:pt x="364" y="2756"/>
                    <a:pt x="356" y="2793"/>
                  </a:cubicBezTo>
                  <a:cubicBezTo>
                    <a:pt x="349" y="2822"/>
                    <a:pt x="334" y="2822"/>
                    <a:pt x="312" y="2822"/>
                  </a:cubicBezTo>
                  <a:cubicBezTo>
                    <a:pt x="245" y="2822"/>
                    <a:pt x="223" y="2800"/>
                    <a:pt x="223" y="2741"/>
                  </a:cubicBezTo>
                  <a:cubicBezTo>
                    <a:pt x="193" y="2733"/>
                    <a:pt x="163" y="2733"/>
                    <a:pt x="133" y="2741"/>
                  </a:cubicBezTo>
                  <a:cubicBezTo>
                    <a:pt x="126" y="2763"/>
                    <a:pt x="148" y="2778"/>
                    <a:pt x="141" y="2800"/>
                  </a:cubicBezTo>
                  <a:cubicBezTo>
                    <a:pt x="104" y="2800"/>
                    <a:pt x="67" y="2800"/>
                    <a:pt x="29" y="2800"/>
                  </a:cubicBezTo>
                  <a:cubicBezTo>
                    <a:pt x="59" y="2822"/>
                    <a:pt x="67" y="2919"/>
                    <a:pt x="22" y="2919"/>
                  </a:cubicBezTo>
                  <a:cubicBezTo>
                    <a:pt x="7" y="2934"/>
                    <a:pt x="0" y="2978"/>
                    <a:pt x="0" y="3001"/>
                  </a:cubicBezTo>
                  <a:cubicBezTo>
                    <a:pt x="15" y="3001"/>
                    <a:pt x="52" y="2993"/>
                    <a:pt x="52" y="3015"/>
                  </a:cubicBezTo>
                  <a:cubicBezTo>
                    <a:pt x="52" y="3030"/>
                    <a:pt x="59" y="3038"/>
                    <a:pt x="81" y="3038"/>
                  </a:cubicBezTo>
                  <a:cubicBezTo>
                    <a:pt x="126" y="3038"/>
                    <a:pt x="156" y="3038"/>
                    <a:pt x="170" y="3082"/>
                  </a:cubicBezTo>
                  <a:cubicBezTo>
                    <a:pt x="215" y="3075"/>
                    <a:pt x="230" y="3097"/>
                    <a:pt x="245" y="3127"/>
                  </a:cubicBezTo>
                  <a:cubicBezTo>
                    <a:pt x="275" y="3171"/>
                    <a:pt x="312" y="3149"/>
                    <a:pt x="356" y="3149"/>
                  </a:cubicBezTo>
                  <a:cubicBezTo>
                    <a:pt x="349" y="3164"/>
                    <a:pt x="356" y="3179"/>
                    <a:pt x="371" y="3171"/>
                  </a:cubicBezTo>
                  <a:cubicBezTo>
                    <a:pt x="378" y="3171"/>
                    <a:pt x="378" y="3164"/>
                    <a:pt x="378" y="3164"/>
                  </a:cubicBezTo>
                  <a:cubicBezTo>
                    <a:pt x="401" y="3164"/>
                    <a:pt x="490" y="3156"/>
                    <a:pt x="482" y="3193"/>
                  </a:cubicBezTo>
                  <a:cubicBezTo>
                    <a:pt x="438" y="3208"/>
                    <a:pt x="393" y="3253"/>
                    <a:pt x="430" y="3304"/>
                  </a:cubicBezTo>
                  <a:cubicBezTo>
                    <a:pt x="438" y="3319"/>
                    <a:pt x="460" y="3341"/>
                    <a:pt x="475" y="3349"/>
                  </a:cubicBezTo>
                  <a:cubicBezTo>
                    <a:pt x="490" y="3371"/>
                    <a:pt x="520" y="3386"/>
                    <a:pt x="549" y="3393"/>
                  </a:cubicBezTo>
                  <a:cubicBezTo>
                    <a:pt x="549" y="3408"/>
                    <a:pt x="549" y="3423"/>
                    <a:pt x="542" y="3438"/>
                  </a:cubicBezTo>
                  <a:cubicBezTo>
                    <a:pt x="564" y="3438"/>
                    <a:pt x="579" y="3430"/>
                    <a:pt x="594" y="3438"/>
                  </a:cubicBezTo>
                  <a:cubicBezTo>
                    <a:pt x="586" y="3467"/>
                    <a:pt x="638" y="3482"/>
                    <a:pt x="653" y="3505"/>
                  </a:cubicBezTo>
                  <a:cubicBezTo>
                    <a:pt x="668" y="3542"/>
                    <a:pt x="638" y="3534"/>
                    <a:pt x="623" y="3557"/>
                  </a:cubicBezTo>
                  <a:cubicBezTo>
                    <a:pt x="653" y="3579"/>
                    <a:pt x="683" y="3579"/>
                    <a:pt x="683" y="3616"/>
                  </a:cubicBezTo>
                  <a:cubicBezTo>
                    <a:pt x="690" y="3660"/>
                    <a:pt x="698" y="3638"/>
                    <a:pt x="727" y="3668"/>
                  </a:cubicBezTo>
                  <a:cubicBezTo>
                    <a:pt x="698" y="3675"/>
                    <a:pt x="683" y="3705"/>
                    <a:pt x="646" y="3712"/>
                  </a:cubicBezTo>
                  <a:cubicBezTo>
                    <a:pt x="631" y="3712"/>
                    <a:pt x="623" y="3720"/>
                    <a:pt x="616" y="3720"/>
                  </a:cubicBezTo>
                  <a:cubicBezTo>
                    <a:pt x="623" y="3727"/>
                    <a:pt x="631" y="3727"/>
                    <a:pt x="638" y="3727"/>
                  </a:cubicBezTo>
                  <a:cubicBezTo>
                    <a:pt x="661" y="3817"/>
                    <a:pt x="735" y="3772"/>
                    <a:pt x="787" y="3817"/>
                  </a:cubicBezTo>
                  <a:cubicBezTo>
                    <a:pt x="824" y="3861"/>
                    <a:pt x="780" y="3906"/>
                    <a:pt x="809" y="3950"/>
                  </a:cubicBezTo>
                  <a:cubicBezTo>
                    <a:pt x="817" y="3972"/>
                    <a:pt x="861" y="4002"/>
                    <a:pt x="869" y="3957"/>
                  </a:cubicBezTo>
                  <a:cubicBezTo>
                    <a:pt x="906" y="3943"/>
                    <a:pt x="906" y="3950"/>
                    <a:pt x="928" y="3906"/>
                  </a:cubicBezTo>
                  <a:cubicBezTo>
                    <a:pt x="972" y="3898"/>
                    <a:pt x="972" y="3950"/>
                    <a:pt x="980" y="3980"/>
                  </a:cubicBezTo>
                  <a:cubicBezTo>
                    <a:pt x="995" y="4032"/>
                    <a:pt x="1047" y="4024"/>
                    <a:pt x="1084" y="4054"/>
                  </a:cubicBezTo>
                  <a:cubicBezTo>
                    <a:pt x="1128" y="4091"/>
                    <a:pt x="1166" y="4091"/>
                    <a:pt x="1166" y="4158"/>
                  </a:cubicBezTo>
                  <a:cubicBezTo>
                    <a:pt x="1173" y="4151"/>
                    <a:pt x="1173" y="4143"/>
                    <a:pt x="1180" y="4136"/>
                  </a:cubicBezTo>
                  <a:cubicBezTo>
                    <a:pt x="1210" y="4121"/>
                    <a:pt x="1232" y="4091"/>
                    <a:pt x="1270" y="4084"/>
                  </a:cubicBezTo>
                  <a:cubicBezTo>
                    <a:pt x="1314" y="4069"/>
                    <a:pt x="1351" y="4076"/>
                    <a:pt x="1366" y="4024"/>
                  </a:cubicBezTo>
                  <a:cubicBezTo>
                    <a:pt x="1374" y="4009"/>
                    <a:pt x="1359" y="4002"/>
                    <a:pt x="1374" y="3980"/>
                  </a:cubicBezTo>
                  <a:cubicBezTo>
                    <a:pt x="1388" y="3965"/>
                    <a:pt x="1411" y="3965"/>
                    <a:pt x="1425" y="3943"/>
                  </a:cubicBezTo>
                  <a:cubicBezTo>
                    <a:pt x="1433" y="3935"/>
                    <a:pt x="1440" y="3913"/>
                    <a:pt x="1448" y="3906"/>
                  </a:cubicBezTo>
                  <a:cubicBezTo>
                    <a:pt x="1455" y="3898"/>
                    <a:pt x="1470" y="3891"/>
                    <a:pt x="1477" y="3883"/>
                  </a:cubicBezTo>
                  <a:cubicBezTo>
                    <a:pt x="1485" y="3876"/>
                    <a:pt x="1492" y="3861"/>
                    <a:pt x="1507" y="3854"/>
                  </a:cubicBezTo>
                  <a:cubicBezTo>
                    <a:pt x="1529" y="3839"/>
                    <a:pt x="1529" y="3854"/>
                    <a:pt x="1544" y="3831"/>
                  </a:cubicBezTo>
                  <a:cubicBezTo>
                    <a:pt x="1559" y="3809"/>
                    <a:pt x="1544" y="3809"/>
                    <a:pt x="1567" y="3802"/>
                  </a:cubicBezTo>
                  <a:cubicBezTo>
                    <a:pt x="1582" y="3794"/>
                    <a:pt x="1596" y="3794"/>
                    <a:pt x="1611" y="3787"/>
                  </a:cubicBezTo>
                  <a:cubicBezTo>
                    <a:pt x="1611" y="3764"/>
                    <a:pt x="1619" y="3735"/>
                    <a:pt x="1611" y="3712"/>
                  </a:cubicBezTo>
                  <a:cubicBezTo>
                    <a:pt x="1604" y="3683"/>
                    <a:pt x="1582" y="3675"/>
                    <a:pt x="1574" y="3653"/>
                  </a:cubicBezTo>
                  <a:cubicBezTo>
                    <a:pt x="1648" y="3638"/>
                    <a:pt x="1648" y="3720"/>
                    <a:pt x="1641" y="3764"/>
                  </a:cubicBezTo>
                  <a:cubicBezTo>
                    <a:pt x="1633" y="3794"/>
                    <a:pt x="1619" y="3802"/>
                    <a:pt x="1611" y="3824"/>
                  </a:cubicBezTo>
                  <a:cubicBezTo>
                    <a:pt x="1604" y="3854"/>
                    <a:pt x="1619" y="3868"/>
                    <a:pt x="1633" y="3891"/>
                  </a:cubicBezTo>
                  <a:cubicBezTo>
                    <a:pt x="1641" y="3906"/>
                    <a:pt x="1648" y="3906"/>
                    <a:pt x="1648" y="3928"/>
                  </a:cubicBezTo>
                  <a:cubicBezTo>
                    <a:pt x="1648" y="3935"/>
                    <a:pt x="1641" y="3957"/>
                    <a:pt x="1648" y="3965"/>
                  </a:cubicBezTo>
                  <a:cubicBezTo>
                    <a:pt x="1671" y="3980"/>
                    <a:pt x="1693" y="3950"/>
                    <a:pt x="1700" y="3935"/>
                  </a:cubicBezTo>
                  <a:cubicBezTo>
                    <a:pt x="1715" y="3913"/>
                    <a:pt x="1715" y="3898"/>
                    <a:pt x="1737" y="3883"/>
                  </a:cubicBezTo>
                  <a:cubicBezTo>
                    <a:pt x="1774" y="3876"/>
                    <a:pt x="1789" y="3891"/>
                    <a:pt x="1782" y="3920"/>
                  </a:cubicBezTo>
                  <a:cubicBezTo>
                    <a:pt x="1797" y="3928"/>
                    <a:pt x="1812" y="3928"/>
                    <a:pt x="1819" y="3920"/>
                  </a:cubicBezTo>
                  <a:cubicBezTo>
                    <a:pt x="1827" y="3868"/>
                    <a:pt x="1819" y="3876"/>
                    <a:pt x="1871" y="3868"/>
                  </a:cubicBezTo>
                  <a:cubicBezTo>
                    <a:pt x="1871" y="3854"/>
                    <a:pt x="1864" y="3817"/>
                    <a:pt x="1864" y="3794"/>
                  </a:cubicBezTo>
                  <a:cubicBezTo>
                    <a:pt x="1871" y="3772"/>
                    <a:pt x="1886" y="3764"/>
                    <a:pt x="1886" y="3735"/>
                  </a:cubicBezTo>
                  <a:cubicBezTo>
                    <a:pt x="1923" y="3727"/>
                    <a:pt x="1990" y="3742"/>
                    <a:pt x="1990" y="3697"/>
                  </a:cubicBezTo>
                  <a:cubicBezTo>
                    <a:pt x="2019" y="3683"/>
                    <a:pt x="2034" y="3675"/>
                    <a:pt x="2049" y="3638"/>
                  </a:cubicBezTo>
                  <a:cubicBezTo>
                    <a:pt x="2057" y="3623"/>
                    <a:pt x="2049" y="3623"/>
                    <a:pt x="2072" y="3616"/>
                  </a:cubicBezTo>
                  <a:cubicBezTo>
                    <a:pt x="2079" y="3608"/>
                    <a:pt x="2109" y="3616"/>
                    <a:pt x="2116" y="3616"/>
                  </a:cubicBezTo>
                  <a:cubicBezTo>
                    <a:pt x="2138" y="3623"/>
                    <a:pt x="2168" y="3660"/>
                    <a:pt x="2183" y="3675"/>
                  </a:cubicBezTo>
                  <a:cubicBezTo>
                    <a:pt x="2183" y="3623"/>
                    <a:pt x="2183" y="3623"/>
                    <a:pt x="2183" y="3623"/>
                  </a:cubicBezTo>
                  <a:cubicBezTo>
                    <a:pt x="2153" y="3571"/>
                    <a:pt x="2138" y="3542"/>
                    <a:pt x="2138" y="3482"/>
                  </a:cubicBezTo>
                  <a:cubicBezTo>
                    <a:pt x="2138" y="3423"/>
                    <a:pt x="2124" y="3393"/>
                    <a:pt x="2101" y="3341"/>
                  </a:cubicBezTo>
                  <a:cubicBezTo>
                    <a:pt x="2094" y="3312"/>
                    <a:pt x="2094" y="3290"/>
                    <a:pt x="2094" y="3268"/>
                  </a:cubicBezTo>
                  <a:cubicBezTo>
                    <a:pt x="2087" y="3246"/>
                    <a:pt x="2064" y="3216"/>
                    <a:pt x="2094" y="3208"/>
                  </a:cubicBezTo>
                  <a:cubicBezTo>
                    <a:pt x="2094" y="3186"/>
                    <a:pt x="2101" y="3164"/>
                    <a:pt x="2094" y="3142"/>
                  </a:cubicBezTo>
                  <a:cubicBezTo>
                    <a:pt x="2087" y="3119"/>
                    <a:pt x="2072" y="3119"/>
                    <a:pt x="2064" y="3112"/>
                  </a:cubicBezTo>
                  <a:cubicBezTo>
                    <a:pt x="2057" y="3097"/>
                    <a:pt x="2049" y="3082"/>
                    <a:pt x="2034" y="3082"/>
                  </a:cubicBezTo>
                  <a:cubicBezTo>
                    <a:pt x="2049" y="3045"/>
                    <a:pt x="2034" y="2971"/>
                    <a:pt x="2079" y="2948"/>
                  </a:cubicBezTo>
                  <a:cubicBezTo>
                    <a:pt x="2079" y="2926"/>
                    <a:pt x="2094" y="2904"/>
                    <a:pt x="2124" y="2911"/>
                  </a:cubicBezTo>
                  <a:cubicBezTo>
                    <a:pt x="2109" y="2904"/>
                    <a:pt x="2042" y="2882"/>
                    <a:pt x="2027" y="2882"/>
                  </a:cubicBezTo>
                  <a:cubicBezTo>
                    <a:pt x="1982" y="2882"/>
                    <a:pt x="1953" y="2948"/>
                    <a:pt x="1930" y="2897"/>
                  </a:cubicBezTo>
                  <a:cubicBezTo>
                    <a:pt x="1916" y="2867"/>
                    <a:pt x="1938" y="2815"/>
                    <a:pt x="1945" y="2785"/>
                  </a:cubicBezTo>
                  <a:cubicBezTo>
                    <a:pt x="1945" y="2770"/>
                    <a:pt x="1945" y="2763"/>
                    <a:pt x="1945" y="2748"/>
                  </a:cubicBezTo>
                  <a:cubicBezTo>
                    <a:pt x="1953" y="2741"/>
                    <a:pt x="1968" y="2741"/>
                    <a:pt x="1968" y="2726"/>
                  </a:cubicBezTo>
                  <a:cubicBezTo>
                    <a:pt x="1975" y="2689"/>
                    <a:pt x="1945" y="2696"/>
                    <a:pt x="1923" y="2681"/>
                  </a:cubicBezTo>
                  <a:cubicBezTo>
                    <a:pt x="1901" y="2674"/>
                    <a:pt x="1886" y="2659"/>
                    <a:pt x="1864" y="2644"/>
                  </a:cubicBezTo>
                  <a:cubicBezTo>
                    <a:pt x="1864" y="2637"/>
                    <a:pt x="1864" y="2629"/>
                    <a:pt x="1856" y="2622"/>
                  </a:cubicBezTo>
                  <a:cubicBezTo>
                    <a:pt x="1849" y="2614"/>
                    <a:pt x="1827" y="2622"/>
                    <a:pt x="1812" y="2622"/>
                  </a:cubicBezTo>
                  <a:cubicBezTo>
                    <a:pt x="1812" y="2577"/>
                    <a:pt x="1804" y="2533"/>
                    <a:pt x="1812" y="2488"/>
                  </a:cubicBezTo>
                  <a:cubicBezTo>
                    <a:pt x="1812" y="2473"/>
                    <a:pt x="1819" y="2436"/>
                    <a:pt x="1827" y="2429"/>
                  </a:cubicBezTo>
                  <a:cubicBezTo>
                    <a:pt x="1841" y="2421"/>
                    <a:pt x="1864" y="2436"/>
                    <a:pt x="1886" y="2429"/>
                  </a:cubicBezTo>
                  <a:cubicBezTo>
                    <a:pt x="1901" y="2414"/>
                    <a:pt x="1893" y="2406"/>
                    <a:pt x="1901" y="2384"/>
                  </a:cubicBezTo>
                  <a:cubicBezTo>
                    <a:pt x="1916" y="2347"/>
                    <a:pt x="1938" y="2325"/>
                    <a:pt x="1945" y="2280"/>
                  </a:cubicBezTo>
                  <a:cubicBezTo>
                    <a:pt x="1953" y="2236"/>
                    <a:pt x="1930" y="2139"/>
                    <a:pt x="1886" y="2117"/>
                  </a:cubicBezTo>
                  <a:cubicBezTo>
                    <a:pt x="1864" y="2102"/>
                    <a:pt x="1834" y="2109"/>
                    <a:pt x="1804" y="2102"/>
                  </a:cubicBezTo>
                  <a:cubicBezTo>
                    <a:pt x="1774" y="2102"/>
                    <a:pt x="1760" y="2087"/>
                    <a:pt x="1737" y="2080"/>
                  </a:cubicBezTo>
                  <a:cubicBezTo>
                    <a:pt x="1708" y="2065"/>
                    <a:pt x="1678" y="2065"/>
                    <a:pt x="1648" y="2065"/>
                  </a:cubicBezTo>
                  <a:cubicBezTo>
                    <a:pt x="1648" y="2035"/>
                    <a:pt x="1619" y="2020"/>
                    <a:pt x="1596" y="2013"/>
                  </a:cubicBezTo>
                  <a:cubicBezTo>
                    <a:pt x="1582" y="1991"/>
                    <a:pt x="1529" y="1983"/>
                    <a:pt x="1515" y="1954"/>
                  </a:cubicBezTo>
                  <a:cubicBezTo>
                    <a:pt x="1507" y="1939"/>
                    <a:pt x="1507" y="1924"/>
                    <a:pt x="1500" y="1909"/>
                  </a:cubicBezTo>
                  <a:cubicBezTo>
                    <a:pt x="1485" y="1894"/>
                    <a:pt x="1455" y="1879"/>
                    <a:pt x="1448" y="1864"/>
                  </a:cubicBezTo>
                  <a:cubicBezTo>
                    <a:pt x="1440" y="1835"/>
                    <a:pt x="1463" y="1842"/>
                    <a:pt x="1470" y="1820"/>
                  </a:cubicBezTo>
                  <a:cubicBezTo>
                    <a:pt x="1477" y="1812"/>
                    <a:pt x="1470" y="1805"/>
                    <a:pt x="1477" y="1790"/>
                  </a:cubicBezTo>
                  <a:cubicBezTo>
                    <a:pt x="1485" y="1783"/>
                    <a:pt x="1492" y="1775"/>
                    <a:pt x="1500" y="1768"/>
                  </a:cubicBezTo>
                  <a:cubicBezTo>
                    <a:pt x="1522" y="1731"/>
                    <a:pt x="1515" y="1694"/>
                    <a:pt x="1515" y="1649"/>
                  </a:cubicBezTo>
                  <a:cubicBezTo>
                    <a:pt x="1537" y="1649"/>
                    <a:pt x="1596" y="1642"/>
                    <a:pt x="1604" y="1656"/>
                  </a:cubicBezTo>
                  <a:cubicBezTo>
                    <a:pt x="1619" y="1664"/>
                    <a:pt x="1604" y="1686"/>
                    <a:pt x="1619" y="1694"/>
                  </a:cubicBezTo>
                  <a:cubicBezTo>
                    <a:pt x="1626" y="1701"/>
                    <a:pt x="1648" y="1701"/>
                    <a:pt x="1656" y="1701"/>
                  </a:cubicBezTo>
                  <a:cubicBezTo>
                    <a:pt x="1641" y="1686"/>
                    <a:pt x="1626" y="1679"/>
                    <a:pt x="1633" y="1649"/>
                  </a:cubicBezTo>
                  <a:cubicBezTo>
                    <a:pt x="1656" y="1649"/>
                    <a:pt x="1671" y="1649"/>
                    <a:pt x="1693" y="1649"/>
                  </a:cubicBezTo>
                  <a:cubicBezTo>
                    <a:pt x="1693" y="1604"/>
                    <a:pt x="1685" y="1590"/>
                    <a:pt x="1737" y="1590"/>
                  </a:cubicBezTo>
                  <a:cubicBezTo>
                    <a:pt x="1745" y="1545"/>
                    <a:pt x="1722" y="1523"/>
                    <a:pt x="1730" y="1478"/>
                  </a:cubicBezTo>
                  <a:cubicBezTo>
                    <a:pt x="1752" y="1463"/>
                    <a:pt x="1804" y="1471"/>
                    <a:pt x="1827" y="1463"/>
                  </a:cubicBezTo>
                  <a:cubicBezTo>
                    <a:pt x="1871" y="1456"/>
                    <a:pt x="1908" y="1471"/>
                    <a:pt x="1945" y="1471"/>
                  </a:cubicBezTo>
                  <a:cubicBezTo>
                    <a:pt x="1953" y="1426"/>
                    <a:pt x="2012" y="1471"/>
                    <a:pt x="2034" y="1456"/>
                  </a:cubicBezTo>
                  <a:cubicBezTo>
                    <a:pt x="2049" y="1449"/>
                    <a:pt x="2072" y="1352"/>
                    <a:pt x="2072" y="1330"/>
                  </a:cubicBezTo>
                  <a:cubicBezTo>
                    <a:pt x="2034" y="1322"/>
                    <a:pt x="2049" y="1359"/>
                    <a:pt x="2027" y="1367"/>
                  </a:cubicBezTo>
                  <a:cubicBezTo>
                    <a:pt x="2012" y="1374"/>
                    <a:pt x="1982" y="1344"/>
                    <a:pt x="1968" y="1330"/>
                  </a:cubicBezTo>
                  <a:cubicBezTo>
                    <a:pt x="1960" y="1315"/>
                    <a:pt x="1953" y="1293"/>
                    <a:pt x="1945" y="1270"/>
                  </a:cubicBezTo>
                  <a:cubicBezTo>
                    <a:pt x="1938" y="1255"/>
                    <a:pt x="1923" y="1233"/>
                    <a:pt x="1923" y="1218"/>
                  </a:cubicBezTo>
                  <a:cubicBezTo>
                    <a:pt x="1901" y="1233"/>
                    <a:pt x="1893" y="1248"/>
                    <a:pt x="1864" y="1255"/>
                  </a:cubicBezTo>
                  <a:cubicBezTo>
                    <a:pt x="1827" y="1270"/>
                    <a:pt x="1819" y="1263"/>
                    <a:pt x="1789" y="1248"/>
                  </a:cubicBezTo>
                  <a:cubicBezTo>
                    <a:pt x="1760" y="1233"/>
                    <a:pt x="1708" y="1211"/>
                    <a:pt x="1693" y="1166"/>
                  </a:cubicBezTo>
                  <a:cubicBezTo>
                    <a:pt x="1693" y="1159"/>
                    <a:pt x="1700" y="1144"/>
                    <a:pt x="1693" y="1137"/>
                  </a:cubicBezTo>
                  <a:cubicBezTo>
                    <a:pt x="1693" y="1122"/>
                    <a:pt x="1671" y="1107"/>
                    <a:pt x="1663" y="1099"/>
                  </a:cubicBezTo>
                  <a:cubicBezTo>
                    <a:pt x="1648" y="1085"/>
                    <a:pt x="1633" y="1070"/>
                    <a:pt x="1611" y="1062"/>
                  </a:cubicBezTo>
                  <a:cubicBezTo>
                    <a:pt x="1589" y="1055"/>
                    <a:pt x="1574" y="1047"/>
                    <a:pt x="1552" y="1040"/>
                  </a:cubicBezTo>
                  <a:cubicBezTo>
                    <a:pt x="1529" y="1033"/>
                    <a:pt x="1507" y="1040"/>
                    <a:pt x="1485" y="1040"/>
                  </a:cubicBezTo>
                  <a:cubicBezTo>
                    <a:pt x="1485" y="988"/>
                    <a:pt x="1470" y="892"/>
                    <a:pt x="1529" y="877"/>
                  </a:cubicBezTo>
                  <a:cubicBezTo>
                    <a:pt x="1529" y="854"/>
                    <a:pt x="1515" y="847"/>
                    <a:pt x="1507" y="825"/>
                  </a:cubicBezTo>
                  <a:cubicBezTo>
                    <a:pt x="1507" y="802"/>
                    <a:pt x="1515" y="788"/>
                    <a:pt x="1529" y="773"/>
                  </a:cubicBezTo>
                  <a:cubicBezTo>
                    <a:pt x="1559" y="743"/>
                    <a:pt x="1589" y="743"/>
                    <a:pt x="1619" y="721"/>
                  </a:cubicBezTo>
                  <a:cubicBezTo>
                    <a:pt x="1648" y="706"/>
                    <a:pt x="1633" y="676"/>
                    <a:pt x="1656" y="647"/>
                  </a:cubicBezTo>
                  <a:cubicBezTo>
                    <a:pt x="1678" y="632"/>
                    <a:pt x="1693" y="624"/>
                    <a:pt x="1722" y="624"/>
                  </a:cubicBezTo>
                  <a:cubicBezTo>
                    <a:pt x="1722" y="609"/>
                    <a:pt x="1715" y="587"/>
                    <a:pt x="1708" y="572"/>
                  </a:cubicBezTo>
                  <a:cubicBezTo>
                    <a:pt x="1663" y="565"/>
                    <a:pt x="1656" y="565"/>
                    <a:pt x="1641" y="528"/>
                  </a:cubicBezTo>
                  <a:cubicBezTo>
                    <a:pt x="1626" y="505"/>
                    <a:pt x="1619" y="498"/>
                    <a:pt x="1626" y="468"/>
                  </a:cubicBezTo>
                  <a:cubicBezTo>
                    <a:pt x="1626" y="453"/>
                    <a:pt x="1641" y="446"/>
                    <a:pt x="1641" y="424"/>
                  </a:cubicBezTo>
                  <a:cubicBezTo>
                    <a:pt x="1641" y="431"/>
                    <a:pt x="1641" y="446"/>
                    <a:pt x="1641" y="453"/>
                  </a:cubicBezTo>
                  <a:cubicBezTo>
                    <a:pt x="1656" y="453"/>
                    <a:pt x="1663" y="461"/>
                    <a:pt x="1671" y="461"/>
                  </a:cubicBezTo>
                  <a:cubicBezTo>
                    <a:pt x="1671" y="491"/>
                    <a:pt x="1722" y="520"/>
                    <a:pt x="1745" y="520"/>
                  </a:cubicBezTo>
                  <a:cubicBezTo>
                    <a:pt x="1745" y="528"/>
                    <a:pt x="1745" y="542"/>
                    <a:pt x="1745" y="550"/>
                  </a:cubicBezTo>
                  <a:cubicBezTo>
                    <a:pt x="1767" y="557"/>
                    <a:pt x="1789" y="550"/>
                    <a:pt x="1812" y="557"/>
                  </a:cubicBezTo>
                  <a:cubicBezTo>
                    <a:pt x="1804" y="565"/>
                    <a:pt x="1797" y="580"/>
                    <a:pt x="1797" y="587"/>
                  </a:cubicBezTo>
                  <a:cubicBezTo>
                    <a:pt x="1819" y="595"/>
                    <a:pt x="1841" y="595"/>
                    <a:pt x="1864" y="595"/>
                  </a:cubicBezTo>
                  <a:cubicBezTo>
                    <a:pt x="1864" y="617"/>
                    <a:pt x="1871" y="647"/>
                    <a:pt x="1864" y="661"/>
                  </a:cubicBezTo>
                  <a:cubicBezTo>
                    <a:pt x="1856" y="684"/>
                    <a:pt x="1834" y="699"/>
                    <a:pt x="1834" y="721"/>
                  </a:cubicBezTo>
                  <a:cubicBezTo>
                    <a:pt x="1856" y="728"/>
                    <a:pt x="1871" y="721"/>
                    <a:pt x="1886" y="721"/>
                  </a:cubicBezTo>
                  <a:cubicBezTo>
                    <a:pt x="1886" y="743"/>
                    <a:pt x="1886" y="780"/>
                    <a:pt x="1893" y="795"/>
                  </a:cubicBezTo>
                  <a:cubicBezTo>
                    <a:pt x="1893" y="780"/>
                    <a:pt x="1901" y="758"/>
                    <a:pt x="1901" y="743"/>
                  </a:cubicBezTo>
                  <a:cubicBezTo>
                    <a:pt x="1923" y="728"/>
                    <a:pt x="1893" y="669"/>
                    <a:pt x="1930" y="676"/>
                  </a:cubicBezTo>
                  <a:cubicBezTo>
                    <a:pt x="1938" y="684"/>
                    <a:pt x="1938" y="706"/>
                    <a:pt x="1945" y="713"/>
                  </a:cubicBezTo>
                  <a:cubicBezTo>
                    <a:pt x="1953" y="706"/>
                    <a:pt x="1945" y="684"/>
                    <a:pt x="1953" y="676"/>
                  </a:cubicBezTo>
                  <a:cubicBezTo>
                    <a:pt x="1975" y="654"/>
                    <a:pt x="1975" y="669"/>
                    <a:pt x="1990" y="676"/>
                  </a:cubicBezTo>
                  <a:cubicBezTo>
                    <a:pt x="2005" y="684"/>
                    <a:pt x="2005" y="691"/>
                    <a:pt x="2027" y="699"/>
                  </a:cubicBezTo>
                  <a:cubicBezTo>
                    <a:pt x="2042" y="699"/>
                    <a:pt x="2057" y="699"/>
                    <a:pt x="2072" y="699"/>
                  </a:cubicBezTo>
                  <a:cubicBezTo>
                    <a:pt x="2057" y="676"/>
                    <a:pt x="2042" y="654"/>
                    <a:pt x="2027" y="632"/>
                  </a:cubicBezTo>
                  <a:cubicBezTo>
                    <a:pt x="2012" y="609"/>
                    <a:pt x="1982" y="595"/>
                    <a:pt x="1990" y="557"/>
                  </a:cubicBezTo>
                  <a:cubicBezTo>
                    <a:pt x="2012" y="550"/>
                    <a:pt x="2042" y="550"/>
                    <a:pt x="2064" y="550"/>
                  </a:cubicBezTo>
                  <a:cubicBezTo>
                    <a:pt x="2064" y="595"/>
                    <a:pt x="2101" y="580"/>
                    <a:pt x="2116" y="602"/>
                  </a:cubicBezTo>
                  <a:cubicBezTo>
                    <a:pt x="2124" y="617"/>
                    <a:pt x="2124" y="654"/>
                    <a:pt x="2124" y="669"/>
                  </a:cubicBezTo>
                  <a:cubicBezTo>
                    <a:pt x="2131" y="699"/>
                    <a:pt x="2131" y="706"/>
                    <a:pt x="2138" y="728"/>
                  </a:cubicBezTo>
                  <a:cubicBezTo>
                    <a:pt x="2153" y="758"/>
                    <a:pt x="2161" y="773"/>
                    <a:pt x="2190" y="788"/>
                  </a:cubicBezTo>
                  <a:cubicBezTo>
                    <a:pt x="2227" y="810"/>
                    <a:pt x="2272" y="847"/>
                    <a:pt x="2317" y="854"/>
                  </a:cubicBezTo>
                  <a:cubicBezTo>
                    <a:pt x="2339" y="854"/>
                    <a:pt x="2406" y="869"/>
                    <a:pt x="2421" y="854"/>
                  </a:cubicBezTo>
                  <a:cubicBezTo>
                    <a:pt x="2421" y="847"/>
                    <a:pt x="2428" y="825"/>
                    <a:pt x="2428" y="817"/>
                  </a:cubicBezTo>
                  <a:cubicBezTo>
                    <a:pt x="2435" y="810"/>
                    <a:pt x="2450" y="795"/>
                    <a:pt x="2450" y="788"/>
                  </a:cubicBezTo>
                  <a:cubicBezTo>
                    <a:pt x="2450" y="780"/>
                    <a:pt x="2450" y="765"/>
                    <a:pt x="2450" y="758"/>
                  </a:cubicBezTo>
                  <a:cubicBezTo>
                    <a:pt x="2458" y="743"/>
                    <a:pt x="2465" y="743"/>
                    <a:pt x="2480" y="736"/>
                  </a:cubicBezTo>
                  <a:cubicBezTo>
                    <a:pt x="2487" y="713"/>
                    <a:pt x="2502" y="699"/>
                    <a:pt x="2524" y="68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7" name="Freeform 27">
              <a:extLst>
                <a:ext uri="{FF2B5EF4-FFF2-40B4-BE49-F238E27FC236}">
                  <a16:creationId xmlns:a16="http://schemas.microsoft.com/office/drawing/2014/main" id="{5BAEE6B3-60C1-8947-B384-3AACB56D04EF}"/>
                </a:ext>
              </a:extLst>
            </p:cNvPr>
            <p:cNvSpPr>
              <a:spLocks noChangeArrowheads="1"/>
            </p:cNvSpPr>
            <p:nvPr/>
          </p:nvSpPr>
          <p:spPr bwMode="auto">
            <a:xfrm>
              <a:off x="13832056" y="5849899"/>
              <a:ext cx="261172" cy="360064"/>
            </a:xfrm>
            <a:custGeom>
              <a:avLst/>
              <a:gdLst>
                <a:gd name="T0" fmla="*/ 52 w 602"/>
                <a:gd name="T1" fmla="*/ 780 h 833"/>
                <a:gd name="T2" fmla="*/ 52 w 602"/>
                <a:gd name="T3" fmla="*/ 780 h 833"/>
                <a:gd name="T4" fmla="*/ 126 w 602"/>
                <a:gd name="T5" fmla="*/ 787 h 833"/>
                <a:gd name="T6" fmla="*/ 193 w 602"/>
                <a:gd name="T7" fmla="*/ 802 h 833"/>
                <a:gd name="T8" fmla="*/ 319 w 602"/>
                <a:gd name="T9" fmla="*/ 772 h 833"/>
                <a:gd name="T10" fmla="*/ 319 w 602"/>
                <a:gd name="T11" fmla="*/ 728 h 833"/>
                <a:gd name="T12" fmla="*/ 401 w 602"/>
                <a:gd name="T13" fmla="*/ 750 h 833"/>
                <a:gd name="T14" fmla="*/ 460 w 602"/>
                <a:gd name="T15" fmla="*/ 772 h 833"/>
                <a:gd name="T16" fmla="*/ 490 w 602"/>
                <a:gd name="T17" fmla="*/ 743 h 833"/>
                <a:gd name="T18" fmla="*/ 542 w 602"/>
                <a:gd name="T19" fmla="*/ 750 h 833"/>
                <a:gd name="T20" fmla="*/ 542 w 602"/>
                <a:gd name="T21" fmla="*/ 720 h 833"/>
                <a:gd name="T22" fmla="*/ 579 w 602"/>
                <a:gd name="T23" fmla="*/ 653 h 833"/>
                <a:gd name="T24" fmla="*/ 601 w 602"/>
                <a:gd name="T25" fmla="*/ 594 h 833"/>
                <a:gd name="T26" fmla="*/ 564 w 602"/>
                <a:gd name="T27" fmla="*/ 550 h 833"/>
                <a:gd name="T28" fmla="*/ 527 w 602"/>
                <a:gd name="T29" fmla="*/ 438 h 833"/>
                <a:gd name="T30" fmla="*/ 520 w 602"/>
                <a:gd name="T31" fmla="*/ 438 h 833"/>
                <a:gd name="T32" fmla="*/ 512 w 602"/>
                <a:gd name="T33" fmla="*/ 416 h 833"/>
                <a:gd name="T34" fmla="*/ 534 w 602"/>
                <a:gd name="T35" fmla="*/ 416 h 833"/>
                <a:gd name="T36" fmla="*/ 564 w 602"/>
                <a:gd name="T37" fmla="*/ 349 h 833"/>
                <a:gd name="T38" fmla="*/ 586 w 602"/>
                <a:gd name="T39" fmla="*/ 275 h 833"/>
                <a:gd name="T40" fmla="*/ 579 w 602"/>
                <a:gd name="T41" fmla="*/ 230 h 833"/>
                <a:gd name="T42" fmla="*/ 594 w 602"/>
                <a:gd name="T43" fmla="*/ 171 h 833"/>
                <a:gd name="T44" fmla="*/ 564 w 602"/>
                <a:gd name="T45" fmla="*/ 119 h 833"/>
                <a:gd name="T46" fmla="*/ 534 w 602"/>
                <a:gd name="T47" fmla="*/ 45 h 833"/>
                <a:gd name="T48" fmla="*/ 490 w 602"/>
                <a:gd name="T49" fmla="*/ 37 h 833"/>
                <a:gd name="T50" fmla="*/ 453 w 602"/>
                <a:gd name="T51" fmla="*/ 37 h 833"/>
                <a:gd name="T52" fmla="*/ 438 w 602"/>
                <a:gd name="T53" fmla="*/ 8 h 833"/>
                <a:gd name="T54" fmla="*/ 401 w 602"/>
                <a:gd name="T55" fmla="*/ 0 h 833"/>
                <a:gd name="T56" fmla="*/ 401 w 602"/>
                <a:gd name="T57" fmla="*/ 30 h 833"/>
                <a:gd name="T58" fmla="*/ 371 w 602"/>
                <a:gd name="T59" fmla="*/ 30 h 833"/>
                <a:gd name="T60" fmla="*/ 371 w 602"/>
                <a:gd name="T61" fmla="*/ 67 h 833"/>
                <a:gd name="T62" fmla="*/ 326 w 602"/>
                <a:gd name="T63" fmla="*/ 45 h 833"/>
                <a:gd name="T64" fmla="*/ 304 w 602"/>
                <a:gd name="T65" fmla="*/ 82 h 833"/>
                <a:gd name="T66" fmla="*/ 289 w 602"/>
                <a:gd name="T67" fmla="*/ 111 h 833"/>
                <a:gd name="T68" fmla="*/ 267 w 602"/>
                <a:gd name="T69" fmla="*/ 82 h 833"/>
                <a:gd name="T70" fmla="*/ 208 w 602"/>
                <a:gd name="T71" fmla="*/ 119 h 833"/>
                <a:gd name="T72" fmla="*/ 148 w 602"/>
                <a:gd name="T73" fmla="*/ 126 h 833"/>
                <a:gd name="T74" fmla="*/ 96 w 602"/>
                <a:gd name="T75" fmla="*/ 126 h 833"/>
                <a:gd name="T76" fmla="*/ 133 w 602"/>
                <a:gd name="T77" fmla="*/ 193 h 833"/>
                <a:gd name="T78" fmla="*/ 118 w 602"/>
                <a:gd name="T79" fmla="*/ 275 h 833"/>
                <a:gd name="T80" fmla="*/ 96 w 602"/>
                <a:gd name="T81" fmla="*/ 312 h 833"/>
                <a:gd name="T82" fmla="*/ 81 w 602"/>
                <a:gd name="T83" fmla="*/ 342 h 833"/>
                <a:gd name="T84" fmla="*/ 66 w 602"/>
                <a:gd name="T85" fmla="*/ 379 h 833"/>
                <a:gd name="T86" fmla="*/ 22 w 602"/>
                <a:gd name="T87" fmla="*/ 438 h 833"/>
                <a:gd name="T88" fmla="*/ 37 w 602"/>
                <a:gd name="T89" fmla="*/ 520 h 833"/>
                <a:gd name="T90" fmla="*/ 22 w 602"/>
                <a:gd name="T91" fmla="*/ 572 h 833"/>
                <a:gd name="T92" fmla="*/ 0 w 602"/>
                <a:gd name="T93" fmla="*/ 661 h 833"/>
                <a:gd name="T94" fmla="*/ 15 w 602"/>
                <a:gd name="T95" fmla="*/ 668 h 833"/>
                <a:gd name="T96" fmla="*/ 15 w 602"/>
                <a:gd name="T97" fmla="*/ 743 h 833"/>
                <a:gd name="T98" fmla="*/ 29 w 602"/>
                <a:gd name="T99" fmla="*/ 765 h 833"/>
                <a:gd name="T100" fmla="*/ 52 w 602"/>
                <a:gd name="T101" fmla="*/ 780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2" h="833">
                  <a:moveTo>
                    <a:pt x="52" y="780"/>
                  </a:moveTo>
                  <a:lnTo>
                    <a:pt x="52" y="780"/>
                  </a:lnTo>
                  <a:cubicBezTo>
                    <a:pt x="66" y="787"/>
                    <a:pt x="111" y="787"/>
                    <a:pt x="126" y="787"/>
                  </a:cubicBezTo>
                  <a:cubicBezTo>
                    <a:pt x="163" y="787"/>
                    <a:pt x="170" y="787"/>
                    <a:pt x="193" y="802"/>
                  </a:cubicBezTo>
                  <a:cubicBezTo>
                    <a:pt x="252" y="832"/>
                    <a:pt x="274" y="795"/>
                    <a:pt x="319" y="772"/>
                  </a:cubicBezTo>
                  <a:cubicBezTo>
                    <a:pt x="319" y="757"/>
                    <a:pt x="319" y="743"/>
                    <a:pt x="319" y="728"/>
                  </a:cubicBezTo>
                  <a:cubicBezTo>
                    <a:pt x="356" y="705"/>
                    <a:pt x="371" y="743"/>
                    <a:pt x="401" y="750"/>
                  </a:cubicBezTo>
                  <a:cubicBezTo>
                    <a:pt x="438" y="765"/>
                    <a:pt x="438" y="720"/>
                    <a:pt x="460" y="772"/>
                  </a:cubicBezTo>
                  <a:cubicBezTo>
                    <a:pt x="468" y="757"/>
                    <a:pt x="475" y="750"/>
                    <a:pt x="490" y="743"/>
                  </a:cubicBezTo>
                  <a:cubicBezTo>
                    <a:pt x="497" y="743"/>
                    <a:pt x="512" y="750"/>
                    <a:pt x="542" y="750"/>
                  </a:cubicBezTo>
                  <a:cubicBezTo>
                    <a:pt x="542" y="743"/>
                    <a:pt x="542" y="735"/>
                    <a:pt x="542" y="720"/>
                  </a:cubicBezTo>
                  <a:cubicBezTo>
                    <a:pt x="549" y="691"/>
                    <a:pt x="534" y="653"/>
                    <a:pt x="579" y="653"/>
                  </a:cubicBezTo>
                  <a:cubicBezTo>
                    <a:pt x="586" y="631"/>
                    <a:pt x="601" y="609"/>
                    <a:pt x="601" y="594"/>
                  </a:cubicBezTo>
                  <a:cubicBezTo>
                    <a:pt x="594" y="564"/>
                    <a:pt x="579" y="564"/>
                    <a:pt x="564" y="550"/>
                  </a:cubicBezTo>
                  <a:cubicBezTo>
                    <a:pt x="534" y="527"/>
                    <a:pt x="527" y="475"/>
                    <a:pt x="527" y="438"/>
                  </a:cubicBezTo>
                  <a:cubicBezTo>
                    <a:pt x="520" y="438"/>
                    <a:pt x="520" y="438"/>
                    <a:pt x="520" y="438"/>
                  </a:cubicBezTo>
                  <a:cubicBezTo>
                    <a:pt x="520" y="431"/>
                    <a:pt x="512" y="423"/>
                    <a:pt x="512" y="416"/>
                  </a:cubicBezTo>
                  <a:cubicBezTo>
                    <a:pt x="520" y="416"/>
                    <a:pt x="527" y="416"/>
                    <a:pt x="534" y="416"/>
                  </a:cubicBezTo>
                  <a:cubicBezTo>
                    <a:pt x="534" y="386"/>
                    <a:pt x="557" y="364"/>
                    <a:pt x="564" y="349"/>
                  </a:cubicBezTo>
                  <a:cubicBezTo>
                    <a:pt x="579" y="327"/>
                    <a:pt x="586" y="297"/>
                    <a:pt x="586" y="275"/>
                  </a:cubicBezTo>
                  <a:cubicBezTo>
                    <a:pt x="549" y="275"/>
                    <a:pt x="571" y="238"/>
                    <a:pt x="579" y="230"/>
                  </a:cubicBezTo>
                  <a:cubicBezTo>
                    <a:pt x="594" y="208"/>
                    <a:pt x="594" y="193"/>
                    <a:pt x="594" y="171"/>
                  </a:cubicBezTo>
                  <a:cubicBezTo>
                    <a:pt x="542" y="171"/>
                    <a:pt x="564" y="148"/>
                    <a:pt x="564" y="119"/>
                  </a:cubicBezTo>
                  <a:cubicBezTo>
                    <a:pt x="564" y="89"/>
                    <a:pt x="557" y="59"/>
                    <a:pt x="534" y="45"/>
                  </a:cubicBezTo>
                  <a:cubicBezTo>
                    <a:pt x="520" y="45"/>
                    <a:pt x="497" y="37"/>
                    <a:pt x="490" y="37"/>
                  </a:cubicBezTo>
                  <a:cubicBezTo>
                    <a:pt x="475" y="30"/>
                    <a:pt x="468" y="45"/>
                    <a:pt x="453" y="37"/>
                  </a:cubicBezTo>
                  <a:cubicBezTo>
                    <a:pt x="430" y="30"/>
                    <a:pt x="453" y="22"/>
                    <a:pt x="438" y="8"/>
                  </a:cubicBezTo>
                  <a:cubicBezTo>
                    <a:pt x="430" y="0"/>
                    <a:pt x="408" y="0"/>
                    <a:pt x="401" y="0"/>
                  </a:cubicBezTo>
                  <a:cubicBezTo>
                    <a:pt x="401" y="8"/>
                    <a:pt x="401" y="22"/>
                    <a:pt x="401" y="30"/>
                  </a:cubicBezTo>
                  <a:cubicBezTo>
                    <a:pt x="393" y="30"/>
                    <a:pt x="378" y="30"/>
                    <a:pt x="371" y="30"/>
                  </a:cubicBezTo>
                  <a:cubicBezTo>
                    <a:pt x="371" y="45"/>
                    <a:pt x="371" y="59"/>
                    <a:pt x="371" y="67"/>
                  </a:cubicBezTo>
                  <a:cubicBezTo>
                    <a:pt x="349" y="74"/>
                    <a:pt x="341" y="52"/>
                    <a:pt x="326" y="45"/>
                  </a:cubicBezTo>
                  <a:cubicBezTo>
                    <a:pt x="319" y="59"/>
                    <a:pt x="312" y="74"/>
                    <a:pt x="304" y="82"/>
                  </a:cubicBezTo>
                  <a:cubicBezTo>
                    <a:pt x="297" y="89"/>
                    <a:pt x="289" y="111"/>
                    <a:pt x="289" y="111"/>
                  </a:cubicBezTo>
                  <a:cubicBezTo>
                    <a:pt x="267" y="126"/>
                    <a:pt x="282" y="89"/>
                    <a:pt x="267" y="82"/>
                  </a:cubicBezTo>
                  <a:cubicBezTo>
                    <a:pt x="215" y="74"/>
                    <a:pt x="245" y="111"/>
                    <a:pt x="208" y="119"/>
                  </a:cubicBezTo>
                  <a:cubicBezTo>
                    <a:pt x="193" y="126"/>
                    <a:pt x="141" y="97"/>
                    <a:pt x="148" y="126"/>
                  </a:cubicBezTo>
                  <a:cubicBezTo>
                    <a:pt x="133" y="126"/>
                    <a:pt x="111" y="126"/>
                    <a:pt x="96" y="126"/>
                  </a:cubicBezTo>
                  <a:cubicBezTo>
                    <a:pt x="96" y="156"/>
                    <a:pt x="126" y="171"/>
                    <a:pt x="133" y="193"/>
                  </a:cubicBezTo>
                  <a:cubicBezTo>
                    <a:pt x="133" y="208"/>
                    <a:pt x="126" y="253"/>
                    <a:pt x="118" y="275"/>
                  </a:cubicBezTo>
                  <a:cubicBezTo>
                    <a:pt x="111" y="282"/>
                    <a:pt x="104" y="297"/>
                    <a:pt x="96" y="312"/>
                  </a:cubicBezTo>
                  <a:cubicBezTo>
                    <a:pt x="89" y="327"/>
                    <a:pt x="89" y="327"/>
                    <a:pt x="81" y="342"/>
                  </a:cubicBezTo>
                  <a:cubicBezTo>
                    <a:pt x="74" y="356"/>
                    <a:pt x="74" y="364"/>
                    <a:pt x="66" y="379"/>
                  </a:cubicBezTo>
                  <a:cubicBezTo>
                    <a:pt x="59" y="408"/>
                    <a:pt x="22" y="408"/>
                    <a:pt x="22" y="438"/>
                  </a:cubicBezTo>
                  <a:cubicBezTo>
                    <a:pt x="22" y="468"/>
                    <a:pt x="37" y="490"/>
                    <a:pt x="37" y="520"/>
                  </a:cubicBezTo>
                  <a:cubicBezTo>
                    <a:pt x="29" y="535"/>
                    <a:pt x="15" y="550"/>
                    <a:pt x="22" y="572"/>
                  </a:cubicBezTo>
                  <a:cubicBezTo>
                    <a:pt x="29" y="616"/>
                    <a:pt x="44" y="639"/>
                    <a:pt x="0" y="661"/>
                  </a:cubicBezTo>
                  <a:lnTo>
                    <a:pt x="15" y="668"/>
                  </a:lnTo>
                  <a:cubicBezTo>
                    <a:pt x="22" y="683"/>
                    <a:pt x="15" y="713"/>
                    <a:pt x="15" y="743"/>
                  </a:cubicBezTo>
                  <a:cubicBezTo>
                    <a:pt x="15" y="743"/>
                    <a:pt x="22" y="750"/>
                    <a:pt x="29" y="765"/>
                  </a:cubicBezTo>
                  <a:cubicBezTo>
                    <a:pt x="22" y="757"/>
                    <a:pt x="52" y="780"/>
                    <a:pt x="52" y="78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8" name="Freeform 28">
              <a:extLst>
                <a:ext uri="{FF2B5EF4-FFF2-40B4-BE49-F238E27FC236}">
                  <a16:creationId xmlns:a16="http://schemas.microsoft.com/office/drawing/2014/main" id="{531BE0AE-516B-1746-9B29-61F03EE1818C}"/>
                </a:ext>
              </a:extLst>
            </p:cNvPr>
            <p:cNvSpPr>
              <a:spLocks noChangeArrowheads="1"/>
            </p:cNvSpPr>
            <p:nvPr/>
          </p:nvSpPr>
          <p:spPr bwMode="auto">
            <a:xfrm>
              <a:off x="11512010" y="8867575"/>
              <a:ext cx="26689" cy="32388"/>
            </a:xfrm>
            <a:custGeom>
              <a:avLst/>
              <a:gdLst>
                <a:gd name="T0" fmla="*/ 52 w 60"/>
                <a:gd name="T1" fmla="*/ 0 h 75"/>
                <a:gd name="T2" fmla="*/ 52 w 60"/>
                <a:gd name="T3" fmla="*/ 0 h 75"/>
                <a:gd name="T4" fmla="*/ 59 w 60"/>
                <a:gd name="T5" fmla="*/ 44 h 75"/>
                <a:gd name="T6" fmla="*/ 59 w 60"/>
                <a:gd name="T7" fmla="*/ 0 h 75"/>
                <a:gd name="T8" fmla="*/ 52 w 60"/>
                <a:gd name="T9" fmla="*/ 0 h 75"/>
              </a:gdLst>
              <a:ahLst/>
              <a:cxnLst>
                <a:cxn ang="0">
                  <a:pos x="T0" y="T1"/>
                </a:cxn>
                <a:cxn ang="0">
                  <a:pos x="T2" y="T3"/>
                </a:cxn>
                <a:cxn ang="0">
                  <a:pos x="T4" y="T5"/>
                </a:cxn>
                <a:cxn ang="0">
                  <a:pos x="T6" y="T7"/>
                </a:cxn>
                <a:cxn ang="0">
                  <a:pos x="T8" y="T9"/>
                </a:cxn>
              </a:cxnLst>
              <a:rect l="0" t="0" r="r" b="b"/>
              <a:pathLst>
                <a:path w="60" h="75">
                  <a:moveTo>
                    <a:pt x="52" y="0"/>
                  </a:moveTo>
                  <a:lnTo>
                    <a:pt x="52" y="0"/>
                  </a:lnTo>
                  <a:cubicBezTo>
                    <a:pt x="44" y="15"/>
                    <a:pt x="0" y="74"/>
                    <a:pt x="59" y="44"/>
                  </a:cubicBezTo>
                  <a:cubicBezTo>
                    <a:pt x="52" y="37"/>
                    <a:pt x="59" y="15"/>
                    <a:pt x="59" y="0"/>
                  </a:cubicBezTo>
                  <a:lnTo>
                    <a:pt x="52" y="0"/>
                  </a:ln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9" name="Freeform 29">
              <a:extLst>
                <a:ext uri="{FF2B5EF4-FFF2-40B4-BE49-F238E27FC236}">
                  <a16:creationId xmlns:a16="http://schemas.microsoft.com/office/drawing/2014/main" id="{D85D03B6-58EC-C246-AD19-508F6BB50B5C}"/>
                </a:ext>
              </a:extLst>
            </p:cNvPr>
            <p:cNvSpPr>
              <a:spLocks noChangeArrowheads="1"/>
            </p:cNvSpPr>
            <p:nvPr/>
          </p:nvSpPr>
          <p:spPr bwMode="auto">
            <a:xfrm>
              <a:off x="10169929" y="10488814"/>
              <a:ext cx="1345894" cy="1745070"/>
            </a:xfrm>
            <a:custGeom>
              <a:avLst/>
              <a:gdLst>
                <a:gd name="T0" fmla="*/ 2874 w 3112"/>
                <a:gd name="T1" fmla="*/ 15 h 4041"/>
                <a:gd name="T2" fmla="*/ 2762 w 3112"/>
                <a:gd name="T3" fmla="*/ 208 h 4041"/>
                <a:gd name="T4" fmla="*/ 2502 w 3112"/>
                <a:gd name="T5" fmla="*/ 238 h 4041"/>
                <a:gd name="T6" fmla="*/ 2317 w 3112"/>
                <a:gd name="T7" fmla="*/ 334 h 4041"/>
                <a:gd name="T8" fmla="*/ 2064 w 3112"/>
                <a:gd name="T9" fmla="*/ 334 h 4041"/>
                <a:gd name="T10" fmla="*/ 1804 w 3112"/>
                <a:gd name="T11" fmla="*/ 520 h 4041"/>
                <a:gd name="T12" fmla="*/ 1515 w 3112"/>
                <a:gd name="T13" fmla="*/ 572 h 4041"/>
                <a:gd name="T14" fmla="*/ 1448 w 3112"/>
                <a:gd name="T15" fmla="*/ 549 h 4041"/>
                <a:gd name="T16" fmla="*/ 1173 w 3112"/>
                <a:gd name="T17" fmla="*/ 601 h 4041"/>
                <a:gd name="T18" fmla="*/ 1032 w 3112"/>
                <a:gd name="T19" fmla="*/ 869 h 4041"/>
                <a:gd name="T20" fmla="*/ 1106 w 3112"/>
                <a:gd name="T21" fmla="*/ 1114 h 4041"/>
                <a:gd name="T22" fmla="*/ 794 w 3112"/>
                <a:gd name="T23" fmla="*/ 1277 h 4041"/>
                <a:gd name="T24" fmla="*/ 557 w 3112"/>
                <a:gd name="T25" fmla="*/ 1255 h 4041"/>
                <a:gd name="T26" fmla="*/ 245 w 3112"/>
                <a:gd name="T27" fmla="*/ 1403 h 4041"/>
                <a:gd name="T28" fmla="*/ 155 w 3112"/>
                <a:gd name="T29" fmla="*/ 1337 h 4041"/>
                <a:gd name="T30" fmla="*/ 0 w 3112"/>
                <a:gd name="T31" fmla="*/ 1500 h 4041"/>
                <a:gd name="T32" fmla="*/ 222 w 3112"/>
                <a:gd name="T33" fmla="*/ 1604 h 4041"/>
                <a:gd name="T34" fmla="*/ 349 w 3112"/>
                <a:gd name="T35" fmla="*/ 1842 h 4041"/>
                <a:gd name="T36" fmla="*/ 445 w 3112"/>
                <a:gd name="T37" fmla="*/ 2116 h 4041"/>
                <a:gd name="T38" fmla="*/ 497 w 3112"/>
                <a:gd name="T39" fmla="*/ 2473 h 4041"/>
                <a:gd name="T40" fmla="*/ 675 w 3112"/>
                <a:gd name="T41" fmla="*/ 2540 h 4041"/>
                <a:gd name="T42" fmla="*/ 690 w 3112"/>
                <a:gd name="T43" fmla="*/ 2792 h 4041"/>
                <a:gd name="T44" fmla="*/ 779 w 3112"/>
                <a:gd name="T45" fmla="*/ 3030 h 4041"/>
                <a:gd name="T46" fmla="*/ 675 w 3112"/>
                <a:gd name="T47" fmla="*/ 3446 h 4041"/>
                <a:gd name="T48" fmla="*/ 653 w 3112"/>
                <a:gd name="T49" fmla="*/ 3683 h 4041"/>
                <a:gd name="T50" fmla="*/ 594 w 3112"/>
                <a:gd name="T51" fmla="*/ 3876 h 4041"/>
                <a:gd name="T52" fmla="*/ 690 w 3112"/>
                <a:gd name="T53" fmla="*/ 3980 h 4041"/>
                <a:gd name="T54" fmla="*/ 928 w 3112"/>
                <a:gd name="T55" fmla="*/ 4017 h 4041"/>
                <a:gd name="T56" fmla="*/ 1069 w 3112"/>
                <a:gd name="T57" fmla="*/ 3965 h 4041"/>
                <a:gd name="T58" fmla="*/ 1202 w 3112"/>
                <a:gd name="T59" fmla="*/ 3876 h 4041"/>
                <a:gd name="T60" fmla="*/ 1344 w 3112"/>
                <a:gd name="T61" fmla="*/ 3728 h 4041"/>
                <a:gd name="T62" fmla="*/ 1277 w 3112"/>
                <a:gd name="T63" fmla="*/ 3654 h 4041"/>
                <a:gd name="T64" fmla="*/ 1403 w 3112"/>
                <a:gd name="T65" fmla="*/ 3438 h 4041"/>
                <a:gd name="T66" fmla="*/ 1529 w 3112"/>
                <a:gd name="T67" fmla="*/ 3327 h 4041"/>
                <a:gd name="T68" fmla="*/ 1812 w 3112"/>
                <a:gd name="T69" fmla="*/ 3230 h 4041"/>
                <a:gd name="T70" fmla="*/ 1915 w 3112"/>
                <a:gd name="T71" fmla="*/ 3186 h 4041"/>
                <a:gd name="T72" fmla="*/ 2116 w 3112"/>
                <a:gd name="T73" fmla="*/ 3156 h 4041"/>
                <a:gd name="T74" fmla="*/ 2019 w 3112"/>
                <a:gd name="T75" fmla="*/ 2896 h 4041"/>
                <a:gd name="T76" fmla="*/ 2235 w 3112"/>
                <a:gd name="T77" fmla="*/ 2621 h 4041"/>
                <a:gd name="T78" fmla="*/ 2272 w 3112"/>
                <a:gd name="T79" fmla="*/ 2458 h 4041"/>
                <a:gd name="T80" fmla="*/ 2435 w 3112"/>
                <a:gd name="T81" fmla="*/ 2406 h 4041"/>
                <a:gd name="T82" fmla="*/ 2599 w 3112"/>
                <a:gd name="T83" fmla="*/ 2376 h 4041"/>
                <a:gd name="T84" fmla="*/ 2666 w 3112"/>
                <a:gd name="T85" fmla="*/ 2428 h 4041"/>
                <a:gd name="T86" fmla="*/ 2703 w 3112"/>
                <a:gd name="T87" fmla="*/ 1960 h 4041"/>
                <a:gd name="T88" fmla="*/ 2688 w 3112"/>
                <a:gd name="T89" fmla="*/ 1559 h 4041"/>
                <a:gd name="T90" fmla="*/ 2658 w 3112"/>
                <a:gd name="T91" fmla="*/ 1359 h 4041"/>
                <a:gd name="T92" fmla="*/ 2606 w 3112"/>
                <a:gd name="T93" fmla="*/ 1329 h 4041"/>
                <a:gd name="T94" fmla="*/ 2532 w 3112"/>
                <a:gd name="T95" fmla="*/ 1248 h 4041"/>
                <a:gd name="T96" fmla="*/ 2569 w 3112"/>
                <a:gd name="T97" fmla="*/ 1158 h 4041"/>
                <a:gd name="T98" fmla="*/ 2628 w 3112"/>
                <a:gd name="T99" fmla="*/ 1203 h 4041"/>
                <a:gd name="T100" fmla="*/ 2725 w 3112"/>
                <a:gd name="T101" fmla="*/ 1158 h 4041"/>
                <a:gd name="T102" fmla="*/ 2740 w 3112"/>
                <a:gd name="T103" fmla="*/ 1025 h 4041"/>
                <a:gd name="T104" fmla="*/ 2784 w 3112"/>
                <a:gd name="T105" fmla="*/ 1010 h 4041"/>
                <a:gd name="T106" fmla="*/ 2903 w 3112"/>
                <a:gd name="T107" fmla="*/ 861 h 4041"/>
                <a:gd name="T108" fmla="*/ 2881 w 3112"/>
                <a:gd name="T109" fmla="*/ 750 h 4041"/>
                <a:gd name="T110" fmla="*/ 3044 w 3112"/>
                <a:gd name="T111" fmla="*/ 542 h 4041"/>
                <a:gd name="T112" fmla="*/ 3052 w 3112"/>
                <a:gd name="T113" fmla="*/ 59 h 4041"/>
                <a:gd name="T114" fmla="*/ 2606 w 3112"/>
                <a:gd name="T115" fmla="*/ 1931 h 4041"/>
                <a:gd name="T116" fmla="*/ 2651 w 3112"/>
                <a:gd name="T117" fmla="*/ 2050 h 4041"/>
                <a:gd name="T118" fmla="*/ 2569 w 3112"/>
                <a:gd name="T119" fmla="*/ 1968 h 4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12" h="4041">
                  <a:moveTo>
                    <a:pt x="2896" y="52"/>
                  </a:moveTo>
                  <a:lnTo>
                    <a:pt x="2896" y="52"/>
                  </a:lnTo>
                  <a:cubicBezTo>
                    <a:pt x="2896" y="44"/>
                    <a:pt x="2888" y="30"/>
                    <a:pt x="2888" y="22"/>
                  </a:cubicBezTo>
                  <a:cubicBezTo>
                    <a:pt x="2888" y="15"/>
                    <a:pt x="2881" y="15"/>
                    <a:pt x="2874" y="15"/>
                  </a:cubicBezTo>
                  <a:cubicBezTo>
                    <a:pt x="2874" y="7"/>
                    <a:pt x="2859" y="0"/>
                    <a:pt x="2844" y="7"/>
                  </a:cubicBezTo>
                  <a:cubicBezTo>
                    <a:pt x="2836" y="30"/>
                    <a:pt x="2836" y="52"/>
                    <a:pt x="2836" y="74"/>
                  </a:cubicBezTo>
                  <a:cubicBezTo>
                    <a:pt x="2777" y="67"/>
                    <a:pt x="2792" y="134"/>
                    <a:pt x="2747" y="156"/>
                  </a:cubicBezTo>
                  <a:cubicBezTo>
                    <a:pt x="2740" y="178"/>
                    <a:pt x="2769" y="186"/>
                    <a:pt x="2762" y="208"/>
                  </a:cubicBezTo>
                  <a:cubicBezTo>
                    <a:pt x="2703" y="215"/>
                    <a:pt x="2658" y="193"/>
                    <a:pt x="2658" y="267"/>
                  </a:cubicBezTo>
                  <a:cubicBezTo>
                    <a:pt x="2636" y="267"/>
                    <a:pt x="2614" y="275"/>
                    <a:pt x="2599" y="267"/>
                  </a:cubicBezTo>
                  <a:cubicBezTo>
                    <a:pt x="2606" y="223"/>
                    <a:pt x="2539" y="156"/>
                    <a:pt x="2532" y="230"/>
                  </a:cubicBezTo>
                  <a:cubicBezTo>
                    <a:pt x="2524" y="230"/>
                    <a:pt x="2517" y="238"/>
                    <a:pt x="2502" y="238"/>
                  </a:cubicBezTo>
                  <a:cubicBezTo>
                    <a:pt x="2502" y="186"/>
                    <a:pt x="2495" y="171"/>
                    <a:pt x="2443" y="163"/>
                  </a:cubicBezTo>
                  <a:cubicBezTo>
                    <a:pt x="2398" y="163"/>
                    <a:pt x="2339" y="178"/>
                    <a:pt x="2406" y="201"/>
                  </a:cubicBezTo>
                  <a:cubicBezTo>
                    <a:pt x="2369" y="223"/>
                    <a:pt x="2406" y="267"/>
                    <a:pt x="2369" y="282"/>
                  </a:cubicBezTo>
                  <a:cubicBezTo>
                    <a:pt x="2339" y="290"/>
                    <a:pt x="2331" y="297"/>
                    <a:pt x="2317" y="334"/>
                  </a:cubicBezTo>
                  <a:cubicBezTo>
                    <a:pt x="2294" y="379"/>
                    <a:pt x="2257" y="267"/>
                    <a:pt x="2250" y="364"/>
                  </a:cubicBezTo>
                  <a:cubicBezTo>
                    <a:pt x="2235" y="356"/>
                    <a:pt x="2227" y="364"/>
                    <a:pt x="2220" y="364"/>
                  </a:cubicBezTo>
                  <a:cubicBezTo>
                    <a:pt x="2220" y="401"/>
                    <a:pt x="2175" y="401"/>
                    <a:pt x="2146" y="401"/>
                  </a:cubicBezTo>
                  <a:cubicBezTo>
                    <a:pt x="2109" y="394"/>
                    <a:pt x="2101" y="349"/>
                    <a:pt x="2064" y="334"/>
                  </a:cubicBezTo>
                  <a:cubicBezTo>
                    <a:pt x="1982" y="319"/>
                    <a:pt x="1878" y="341"/>
                    <a:pt x="1804" y="371"/>
                  </a:cubicBezTo>
                  <a:cubicBezTo>
                    <a:pt x="1804" y="386"/>
                    <a:pt x="1797" y="409"/>
                    <a:pt x="1804" y="423"/>
                  </a:cubicBezTo>
                  <a:cubicBezTo>
                    <a:pt x="1804" y="423"/>
                    <a:pt x="1804" y="423"/>
                    <a:pt x="1812" y="423"/>
                  </a:cubicBezTo>
                  <a:cubicBezTo>
                    <a:pt x="1812" y="453"/>
                    <a:pt x="1812" y="490"/>
                    <a:pt x="1804" y="520"/>
                  </a:cubicBezTo>
                  <a:cubicBezTo>
                    <a:pt x="1767" y="512"/>
                    <a:pt x="1745" y="587"/>
                    <a:pt x="1722" y="609"/>
                  </a:cubicBezTo>
                  <a:cubicBezTo>
                    <a:pt x="1685" y="639"/>
                    <a:pt x="1648" y="691"/>
                    <a:pt x="1596" y="661"/>
                  </a:cubicBezTo>
                  <a:cubicBezTo>
                    <a:pt x="1574" y="654"/>
                    <a:pt x="1529" y="631"/>
                    <a:pt x="1522" y="609"/>
                  </a:cubicBezTo>
                  <a:cubicBezTo>
                    <a:pt x="1515" y="601"/>
                    <a:pt x="1522" y="579"/>
                    <a:pt x="1515" y="572"/>
                  </a:cubicBezTo>
                  <a:cubicBezTo>
                    <a:pt x="1507" y="601"/>
                    <a:pt x="1500" y="631"/>
                    <a:pt x="1500" y="639"/>
                  </a:cubicBezTo>
                  <a:cubicBezTo>
                    <a:pt x="1500" y="631"/>
                    <a:pt x="1507" y="601"/>
                    <a:pt x="1515" y="572"/>
                  </a:cubicBezTo>
                  <a:cubicBezTo>
                    <a:pt x="1507" y="572"/>
                    <a:pt x="1507" y="564"/>
                    <a:pt x="1507" y="564"/>
                  </a:cubicBezTo>
                  <a:cubicBezTo>
                    <a:pt x="1485" y="557"/>
                    <a:pt x="1462" y="557"/>
                    <a:pt x="1448" y="549"/>
                  </a:cubicBezTo>
                  <a:cubicBezTo>
                    <a:pt x="1425" y="535"/>
                    <a:pt x="1418" y="512"/>
                    <a:pt x="1396" y="498"/>
                  </a:cubicBezTo>
                  <a:cubicBezTo>
                    <a:pt x="1351" y="483"/>
                    <a:pt x="1351" y="572"/>
                    <a:pt x="1307" y="512"/>
                  </a:cubicBezTo>
                  <a:cubicBezTo>
                    <a:pt x="1292" y="490"/>
                    <a:pt x="1202" y="468"/>
                    <a:pt x="1195" y="498"/>
                  </a:cubicBezTo>
                  <a:cubicBezTo>
                    <a:pt x="1188" y="535"/>
                    <a:pt x="1188" y="572"/>
                    <a:pt x="1173" y="601"/>
                  </a:cubicBezTo>
                  <a:cubicBezTo>
                    <a:pt x="1151" y="646"/>
                    <a:pt x="1069" y="631"/>
                    <a:pt x="1032" y="631"/>
                  </a:cubicBezTo>
                  <a:cubicBezTo>
                    <a:pt x="1032" y="668"/>
                    <a:pt x="1039" y="720"/>
                    <a:pt x="1024" y="750"/>
                  </a:cubicBezTo>
                  <a:cubicBezTo>
                    <a:pt x="1032" y="750"/>
                    <a:pt x="1039" y="757"/>
                    <a:pt x="1047" y="750"/>
                  </a:cubicBezTo>
                  <a:cubicBezTo>
                    <a:pt x="1047" y="795"/>
                    <a:pt x="1054" y="839"/>
                    <a:pt x="1032" y="869"/>
                  </a:cubicBezTo>
                  <a:cubicBezTo>
                    <a:pt x="1010" y="891"/>
                    <a:pt x="957" y="921"/>
                    <a:pt x="935" y="943"/>
                  </a:cubicBezTo>
                  <a:cubicBezTo>
                    <a:pt x="972" y="988"/>
                    <a:pt x="1113" y="943"/>
                    <a:pt x="1136" y="1003"/>
                  </a:cubicBezTo>
                  <a:cubicBezTo>
                    <a:pt x="1143" y="1032"/>
                    <a:pt x="1136" y="1062"/>
                    <a:pt x="1128" y="1091"/>
                  </a:cubicBezTo>
                  <a:cubicBezTo>
                    <a:pt x="1128" y="1106"/>
                    <a:pt x="1113" y="1106"/>
                    <a:pt x="1106" y="1114"/>
                  </a:cubicBezTo>
                  <a:cubicBezTo>
                    <a:pt x="1084" y="1129"/>
                    <a:pt x="1084" y="1151"/>
                    <a:pt x="1084" y="1173"/>
                  </a:cubicBezTo>
                  <a:cubicBezTo>
                    <a:pt x="1039" y="1173"/>
                    <a:pt x="980" y="1158"/>
                    <a:pt x="943" y="1196"/>
                  </a:cubicBezTo>
                  <a:cubicBezTo>
                    <a:pt x="913" y="1225"/>
                    <a:pt x="913" y="1270"/>
                    <a:pt x="905" y="1307"/>
                  </a:cubicBezTo>
                  <a:cubicBezTo>
                    <a:pt x="876" y="1307"/>
                    <a:pt x="824" y="1277"/>
                    <a:pt x="794" y="1277"/>
                  </a:cubicBezTo>
                  <a:cubicBezTo>
                    <a:pt x="750" y="1262"/>
                    <a:pt x="712" y="1255"/>
                    <a:pt x="668" y="1270"/>
                  </a:cubicBezTo>
                  <a:cubicBezTo>
                    <a:pt x="668" y="1277"/>
                    <a:pt x="668" y="1292"/>
                    <a:pt x="660" y="1300"/>
                  </a:cubicBezTo>
                  <a:cubicBezTo>
                    <a:pt x="638" y="1307"/>
                    <a:pt x="631" y="1277"/>
                    <a:pt x="623" y="1262"/>
                  </a:cubicBezTo>
                  <a:cubicBezTo>
                    <a:pt x="601" y="1248"/>
                    <a:pt x="579" y="1255"/>
                    <a:pt x="557" y="1255"/>
                  </a:cubicBezTo>
                  <a:cubicBezTo>
                    <a:pt x="512" y="1262"/>
                    <a:pt x="475" y="1292"/>
                    <a:pt x="467" y="1337"/>
                  </a:cubicBezTo>
                  <a:cubicBezTo>
                    <a:pt x="453" y="1389"/>
                    <a:pt x="453" y="1403"/>
                    <a:pt x="386" y="1396"/>
                  </a:cubicBezTo>
                  <a:cubicBezTo>
                    <a:pt x="363" y="1389"/>
                    <a:pt x="334" y="1389"/>
                    <a:pt x="304" y="1389"/>
                  </a:cubicBezTo>
                  <a:cubicBezTo>
                    <a:pt x="289" y="1396"/>
                    <a:pt x="267" y="1411"/>
                    <a:pt x="245" y="1403"/>
                  </a:cubicBezTo>
                  <a:cubicBezTo>
                    <a:pt x="252" y="1403"/>
                    <a:pt x="245" y="1344"/>
                    <a:pt x="237" y="1337"/>
                  </a:cubicBezTo>
                  <a:cubicBezTo>
                    <a:pt x="215" y="1322"/>
                    <a:pt x="178" y="1329"/>
                    <a:pt x="155" y="1337"/>
                  </a:cubicBezTo>
                  <a:cubicBezTo>
                    <a:pt x="155" y="1366"/>
                    <a:pt x="163" y="1411"/>
                    <a:pt x="163" y="1411"/>
                  </a:cubicBezTo>
                  <a:cubicBezTo>
                    <a:pt x="163" y="1411"/>
                    <a:pt x="155" y="1366"/>
                    <a:pt x="155" y="1337"/>
                  </a:cubicBezTo>
                  <a:cubicBezTo>
                    <a:pt x="155" y="1337"/>
                    <a:pt x="155" y="1337"/>
                    <a:pt x="148" y="1337"/>
                  </a:cubicBezTo>
                  <a:cubicBezTo>
                    <a:pt x="148" y="1389"/>
                    <a:pt x="89" y="1359"/>
                    <a:pt x="89" y="1411"/>
                  </a:cubicBezTo>
                  <a:cubicBezTo>
                    <a:pt x="52" y="1418"/>
                    <a:pt x="37" y="1389"/>
                    <a:pt x="7" y="1381"/>
                  </a:cubicBezTo>
                  <a:cubicBezTo>
                    <a:pt x="0" y="1418"/>
                    <a:pt x="0" y="1463"/>
                    <a:pt x="0" y="1500"/>
                  </a:cubicBezTo>
                  <a:cubicBezTo>
                    <a:pt x="29" y="1500"/>
                    <a:pt x="52" y="1493"/>
                    <a:pt x="74" y="1515"/>
                  </a:cubicBezTo>
                  <a:cubicBezTo>
                    <a:pt x="96" y="1530"/>
                    <a:pt x="118" y="1522"/>
                    <a:pt x="133" y="1537"/>
                  </a:cubicBezTo>
                  <a:cubicBezTo>
                    <a:pt x="155" y="1545"/>
                    <a:pt x="155" y="1567"/>
                    <a:pt x="178" y="1574"/>
                  </a:cubicBezTo>
                  <a:cubicBezTo>
                    <a:pt x="193" y="1582"/>
                    <a:pt x="222" y="1582"/>
                    <a:pt x="222" y="1604"/>
                  </a:cubicBezTo>
                  <a:cubicBezTo>
                    <a:pt x="200" y="1611"/>
                    <a:pt x="148" y="1686"/>
                    <a:pt x="148" y="1708"/>
                  </a:cubicBezTo>
                  <a:cubicBezTo>
                    <a:pt x="141" y="1708"/>
                    <a:pt x="141" y="1708"/>
                    <a:pt x="133" y="1708"/>
                  </a:cubicBezTo>
                  <a:cubicBezTo>
                    <a:pt x="193" y="1708"/>
                    <a:pt x="267" y="1686"/>
                    <a:pt x="319" y="1715"/>
                  </a:cubicBezTo>
                  <a:cubicBezTo>
                    <a:pt x="363" y="1738"/>
                    <a:pt x="349" y="1797"/>
                    <a:pt x="349" y="1842"/>
                  </a:cubicBezTo>
                  <a:cubicBezTo>
                    <a:pt x="334" y="1842"/>
                    <a:pt x="326" y="1842"/>
                    <a:pt x="311" y="1842"/>
                  </a:cubicBezTo>
                  <a:cubicBezTo>
                    <a:pt x="297" y="1864"/>
                    <a:pt x="311" y="1901"/>
                    <a:pt x="304" y="1923"/>
                  </a:cubicBezTo>
                  <a:cubicBezTo>
                    <a:pt x="326" y="1923"/>
                    <a:pt x="415" y="1968"/>
                    <a:pt x="430" y="1990"/>
                  </a:cubicBezTo>
                  <a:cubicBezTo>
                    <a:pt x="460" y="2027"/>
                    <a:pt x="453" y="2079"/>
                    <a:pt x="445" y="2116"/>
                  </a:cubicBezTo>
                  <a:cubicBezTo>
                    <a:pt x="415" y="2139"/>
                    <a:pt x="423" y="2191"/>
                    <a:pt x="415" y="2228"/>
                  </a:cubicBezTo>
                  <a:cubicBezTo>
                    <a:pt x="408" y="2265"/>
                    <a:pt x="400" y="2302"/>
                    <a:pt x="408" y="2339"/>
                  </a:cubicBezTo>
                  <a:cubicBezTo>
                    <a:pt x="415" y="2369"/>
                    <a:pt x="415" y="2406"/>
                    <a:pt x="438" y="2421"/>
                  </a:cubicBezTo>
                  <a:cubicBezTo>
                    <a:pt x="460" y="2436"/>
                    <a:pt x="497" y="2436"/>
                    <a:pt x="497" y="2473"/>
                  </a:cubicBezTo>
                  <a:cubicBezTo>
                    <a:pt x="505" y="2473"/>
                    <a:pt x="512" y="2473"/>
                    <a:pt x="519" y="2465"/>
                  </a:cubicBezTo>
                  <a:cubicBezTo>
                    <a:pt x="519" y="2413"/>
                    <a:pt x="571" y="2428"/>
                    <a:pt x="594" y="2391"/>
                  </a:cubicBezTo>
                  <a:cubicBezTo>
                    <a:pt x="616" y="2369"/>
                    <a:pt x="668" y="2361"/>
                    <a:pt x="698" y="2376"/>
                  </a:cubicBezTo>
                  <a:cubicBezTo>
                    <a:pt x="735" y="2399"/>
                    <a:pt x="742" y="2547"/>
                    <a:pt x="675" y="2540"/>
                  </a:cubicBezTo>
                  <a:cubicBezTo>
                    <a:pt x="675" y="2562"/>
                    <a:pt x="690" y="2569"/>
                    <a:pt x="683" y="2592"/>
                  </a:cubicBezTo>
                  <a:cubicBezTo>
                    <a:pt x="794" y="2607"/>
                    <a:pt x="668" y="2696"/>
                    <a:pt x="683" y="2748"/>
                  </a:cubicBezTo>
                  <a:cubicBezTo>
                    <a:pt x="683" y="2748"/>
                    <a:pt x="683" y="2748"/>
                    <a:pt x="690" y="2748"/>
                  </a:cubicBezTo>
                  <a:cubicBezTo>
                    <a:pt x="690" y="2762"/>
                    <a:pt x="690" y="2777"/>
                    <a:pt x="690" y="2792"/>
                  </a:cubicBezTo>
                  <a:cubicBezTo>
                    <a:pt x="638" y="2807"/>
                    <a:pt x="675" y="2918"/>
                    <a:pt x="631" y="2918"/>
                  </a:cubicBezTo>
                  <a:cubicBezTo>
                    <a:pt x="668" y="2926"/>
                    <a:pt x="683" y="2970"/>
                    <a:pt x="720" y="2963"/>
                  </a:cubicBezTo>
                  <a:cubicBezTo>
                    <a:pt x="735" y="2948"/>
                    <a:pt x="742" y="2926"/>
                    <a:pt x="772" y="2933"/>
                  </a:cubicBezTo>
                  <a:cubicBezTo>
                    <a:pt x="765" y="2978"/>
                    <a:pt x="824" y="3000"/>
                    <a:pt x="779" y="3030"/>
                  </a:cubicBezTo>
                  <a:cubicBezTo>
                    <a:pt x="757" y="3045"/>
                    <a:pt x="742" y="3119"/>
                    <a:pt x="742" y="3149"/>
                  </a:cubicBezTo>
                  <a:cubicBezTo>
                    <a:pt x="683" y="3134"/>
                    <a:pt x="690" y="3267"/>
                    <a:pt x="668" y="3305"/>
                  </a:cubicBezTo>
                  <a:cubicBezTo>
                    <a:pt x="653" y="3334"/>
                    <a:pt x="608" y="3334"/>
                    <a:pt x="616" y="3364"/>
                  </a:cubicBezTo>
                  <a:cubicBezTo>
                    <a:pt x="623" y="3394"/>
                    <a:pt x="653" y="3446"/>
                    <a:pt x="675" y="3446"/>
                  </a:cubicBezTo>
                  <a:cubicBezTo>
                    <a:pt x="683" y="3475"/>
                    <a:pt x="683" y="3505"/>
                    <a:pt x="675" y="3527"/>
                  </a:cubicBezTo>
                  <a:cubicBezTo>
                    <a:pt x="646" y="3527"/>
                    <a:pt x="616" y="3564"/>
                    <a:pt x="616" y="3587"/>
                  </a:cubicBezTo>
                  <a:cubicBezTo>
                    <a:pt x="608" y="3624"/>
                    <a:pt x="646" y="3646"/>
                    <a:pt x="646" y="3683"/>
                  </a:cubicBezTo>
                  <a:cubicBezTo>
                    <a:pt x="653" y="3683"/>
                    <a:pt x="653" y="3683"/>
                    <a:pt x="653" y="3683"/>
                  </a:cubicBezTo>
                  <a:cubicBezTo>
                    <a:pt x="668" y="3728"/>
                    <a:pt x="683" y="3787"/>
                    <a:pt x="616" y="3757"/>
                  </a:cubicBezTo>
                  <a:cubicBezTo>
                    <a:pt x="616" y="3772"/>
                    <a:pt x="616" y="3787"/>
                    <a:pt x="616" y="3802"/>
                  </a:cubicBezTo>
                  <a:cubicBezTo>
                    <a:pt x="608" y="3802"/>
                    <a:pt x="608" y="3809"/>
                    <a:pt x="601" y="3802"/>
                  </a:cubicBezTo>
                  <a:cubicBezTo>
                    <a:pt x="601" y="3832"/>
                    <a:pt x="601" y="3854"/>
                    <a:pt x="594" y="3876"/>
                  </a:cubicBezTo>
                  <a:cubicBezTo>
                    <a:pt x="594" y="3884"/>
                    <a:pt x="586" y="3884"/>
                    <a:pt x="579" y="3884"/>
                  </a:cubicBezTo>
                  <a:cubicBezTo>
                    <a:pt x="579" y="3884"/>
                    <a:pt x="571" y="3891"/>
                    <a:pt x="564" y="3891"/>
                  </a:cubicBezTo>
                  <a:cubicBezTo>
                    <a:pt x="571" y="3906"/>
                    <a:pt x="579" y="3921"/>
                    <a:pt x="594" y="3936"/>
                  </a:cubicBezTo>
                  <a:cubicBezTo>
                    <a:pt x="616" y="3951"/>
                    <a:pt x="660" y="3965"/>
                    <a:pt x="690" y="3980"/>
                  </a:cubicBezTo>
                  <a:cubicBezTo>
                    <a:pt x="735" y="3995"/>
                    <a:pt x="779" y="4017"/>
                    <a:pt x="824" y="4032"/>
                  </a:cubicBezTo>
                  <a:cubicBezTo>
                    <a:pt x="846" y="4032"/>
                    <a:pt x="868" y="4032"/>
                    <a:pt x="891" y="4032"/>
                  </a:cubicBezTo>
                  <a:cubicBezTo>
                    <a:pt x="898" y="4032"/>
                    <a:pt x="905" y="4040"/>
                    <a:pt x="913" y="4032"/>
                  </a:cubicBezTo>
                  <a:cubicBezTo>
                    <a:pt x="913" y="4032"/>
                    <a:pt x="920" y="4017"/>
                    <a:pt x="928" y="4017"/>
                  </a:cubicBezTo>
                  <a:lnTo>
                    <a:pt x="928" y="4017"/>
                  </a:lnTo>
                  <a:cubicBezTo>
                    <a:pt x="935" y="4010"/>
                    <a:pt x="935" y="3988"/>
                    <a:pt x="957" y="3980"/>
                  </a:cubicBezTo>
                  <a:cubicBezTo>
                    <a:pt x="965" y="3973"/>
                    <a:pt x="987" y="3980"/>
                    <a:pt x="1002" y="3980"/>
                  </a:cubicBezTo>
                  <a:cubicBezTo>
                    <a:pt x="1024" y="3980"/>
                    <a:pt x="1047" y="3973"/>
                    <a:pt x="1069" y="3965"/>
                  </a:cubicBezTo>
                  <a:cubicBezTo>
                    <a:pt x="1076" y="3958"/>
                    <a:pt x="1091" y="3951"/>
                    <a:pt x="1099" y="3943"/>
                  </a:cubicBezTo>
                  <a:cubicBezTo>
                    <a:pt x="1106" y="3921"/>
                    <a:pt x="1113" y="3906"/>
                    <a:pt x="1128" y="3891"/>
                  </a:cubicBezTo>
                  <a:cubicBezTo>
                    <a:pt x="1143" y="3884"/>
                    <a:pt x="1165" y="3884"/>
                    <a:pt x="1173" y="3876"/>
                  </a:cubicBezTo>
                  <a:cubicBezTo>
                    <a:pt x="1180" y="3876"/>
                    <a:pt x="1195" y="3876"/>
                    <a:pt x="1202" y="3876"/>
                  </a:cubicBezTo>
                  <a:cubicBezTo>
                    <a:pt x="1210" y="3876"/>
                    <a:pt x="1217" y="3862"/>
                    <a:pt x="1232" y="3862"/>
                  </a:cubicBezTo>
                  <a:cubicBezTo>
                    <a:pt x="1255" y="3847"/>
                    <a:pt x="1270" y="3847"/>
                    <a:pt x="1292" y="3824"/>
                  </a:cubicBezTo>
                  <a:cubicBezTo>
                    <a:pt x="1307" y="3809"/>
                    <a:pt x="1321" y="3787"/>
                    <a:pt x="1329" y="3765"/>
                  </a:cubicBezTo>
                  <a:cubicBezTo>
                    <a:pt x="1336" y="3750"/>
                    <a:pt x="1336" y="3735"/>
                    <a:pt x="1344" y="3728"/>
                  </a:cubicBezTo>
                  <a:cubicBezTo>
                    <a:pt x="1358" y="3713"/>
                    <a:pt x="1358" y="3713"/>
                    <a:pt x="1366" y="3698"/>
                  </a:cubicBezTo>
                  <a:cubicBezTo>
                    <a:pt x="1366" y="3691"/>
                    <a:pt x="1366" y="3661"/>
                    <a:pt x="1366" y="3654"/>
                  </a:cubicBezTo>
                  <a:cubicBezTo>
                    <a:pt x="1358" y="3646"/>
                    <a:pt x="1329" y="3646"/>
                    <a:pt x="1329" y="3654"/>
                  </a:cubicBezTo>
                  <a:cubicBezTo>
                    <a:pt x="1314" y="3654"/>
                    <a:pt x="1292" y="3654"/>
                    <a:pt x="1277" y="3654"/>
                  </a:cubicBezTo>
                  <a:cubicBezTo>
                    <a:pt x="1284" y="3624"/>
                    <a:pt x="1344" y="3639"/>
                    <a:pt x="1358" y="3639"/>
                  </a:cubicBezTo>
                  <a:cubicBezTo>
                    <a:pt x="1366" y="3617"/>
                    <a:pt x="1366" y="3602"/>
                    <a:pt x="1381" y="3587"/>
                  </a:cubicBezTo>
                  <a:cubicBezTo>
                    <a:pt x="1388" y="3579"/>
                    <a:pt x="1403" y="3564"/>
                    <a:pt x="1403" y="3550"/>
                  </a:cubicBezTo>
                  <a:cubicBezTo>
                    <a:pt x="1410" y="3512"/>
                    <a:pt x="1403" y="3475"/>
                    <a:pt x="1403" y="3438"/>
                  </a:cubicBezTo>
                  <a:cubicBezTo>
                    <a:pt x="1410" y="3423"/>
                    <a:pt x="1410" y="3386"/>
                    <a:pt x="1425" y="3371"/>
                  </a:cubicBezTo>
                  <a:cubicBezTo>
                    <a:pt x="1433" y="3364"/>
                    <a:pt x="1440" y="3371"/>
                    <a:pt x="1448" y="3364"/>
                  </a:cubicBezTo>
                  <a:cubicBezTo>
                    <a:pt x="1462" y="3364"/>
                    <a:pt x="1462" y="3357"/>
                    <a:pt x="1477" y="3349"/>
                  </a:cubicBezTo>
                  <a:cubicBezTo>
                    <a:pt x="1492" y="3334"/>
                    <a:pt x="1515" y="3342"/>
                    <a:pt x="1529" y="3327"/>
                  </a:cubicBezTo>
                  <a:cubicBezTo>
                    <a:pt x="1544" y="3312"/>
                    <a:pt x="1552" y="3290"/>
                    <a:pt x="1567" y="3282"/>
                  </a:cubicBezTo>
                  <a:cubicBezTo>
                    <a:pt x="1581" y="3267"/>
                    <a:pt x="1611" y="3267"/>
                    <a:pt x="1633" y="3267"/>
                  </a:cubicBezTo>
                  <a:cubicBezTo>
                    <a:pt x="1678" y="3260"/>
                    <a:pt x="1730" y="3252"/>
                    <a:pt x="1774" y="3238"/>
                  </a:cubicBezTo>
                  <a:cubicBezTo>
                    <a:pt x="1789" y="3230"/>
                    <a:pt x="1797" y="3230"/>
                    <a:pt x="1812" y="3230"/>
                  </a:cubicBezTo>
                  <a:cubicBezTo>
                    <a:pt x="1812" y="3230"/>
                    <a:pt x="1819" y="3223"/>
                    <a:pt x="1819" y="3215"/>
                  </a:cubicBezTo>
                  <a:cubicBezTo>
                    <a:pt x="1826" y="3208"/>
                    <a:pt x="1849" y="3208"/>
                    <a:pt x="1864" y="3208"/>
                  </a:cubicBezTo>
                  <a:cubicBezTo>
                    <a:pt x="1871" y="3193"/>
                    <a:pt x="1871" y="3193"/>
                    <a:pt x="1886" y="3186"/>
                  </a:cubicBezTo>
                  <a:cubicBezTo>
                    <a:pt x="1893" y="3186"/>
                    <a:pt x="1908" y="3186"/>
                    <a:pt x="1915" y="3186"/>
                  </a:cubicBezTo>
                  <a:cubicBezTo>
                    <a:pt x="1953" y="3171"/>
                    <a:pt x="1990" y="3163"/>
                    <a:pt x="2034" y="3171"/>
                  </a:cubicBezTo>
                  <a:cubicBezTo>
                    <a:pt x="2057" y="3171"/>
                    <a:pt x="2079" y="3178"/>
                    <a:pt x="2109" y="3178"/>
                  </a:cubicBezTo>
                  <a:cubicBezTo>
                    <a:pt x="2123" y="3178"/>
                    <a:pt x="2131" y="3171"/>
                    <a:pt x="2146" y="3163"/>
                  </a:cubicBezTo>
                  <a:cubicBezTo>
                    <a:pt x="2138" y="3163"/>
                    <a:pt x="2123" y="3156"/>
                    <a:pt x="2116" y="3156"/>
                  </a:cubicBezTo>
                  <a:cubicBezTo>
                    <a:pt x="2116" y="3149"/>
                    <a:pt x="2109" y="3141"/>
                    <a:pt x="2101" y="3134"/>
                  </a:cubicBezTo>
                  <a:cubicBezTo>
                    <a:pt x="2094" y="3134"/>
                    <a:pt x="2086" y="3134"/>
                    <a:pt x="2079" y="3126"/>
                  </a:cubicBezTo>
                  <a:cubicBezTo>
                    <a:pt x="2057" y="3112"/>
                    <a:pt x="2042" y="3104"/>
                    <a:pt x="2019" y="3097"/>
                  </a:cubicBezTo>
                  <a:cubicBezTo>
                    <a:pt x="1945" y="3060"/>
                    <a:pt x="1990" y="2948"/>
                    <a:pt x="2019" y="2896"/>
                  </a:cubicBezTo>
                  <a:cubicBezTo>
                    <a:pt x="2034" y="2859"/>
                    <a:pt x="2072" y="2844"/>
                    <a:pt x="2086" y="2815"/>
                  </a:cubicBezTo>
                  <a:cubicBezTo>
                    <a:pt x="2094" y="2785"/>
                    <a:pt x="2109" y="2762"/>
                    <a:pt x="2138" y="2748"/>
                  </a:cubicBezTo>
                  <a:cubicBezTo>
                    <a:pt x="2138" y="2703"/>
                    <a:pt x="2183" y="2681"/>
                    <a:pt x="2212" y="2651"/>
                  </a:cubicBezTo>
                  <a:cubicBezTo>
                    <a:pt x="2220" y="2636"/>
                    <a:pt x="2227" y="2629"/>
                    <a:pt x="2235" y="2621"/>
                  </a:cubicBezTo>
                  <a:cubicBezTo>
                    <a:pt x="2242" y="2614"/>
                    <a:pt x="2250" y="2614"/>
                    <a:pt x="2257" y="2607"/>
                  </a:cubicBezTo>
                  <a:cubicBezTo>
                    <a:pt x="2287" y="2584"/>
                    <a:pt x="2257" y="2584"/>
                    <a:pt x="2242" y="2577"/>
                  </a:cubicBezTo>
                  <a:cubicBezTo>
                    <a:pt x="2242" y="2562"/>
                    <a:pt x="2242" y="2488"/>
                    <a:pt x="2264" y="2495"/>
                  </a:cubicBezTo>
                  <a:cubicBezTo>
                    <a:pt x="2264" y="2480"/>
                    <a:pt x="2264" y="2465"/>
                    <a:pt x="2272" y="2458"/>
                  </a:cubicBezTo>
                  <a:cubicBezTo>
                    <a:pt x="2279" y="2443"/>
                    <a:pt x="2309" y="2413"/>
                    <a:pt x="2324" y="2406"/>
                  </a:cubicBezTo>
                  <a:cubicBezTo>
                    <a:pt x="2339" y="2399"/>
                    <a:pt x="2361" y="2399"/>
                    <a:pt x="2376" y="2399"/>
                  </a:cubicBezTo>
                  <a:cubicBezTo>
                    <a:pt x="2391" y="2399"/>
                    <a:pt x="2406" y="2399"/>
                    <a:pt x="2413" y="2399"/>
                  </a:cubicBezTo>
                  <a:cubicBezTo>
                    <a:pt x="2420" y="2406"/>
                    <a:pt x="2428" y="2406"/>
                    <a:pt x="2435" y="2406"/>
                  </a:cubicBezTo>
                  <a:cubicBezTo>
                    <a:pt x="2458" y="2399"/>
                    <a:pt x="2472" y="2421"/>
                    <a:pt x="2495" y="2413"/>
                  </a:cubicBezTo>
                  <a:cubicBezTo>
                    <a:pt x="2487" y="2399"/>
                    <a:pt x="2487" y="2384"/>
                    <a:pt x="2480" y="2376"/>
                  </a:cubicBezTo>
                  <a:cubicBezTo>
                    <a:pt x="2487" y="2369"/>
                    <a:pt x="2495" y="2369"/>
                    <a:pt x="2509" y="2369"/>
                  </a:cubicBezTo>
                  <a:cubicBezTo>
                    <a:pt x="2539" y="2369"/>
                    <a:pt x="2569" y="2376"/>
                    <a:pt x="2599" y="2376"/>
                  </a:cubicBezTo>
                  <a:cubicBezTo>
                    <a:pt x="2606" y="2376"/>
                    <a:pt x="2621" y="2376"/>
                    <a:pt x="2628" y="2376"/>
                  </a:cubicBezTo>
                  <a:cubicBezTo>
                    <a:pt x="2636" y="2384"/>
                    <a:pt x="2643" y="2391"/>
                    <a:pt x="2658" y="2391"/>
                  </a:cubicBezTo>
                  <a:cubicBezTo>
                    <a:pt x="2666" y="2391"/>
                    <a:pt x="2680" y="2384"/>
                    <a:pt x="2688" y="2391"/>
                  </a:cubicBezTo>
                  <a:cubicBezTo>
                    <a:pt x="2703" y="2399"/>
                    <a:pt x="2673" y="2421"/>
                    <a:pt x="2666" y="2428"/>
                  </a:cubicBezTo>
                  <a:cubicBezTo>
                    <a:pt x="2673" y="2428"/>
                    <a:pt x="2680" y="2428"/>
                    <a:pt x="2688" y="2428"/>
                  </a:cubicBezTo>
                  <a:cubicBezTo>
                    <a:pt x="2717" y="2361"/>
                    <a:pt x="2717" y="2361"/>
                    <a:pt x="2717" y="2361"/>
                  </a:cubicBezTo>
                  <a:cubicBezTo>
                    <a:pt x="2717" y="2317"/>
                    <a:pt x="2717" y="2272"/>
                    <a:pt x="2717" y="2228"/>
                  </a:cubicBezTo>
                  <a:cubicBezTo>
                    <a:pt x="2710" y="2139"/>
                    <a:pt x="2703" y="2050"/>
                    <a:pt x="2703" y="1960"/>
                  </a:cubicBezTo>
                  <a:cubicBezTo>
                    <a:pt x="2703" y="1886"/>
                    <a:pt x="2703" y="1812"/>
                    <a:pt x="2703" y="1730"/>
                  </a:cubicBezTo>
                  <a:cubicBezTo>
                    <a:pt x="2703" y="1693"/>
                    <a:pt x="2703" y="1648"/>
                    <a:pt x="2695" y="1611"/>
                  </a:cubicBezTo>
                  <a:cubicBezTo>
                    <a:pt x="2695" y="1604"/>
                    <a:pt x="2688" y="1604"/>
                    <a:pt x="2688" y="1597"/>
                  </a:cubicBezTo>
                  <a:cubicBezTo>
                    <a:pt x="2688" y="1582"/>
                    <a:pt x="2688" y="1567"/>
                    <a:pt x="2688" y="1559"/>
                  </a:cubicBezTo>
                  <a:cubicBezTo>
                    <a:pt x="2688" y="1545"/>
                    <a:pt x="2680" y="1545"/>
                    <a:pt x="2673" y="1537"/>
                  </a:cubicBezTo>
                  <a:cubicBezTo>
                    <a:pt x="2651" y="1500"/>
                    <a:pt x="2666" y="1426"/>
                    <a:pt x="2673" y="1389"/>
                  </a:cubicBezTo>
                  <a:cubicBezTo>
                    <a:pt x="2680" y="1381"/>
                    <a:pt x="2680" y="1366"/>
                    <a:pt x="2680" y="1359"/>
                  </a:cubicBezTo>
                  <a:cubicBezTo>
                    <a:pt x="2673" y="1359"/>
                    <a:pt x="2666" y="1351"/>
                    <a:pt x="2658" y="1359"/>
                  </a:cubicBezTo>
                  <a:cubicBezTo>
                    <a:pt x="2651" y="1359"/>
                    <a:pt x="2643" y="1359"/>
                    <a:pt x="2643" y="1359"/>
                  </a:cubicBezTo>
                  <a:cubicBezTo>
                    <a:pt x="2636" y="1359"/>
                    <a:pt x="2628" y="1359"/>
                    <a:pt x="2628" y="1359"/>
                  </a:cubicBezTo>
                  <a:lnTo>
                    <a:pt x="2621" y="1344"/>
                  </a:lnTo>
                  <a:cubicBezTo>
                    <a:pt x="2621" y="1337"/>
                    <a:pt x="2614" y="1329"/>
                    <a:pt x="2606" y="1329"/>
                  </a:cubicBezTo>
                  <a:cubicBezTo>
                    <a:pt x="2606" y="1344"/>
                    <a:pt x="2576" y="1344"/>
                    <a:pt x="2576" y="1329"/>
                  </a:cubicBezTo>
                  <a:cubicBezTo>
                    <a:pt x="2562" y="1329"/>
                    <a:pt x="2554" y="1322"/>
                    <a:pt x="2539" y="1314"/>
                  </a:cubicBezTo>
                  <a:cubicBezTo>
                    <a:pt x="2562" y="1285"/>
                    <a:pt x="2502" y="1262"/>
                    <a:pt x="2480" y="1262"/>
                  </a:cubicBezTo>
                  <a:cubicBezTo>
                    <a:pt x="2487" y="1240"/>
                    <a:pt x="2532" y="1248"/>
                    <a:pt x="2532" y="1248"/>
                  </a:cubicBezTo>
                  <a:cubicBezTo>
                    <a:pt x="2539" y="1225"/>
                    <a:pt x="2524" y="1211"/>
                    <a:pt x="2547" y="1203"/>
                  </a:cubicBezTo>
                  <a:cubicBezTo>
                    <a:pt x="2547" y="1196"/>
                    <a:pt x="2547" y="1196"/>
                    <a:pt x="2547" y="1188"/>
                  </a:cubicBezTo>
                  <a:cubicBezTo>
                    <a:pt x="2524" y="1188"/>
                    <a:pt x="2517" y="1173"/>
                    <a:pt x="2524" y="1158"/>
                  </a:cubicBezTo>
                  <a:cubicBezTo>
                    <a:pt x="2539" y="1158"/>
                    <a:pt x="2562" y="1144"/>
                    <a:pt x="2569" y="1158"/>
                  </a:cubicBezTo>
                  <a:cubicBezTo>
                    <a:pt x="2576" y="1166"/>
                    <a:pt x="2569" y="1196"/>
                    <a:pt x="2591" y="1181"/>
                  </a:cubicBezTo>
                  <a:cubicBezTo>
                    <a:pt x="2606" y="1173"/>
                    <a:pt x="2599" y="1144"/>
                    <a:pt x="2614" y="1151"/>
                  </a:cubicBezTo>
                  <a:cubicBezTo>
                    <a:pt x="2636" y="1158"/>
                    <a:pt x="2628" y="1181"/>
                    <a:pt x="2614" y="1188"/>
                  </a:cubicBezTo>
                  <a:cubicBezTo>
                    <a:pt x="2614" y="1188"/>
                    <a:pt x="2621" y="1203"/>
                    <a:pt x="2628" y="1203"/>
                  </a:cubicBezTo>
                  <a:cubicBezTo>
                    <a:pt x="2621" y="1203"/>
                    <a:pt x="2614" y="1211"/>
                    <a:pt x="2614" y="1218"/>
                  </a:cubicBezTo>
                  <a:cubicBezTo>
                    <a:pt x="2621" y="1225"/>
                    <a:pt x="2636" y="1218"/>
                    <a:pt x="2643" y="1218"/>
                  </a:cubicBezTo>
                  <a:cubicBezTo>
                    <a:pt x="2658" y="1211"/>
                    <a:pt x="2680" y="1203"/>
                    <a:pt x="2703" y="1211"/>
                  </a:cubicBezTo>
                  <a:cubicBezTo>
                    <a:pt x="2710" y="1196"/>
                    <a:pt x="2717" y="1173"/>
                    <a:pt x="2725" y="1158"/>
                  </a:cubicBezTo>
                  <a:cubicBezTo>
                    <a:pt x="2732" y="1144"/>
                    <a:pt x="2732" y="1121"/>
                    <a:pt x="2732" y="1106"/>
                  </a:cubicBezTo>
                  <a:cubicBezTo>
                    <a:pt x="2740" y="1099"/>
                    <a:pt x="2747" y="1077"/>
                    <a:pt x="2740" y="1069"/>
                  </a:cubicBezTo>
                  <a:cubicBezTo>
                    <a:pt x="2740" y="1054"/>
                    <a:pt x="2703" y="1077"/>
                    <a:pt x="2703" y="1054"/>
                  </a:cubicBezTo>
                  <a:cubicBezTo>
                    <a:pt x="2703" y="1040"/>
                    <a:pt x="2725" y="1025"/>
                    <a:pt x="2740" y="1025"/>
                  </a:cubicBezTo>
                  <a:cubicBezTo>
                    <a:pt x="2747" y="1032"/>
                    <a:pt x="2762" y="1054"/>
                    <a:pt x="2755" y="1054"/>
                  </a:cubicBezTo>
                  <a:cubicBezTo>
                    <a:pt x="2769" y="1054"/>
                    <a:pt x="2769" y="1047"/>
                    <a:pt x="2777" y="1040"/>
                  </a:cubicBezTo>
                  <a:cubicBezTo>
                    <a:pt x="2777" y="1032"/>
                    <a:pt x="2777" y="1032"/>
                    <a:pt x="2777" y="1025"/>
                  </a:cubicBezTo>
                  <a:cubicBezTo>
                    <a:pt x="2777" y="1017"/>
                    <a:pt x="2784" y="1017"/>
                    <a:pt x="2784" y="1010"/>
                  </a:cubicBezTo>
                  <a:cubicBezTo>
                    <a:pt x="2784" y="995"/>
                    <a:pt x="2784" y="988"/>
                    <a:pt x="2792" y="980"/>
                  </a:cubicBezTo>
                  <a:cubicBezTo>
                    <a:pt x="2799" y="973"/>
                    <a:pt x="2807" y="965"/>
                    <a:pt x="2814" y="958"/>
                  </a:cubicBezTo>
                  <a:cubicBezTo>
                    <a:pt x="2836" y="936"/>
                    <a:pt x="2866" y="921"/>
                    <a:pt x="2888" y="899"/>
                  </a:cubicBezTo>
                  <a:cubicBezTo>
                    <a:pt x="2903" y="884"/>
                    <a:pt x="2903" y="876"/>
                    <a:pt x="2903" y="861"/>
                  </a:cubicBezTo>
                  <a:cubicBezTo>
                    <a:pt x="2911" y="846"/>
                    <a:pt x="2925" y="839"/>
                    <a:pt x="2933" y="832"/>
                  </a:cubicBezTo>
                  <a:cubicBezTo>
                    <a:pt x="2940" y="817"/>
                    <a:pt x="2940" y="802"/>
                    <a:pt x="2940" y="787"/>
                  </a:cubicBezTo>
                  <a:cubicBezTo>
                    <a:pt x="2933" y="772"/>
                    <a:pt x="2925" y="772"/>
                    <a:pt x="2911" y="765"/>
                  </a:cubicBezTo>
                  <a:cubicBezTo>
                    <a:pt x="2903" y="765"/>
                    <a:pt x="2896" y="750"/>
                    <a:pt x="2881" y="750"/>
                  </a:cubicBezTo>
                  <a:cubicBezTo>
                    <a:pt x="2896" y="750"/>
                    <a:pt x="2903" y="750"/>
                    <a:pt x="2911" y="750"/>
                  </a:cubicBezTo>
                  <a:cubicBezTo>
                    <a:pt x="2918" y="757"/>
                    <a:pt x="2925" y="765"/>
                    <a:pt x="2933" y="765"/>
                  </a:cubicBezTo>
                  <a:cubicBezTo>
                    <a:pt x="2970" y="772"/>
                    <a:pt x="3007" y="661"/>
                    <a:pt x="3014" y="631"/>
                  </a:cubicBezTo>
                  <a:cubicBezTo>
                    <a:pt x="3029" y="594"/>
                    <a:pt x="3044" y="579"/>
                    <a:pt x="3044" y="542"/>
                  </a:cubicBezTo>
                  <a:cubicBezTo>
                    <a:pt x="3052" y="512"/>
                    <a:pt x="3044" y="483"/>
                    <a:pt x="3052" y="453"/>
                  </a:cubicBezTo>
                  <a:cubicBezTo>
                    <a:pt x="3052" y="386"/>
                    <a:pt x="3104" y="349"/>
                    <a:pt x="3104" y="290"/>
                  </a:cubicBezTo>
                  <a:cubicBezTo>
                    <a:pt x="3111" y="238"/>
                    <a:pt x="3111" y="186"/>
                    <a:pt x="3096" y="134"/>
                  </a:cubicBezTo>
                  <a:cubicBezTo>
                    <a:pt x="3089" y="104"/>
                    <a:pt x="3066" y="82"/>
                    <a:pt x="3052" y="59"/>
                  </a:cubicBezTo>
                  <a:cubicBezTo>
                    <a:pt x="3007" y="44"/>
                    <a:pt x="2970" y="30"/>
                    <a:pt x="2940" y="22"/>
                  </a:cubicBezTo>
                  <a:cubicBezTo>
                    <a:pt x="2933" y="44"/>
                    <a:pt x="2918" y="59"/>
                    <a:pt x="2896" y="52"/>
                  </a:cubicBezTo>
                  <a:close/>
                  <a:moveTo>
                    <a:pt x="2606" y="1931"/>
                  </a:moveTo>
                  <a:lnTo>
                    <a:pt x="2606" y="1931"/>
                  </a:lnTo>
                  <a:cubicBezTo>
                    <a:pt x="2628" y="1923"/>
                    <a:pt x="2651" y="1923"/>
                    <a:pt x="2666" y="1931"/>
                  </a:cubicBezTo>
                  <a:cubicBezTo>
                    <a:pt x="2673" y="1938"/>
                    <a:pt x="2680" y="1953"/>
                    <a:pt x="2688" y="1968"/>
                  </a:cubicBezTo>
                  <a:cubicBezTo>
                    <a:pt x="2695" y="1990"/>
                    <a:pt x="2695" y="2027"/>
                    <a:pt x="2688" y="2057"/>
                  </a:cubicBezTo>
                  <a:cubicBezTo>
                    <a:pt x="2666" y="2072"/>
                    <a:pt x="2673" y="2064"/>
                    <a:pt x="2651" y="2050"/>
                  </a:cubicBezTo>
                  <a:cubicBezTo>
                    <a:pt x="2643" y="2042"/>
                    <a:pt x="2636" y="2042"/>
                    <a:pt x="2628" y="2035"/>
                  </a:cubicBezTo>
                  <a:cubicBezTo>
                    <a:pt x="2621" y="2027"/>
                    <a:pt x="2628" y="2020"/>
                    <a:pt x="2614" y="2020"/>
                  </a:cubicBezTo>
                  <a:lnTo>
                    <a:pt x="2614" y="2020"/>
                  </a:lnTo>
                  <a:cubicBezTo>
                    <a:pt x="2591" y="2013"/>
                    <a:pt x="2569" y="1983"/>
                    <a:pt x="2569" y="1968"/>
                  </a:cubicBezTo>
                  <a:cubicBezTo>
                    <a:pt x="2599" y="1968"/>
                    <a:pt x="2584" y="1938"/>
                    <a:pt x="2606" y="1931"/>
                  </a:cubicBezTo>
                  <a:close/>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0" name="Freeform 30">
              <a:extLst>
                <a:ext uri="{FF2B5EF4-FFF2-40B4-BE49-F238E27FC236}">
                  <a16:creationId xmlns:a16="http://schemas.microsoft.com/office/drawing/2014/main" id="{C17A3986-D488-614E-9340-605B7089B838}"/>
                </a:ext>
              </a:extLst>
            </p:cNvPr>
            <p:cNvSpPr>
              <a:spLocks noChangeArrowheads="1"/>
            </p:cNvSpPr>
            <p:nvPr/>
          </p:nvSpPr>
          <p:spPr bwMode="auto">
            <a:xfrm>
              <a:off x="12493786" y="6792925"/>
              <a:ext cx="1336363" cy="1040184"/>
            </a:xfrm>
            <a:custGeom>
              <a:avLst/>
              <a:gdLst>
                <a:gd name="T0" fmla="*/ 2777 w 3090"/>
                <a:gd name="T1" fmla="*/ 52 h 2406"/>
                <a:gd name="T2" fmla="*/ 2577 w 3090"/>
                <a:gd name="T3" fmla="*/ 216 h 2406"/>
                <a:gd name="T4" fmla="*/ 2465 w 3090"/>
                <a:gd name="T5" fmla="*/ 535 h 2406"/>
                <a:gd name="T6" fmla="*/ 2302 w 3090"/>
                <a:gd name="T7" fmla="*/ 557 h 2406"/>
                <a:gd name="T8" fmla="*/ 2161 w 3090"/>
                <a:gd name="T9" fmla="*/ 609 h 2406"/>
                <a:gd name="T10" fmla="*/ 1998 w 3090"/>
                <a:gd name="T11" fmla="*/ 713 h 2406"/>
                <a:gd name="T12" fmla="*/ 1879 w 3090"/>
                <a:gd name="T13" fmla="*/ 498 h 2406"/>
                <a:gd name="T14" fmla="*/ 1693 w 3090"/>
                <a:gd name="T15" fmla="*/ 431 h 2406"/>
                <a:gd name="T16" fmla="*/ 1574 w 3090"/>
                <a:gd name="T17" fmla="*/ 527 h 2406"/>
                <a:gd name="T18" fmla="*/ 1500 w 3090"/>
                <a:gd name="T19" fmla="*/ 602 h 2406"/>
                <a:gd name="T20" fmla="*/ 1218 w 3090"/>
                <a:gd name="T21" fmla="*/ 713 h 2406"/>
                <a:gd name="T22" fmla="*/ 1025 w 3090"/>
                <a:gd name="T23" fmla="*/ 646 h 2406"/>
                <a:gd name="T24" fmla="*/ 884 w 3090"/>
                <a:gd name="T25" fmla="*/ 795 h 2406"/>
                <a:gd name="T26" fmla="*/ 564 w 3090"/>
                <a:gd name="T27" fmla="*/ 646 h 2406"/>
                <a:gd name="T28" fmla="*/ 126 w 3090"/>
                <a:gd name="T29" fmla="*/ 587 h 2406"/>
                <a:gd name="T30" fmla="*/ 74 w 3090"/>
                <a:gd name="T31" fmla="*/ 661 h 2406"/>
                <a:gd name="T32" fmla="*/ 30 w 3090"/>
                <a:gd name="T33" fmla="*/ 854 h 2406"/>
                <a:gd name="T34" fmla="*/ 267 w 3090"/>
                <a:gd name="T35" fmla="*/ 1099 h 2406"/>
                <a:gd name="T36" fmla="*/ 431 w 3090"/>
                <a:gd name="T37" fmla="*/ 1233 h 2406"/>
                <a:gd name="T38" fmla="*/ 549 w 3090"/>
                <a:gd name="T39" fmla="*/ 1656 h 2406"/>
                <a:gd name="T40" fmla="*/ 572 w 3090"/>
                <a:gd name="T41" fmla="*/ 1885 h 2406"/>
                <a:gd name="T42" fmla="*/ 579 w 3090"/>
                <a:gd name="T43" fmla="*/ 2086 h 2406"/>
                <a:gd name="T44" fmla="*/ 1017 w 3090"/>
                <a:gd name="T45" fmla="*/ 2086 h 2406"/>
                <a:gd name="T46" fmla="*/ 1225 w 3090"/>
                <a:gd name="T47" fmla="*/ 2249 h 2406"/>
                <a:gd name="T48" fmla="*/ 1329 w 3090"/>
                <a:gd name="T49" fmla="*/ 2353 h 2406"/>
                <a:gd name="T50" fmla="*/ 1716 w 3090"/>
                <a:gd name="T51" fmla="*/ 2316 h 2406"/>
                <a:gd name="T52" fmla="*/ 1871 w 3090"/>
                <a:gd name="T53" fmla="*/ 2309 h 2406"/>
                <a:gd name="T54" fmla="*/ 1931 w 3090"/>
                <a:gd name="T55" fmla="*/ 2041 h 2406"/>
                <a:gd name="T56" fmla="*/ 2183 w 3090"/>
                <a:gd name="T57" fmla="*/ 2175 h 2406"/>
                <a:gd name="T58" fmla="*/ 2384 w 3090"/>
                <a:gd name="T59" fmla="*/ 2234 h 2406"/>
                <a:gd name="T60" fmla="*/ 2361 w 3090"/>
                <a:gd name="T61" fmla="*/ 2079 h 2406"/>
                <a:gd name="T62" fmla="*/ 2280 w 3090"/>
                <a:gd name="T63" fmla="*/ 1960 h 2406"/>
                <a:gd name="T64" fmla="*/ 2168 w 3090"/>
                <a:gd name="T65" fmla="*/ 1826 h 2406"/>
                <a:gd name="T66" fmla="*/ 2109 w 3090"/>
                <a:gd name="T67" fmla="*/ 1693 h 2406"/>
                <a:gd name="T68" fmla="*/ 1908 w 3090"/>
                <a:gd name="T69" fmla="*/ 1604 h 2406"/>
                <a:gd name="T70" fmla="*/ 1738 w 3090"/>
                <a:gd name="T71" fmla="*/ 1523 h 2406"/>
                <a:gd name="T72" fmla="*/ 1879 w 3090"/>
                <a:gd name="T73" fmla="*/ 1322 h 2406"/>
                <a:gd name="T74" fmla="*/ 2050 w 3090"/>
                <a:gd name="T75" fmla="*/ 1344 h 2406"/>
                <a:gd name="T76" fmla="*/ 2250 w 3090"/>
                <a:gd name="T77" fmla="*/ 1181 h 2406"/>
                <a:gd name="T78" fmla="*/ 2465 w 3090"/>
                <a:gd name="T79" fmla="*/ 1025 h 2406"/>
                <a:gd name="T80" fmla="*/ 2673 w 3090"/>
                <a:gd name="T81" fmla="*/ 1032 h 2406"/>
                <a:gd name="T82" fmla="*/ 2673 w 3090"/>
                <a:gd name="T83" fmla="*/ 891 h 2406"/>
                <a:gd name="T84" fmla="*/ 2815 w 3090"/>
                <a:gd name="T85" fmla="*/ 899 h 2406"/>
                <a:gd name="T86" fmla="*/ 2948 w 3090"/>
                <a:gd name="T87" fmla="*/ 802 h 2406"/>
                <a:gd name="T88" fmla="*/ 3022 w 3090"/>
                <a:gd name="T89" fmla="*/ 579 h 2406"/>
                <a:gd name="T90" fmla="*/ 3074 w 3090"/>
                <a:gd name="T91" fmla="*/ 409 h 2406"/>
                <a:gd name="T92" fmla="*/ 3045 w 3090"/>
                <a:gd name="T93" fmla="*/ 141 h 2406"/>
                <a:gd name="T94" fmla="*/ 2911 w 3090"/>
                <a:gd name="T95" fmla="*/ 45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0" h="2406">
                  <a:moveTo>
                    <a:pt x="2785" y="8"/>
                  </a:moveTo>
                  <a:lnTo>
                    <a:pt x="2785" y="8"/>
                  </a:lnTo>
                  <a:cubicBezTo>
                    <a:pt x="2777" y="8"/>
                    <a:pt x="2777" y="52"/>
                    <a:pt x="2777" y="52"/>
                  </a:cubicBezTo>
                  <a:cubicBezTo>
                    <a:pt x="2748" y="52"/>
                    <a:pt x="2763" y="82"/>
                    <a:pt x="2755" y="97"/>
                  </a:cubicBezTo>
                  <a:cubicBezTo>
                    <a:pt x="2718" y="97"/>
                    <a:pt x="2681" y="97"/>
                    <a:pt x="2644" y="97"/>
                  </a:cubicBezTo>
                  <a:cubicBezTo>
                    <a:pt x="2629" y="134"/>
                    <a:pt x="2621" y="208"/>
                    <a:pt x="2577" y="216"/>
                  </a:cubicBezTo>
                  <a:cubicBezTo>
                    <a:pt x="2488" y="223"/>
                    <a:pt x="2547" y="312"/>
                    <a:pt x="2525" y="364"/>
                  </a:cubicBezTo>
                  <a:cubicBezTo>
                    <a:pt x="2518" y="394"/>
                    <a:pt x="2480" y="386"/>
                    <a:pt x="2480" y="423"/>
                  </a:cubicBezTo>
                  <a:cubicBezTo>
                    <a:pt x="2480" y="453"/>
                    <a:pt x="2480" y="505"/>
                    <a:pt x="2465" y="535"/>
                  </a:cubicBezTo>
                  <a:cubicBezTo>
                    <a:pt x="2458" y="550"/>
                    <a:pt x="2428" y="535"/>
                    <a:pt x="2413" y="542"/>
                  </a:cubicBezTo>
                  <a:cubicBezTo>
                    <a:pt x="2384" y="557"/>
                    <a:pt x="2406" y="579"/>
                    <a:pt x="2399" y="602"/>
                  </a:cubicBezTo>
                  <a:cubicBezTo>
                    <a:pt x="2354" y="624"/>
                    <a:pt x="2339" y="557"/>
                    <a:pt x="2302" y="557"/>
                  </a:cubicBezTo>
                  <a:cubicBezTo>
                    <a:pt x="2302" y="594"/>
                    <a:pt x="2250" y="624"/>
                    <a:pt x="2220" y="617"/>
                  </a:cubicBezTo>
                  <a:cubicBezTo>
                    <a:pt x="2220" y="594"/>
                    <a:pt x="2206" y="550"/>
                    <a:pt x="2176" y="572"/>
                  </a:cubicBezTo>
                  <a:cubicBezTo>
                    <a:pt x="2161" y="579"/>
                    <a:pt x="2168" y="594"/>
                    <a:pt x="2161" y="609"/>
                  </a:cubicBezTo>
                  <a:cubicBezTo>
                    <a:pt x="2146" y="617"/>
                    <a:pt x="2131" y="617"/>
                    <a:pt x="2124" y="631"/>
                  </a:cubicBezTo>
                  <a:cubicBezTo>
                    <a:pt x="2109" y="668"/>
                    <a:pt x="2124" y="750"/>
                    <a:pt x="2057" y="736"/>
                  </a:cubicBezTo>
                  <a:cubicBezTo>
                    <a:pt x="2057" y="698"/>
                    <a:pt x="2013" y="728"/>
                    <a:pt x="1998" y="713"/>
                  </a:cubicBezTo>
                  <a:cubicBezTo>
                    <a:pt x="1983" y="691"/>
                    <a:pt x="1998" y="654"/>
                    <a:pt x="1990" y="631"/>
                  </a:cubicBezTo>
                  <a:cubicBezTo>
                    <a:pt x="1990" y="550"/>
                    <a:pt x="1938" y="617"/>
                    <a:pt x="1886" y="602"/>
                  </a:cubicBezTo>
                  <a:cubicBezTo>
                    <a:pt x="1886" y="572"/>
                    <a:pt x="1908" y="527"/>
                    <a:pt x="1879" y="498"/>
                  </a:cubicBezTo>
                  <a:cubicBezTo>
                    <a:pt x="1864" y="483"/>
                    <a:pt x="1842" y="476"/>
                    <a:pt x="1834" y="453"/>
                  </a:cubicBezTo>
                  <a:cubicBezTo>
                    <a:pt x="1834" y="446"/>
                    <a:pt x="1834" y="446"/>
                    <a:pt x="1827" y="438"/>
                  </a:cubicBezTo>
                  <a:cubicBezTo>
                    <a:pt x="1797" y="446"/>
                    <a:pt x="1693" y="490"/>
                    <a:pt x="1693" y="431"/>
                  </a:cubicBezTo>
                  <a:cubicBezTo>
                    <a:pt x="1671" y="423"/>
                    <a:pt x="1634" y="416"/>
                    <a:pt x="1619" y="423"/>
                  </a:cubicBezTo>
                  <a:cubicBezTo>
                    <a:pt x="1589" y="438"/>
                    <a:pt x="1611" y="468"/>
                    <a:pt x="1604" y="490"/>
                  </a:cubicBezTo>
                  <a:cubicBezTo>
                    <a:pt x="1597" y="505"/>
                    <a:pt x="1574" y="505"/>
                    <a:pt x="1574" y="527"/>
                  </a:cubicBezTo>
                  <a:cubicBezTo>
                    <a:pt x="1574" y="542"/>
                    <a:pt x="1574" y="550"/>
                    <a:pt x="1567" y="557"/>
                  </a:cubicBezTo>
                  <a:cubicBezTo>
                    <a:pt x="1567" y="579"/>
                    <a:pt x="1552" y="579"/>
                    <a:pt x="1537" y="587"/>
                  </a:cubicBezTo>
                  <a:cubicBezTo>
                    <a:pt x="1515" y="587"/>
                    <a:pt x="1508" y="587"/>
                    <a:pt x="1500" y="602"/>
                  </a:cubicBezTo>
                  <a:cubicBezTo>
                    <a:pt x="1500" y="617"/>
                    <a:pt x="1493" y="639"/>
                    <a:pt x="1478" y="646"/>
                  </a:cubicBezTo>
                  <a:cubicBezTo>
                    <a:pt x="1418" y="654"/>
                    <a:pt x="1366" y="639"/>
                    <a:pt x="1314" y="668"/>
                  </a:cubicBezTo>
                  <a:cubicBezTo>
                    <a:pt x="1314" y="721"/>
                    <a:pt x="1248" y="706"/>
                    <a:pt x="1218" y="713"/>
                  </a:cubicBezTo>
                  <a:cubicBezTo>
                    <a:pt x="1196" y="721"/>
                    <a:pt x="1196" y="750"/>
                    <a:pt x="1173" y="758"/>
                  </a:cubicBezTo>
                  <a:cubicBezTo>
                    <a:pt x="1159" y="758"/>
                    <a:pt x="1136" y="750"/>
                    <a:pt x="1121" y="743"/>
                  </a:cubicBezTo>
                  <a:cubicBezTo>
                    <a:pt x="1077" y="721"/>
                    <a:pt x="1077" y="639"/>
                    <a:pt x="1025" y="646"/>
                  </a:cubicBezTo>
                  <a:cubicBezTo>
                    <a:pt x="980" y="654"/>
                    <a:pt x="988" y="683"/>
                    <a:pt x="973" y="706"/>
                  </a:cubicBezTo>
                  <a:cubicBezTo>
                    <a:pt x="958" y="736"/>
                    <a:pt x="921" y="728"/>
                    <a:pt x="891" y="728"/>
                  </a:cubicBezTo>
                  <a:cubicBezTo>
                    <a:pt x="891" y="750"/>
                    <a:pt x="891" y="773"/>
                    <a:pt x="884" y="795"/>
                  </a:cubicBezTo>
                  <a:cubicBezTo>
                    <a:pt x="832" y="795"/>
                    <a:pt x="735" y="787"/>
                    <a:pt x="728" y="721"/>
                  </a:cubicBezTo>
                  <a:cubicBezTo>
                    <a:pt x="728" y="683"/>
                    <a:pt x="735" y="609"/>
                    <a:pt x="676" y="624"/>
                  </a:cubicBezTo>
                  <a:cubicBezTo>
                    <a:pt x="646" y="631"/>
                    <a:pt x="587" y="691"/>
                    <a:pt x="564" y="646"/>
                  </a:cubicBezTo>
                  <a:cubicBezTo>
                    <a:pt x="542" y="602"/>
                    <a:pt x="527" y="557"/>
                    <a:pt x="475" y="565"/>
                  </a:cubicBezTo>
                  <a:cubicBezTo>
                    <a:pt x="468" y="639"/>
                    <a:pt x="423" y="624"/>
                    <a:pt x="356" y="624"/>
                  </a:cubicBezTo>
                  <a:cubicBezTo>
                    <a:pt x="290" y="617"/>
                    <a:pt x="186" y="631"/>
                    <a:pt x="126" y="587"/>
                  </a:cubicBezTo>
                  <a:cubicBezTo>
                    <a:pt x="111" y="587"/>
                    <a:pt x="89" y="579"/>
                    <a:pt x="59" y="572"/>
                  </a:cubicBezTo>
                  <a:cubicBezTo>
                    <a:pt x="59" y="587"/>
                    <a:pt x="59" y="602"/>
                    <a:pt x="59" y="617"/>
                  </a:cubicBezTo>
                  <a:cubicBezTo>
                    <a:pt x="67" y="631"/>
                    <a:pt x="89" y="639"/>
                    <a:pt x="74" y="661"/>
                  </a:cubicBezTo>
                  <a:cubicBezTo>
                    <a:pt x="52" y="691"/>
                    <a:pt x="37" y="713"/>
                    <a:pt x="59" y="743"/>
                  </a:cubicBezTo>
                  <a:cubicBezTo>
                    <a:pt x="82" y="780"/>
                    <a:pt x="44" y="780"/>
                    <a:pt x="22" y="802"/>
                  </a:cubicBezTo>
                  <a:cubicBezTo>
                    <a:pt x="0" y="825"/>
                    <a:pt x="15" y="839"/>
                    <a:pt x="30" y="854"/>
                  </a:cubicBezTo>
                  <a:cubicBezTo>
                    <a:pt x="82" y="854"/>
                    <a:pt x="134" y="869"/>
                    <a:pt x="134" y="914"/>
                  </a:cubicBezTo>
                  <a:cubicBezTo>
                    <a:pt x="141" y="988"/>
                    <a:pt x="163" y="1003"/>
                    <a:pt x="215" y="1040"/>
                  </a:cubicBezTo>
                  <a:cubicBezTo>
                    <a:pt x="245" y="1055"/>
                    <a:pt x="260" y="1070"/>
                    <a:pt x="267" y="1099"/>
                  </a:cubicBezTo>
                  <a:cubicBezTo>
                    <a:pt x="275" y="1129"/>
                    <a:pt x="282" y="1166"/>
                    <a:pt x="319" y="1159"/>
                  </a:cubicBezTo>
                  <a:cubicBezTo>
                    <a:pt x="319" y="1181"/>
                    <a:pt x="319" y="1218"/>
                    <a:pt x="342" y="1225"/>
                  </a:cubicBezTo>
                  <a:cubicBezTo>
                    <a:pt x="371" y="1240"/>
                    <a:pt x="416" y="1218"/>
                    <a:pt x="431" y="1233"/>
                  </a:cubicBezTo>
                  <a:cubicBezTo>
                    <a:pt x="498" y="1285"/>
                    <a:pt x="431" y="1389"/>
                    <a:pt x="446" y="1463"/>
                  </a:cubicBezTo>
                  <a:cubicBezTo>
                    <a:pt x="498" y="1448"/>
                    <a:pt x="483" y="1560"/>
                    <a:pt x="490" y="1597"/>
                  </a:cubicBezTo>
                  <a:cubicBezTo>
                    <a:pt x="520" y="1597"/>
                    <a:pt x="535" y="1634"/>
                    <a:pt x="549" y="1656"/>
                  </a:cubicBezTo>
                  <a:cubicBezTo>
                    <a:pt x="579" y="1708"/>
                    <a:pt x="631" y="1693"/>
                    <a:pt x="676" y="1693"/>
                  </a:cubicBezTo>
                  <a:cubicBezTo>
                    <a:pt x="668" y="1738"/>
                    <a:pt x="654" y="1775"/>
                    <a:pt x="654" y="1812"/>
                  </a:cubicBezTo>
                  <a:cubicBezTo>
                    <a:pt x="654" y="1863"/>
                    <a:pt x="594" y="1856"/>
                    <a:pt x="572" y="1885"/>
                  </a:cubicBezTo>
                  <a:cubicBezTo>
                    <a:pt x="535" y="1915"/>
                    <a:pt x="512" y="1952"/>
                    <a:pt x="498" y="1997"/>
                  </a:cubicBezTo>
                  <a:cubicBezTo>
                    <a:pt x="512" y="1997"/>
                    <a:pt x="527" y="1997"/>
                    <a:pt x="535" y="2012"/>
                  </a:cubicBezTo>
                  <a:cubicBezTo>
                    <a:pt x="557" y="2027"/>
                    <a:pt x="557" y="2064"/>
                    <a:pt x="579" y="2086"/>
                  </a:cubicBezTo>
                  <a:cubicBezTo>
                    <a:pt x="616" y="2130"/>
                    <a:pt x="735" y="2145"/>
                    <a:pt x="795" y="2116"/>
                  </a:cubicBezTo>
                  <a:cubicBezTo>
                    <a:pt x="817" y="2101"/>
                    <a:pt x="839" y="2086"/>
                    <a:pt x="869" y="2079"/>
                  </a:cubicBezTo>
                  <a:cubicBezTo>
                    <a:pt x="921" y="2071"/>
                    <a:pt x="965" y="2093"/>
                    <a:pt x="1017" y="2086"/>
                  </a:cubicBezTo>
                  <a:cubicBezTo>
                    <a:pt x="1054" y="2079"/>
                    <a:pt x="1092" y="2071"/>
                    <a:pt x="1129" y="2056"/>
                  </a:cubicBezTo>
                  <a:cubicBezTo>
                    <a:pt x="1159" y="2041"/>
                    <a:pt x="1188" y="2012"/>
                    <a:pt x="1225" y="2019"/>
                  </a:cubicBezTo>
                  <a:cubicBezTo>
                    <a:pt x="1233" y="2093"/>
                    <a:pt x="1233" y="2175"/>
                    <a:pt x="1225" y="2249"/>
                  </a:cubicBezTo>
                  <a:cubicBezTo>
                    <a:pt x="1218" y="2249"/>
                    <a:pt x="1218" y="2249"/>
                    <a:pt x="1211" y="2257"/>
                  </a:cubicBezTo>
                  <a:cubicBezTo>
                    <a:pt x="1211" y="2286"/>
                    <a:pt x="1173" y="2286"/>
                    <a:pt x="1166" y="2309"/>
                  </a:cubicBezTo>
                  <a:cubicBezTo>
                    <a:pt x="1218" y="2316"/>
                    <a:pt x="1270" y="2361"/>
                    <a:pt x="1329" y="2353"/>
                  </a:cubicBezTo>
                  <a:cubicBezTo>
                    <a:pt x="1374" y="2346"/>
                    <a:pt x="1389" y="2294"/>
                    <a:pt x="1426" y="2279"/>
                  </a:cubicBezTo>
                  <a:cubicBezTo>
                    <a:pt x="1470" y="2257"/>
                    <a:pt x="1530" y="2279"/>
                    <a:pt x="1574" y="2294"/>
                  </a:cubicBezTo>
                  <a:cubicBezTo>
                    <a:pt x="1619" y="2316"/>
                    <a:pt x="1671" y="2361"/>
                    <a:pt x="1716" y="2316"/>
                  </a:cubicBezTo>
                  <a:cubicBezTo>
                    <a:pt x="1760" y="2331"/>
                    <a:pt x="1738" y="2361"/>
                    <a:pt x="1716" y="2383"/>
                  </a:cubicBezTo>
                  <a:cubicBezTo>
                    <a:pt x="1745" y="2390"/>
                    <a:pt x="1767" y="2405"/>
                    <a:pt x="1805" y="2398"/>
                  </a:cubicBezTo>
                  <a:cubicBezTo>
                    <a:pt x="1827" y="2368"/>
                    <a:pt x="1805" y="2301"/>
                    <a:pt x="1871" y="2309"/>
                  </a:cubicBezTo>
                  <a:cubicBezTo>
                    <a:pt x="1879" y="2264"/>
                    <a:pt x="1842" y="2234"/>
                    <a:pt x="1849" y="2197"/>
                  </a:cubicBezTo>
                  <a:cubicBezTo>
                    <a:pt x="1916" y="2175"/>
                    <a:pt x="1834" y="2049"/>
                    <a:pt x="1819" y="2019"/>
                  </a:cubicBezTo>
                  <a:cubicBezTo>
                    <a:pt x="1856" y="2012"/>
                    <a:pt x="1938" y="1982"/>
                    <a:pt x="1931" y="2041"/>
                  </a:cubicBezTo>
                  <a:cubicBezTo>
                    <a:pt x="1983" y="2049"/>
                    <a:pt x="2050" y="2027"/>
                    <a:pt x="2087" y="2071"/>
                  </a:cubicBezTo>
                  <a:cubicBezTo>
                    <a:pt x="2109" y="2093"/>
                    <a:pt x="2161" y="2153"/>
                    <a:pt x="2153" y="2182"/>
                  </a:cubicBezTo>
                  <a:cubicBezTo>
                    <a:pt x="2161" y="2182"/>
                    <a:pt x="2176" y="2182"/>
                    <a:pt x="2183" y="2175"/>
                  </a:cubicBezTo>
                  <a:cubicBezTo>
                    <a:pt x="2206" y="2086"/>
                    <a:pt x="2339" y="2168"/>
                    <a:pt x="2324" y="2242"/>
                  </a:cubicBezTo>
                  <a:cubicBezTo>
                    <a:pt x="2339" y="2242"/>
                    <a:pt x="2347" y="2242"/>
                    <a:pt x="2354" y="2242"/>
                  </a:cubicBezTo>
                  <a:cubicBezTo>
                    <a:pt x="2361" y="2242"/>
                    <a:pt x="2369" y="2234"/>
                    <a:pt x="2384" y="2234"/>
                  </a:cubicBezTo>
                  <a:cubicBezTo>
                    <a:pt x="2421" y="2227"/>
                    <a:pt x="2436" y="2197"/>
                    <a:pt x="2465" y="2190"/>
                  </a:cubicBezTo>
                  <a:cubicBezTo>
                    <a:pt x="2436" y="2160"/>
                    <a:pt x="2428" y="2182"/>
                    <a:pt x="2421" y="2138"/>
                  </a:cubicBezTo>
                  <a:cubicBezTo>
                    <a:pt x="2421" y="2101"/>
                    <a:pt x="2391" y="2101"/>
                    <a:pt x="2361" y="2079"/>
                  </a:cubicBezTo>
                  <a:cubicBezTo>
                    <a:pt x="2376" y="2056"/>
                    <a:pt x="2406" y="2064"/>
                    <a:pt x="2391" y="2027"/>
                  </a:cubicBezTo>
                  <a:cubicBezTo>
                    <a:pt x="2376" y="2004"/>
                    <a:pt x="2324" y="1989"/>
                    <a:pt x="2332" y="1960"/>
                  </a:cubicBezTo>
                  <a:cubicBezTo>
                    <a:pt x="2317" y="1952"/>
                    <a:pt x="2302" y="1960"/>
                    <a:pt x="2280" y="1960"/>
                  </a:cubicBezTo>
                  <a:cubicBezTo>
                    <a:pt x="2287" y="1945"/>
                    <a:pt x="2287" y="1930"/>
                    <a:pt x="2287" y="1915"/>
                  </a:cubicBezTo>
                  <a:cubicBezTo>
                    <a:pt x="2258" y="1908"/>
                    <a:pt x="2228" y="1893"/>
                    <a:pt x="2213" y="1871"/>
                  </a:cubicBezTo>
                  <a:cubicBezTo>
                    <a:pt x="2198" y="1863"/>
                    <a:pt x="2176" y="1841"/>
                    <a:pt x="2168" y="1826"/>
                  </a:cubicBezTo>
                  <a:cubicBezTo>
                    <a:pt x="2131" y="1775"/>
                    <a:pt x="2176" y="1730"/>
                    <a:pt x="2220" y="1715"/>
                  </a:cubicBezTo>
                  <a:cubicBezTo>
                    <a:pt x="2228" y="1678"/>
                    <a:pt x="2139" y="1686"/>
                    <a:pt x="2116" y="1686"/>
                  </a:cubicBezTo>
                  <a:cubicBezTo>
                    <a:pt x="2116" y="1686"/>
                    <a:pt x="2116" y="1693"/>
                    <a:pt x="2109" y="1693"/>
                  </a:cubicBezTo>
                  <a:cubicBezTo>
                    <a:pt x="2094" y="1701"/>
                    <a:pt x="2087" y="1686"/>
                    <a:pt x="2094" y="1671"/>
                  </a:cubicBezTo>
                  <a:cubicBezTo>
                    <a:pt x="2050" y="1671"/>
                    <a:pt x="2013" y="1693"/>
                    <a:pt x="1983" y="1649"/>
                  </a:cubicBezTo>
                  <a:cubicBezTo>
                    <a:pt x="1968" y="1619"/>
                    <a:pt x="1953" y="1597"/>
                    <a:pt x="1908" y="1604"/>
                  </a:cubicBezTo>
                  <a:cubicBezTo>
                    <a:pt x="1894" y="1560"/>
                    <a:pt x="1864" y="1560"/>
                    <a:pt x="1819" y="1560"/>
                  </a:cubicBezTo>
                  <a:cubicBezTo>
                    <a:pt x="1797" y="1560"/>
                    <a:pt x="1790" y="1552"/>
                    <a:pt x="1790" y="1537"/>
                  </a:cubicBezTo>
                  <a:cubicBezTo>
                    <a:pt x="1790" y="1515"/>
                    <a:pt x="1753" y="1523"/>
                    <a:pt x="1738" y="1523"/>
                  </a:cubicBezTo>
                  <a:cubicBezTo>
                    <a:pt x="1738" y="1500"/>
                    <a:pt x="1745" y="1456"/>
                    <a:pt x="1760" y="1441"/>
                  </a:cubicBezTo>
                  <a:cubicBezTo>
                    <a:pt x="1805" y="1441"/>
                    <a:pt x="1797" y="1344"/>
                    <a:pt x="1767" y="1322"/>
                  </a:cubicBezTo>
                  <a:cubicBezTo>
                    <a:pt x="1805" y="1322"/>
                    <a:pt x="1842" y="1322"/>
                    <a:pt x="1879" y="1322"/>
                  </a:cubicBezTo>
                  <a:cubicBezTo>
                    <a:pt x="1886" y="1300"/>
                    <a:pt x="1864" y="1285"/>
                    <a:pt x="1871" y="1263"/>
                  </a:cubicBezTo>
                  <a:cubicBezTo>
                    <a:pt x="1901" y="1255"/>
                    <a:pt x="1931" y="1255"/>
                    <a:pt x="1961" y="1263"/>
                  </a:cubicBezTo>
                  <a:cubicBezTo>
                    <a:pt x="1961" y="1322"/>
                    <a:pt x="1983" y="1344"/>
                    <a:pt x="2050" y="1344"/>
                  </a:cubicBezTo>
                  <a:cubicBezTo>
                    <a:pt x="2072" y="1344"/>
                    <a:pt x="2087" y="1344"/>
                    <a:pt x="2094" y="1315"/>
                  </a:cubicBezTo>
                  <a:cubicBezTo>
                    <a:pt x="2102" y="1278"/>
                    <a:pt x="2116" y="1270"/>
                    <a:pt x="2146" y="1248"/>
                  </a:cubicBezTo>
                  <a:cubicBezTo>
                    <a:pt x="2183" y="1225"/>
                    <a:pt x="2213" y="1196"/>
                    <a:pt x="2250" y="1181"/>
                  </a:cubicBezTo>
                  <a:cubicBezTo>
                    <a:pt x="2280" y="1166"/>
                    <a:pt x="2317" y="1166"/>
                    <a:pt x="2354" y="1159"/>
                  </a:cubicBezTo>
                  <a:cubicBezTo>
                    <a:pt x="2399" y="1151"/>
                    <a:pt x="2376" y="1025"/>
                    <a:pt x="2443" y="1084"/>
                  </a:cubicBezTo>
                  <a:cubicBezTo>
                    <a:pt x="2443" y="1062"/>
                    <a:pt x="2436" y="1025"/>
                    <a:pt x="2465" y="1025"/>
                  </a:cubicBezTo>
                  <a:cubicBezTo>
                    <a:pt x="2518" y="1032"/>
                    <a:pt x="2562" y="1070"/>
                    <a:pt x="2621" y="1070"/>
                  </a:cubicBezTo>
                  <a:cubicBezTo>
                    <a:pt x="2621" y="1047"/>
                    <a:pt x="2621" y="1025"/>
                    <a:pt x="2599" y="1018"/>
                  </a:cubicBezTo>
                  <a:cubicBezTo>
                    <a:pt x="2629" y="1018"/>
                    <a:pt x="2651" y="1032"/>
                    <a:pt x="2673" y="1032"/>
                  </a:cubicBezTo>
                  <a:cubicBezTo>
                    <a:pt x="2673" y="1018"/>
                    <a:pt x="2681" y="1003"/>
                    <a:pt x="2681" y="988"/>
                  </a:cubicBezTo>
                  <a:cubicBezTo>
                    <a:pt x="2688" y="973"/>
                    <a:pt x="2696" y="973"/>
                    <a:pt x="2696" y="951"/>
                  </a:cubicBezTo>
                  <a:cubicBezTo>
                    <a:pt x="2696" y="936"/>
                    <a:pt x="2651" y="891"/>
                    <a:pt x="2673" y="891"/>
                  </a:cubicBezTo>
                  <a:cubicBezTo>
                    <a:pt x="2696" y="884"/>
                    <a:pt x="2733" y="891"/>
                    <a:pt x="2748" y="899"/>
                  </a:cubicBezTo>
                  <a:cubicBezTo>
                    <a:pt x="2777" y="914"/>
                    <a:pt x="2770" y="943"/>
                    <a:pt x="2815" y="943"/>
                  </a:cubicBezTo>
                  <a:cubicBezTo>
                    <a:pt x="2815" y="928"/>
                    <a:pt x="2815" y="914"/>
                    <a:pt x="2815" y="899"/>
                  </a:cubicBezTo>
                  <a:cubicBezTo>
                    <a:pt x="2822" y="899"/>
                    <a:pt x="2822" y="899"/>
                    <a:pt x="2822" y="899"/>
                  </a:cubicBezTo>
                  <a:cubicBezTo>
                    <a:pt x="2829" y="862"/>
                    <a:pt x="2822" y="802"/>
                    <a:pt x="2881" y="839"/>
                  </a:cubicBezTo>
                  <a:cubicBezTo>
                    <a:pt x="2874" y="802"/>
                    <a:pt x="2918" y="802"/>
                    <a:pt x="2948" y="802"/>
                  </a:cubicBezTo>
                  <a:cubicBezTo>
                    <a:pt x="2941" y="787"/>
                    <a:pt x="2933" y="773"/>
                    <a:pt x="2911" y="773"/>
                  </a:cubicBezTo>
                  <a:cubicBezTo>
                    <a:pt x="2911" y="750"/>
                    <a:pt x="2963" y="728"/>
                    <a:pt x="2970" y="706"/>
                  </a:cubicBezTo>
                  <a:cubicBezTo>
                    <a:pt x="3008" y="661"/>
                    <a:pt x="3022" y="639"/>
                    <a:pt x="3022" y="579"/>
                  </a:cubicBezTo>
                  <a:cubicBezTo>
                    <a:pt x="2955" y="565"/>
                    <a:pt x="3015" y="527"/>
                    <a:pt x="3000" y="505"/>
                  </a:cubicBezTo>
                  <a:cubicBezTo>
                    <a:pt x="3022" y="498"/>
                    <a:pt x="3052" y="505"/>
                    <a:pt x="3074" y="505"/>
                  </a:cubicBezTo>
                  <a:cubicBezTo>
                    <a:pt x="3074" y="476"/>
                    <a:pt x="3089" y="438"/>
                    <a:pt x="3074" y="409"/>
                  </a:cubicBezTo>
                  <a:cubicBezTo>
                    <a:pt x="3060" y="386"/>
                    <a:pt x="3015" y="386"/>
                    <a:pt x="3030" y="349"/>
                  </a:cubicBezTo>
                  <a:cubicBezTo>
                    <a:pt x="3037" y="349"/>
                    <a:pt x="3045" y="342"/>
                    <a:pt x="3052" y="334"/>
                  </a:cubicBezTo>
                  <a:cubicBezTo>
                    <a:pt x="3060" y="275"/>
                    <a:pt x="3082" y="201"/>
                    <a:pt x="3045" y="141"/>
                  </a:cubicBezTo>
                  <a:cubicBezTo>
                    <a:pt x="3030" y="126"/>
                    <a:pt x="2985" y="97"/>
                    <a:pt x="2985" y="74"/>
                  </a:cubicBezTo>
                  <a:cubicBezTo>
                    <a:pt x="2985" y="74"/>
                    <a:pt x="2985" y="74"/>
                    <a:pt x="2985" y="67"/>
                  </a:cubicBezTo>
                  <a:cubicBezTo>
                    <a:pt x="2955" y="60"/>
                    <a:pt x="2918" y="52"/>
                    <a:pt x="2911" y="45"/>
                  </a:cubicBezTo>
                  <a:cubicBezTo>
                    <a:pt x="2874" y="15"/>
                    <a:pt x="2829" y="0"/>
                    <a:pt x="2785" y="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1" name="Freeform 31">
              <a:extLst>
                <a:ext uri="{FF2B5EF4-FFF2-40B4-BE49-F238E27FC236}">
                  <a16:creationId xmlns:a16="http://schemas.microsoft.com/office/drawing/2014/main" id="{41637088-838A-E843-8E48-E2C000FDF44A}"/>
                </a:ext>
              </a:extLst>
            </p:cNvPr>
            <p:cNvSpPr>
              <a:spLocks noChangeArrowheads="1"/>
            </p:cNvSpPr>
            <p:nvPr/>
          </p:nvSpPr>
          <p:spPr bwMode="auto">
            <a:xfrm>
              <a:off x="13014226" y="8608482"/>
              <a:ext cx="9531" cy="7621"/>
            </a:xfrm>
            <a:custGeom>
              <a:avLst/>
              <a:gdLst>
                <a:gd name="T0" fmla="*/ 22 w 23"/>
                <a:gd name="T1" fmla="*/ 0 h 16"/>
                <a:gd name="T2" fmla="*/ 22 w 23"/>
                <a:gd name="T3" fmla="*/ 0 h 16"/>
                <a:gd name="T4" fmla="*/ 0 w 23"/>
                <a:gd name="T5" fmla="*/ 15 h 16"/>
                <a:gd name="T6" fmla="*/ 22 w 23"/>
                <a:gd name="T7" fmla="*/ 0 h 16"/>
              </a:gdLst>
              <a:ahLst/>
              <a:cxnLst>
                <a:cxn ang="0">
                  <a:pos x="T0" y="T1"/>
                </a:cxn>
                <a:cxn ang="0">
                  <a:pos x="T2" y="T3"/>
                </a:cxn>
                <a:cxn ang="0">
                  <a:pos x="T4" y="T5"/>
                </a:cxn>
                <a:cxn ang="0">
                  <a:pos x="T6" y="T7"/>
                </a:cxn>
              </a:cxnLst>
              <a:rect l="0" t="0" r="r" b="b"/>
              <a:pathLst>
                <a:path w="23" h="16">
                  <a:moveTo>
                    <a:pt x="22" y="0"/>
                  </a:moveTo>
                  <a:lnTo>
                    <a:pt x="22" y="0"/>
                  </a:lnTo>
                  <a:cubicBezTo>
                    <a:pt x="15" y="8"/>
                    <a:pt x="8" y="8"/>
                    <a:pt x="0" y="15"/>
                  </a:cubicBezTo>
                  <a:cubicBezTo>
                    <a:pt x="8" y="15"/>
                    <a:pt x="22" y="8"/>
                    <a:pt x="22" y="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2" name="Freeform 32">
              <a:extLst>
                <a:ext uri="{FF2B5EF4-FFF2-40B4-BE49-F238E27FC236}">
                  <a16:creationId xmlns:a16="http://schemas.microsoft.com/office/drawing/2014/main" id="{095C1D31-F3A9-C742-A5B4-DF7F1BD551A3}"/>
                </a:ext>
              </a:extLst>
            </p:cNvPr>
            <p:cNvSpPr>
              <a:spLocks noChangeArrowheads="1"/>
            </p:cNvSpPr>
            <p:nvPr/>
          </p:nvSpPr>
          <p:spPr bwMode="auto">
            <a:xfrm>
              <a:off x="10680835" y="5602238"/>
              <a:ext cx="116287" cy="129546"/>
            </a:xfrm>
            <a:custGeom>
              <a:avLst/>
              <a:gdLst>
                <a:gd name="T0" fmla="*/ 149 w 269"/>
                <a:gd name="T1" fmla="*/ 8 h 298"/>
                <a:gd name="T2" fmla="*/ 149 w 269"/>
                <a:gd name="T3" fmla="*/ 8 h 298"/>
                <a:gd name="T4" fmla="*/ 112 w 269"/>
                <a:gd name="T5" fmla="*/ 8 h 298"/>
                <a:gd name="T6" fmla="*/ 97 w 269"/>
                <a:gd name="T7" fmla="*/ 30 h 298"/>
                <a:gd name="T8" fmla="*/ 75 w 269"/>
                <a:gd name="T9" fmla="*/ 23 h 298"/>
                <a:gd name="T10" fmla="*/ 52 w 269"/>
                <a:gd name="T11" fmla="*/ 45 h 298"/>
                <a:gd name="T12" fmla="*/ 60 w 269"/>
                <a:gd name="T13" fmla="*/ 82 h 298"/>
                <a:gd name="T14" fmla="*/ 60 w 269"/>
                <a:gd name="T15" fmla="*/ 104 h 298"/>
                <a:gd name="T16" fmla="*/ 60 w 269"/>
                <a:gd name="T17" fmla="*/ 112 h 298"/>
                <a:gd name="T18" fmla="*/ 60 w 269"/>
                <a:gd name="T19" fmla="*/ 126 h 298"/>
                <a:gd name="T20" fmla="*/ 45 w 269"/>
                <a:gd name="T21" fmla="*/ 134 h 298"/>
                <a:gd name="T22" fmla="*/ 37 w 269"/>
                <a:gd name="T23" fmla="*/ 149 h 298"/>
                <a:gd name="T24" fmla="*/ 22 w 269"/>
                <a:gd name="T25" fmla="*/ 149 h 298"/>
                <a:gd name="T26" fmla="*/ 15 w 269"/>
                <a:gd name="T27" fmla="*/ 171 h 298"/>
                <a:gd name="T28" fmla="*/ 0 w 269"/>
                <a:gd name="T29" fmla="*/ 186 h 298"/>
                <a:gd name="T30" fmla="*/ 8 w 269"/>
                <a:gd name="T31" fmla="*/ 201 h 298"/>
                <a:gd name="T32" fmla="*/ 22 w 269"/>
                <a:gd name="T33" fmla="*/ 215 h 298"/>
                <a:gd name="T34" fmla="*/ 22 w 269"/>
                <a:gd name="T35" fmla="*/ 223 h 298"/>
                <a:gd name="T36" fmla="*/ 45 w 269"/>
                <a:gd name="T37" fmla="*/ 223 h 298"/>
                <a:gd name="T38" fmla="*/ 67 w 269"/>
                <a:gd name="T39" fmla="*/ 215 h 298"/>
                <a:gd name="T40" fmla="*/ 82 w 269"/>
                <a:gd name="T41" fmla="*/ 215 h 298"/>
                <a:gd name="T42" fmla="*/ 90 w 269"/>
                <a:gd name="T43" fmla="*/ 215 h 298"/>
                <a:gd name="T44" fmla="*/ 97 w 269"/>
                <a:gd name="T45" fmla="*/ 208 h 298"/>
                <a:gd name="T46" fmla="*/ 112 w 269"/>
                <a:gd name="T47" fmla="*/ 223 h 298"/>
                <a:gd name="T48" fmla="*/ 127 w 269"/>
                <a:gd name="T49" fmla="*/ 223 h 298"/>
                <a:gd name="T50" fmla="*/ 127 w 269"/>
                <a:gd name="T51" fmla="*/ 230 h 298"/>
                <a:gd name="T52" fmla="*/ 141 w 269"/>
                <a:gd name="T53" fmla="*/ 230 h 298"/>
                <a:gd name="T54" fmla="*/ 141 w 269"/>
                <a:gd name="T55" fmla="*/ 245 h 298"/>
                <a:gd name="T56" fmla="*/ 141 w 269"/>
                <a:gd name="T57" fmla="*/ 260 h 298"/>
                <a:gd name="T58" fmla="*/ 156 w 269"/>
                <a:gd name="T59" fmla="*/ 275 h 298"/>
                <a:gd name="T60" fmla="*/ 164 w 269"/>
                <a:gd name="T61" fmla="*/ 282 h 298"/>
                <a:gd name="T62" fmla="*/ 164 w 269"/>
                <a:gd name="T63" fmla="*/ 290 h 298"/>
                <a:gd name="T64" fmla="*/ 208 w 269"/>
                <a:gd name="T65" fmla="*/ 275 h 298"/>
                <a:gd name="T66" fmla="*/ 208 w 269"/>
                <a:gd name="T67" fmla="*/ 245 h 298"/>
                <a:gd name="T68" fmla="*/ 230 w 269"/>
                <a:gd name="T69" fmla="*/ 238 h 298"/>
                <a:gd name="T70" fmla="*/ 245 w 269"/>
                <a:gd name="T71" fmla="*/ 245 h 298"/>
                <a:gd name="T72" fmla="*/ 245 w 269"/>
                <a:gd name="T73" fmla="*/ 245 h 298"/>
                <a:gd name="T74" fmla="*/ 208 w 269"/>
                <a:gd name="T75" fmla="*/ 208 h 298"/>
                <a:gd name="T76" fmla="*/ 245 w 269"/>
                <a:gd name="T77" fmla="*/ 245 h 298"/>
                <a:gd name="T78" fmla="*/ 245 w 269"/>
                <a:gd name="T79" fmla="*/ 208 h 298"/>
                <a:gd name="T80" fmla="*/ 245 w 269"/>
                <a:gd name="T81" fmla="*/ 178 h 298"/>
                <a:gd name="T82" fmla="*/ 245 w 269"/>
                <a:gd name="T83" fmla="*/ 149 h 298"/>
                <a:gd name="T84" fmla="*/ 245 w 269"/>
                <a:gd name="T85" fmla="*/ 126 h 298"/>
                <a:gd name="T86" fmla="*/ 245 w 269"/>
                <a:gd name="T87" fmla="*/ 104 h 298"/>
                <a:gd name="T88" fmla="*/ 230 w 269"/>
                <a:gd name="T89" fmla="*/ 104 h 298"/>
                <a:gd name="T90" fmla="*/ 216 w 269"/>
                <a:gd name="T91" fmla="*/ 89 h 298"/>
                <a:gd name="T92" fmla="*/ 216 w 269"/>
                <a:gd name="T93" fmla="*/ 82 h 298"/>
                <a:gd name="T94" fmla="*/ 208 w 269"/>
                <a:gd name="T95" fmla="*/ 82 h 298"/>
                <a:gd name="T96" fmla="*/ 201 w 269"/>
                <a:gd name="T97" fmla="*/ 67 h 298"/>
                <a:gd name="T98" fmla="*/ 201 w 269"/>
                <a:gd name="T99" fmla="*/ 60 h 298"/>
                <a:gd name="T100" fmla="*/ 193 w 269"/>
                <a:gd name="T101" fmla="*/ 60 h 298"/>
                <a:gd name="T102" fmla="*/ 186 w 269"/>
                <a:gd name="T103" fmla="*/ 45 h 298"/>
                <a:gd name="T104" fmla="*/ 193 w 269"/>
                <a:gd name="T105" fmla="*/ 37 h 298"/>
                <a:gd name="T106" fmla="*/ 178 w 269"/>
                <a:gd name="T107" fmla="*/ 15 h 298"/>
                <a:gd name="T108" fmla="*/ 164 w 269"/>
                <a:gd name="T109" fmla="*/ 23 h 298"/>
                <a:gd name="T110" fmla="*/ 156 w 269"/>
                <a:gd name="T111" fmla="*/ 15 h 298"/>
                <a:gd name="T112" fmla="*/ 156 w 269"/>
                <a:gd name="T113" fmla="*/ 60 h 298"/>
                <a:gd name="T114" fmla="*/ 156 w 269"/>
                <a:gd name="T115" fmla="*/ 15 h 298"/>
                <a:gd name="T116" fmla="*/ 149 w 269"/>
                <a:gd name="T117" fmla="*/ 15 h 298"/>
                <a:gd name="T118" fmla="*/ 149 w 269"/>
                <a:gd name="T119" fmla="*/ 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9" h="298">
                  <a:moveTo>
                    <a:pt x="149" y="8"/>
                  </a:moveTo>
                  <a:lnTo>
                    <a:pt x="149" y="8"/>
                  </a:lnTo>
                  <a:cubicBezTo>
                    <a:pt x="134" y="8"/>
                    <a:pt x="119" y="0"/>
                    <a:pt x="112" y="8"/>
                  </a:cubicBezTo>
                  <a:cubicBezTo>
                    <a:pt x="104" y="15"/>
                    <a:pt x="104" y="23"/>
                    <a:pt x="97" y="30"/>
                  </a:cubicBezTo>
                  <a:cubicBezTo>
                    <a:pt x="90" y="30"/>
                    <a:pt x="82" y="23"/>
                    <a:pt x="75" y="23"/>
                  </a:cubicBezTo>
                  <a:cubicBezTo>
                    <a:pt x="67" y="30"/>
                    <a:pt x="60" y="37"/>
                    <a:pt x="52" y="45"/>
                  </a:cubicBezTo>
                  <a:cubicBezTo>
                    <a:pt x="52" y="52"/>
                    <a:pt x="52" y="75"/>
                    <a:pt x="60" y="82"/>
                  </a:cubicBezTo>
                  <a:cubicBezTo>
                    <a:pt x="67" y="89"/>
                    <a:pt x="52" y="97"/>
                    <a:pt x="60" y="104"/>
                  </a:cubicBezTo>
                  <a:cubicBezTo>
                    <a:pt x="60" y="104"/>
                    <a:pt x="67" y="104"/>
                    <a:pt x="60" y="112"/>
                  </a:cubicBezTo>
                  <a:lnTo>
                    <a:pt x="60" y="126"/>
                  </a:lnTo>
                  <a:cubicBezTo>
                    <a:pt x="52" y="126"/>
                    <a:pt x="45" y="126"/>
                    <a:pt x="45" y="134"/>
                  </a:cubicBezTo>
                  <a:cubicBezTo>
                    <a:pt x="37" y="141"/>
                    <a:pt x="45" y="141"/>
                    <a:pt x="37" y="149"/>
                  </a:cubicBezTo>
                  <a:cubicBezTo>
                    <a:pt x="30" y="149"/>
                    <a:pt x="22" y="149"/>
                    <a:pt x="22" y="149"/>
                  </a:cubicBezTo>
                  <a:cubicBezTo>
                    <a:pt x="15" y="156"/>
                    <a:pt x="15" y="164"/>
                    <a:pt x="15" y="171"/>
                  </a:cubicBezTo>
                  <a:cubicBezTo>
                    <a:pt x="8" y="178"/>
                    <a:pt x="0" y="171"/>
                    <a:pt x="0" y="186"/>
                  </a:cubicBezTo>
                  <a:cubicBezTo>
                    <a:pt x="0" y="193"/>
                    <a:pt x="0" y="201"/>
                    <a:pt x="8" y="201"/>
                  </a:cubicBezTo>
                  <a:cubicBezTo>
                    <a:pt x="15" y="201"/>
                    <a:pt x="22" y="215"/>
                    <a:pt x="22" y="215"/>
                  </a:cubicBezTo>
                  <a:cubicBezTo>
                    <a:pt x="15" y="223"/>
                    <a:pt x="15" y="230"/>
                    <a:pt x="22" y="223"/>
                  </a:cubicBezTo>
                  <a:cubicBezTo>
                    <a:pt x="30" y="223"/>
                    <a:pt x="37" y="223"/>
                    <a:pt x="45" y="223"/>
                  </a:cubicBezTo>
                  <a:cubicBezTo>
                    <a:pt x="60" y="223"/>
                    <a:pt x="60" y="223"/>
                    <a:pt x="67" y="215"/>
                  </a:cubicBezTo>
                  <a:cubicBezTo>
                    <a:pt x="75" y="215"/>
                    <a:pt x="75" y="223"/>
                    <a:pt x="82" y="215"/>
                  </a:cubicBezTo>
                  <a:cubicBezTo>
                    <a:pt x="90" y="215"/>
                    <a:pt x="90" y="215"/>
                    <a:pt x="90" y="215"/>
                  </a:cubicBezTo>
                  <a:cubicBezTo>
                    <a:pt x="75" y="208"/>
                    <a:pt x="90" y="201"/>
                    <a:pt x="97" y="208"/>
                  </a:cubicBezTo>
                  <a:cubicBezTo>
                    <a:pt x="97" y="215"/>
                    <a:pt x="104" y="223"/>
                    <a:pt x="112" y="223"/>
                  </a:cubicBezTo>
                  <a:cubicBezTo>
                    <a:pt x="119" y="223"/>
                    <a:pt x="119" y="223"/>
                    <a:pt x="127" y="223"/>
                  </a:cubicBezTo>
                  <a:lnTo>
                    <a:pt x="127" y="230"/>
                  </a:lnTo>
                  <a:cubicBezTo>
                    <a:pt x="134" y="230"/>
                    <a:pt x="141" y="230"/>
                    <a:pt x="141" y="230"/>
                  </a:cubicBezTo>
                  <a:cubicBezTo>
                    <a:pt x="141" y="238"/>
                    <a:pt x="141" y="238"/>
                    <a:pt x="141" y="245"/>
                  </a:cubicBezTo>
                  <a:cubicBezTo>
                    <a:pt x="134" y="253"/>
                    <a:pt x="134" y="260"/>
                    <a:pt x="141" y="260"/>
                  </a:cubicBezTo>
                  <a:cubicBezTo>
                    <a:pt x="141" y="267"/>
                    <a:pt x="156" y="267"/>
                    <a:pt x="156" y="275"/>
                  </a:cubicBezTo>
                  <a:cubicBezTo>
                    <a:pt x="156" y="282"/>
                    <a:pt x="156" y="282"/>
                    <a:pt x="164" y="282"/>
                  </a:cubicBezTo>
                  <a:cubicBezTo>
                    <a:pt x="164" y="290"/>
                    <a:pt x="164" y="290"/>
                    <a:pt x="164" y="290"/>
                  </a:cubicBezTo>
                  <a:cubicBezTo>
                    <a:pt x="178" y="297"/>
                    <a:pt x="201" y="282"/>
                    <a:pt x="208" y="275"/>
                  </a:cubicBezTo>
                  <a:cubicBezTo>
                    <a:pt x="208" y="260"/>
                    <a:pt x="193" y="260"/>
                    <a:pt x="208" y="245"/>
                  </a:cubicBezTo>
                  <a:cubicBezTo>
                    <a:pt x="216" y="245"/>
                    <a:pt x="223" y="238"/>
                    <a:pt x="230" y="238"/>
                  </a:cubicBezTo>
                  <a:cubicBezTo>
                    <a:pt x="238" y="245"/>
                    <a:pt x="238" y="253"/>
                    <a:pt x="245" y="245"/>
                  </a:cubicBezTo>
                  <a:lnTo>
                    <a:pt x="245" y="245"/>
                  </a:lnTo>
                  <a:cubicBezTo>
                    <a:pt x="230" y="230"/>
                    <a:pt x="216" y="208"/>
                    <a:pt x="208" y="208"/>
                  </a:cubicBezTo>
                  <a:cubicBezTo>
                    <a:pt x="216" y="208"/>
                    <a:pt x="230" y="230"/>
                    <a:pt x="245" y="245"/>
                  </a:cubicBezTo>
                  <a:cubicBezTo>
                    <a:pt x="260" y="230"/>
                    <a:pt x="253" y="215"/>
                    <a:pt x="245" y="208"/>
                  </a:cubicBezTo>
                  <a:cubicBezTo>
                    <a:pt x="230" y="201"/>
                    <a:pt x="230" y="186"/>
                    <a:pt x="245" y="178"/>
                  </a:cubicBezTo>
                  <a:cubicBezTo>
                    <a:pt x="268" y="171"/>
                    <a:pt x="253" y="164"/>
                    <a:pt x="245" y="149"/>
                  </a:cubicBezTo>
                  <a:cubicBezTo>
                    <a:pt x="245" y="141"/>
                    <a:pt x="245" y="134"/>
                    <a:pt x="245" y="126"/>
                  </a:cubicBezTo>
                  <a:cubicBezTo>
                    <a:pt x="253" y="126"/>
                    <a:pt x="253" y="112"/>
                    <a:pt x="245" y="104"/>
                  </a:cubicBezTo>
                  <a:cubicBezTo>
                    <a:pt x="238" y="104"/>
                    <a:pt x="230" y="119"/>
                    <a:pt x="230" y="104"/>
                  </a:cubicBezTo>
                  <a:cubicBezTo>
                    <a:pt x="223" y="97"/>
                    <a:pt x="223" y="97"/>
                    <a:pt x="216" y="89"/>
                  </a:cubicBezTo>
                  <a:cubicBezTo>
                    <a:pt x="216" y="89"/>
                    <a:pt x="216" y="89"/>
                    <a:pt x="216" y="82"/>
                  </a:cubicBezTo>
                  <a:cubicBezTo>
                    <a:pt x="208" y="82"/>
                    <a:pt x="208" y="82"/>
                    <a:pt x="208" y="82"/>
                  </a:cubicBezTo>
                  <a:cubicBezTo>
                    <a:pt x="201" y="75"/>
                    <a:pt x="201" y="67"/>
                    <a:pt x="201" y="67"/>
                  </a:cubicBezTo>
                  <a:cubicBezTo>
                    <a:pt x="201" y="67"/>
                    <a:pt x="201" y="67"/>
                    <a:pt x="201" y="60"/>
                  </a:cubicBezTo>
                  <a:lnTo>
                    <a:pt x="193" y="60"/>
                  </a:lnTo>
                  <a:cubicBezTo>
                    <a:pt x="193" y="60"/>
                    <a:pt x="178" y="52"/>
                    <a:pt x="186" y="45"/>
                  </a:cubicBezTo>
                  <a:cubicBezTo>
                    <a:pt x="186" y="37"/>
                    <a:pt x="201" y="52"/>
                    <a:pt x="193" y="37"/>
                  </a:cubicBezTo>
                  <a:cubicBezTo>
                    <a:pt x="193" y="37"/>
                    <a:pt x="186" y="15"/>
                    <a:pt x="178" y="15"/>
                  </a:cubicBezTo>
                  <a:cubicBezTo>
                    <a:pt x="171" y="15"/>
                    <a:pt x="171" y="23"/>
                    <a:pt x="164" y="23"/>
                  </a:cubicBezTo>
                  <a:cubicBezTo>
                    <a:pt x="164" y="23"/>
                    <a:pt x="156" y="23"/>
                    <a:pt x="156" y="15"/>
                  </a:cubicBezTo>
                  <a:cubicBezTo>
                    <a:pt x="156" y="30"/>
                    <a:pt x="156" y="45"/>
                    <a:pt x="156" y="60"/>
                  </a:cubicBezTo>
                  <a:cubicBezTo>
                    <a:pt x="156" y="45"/>
                    <a:pt x="156" y="30"/>
                    <a:pt x="156" y="15"/>
                  </a:cubicBezTo>
                  <a:lnTo>
                    <a:pt x="149" y="15"/>
                  </a:lnTo>
                  <a:cubicBezTo>
                    <a:pt x="149" y="15"/>
                    <a:pt x="149" y="15"/>
                    <a:pt x="149" y="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3" name="Freeform 33">
              <a:extLst>
                <a:ext uri="{FF2B5EF4-FFF2-40B4-BE49-F238E27FC236}">
                  <a16:creationId xmlns:a16="http://schemas.microsoft.com/office/drawing/2014/main" id="{7F309010-6325-5D47-BF59-747657CDE243}"/>
                </a:ext>
              </a:extLst>
            </p:cNvPr>
            <p:cNvSpPr>
              <a:spLocks noChangeArrowheads="1"/>
            </p:cNvSpPr>
            <p:nvPr/>
          </p:nvSpPr>
          <p:spPr bwMode="auto">
            <a:xfrm>
              <a:off x="9672366" y="2927480"/>
              <a:ext cx="2077938" cy="1560276"/>
            </a:xfrm>
            <a:custGeom>
              <a:avLst/>
              <a:gdLst>
                <a:gd name="T0" fmla="*/ 1760 w 4806"/>
                <a:gd name="T1" fmla="*/ 3431 h 3610"/>
                <a:gd name="T2" fmla="*/ 1812 w 4806"/>
                <a:gd name="T3" fmla="*/ 3394 h 3610"/>
                <a:gd name="T4" fmla="*/ 1842 w 4806"/>
                <a:gd name="T5" fmla="*/ 3149 h 3610"/>
                <a:gd name="T6" fmla="*/ 1983 w 4806"/>
                <a:gd name="T7" fmla="*/ 3089 h 3610"/>
                <a:gd name="T8" fmla="*/ 2303 w 4806"/>
                <a:gd name="T9" fmla="*/ 2918 h 3610"/>
                <a:gd name="T10" fmla="*/ 2644 w 4806"/>
                <a:gd name="T11" fmla="*/ 3104 h 3610"/>
                <a:gd name="T12" fmla="*/ 3105 w 4806"/>
                <a:gd name="T13" fmla="*/ 3111 h 3610"/>
                <a:gd name="T14" fmla="*/ 3275 w 4806"/>
                <a:gd name="T15" fmla="*/ 3371 h 3610"/>
                <a:gd name="T16" fmla="*/ 3454 w 4806"/>
                <a:gd name="T17" fmla="*/ 3490 h 3610"/>
                <a:gd name="T18" fmla="*/ 3595 w 4806"/>
                <a:gd name="T19" fmla="*/ 3564 h 3610"/>
                <a:gd name="T20" fmla="*/ 3706 w 4806"/>
                <a:gd name="T21" fmla="*/ 3357 h 3610"/>
                <a:gd name="T22" fmla="*/ 3773 w 4806"/>
                <a:gd name="T23" fmla="*/ 3512 h 3610"/>
                <a:gd name="T24" fmla="*/ 3951 w 4806"/>
                <a:gd name="T25" fmla="*/ 3520 h 3610"/>
                <a:gd name="T26" fmla="*/ 4159 w 4806"/>
                <a:gd name="T27" fmla="*/ 3394 h 3610"/>
                <a:gd name="T28" fmla="*/ 4181 w 4806"/>
                <a:gd name="T29" fmla="*/ 3163 h 3610"/>
                <a:gd name="T30" fmla="*/ 3884 w 4806"/>
                <a:gd name="T31" fmla="*/ 2629 h 3610"/>
                <a:gd name="T32" fmla="*/ 3959 w 4806"/>
                <a:gd name="T33" fmla="*/ 2309 h 3610"/>
                <a:gd name="T34" fmla="*/ 4204 w 4806"/>
                <a:gd name="T35" fmla="*/ 2302 h 3610"/>
                <a:gd name="T36" fmla="*/ 4263 w 4806"/>
                <a:gd name="T37" fmla="*/ 2035 h 3610"/>
                <a:gd name="T38" fmla="*/ 4619 w 4806"/>
                <a:gd name="T39" fmla="*/ 1879 h 3610"/>
                <a:gd name="T40" fmla="*/ 4761 w 4806"/>
                <a:gd name="T41" fmla="*/ 1359 h 3610"/>
                <a:gd name="T42" fmla="*/ 4642 w 4806"/>
                <a:gd name="T43" fmla="*/ 1151 h 3610"/>
                <a:gd name="T44" fmla="*/ 4115 w 4806"/>
                <a:gd name="T45" fmla="*/ 973 h 3610"/>
                <a:gd name="T46" fmla="*/ 3632 w 4806"/>
                <a:gd name="T47" fmla="*/ 1091 h 3610"/>
                <a:gd name="T48" fmla="*/ 3461 w 4806"/>
                <a:gd name="T49" fmla="*/ 1181 h 3610"/>
                <a:gd name="T50" fmla="*/ 3090 w 4806"/>
                <a:gd name="T51" fmla="*/ 1240 h 3610"/>
                <a:gd name="T52" fmla="*/ 3001 w 4806"/>
                <a:gd name="T53" fmla="*/ 1114 h 3610"/>
                <a:gd name="T54" fmla="*/ 2726 w 4806"/>
                <a:gd name="T55" fmla="*/ 995 h 3610"/>
                <a:gd name="T56" fmla="*/ 2384 w 4806"/>
                <a:gd name="T57" fmla="*/ 616 h 3610"/>
                <a:gd name="T58" fmla="*/ 2072 w 4806"/>
                <a:gd name="T59" fmla="*/ 319 h 3610"/>
                <a:gd name="T60" fmla="*/ 1760 w 4806"/>
                <a:gd name="T61" fmla="*/ 82 h 3610"/>
                <a:gd name="T62" fmla="*/ 1456 w 4806"/>
                <a:gd name="T63" fmla="*/ 37 h 3610"/>
                <a:gd name="T64" fmla="*/ 1166 w 4806"/>
                <a:gd name="T65" fmla="*/ 67 h 3610"/>
                <a:gd name="T66" fmla="*/ 847 w 4806"/>
                <a:gd name="T67" fmla="*/ 141 h 3610"/>
                <a:gd name="T68" fmla="*/ 632 w 4806"/>
                <a:gd name="T69" fmla="*/ 186 h 3610"/>
                <a:gd name="T70" fmla="*/ 320 w 4806"/>
                <a:gd name="T71" fmla="*/ 349 h 3610"/>
                <a:gd name="T72" fmla="*/ 38 w 4806"/>
                <a:gd name="T73" fmla="*/ 549 h 3610"/>
                <a:gd name="T74" fmla="*/ 60 w 4806"/>
                <a:gd name="T75" fmla="*/ 728 h 3610"/>
                <a:gd name="T76" fmla="*/ 275 w 4806"/>
                <a:gd name="T77" fmla="*/ 780 h 3610"/>
                <a:gd name="T78" fmla="*/ 424 w 4806"/>
                <a:gd name="T79" fmla="*/ 928 h 3610"/>
                <a:gd name="T80" fmla="*/ 750 w 4806"/>
                <a:gd name="T81" fmla="*/ 1062 h 3610"/>
                <a:gd name="T82" fmla="*/ 780 w 4806"/>
                <a:gd name="T83" fmla="*/ 1292 h 3610"/>
                <a:gd name="T84" fmla="*/ 877 w 4806"/>
                <a:gd name="T85" fmla="*/ 1522 h 3610"/>
                <a:gd name="T86" fmla="*/ 713 w 4806"/>
                <a:gd name="T87" fmla="*/ 1589 h 3610"/>
                <a:gd name="T88" fmla="*/ 476 w 4806"/>
                <a:gd name="T89" fmla="*/ 1753 h 3610"/>
                <a:gd name="T90" fmla="*/ 498 w 4806"/>
                <a:gd name="T91" fmla="*/ 2205 h 3610"/>
                <a:gd name="T92" fmla="*/ 498 w 4806"/>
                <a:gd name="T93" fmla="*/ 2473 h 3610"/>
                <a:gd name="T94" fmla="*/ 505 w 4806"/>
                <a:gd name="T95" fmla="*/ 2703 h 3610"/>
                <a:gd name="T96" fmla="*/ 780 w 4806"/>
                <a:gd name="T97" fmla="*/ 2963 h 3610"/>
                <a:gd name="T98" fmla="*/ 1100 w 4806"/>
                <a:gd name="T99" fmla="*/ 3119 h 3610"/>
                <a:gd name="T100" fmla="*/ 1129 w 4806"/>
                <a:gd name="T101" fmla="*/ 3230 h 3610"/>
                <a:gd name="T102" fmla="*/ 1293 w 4806"/>
                <a:gd name="T103" fmla="*/ 3349 h 3610"/>
                <a:gd name="T104" fmla="*/ 1389 w 4806"/>
                <a:gd name="T105" fmla="*/ 3327 h 3610"/>
                <a:gd name="T106" fmla="*/ 1545 w 4806"/>
                <a:gd name="T107" fmla="*/ 3497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06" h="3610">
                  <a:moveTo>
                    <a:pt x="1619" y="3520"/>
                  </a:moveTo>
                  <a:lnTo>
                    <a:pt x="1619" y="3520"/>
                  </a:lnTo>
                  <a:cubicBezTo>
                    <a:pt x="1619" y="3483"/>
                    <a:pt x="1657" y="3490"/>
                    <a:pt x="1657" y="3468"/>
                  </a:cubicBezTo>
                  <a:cubicBezTo>
                    <a:pt x="1679" y="3460"/>
                    <a:pt x="1701" y="3468"/>
                    <a:pt x="1723" y="3468"/>
                  </a:cubicBezTo>
                  <a:cubicBezTo>
                    <a:pt x="1753" y="3460"/>
                    <a:pt x="1753" y="3453"/>
                    <a:pt x="1760" y="3431"/>
                  </a:cubicBezTo>
                  <a:cubicBezTo>
                    <a:pt x="1768" y="3401"/>
                    <a:pt x="1775" y="3408"/>
                    <a:pt x="1783" y="3408"/>
                  </a:cubicBezTo>
                  <a:cubicBezTo>
                    <a:pt x="1775" y="3394"/>
                    <a:pt x="1768" y="3371"/>
                    <a:pt x="1768" y="3364"/>
                  </a:cubicBezTo>
                  <a:cubicBezTo>
                    <a:pt x="1768" y="3371"/>
                    <a:pt x="1775" y="3394"/>
                    <a:pt x="1783" y="3408"/>
                  </a:cubicBezTo>
                  <a:cubicBezTo>
                    <a:pt x="1790" y="3408"/>
                    <a:pt x="1798" y="3408"/>
                    <a:pt x="1805" y="3408"/>
                  </a:cubicBezTo>
                  <a:cubicBezTo>
                    <a:pt x="1812" y="3401"/>
                    <a:pt x="1805" y="3394"/>
                    <a:pt x="1812" y="3394"/>
                  </a:cubicBezTo>
                  <a:cubicBezTo>
                    <a:pt x="1812" y="3394"/>
                    <a:pt x="1820" y="3394"/>
                    <a:pt x="1820" y="3386"/>
                  </a:cubicBezTo>
                  <a:cubicBezTo>
                    <a:pt x="1835" y="3379"/>
                    <a:pt x="1842" y="3379"/>
                    <a:pt x="1850" y="3371"/>
                  </a:cubicBezTo>
                  <a:cubicBezTo>
                    <a:pt x="1879" y="3342"/>
                    <a:pt x="1879" y="3297"/>
                    <a:pt x="1887" y="3252"/>
                  </a:cubicBezTo>
                  <a:cubicBezTo>
                    <a:pt x="1887" y="3230"/>
                    <a:pt x="1894" y="3208"/>
                    <a:pt x="1894" y="3178"/>
                  </a:cubicBezTo>
                  <a:cubicBezTo>
                    <a:pt x="1887" y="3149"/>
                    <a:pt x="1872" y="3149"/>
                    <a:pt x="1842" y="3149"/>
                  </a:cubicBezTo>
                  <a:cubicBezTo>
                    <a:pt x="1842" y="3126"/>
                    <a:pt x="1850" y="3111"/>
                    <a:pt x="1857" y="3089"/>
                  </a:cubicBezTo>
                  <a:cubicBezTo>
                    <a:pt x="1872" y="3089"/>
                    <a:pt x="1879" y="3082"/>
                    <a:pt x="1894" y="3082"/>
                  </a:cubicBezTo>
                  <a:cubicBezTo>
                    <a:pt x="1902" y="3104"/>
                    <a:pt x="1902" y="3111"/>
                    <a:pt x="1924" y="3119"/>
                  </a:cubicBezTo>
                  <a:cubicBezTo>
                    <a:pt x="1946" y="3126"/>
                    <a:pt x="1946" y="3126"/>
                    <a:pt x="1961" y="3111"/>
                  </a:cubicBezTo>
                  <a:cubicBezTo>
                    <a:pt x="1968" y="3104"/>
                    <a:pt x="1976" y="3097"/>
                    <a:pt x="1983" y="3089"/>
                  </a:cubicBezTo>
                  <a:cubicBezTo>
                    <a:pt x="1983" y="3089"/>
                    <a:pt x="1991" y="3089"/>
                    <a:pt x="1998" y="3082"/>
                  </a:cubicBezTo>
                  <a:cubicBezTo>
                    <a:pt x="2006" y="3074"/>
                    <a:pt x="2013" y="3060"/>
                    <a:pt x="2013" y="3045"/>
                  </a:cubicBezTo>
                  <a:cubicBezTo>
                    <a:pt x="2043" y="3037"/>
                    <a:pt x="2087" y="3052"/>
                    <a:pt x="2117" y="3037"/>
                  </a:cubicBezTo>
                  <a:cubicBezTo>
                    <a:pt x="2147" y="3022"/>
                    <a:pt x="2139" y="2978"/>
                    <a:pt x="2162" y="2955"/>
                  </a:cubicBezTo>
                  <a:cubicBezTo>
                    <a:pt x="2184" y="2896"/>
                    <a:pt x="2243" y="2911"/>
                    <a:pt x="2303" y="2918"/>
                  </a:cubicBezTo>
                  <a:cubicBezTo>
                    <a:pt x="2354" y="2918"/>
                    <a:pt x="2414" y="2918"/>
                    <a:pt x="2466" y="2926"/>
                  </a:cubicBezTo>
                  <a:cubicBezTo>
                    <a:pt x="2481" y="2948"/>
                    <a:pt x="2466" y="2970"/>
                    <a:pt x="2488" y="2992"/>
                  </a:cubicBezTo>
                  <a:cubicBezTo>
                    <a:pt x="2503" y="3007"/>
                    <a:pt x="2533" y="3007"/>
                    <a:pt x="2555" y="3007"/>
                  </a:cubicBezTo>
                  <a:cubicBezTo>
                    <a:pt x="2592" y="3015"/>
                    <a:pt x="2585" y="3015"/>
                    <a:pt x="2600" y="3045"/>
                  </a:cubicBezTo>
                  <a:cubicBezTo>
                    <a:pt x="2607" y="3067"/>
                    <a:pt x="2637" y="3082"/>
                    <a:pt x="2644" y="3104"/>
                  </a:cubicBezTo>
                  <a:cubicBezTo>
                    <a:pt x="2667" y="3111"/>
                    <a:pt x="2696" y="3104"/>
                    <a:pt x="2719" y="3104"/>
                  </a:cubicBezTo>
                  <a:cubicBezTo>
                    <a:pt x="2741" y="3111"/>
                    <a:pt x="2741" y="3119"/>
                    <a:pt x="2756" y="3141"/>
                  </a:cubicBezTo>
                  <a:cubicBezTo>
                    <a:pt x="2785" y="3178"/>
                    <a:pt x="2830" y="3186"/>
                    <a:pt x="2874" y="3178"/>
                  </a:cubicBezTo>
                  <a:cubicBezTo>
                    <a:pt x="2919" y="3178"/>
                    <a:pt x="2964" y="3163"/>
                    <a:pt x="3001" y="3149"/>
                  </a:cubicBezTo>
                  <a:cubicBezTo>
                    <a:pt x="3030" y="3141"/>
                    <a:pt x="3067" y="3104"/>
                    <a:pt x="3105" y="3111"/>
                  </a:cubicBezTo>
                  <a:cubicBezTo>
                    <a:pt x="3105" y="3134"/>
                    <a:pt x="3097" y="3163"/>
                    <a:pt x="3105" y="3186"/>
                  </a:cubicBezTo>
                  <a:cubicBezTo>
                    <a:pt x="3119" y="3200"/>
                    <a:pt x="3157" y="3208"/>
                    <a:pt x="3171" y="3230"/>
                  </a:cubicBezTo>
                  <a:cubicBezTo>
                    <a:pt x="3186" y="3245"/>
                    <a:pt x="3209" y="3275"/>
                    <a:pt x="3216" y="3297"/>
                  </a:cubicBezTo>
                  <a:cubicBezTo>
                    <a:pt x="3216" y="3319"/>
                    <a:pt x="3216" y="3342"/>
                    <a:pt x="3216" y="3364"/>
                  </a:cubicBezTo>
                  <a:cubicBezTo>
                    <a:pt x="3231" y="3371"/>
                    <a:pt x="3253" y="3364"/>
                    <a:pt x="3275" y="3371"/>
                  </a:cubicBezTo>
                  <a:cubicBezTo>
                    <a:pt x="3290" y="3371"/>
                    <a:pt x="3313" y="3386"/>
                    <a:pt x="3327" y="3379"/>
                  </a:cubicBezTo>
                  <a:cubicBezTo>
                    <a:pt x="3350" y="3379"/>
                    <a:pt x="3350" y="3357"/>
                    <a:pt x="3364" y="3349"/>
                  </a:cubicBezTo>
                  <a:cubicBezTo>
                    <a:pt x="3372" y="3342"/>
                    <a:pt x="3387" y="3349"/>
                    <a:pt x="3394" y="3349"/>
                  </a:cubicBezTo>
                  <a:cubicBezTo>
                    <a:pt x="3402" y="3342"/>
                    <a:pt x="3409" y="3334"/>
                    <a:pt x="3416" y="3327"/>
                  </a:cubicBezTo>
                  <a:cubicBezTo>
                    <a:pt x="3521" y="3275"/>
                    <a:pt x="3469" y="3446"/>
                    <a:pt x="3454" y="3490"/>
                  </a:cubicBezTo>
                  <a:cubicBezTo>
                    <a:pt x="3431" y="3483"/>
                    <a:pt x="3424" y="3512"/>
                    <a:pt x="3424" y="3527"/>
                  </a:cubicBezTo>
                  <a:cubicBezTo>
                    <a:pt x="3431" y="3520"/>
                    <a:pt x="3461" y="3512"/>
                    <a:pt x="3476" y="3512"/>
                  </a:cubicBezTo>
                  <a:cubicBezTo>
                    <a:pt x="3498" y="3520"/>
                    <a:pt x="3498" y="3527"/>
                    <a:pt x="3513" y="3542"/>
                  </a:cubicBezTo>
                  <a:cubicBezTo>
                    <a:pt x="3528" y="3564"/>
                    <a:pt x="3528" y="3564"/>
                    <a:pt x="3550" y="3564"/>
                  </a:cubicBezTo>
                  <a:cubicBezTo>
                    <a:pt x="3565" y="3564"/>
                    <a:pt x="3580" y="3564"/>
                    <a:pt x="3595" y="3564"/>
                  </a:cubicBezTo>
                  <a:cubicBezTo>
                    <a:pt x="3595" y="3557"/>
                    <a:pt x="3595" y="3550"/>
                    <a:pt x="3595" y="3542"/>
                  </a:cubicBezTo>
                  <a:cubicBezTo>
                    <a:pt x="3595" y="3512"/>
                    <a:pt x="3587" y="3490"/>
                    <a:pt x="3565" y="3468"/>
                  </a:cubicBezTo>
                  <a:cubicBezTo>
                    <a:pt x="3558" y="3460"/>
                    <a:pt x="3528" y="3460"/>
                    <a:pt x="3528" y="3446"/>
                  </a:cubicBezTo>
                  <a:cubicBezTo>
                    <a:pt x="3521" y="3431"/>
                    <a:pt x="3550" y="3423"/>
                    <a:pt x="3565" y="3423"/>
                  </a:cubicBezTo>
                  <a:cubicBezTo>
                    <a:pt x="3580" y="3364"/>
                    <a:pt x="3661" y="3371"/>
                    <a:pt x="3706" y="3357"/>
                  </a:cubicBezTo>
                  <a:cubicBezTo>
                    <a:pt x="3706" y="3342"/>
                    <a:pt x="3721" y="3334"/>
                    <a:pt x="3736" y="3312"/>
                  </a:cubicBezTo>
                  <a:cubicBezTo>
                    <a:pt x="3736" y="3312"/>
                    <a:pt x="3743" y="3312"/>
                    <a:pt x="3751" y="3312"/>
                  </a:cubicBezTo>
                  <a:cubicBezTo>
                    <a:pt x="3751" y="3364"/>
                    <a:pt x="3728" y="3408"/>
                    <a:pt x="3736" y="3453"/>
                  </a:cubicBezTo>
                  <a:cubicBezTo>
                    <a:pt x="3751" y="3460"/>
                    <a:pt x="3758" y="3460"/>
                    <a:pt x="3773" y="3468"/>
                  </a:cubicBezTo>
                  <a:cubicBezTo>
                    <a:pt x="3773" y="3483"/>
                    <a:pt x="3773" y="3497"/>
                    <a:pt x="3773" y="3512"/>
                  </a:cubicBezTo>
                  <a:cubicBezTo>
                    <a:pt x="3803" y="3512"/>
                    <a:pt x="3818" y="3535"/>
                    <a:pt x="3840" y="3557"/>
                  </a:cubicBezTo>
                  <a:cubicBezTo>
                    <a:pt x="3840" y="3557"/>
                    <a:pt x="3892" y="3609"/>
                    <a:pt x="3892" y="3594"/>
                  </a:cubicBezTo>
                  <a:cubicBezTo>
                    <a:pt x="3884" y="3557"/>
                    <a:pt x="3907" y="3557"/>
                    <a:pt x="3929" y="3542"/>
                  </a:cubicBezTo>
                  <a:cubicBezTo>
                    <a:pt x="3936" y="3535"/>
                    <a:pt x="3944" y="3542"/>
                    <a:pt x="3944" y="3542"/>
                  </a:cubicBezTo>
                  <a:cubicBezTo>
                    <a:pt x="3951" y="3535"/>
                    <a:pt x="3944" y="3527"/>
                    <a:pt x="3951" y="3520"/>
                  </a:cubicBezTo>
                  <a:cubicBezTo>
                    <a:pt x="3959" y="3512"/>
                    <a:pt x="3959" y="3505"/>
                    <a:pt x="3973" y="3497"/>
                  </a:cubicBezTo>
                  <a:cubicBezTo>
                    <a:pt x="3973" y="3490"/>
                    <a:pt x="4026" y="3490"/>
                    <a:pt x="4026" y="3490"/>
                  </a:cubicBezTo>
                  <a:cubicBezTo>
                    <a:pt x="4026" y="3453"/>
                    <a:pt x="4055" y="3423"/>
                    <a:pt x="4085" y="3401"/>
                  </a:cubicBezTo>
                  <a:cubicBezTo>
                    <a:pt x="4085" y="3423"/>
                    <a:pt x="4107" y="3446"/>
                    <a:pt x="4129" y="3438"/>
                  </a:cubicBezTo>
                  <a:cubicBezTo>
                    <a:pt x="4152" y="3438"/>
                    <a:pt x="4152" y="3416"/>
                    <a:pt x="4159" y="3394"/>
                  </a:cubicBezTo>
                  <a:cubicBezTo>
                    <a:pt x="4174" y="3371"/>
                    <a:pt x="4174" y="3371"/>
                    <a:pt x="4204" y="3357"/>
                  </a:cubicBezTo>
                  <a:cubicBezTo>
                    <a:pt x="4226" y="3349"/>
                    <a:pt x="4241" y="3334"/>
                    <a:pt x="4263" y="3334"/>
                  </a:cubicBezTo>
                  <a:cubicBezTo>
                    <a:pt x="4241" y="3305"/>
                    <a:pt x="4256" y="3275"/>
                    <a:pt x="4233" y="3245"/>
                  </a:cubicBezTo>
                  <a:cubicBezTo>
                    <a:pt x="4226" y="3230"/>
                    <a:pt x="4211" y="3223"/>
                    <a:pt x="4204" y="3208"/>
                  </a:cubicBezTo>
                  <a:cubicBezTo>
                    <a:pt x="4189" y="3200"/>
                    <a:pt x="4189" y="3178"/>
                    <a:pt x="4181" y="3163"/>
                  </a:cubicBezTo>
                  <a:cubicBezTo>
                    <a:pt x="4159" y="3134"/>
                    <a:pt x="4129" y="3111"/>
                    <a:pt x="4122" y="3074"/>
                  </a:cubicBezTo>
                  <a:cubicBezTo>
                    <a:pt x="4115" y="3030"/>
                    <a:pt x="4137" y="3007"/>
                    <a:pt x="4152" y="2978"/>
                  </a:cubicBezTo>
                  <a:cubicBezTo>
                    <a:pt x="4218" y="2881"/>
                    <a:pt x="4077" y="2896"/>
                    <a:pt x="4026" y="2889"/>
                  </a:cubicBezTo>
                  <a:cubicBezTo>
                    <a:pt x="3966" y="2874"/>
                    <a:pt x="3899" y="2814"/>
                    <a:pt x="3892" y="2755"/>
                  </a:cubicBezTo>
                  <a:cubicBezTo>
                    <a:pt x="3884" y="2710"/>
                    <a:pt x="3899" y="2666"/>
                    <a:pt x="3884" y="2629"/>
                  </a:cubicBezTo>
                  <a:lnTo>
                    <a:pt x="3981" y="2621"/>
                  </a:lnTo>
                  <a:cubicBezTo>
                    <a:pt x="3996" y="2592"/>
                    <a:pt x="3981" y="2592"/>
                    <a:pt x="3973" y="2577"/>
                  </a:cubicBezTo>
                  <a:cubicBezTo>
                    <a:pt x="3944" y="2510"/>
                    <a:pt x="3936" y="2428"/>
                    <a:pt x="3907" y="2361"/>
                  </a:cubicBezTo>
                  <a:cubicBezTo>
                    <a:pt x="3899" y="2354"/>
                    <a:pt x="3899" y="2354"/>
                    <a:pt x="3899" y="2354"/>
                  </a:cubicBezTo>
                  <a:cubicBezTo>
                    <a:pt x="3914" y="2339"/>
                    <a:pt x="3944" y="2317"/>
                    <a:pt x="3959" y="2309"/>
                  </a:cubicBezTo>
                  <a:cubicBezTo>
                    <a:pt x="3981" y="2309"/>
                    <a:pt x="3988" y="2324"/>
                    <a:pt x="4003" y="2324"/>
                  </a:cubicBezTo>
                  <a:cubicBezTo>
                    <a:pt x="4018" y="2332"/>
                    <a:pt x="4033" y="2324"/>
                    <a:pt x="4048" y="2324"/>
                  </a:cubicBezTo>
                  <a:cubicBezTo>
                    <a:pt x="4077" y="2332"/>
                    <a:pt x="4092" y="2354"/>
                    <a:pt x="4129" y="2347"/>
                  </a:cubicBezTo>
                  <a:cubicBezTo>
                    <a:pt x="4159" y="2347"/>
                    <a:pt x="4181" y="2339"/>
                    <a:pt x="4218" y="2347"/>
                  </a:cubicBezTo>
                  <a:cubicBezTo>
                    <a:pt x="4211" y="2339"/>
                    <a:pt x="4204" y="2309"/>
                    <a:pt x="4204" y="2302"/>
                  </a:cubicBezTo>
                  <a:cubicBezTo>
                    <a:pt x="4211" y="2280"/>
                    <a:pt x="4226" y="2287"/>
                    <a:pt x="4241" y="2280"/>
                  </a:cubicBezTo>
                  <a:cubicBezTo>
                    <a:pt x="4271" y="2258"/>
                    <a:pt x="4293" y="2235"/>
                    <a:pt x="4293" y="2198"/>
                  </a:cubicBezTo>
                  <a:cubicBezTo>
                    <a:pt x="4293" y="2183"/>
                    <a:pt x="4278" y="2176"/>
                    <a:pt x="4285" y="2153"/>
                  </a:cubicBezTo>
                  <a:cubicBezTo>
                    <a:pt x="4285" y="2139"/>
                    <a:pt x="4300" y="2124"/>
                    <a:pt x="4300" y="2101"/>
                  </a:cubicBezTo>
                  <a:cubicBezTo>
                    <a:pt x="4293" y="2087"/>
                    <a:pt x="4278" y="2050"/>
                    <a:pt x="4263" y="2035"/>
                  </a:cubicBezTo>
                  <a:cubicBezTo>
                    <a:pt x="4300" y="2035"/>
                    <a:pt x="4322" y="2027"/>
                    <a:pt x="4360" y="2027"/>
                  </a:cubicBezTo>
                  <a:cubicBezTo>
                    <a:pt x="4374" y="2027"/>
                    <a:pt x="4412" y="2035"/>
                    <a:pt x="4426" y="2020"/>
                  </a:cubicBezTo>
                  <a:cubicBezTo>
                    <a:pt x="4434" y="2012"/>
                    <a:pt x="4426" y="1983"/>
                    <a:pt x="4434" y="1968"/>
                  </a:cubicBezTo>
                  <a:cubicBezTo>
                    <a:pt x="4441" y="1931"/>
                    <a:pt x="4478" y="1908"/>
                    <a:pt x="4508" y="1893"/>
                  </a:cubicBezTo>
                  <a:cubicBezTo>
                    <a:pt x="4545" y="1871"/>
                    <a:pt x="4582" y="1879"/>
                    <a:pt x="4619" y="1879"/>
                  </a:cubicBezTo>
                  <a:cubicBezTo>
                    <a:pt x="4619" y="1834"/>
                    <a:pt x="4619" y="1804"/>
                    <a:pt x="4642" y="1767"/>
                  </a:cubicBezTo>
                  <a:cubicBezTo>
                    <a:pt x="4657" y="1753"/>
                    <a:pt x="4664" y="1738"/>
                    <a:pt x="4671" y="1723"/>
                  </a:cubicBezTo>
                  <a:cubicBezTo>
                    <a:pt x="4679" y="1700"/>
                    <a:pt x="4679" y="1678"/>
                    <a:pt x="4701" y="1671"/>
                  </a:cubicBezTo>
                  <a:cubicBezTo>
                    <a:pt x="4701" y="1619"/>
                    <a:pt x="4686" y="1530"/>
                    <a:pt x="4746" y="1522"/>
                  </a:cubicBezTo>
                  <a:cubicBezTo>
                    <a:pt x="4775" y="1470"/>
                    <a:pt x="4738" y="1411"/>
                    <a:pt x="4761" y="1359"/>
                  </a:cubicBezTo>
                  <a:cubicBezTo>
                    <a:pt x="4775" y="1329"/>
                    <a:pt x="4805" y="1337"/>
                    <a:pt x="4790" y="1292"/>
                  </a:cubicBezTo>
                  <a:cubicBezTo>
                    <a:pt x="4775" y="1270"/>
                    <a:pt x="4761" y="1262"/>
                    <a:pt x="4753" y="1240"/>
                  </a:cubicBezTo>
                  <a:cubicBezTo>
                    <a:pt x="4746" y="1233"/>
                    <a:pt x="4738" y="1225"/>
                    <a:pt x="4731" y="1225"/>
                  </a:cubicBezTo>
                  <a:cubicBezTo>
                    <a:pt x="4716" y="1218"/>
                    <a:pt x="4701" y="1225"/>
                    <a:pt x="4694" y="1218"/>
                  </a:cubicBezTo>
                  <a:cubicBezTo>
                    <a:pt x="4664" y="1203"/>
                    <a:pt x="4657" y="1166"/>
                    <a:pt x="4642" y="1151"/>
                  </a:cubicBezTo>
                  <a:cubicBezTo>
                    <a:pt x="4605" y="1099"/>
                    <a:pt x="4582" y="1084"/>
                    <a:pt x="4523" y="1099"/>
                  </a:cubicBezTo>
                  <a:cubicBezTo>
                    <a:pt x="4463" y="1106"/>
                    <a:pt x="4426" y="1084"/>
                    <a:pt x="4374" y="1069"/>
                  </a:cubicBezTo>
                  <a:cubicBezTo>
                    <a:pt x="4330" y="1054"/>
                    <a:pt x="4263" y="1010"/>
                    <a:pt x="4226" y="1010"/>
                  </a:cubicBezTo>
                  <a:cubicBezTo>
                    <a:pt x="4226" y="988"/>
                    <a:pt x="4218" y="965"/>
                    <a:pt x="4189" y="958"/>
                  </a:cubicBezTo>
                  <a:cubicBezTo>
                    <a:pt x="4159" y="951"/>
                    <a:pt x="4144" y="980"/>
                    <a:pt x="4115" y="973"/>
                  </a:cubicBezTo>
                  <a:cubicBezTo>
                    <a:pt x="4100" y="995"/>
                    <a:pt x="4107" y="1032"/>
                    <a:pt x="4077" y="1040"/>
                  </a:cubicBezTo>
                  <a:cubicBezTo>
                    <a:pt x="4055" y="1047"/>
                    <a:pt x="4011" y="1040"/>
                    <a:pt x="3988" y="1032"/>
                  </a:cubicBezTo>
                  <a:cubicBezTo>
                    <a:pt x="3936" y="1025"/>
                    <a:pt x="3862" y="1010"/>
                    <a:pt x="3810" y="1017"/>
                  </a:cubicBezTo>
                  <a:cubicBezTo>
                    <a:pt x="3780" y="1025"/>
                    <a:pt x="3758" y="1054"/>
                    <a:pt x="3721" y="1062"/>
                  </a:cubicBezTo>
                  <a:cubicBezTo>
                    <a:pt x="3691" y="1069"/>
                    <a:pt x="3661" y="1077"/>
                    <a:pt x="3632" y="1091"/>
                  </a:cubicBezTo>
                  <a:cubicBezTo>
                    <a:pt x="3617" y="1106"/>
                    <a:pt x="3610" y="1114"/>
                    <a:pt x="3587" y="1114"/>
                  </a:cubicBezTo>
                  <a:cubicBezTo>
                    <a:pt x="3572" y="1121"/>
                    <a:pt x="3558" y="1114"/>
                    <a:pt x="3543" y="1114"/>
                  </a:cubicBezTo>
                  <a:cubicBezTo>
                    <a:pt x="3528" y="1121"/>
                    <a:pt x="3521" y="1136"/>
                    <a:pt x="3513" y="1143"/>
                  </a:cubicBezTo>
                  <a:cubicBezTo>
                    <a:pt x="3498" y="1151"/>
                    <a:pt x="3483" y="1151"/>
                    <a:pt x="3469" y="1151"/>
                  </a:cubicBezTo>
                  <a:cubicBezTo>
                    <a:pt x="3469" y="1166"/>
                    <a:pt x="3461" y="1173"/>
                    <a:pt x="3461" y="1181"/>
                  </a:cubicBezTo>
                  <a:cubicBezTo>
                    <a:pt x="3424" y="1188"/>
                    <a:pt x="3379" y="1173"/>
                    <a:pt x="3342" y="1181"/>
                  </a:cubicBezTo>
                  <a:cubicBezTo>
                    <a:pt x="3298" y="1188"/>
                    <a:pt x="3313" y="1203"/>
                    <a:pt x="3290" y="1233"/>
                  </a:cubicBezTo>
                  <a:cubicBezTo>
                    <a:pt x="3268" y="1255"/>
                    <a:pt x="3253" y="1240"/>
                    <a:pt x="3231" y="1233"/>
                  </a:cubicBezTo>
                  <a:cubicBezTo>
                    <a:pt x="3201" y="1218"/>
                    <a:pt x="3201" y="1225"/>
                    <a:pt x="3164" y="1233"/>
                  </a:cubicBezTo>
                  <a:cubicBezTo>
                    <a:pt x="3142" y="1240"/>
                    <a:pt x="3112" y="1240"/>
                    <a:pt x="3090" y="1240"/>
                  </a:cubicBezTo>
                  <a:cubicBezTo>
                    <a:pt x="3067" y="1240"/>
                    <a:pt x="3045" y="1233"/>
                    <a:pt x="3023" y="1233"/>
                  </a:cubicBezTo>
                  <a:cubicBezTo>
                    <a:pt x="3001" y="1233"/>
                    <a:pt x="2956" y="1255"/>
                    <a:pt x="2941" y="1248"/>
                  </a:cubicBezTo>
                  <a:cubicBezTo>
                    <a:pt x="2882" y="1225"/>
                    <a:pt x="3008" y="1166"/>
                    <a:pt x="3038" y="1166"/>
                  </a:cubicBezTo>
                  <a:cubicBezTo>
                    <a:pt x="3038" y="1143"/>
                    <a:pt x="3038" y="1136"/>
                    <a:pt x="3023" y="1121"/>
                  </a:cubicBezTo>
                  <a:cubicBezTo>
                    <a:pt x="3016" y="1114"/>
                    <a:pt x="3008" y="1114"/>
                    <a:pt x="3001" y="1114"/>
                  </a:cubicBezTo>
                  <a:cubicBezTo>
                    <a:pt x="2993" y="1106"/>
                    <a:pt x="2993" y="1091"/>
                    <a:pt x="2986" y="1084"/>
                  </a:cubicBezTo>
                  <a:cubicBezTo>
                    <a:pt x="2956" y="1054"/>
                    <a:pt x="2934" y="1069"/>
                    <a:pt x="2897" y="1062"/>
                  </a:cubicBezTo>
                  <a:cubicBezTo>
                    <a:pt x="2882" y="1054"/>
                    <a:pt x="2859" y="1054"/>
                    <a:pt x="2852" y="1047"/>
                  </a:cubicBezTo>
                  <a:cubicBezTo>
                    <a:pt x="2837" y="1032"/>
                    <a:pt x="2837" y="1010"/>
                    <a:pt x="2830" y="1002"/>
                  </a:cubicBezTo>
                  <a:cubicBezTo>
                    <a:pt x="2808" y="988"/>
                    <a:pt x="2756" y="995"/>
                    <a:pt x="2726" y="995"/>
                  </a:cubicBezTo>
                  <a:cubicBezTo>
                    <a:pt x="2674" y="988"/>
                    <a:pt x="2659" y="995"/>
                    <a:pt x="2622" y="951"/>
                  </a:cubicBezTo>
                  <a:cubicBezTo>
                    <a:pt x="2577" y="913"/>
                    <a:pt x="2600" y="869"/>
                    <a:pt x="2585" y="817"/>
                  </a:cubicBezTo>
                  <a:cubicBezTo>
                    <a:pt x="2585" y="794"/>
                    <a:pt x="2570" y="765"/>
                    <a:pt x="2548" y="743"/>
                  </a:cubicBezTo>
                  <a:cubicBezTo>
                    <a:pt x="2525" y="713"/>
                    <a:pt x="2503" y="720"/>
                    <a:pt x="2466" y="713"/>
                  </a:cubicBezTo>
                  <a:cubicBezTo>
                    <a:pt x="2407" y="705"/>
                    <a:pt x="2407" y="661"/>
                    <a:pt x="2384" y="616"/>
                  </a:cubicBezTo>
                  <a:cubicBezTo>
                    <a:pt x="2354" y="572"/>
                    <a:pt x="2295" y="609"/>
                    <a:pt x="2251" y="586"/>
                  </a:cubicBezTo>
                  <a:cubicBezTo>
                    <a:pt x="2228" y="572"/>
                    <a:pt x="2221" y="549"/>
                    <a:pt x="2206" y="535"/>
                  </a:cubicBezTo>
                  <a:cubicBezTo>
                    <a:pt x="2191" y="512"/>
                    <a:pt x="2169" y="512"/>
                    <a:pt x="2154" y="497"/>
                  </a:cubicBezTo>
                  <a:cubicBezTo>
                    <a:pt x="2139" y="475"/>
                    <a:pt x="2117" y="438"/>
                    <a:pt x="2109" y="416"/>
                  </a:cubicBezTo>
                  <a:cubicBezTo>
                    <a:pt x="2095" y="379"/>
                    <a:pt x="2095" y="349"/>
                    <a:pt x="2072" y="319"/>
                  </a:cubicBezTo>
                  <a:cubicBezTo>
                    <a:pt x="2035" y="267"/>
                    <a:pt x="1976" y="208"/>
                    <a:pt x="1902" y="238"/>
                  </a:cubicBezTo>
                  <a:cubicBezTo>
                    <a:pt x="1887" y="245"/>
                    <a:pt x="1894" y="260"/>
                    <a:pt x="1872" y="267"/>
                  </a:cubicBezTo>
                  <a:cubicBezTo>
                    <a:pt x="1850" y="275"/>
                    <a:pt x="1835" y="260"/>
                    <a:pt x="1827" y="245"/>
                  </a:cubicBezTo>
                  <a:cubicBezTo>
                    <a:pt x="1820" y="215"/>
                    <a:pt x="1835" y="163"/>
                    <a:pt x="1835" y="134"/>
                  </a:cubicBezTo>
                  <a:cubicBezTo>
                    <a:pt x="1835" y="82"/>
                    <a:pt x="1812" y="89"/>
                    <a:pt x="1760" y="82"/>
                  </a:cubicBezTo>
                  <a:cubicBezTo>
                    <a:pt x="1723" y="82"/>
                    <a:pt x="1686" y="82"/>
                    <a:pt x="1657" y="67"/>
                  </a:cubicBezTo>
                  <a:cubicBezTo>
                    <a:pt x="1649" y="67"/>
                    <a:pt x="1649" y="59"/>
                    <a:pt x="1642" y="52"/>
                  </a:cubicBezTo>
                  <a:cubicBezTo>
                    <a:pt x="1634" y="52"/>
                    <a:pt x="1619" y="52"/>
                    <a:pt x="1612" y="52"/>
                  </a:cubicBezTo>
                  <a:cubicBezTo>
                    <a:pt x="1590" y="52"/>
                    <a:pt x="1575" y="52"/>
                    <a:pt x="1552" y="59"/>
                  </a:cubicBezTo>
                  <a:cubicBezTo>
                    <a:pt x="1508" y="67"/>
                    <a:pt x="1478" y="96"/>
                    <a:pt x="1456" y="37"/>
                  </a:cubicBezTo>
                  <a:cubicBezTo>
                    <a:pt x="1441" y="37"/>
                    <a:pt x="1441" y="15"/>
                    <a:pt x="1426" y="7"/>
                  </a:cubicBezTo>
                  <a:cubicBezTo>
                    <a:pt x="1412" y="0"/>
                    <a:pt x="1374" y="7"/>
                    <a:pt x="1360" y="15"/>
                  </a:cubicBezTo>
                  <a:cubicBezTo>
                    <a:pt x="1337" y="22"/>
                    <a:pt x="1345" y="44"/>
                    <a:pt x="1322" y="52"/>
                  </a:cubicBezTo>
                  <a:cubicBezTo>
                    <a:pt x="1300" y="67"/>
                    <a:pt x="1293" y="44"/>
                    <a:pt x="1270" y="37"/>
                  </a:cubicBezTo>
                  <a:cubicBezTo>
                    <a:pt x="1226" y="30"/>
                    <a:pt x="1204" y="52"/>
                    <a:pt x="1166" y="67"/>
                  </a:cubicBezTo>
                  <a:cubicBezTo>
                    <a:pt x="1122" y="74"/>
                    <a:pt x="1100" y="89"/>
                    <a:pt x="1055" y="89"/>
                  </a:cubicBezTo>
                  <a:cubicBezTo>
                    <a:pt x="1048" y="104"/>
                    <a:pt x="1048" y="111"/>
                    <a:pt x="1048" y="126"/>
                  </a:cubicBezTo>
                  <a:cubicBezTo>
                    <a:pt x="988" y="126"/>
                    <a:pt x="958" y="111"/>
                    <a:pt x="907" y="96"/>
                  </a:cubicBezTo>
                  <a:cubicBezTo>
                    <a:pt x="869" y="89"/>
                    <a:pt x="780" y="59"/>
                    <a:pt x="743" y="82"/>
                  </a:cubicBezTo>
                  <a:cubicBezTo>
                    <a:pt x="788" y="104"/>
                    <a:pt x="832" y="74"/>
                    <a:pt x="847" y="141"/>
                  </a:cubicBezTo>
                  <a:cubicBezTo>
                    <a:pt x="855" y="141"/>
                    <a:pt x="862" y="149"/>
                    <a:pt x="877" y="156"/>
                  </a:cubicBezTo>
                  <a:cubicBezTo>
                    <a:pt x="877" y="171"/>
                    <a:pt x="877" y="178"/>
                    <a:pt x="877" y="193"/>
                  </a:cubicBezTo>
                  <a:cubicBezTo>
                    <a:pt x="855" y="200"/>
                    <a:pt x="840" y="200"/>
                    <a:pt x="817" y="200"/>
                  </a:cubicBezTo>
                  <a:cubicBezTo>
                    <a:pt x="795" y="200"/>
                    <a:pt x="773" y="208"/>
                    <a:pt x="750" y="215"/>
                  </a:cubicBezTo>
                  <a:cubicBezTo>
                    <a:pt x="698" y="223"/>
                    <a:pt x="676" y="193"/>
                    <a:pt x="632" y="186"/>
                  </a:cubicBezTo>
                  <a:cubicBezTo>
                    <a:pt x="587" y="171"/>
                    <a:pt x="543" y="186"/>
                    <a:pt x="498" y="186"/>
                  </a:cubicBezTo>
                  <a:cubicBezTo>
                    <a:pt x="483" y="186"/>
                    <a:pt x="446" y="178"/>
                    <a:pt x="431" y="186"/>
                  </a:cubicBezTo>
                  <a:cubicBezTo>
                    <a:pt x="416" y="193"/>
                    <a:pt x="402" y="215"/>
                    <a:pt x="387" y="230"/>
                  </a:cubicBezTo>
                  <a:cubicBezTo>
                    <a:pt x="387" y="260"/>
                    <a:pt x="372" y="275"/>
                    <a:pt x="342" y="275"/>
                  </a:cubicBezTo>
                  <a:cubicBezTo>
                    <a:pt x="335" y="297"/>
                    <a:pt x="327" y="327"/>
                    <a:pt x="320" y="349"/>
                  </a:cubicBezTo>
                  <a:cubicBezTo>
                    <a:pt x="298" y="356"/>
                    <a:pt x="275" y="349"/>
                    <a:pt x="253" y="349"/>
                  </a:cubicBezTo>
                  <a:cubicBezTo>
                    <a:pt x="253" y="431"/>
                    <a:pt x="142" y="416"/>
                    <a:pt x="134" y="490"/>
                  </a:cubicBezTo>
                  <a:cubicBezTo>
                    <a:pt x="127" y="490"/>
                    <a:pt x="127" y="490"/>
                    <a:pt x="127" y="497"/>
                  </a:cubicBezTo>
                  <a:cubicBezTo>
                    <a:pt x="90" y="505"/>
                    <a:pt x="75" y="460"/>
                    <a:pt x="45" y="505"/>
                  </a:cubicBezTo>
                  <a:cubicBezTo>
                    <a:pt x="38" y="520"/>
                    <a:pt x="45" y="535"/>
                    <a:pt x="38" y="549"/>
                  </a:cubicBezTo>
                  <a:cubicBezTo>
                    <a:pt x="38" y="564"/>
                    <a:pt x="8" y="586"/>
                    <a:pt x="8" y="594"/>
                  </a:cubicBezTo>
                  <a:cubicBezTo>
                    <a:pt x="8" y="609"/>
                    <a:pt x="15" y="609"/>
                    <a:pt x="23" y="624"/>
                  </a:cubicBezTo>
                  <a:cubicBezTo>
                    <a:pt x="30" y="646"/>
                    <a:pt x="30" y="668"/>
                    <a:pt x="23" y="698"/>
                  </a:cubicBezTo>
                  <a:cubicBezTo>
                    <a:pt x="15" y="705"/>
                    <a:pt x="0" y="713"/>
                    <a:pt x="15" y="728"/>
                  </a:cubicBezTo>
                  <a:cubicBezTo>
                    <a:pt x="15" y="728"/>
                    <a:pt x="53" y="728"/>
                    <a:pt x="60" y="728"/>
                  </a:cubicBezTo>
                  <a:cubicBezTo>
                    <a:pt x="45" y="765"/>
                    <a:pt x="112" y="750"/>
                    <a:pt x="105" y="794"/>
                  </a:cubicBezTo>
                  <a:cubicBezTo>
                    <a:pt x="134" y="794"/>
                    <a:pt x="142" y="757"/>
                    <a:pt x="179" y="765"/>
                  </a:cubicBezTo>
                  <a:cubicBezTo>
                    <a:pt x="179" y="772"/>
                    <a:pt x="179" y="772"/>
                    <a:pt x="179" y="772"/>
                  </a:cubicBezTo>
                  <a:cubicBezTo>
                    <a:pt x="208" y="780"/>
                    <a:pt x="231" y="750"/>
                    <a:pt x="260" y="765"/>
                  </a:cubicBezTo>
                  <a:cubicBezTo>
                    <a:pt x="268" y="765"/>
                    <a:pt x="268" y="780"/>
                    <a:pt x="275" y="780"/>
                  </a:cubicBezTo>
                  <a:cubicBezTo>
                    <a:pt x="283" y="787"/>
                    <a:pt x="290" y="780"/>
                    <a:pt x="298" y="780"/>
                  </a:cubicBezTo>
                  <a:cubicBezTo>
                    <a:pt x="313" y="787"/>
                    <a:pt x="327" y="787"/>
                    <a:pt x="342" y="787"/>
                  </a:cubicBezTo>
                  <a:cubicBezTo>
                    <a:pt x="342" y="809"/>
                    <a:pt x="364" y="824"/>
                    <a:pt x="372" y="839"/>
                  </a:cubicBezTo>
                  <a:cubicBezTo>
                    <a:pt x="379" y="861"/>
                    <a:pt x="372" y="884"/>
                    <a:pt x="379" y="898"/>
                  </a:cubicBezTo>
                  <a:cubicBezTo>
                    <a:pt x="387" y="936"/>
                    <a:pt x="402" y="913"/>
                    <a:pt x="424" y="928"/>
                  </a:cubicBezTo>
                  <a:cubicBezTo>
                    <a:pt x="446" y="943"/>
                    <a:pt x="431" y="973"/>
                    <a:pt x="461" y="965"/>
                  </a:cubicBezTo>
                  <a:cubicBezTo>
                    <a:pt x="476" y="988"/>
                    <a:pt x="505" y="973"/>
                    <a:pt x="528" y="988"/>
                  </a:cubicBezTo>
                  <a:cubicBezTo>
                    <a:pt x="543" y="995"/>
                    <a:pt x="550" y="1017"/>
                    <a:pt x="558" y="1025"/>
                  </a:cubicBezTo>
                  <a:cubicBezTo>
                    <a:pt x="572" y="1032"/>
                    <a:pt x="587" y="1040"/>
                    <a:pt x="602" y="1040"/>
                  </a:cubicBezTo>
                  <a:cubicBezTo>
                    <a:pt x="654" y="1054"/>
                    <a:pt x="706" y="1032"/>
                    <a:pt x="750" y="1062"/>
                  </a:cubicBezTo>
                  <a:cubicBezTo>
                    <a:pt x="750" y="1069"/>
                    <a:pt x="750" y="1084"/>
                    <a:pt x="750" y="1099"/>
                  </a:cubicBezTo>
                  <a:cubicBezTo>
                    <a:pt x="736" y="1099"/>
                    <a:pt x="736" y="1106"/>
                    <a:pt x="736" y="1121"/>
                  </a:cubicBezTo>
                  <a:cubicBezTo>
                    <a:pt x="684" y="1121"/>
                    <a:pt x="669" y="1233"/>
                    <a:pt x="713" y="1255"/>
                  </a:cubicBezTo>
                  <a:cubicBezTo>
                    <a:pt x="721" y="1262"/>
                    <a:pt x="743" y="1255"/>
                    <a:pt x="750" y="1255"/>
                  </a:cubicBezTo>
                  <a:cubicBezTo>
                    <a:pt x="773" y="1262"/>
                    <a:pt x="765" y="1285"/>
                    <a:pt x="780" y="1292"/>
                  </a:cubicBezTo>
                  <a:cubicBezTo>
                    <a:pt x="803" y="1307"/>
                    <a:pt x="840" y="1314"/>
                    <a:pt x="847" y="1344"/>
                  </a:cubicBezTo>
                  <a:cubicBezTo>
                    <a:pt x="877" y="1344"/>
                    <a:pt x="914" y="1337"/>
                    <a:pt x="921" y="1366"/>
                  </a:cubicBezTo>
                  <a:cubicBezTo>
                    <a:pt x="936" y="1388"/>
                    <a:pt x="914" y="1418"/>
                    <a:pt x="899" y="1441"/>
                  </a:cubicBezTo>
                  <a:cubicBezTo>
                    <a:pt x="892" y="1455"/>
                    <a:pt x="884" y="1463"/>
                    <a:pt x="884" y="1478"/>
                  </a:cubicBezTo>
                  <a:cubicBezTo>
                    <a:pt x="884" y="1493"/>
                    <a:pt x="892" y="1507"/>
                    <a:pt x="877" y="1522"/>
                  </a:cubicBezTo>
                  <a:cubicBezTo>
                    <a:pt x="877" y="1530"/>
                    <a:pt x="855" y="1530"/>
                    <a:pt x="840" y="1537"/>
                  </a:cubicBezTo>
                  <a:cubicBezTo>
                    <a:pt x="832" y="1545"/>
                    <a:pt x="825" y="1567"/>
                    <a:pt x="825" y="1574"/>
                  </a:cubicBezTo>
                  <a:cubicBezTo>
                    <a:pt x="803" y="1574"/>
                    <a:pt x="788" y="1574"/>
                    <a:pt x="765" y="1574"/>
                  </a:cubicBezTo>
                  <a:cubicBezTo>
                    <a:pt x="758" y="1574"/>
                    <a:pt x="743" y="1574"/>
                    <a:pt x="736" y="1574"/>
                  </a:cubicBezTo>
                  <a:cubicBezTo>
                    <a:pt x="721" y="1582"/>
                    <a:pt x="713" y="1589"/>
                    <a:pt x="713" y="1589"/>
                  </a:cubicBezTo>
                  <a:cubicBezTo>
                    <a:pt x="698" y="1596"/>
                    <a:pt x="661" y="1596"/>
                    <a:pt x="654" y="1604"/>
                  </a:cubicBezTo>
                  <a:cubicBezTo>
                    <a:pt x="639" y="1619"/>
                    <a:pt x="647" y="1648"/>
                    <a:pt x="647" y="1663"/>
                  </a:cubicBezTo>
                  <a:cubicBezTo>
                    <a:pt x="647" y="1693"/>
                    <a:pt x="639" y="1700"/>
                    <a:pt x="632" y="1723"/>
                  </a:cubicBezTo>
                  <a:cubicBezTo>
                    <a:pt x="610" y="1760"/>
                    <a:pt x="617" y="1753"/>
                    <a:pt x="595" y="1753"/>
                  </a:cubicBezTo>
                  <a:cubicBezTo>
                    <a:pt x="565" y="1745"/>
                    <a:pt x="498" y="1730"/>
                    <a:pt x="476" y="1753"/>
                  </a:cubicBezTo>
                  <a:cubicBezTo>
                    <a:pt x="468" y="1760"/>
                    <a:pt x="468" y="1790"/>
                    <a:pt x="468" y="1804"/>
                  </a:cubicBezTo>
                  <a:cubicBezTo>
                    <a:pt x="461" y="1827"/>
                    <a:pt x="439" y="1886"/>
                    <a:pt x="461" y="1893"/>
                  </a:cubicBezTo>
                  <a:cubicBezTo>
                    <a:pt x="461" y="1931"/>
                    <a:pt x="461" y="1968"/>
                    <a:pt x="468" y="2005"/>
                  </a:cubicBezTo>
                  <a:cubicBezTo>
                    <a:pt x="476" y="2005"/>
                    <a:pt x="476" y="2012"/>
                    <a:pt x="483" y="2012"/>
                  </a:cubicBezTo>
                  <a:cubicBezTo>
                    <a:pt x="483" y="2079"/>
                    <a:pt x="483" y="2139"/>
                    <a:pt x="498" y="2205"/>
                  </a:cubicBezTo>
                  <a:cubicBezTo>
                    <a:pt x="513" y="2235"/>
                    <a:pt x="520" y="2265"/>
                    <a:pt x="520" y="2295"/>
                  </a:cubicBezTo>
                  <a:cubicBezTo>
                    <a:pt x="513" y="2309"/>
                    <a:pt x="505" y="2317"/>
                    <a:pt x="505" y="2332"/>
                  </a:cubicBezTo>
                  <a:cubicBezTo>
                    <a:pt x="505" y="2339"/>
                    <a:pt x="520" y="2339"/>
                    <a:pt x="520" y="2354"/>
                  </a:cubicBezTo>
                  <a:cubicBezTo>
                    <a:pt x="520" y="2361"/>
                    <a:pt x="520" y="2369"/>
                    <a:pt x="520" y="2376"/>
                  </a:cubicBezTo>
                  <a:cubicBezTo>
                    <a:pt x="520" y="2413"/>
                    <a:pt x="498" y="2443"/>
                    <a:pt x="498" y="2473"/>
                  </a:cubicBezTo>
                  <a:cubicBezTo>
                    <a:pt x="498" y="2480"/>
                    <a:pt x="505" y="2503"/>
                    <a:pt x="513" y="2510"/>
                  </a:cubicBezTo>
                  <a:cubicBezTo>
                    <a:pt x="513" y="2532"/>
                    <a:pt x="520" y="2555"/>
                    <a:pt x="520" y="2577"/>
                  </a:cubicBezTo>
                  <a:cubicBezTo>
                    <a:pt x="520" y="2592"/>
                    <a:pt x="520" y="2614"/>
                    <a:pt x="513" y="2629"/>
                  </a:cubicBezTo>
                  <a:cubicBezTo>
                    <a:pt x="513" y="2644"/>
                    <a:pt x="491" y="2658"/>
                    <a:pt x="491" y="2666"/>
                  </a:cubicBezTo>
                  <a:cubicBezTo>
                    <a:pt x="483" y="2688"/>
                    <a:pt x="498" y="2688"/>
                    <a:pt x="505" y="2703"/>
                  </a:cubicBezTo>
                  <a:cubicBezTo>
                    <a:pt x="505" y="2718"/>
                    <a:pt x="505" y="2740"/>
                    <a:pt x="505" y="2755"/>
                  </a:cubicBezTo>
                  <a:lnTo>
                    <a:pt x="513" y="2755"/>
                  </a:lnTo>
                  <a:cubicBezTo>
                    <a:pt x="513" y="2785"/>
                    <a:pt x="505" y="2807"/>
                    <a:pt x="505" y="2829"/>
                  </a:cubicBezTo>
                  <a:cubicBezTo>
                    <a:pt x="550" y="2829"/>
                    <a:pt x="595" y="2844"/>
                    <a:pt x="587" y="2896"/>
                  </a:cubicBezTo>
                  <a:cubicBezTo>
                    <a:pt x="632" y="2903"/>
                    <a:pt x="765" y="2903"/>
                    <a:pt x="780" y="2963"/>
                  </a:cubicBezTo>
                  <a:cubicBezTo>
                    <a:pt x="803" y="2970"/>
                    <a:pt x="803" y="3000"/>
                    <a:pt x="825" y="3007"/>
                  </a:cubicBezTo>
                  <a:cubicBezTo>
                    <a:pt x="840" y="3022"/>
                    <a:pt x="862" y="3007"/>
                    <a:pt x="877" y="3015"/>
                  </a:cubicBezTo>
                  <a:cubicBezTo>
                    <a:pt x="914" y="3037"/>
                    <a:pt x="884" y="3126"/>
                    <a:pt x="958" y="3111"/>
                  </a:cubicBezTo>
                  <a:cubicBezTo>
                    <a:pt x="958" y="3104"/>
                    <a:pt x="966" y="3097"/>
                    <a:pt x="966" y="3089"/>
                  </a:cubicBezTo>
                  <a:cubicBezTo>
                    <a:pt x="1018" y="3089"/>
                    <a:pt x="1048" y="3119"/>
                    <a:pt x="1100" y="3119"/>
                  </a:cubicBezTo>
                  <a:cubicBezTo>
                    <a:pt x="1100" y="3104"/>
                    <a:pt x="1100" y="3089"/>
                    <a:pt x="1100" y="3074"/>
                  </a:cubicBezTo>
                  <a:cubicBezTo>
                    <a:pt x="1115" y="3067"/>
                    <a:pt x="1129" y="3060"/>
                    <a:pt x="1152" y="3060"/>
                  </a:cubicBezTo>
                  <a:cubicBezTo>
                    <a:pt x="1152" y="3097"/>
                    <a:pt x="1122" y="3126"/>
                    <a:pt x="1129" y="3163"/>
                  </a:cubicBezTo>
                  <a:cubicBezTo>
                    <a:pt x="1137" y="3163"/>
                    <a:pt x="1137" y="3163"/>
                    <a:pt x="1137" y="3163"/>
                  </a:cubicBezTo>
                  <a:cubicBezTo>
                    <a:pt x="1137" y="3186"/>
                    <a:pt x="1144" y="3200"/>
                    <a:pt x="1129" y="3230"/>
                  </a:cubicBezTo>
                  <a:cubicBezTo>
                    <a:pt x="1129" y="3238"/>
                    <a:pt x="1085" y="3260"/>
                    <a:pt x="1122" y="3275"/>
                  </a:cubicBezTo>
                  <a:cubicBezTo>
                    <a:pt x="1122" y="3290"/>
                    <a:pt x="1122" y="3312"/>
                    <a:pt x="1129" y="3319"/>
                  </a:cubicBezTo>
                  <a:cubicBezTo>
                    <a:pt x="1152" y="3290"/>
                    <a:pt x="1226" y="3297"/>
                    <a:pt x="1263" y="3305"/>
                  </a:cubicBezTo>
                  <a:cubicBezTo>
                    <a:pt x="1263" y="3319"/>
                    <a:pt x="1270" y="3334"/>
                    <a:pt x="1278" y="3349"/>
                  </a:cubicBezTo>
                  <a:cubicBezTo>
                    <a:pt x="1285" y="3349"/>
                    <a:pt x="1293" y="3349"/>
                    <a:pt x="1293" y="3349"/>
                  </a:cubicBezTo>
                  <a:lnTo>
                    <a:pt x="1293" y="3357"/>
                  </a:lnTo>
                  <a:cubicBezTo>
                    <a:pt x="1307" y="3357"/>
                    <a:pt x="1322" y="3357"/>
                    <a:pt x="1330" y="3357"/>
                  </a:cubicBezTo>
                  <a:cubicBezTo>
                    <a:pt x="1330" y="3342"/>
                    <a:pt x="1337" y="3334"/>
                    <a:pt x="1352" y="3334"/>
                  </a:cubicBezTo>
                  <a:cubicBezTo>
                    <a:pt x="1352" y="3334"/>
                    <a:pt x="1352" y="3334"/>
                    <a:pt x="1352" y="3327"/>
                  </a:cubicBezTo>
                  <a:cubicBezTo>
                    <a:pt x="1367" y="3327"/>
                    <a:pt x="1382" y="3327"/>
                    <a:pt x="1389" y="3327"/>
                  </a:cubicBezTo>
                  <a:cubicBezTo>
                    <a:pt x="1397" y="3357"/>
                    <a:pt x="1419" y="3364"/>
                    <a:pt x="1412" y="3386"/>
                  </a:cubicBezTo>
                  <a:cubicBezTo>
                    <a:pt x="1434" y="3386"/>
                    <a:pt x="1456" y="3386"/>
                    <a:pt x="1471" y="3386"/>
                  </a:cubicBezTo>
                  <a:cubicBezTo>
                    <a:pt x="1493" y="3394"/>
                    <a:pt x="1538" y="3438"/>
                    <a:pt x="1545" y="3460"/>
                  </a:cubicBezTo>
                  <a:cubicBezTo>
                    <a:pt x="1545" y="3468"/>
                    <a:pt x="1545" y="3483"/>
                    <a:pt x="1538" y="3497"/>
                  </a:cubicBezTo>
                  <a:lnTo>
                    <a:pt x="1545" y="3497"/>
                  </a:lnTo>
                  <a:cubicBezTo>
                    <a:pt x="1575" y="3512"/>
                    <a:pt x="1590" y="3520"/>
                    <a:pt x="1619" y="352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4" name="Freeform 34">
              <a:extLst>
                <a:ext uri="{FF2B5EF4-FFF2-40B4-BE49-F238E27FC236}">
                  <a16:creationId xmlns:a16="http://schemas.microsoft.com/office/drawing/2014/main" id="{3592B66F-BA3C-2E47-B9A6-89930DEFE9A3}"/>
                </a:ext>
              </a:extLst>
            </p:cNvPr>
            <p:cNvSpPr>
              <a:spLocks noChangeArrowheads="1"/>
            </p:cNvSpPr>
            <p:nvPr/>
          </p:nvSpPr>
          <p:spPr bwMode="auto">
            <a:xfrm>
              <a:off x="15061663" y="6998675"/>
              <a:ext cx="3813" cy="1904"/>
            </a:xfrm>
            <a:custGeom>
              <a:avLst/>
              <a:gdLst>
                <a:gd name="T0" fmla="*/ 0 w 8"/>
                <a:gd name="T1" fmla="*/ 0 h 1"/>
                <a:gd name="T2" fmla="*/ 0 w 8"/>
                <a:gd name="T3" fmla="*/ 0 h 1"/>
                <a:gd name="T4" fmla="*/ 7 w 8"/>
                <a:gd name="T5" fmla="*/ 0 h 1"/>
                <a:gd name="T6" fmla="*/ 7 w 8"/>
                <a:gd name="T7" fmla="*/ 0 h 1"/>
                <a:gd name="T8" fmla="*/ 0 w 8"/>
                <a:gd name="T9" fmla="*/ 0 h 1"/>
              </a:gdLst>
              <a:ahLst/>
              <a:cxnLst>
                <a:cxn ang="0">
                  <a:pos x="T0" y="T1"/>
                </a:cxn>
                <a:cxn ang="0">
                  <a:pos x="T2" y="T3"/>
                </a:cxn>
                <a:cxn ang="0">
                  <a:pos x="T4" y="T5"/>
                </a:cxn>
                <a:cxn ang="0">
                  <a:pos x="T6" y="T7"/>
                </a:cxn>
                <a:cxn ang="0">
                  <a:pos x="T8" y="T9"/>
                </a:cxn>
              </a:cxnLst>
              <a:rect l="0" t="0" r="r" b="b"/>
              <a:pathLst>
                <a:path w="8" h="1">
                  <a:moveTo>
                    <a:pt x="0" y="0"/>
                  </a:moveTo>
                  <a:lnTo>
                    <a:pt x="0" y="0"/>
                  </a:lnTo>
                  <a:cubicBezTo>
                    <a:pt x="0" y="0"/>
                    <a:pt x="0" y="0"/>
                    <a:pt x="7" y="0"/>
                  </a:cubicBezTo>
                  <a:lnTo>
                    <a:pt x="7" y="0"/>
                  </a:lnTo>
                  <a:lnTo>
                    <a:pt x="0" y="0"/>
                  </a:ln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5" name="Freeform 35">
              <a:extLst>
                <a:ext uri="{FF2B5EF4-FFF2-40B4-BE49-F238E27FC236}">
                  <a16:creationId xmlns:a16="http://schemas.microsoft.com/office/drawing/2014/main" id="{08C75050-3ACE-A946-AA28-0EF911489F09}"/>
                </a:ext>
              </a:extLst>
            </p:cNvPr>
            <p:cNvSpPr>
              <a:spLocks noChangeArrowheads="1"/>
            </p:cNvSpPr>
            <p:nvPr/>
          </p:nvSpPr>
          <p:spPr bwMode="auto">
            <a:xfrm>
              <a:off x="14316272" y="5804178"/>
              <a:ext cx="1791984" cy="1276416"/>
            </a:xfrm>
            <a:custGeom>
              <a:avLst/>
              <a:gdLst>
                <a:gd name="T0" fmla="*/ 1819 w 4145"/>
                <a:gd name="T1" fmla="*/ 2852 h 2956"/>
                <a:gd name="T2" fmla="*/ 1961 w 4145"/>
                <a:gd name="T3" fmla="*/ 2926 h 2956"/>
                <a:gd name="T4" fmla="*/ 2064 w 4145"/>
                <a:gd name="T5" fmla="*/ 2785 h 2956"/>
                <a:gd name="T6" fmla="*/ 2287 w 4145"/>
                <a:gd name="T7" fmla="*/ 2740 h 2956"/>
                <a:gd name="T8" fmla="*/ 2310 w 4145"/>
                <a:gd name="T9" fmla="*/ 2658 h 2956"/>
                <a:gd name="T10" fmla="*/ 2421 w 4145"/>
                <a:gd name="T11" fmla="*/ 2347 h 2956"/>
                <a:gd name="T12" fmla="*/ 2480 w 4145"/>
                <a:gd name="T13" fmla="*/ 2146 h 2956"/>
                <a:gd name="T14" fmla="*/ 2495 w 4145"/>
                <a:gd name="T15" fmla="*/ 2072 h 2956"/>
                <a:gd name="T16" fmla="*/ 2480 w 4145"/>
                <a:gd name="T17" fmla="*/ 1901 h 2956"/>
                <a:gd name="T18" fmla="*/ 2584 w 4145"/>
                <a:gd name="T19" fmla="*/ 1738 h 2956"/>
                <a:gd name="T20" fmla="*/ 2748 w 4145"/>
                <a:gd name="T21" fmla="*/ 1641 h 2956"/>
                <a:gd name="T22" fmla="*/ 2874 w 4145"/>
                <a:gd name="T23" fmla="*/ 1426 h 2956"/>
                <a:gd name="T24" fmla="*/ 3074 w 4145"/>
                <a:gd name="T25" fmla="*/ 1144 h 2956"/>
                <a:gd name="T26" fmla="*/ 3156 w 4145"/>
                <a:gd name="T27" fmla="*/ 1151 h 2956"/>
                <a:gd name="T28" fmla="*/ 3438 w 4145"/>
                <a:gd name="T29" fmla="*/ 884 h 2956"/>
                <a:gd name="T30" fmla="*/ 3572 w 4145"/>
                <a:gd name="T31" fmla="*/ 787 h 2956"/>
                <a:gd name="T32" fmla="*/ 3720 w 4145"/>
                <a:gd name="T33" fmla="*/ 706 h 2956"/>
                <a:gd name="T34" fmla="*/ 3802 w 4145"/>
                <a:gd name="T35" fmla="*/ 579 h 2956"/>
                <a:gd name="T36" fmla="*/ 4040 w 4145"/>
                <a:gd name="T37" fmla="*/ 527 h 2956"/>
                <a:gd name="T38" fmla="*/ 4055 w 4145"/>
                <a:gd name="T39" fmla="*/ 423 h 2956"/>
                <a:gd name="T40" fmla="*/ 3988 w 4145"/>
                <a:gd name="T41" fmla="*/ 119 h 2956"/>
                <a:gd name="T42" fmla="*/ 3965 w 4145"/>
                <a:gd name="T43" fmla="*/ 22 h 2956"/>
                <a:gd name="T44" fmla="*/ 3765 w 4145"/>
                <a:gd name="T45" fmla="*/ 97 h 2956"/>
                <a:gd name="T46" fmla="*/ 3617 w 4145"/>
                <a:gd name="T47" fmla="*/ 134 h 2956"/>
                <a:gd name="T48" fmla="*/ 3520 w 4145"/>
                <a:gd name="T49" fmla="*/ 193 h 2956"/>
                <a:gd name="T50" fmla="*/ 3394 w 4145"/>
                <a:gd name="T51" fmla="*/ 238 h 2956"/>
                <a:gd name="T52" fmla="*/ 3342 w 4145"/>
                <a:gd name="T53" fmla="*/ 267 h 2956"/>
                <a:gd name="T54" fmla="*/ 3149 w 4145"/>
                <a:gd name="T55" fmla="*/ 364 h 2956"/>
                <a:gd name="T56" fmla="*/ 2948 w 4145"/>
                <a:gd name="T57" fmla="*/ 357 h 2956"/>
                <a:gd name="T58" fmla="*/ 2963 w 4145"/>
                <a:gd name="T59" fmla="*/ 483 h 2956"/>
                <a:gd name="T60" fmla="*/ 2844 w 4145"/>
                <a:gd name="T61" fmla="*/ 602 h 2956"/>
                <a:gd name="T62" fmla="*/ 2748 w 4145"/>
                <a:gd name="T63" fmla="*/ 780 h 2956"/>
                <a:gd name="T64" fmla="*/ 2569 w 4145"/>
                <a:gd name="T65" fmla="*/ 869 h 2956"/>
                <a:gd name="T66" fmla="*/ 2354 w 4145"/>
                <a:gd name="T67" fmla="*/ 914 h 2956"/>
                <a:gd name="T68" fmla="*/ 2020 w 4145"/>
                <a:gd name="T69" fmla="*/ 869 h 2956"/>
                <a:gd name="T70" fmla="*/ 1842 w 4145"/>
                <a:gd name="T71" fmla="*/ 951 h 2956"/>
                <a:gd name="T72" fmla="*/ 1648 w 4145"/>
                <a:gd name="T73" fmla="*/ 995 h 2956"/>
                <a:gd name="T74" fmla="*/ 1515 w 4145"/>
                <a:gd name="T75" fmla="*/ 995 h 2956"/>
                <a:gd name="T76" fmla="*/ 1337 w 4145"/>
                <a:gd name="T77" fmla="*/ 1040 h 2956"/>
                <a:gd name="T78" fmla="*/ 1188 w 4145"/>
                <a:gd name="T79" fmla="*/ 1025 h 2956"/>
                <a:gd name="T80" fmla="*/ 906 w 4145"/>
                <a:gd name="T81" fmla="*/ 1084 h 2956"/>
                <a:gd name="T82" fmla="*/ 549 w 4145"/>
                <a:gd name="T83" fmla="*/ 980 h 2956"/>
                <a:gd name="T84" fmla="*/ 223 w 4145"/>
                <a:gd name="T85" fmla="*/ 1099 h 2956"/>
                <a:gd name="T86" fmla="*/ 156 w 4145"/>
                <a:gd name="T87" fmla="*/ 1359 h 2956"/>
                <a:gd name="T88" fmla="*/ 0 w 4145"/>
                <a:gd name="T89" fmla="*/ 1545 h 2956"/>
                <a:gd name="T90" fmla="*/ 126 w 4145"/>
                <a:gd name="T91" fmla="*/ 1775 h 2956"/>
                <a:gd name="T92" fmla="*/ 193 w 4145"/>
                <a:gd name="T93" fmla="*/ 1886 h 2956"/>
                <a:gd name="T94" fmla="*/ 267 w 4145"/>
                <a:gd name="T95" fmla="*/ 1760 h 2956"/>
                <a:gd name="T96" fmla="*/ 631 w 4145"/>
                <a:gd name="T97" fmla="*/ 1730 h 2956"/>
                <a:gd name="T98" fmla="*/ 951 w 4145"/>
                <a:gd name="T99" fmla="*/ 1767 h 2956"/>
                <a:gd name="T100" fmla="*/ 1069 w 4145"/>
                <a:gd name="T101" fmla="*/ 1856 h 2956"/>
                <a:gd name="T102" fmla="*/ 1262 w 4145"/>
                <a:gd name="T103" fmla="*/ 1782 h 2956"/>
                <a:gd name="T104" fmla="*/ 1418 w 4145"/>
                <a:gd name="T105" fmla="*/ 1745 h 2956"/>
                <a:gd name="T106" fmla="*/ 1686 w 4145"/>
                <a:gd name="T107" fmla="*/ 1619 h 2956"/>
                <a:gd name="T108" fmla="*/ 1730 w 4145"/>
                <a:gd name="T109" fmla="*/ 1767 h 2956"/>
                <a:gd name="T110" fmla="*/ 1968 w 4145"/>
                <a:gd name="T111" fmla="*/ 1886 h 2956"/>
                <a:gd name="T112" fmla="*/ 2131 w 4145"/>
                <a:gd name="T113" fmla="*/ 2168 h 2956"/>
                <a:gd name="T114" fmla="*/ 1931 w 4145"/>
                <a:gd name="T115" fmla="*/ 2369 h 2956"/>
                <a:gd name="T116" fmla="*/ 1856 w 4145"/>
                <a:gd name="T117" fmla="*/ 2495 h 2956"/>
                <a:gd name="T118" fmla="*/ 1753 w 4145"/>
                <a:gd name="T119" fmla="*/ 2725 h 2956"/>
                <a:gd name="T120" fmla="*/ 1753 w 4145"/>
                <a:gd name="T121" fmla="*/ 2881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2956">
                  <a:moveTo>
                    <a:pt x="1753" y="2881"/>
                  </a:moveTo>
                  <a:lnTo>
                    <a:pt x="1753" y="2881"/>
                  </a:lnTo>
                  <a:cubicBezTo>
                    <a:pt x="1753" y="2881"/>
                    <a:pt x="1782" y="2881"/>
                    <a:pt x="1812" y="2874"/>
                  </a:cubicBezTo>
                  <a:cubicBezTo>
                    <a:pt x="1812" y="2866"/>
                    <a:pt x="1812" y="2859"/>
                    <a:pt x="1819" y="2852"/>
                  </a:cubicBezTo>
                  <a:cubicBezTo>
                    <a:pt x="1812" y="2859"/>
                    <a:pt x="1812" y="2866"/>
                    <a:pt x="1812" y="2874"/>
                  </a:cubicBezTo>
                  <a:cubicBezTo>
                    <a:pt x="1849" y="2874"/>
                    <a:pt x="1886" y="2866"/>
                    <a:pt x="1894" y="2866"/>
                  </a:cubicBezTo>
                  <a:cubicBezTo>
                    <a:pt x="1894" y="2896"/>
                    <a:pt x="1894" y="2918"/>
                    <a:pt x="1894" y="2948"/>
                  </a:cubicBezTo>
                  <a:cubicBezTo>
                    <a:pt x="1916" y="2955"/>
                    <a:pt x="1946" y="2941"/>
                    <a:pt x="1961" y="2926"/>
                  </a:cubicBezTo>
                  <a:cubicBezTo>
                    <a:pt x="1983" y="2904"/>
                    <a:pt x="1983" y="2889"/>
                    <a:pt x="1983" y="2859"/>
                  </a:cubicBezTo>
                  <a:cubicBezTo>
                    <a:pt x="1998" y="2859"/>
                    <a:pt x="2013" y="2859"/>
                    <a:pt x="2020" y="2859"/>
                  </a:cubicBezTo>
                  <a:cubicBezTo>
                    <a:pt x="2020" y="2844"/>
                    <a:pt x="2020" y="2822"/>
                    <a:pt x="2027" y="2814"/>
                  </a:cubicBezTo>
                  <a:cubicBezTo>
                    <a:pt x="2035" y="2792"/>
                    <a:pt x="2050" y="2792"/>
                    <a:pt x="2064" y="2785"/>
                  </a:cubicBezTo>
                  <a:cubicBezTo>
                    <a:pt x="2087" y="2763"/>
                    <a:pt x="2087" y="2710"/>
                    <a:pt x="2087" y="2681"/>
                  </a:cubicBezTo>
                  <a:cubicBezTo>
                    <a:pt x="2102" y="2710"/>
                    <a:pt x="2146" y="2733"/>
                    <a:pt x="2153" y="2763"/>
                  </a:cubicBezTo>
                  <a:cubicBezTo>
                    <a:pt x="2183" y="2770"/>
                    <a:pt x="2198" y="2740"/>
                    <a:pt x="2220" y="2733"/>
                  </a:cubicBezTo>
                  <a:cubicBezTo>
                    <a:pt x="2243" y="2733"/>
                    <a:pt x="2265" y="2748"/>
                    <a:pt x="2287" y="2740"/>
                  </a:cubicBezTo>
                  <a:cubicBezTo>
                    <a:pt x="2272" y="2710"/>
                    <a:pt x="2258" y="2688"/>
                    <a:pt x="2250" y="2666"/>
                  </a:cubicBezTo>
                  <a:cubicBezTo>
                    <a:pt x="2258" y="2688"/>
                    <a:pt x="2272" y="2710"/>
                    <a:pt x="2287" y="2740"/>
                  </a:cubicBezTo>
                  <a:cubicBezTo>
                    <a:pt x="2287" y="2740"/>
                    <a:pt x="2287" y="2740"/>
                    <a:pt x="2295" y="2733"/>
                  </a:cubicBezTo>
                  <a:cubicBezTo>
                    <a:pt x="2295" y="2703"/>
                    <a:pt x="2295" y="2688"/>
                    <a:pt x="2310" y="2658"/>
                  </a:cubicBezTo>
                  <a:cubicBezTo>
                    <a:pt x="2324" y="2636"/>
                    <a:pt x="2324" y="2614"/>
                    <a:pt x="2324" y="2584"/>
                  </a:cubicBezTo>
                  <a:cubicBezTo>
                    <a:pt x="2332" y="2532"/>
                    <a:pt x="2332" y="2480"/>
                    <a:pt x="2339" y="2428"/>
                  </a:cubicBezTo>
                  <a:cubicBezTo>
                    <a:pt x="2361" y="2428"/>
                    <a:pt x="2384" y="2428"/>
                    <a:pt x="2406" y="2428"/>
                  </a:cubicBezTo>
                  <a:cubicBezTo>
                    <a:pt x="2421" y="2406"/>
                    <a:pt x="2413" y="2376"/>
                    <a:pt x="2421" y="2347"/>
                  </a:cubicBezTo>
                  <a:cubicBezTo>
                    <a:pt x="2428" y="2317"/>
                    <a:pt x="2443" y="2295"/>
                    <a:pt x="2421" y="2265"/>
                  </a:cubicBezTo>
                  <a:cubicBezTo>
                    <a:pt x="2436" y="2258"/>
                    <a:pt x="2443" y="2258"/>
                    <a:pt x="2458" y="2258"/>
                  </a:cubicBezTo>
                  <a:cubicBezTo>
                    <a:pt x="2465" y="2243"/>
                    <a:pt x="2473" y="2228"/>
                    <a:pt x="2473" y="2206"/>
                  </a:cubicBezTo>
                  <a:cubicBezTo>
                    <a:pt x="2480" y="2191"/>
                    <a:pt x="2473" y="2161"/>
                    <a:pt x="2480" y="2146"/>
                  </a:cubicBezTo>
                  <a:cubicBezTo>
                    <a:pt x="2488" y="2139"/>
                    <a:pt x="2510" y="2116"/>
                    <a:pt x="2518" y="2109"/>
                  </a:cubicBezTo>
                  <a:cubicBezTo>
                    <a:pt x="2532" y="2094"/>
                    <a:pt x="2540" y="2079"/>
                    <a:pt x="2569" y="2079"/>
                  </a:cubicBezTo>
                  <a:cubicBezTo>
                    <a:pt x="2562" y="2079"/>
                    <a:pt x="2562" y="2072"/>
                    <a:pt x="2562" y="2072"/>
                  </a:cubicBezTo>
                  <a:cubicBezTo>
                    <a:pt x="2532" y="2072"/>
                    <a:pt x="2503" y="2072"/>
                    <a:pt x="2495" y="2072"/>
                  </a:cubicBezTo>
                  <a:cubicBezTo>
                    <a:pt x="2503" y="2072"/>
                    <a:pt x="2532" y="2072"/>
                    <a:pt x="2562" y="2072"/>
                  </a:cubicBezTo>
                  <a:cubicBezTo>
                    <a:pt x="2555" y="2050"/>
                    <a:pt x="2555" y="2020"/>
                    <a:pt x="2555" y="1990"/>
                  </a:cubicBezTo>
                  <a:cubicBezTo>
                    <a:pt x="2562" y="1923"/>
                    <a:pt x="2540" y="1961"/>
                    <a:pt x="2503" y="1938"/>
                  </a:cubicBezTo>
                  <a:cubicBezTo>
                    <a:pt x="2495" y="1931"/>
                    <a:pt x="2480" y="1908"/>
                    <a:pt x="2480" y="1901"/>
                  </a:cubicBezTo>
                  <a:cubicBezTo>
                    <a:pt x="2473" y="1886"/>
                    <a:pt x="2458" y="1901"/>
                    <a:pt x="2473" y="1879"/>
                  </a:cubicBezTo>
                  <a:cubicBezTo>
                    <a:pt x="2480" y="1856"/>
                    <a:pt x="2525" y="1842"/>
                    <a:pt x="2547" y="1834"/>
                  </a:cubicBezTo>
                  <a:cubicBezTo>
                    <a:pt x="2547" y="1805"/>
                    <a:pt x="2569" y="1812"/>
                    <a:pt x="2577" y="1797"/>
                  </a:cubicBezTo>
                  <a:cubicBezTo>
                    <a:pt x="2584" y="1775"/>
                    <a:pt x="2569" y="1760"/>
                    <a:pt x="2584" y="1738"/>
                  </a:cubicBezTo>
                  <a:cubicBezTo>
                    <a:pt x="2614" y="1701"/>
                    <a:pt x="2673" y="1701"/>
                    <a:pt x="2688" y="1663"/>
                  </a:cubicBezTo>
                  <a:cubicBezTo>
                    <a:pt x="2666" y="1649"/>
                    <a:pt x="2666" y="1634"/>
                    <a:pt x="2666" y="1611"/>
                  </a:cubicBezTo>
                  <a:cubicBezTo>
                    <a:pt x="2696" y="1604"/>
                    <a:pt x="2718" y="1604"/>
                    <a:pt x="2748" y="1589"/>
                  </a:cubicBezTo>
                  <a:cubicBezTo>
                    <a:pt x="2725" y="1597"/>
                    <a:pt x="2740" y="1626"/>
                    <a:pt x="2748" y="1641"/>
                  </a:cubicBezTo>
                  <a:cubicBezTo>
                    <a:pt x="2763" y="1671"/>
                    <a:pt x="2777" y="1671"/>
                    <a:pt x="2800" y="1671"/>
                  </a:cubicBezTo>
                  <a:cubicBezTo>
                    <a:pt x="2859" y="1663"/>
                    <a:pt x="2881" y="1611"/>
                    <a:pt x="2866" y="1559"/>
                  </a:cubicBezTo>
                  <a:cubicBezTo>
                    <a:pt x="2852" y="1522"/>
                    <a:pt x="2859" y="1522"/>
                    <a:pt x="2881" y="1500"/>
                  </a:cubicBezTo>
                  <a:cubicBezTo>
                    <a:pt x="2918" y="1456"/>
                    <a:pt x="2889" y="1463"/>
                    <a:pt x="2874" y="1426"/>
                  </a:cubicBezTo>
                  <a:cubicBezTo>
                    <a:pt x="2874" y="1433"/>
                    <a:pt x="2941" y="1322"/>
                    <a:pt x="2941" y="1314"/>
                  </a:cubicBezTo>
                  <a:cubicBezTo>
                    <a:pt x="2955" y="1300"/>
                    <a:pt x="2978" y="1300"/>
                    <a:pt x="2993" y="1277"/>
                  </a:cubicBezTo>
                  <a:cubicBezTo>
                    <a:pt x="3015" y="1240"/>
                    <a:pt x="3000" y="1188"/>
                    <a:pt x="3030" y="1151"/>
                  </a:cubicBezTo>
                  <a:cubicBezTo>
                    <a:pt x="3037" y="1144"/>
                    <a:pt x="3060" y="1144"/>
                    <a:pt x="3074" y="1144"/>
                  </a:cubicBezTo>
                  <a:cubicBezTo>
                    <a:pt x="3074" y="1159"/>
                    <a:pt x="3067" y="1181"/>
                    <a:pt x="3074" y="1196"/>
                  </a:cubicBezTo>
                  <a:cubicBezTo>
                    <a:pt x="3074" y="1211"/>
                    <a:pt x="3082" y="1211"/>
                    <a:pt x="3097" y="1211"/>
                  </a:cubicBezTo>
                  <a:cubicBezTo>
                    <a:pt x="3104" y="1203"/>
                    <a:pt x="3104" y="1203"/>
                    <a:pt x="3112" y="1196"/>
                  </a:cubicBezTo>
                  <a:cubicBezTo>
                    <a:pt x="3126" y="1181"/>
                    <a:pt x="3149" y="1166"/>
                    <a:pt x="3156" y="1151"/>
                  </a:cubicBezTo>
                  <a:cubicBezTo>
                    <a:pt x="3156" y="1129"/>
                    <a:pt x="3156" y="1114"/>
                    <a:pt x="3163" y="1092"/>
                  </a:cubicBezTo>
                  <a:cubicBezTo>
                    <a:pt x="3193" y="1017"/>
                    <a:pt x="3282" y="1003"/>
                    <a:pt x="3349" y="965"/>
                  </a:cubicBezTo>
                  <a:cubicBezTo>
                    <a:pt x="3364" y="958"/>
                    <a:pt x="3386" y="943"/>
                    <a:pt x="3394" y="928"/>
                  </a:cubicBezTo>
                  <a:cubicBezTo>
                    <a:pt x="3401" y="914"/>
                    <a:pt x="3416" y="884"/>
                    <a:pt x="3438" y="884"/>
                  </a:cubicBezTo>
                  <a:cubicBezTo>
                    <a:pt x="3438" y="861"/>
                    <a:pt x="3438" y="847"/>
                    <a:pt x="3446" y="832"/>
                  </a:cubicBezTo>
                  <a:cubicBezTo>
                    <a:pt x="3460" y="824"/>
                    <a:pt x="3490" y="824"/>
                    <a:pt x="3505" y="817"/>
                  </a:cubicBezTo>
                  <a:cubicBezTo>
                    <a:pt x="3520" y="817"/>
                    <a:pt x="3535" y="817"/>
                    <a:pt x="3542" y="817"/>
                  </a:cubicBezTo>
                  <a:cubicBezTo>
                    <a:pt x="3557" y="809"/>
                    <a:pt x="3565" y="795"/>
                    <a:pt x="3572" y="787"/>
                  </a:cubicBezTo>
                  <a:cubicBezTo>
                    <a:pt x="3587" y="772"/>
                    <a:pt x="3602" y="765"/>
                    <a:pt x="3617" y="750"/>
                  </a:cubicBezTo>
                  <a:cubicBezTo>
                    <a:pt x="3624" y="743"/>
                    <a:pt x="3624" y="735"/>
                    <a:pt x="3639" y="728"/>
                  </a:cubicBezTo>
                  <a:cubicBezTo>
                    <a:pt x="3654" y="720"/>
                    <a:pt x="3676" y="728"/>
                    <a:pt x="3691" y="728"/>
                  </a:cubicBezTo>
                  <a:cubicBezTo>
                    <a:pt x="3691" y="720"/>
                    <a:pt x="3706" y="713"/>
                    <a:pt x="3720" y="706"/>
                  </a:cubicBezTo>
                  <a:cubicBezTo>
                    <a:pt x="3713" y="706"/>
                    <a:pt x="3706" y="706"/>
                    <a:pt x="3706" y="698"/>
                  </a:cubicBezTo>
                  <a:cubicBezTo>
                    <a:pt x="3720" y="698"/>
                    <a:pt x="3743" y="668"/>
                    <a:pt x="3750" y="661"/>
                  </a:cubicBezTo>
                  <a:cubicBezTo>
                    <a:pt x="3765" y="654"/>
                    <a:pt x="3795" y="646"/>
                    <a:pt x="3802" y="631"/>
                  </a:cubicBezTo>
                  <a:cubicBezTo>
                    <a:pt x="3802" y="624"/>
                    <a:pt x="3802" y="594"/>
                    <a:pt x="3802" y="579"/>
                  </a:cubicBezTo>
                  <a:cubicBezTo>
                    <a:pt x="3810" y="549"/>
                    <a:pt x="3824" y="549"/>
                    <a:pt x="3854" y="542"/>
                  </a:cubicBezTo>
                  <a:cubicBezTo>
                    <a:pt x="3862" y="564"/>
                    <a:pt x="3928" y="564"/>
                    <a:pt x="3951" y="557"/>
                  </a:cubicBezTo>
                  <a:cubicBezTo>
                    <a:pt x="3958" y="557"/>
                    <a:pt x="3973" y="549"/>
                    <a:pt x="3988" y="542"/>
                  </a:cubicBezTo>
                  <a:cubicBezTo>
                    <a:pt x="4003" y="535"/>
                    <a:pt x="4032" y="535"/>
                    <a:pt x="4040" y="527"/>
                  </a:cubicBezTo>
                  <a:cubicBezTo>
                    <a:pt x="4084" y="527"/>
                    <a:pt x="4129" y="498"/>
                    <a:pt x="4136" y="453"/>
                  </a:cubicBezTo>
                  <a:cubicBezTo>
                    <a:pt x="4136" y="438"/>
                    <a:pt x="4144" y="386"/>
                    <a:pt x="4122" y="394"/>
                  </a:cubicBezTo>
                  <a:cubicBezTo>
                    <a:pt x="4107" y="394"/>
                    <a:pt x="4107" y="409"/>
                    <a:pt x="4099" y="416"/>
                  </a:cubicBezTo>
                  <a:cubicBezTo>
                    <a:pt x="4084" y="423"/>
                    <a:pt x="4069" y="423"/>
                    <a:pt x="4055" y="423"/>
                  </a:cubicBezTo>
                  <a:cubicBezTo>
                    <a:pt x="4055" y="401"/>
                    <a:pt x="4047" y="386"/>
                    <a:pt x="4040" y="371"/>
                  </a:cubicBezTo>
                  <a:cubicBezTo>
                    <a:pt x="4032" y="349"/>
                    <a:pt x="4032" y="334"/>
                    <a:pt x="4032" y="312"/>
                  </a:cubicBezTo>
                  <a:cubicBezTo>
                    <a:pt x="3980" y="290"/>
                    <a:pt x="3980" y="245"/>
                    <a:pt x="3980" y="193"/>
                  </a:cubicBezTo>
                  <a:cubicBezTo>
                    <a:pt x="3980" y="171"/>
                    <a:pt x="3980" y="134"/>
                    <a:pt x="3988" y="119"/>
                  </a:cubicBezTo>
                  <a:cubicBezTo>
                    <a:pt x="3995" y="112"/>
                    <a:pt x="4010" y="112"/>
                    <a:pt x="4017" y="104"/>
                  </a:cubicBezTo>
                  <a:cubicBezTo>
                    <a:pt x="4032" y="97"/>
                    <a:pt x="4040" y="89"/>
                    <a:pt x="4047" y="74"/>
                  </a:cubicBezTo>
                  <a:cubicBezTo>
                    <a:pt x="4055" y="59"/>
                    <a:pt x="4077" y="44"/>
                    <a:pt x="4069" y="30"/>
                  </a:cubicBezTo>
                  <a:cubicBezTo>
                    <a:pt x="4055" y="0"/>
                    <a:pt x="3988" y="15"/>
                    <a:pt x="3965" y="22"/>
                  </a:cubicBezTo>
                  <a:cubicBezTo>
                    <a:pt x="3943" y="22"/>
                    <a:pt x="3928" y="30"/>
                    <a:pt x="3906" y="30"/>
                  </a:cubicBezTo>
                  <a:cubicBezTo>
                    <a:pt x="3884" y="30"/>
                    <a:pt x="3869" y="30"/>
                    <a:pt x="3854" y="44"/>
                  </a:cubicBezTo>
                  <a:cubicBezTo>
                    <a:pt x="3832" y="67"/>
                    <a:pt x="3832" y="67"/>
                    <a:pt x="3810" y="67"/>
                  </a:cubicBezTo>
                  <a:cubicBezTo>
                    <a:pt x="3787" y="74"/>
                    <a:pt x="3780" y="82"/>
                    <a:pt x="3765" y="97"/>
                  </a:cubicBezTo>
                  <a:cubicBezTo>
                    <a:pt x="3750" y="104"/>
                    <a:pt x="3720" y="104"/>
                    <a:pt x="3706" y="112"/>
                  </a:cubicBezTo>
                  <a:cubicBezTo>
                    <a:pt x="3691" y="112"/>
                    <a:pt x="3668" y="112"/>
                    <a:pt x="3654" y="119"/>
                  </a:cubicBezTo>
                  <a:cubicBezTo>
                    <a:pt x="3646" y="119"/>
                    <a:pt x="3646" y="134"/>
                    <a:pt x="3639" y="134"/>
                  </a:cubicBezTo>
                  <a:cubicBezTo>
                    <a:pt x="3631" y="141"/>
                    <a:pt x="3624" y="134"/>
                    <a:pt x="3617" y="134"/>
                  </a:cubicBezTo>
                  <a:cubicBezTo>
                    <a:pt x="3602" y="141"/>
                    <a:pt x="3602" y="149"/>
                    <a:pt x="3594" y="156"/>
                  </a:cubicBezTo>
                  <a:cubicBezTo>
                    <a:pt x="3587" y="163"/>
                    <a:pt x="3579" y="163"/>
                    <a:pt x="3572" y="171"/>
                  </a:cubicBezTo>
                  <a:cubicBezTo>
                    <a:pt x="3565" y="171"/>
                    <a:pt x="3550" y="171"/>
                    <a:pt x="3542" y="178"/>
                  </a:cubicBezTo>
                  <a:cubicBezTo>
                    <a:pt x="3535" y="178"/>
                    <a:pt x="3527" y="186"/>
                    <a:pt x="3520" y="193"/>
                  </a:cubicBezTo>
                  <a:cubicBezTo>
                    <a:pt x="3498" y="201"/>
                    <a:pt x="3483" y="193"/>
                    <a:pt x="3468" y="208"/>
                  </a:cubicBezTo>
                  <a:cubicBezTo>
                    <a:pt x="3453" y="215"/>
                    <a:pt x="3453" y="215"/>
                    <a:pt x="3446" y="215"/>
                  </a:cubicBezTo>
                  <a:cubicBezTo>
                    <a:pt x="3431" y="223"/>
                    <a:pt x="3431" y="230"/>
                    <a:pt x="3423" y="238"/>
                  </a:cubicBezTo>
                  <a:cubicBezTo>
                    <a:pt x="3416" y="238"/>
                    <a:pt x="3401" y="238"/>
                    <a:pt x="3394" y="238"/>
                  </a:cubicBezTo>
                  <a:cubicBezTo>
                    <a:pt x="3379" y="245"/>
                    <a:pt x="3386" y="245"/>
                    <a:pt x="3371" y="252"/>
                  </a:cubicBezTo>
                  <a:lnTo>
                    <a:pt x="3371" y="260"/>
                  </a:lnTo>
                  <a:cubicBezTo>
                    <a:pt x="3364" y="260"/>
                    <a:pt x="3364" y="260"/>
                    <a:pt x="3357" y="260"/>
                  </a:cubicBezTo>
                  <a:cubicBezTo>
                    <a:pt x="3357" y="267"/>
                    <a:pt x="3342" y="267"/>
                    <a:pt x="3342" y="267"/>
                  </a:cubicBezTo>
                  <a:cubicBezTo>
                    <a:pt x="3327" y="275"/>
                    <a:pt x="3320" y="282"/>
                    <a:pt x="3312" y="290"/>
                  </a:cubicBezTo>
                  <a:cubicBezTo>
                    <a:pt x="3297" y="304"/>
                    <a:pt x="3282" y="312"/>
                    <a:pt x="3267" y="319"/>
                  </a:cubicBezTo>
                  <a:cubicBezTo>
                    <a:pt x="3245" y="327"/>
                    <a:pt x="3223" y="342"/>
                    <a:pt x="3208" y="349"/>
                  </a:cubicBezTo>
                  <a:cubicBezTo>
                    <a:pt x="3186" y="371"/>
                    <a:pt x="3171" y="357"/>
                    <a:pt x="3149" y="364"/>
                  </a:cubicBezTo>
                  <a:cubicBezTo>
                    <a:pt x="3149" y="386"/>
                    <a:pt x="3119" y="371"/>
                    <a:pt x="3104" y="379"/>
                  </a:cubicBezTo>
                  <a:cubicBezTo>
                    <a:pt x="3089" y="386"/>
                    <a:pt x="3074" y="401"/>
                    <a:pt x="3052" y="401"/>
                  </a:cubicBezTo>
                  <a:cubicBezTo>
                    <a:pt x="3037" y="401"/>
                    <a:pt x="3015" y="379"/>
                    <a:pt x="3000" y="371"/>
                  </a:cubicBezTo>
                  <a:cubicBezTo>
                    <a:pt x="2993" y="371"/>
                    <a:pt x="2963" y="357"/>
                    <a:pt x="2948" y="357"/>
                  </a:cubicBezTo>
                  <a:cubicBezTo>
                    <a:pt x="2941" y="364"/>
                    <a:pt x="2941" y="371"/>
                    <a:pt x="2941" y="379"/>
                  </a:cubicBezTo>
                  <a:cubicBezTo>
                    <a:pt x="2941" y="394"/>
                    <a:pt x="2948" y="386"/>
                    <a:pt x="2955" y="394"/>
                  </a:cubicBezTo>
                  <a:cubicBezTo>
                    <a:pt x="2970" y="409"/>
                    <a:pt x="2970" y="460"/>
                    <a:pt x="2970" y="475"/>
                  </a:cubicBezTo>
                  <a:cubicBezTo>
                    <a:pt x="2963" y="483"/>
                    <a:pt x="2963" y="483"/>
                    <a:pt x="2963" y="483"/>
                  </a:cubicBezTo>
                  <a:cubicBezTo>
                    <a:pt x="2948" y="483"/>
                    <a:pt x="2941" y="505"/>
                    <a:pt x="2926" y="520"/>
                  </a:cubicBezTo>
                  <a:cubicBezTo>
                    <a:pt x="2918" y="527"/>
                    <a:pt x="2904" y="542"/>
                    <a:pt x="2896" y="549"/>
                  </a:cubicBezTo>
                  <a:cubicBezTo>
                    <a:pt x="2881" y="564"/>
                    <a:pt x="2866" y="572"/>
                    <a:pt x="2859" y="587"/>
                  </a:cubicBezTo>
                  <a:cubicBezTo>
                    <a:pt x="2852" y="587"/>
                    <a:pt x="2844" y="594"/>
                    <a:pt x="2844" y="602"/>
                  </a:cubicBezTo>
                  <a:cubicBezTo>
                    <a:pt x="2837" y="602"/>
                    <a:pt x="2829" y="609"/>
                    <a:pt x="2822" y="616"/>
                  </a:cubicBezTo>
                  <a:cubicBezTo>
                    <a:pt x="2800" y="639"/>
                    <a:pt x="2785" y="661"/>
                    <a:pt x="2763" y="691"/>
                  </a:cubicBezTo>
                  <a:cubicBezTo>
                    <a:pt x="2755" y="698"/>
                    <a:pt x="2748" y="713"/>
                    <a:pt x="2748" y="735"/>
                  </a:cubicBezTo>
                  <a:cubicBezTo>
                    <a:pt x="2740" y="750"/>
                    <a:pt x="2748" y="765"/>
                    <a:pt x="2748" y="780"/>
                  </a:cubicBezTo>
                  <a:cubicBezTo>
                    <a:pt x="2725" y="780"/>
                    <a:pt x="2718" y="780"/>
                    <a:pt x="2703" y="795"/>
                  </a:cubicBezTo>
                  <a:cubicBezTo>
                    <a:pt x="2696" y="809"/>
                    <a:pt x="2688" y="824"/>
                    <a:pt x="2681" y="839"/>
                  </a:cubicBezTo>
                  <a:cubicBezTo>
                    <a:pt x="2666" y="854"/>
                    <a:pt x="2651" y="861"/>
                    <a:pt x="2629" y="869"/>
                  </a:cubicBezTo>
                  <a:cubicBezTo>
                    <a:pt x="2614" y="869"/>
                    <a:pt x="2592" y="869"/>
                    <a:pt x="2569" y="869"/>
                  </a:cubicBezTo>
                  <a:cubicBezTo>
                    <a:pt x="2562" y="869"/>
                    <a:pt x="2555" y="869"/>
                    <a:pt x="2547" y="869"/>
                  </a:cubicBezTo>
                  <a:cubicBezTo>
                    <a:pt x="2532" y="869"/>
                    <a:pt x="2532" y="876"/>
                    <a:pt x="2518" y="884"/>
                  </a:cubicBezTo>
                  <a:cubicBezTo>
                    <a:pt x="2503" y="891"/>
                    <a:pt x="2480" y="891"/>
                    <a:pt x="2465" y="891"/>
                  </a:cubicBezTo>
                  <a:cubicBezTo>
                    <a:pt x="2421" y="884"/>
                    <a:pt x="2384" y="884"/>
                    <a:pt x="2354" y="914"/>
                  </a:cubicBezTo>
                  <a:cubicBezTo>
                    <a:pt x="2339" y="921"/>
                    <a:pt x="2310" y="921"/>
                    <a:pt x="2287" y="928"/>
                  </a:cubicBezTo>
                  <a:cubicBezTo>
                    <a:pt x="2258" y="928"/>
                    <a:pt x="2235" y="936"/>
                    <a:pt x="2206" y="921"/>
                  </a:cubicBezTo>
                  <a:cubicBezTo>
                    <a:pt x="2183" y="906"/>
                    <a:pt x="2161" y="899"/>
                    <a:pt x="2139" y="891"/>
                  </a:cubicBezTo>
                  <a:cubicBezTo>
                    <a:pt x="2102" y="884"/>
                    <a:pt x="2064" y="869"/>
                    <a:pt x="2020" y="869"/>
                  </a:cubicBezTo>
                  <a:cubicBezTo>
                    <a:pt x="1998" y="869"/>
                    <a:pt x="1998" y="891"/>
                    <a:pt x="1975" y="899"/>
                  </a:cubicBezTo>
                  <a:cubicBezTo>
                    <a:pt x="1968" y="899"/>
                    <a:pt x="1961" y="899"/>
                    <a:pt x="1946" y="899"/>
                  </a:cubicBezTo>
                  <a:cubicBezTo>
                    <a:pt x="1938" y="899"/>
                    <a:pt x="1931" y="914"/>
                    <a:pt x="1923" y="914"/>
                  </a:cubicBezTo>
                  <a:cubicBezTo>
                    <a:pt x="1894" y="928"/>
                    <a:pt x="1871" y="943"/>
                    <a:pt x="1842" y="951"/>
                  </a:cubicBezTo>
                  <a:cubicBezTo>
                    <a:pt x="1827" y="951"/>
                    <a:pt x="1805" y="951"/>
                    <a:pt x="1790" y="958"/>
                  </a:cubicBezTo>
                  <a:cubicBezTo>
                    <a:pt x="1775" y="958"/>
                    <a:pt x="1767" y="973"/>
                    <a:pt x="1753" y="973"/>
                  </a:cubicBezTo>
                  <a:cubicBezTo>
                    <a:pt x="1738" y="973"/>
                    <a:pt x="1723" y="980"/>
                    <a:pt x="1708" y="980"/>
                  </a:cubicBezTo>
                  <a:cubicBezTo>
                    <a:pt x="1686" y="988"/>
                    <a:pt x="1671" y="988"/>
                    <a:pt x="1648" y="995"/>
                  </a:cubicBezTo>
                  <a:cubicBezTo>
                    <a:pt x="1626" y="1003"/>
                    <a:pt x="1604" y="1003"/>
                    <a:pt x="1574" y="995"/>
                  </a:cubicBezTo>
                  <a:cubicBezTo>
                    <a:pt x="1559" y="995"/>
                    <a:pt x="1545" y="988"/>
                    <a:pt x="1530" y="973"/>
                  </a:cubicBezTo>
                  <a:cubicBezTo>
                    <a:pt x="1530" y="973"/>
                    <a:pt x="1530" y="973"/>
                    <a:pt x="1522" y="973"/>
                  </a:cubicBezTo>
                  <a:cubicBezTo>
                    <a:pt x="1508" y="980"/>
                    <a:pt x="1515" y="988"/>
                    <a:pt x="1515" y="995"/>
                  </a:cubicBezTo>
                  <a:cubicBezTo>
                    <a:pt x="1515" y="1025"/>
                    <a:pt x="1522" y="1040"/>
                    <a:pt x="1493" y="1054"/>
                  </a:cubicBezTo>
                  <a:cubicBezTo>
                    <a:pt x="1493" y="1032"/>
                    <a:pt x="1500" y="1010"/>
                    <a:pt x="1478" y="1003"/>
                  </a:cubicBezTo>
                  <a:cubicBezTo>
                    <a:pt x="1441" y="995"/>
                    <a:pt x="1441" y="1017"/>
                    <a:pt x="1426" y="1032"/>
                  </a:cubicBezTo>
                  <a:cubicBezTo>
                    <a:pt x="1403" y="1054"/>
                    <a:pt x="1366" y="1032"/>
                    <a:pt x="1337" y="1040"/>
                  </a:cubicBezTo>
                  <a:cubicBezTo>
                    <a:pt x="1307" y="1047"/>
                    <a:pt x="1285" y="1069"/>
                    <a:pt x="1255" y="1062"/>
                  </a:cubicBezTo>
                  <a:cubicBezTo>
                    <a:pt x="1255" y="1047"/>
                    <a:pt x="1255" y="1032"/>
                    <a:pt x="1255" y="1025"/>
                  </a:cubicBezTo>
                  <a:cubicBezTo>
                    <a:pt x="1240" y="1025"/>
                    <a:pt x="1233" y="1017"/>
                    <a:pt x="1218" y="1017"/>
                  </a:cubicBezTo>
                  <a:cubicBezTo>
                    <a:pt x="1210" y="1017"/>
                    <a:pt x="1196" y="1025"/>
                    <a:pt x="1188" y="1025"/>
                  </a:cubicBezTo>
                  <a:cubicBezTo>
                    <a:pt x="1166" y="1032"/>
                    <a:pt x="1158" y="1040"/>
                    <a:pt x="1158" y="1069"/>
                  </a:cubicBezTo>
                  <a:cubicBezTo>
                    <a:pt x="1121" y="1084"/>
                    <a:pt x="1077" y="1084"/>
                    <a:pt x="1040" y="1077"/>
                  </a:cubicBezTo>
                  <a:cubicBezTo>
                    <a:pt x="1017" y="1069"/>
                    <a:pt x="995" y="1062"/>
                    <a:pt x="973" y="1069"/>
                  </a:cubicBezTo>
                  <a:cubicBezTo>
                    <a:pt x="943" y="1077"/>
                    <a:pt x="936" y="1092"/>
                    <a:pt x="906" y="1084"/>
                  </a:cubicBezTo>
                  <a:cubicBezTo>
                    <a:pt x="869" y="1084"/>
                    <a:pt x="839" y="1077"/>
                    <a:pt x="809" y="1077"/>
                  </a:cubicBezTo>
                  <a:cubicBezTo>
                    <a:pt x="772" y="1069"/>
                    <a:pt x="728" y="1077"/>
                    <a:pt x="698" y="1062"/>
                  </a:cubicBezTo>
                  <a:cubicBezTo>
                    <a:pt x="676" y="1054"/>
                    <a:pt x="639" y="1032"/>
                    <a:pt x="616" y="1017"/>
                  </a:cubicBezTo>
                  <a:cubicBezTo>
                    <a:pt x="594" y="1003"/>
                    <a:pt x="572" y="988"/>
                    <a:pt x="549" y="980"/>
                  </a:cubicBezTo>
                  <a:cubicBezTo>
                    <a:pt x="520" y="980"/>
                    <a:pt x="475" y="980"/>
                    <a:pt x="438" y="988"/>
                  </a:cubicBezTo>
                  <a:cubicBezTo>
                    <a:pt x="438" y="1025"/>
                    <a:pt x="438" y="1047"/>
                    <a:pt x="394" y="1054"/>
                  </a:cubicBezTo>
                  <a:cubicBezTo>
                    <a:pt x="364" y="1069"/>
                    <a:pt x="334" y="1069"/>
                    <a:pt x="304" y="1084"/>
                  </a:cubicBezTo>
                  <a:cubicBezTo>
                    <a:pt x="275" y="1092"/>
                    <a:pt x="252" y="1092"/>
                    <a:pt x="223" y="1099"/>
                  </a:cubicBezTo>
                  <a:cubicBezTo>
                    <a:pt x="201" y="1106"/>
                    <a:pt x="178" y="1114"/>
                    <a:pt x="156" y="1129"/>
                  </a:cubicBezTo>
                  <a:cubicBezTo>
                    <a:pt x="156" y="1159"/>
                    <a:pt x="141" y="1173"/>
                    <a:pt x="134" y="1203"/>
                  </a:cubicBezTo>
                  <a:cubicBezTo>
                    <a:pt x="119" y="1233"/>
                    <a:pt x="104" y="1292"/>
                    <a:pt x="119" y="1329"/>
                  </a:cubicBezTo>
                  <a:cubicBezTo>
                    <a:pt x="119" y="1344"/>
                    <a:pt x="134" y="1359"/>
                    <a:pt x="156" y="1359"/>
                  </a:cubicBezTo>
                  <a:cubicBezTo>
                    <a:pt x="149" y="1374"/>
                    <a:pt x="141" y="1389"/>
                    <a:pt x="126" y="1404"/>
                  </a:cubicBezTo>
                  <a:cubicBezTo>
                    <a:pt x="111" y="1426"/>
                    <a:pt x="97" y="1433"/>
                    <a:pt x="82" y="1456"/>
                  </a:cubicBezTo>
                  <a:cubicBezTo>
                    <a:pt x="67" y="1470"/>
                    <a:pt x="59" y="1478"/>
                    <a:pt x="44" y="1493"/>
                  </a:cubicBezTo>
                  <a:cubicBezTo>
                    <a:pt x="22" y="1508"/>
                    <a:pt x="7" y="1522"/>
                    <a:pt x="0" y="1545"/>
                  </a:cubicBezTo>
                  <a:cubicBezTo>
                    <a:pt x="0" y="1545"/>
                    <a:pt x="7" y="1545"/>
                    <a:pt x="15" y="1537"/>
                  </a:cubicBezTo>
                  <a:cubicBezTo>
                    <a:pt x="22" y="1530"/>
                    <a:pt x="22" y="1522"/>
                    <a:pt x="44" y="1508"/>
                  </a:cubicBezTo>
                  <a:cubicBezTo>
                    <a:pt x="134" y="1456"/>
                    <a:pt x="89" y="1649"/>
                    <a:pt x="141" y="1671"/>
                  </a:cubicBezTo>
                  <a:cubicBezTo>
                    <a:pt x="149" y="1716"/>
                    <a:pt x="134" y="1738"/>
                    <a:pt x="126" y="1775"/>
                  </a:cubicBezTo>
                  <a:cubicBezTo>
                    <a:pt x="126" y="1805"/>
                    <a:pt x="141" y="1842"/>
                    <a:pt x="141" y="1879"/>
                  </a:cubicBezTo>
                  <a:cubicBezTo>
                    <a:pt x="141" y="1916"/>
                    <a:pt x="134" y="1961"/>
                    <a:pt x="134" y="2005"/>
                  </a:cubicBezTo>
                  <a:cubicBezTo>
                    <a:pt x="163" y="2005"/>
                    <a:pt x="193" y="2005"/>
                    <a:pt x="208" y="1998"/>
                  </a:cubicBezTo>
                  <a:cubicBezTo>
                    <a:pt x="230" y="1983"/>
                    <a:pt x="201" y="1908"/>
                    <a:pt x="193" y="1886"/>
                  </a:cubicBezTo>
                  <a:cubicBezTo>
                    <a:pt x="186" y="1886"/>
                    <a:pt x="178" y="1879"/>
                    <a:pt x="171" y="1886"/>
                  </a:cubicBezTo>
                  <a:cubicBezTo>
                    <a:pt x="171" y="1864"/>
                    <a:pt x="171" y="1849"/>
                    <a:pt x="171" y="1834"/>
                  </a:cubicBezTo>
                  <a:cubicBezTo>
                    <a:pt x="208" y="1827"/>
                    <a:pt x="208" y="1797"/>
                    <a:pt x="230" y="1782"/>
                  </a:cubicBezTo>
                  <a:cubicBezTo>
                    <a:pt x="245" y="1760"/>
                    <a:pt x="238" y="1760"/>
                    <a:pt x="267" y="1760"/>
                  </a:cubicBezTo>
                  <a:cubicBezTo>
                    <a:pt x="304" y="1760"/>
                    <a:pt x="431" y="1782"/>
                    <a:pt x="431" y="1716"/>
                  </a:cubicBezTo>
                  <a:cubicBezTo>
                    <a:pt x="460" y="1716"/>
                    <a:pt x="483" y="1723"/>
                    <a:pt x="512" y="1716"/>
                  </a:cubicBezTo>
                  <a:cubicBezTo>
                    <a:pt x="542" y="1708"/>
                    <a:pt x="557" y="1701"/>
                    <a:pt x="579" y="1708"/>
                  </a:cubicBezTo>
                  <a:cubicBezTo>
                    <a:pt x="601" y="1716"/>
                    <a:pt x="609" y="1730"/>
                    <a:pt x="631" y="1730"/>
                  </a:cubicBezTo>
                  <a:cubicBezTo>
                    <a:pt x="661" y="1738"/>
                    <a:pt x="698" y="1745"/>
                    <a:pt x="728" y="1738"/>
                  </a:cubicBezTo>
                  <a:cubicBezTo>
                    <a:pt x="757" y="1738"/>
                    <a:pt x="780" y="1723"/>
                    <a:pt x="809" y="1723"/>
                  </a:cubicBezTo>
                  <a:cubicBezTo>
                    <a:pt x="832" y="1723"/>
                    <a:pt x="854" y="1738"/>
                    <a:pt x="876" y="1745"/>
                  </a:cubicBezTo>
                  <a:cubicBezTo>
                    <a:pt x="906" y="1760"/>
                    <a:pt x="928" y="1738"/>
                    <a:pt x="951" y="1767"/>
                  </a:cubicBezTo>
                  <a:cubicBezTo>
                    <a:pt x="965" y="1782"/>
                    <a:pt x="958" y="1819"/>
                    <a:pt x="988" y="1819"/>
                  </a:cubicBezTo>
                  <a:cubicBezTo>
                    <a:pt x="1010" y="1827"/>
                    <a:pt x="1010" y="1790"/>
                    <a:pt x="1017" y="1790"/>
                  </a:cubicBezTo>
                  <a:cubicBezTo>
                    <a:pt x="1040" y="1775"/>
                    <a:pt x="1047" y="1775"/>
                    <a:pt x="1069" y="1782"/>
                  </a:cubicBezTo>
                  <a:cubicBezTo>
                    <a:pt x="1069" y="1797"/>
                    <a:pt x="1062" y="1834"/>
                    <a:pt x="1069" y="1856"/>
                  </a:cubicBezTo>
                  <a:cubicBezTo>
                    <a:pt x="1077" y="1879"/>
                    <a:pt x="1091" y="1879"/>
                    <a:pt x="1121" y="1879"/>
                  </a:cubicBezTo>
                  <a:cubicBezTo>
                    <a:pt x="1129" y="1856"/>
                    <a:pt x="1129" y="1842"/>
                    <a:pt x="1144" y="1834"/>
                  </a:cubicBezTo>
                  <a:cubicBezTo>
                    <a:pt x="1151" y="1827"/>
                    <a:pt x="1166" y="1834"/>
                    <a:pt x="1181" y="1819"/>
                  </a:cubicBezTo>
                  <a:cubicBezTo>
                    <a:pt x="1188" y="1767"/>
                    <a:pt x="1225" y="1782"/>
                    <a:pt x="1262" y="1782"/>
                  </a:cubicBezTo>
                  <a:cubicBezTo>
                    <a:pt x="1322" y="1767"/>
                    <a:pt x="1262" y="1753"/>
                    <a:pt x="1270" y="1723"/>
                  </a:cubicBezTo>
                  <a:cubicBezTo>
                    <a:pt x="1270" y="1686"/>
                    <a:pt x="1314" y="1693"/>
                    <a:pt x="1314" y="1663"/>
                  </a:cubicBezTo>
                  <a:cubicBezTo>
                    <a:pt x="1337" y="1663"/>
                    <a:pt x="1359" y="1663"/>
                    <a:pt x="1381" y="1678"/>
                  </a:cubicBezTo>
                  <a:cubicBezTo>
                    <a:pt x="1396" y="1693"/>
                    <a:pt x="1389" y="1730"/>
                    <a:pt x="1418" y="1745"/>
                  </a:cubicBezTo>
                  <a:cubicBezTo>
                    <a:pt x="1418" y="1708"/>
                    <a:pt x="1433" y="1708"/>
                    <a:pt x="1441" y="1678"/>
                  </a:cubicBezTo>
                  <a:cubicBezTo>
                    <a:pt x="1448" y="1656"/>
                    <a:pt x="1426" y="1634"/>
                    <a:pt x="1463" y="1611"/>
                  </a:cubicBezTo>
                  <a:cubicBezTo>
                    <a:pt x="1508" y="1589"/>
                    <a:pt x="1574" y="1671"/>
                    <a:pt x="1611" y="1619"/>
                  </a:cubicBezTo>
                  <a:cubicBezTo>
                    <a:pt x="1634" y="1619"/>
                    <a:pt x="1656" y="1619"/>
                    <a:pt x="1686" y="1619"/>
                  </a:cubicBezTo>
                  <a:cubicBezTo>
                    <a:pt x="1716" y="1619"/>
                    <a:pt x="1745" y="1611"/>
                    <a:pt x="1775" y="1611"/>
                  </a:cubicBezTo>
                  <a:cubicBezTo>
                    <a:pt x="1782" y="1634"/>
                    <a:pt x="1753" y="1634"/>
                    <a:pt x="1730" y="1641"/>
                  </a:cubicBezTo>
                  <a:cubicBezTo>
                    <a:pt x="1723" y="1649"/>
                    <a:pt x="1701" y="1678"/>
                    <a:pt x="1701" y="1693"/>
                  </a:cubicBezTo>
                  <a:cubicBezTo>
                    <a:pt x="1745" y="1701"/>
                    <a:pt x="1738" y="1730"/>
                    <a:pt x="1730" y="1767"/>
                  </a:cubicBezTo>
                  <a:cubicBezTo>
                    <a:pt x="1723" y="1797"/>
                    <a:pt x="1723" y="1827"/>
                    <a:pt x="1723" y="1864"/>
                  </a:cubicBezTo>
                  <a:cubicBezTo>
                    <a:pt x="1760" y="1871"/>
                    <a:pt x="1775" y="1842"/>
                    <a:pt x="1805" y="1834"/>
                  </a:cubicBezTo>
                  <a:cubicBezTo>
                    <a:pt x="1834" y="1827"/>
                    <a:pt x="1871" y="1812"/>
                    <a:pt x="1901" y="1819"/>
                  </a:cubicBezTo>
                  <a:cubicBezTo>
                    <a:pt x="1938" y="1834"/>
                    <a:pt x="1931" y="1871"/>
                    <a:pt x="1968" y="1886"/>
                  </a:cubicBezTo>
                  <a:cubicBezTo>
                    <a:pt x="1983" y="1894"/>
                    <a:pt x="2027" y="1901"/>
                    <a:pt x="2050" y="1901"/>
                  </a:cubicBezTo>
                  <a:cubicBezTo>
                    <a:pt x="2020" y="1908"/>
                    <a:pt x="2020" y="1990"/>
                    <a:pt x="2020" y="2005"/>
                  </a:cubicBezTo>
                  <a:cubicBezTo>
                    <a:pt x="2035" y="2057"/>
                    <a:pt x="2102" y="2057"/>
                    <a:pt x="2131" y="2094"/>
                  </a:cubicBezTo>
                  <a:cubicBezTo>
                    <a:pt x="2139" y="2116"/>
                    <a:pt x="2139" y="2146"/>
                    <a:pt x="2131" y="2168"/>
                  </a:cubicBezTo>
                  <a:cubicBezTo>
                    <a:pt x="2116" y="2176"/>
                    <a:pt x="2102" y="2183"/>
                    <a:pt x="2087" y="2191"/>
                  </a:cubicBezTo>
                  <a:cubicBezTo>
                    <a:pt x="2057" y="2206"/>
                    <a:pt x="2035" y="2250"/>
                    <a:pt x="1998" y="2265"/>
                  </a:cubicBezTo>
                  <a:cubicBezTo>
                    <a:pt x="1975" y="2280"/>
                    <a:pt x="1946" y="2280"/>
                    <a:pt x="1916" y="2295"/>
                  </a:cubicBezTo>
                  <a:cubicBezTo>
                    <a:pt x="1938" y="2317"/>
                    <a:pt x="1931" y="2354"/>
                    <a:pt x="1931" y="2369"/>
                  </a:cubicBezTo>
                  <a:cubicBezTo>
                    <a:pt x="1953" y="2376"/>
                    <a:pt x="1975" y="2376"/>
                    <a:pt x="1990" y="2391"/>
                  </a:cubicBezTo>
                  <a:cubicBezTo>
                    <a:pt x="1998" y="2399"/>
                    <a:pt x="2005" y="2436"/>
                    <a:pt x="1990" y="2451"/>
                  </a:cubicBezTo>
                  <a:cubicBezTo>
                    <a:pt x="1961" y="2495"/>
                    <a:pt x="1871" y="2413"/>
                    <a:pt x="1834" y="2413"/>
                  </a:cubicBezTo>
                  <a:cubicBezTo>
                    <a:pt x="1812" y="2458"/>
                    <a:pt x="1834" y="2458"/>
                    <a:pt x="1856" y="2495"/>
                  </a:cubicBezTo>
                  <a:cubicBezTo>
                    <a:pt x="1879" y="2540"/>
                    <a:pt x="1842" y="2555"/>
                    <a:pt x="1819" y="2577"/>
                  </a:cubicBezTo>
                  <a:cubicBezTo>
                    <a:pt x="1812" y="2592"/>
                    <a:pt x="1805" y="2614"/>
                    <a:pt x="1805" y="2636"/>
                  </a:cubicBezTo>
                  <a:cubicBezTo>
                    <a:pt x="1805" y="2673"/>
                    <a:pt x="1805" y="2673"/>
                    <a:pt x="1790" y="2696"/>
                  </a:cubicBezTo>
                  <a:cubicBezTo>
                    <a:pt x="1775" y="2703"/>
                    <a:pt x="1767" y="2718"/>
                    <a:pt x="1753" y="2725"/>
                  </a:cubicBezTo>
                  <a:cubicBezTo>
                    <a:pt x="1753" y="2740"/>
                    <a:pt x="1753" y="2748"/>
                    <a:pt x="1753" y="2755"/>
                  </a:cubicBezTo>
                  <a:cubicBezTo>
                    <a:pt x="1745" y="2763"/>
                    <a:pt x="1738" y="2755"/>
                    <a:pt x="1730" y="2763"/>
                  </a:cubicBezTo>
                  <a:lnTo>
                    <a:pt x="1730" y="2763"/>
                  </a:lnTo>
                  <a:cubicBezTo>
                    <a:pt x="1745" y="2792"/>
                    <a:pt x="1760" y="2837"/>
                    <a:pt x="1753" y="2881"/>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6" name="Freeform 36">
              <a:extLst>
                <a:ext uri="{FF2B5EF4-FFF2-40B4-BE49-F238E27FC236}">
                  <a16:creationId xmlns:a16="http://schemas.microsoft.com/office/drawing/2014/main" id="{6D61970C-FD00-DF45-ACBF-927AD807210F}"/>
                </a:ext>
              </a:extLst>
            </p:cNvPr>
            <p:cNvSpPr>
              <a:spLocks noChangeArrowheads="1"/>
            </p:cNvSpPr>
            <p:nvPr/>
          </p:nvSpPr>
          <p:spPr bwMode="auto">
            <a:xfrm>
              <a:off x="9321595" y="8181741"/>
              <a:ext cx="26689" cy="26671"/>
            </a:xfrm>
            <a:custGeom>
              <a:avLst/>
              <a:gdLst>
                <a:gd name="T0" fmla="*/ 15 w 61"/>
                <a:gd name="T1" fmla="*/ 59 h 60"/>
                <a:gd name="T2" fmla="*/ 15 w 61"/>
                <a:gd name="T3" fmla="*/ 59 h 60"/>
                <a:gd name="T4" fmla="*/ 37 w 61"/>
                <a:gd name="T5" fmla="*/ 22 h 60"/>
                <a:gd name="T6" fmla="*/ 60 w 61"/>
                <a:gd name="T7" fmla="*/ 22 h 60"/>
                <a:gd name="T8" fmla="*/ 60 w 61"/>
                <a:gd name="T9" fmla="*/ 15 h 60"/>
                <a:gd name="T10" fmla="*/ 45 w 61"/>
                <a:gd name="T11" fmla="*/ 0 h 60"/>
                <a:gd name="T12" fmla="*/ 37 w 61"/>
                <a:gd name="T13" fmla="*/ 7 h 60"/>
                <a:gd name="T14" fmla="*/ 7 w 61"/>
                <a:gd name="T15" fmla="*/ 29 h 60"/>
                <a:gd name="T16" fmla="*/ 0 w 61"/>
                <a:gd name="T17" fmla="*/ 59 h 60"/>
                <a:gd name="T18" fmla="*/ 15 w 61"/>
                <a:gd name="T19"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15" y="59"/>
                  </a:moveTo>
                  <a:lnTo>
                    <a:pt x="15" y="59"/>
                  </a:lnTo>
                  <a:cubicBezTo>
                    <a:pt x="22" y="44"/>
                    <a:pt x="30" y="29"/>
                    <a:pt x="37" y="22"/>
                  </a:cubicBezTo>
                  <a:cubicBezTo>
                    <a:pt x="37" y="22"/>
                    <a:pt x="45" y="22"/>
                    <a:pt x="60" y="22"/>
                  </a:cubicBezTo>
                  <a:lnTo>
                    <a:pt x="60" y="15"/>
                  </a:lnTo>
                  <a:cubicBezTo>
                    <a:pt x="60" y="7"/>
                    <a:pt x="52" y="7"/>
                    <a:pt x="45" y="0"/>
                  </a:cubicBezTo>
                  <a:cubicBezTo>
                    <a:pt x="37" y="0"/>
                    <a:pt x="37" y="7"/>
                    <a:pt x="37" y="7"/>
                  </a:cubicBezTo>
                  <a:cubicBezTo>
                    <a:pt x="30" y="15"/>
                    <a:pt x="15" y="15"/>
                    <a:pt x="7" y="29"/>
                  </a:cubicBezTo>
                  <a:cubicBezTo>
                    <a:pt x="0" y="37"/>
                    <a:pt x="0" y="44"/>
                    <a:pt x="0" y="59"/>
                  </a:cubicBezTo>
                  <a:cubicBezTo>
                    <a:pt x="7" y="59"/>
                    <a:pt x="15" y="59"/>
                    <a:pt x="15" y="59"/>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7" name="Freeform 37">
              <a:extLst>
                <a:ext uri="{FF2B5EF4-FFF2-40B4-BE49-F238E27FC236}">
                  <a16:creationId xmlns:a16="http://schemas.microsoft.com/office/drawing/2014/main" id="{3F06EB6F-6347-0042-9D07-4CCAE35C86CF}"/>
                </a:ext>
              </a:extLst>
            </p:cNvPr>
            <p:cNvSpPr>
              <a:spLocks noChangeArrowheads="1"/>
            </p:cNvSpPr>
            <p:nvPr/>
          </p:nvSpPr>
          <p:spPr bwMode="auto">
            <a:xfrm>
              <a:off x="10661771" y="4903067"/>
              <a:ext cx="55284" cy="83824"/>
            </a:xfrm>
            <a:custGeom>
              <a:avLst/>
              <a:gdLst>
                <a:gd name="T0" fmla="*/ 126 w 127"/>
                <a:gd name="T1" fmla="*/ 52 h 194"/>
                <a:gd name="T2" fmla="*/ 126 w 127"/>
                <a:gd name="T3" fmla="*/ 52 h 194"/>
                <a:gd name="T4" fmla="*/ 96 w 127"/>
                <a:gd name="T5" fmla="*/ 15 h 194"/>
                <a:gd name="T6" fmla="*/ 74 w 127"/>
                <a:gd name="T7" fmla="*/ 0 h 194"/>
                <a:gd name="T8" fmla="*/ 7 w 127"/>
                <a:gd name="T9" fmla="*/ 104 h 194"/>
                <a:gd name="T10" fmla="*/ 22 w 127"/>
                <a:gd name="T11" fmla="*/ 127 h 194"/>
                <a:gd name="T12" fmla="*/ 22 w 127"/>
                <a:gd name="T13" fmla="*/ 156 h 194"/>
                <a:gd name="T14" fmla="*/ 44 w 127"/>
                <a:gd name="T15" fmla="*/ 186 h 194"/>
                <a:gd name="T16" fmla="*/ 59 w 127"/>
                <a:gd name="T17" fmla="*/ 186 h 194"/>
                <a:gd name="T18" fmla="*/ 59 w 127"/>
                <a:gd name="T19" fmla="*/ 156 h 194"/>
                <a:gd name="T20" fmla="*/ 66 w 127"/>
                <a:gd name="T21" fmla="*/ 179 h 194"/>
                <a:gd name="T22" fmla="*/ 126 w 127"/>
                <a:gd name="T23" fmla="*/ 5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94">
                  <a:moveTo>
                    <a:pt x="126" y="52"/>
                  </a:moveTo>
                  <a:lnTo>
                    <a:pt x="126" y="52"/>
                  </a:lnTo>
                  <a:cubicBezTo>
                    <a:pt x="119" y="45"/>
                    <a:pt x="111" y="30"/>
                    <a:pt x="96" y="15"/>
                  </a:cubicBezTo>
                  <a:cubicBezTo>
                    <a:pt x="89" y="8"/>
                    <a:pt x="74" y="0"/>
                    <a:pt x="74" y="0"/>
                  </a:cubicBezTo>
                  <a:cubicBezTo>
                    <a:pt x="52" y="0"/>
                    <a:pt x="15" y="90"/>
                    <a:pt x="7" y="104"/>
                  </a:cubicBezTo>
                  <a:cubicBezTo>
                    <a:pt x="0" y="119"/>
                    <a:pt x="15" y="119"/>
                    <a:pt x="22" y="127"/>
                  </a:cubicBezTo>
                  <a:cubicBezTo>
                    <a:pt x="22" y="141"/>
                    <a:pt x="15" y="149"/>
                    <a:pt x="22" y="156"/>
                  </a:cubicBezTo>
                  <a:lnTo>
                    <a:pt x="44" y="186"/>
                  </a:lnTo>
                  <a:cubicBezTo>
                    <a:pt x="44" y="193"/>
                    <a:pt x="52" y="193"/>
                    <a:pt x="59" y="186"/>
                  </a:cubicBezTo>
                  <a:cubicBezTo>
                    <a:pt x="59" y="179"/>
                    <a:pt x="59" y="156"/>
                    <a:pt x="59" y="156"/>
                  </a:cubicBezTo>
                  <a:cubicBezTo>
                    <a:pt x="66" y="164"/>
                    <a:pt x="66" y="171"/>
                    <a:pt x="66" y="179"/>
                  </a:cubicBezTo>
                  <a:cubicBezTo>
                    <a:pt x="96" y="156"/>
                    <a:pt x="119" y="90"/>
                    <a:pt x="126" y="5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8" name="Freeform 38">
              <a:extLst>
                <a:ext uri="{FF2B5EF4-FFF2-40B4-BE49-F238E27FC236}">
                  <a16:creationId xmlns:a16="http://schemas.microsoft.com/office/drawing/2014/main" id="{086168C6-8700-BF4E-BBF4-AFF1E426A92F}"/>
                </a:ext>
              </a:extLst>
            </p:cNvPr>
            <p:cNvSpPr>
              <a:spLocks noChangeArrowheads="1"/>
            </p:cNvSpPr>
            <p:nvPr/>
          </p:nvSpPr>
          <p:spPr bwMode="auto">
            <a:xfrm>
              <a:off x="10686553" y="4969745"/>
              <a:ext cx="3813" cy="13337"/>
            </a:xfrm>
            <a:custGeom>
              <a:avLst/>
              <a:gdLst>
                <a:gd name="T0" fmla="*/ 0 w 8"/>
                <a:gd name="T1" fmla="*/ 30 h 31"/>
                <a:gd name="T2" fmla="*/ 0 w 8"/>
                <a:gd name="T3" fmla="*/ 30 h 31"/>
                <a:gd name="T4" fmla="*/ 7 w 8"/>
                <a:gd name="T5" fmla="*/ 23 h 31"/>
                <a:gd name="T6" fmla="*/ 0 w 8"/>
                <a:gd name="T7" fmla="*/ 0 h 31"/>
                <a:gd name="T8" fmla="*/ 0 w 8"/>
                <a:gd name="T9" fmla="*/ 30 h 31"/>
              </a:gdLst>
              <a:ahLst/>
              <a:cxnLst>
                <a:cxn ang="0">
                  <a:pos x="T0" y="T1"/>
                </a:cxn>
                <a:cxn ang="0">
                  <a:pos x="T2" y="T3"/>
                </a:cxn>
                <a:cxn ang="0">
                  <a:pos x="T4" y="T5"/>
                </a:cxn>
                <a:cxn ang="0">
                  <a:pos x="T6" y="T7"/>
                </a:cxn>
                <a:cxn ang="0">
                  <a:pos x="T8" y="T9"/>
                </a:cxn>
              </a:cxnLst>
              <a:rect l="0" t="0" r="r" b="b"/>
              <a:pathLst>
                <a:path w="8" h="31">
                  <a:moveTo>
                    <a:pt x="0" y="30"/>
                  </a:moveTo>
                  <a:lnTo>
                    <a:pt x="0" y="30"/>
                  </a:lnTo>
                  <a:cubicBezTo>
                    <a:pt x="7" y="30"/>
                    <a:pt x="7" y="30"/>
                    <a:pt x="7" y="23"/>
                  </a:cubicBezTo>
                  <a:cubicBezTo>
                    <a:pt x="7" y="15"/>
                    <a:pt x="7" y="8"/>
                    <a:pt x="0" y="0"/>
                  </a:cubicBezTo>
                  <a:cubicBezTo>
                    <a:pt x="0" y="0"/>
                    <a:pt x="0" y="23"/>
                    <a:pt x="0" y="3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9" name="Freeform 39">
              <a:extLst>
                <a:ext uri="{FF2B5EF4-FFF2-40B4-BE49-F238E27FC236}">
                  <a16:creationId xmlns:a16="http://schemas.microsoft.com/office/drawing/2014/main" id="{76DAB5A8-D570-E248-9E98-4288393CBD1A}"/>
                </a:ext>
              </a:extLst>
            </p:cNvPr>
            <p:cNvSpPr>
              <a:spLocks noChangeArrowheads="1"/>
            </p:cNvSpPr>
            <p:nvPr/>
          </p:nvSpPr>
          <p:spPr bwMode="auto">
            <a:xfrm>
              <a:off x="10701804" y="4908782"/>
              <a:ext cx="13345" cy="17146"/>
            </a:xfrm>
            <a:custGeom>
              <a:avLst/>
              <a:gdLst>
                <a:gd name="T0" fmla="*/ 30 w 31"/>
                <a:gd name="T1" fmla="*/ 22 h 38"/>
                <a:gd name="T2" fmla="*/ 30 w 31"/>
                <a:gd name="T3" fmla="*/ 22 h 38"/>
                <a:gd name="T4" fmla="*/ 0 w 31"/>
                <a:gd name="T5" fmla="*/ 0 h 38"/>
                <a:gd name="T6" fmla="*/ 30 w 31"/>
                <a:gd name="T7" fmla="*/ 37 h 38"/>
                <a:gd name="T8" fmla="*/ 30 w 31"/>
                <a:gd name="T9" fmla="*/ 22 h 38"/>
              </a:gdLst>
              <a:ahLst/>
              <a:cxnLst>
                <a:cxn ang="0">
                  <a:pos x="T0" y="T1"/>
                </a:cxn>
                <a:cxn ang="0">
                  <a:pos x="T2" y="T3"/>
                </a:cxn>
                <a:cxn ang="0">
                  <a:pos x="T4" y="T5"/>
                </a:cxn>
                <a:cxn ang="0">
                  <a:pos x="T6" y="T7"/>
                </a:cxn>
                <a:cxn ang="0">
                  <a:pos x="T8" y="T9"/>
                </a:cxn>
              </a:cxnLst>
              <a:rect l="0" t="0" r="r" b="b"/>
              <a:pathLst>
                <a:path w="31" h="38">
                  <a:moveTo>
                    <a:pt x="30" y="22"/>
                  </a:moveTo>
                  <a:lnTo>
                    <a:pt x="30" y="22"/>
                  </a:lnTo>
                  <a:cubicBezTo>
                    <a:pt x="30" y="22"/>
                    <a:pt x="15" y="8"/>
                    <a:pt x="0" y="0"/>
                  </a:cubicBezTo>
                  <a:cubicBezTo>
                    <a:pt x="15" y="15"/>
                    <a:pt x="23" y="30"/>
                    <a:pt x="30" y="37"/>
                  </a:cubicBezTo>
                  <a:cubicBezTo>
                    <a:pt x="30" y="30"/>
                    <a:pt x="30" y="22"/>
                    <a:pt x="30" y="2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0" name="Freeform 40">
              <a:extLst>
                <a:ext uri="{FF2B5EF4-FFF2-40B4-BE49-F238E27FC236}">
                  <a16:creationId xmlns:a16="http://schemas.microsoft.com/office/drawing/2014/main" id="{EF44EE8D-A854-AF4B-80F8-ABD4373DE729}"/>
                </a:ext>
              </a:extLst>
            </p:cNvPr>
            <p:cNvSpPr>
              <a:spLocks noChangeArrowheads="1"/>
            </p:cNvSpPr>
            <p:nvPr/>
          </p:nvSpPr>
          <p:spPr bwMode="auto">
            <a:xfrm>
              <a:off x="11241306" y="10982234"/>
              <a:ext cx="97224" cy="93350"/>
            </a:xfrm>
            <a:custGeom>
              <a:avLst/>
              <a:gdLst>
                <a:gd name="T0" fmla="*/ 163 w 224"/>
                <a:gd name="T1" fmla="*/ 74 h 216"/>
                <a:gd name="T2" fmla="*/ 163 w 224"/>
                <a:gd name="T3" fmla="*/ 74 h 216"/>
                <a:gd name="T4" fmla="*/ 134 w 224"/>
                <a:gd name="T5" fmla="*/ 74 h 216"/>
                <a:gd name="T6" fmla="*/ 148 w 224"/>
                <a:gd name="T7" fmla="*/ 59 h 216"/>
                <a:gd name="T8" fmla="*/ 134 w 224"/>
                <a:gd name="T9" fmla="*/ 44 h 216"/>
                <a:gd name="T10" fmla="*/ 134 w 224"/>
                <a:gd name="T11" fmla="*/ 7 h 216"/>
                <a:gd name="T12" fmla="*/ 111 w 224"/>
                <a:gd name="T13" fmla="*/ 37 h 216"/>
                <a:gd name="T14" fmla="*/ 89 w 224"/>
                <a:gd name="T15" fmla="*/ 14 h 216"/>
                <a:gd name="T16" fmla="*/ 44 w 224"/>
                <a:gd name="T17" fmla="*/ 14 h 216"/>
                <a:gd name="T18" fmla="*/ 67 w 224"/>
                <a:gd name="T19" fmla="*/ 44 h 216"/>
                <a:gd name="T20" fmla="*/ 67 w 224"/>
                <a:gd name="T21" fmla="*/ 59 h 216"/>
                <a:gd name="T22" fmla="*/ 52 w 224"/>
                <a:gd name="T23" fmla="*/ 104 h 216"/>
                <a:gd name="T24" fmla="*/ 0 w 224"/>
                <a:gd name="T25" fmla="*/ 118 h 216"/>
                <a:gd name="T26" fmla="*/ 59 w 224"/>
                <a:gd name="T27" fmla="*/ 170 h 216"/>
                <a:gd name="T28" fmla="*/ 96 w 224"/>
                <a:gd name="T29" fmla="*/ 185 h 216"/>
                <a:gd name="T30" fmla="*/ 126 w 224"/>
                <a:gd name="T31" fmla="*/ 185 h 216"/>
                <a:gd name="T32" fmla="*/ 141 w 224"/>
                <a:gd name="T33" fmla="*/ 200 h 216"/>
                <a:gd name="T34" fmla="*/ 148 w 224"/>
                <a:gd name="T35" fmla="*/ 215 h 216"/>
                <a:gd name="T36" fmla="*/ 163 w 224"/>
                <a:gd name="T37" fmla="*/ 215 h 216"/>
                <a:gd name="T38" fmla="*/ 178 w 224"/>
                <a:gd name="T39" fmla="*/ 215 h 216"/>
                <a:gd name="T40" fmla="*/ 200 w 224"/>
                <a:gd name="T41" fmla="*/ 215 h 216"/>
                <a:gd name="T42" fmla="*/ 208 w 224"/>
                <a:gd name="T43" fmla="*/ 170 h 216"/>
                <a:gd name="T44" fmla="*/ 215 w 224"/>
                <a:gd name="T45" fmla="*/ 81 h 216"/>
                <a:gd name="T46" fmla="*/ 223 w 224"/>
                <a:gd name="T47" fmla="*/ 67 h 216"/>
                <a:gd name="T48" fmla="*/ 163 w 224"/>
                <a:gd name="T49" fmla="*/ 7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216">
                  <a:moveTo>
                    <a:pt x="163" y="74"/>
                  </a:moveTo>
                  <a:lnTo>
                    <a:pt x="163" y="74"/>
                  </a:lnTo>
                  <a:cubicBezTo>
                    <a:pt x="156" y="74"/>
                    <a:pt x="141" y="81"/>
                    <a:pt x="134" y="74"/>
                  </a:cubicBezTo>
                  <a:cubicBezTo>
                    <a:pt x="134" y="67"/>
                    <a:pt x="141" y="59"/>
                    <a:pt x="148" y="59"/>
                  </a:cubicBezTo>
                  <a:cubicBezTo>
                    <a:pt x="141" y="59"/>
                    <a:pt x="134" y="44"/>
                    <a:pt x="134" y="44"/>
                  </a:cubicBezTo>
                  <a:cubicBezTo>
                    <a:pt x="148" y="37"/>
                    <a:pt x="156" y="14"/>
                    <a:pt x="134" y="7"/>
                  </a:cubicBezTo>
                  <a:cubicBezTo>
                    <a:pt x="119" y="0"/>
                    <a:pt x="126" y="29"/>
                    <a:pt x="111" y="37"/>
                  </a:cubicBezTo>
                  <a:cubicBezTo>
                    <a:pt x="89" y="52"/>
                    <a:pt x="96" y="22"/>
                    <a:pt x="89" y="14"/>
                  </a:cubicBezTo>
                  <a:cubicBezTo>
                    <a:pt x="82" y="0"/>
                    <a:pt x="59" y="14"/>
                    <a:pt x="44" y="14"/>
                  </a:cubicBezTo>
                  <a:cubicBezTo>
                    <a:pt x="37" y="29"/>
                    <a:pt x="44" y="44"/>
                    <a:pt x="67" y="44"/>
                  </a:cubicBezTo>
                  <a:cubicBezTo>
                    <a:pt x="67" y="52"/>
                    <a:pt x="67" y="52"/>
                    <a:pt x="67" y="59"/>
                  </a:cubicBezTo>
                  <a:cubicBezTo>
                    <a:pt x="44" y="67"/>
                    <a:pt x="59" y="81"/>
                    <a:pt x="52" y="104"/>
                  </a:cubicBezTo>
                  <a:cubicBezTo>
                    <a:pt x="52" y="104"/>
                    <a:pt x="7" y="96"/>
                    <a:pt x="0" y="118"/>
                  </a:cubicBezTo>
                  <a:cubicBezTo>
                    <a:pt x="22" y="118"/>
                    <a:pt x="82" y="141"/>
                    <a:pt x="59" y="170"/>
                  </a:cubicBezTo>
                  <a:cubicBezTo>
                    <a:pt x="74" y="178"/>
                    <a:pt x="82" y="185"/>
                    <a:pt x="96" y="185"/>
                  </a:cubicBezTo>
                  <a:cubicBezTo>
                    <a:pt x="96" y="200"/>
                    <a:pt x="126" y="200"/>
                    <a:pt x="126" y="185"/>
                  </a:cubicBezTo>
                  <a:cubicBezTo>
                    <a:pt x="134" y="185"/>
                    <a:pt x="141" y="193"/>
                    <a:pt x="141" y="200"/>
                  </a:cubicBezTo>
                  <a:lnTo>
                    <a:pt x="148" y="215"/>
                  </a:lnTo>
                  <a:cubicBezTo>
                    <a:pt x="148" y="215"/>
                    <a:pt x="156" y="215"/>
                    <a:pt x="163" y="215"/>
                  </a:cubicBezTo>
                  <a:cubicBezTo>
                    <a:pt x="163" y="215"/>
                    <a:pt x="171" y="215"/>
                    <a:pt x="178" y="215"/>
                  </a:cubicBezTo>
                  <a:cubicBezTo>
                    <a:pt x="186" y="207"/>
                    <a:pt x="193" y="215"/>
                    <a:pt x="200" y="215"/>
                  </a:cubicBezTo>
                  <a:cubicBezTo>
                    <a:pt x="208" y="200"/>
                    <a:pt x="208" y="185"/>
                    <a:pt x="208" y="170"/>
                  </a:cubicBezTo>
                  <a:cubicBezTo>
                    <a:pt x="208" y="141"/>
                    <a:pt x="208" y="111"/>
                    <a:pt x="215" y="81"/>
                  </a:cubicBezTo>
                  <a:cubicBezTo>
                    <a:pt x="215" y="81"/>
                    <a:pt x="223" y="74"/>
                    <a:pt x="223" y="67"/>
                  </a:cubicBezTo>
                  <a:cubicBezTo>
                    <a:pt x="200" y="59"/>
                    <a:pt x="178" y="67"/>
                    <a:pt x="163" y="7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1" name="Freeform 41">
              <a:extLst>
                <a:ext uri="{FF2B5EF4-FFF2-40B4-BE49-F238E27FC236}">
                  <a16:creationId xmlns:a16="http://schemas.microsoft.com/office/drawing/2014/main" id="{DD8215EE-4612-9047-98A0-F4D01AD8E25A}"/>
                </a:ext>
              </a:extLst>
            </p:cNvPr>
            <p:cNvSpPr>
              <a:spLocks noChangeArrowheads="1"/>
            </p:cNvSpPr>
            <p:nvPr/>
          </p:nvSpPr>
          <p:spPr bwMode="auto">
            <a:xfrm>
              <a:off x="11281338" y="11319437"/>
              <a:ext cx="55285" cy="64773"/>
            </a:xfrm>
            <a:custGeom>
              <a:avLst/>
              <a:gdLst>
                <a:gd name="T0" fmla="*/ 45 w 127"/>
                <a:gd name="T1" fmla="*/ 97 h 150"/>
                <a:gd name="T2" fmla="*/ 45 w 127"/>
                <a:gd name="T3" fmla="*/ 97 h 150"/>
                <a:gd name="T4" fmla="*/ 45 w 127"/>
                <a:gd name="T5" fmla="*/ 97 h 150"/>
                <a:gd name="T6" fmla="*/ 59 w 127"/>
                <a:gd name="T7" fmla="*/ 112 h 150"/>
                <a:gd name="T8" fmla="*/ 82 w 127"/>
                <a:gd name="T9" fmla="*/ 127 h 150"/>
                <a:gd name="T10" fmla="*/ 119 w 127"/>
                <a:gd name="T11" fmla="*/ 134 h 150"/>
                <a:gd name="T12" fmla="*/ 119 w 127"/>
                <a:gd name="T13" fmla="*/ 45 h 150"/>
                <a:gd name="T14" fmla="*/ 97 w 127"/>
                <a:gd name="T15" fmla="*/ 8 h 150"/>
                <a:gd name="T16" fmla="*/ 37 w 127"/>
                <a:gd name="T17" fmla="*/ 8 h 150"/>
                <a:gd name="T18" fmla="*/ 0 w 127"/>
                <a:gd name="T19" fmla="*/ 45 h 150"/>
                <a:gd name="T20" fmla="*/ 45 w 127"/>
                <a:gd name="T21" fmla="*/ 9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150">
                  <a:moveTo>
                    <a:pt x="45" y="97"/>
                  </a:moveTo>
                  <a:lnTo>
                    <a:pt x="45" y="97"/>
                  </a:lnTo>
                  <a:lnTo>
                    <a:pt x="45" y="97"/>
                  </a:lnTo>
                  <a:cubicBezTo>
                    <a:pt x="59" y="97"/>
                    <a:pt x="52" y="104"/>
                    <a:pt x="59" y="112"/>
                  </a:cubicBezTo>
                  <a:cubicBezTo>
                    <a:pt x="67" y="119"/>
                    <a:pt x="74" y="119"/>
                    <a:pt x="82" y="127"/>
                  </a:cubicBezTo>
                  <a:cubicBezTo>
                    <a:pt x="104" y="141"/>
                    <a:pt x="97" y="149"/>
                    <a:pt x="119" y="134"/>
                  </a:cubicBezTo>
                  <a:cubicBezTo>
                    <a:pt x="126" y="104"/>
                    <a:pt x="126" y="67"/>
                    <a:pt x="119" y="45"/>
                  </a:cubicBezTo>
                  <a:cubicBezTo>
                    <a:pt x="111" y="30"/>
                    <a:pt x="104" y="15"/>
                    <a:pt x="97" y="8"/>
                  </a:cubicBezTo>
                  <a:cubicBezTo>
                    <a:pt x="82" y="0"/>
                    <a:pt x="59" y="0"/>
                    <a:pt x="37" y="8"/>
                  </a:cubicBezTo>
                  <a:cubicBezTo>
                    <a:pt x="15" y="15"/>
                    <a:pt x="30" y="45"/>
                    <a:pt x="0" y="45"/>
                  </a:cubicBezTo>
                  <a:cubicBezTo>
                    <a:pt x="0" y="60"/>
                    <a:pt x="22" y="90"/>
                    <a:pt x="45" y="97"/>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2" name="Freeform 42">
              <a:extLst>
                <a:ext uri="{FF2B5EF4-FFF2-40B4-BE49-F238E27FC236}">
                  <a16:creationId xmlns:a16="http://schemas.microsoft.com/office/drawing/2014/main" id="{C3ED8596-0392-F149-BF5E-2282C5B2E56A}"/>
                </a:ext>
              </a:extLst>
            </p:cNvPr>
            <p:cNvSpPr>
              <a:spLocks noChangeArrowheads="1"/>
            </p:cNvSpPr>
            <p:nvPr/>
          </p:nvSpPr>
          <p:spPr bwMode="auto">
            <a:xfrm>
              <a:off x="9321595" y="8191267"/>
              <a:ext cx="97226" cy="186699"/>
            </a:xfrm>
            <a:custGeom>
              <a:avLst/>
              <a:gdLst>
                <a:gd name="T0" fmla="*/ 215 w 224"/>
                <a:gd name="T1" fmla="*/ 193 h 432"/>
                <a:gd name="T2" fmla="*/ 215 w 224"/>
                <a:gd name="T3" fmla="*/ 193 h 432"/>
                <a:gd name="T4" fmla="*/ 193 w 224"/>
                <a:gd name="T5" fmla="*/ 193 h 432"/>
                <a:gd name="T6" fmla="*/ 186 w 224"/>
                <a:gd name="T7" fmla="*/ 215 h 432"/>
                <a:gd name="T8" fmla="*/ 119 w 224"/>
                <a:gd name="T9" fmla="*/ 186 h 432"/>
                <a:gd name="T10" fmla="*/ 156 w 224"/>
                <a:gd name="T11" fmla="*/ 156 h 432"/>
                <a:gd name="T12" fmla="*/ 215 w 224"/>
                <a:gd name="T13" fmla="*/ 134 h 432"/>
                <a:gd name="T14" fmla="*/ 60 w 224"/>
                <a:gd name="T15" fmla="*/ 0 h 432"/>
                <a:gd name="T16" fmla="*/ 22 w 224"/>
                <a:gd name="T17" fmla="*/ 37 h 432"/>
                <a:gd name="T18" fmla="*/ 15 w 224"/>
                <a:gd name="T19" fmla="*/ 37 h 432"/>
                <a:gd name="T20" fmla="*/ 7 w 224"/>
                <a:gd name="T21" fmla="*/ 215 h 432"/>
                <a:gd name="T22" fmla="*/ 223 w 224"/>
                <a:gd name="T23" fmla="*/ 290 h 432"/>
                <a:gd name="T24" fmla="*/ 223 w 224"/>
                <a:gd name="T25" fmla="*/ 230 h 432"/>
                <a:gd name="T26" fmla="*/ 223 w 224"/>
                <a:gd name="T27" fmla="*/ 230 h 432"/>
                <a:gd name="T28" fmla="*/ 223 w 224"/>
                <a:gd name="T29" fmla="*/ 230 h 432"/>
                <a:gd name="T30" fmla="*/ 223 w 224"/>
                <a:gd name="T31" fmla="*/ 193 h 432"/>
                <a:gd name="T32" fmla="*/ 215 w 224"/>
                <a:gd name="T33" fmla="*/ 1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4" h="432">
                  <a:moveTo>
                    <a:pt x="215" y="193"/>
                  </a:moveTo>
                  <a:lnTo>
                    <a:pt x="215" y="193"/>
                  </a:lnTo>
                  <a:cubicBezTo>
                    <a:pt x="208" y="193"/>
                    <a:pt x="201" y="193"/>
                    <a:pt x="193" y="193"/>
                  </a:cubicBezTo>
                  <a:cubicBezTo>
                    <a:pt x="193" y="201"/>
                    <a:pt x="186" y="208"/>
                    <a:pt x="186" y="215"/>
                  </a:cubicBezTo>
                  <a:cubicBezTo>
                    <a:pt x="171" y="215"/>
                    <a:pt x="119" y="223"/>
                    <a:pt x="119" y="186"/>
                  </a:cubicBezTo>
                  <a:cubicBezTo>
                    <a:pt x="126" y="171"/>
                    <a:pt x="149" y="178"/>
                    <a:pt x="156" y="156"/>
                  </a:cubicBezTo>
                  <a:cubicBezTo>
                    <a:pt x="178" y="156"/>
                    <a:pt x="223" y="171"/>
                    <a:pt x="215" y="134"/>
                  </a:cubicBezTo>
                  <a:cubicBezTo>
                    <a:pt x="208" y="96"/>
                    <a:pt x="112" y="15"/>
                    <a:pt x="60" y="0"/>
                  </a:cubicBezTo>
                  <a:cubicBezTo>
                    <a:pt x="60" y="15"/>
                    <a:pt x="37" y="22"/>
                    <a:pt x="22" y="37"/>
                  </a:cubicBezTo>
                  <a:cubicBezTo>
                    <a:pt x="22" y="37"/>
                    <a:pt x="22" y="37"/>
                    <a:pt x="15" y="37"/>
                  </a:cubicBezTo>
                  <a:cubicBezTo>
                    <a:pt x="0" y="89"/>
                    <a:pt x="0" y="186"/>
                    <a:pt x="7" y="215"/>
                  </a:cubicBezTo>
                  <a:cubicBezTo>
                    <a:pt x="52" y="431"/>
                    <a:pt x="67" y="297"/>
                    <a:pt x="223" y="290"/>
                  </a:cubicBezTo>
                  <a:cubicBezTo>
                    <a:pt x="223" y="275"/>
                    <a:pt x="223" y="252"/>
                    <a:pt x="223" y="230"/>
                  </a:cubicBezTo>
                  <a:lnTo>
                    <a:pt x="223" y="230"/>
                  </a:lnTo>
                  <a:lnTo>
                    <a:pt x="223" y="230"/>
                  </a:lnTo>
                  <a:cubicBezTo>
                    <a:pt x="223" y="215"/>
                    <a:pt x="223" y="208"/>
                    <a:pt x="223" y="193"/>
                  </a:cubicBezTo>
                  <a:cubicBezTo>
                    <a:pt x="223" y="193"/>
                    <a:pt x="223" y="193"/>
                    <a:pt x="215" y="193"/>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3" name="Freeform 43">
              <a:extLst>
                <a:ext uri="{FF2B5EF4-FFF2-40B4-BE49-F238E27FC236}">
                  <a16:creationId xmlns:a16="http://schemas.microsoft.com/office/drawing/2014/main" id="{8341F869-3899-A345-8C4C-CB5C25E90BF0}"/>
                </a:ext>
              </a:extLst>
            </p:cNvPr>
            <p:cNvSpPr>
              <a:spLocks noChangeArrowheads="1"/>
            </p:cNvSpPr>
            <p:nvPr/>
          </p:nvSpPr>
          <p:spPr bwMode="auto">
            <a:xfrm>
              <a:off x="9329221" y="8191267"/>
              <a:ext cx="19064" cy="17146"/>
            </a:xfrm>
            <a:custGeom>
              <a:avLst/>
              <a:gdLst>
                <a:gd name="T0" fmla="*/ 45 w 46"/>
                <a:gd name="T1" fmla="*/ 0 h 38"/>
                <a:gd name="T2" fmla="*/ 45 w 46"/>
                <a:gd name="T3" fmla="*/ 0 h 38"/>
                <a:gd name="T4" fmla="*/ 22 w 46"/>
                <a:gd name="T5" fmla="*/ 0 h 38"/>
                <a:gd name="T6" fmla="*/ 0 w 46"/>
                <a:gd name="T7" fmla="*/ 37 h 38"/>
                <a:gd name="T8" fmla="*/ 7 w 46"/>
                <a:gd name="T9" fmla="*/ 37 h 38"/>
                <a:gd name="T10" fmla="*/ 45 w 46"/>
                <a:gd name="T11" fmla="*/ 0 h 38"/>
              </a:gdLst>
              <a:ahLst/>
              <a:cxnLst>
                <a:cxn ang="0">
                  <a:pos x="T0" y="T1"/>
                </a:cxn>
                <a:cxn ang="0">
                  <a:pos x="T2" y="T3"/>
                </a:cxn>
                <a:cxn ang="0">
                  <a:pos x="T4" y="T5"/>
                </a:cxn>
                <a:cxn ang="0">
                  <a:pos x="T6" y="T7"/>
                </a:cxn>
                <a:cxn ang="0">
                  <a:pos x="T8" y="T9"/>
                </a:cxn>
                <a:cxn ang="0">
                  <a:pos x="T10" y="T11"/>
                </a:cxn>
              </a:cxnLst>
              <a:rect l="0" t="0" r="r" b="b"/>
              <a:pathLst>
                <a:path w="46" h="38">
                  <a:moveTo>
                    <a:pt x="45" y="0"/>
                  </a:moveTo>
                  <a:lnTo>
                    <a:pt x="45" y="0"/>
                  </a:lnTo>
                  <a:cubicBezTo>
                    <a:pt x="30" y="0"/>
                    <a:pt x="22" y="0"/>
                    <a:pt x="22" y="0"/>
                  </a:cubicBezTo>
                  <a:cubicBezTo>
                    <a:pt x="15" y="7"/>
                    <a:pt x="7" y="22"/>
                    <a:pt x="0" y="37"/>
                  </a:cubicBezTo>
                  <a:cubicBezTo>
                    <a:pt x="7" y="37"/>
                    <a:pt x="7" y="37"/>
                    <a:pt x="7" y="37"/>
                  </a:cubicBezTo>
                  <a:cubicBezTo>
                    <a:pt x="22" y="22"/>
                    <a:pt x="45" y="15"/>
                    <a:pt x="45" y="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grpSp>
    </p:spTree>
    <p:extLst>
      <p:ext uri="{BB962C8B-B14F-4D97-AF65-F5344CB8AC3E}">
        <p14:creationId xmlns:p14="http://schemas.microsoft.com/office/powerpoint/2010/main" val="139369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382C7C0-A9D6-EA43-BED3-6B28CC456253}"/>
              </a:ext>
            </a:extLst>
          </p:cNvPr>
          <p:cNvGrpSpPr/>
          <p:nvPr/>
        </p:nvGrpSpPr>
        <p:grpSpPr>
          <a:xfrm>
            <a:off x="2145595" y="1131813"/>
            <a:ext cx="5707487" cy="2214464"/>
            <a:chOff x="7861505" y="1407238"/>
            <a:chExt cx="5707487" cy="2214464"/>
          </a:xfrm>
        </p:grpSpPr>
        <p:sp>
          <p:nvSpPr>
            <p:cNvPr id="37" name="TextBox 36">
              <a:extLst>
                <a:ext uri="{FF2B5EF4-FFF2-40B4-BE49-F238E27FC236}">
                  <a16:creationId xmlns:a16="http://schemas.microsoft.com/office/drawing/2014/main" id="{7FD6E6E7-0D00-A542-82B8-83F20B6AC33B}"/>
                </a:ext>
              </a:extLst>
            </p:cNvPr>
            <p:cNvSpPr txBox="1"/>
            <p:nvPr/>
          </p:nvSpPr>
          <p:spPr>
            <a:xfrm>
              <a:off x="7861505" y="1867376"/>
              <a:ext cx="570748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MALAYSIA MAP</a:t>
              </a:r>
            </a:p>
          </p:txBody>
        </p:sp>
        <p:sp>
          <p:nvSpPr>
            <p:cNvPr id="38" name="TextBox 37">
              <a:extLst>
                <a:ext uri="{FF2B5EF4-FFF2-40B4-BE49-F238E27FC236}">
                  <a16:creationId xmlns:a16="http://schemas.microsoft.com/office/drawing/2014/main" id="{BBA5D7AB-9E12-D546-A7B5-2F3555F01BD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0" name="TextBox 39">
            <a:extLst>
              <a:ext uri="{FF2B5EF4-FFF2-40B4-BE49-F238E27FC236}">
                <a16:creationId xmlns:a16="http://schemas.microsoft.com/office/drawing/2014/main" id="{4B3BE6A2-F30C-8446-A925-D8BC33CC252E}"/>
              </a:ext>
            </a:extLst>
          </p:cNvPr>
          <p:cNvSpPr txBox="1"/>
          <p:nvPr/>
        </p:nvSpPr>
        <p:spPr>
          <a:xfrm>
            <a:off x="13373983" y="10443665"/>
            <a:ext cx="908718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aphicFrame>
        <p:nvGraphicFramePr>
          <p:cNvPr id="41" name="Chart 40">
            <a:extLst>
              <a:ext uri="{FF2B5EF4-FFF2-40B4-BE49-F238E27FC236}">
                <a16:creationId xmlns:a16="http://schemas.microsoft.com/office/drawing/2014/main" id="{DD0C0931-D9C9-F34D-8BCD-3C5FE8F73C97}"/>
              </a:ext>
            </a:extLst>
          </p:cNvPr>
          <p:cNvGraphicFramePr/>
          <p:nvPr/>
        </p:nvGraphicFramePr>
        <p:xfrm>
          <a:off x="2167026" y="9117105"/>
          <a:ext cx="8441059" cy="3467082"/>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24">
            <a:extLst>
              <a:ext uri="{FF2B5EF4-FFF2-40B4-BE49-F238E27FC236}">
                <a16:creationId xmlns:a16="http://schemas.microsoft.com/office/drawing/2014/main" id="{3462DD92-959C-E64F-9FC7-41F07037A76F}"/>
              </a:ext>
            </a:extLst>
          </p:cNvPr>
          <p:cNvSpPr/>
          <p:nvPr/>
        </p:nvSpPr>
        <p:spPr>
          <a:xfrm>
            <a:off x="2201240"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nvGrpSpPr>
          <p:cNvPr id="74" name="Group 73">
            <a:extLst>
              <a:ext uri="{FF2B5EF4-FFF2-40B4-BE49-F238E27FC236}">
                <a16:creationId xmlns:a16="http://schemas.microsoft.com/office/drawing/2014/main" id="{710EF21A-C113-704B-B7A9-D86730A2FA31}"/>
              </a:ext>
            </a:extLst>
          </p:cNvPr>
          <p:cNvGrpSpPr/>
          <p:nvPr/>
        </p:nvGrpSpPr>
        <p:grpSpPr>
          <a:xfrm>
            <a:off x="11538879" y="1686153"/>
            <a:ext cx="9971381" cy="7430952"/>
            <a:chOff x="10713215" y="2790634"/>
            <a:chExt cx="11601228" cy="8645559"/>
          </a:xfrm>
          <a:solidFill>
            <a:srgbClr val="F2F2F2"/>
          </a:solidFill>
        </p:grpSpPr>
        <p:sp>
          <p:nvSpPr>
            <p:cNvPr id="75" name="Freeform 80">
              <a:extLst>
                <a:ext uri="{FF2B5EF4-FFF2-40B4-BE49-F238E27FC236}">
                  <a16:creationId xmlns:a16="http://schemas.microsoft.com/office/drawing/2014/main" id="{303B55BA-D41B-444B-A635-67A1C37E7D68}"/>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82">
              <a:extLst>
                <a:ext uri="{FF2B5EF4-FFF2-40B4-BE49-F238E27FC236}">
                  <a16:creationId xmlns:a16="http://schemas.microsoft.com/office/drawing/2014/main" id="{1AB4EC41-5DFC-5545-8DF2-EB03E3B82F15}"/>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83">
              <a:extLst>
                <a:ext uri="{FF2B5EF4-FFF2-40B4-BE49-F238E27FC236}">
                  <a16:creationId xmlns:a16="http://schemas.microsoft.com/office/drawing/2014/main" id="{93B22506-490B-C94F-A90E-E09041108F0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84">
              <a:extLst>
                <a:ext uri="{FF2B5EF4-FFF2-40B4-BE49-F238E27FC236}">
                  <a16:creationId xmlns:a16="http://schemas.microsoft.com/office/drawing/2014/main" id="{E2CAA5EC-DAFD-5842-ABF2-4ECCAF974A59}"/>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85">
              <a:extLst>
                <a:ext uri="{FF2B5EF4-FFF2-40B4-BE49-F238E27FC236}">
                  <a16:creationId xmlns:a16="http://schemas.microsoft.com/office/drawing/2014/main" id="{8DA58281-5033-A344-A07A-9E363796F2BD}"/>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86">
              <a:extLst>
                <a:ext uri="{FF2B5EF4-FFF2-40B4-BE49-F238E27FC236}">
                  <a16:creationId xmlns:a16="http://schemas.microsoft.com/office/drawing/2014/main" id="{FBBCE6BF-C608-1043-AC59-7037BE9B199C}"/>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87">
              <a:extLst>
                <a:ext uri="{FF2B5EF4-FFF2-40B4-BE49-F238E27FC236}">
                  <a16:creationId xmlns:a16="http://schemas.microsoft.com/office/drawing/2014/main" id="{40E58C2B-6E49-CE47-B638-B4F9F6524D6B}"/>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2" name="Freeform 88">
              <a:extLst>
                <a:ext uri="{FF2B5EF4-FFF2-40B4-BE49-F238E27FC236}">
                  <a16:creationId xmlns:a16="http://schemas.microsoft.com/office/drawing/2014/main" id="{CC33380D-1008-0C43-9E51-8AA32C90D16A}"/>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89">
              <a:extLst>
                <a:ext uri="{FF2B5EF4-FFF2-40B4-BE49-F238E27FC236}">
                  <a16:creationId xmlns:a16="http://schemas.microsoft.com/office/drawing/2014/main" id="{241C3C05-E018-3542-9066-B6CA35E6637B}"/>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90">
              <a:extLst>
                <a:ext uri="{FF2B5EF4-FFF2-40B4-BE49-F238E27FC236}">
                  <a16:creationId xmlns:a16="http://schemas.microsoft.com/office/drawing/2014/main" id="{A274DBDB-CC92-9246-8137-35C6AE432F55}"/>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91">
              <a:extLst>
                <a:ext uri="{FF2B5EF4-FFF2-40B4-BE49-F238E27FC236}">
                  <a16:creationId xmlns:a16="http://schemas.microsoft.com/office/drawing/2014/main" id="{C244EEAB-94CB-1E48-AFAB-894A992A8E48}"/>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6" name="Freeform 92">
              <a:extLst>
                <a:ext uri="{FF2B5EF4-FFF2-40B4-BE49-F238E27FC236}">
                  <a16:creationId xmlns:a16="http://schemas.microsoft.com/office/drawing/2014/main" id="{F4CC155F-578B-8B4F-A6BB-53A319B6FC91}"/>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93">
              <a:extLst>
                <a:ext uri="{FF2B5EF4-FFF2-40B4-BE49-F238E27FC236}">
                  <a16:creationId xmlns:a16="http://schemas.microsoft.com/office/drawing/2014/main" id="{F387D774-5A46-AB4D-86CF-B05131AF4DFB}"/>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88" name="Group 87">
              <a:extLst>
                <a:ext uri="{FF2B5EF4-FFF2-40B4-BE49-F238E27FC236}">
                  <a16:creationId xmlns:a16="http://schemas.microsoft.com/office/drawing/2014/main" id="{8AED9122-63AF-A346-9936-D057AE9D0441}"/>
                </a:ext>
              </a:extLst>
            </p:cNvPr>
            <p:cNvGrpSpPr/>
            <p:nvPr/>
          </p:nvGrpSpPr>
          <p:grpSpPr>
            <a:xfrm>
              <a:off x="15608731" y="2790634"/>
              <a:ext cx="6705712" cy="4498587"/>
              <a:chOff x="12446782" y="2278607"/>
              <a:chExt cx="10282453" cy="6898076"/>
            </a:xfrm>
            <a:grpFill/>
          </p:grpSpPr>
          <p:sp>
            <p:nvSpPr>
              <p:cNvPr id="89" name="Freeform 79">
                <a:extLst>
                  <a:ext uri="{FF2B5EF4-FFF2-40B4-BE49-F238E27FC236}">
                    <a16:creationId xmlns:a16="http://schemas.microsoft.com/office/drawing/2014/main" id="{8C29A43A-F2B4-3047-B7CC-CE141CF27BFF}"/>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81">
                <a:extLst>
                  <a:ext uri="{FF2B5EF4-FFF2-40B4-BE49-F238E27FC236}">
                    <a16:creationId xmlns:a16="http://schemas.microsoft.com/office/drawing/2014/main" id="{F1A9196F-0C3B-1C4E-8972-73BC920910B1}"/>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94">
                <a:extLst>
                  <a:ext uri="{FF2B5EF4-FFF2-40B4-BE49-F238E27FC236}">
                    <a16:creationId xmlns:a16="http://schemas.microsoft.com/office/drawing/2014/main" id="{9767403E-3FC0-9142-B2C7-0FD4534BD4E5}"/>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491594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2"/>
          </p:nvPr>
        </p:nvSpPr>
        <p:spPr/>
      </p:sp>
      <p:sp>
        <p:nvSpPr>
          <p:cNvPr id="16" name="Rectangle 15">
            <a:extLst>
              <a:ext uri="{FF2B5EF4-FFF2-40B4-BE49-F238E27FC236}">
                <a16:creationId xmlns:a16="http://schemas.microsoft.com/office/drawing/2014/main" id="{94D23992-7FF6-5744-BFE9-96CE6ADAA71E}"/>
              </a:ext>
            </a:extLst>
          </p:cNvPr>
          <p:cNvSpPr/>
          <p:nvPr/>
        </p:nvSpPr>
        <p:spPr>
          <a:xfrm>
            <a:off x="0" y="9188226"/>
            <a:ext cx="9619488" cy="45277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05B5D7B-BFE2-FA44-98E8-0AB338D6618D}"/>
              </a:ext>
            </a:extLst>
          </p:cNvPr>
          <p:cNvGrpSpPr/>
          <p:nvPr/>
        </p:nvGrpSpPr>
        <p:grpSpPr>
          <a:xfrm>
            <a:off x="1380490" y="1131813"/>
            <a:ext cx="6711949" cy="2214464"/>
            <a:chOff x="7861505" y="1407238"/>
            <a:chExt cx="6711949" cy="2214464"/>
          </a:xfrm>
        </p:grpSpPr>
        <p:sp>
          <p:nvSpPr>
            <p:cNvPr id="11" name="TextBox 10">
              <a:extLst>
                <a:ext uri="{FF2B5EF4-FFF2-40B4-BE49-F238E27FC236}">
                  <a16:creationId xmlns:a16="http://schemas.microsoft.com/office/drawing/2014/main" id="{F4ACF0C8-F185-E64D-B679-3BE4F235182D}"/>
                </a:ext>
              </a:extLst>
            </p:cNvPr>
            <p:cNvSpPr txBox="1"/>
            <p:nvPr/>
          </p:nvSpPr>
          <p:spPr>
            <a:xfrm>
              <a:off x="7861505" y="1867376"/>
              <a:ext cx="671194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2" name="TextBox 11">
              <a:extLst>
                <a:ext uri="{FF2B5EF4-FFF2-40B4-BE49-F238E27FC236}">
                  <a16:creationId xmlns:a16="http://schemas.microsoft.com/office/drawing/2014/main" id="{836AA897-1D1E-874A-9145-5DC8013A371A}"/>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82BD9F1E-8046-9C4B-8454-293884F5DEE9}"/>
              </a:ext>
            </a:extLst>
          </p:cNvPr>
          <p:cNvSpPr txBox="1"/>
          <p:nvPr/>
        </p:nvSpPr>
        <p:spPr>
          <a:xfrm>
            <a:off x="1417066" y="10739054"/>
            <a:ext cx="4547063" cy="1384995"/>
          </a:xfrm>
          <a:prstGeom prst="rect">
            <a:avLst/>
          </a:prstGeom>
          <a:noFill/>
        </p:spPr>
        <p:txBody>
          <a:bodyPr wrap="square" rtlCol="0">
            <a:spAutoFit/>
          </a:bodyPr>
          <a:lstStyle/>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New York, NY 10118</a:t>
            </a:r>
          </a:p>
        </p:txBody>
      </p:sp>
      <p:sp>
        <p:nvSpPr>
          <p:cNvPr id="15" name="TextBox 14">
            <a:extLst>
              <a:ext uri="{FF2B5EF4-FFF2-40B4-BE49-F238E27FC236}">
                <a16:creationId xmlns:a16="http://schemas.microsoft.com/office/drawing/2014/main" id="{BF9FCC5D-95EE-044A-9DD7-48EC6F4C6E86}"/>
              </a:ext>
            </a:extLst>
          </p:cNvPr>
          <p:cNvSpPr txBox="1"/>
          <p:nvPr/>
        </p:nvSpPr>
        <p:spPr>
          <a:xfrm>
            <a:off x="1380489" y="5803530"/>
            <a:ext cx="6711949"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spTree>
    <p:extLst>
      <p:ext uri="{BB962C8B-B14F-4D97-AF65-F5344CB8AC3E}">
        <p14:creationId xmlns:p14="http://schemas.microsoft.com/office/powerpoint/2010/main" val="406030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2"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3528259" y="5734615"/>
            <a:ext cx="11650775" cy="2246769"/>
          </a:xfrm>
          <a:prstGeom prst="rect">
            <a:avLst/>
          </a:prstGeom>
          <a:noFill/>
        </p:spPr>
        <p:txBody>
          <a:bodyPr wrap="square" rtlCol="0">
            <a:spAutoFit/>
          </a:bodyPr>
          <a:lstStyle/>
          <a:p>
            <a:r>
              <a:rPr lang="en-US" sz="14000" b="1" spc="3000" dirty="0">
                <a:solidFill>
                  <a:schemeClr val="bg1"/>
                </a:solidFill>
                <a:latin typeface="Montserrat" charset="0"/>
                <a:ea typeface="Montserrat" charset="0"/>
                <a:cs typeface="Montserrat" charset="0"/>
              </a:rPr>
              <a:t>THANKS</a:t>
            </a:r>
          </a:p>
        </p:txBody>
      </p:sp>
      <p:sp>
        <p:nvSpPr>
          <p:cNvPr id="14" name="TextBox 13">
            <a:extLst>
              <a:ext uri="{FF2B5EF4-FFF2-40B4-BE49-F238E27FC236}">
                <a16:creationId xmlns:a16="http://schemas.microsoft.com/office/drawing/2014/main" id="{37AA44C2-57D1-8940-899A-6A41F20F524D}"/>
              </a:ext>
            </a:extLst>
          </p:cNvPr>
          <p:cNvSpPr txBox="1"/>
          <p:nvPr/>
        </p:nvSpPr>
        <p:spPr>
          <a:xfrm>
            <a:off x="15488612" y="1298448"/>
            <a:ext cx="7591182" cy="501932"/>
          </a:xfrm>
          <a:prstGeom prst="rect">
            <a:avLst/>
          </a:prstGeom>
          <a:noFill/>
        </p:spPr>
        <p:txBody>
          <a:bodyPr wrap="square" rtlCol="0">
            <a:spAutoFit/>
          </a:bodyPr>
          <a:lstStyle/>
          <a:p>
            <a:pPr algn="r">
              <a:lnSpc>
                <a:spcPct val="150000"/>
              </a:lnSpc>
            </a:pPr>
            <a:r>
              <a:rPr lang="en-US" sz="2000" spc="1200" dirty="0">
                <a:solidFill>
                  <a:schemeClr val="bg1"/>
                </a:solidFill>
                <a:latin typeface="Montserrat" charset="0"/>
                <a:ea typeface="Montserrat" charset="0"/>
                <a:cs typeface="Montserrat" charset="0"/>
              </a:rPr>
              <a:t>JHON DOE PRESENTATION</a:t>
            </a: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57569" y="3694176"/>
            <a:ext cx="0" cy="3803904"/>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72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300640" y="5750768"/>
            <a:ext cx="5314872" cy="2214464"/>
            <a:chOff x="7861505" y="1407238"/>
            <a:chExt cx="5314872"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7" name="TextBox 46">
            <a:extLst>
              <a:ext uri="{FF2B5EF4-FFF2-40B4-BE49-F238E27FC236}">
                <a16:creationId xmlns:a16="http://schemas.microsoft.com/office/drawing/2014/main" id="{CE02FD44-2812-D140-9CB7-AA17F9D47F93}"/>
              </a:ext>
            </a:extLst>
          </p:cNvPr>
          <p:cNvSpPr txBox="1"/>
          <p:nvPr/>
        </p:nvSpPr>
        <p:spPr>
          <a:xfrm>
            <a:off x="17211200" y="5261954"/>
            <a:ext cx="5819892"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cxnSp>
        <p:nvCxnSpPr>
          <p:cNvPr id="10" name="Straight Connector 9">
            <a:extLst>
              <a:ext uri="{FF2B5EF4-FFF2-40B4-BE49-F238E27FC236}">
                <a16:creationId xmlns:a16="http://schemas.microsoft.com/office/drawing/2014/main" id="{E386CCE9-2CBE-8A40-9A58-EBF4AC857538}"/>
              </a:ext>
            </a:extLst>
          </p:cNvPr>
          <p:cNvCxnSpPr>
            <a:cxnSpLocks/>
          </p:cNvCxnSpPr>
          <p:nvPr/>
        </p:nvCxnSpPr>
        <p:spPr>
          <a:xfrm flipV="1">
            <a:off x="1443025" y="11171241"/>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97F0474-81A5-5B4C-8945-99D13F95FE5A}"/>
              </a:ext>
            </a:extLst>
          </p:cNvPr>
          <p:cNvSpPr/>
          <p:nvPr/>
        </p:nvSpPr>
        <p:spPr>
          <a:xfrm>
            <a:off x="8601643" y="1491690"/>
            <a:ext cx="7174364" cy="954107"/>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We offer small businesses a complete array of online.</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28277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7" name="Rectangle 16">
            <a:extLst>
              <a:ext uri="{FF2B5EF4-FFF2-40B4-BE49-F238E27FC236}">
                <a16:creationId xmlns:a16="http://schemas.microsoft.com/office/drawing/2014/main" id="{82BCC43B-CD89-D54E-8361-00CAA89B2371}"/>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a:extLst>
              <a:ext uri="{FF2B5EF4-FFF2-40B4-BE49-F238E27FC236}">
                <a16:creationId xmlns:a16="http://schemas.microsoft.com/office/drawing/2014/main" id="{6F970317-9CC6-BF4E-BBF7-B89925217FE2}"/>
              </a:ext>
            </a:extLst>
          </p:cNvPr>
          <p:cNvSpPr txBox="1"/>
          <p:nvPr/>
        </p:nvSpPr>
        <p:spPr>
          <a:xfrm>
            <a:off x="1915994" y="10117962"/>
            <a:ext cx="15359625" cy="1569660"/>
          </a:xfrm>
          <a:prstGeom prst="rect">
            <a:avLst/>
          </a:prstGeom>
          <a:noFill/>
        </p:spPr>
        <p:txBody>
          <a:bodyPr wrap="square" rtlCol="0">
            <a:spAutoFit/>
          </a:bodyPr>
          <a:lstStyle/>
          <a:p>
            <a:r>
              <a:rPr lang="en-US" sz="4800" b="1" spc="600" dirty="0">
                <a:solidFill>
                  <a:schemeClr val="bg1"/>
                </a:solidFill>
                <a:latin typeface="Montserrat" pitchFamily="2" charset="77"/>
                <a:ea typeface="Montserrat" charset="0"/>
                <a:cs typeface="Montserrat" charset="0"/>
              </a:rPr>
              <a:t>“IT IS BETTER TO FAIL IN ORIGINALITY THAN TO SUCCEES IN IMITATION.”</a:t>
            </a:r>
          </a:p>
        </p:txBody>
      </p:sp>
      <p:sp>
        <p:nvSpPr>
          <p:cNvPr id="18" name="TextBox 17">
            <a:extLst>
              <a:ext uri="{FF2B5EF4-FFF2-40B4-BE49-F238E27FC236}">
                <a16:creationId xmlns:a16="http://schemas.microsoft.com/office/drawing/2014/main" id="{275F15D4-2F6B-F948-BC91-BBBA18A9A0D3}"/>
              </a:ext>
            </a:extLst>
          </p:cNvPr>
          <p:cNvSpPr txBox="1"/>
          <p:nvPr/>
        </p:nvSpPr>
        <p:spPr>
          <a:xfrm>
            <a:off x="1915994" y="9170335"/>
            <a:ext cx="5602787"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CONRAD HILTON</a:t>
            </a:r>
          </a:p>
        </p:txBody>
      </p:sp>
      <p:cxnSp>
        <p:nvCxnSpPr>
          <p:cNvPr id="9" name="Straight Connector 8">
            <a:extLst>
              <a:ext uri="{FF2B5EF4-FFF2-40B4-BE49-F238E27FC236}">
                <a16:creationId xmlns:a16="http://schemas.microsoft.com/office/drawing/2014/main" id="{C12EFBCC-E8E8-9F4F-BFB2-74746528C982}"/>
              </a:ext>
            </a:extLst>
          </p:cNvPr>
          <p:cNvCxnSpPr>
            <a:cxnSpLocks/>
          </p:cNvCxnSpPr>
          <p:nvPr/>
        </p:nvCxnSpPr>
        <p:spPr>
          <a:xfrm flipV="1">
            <a:off x="23031092" y="1383775"/>
            <a:ext cx="0" cy="1053069"/>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2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43A0A9-5A50-D247-AA5E-9A296997601F}"/>
              </a:ext>
            </a:extLst>
          </p:cNvPr>
          <p:cNvGrpSpPr/>
          <p:nvPr/>
        </p:nvGrpSpPr>
        <p:grpSpPr>
          <a:xfrm>
            <a:off x="7736676" y="2467551"/>
            <a:ext cx="15307677" cy="8780897"/>
            <a:chOff x="7652637" y="2467551"/>
            <a:chExt cx="15307677" cy="8780897"/>
          </a:xfrm>
        </p:grpSpPr>
        <p:sp>
          <p:nvSpPr>
            <p:cNvPr id="26" name="TextBox 25">
              <a:extLst>
                <a:ext uri="{FF2B5EF4-FFF2-40B4-BE49-F238E27FC236}">
                  <a16:creationId xmlns:a16="http://schemas.microsoft.com/office/drawing/2014/main" id="{6FC4561B-11EE-6F46-827F-41EB966FB184}"/>
                </a:ext>
              </a:extLst>
            </p:cNvPr>
            <p:cNvSpPr txBox="1"/>
            <p:nvPr/>
          </p:nvSpPr>
          <p:spPr>
            <a:xfrm>
              <a:off x="7652637" y="2467551"/>
              <a:ext cx="1904971" cy="1323439"/>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S</a:t>
              </a:r>
            </a:p>
          </p:txBody>
        </p:sp>
        <p:sp>
          <p:nvSpPr>
            <p:cNvPr id="37" name="TextBox 36">
              <a:extLst>
                <a:ext uri="{FF2B5EF4-FFF2-40B4-BE49-F238E27FC236}">
                  <a16:creationId xmlns:a16="http://schemas.microsoft.com/office/drawing/2014/main" id="{E285E9E6-0DBF-4844-88B9-C9CE57B1A9DF}"/>
                </a:ext>
              </a:extLst>
            </p:cNvPr>
            <p:cNvSpPr txBox="1"/>
            <p:nvPr/>
          </p:nvSpPr>
          <p:spPr>
            <a:xfrm>
              <a:off x="9195552" y="3154056"/>
              <a:ext cx="586454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4DCE20F2-EBA3-3547-ABC2-9D36088A812A}"/>
                </a:ext>
              </a:extLst>
            </p:cNvPr>
            <p:cNvSpPr/>
            <p:nvPr/>
          </p:nvSpPr>
          <p:spPr>
            <a:xfrm>
              <a:off x="9195552" y="2630836"/>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STRENGHTS</a:t>
              </a:r>
              <a:endParaRPr lang="en-US" sz="4400" b="1" spc="600" dirty="0">
                <a:solidFill>
                  <a:schemeClr val="tx2"/>
                </a:solidFill>
                <a:latin typeface="Montserrat SemiBold" pitchFamily="2" charset="77"/>
                <a:ea typeface="Montserrat" charset="0"/>
                <a:cs typeface="Montserrat" charset="0"/>
              </a:endParaRPr>
            </a:p>
          </p:txBody>
        </p:sp>
        <p:sp>
          <p:nvSpPr>
            <p:cNvPr id="13" name="TextBox 12">
              <a:extLst>
                <a:ext uri="{FF2B5EF4-FFF2-40B4-BE49-F238E27FC236}">
                  <a16:creationId xmlns:a16="http://schemas.microsoft.com/office/drawing/2014/main" id="{E3F82076-60F4-BC44-8EC6-C9265B11332B}"/>
                </a:ext>
              </a:extLst>
            </p:cNvPr>
            <p:cNvSpPr txBox="1"/>
            <p:nvPr/>
          </p:nvSpPr>
          <p:spPr>
            <a:xfrm>
              <a:off x="7652637" y="8421421"/>
              <a:ext cx="1904971" cy="1323439"/>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O</a:t>
              </a:r>
            </a:p>
          </p:txBody>
        </p:sp>
        <p:sp>
          <p:nvSpPr>
            <p:cNvPr id="15" name="TextBox 14">
              <a:extLst>
                <a:ext uri="{FF2B5EF4-FFF2-40B4-BE49-F238E27FC236}">
                  <a16:creationId xmlns:a16="http://schemas.microsoft.com/office/drawing/2014/main" id="{E1F1F4F6-A76B-A743-BDAC-C55A8A506F9A}"/>
                </a:ext>
              </a:extLst>
            </p:cNvPr>
            <p:cNvSpPr txBox="1"/>
            <p:nvPr/>
          </p:nvSpPr>
          <p:spPr>
            <a:xfrm>
              <a:off x="9195552" y="9107926"/>
              <a:ext cx="586454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6" name="Rectangle 15">
              <a:extLst>
                <a:ext uri="{FF2B5EF4-FFF2-40B4-BE49-F238E27FC236}">
                  <a16:creationId xmlns:a16="http://schemas.microsoft.com/office/drawing/2014/main" id="{FB79234D-2F52-184B-9CA6-6FC88E2192E1}"/>
                </a:ext>
              </a:extLst>
            </p:cNvPr>
            <p:cNvSpPr/>
            <p:nvPr/>
          </p:nvSpPr>
          <p:spPr>
            <a:xfrm>
              <a:off x="9195552" y="8584706"/>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sp>
          <p:nvSpPr>
            <p:cNvPr id="18" name="TextBox 17">
              <a:extLst>
                <a:ext uri="{FF2B5EF4-FFF2-40B4-BE49-F238E27FC236}">
                  <a16:creationId xmlns:a16="http://schemas.microsoft.com/office/drawing/2014/main" id="{39B4C248-038B-9248-B349-AEFA371A4E39}"/>
                </a:ext>
              </a:extLst>
            </p:cNvPr>
            <p:cNvSpPr txBox="1"/>
            <p:nvPr/>
          </p:nvSpPr>
          <p:spPr>
            <a:xfrm>
              <a:off x="15528789" y="2467551"/>
              <a:ext cx="1904971" cy="1323439"/>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W</a:t>
              </a:r>
            </a:p>
          </p:txBody>
        </p:sp>
        <p:sp>
          <p:nvSpPr>
            <p:cNvPr id="20" name="TextBox 19">
              <a:extLst>
                <a:ext uri="{FF2B5EF4-FFF2-40B4-BE49-F238E27FC236}">
                  <a16:creationId xmlns:a16="http://schemas.microsoft.com/office/drawing/2014/main" id="{08EE81E8-6AF6-C24B-B30E-49C8353599FE}"/>
                </a:ext>
              </a:extLst>
            </p:cNvPr>
            <p:cNvSpPr txBox="1"/>
            <p:nvPr/>
          </p:nvSpPr>
          <p:spPr>
            <a:xfrm>
              <a:off x="17095767" y="3154056"/>
              <a:ext cx="586454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1" name="Rectangle 20">
              <a:extLst>
                <a:ext uri="{FF2B5EF4-FFF2-40B4-BE49-F238E27FC236}">
                  <a16:creationId xmlns:a16="http://schemas.microsoft.com/office/drawing/2014/main" id="{E5A44AF7-3F25-194C-BA36-D43BC686AAC2}"/>
                </a:ext>
              </a:extLst>
            </p:cNvPr>
            <p:cNvSpPr/>
            <p:nvPr/>
          </p:nvSpPr>
          <p:spPr>
            <a:xfrm>
              <a:off x="17095767" y="2630836"/>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sp>
          <p:nvSpPr>
            <p:cNvPr id="23" name="TextBox 22">
              <a:extLst>
                <a:ext uri="{FF2B5EF4-FFF2-40B4-BE49-F238E27FC236}">
                  <a16:creationId xmlns:a16="http://schemas.microsoft.com/office/drawing/2014/main" id="{ECDC0369-42EC-1A4F-97E1-7A3B3ABA331F}"/>
                </a:ext>
              </a:extLst>
            </p:cNvPr>
            <p:cNvSpPr txBox="1"/>
            <p:nvPr/>
          </p:nvSpPr>
          <p:spPr>
            <a:xfrm>
              <a:off x="15528789" y="8421421"/>
              <a:ext cx="1904971" cy="1323439"/>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T</a:t>
              </a:r>
            </a:p>
          </p:txBody>
        </p:sp>
        <p:sp>
          <p:nvSpPr>
            <p:cNvPr id="25" name="TextBox 24">
              <a:extLst>
                <a:ext uri="{FF2B5EF4-FFF2-40B4-BE49-F238E27FC236}">
                  <a16:creationId xmlns:a16="http://schemas.microsoft.com/office/drawing/2014/main" id="{4EEA7334-DFF8-404E-9DE0-303F8CDB683E}"/>
                </a:ext>
              </a:extLst>
            </p:cNvPr>
            <p:cNvSpPr txBox="1"/>
            <p:nvPr/>
          </p:nvSpPr>
          <p:spPr>
            <a:xfrm>
              <a:off x="17095767" y="9107926"/>
              <a:ext cx="586454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7" name="Rectangle 26">
              <a:extLst>
                <a:ext uri="{FF2B5EF4-FFF2-40B4-BE49-F238E27FC236}">
                  <a16:creationId xmlns:a16="http://schemas.microsoft.com/office/drawing/2014/main" id="{7EBB99EC-2B28-2D4E-9FF8-D52AB54F367A}"/>
                </a:ext>
              </a:extLst>
            </p:cNvPr>
            <p:cNvSpPr/>
            <p:nvPr/>
          </p:nvSpPr>
          <p:spPr>
            <a:xfrm>
              <a:off x="17095767" y="8584706"/>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D02DE6D5-6594-364E-BFD6-6A59D40DC1DA}"/>
              </a:ext>
            </a:extLst>
          </p:cNvPr>
          <p:cNvGrpSpPr/>
          <p:nvPr/>
        </p:nvGrpSpPr>
        <p:grpSpPr>
          <a:xfrm>
            <a:off x="1300640" y="5750768"/>
            <a:ext cx="5314872" cy="2214464"/>
            <a:chOff x="7861505" y="1407238"/>
            <a:chExt cx="5314872" cy="2214464"/>
          </a:xfrm>
        </p:grpSpPr>
        <p:sp>
          <p:nvSpPr>
            <p:cNvPr id="32" name="TextBox 31">
              <a:extLst>
                <a:ext uri="{FF2B5EF4-FFF2-40B4-BE49-F238E27FC236}">
                  <a16:creationId xmlns:a16="http://schemas.microsoft.com/office/drawing/2014/main" id="{1DED87F4-FCD4-054F-9955-93303C629C24}"/>
                </a:ext>
              </a:extLst>
            </p:cNvPr>
            <p:cNvSpPr txBox="1"/>
            <p:nvPr/>
          </p:nvSpPr>
          <p:spPr>
            <a:xfrm>
              <a:off x="7861505"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S.W.O.T. ANALYSIS</a:t>
              </a:r>
            </a:p>
          </p:txBody>
        </p:sp>
        <p:sp>
          <p:nvSpPr>
            <p:cNvPr id="34" name="TextBox 33">
              <a:extLst>
                <a:ext uri="{FF2B5EF4-FFF2-40B4-BE49-F238E27FC236}">
                  <a16:creationId xmlns:a16="http://schemas.microsoft.com/office/drawing/2014/main" id="{2B2894BC-BE15-CE45-A774-CF82B99B39DE}"/>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413894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2024032"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2705B4F-87B4-BC4B-90FA-DE47A0728E8E}"/>
              </a:ext>
            </a:extLst>
          </p:cNvPr>
          <p:cNvGrpSpPr/>
          <p:nvPr/>
        </p:nvGrpSpPr>
        <p:grpSpPr>
          <a:xfrm>
            <a:off x="2056689" y="6763668"/>
            <a:ext cx="5842711" cy="5275059"/>
            <a:chOff x="2056689" y="6763668"/>
            <a:chExt cx="5842711" cy="5275059"/>
          </a:xfrm>
        </p:grpSpPr>
        <p:sp>
          <p:nvSpPr>
            <p:cNvPr id="36" name="TextBox 35">
              <a:extLst>
                <a:ext uri="{FF2B5EF4-FFF2-40B4-BE49-F238E27FC236}">
                  <a16:creationId xmlns:a16="http://schemas.microsoft.com/office/drawing/2014/main" id="{F7941FDD-6A82-3A44-9621-9027E2E9CD3A}"/>
                </a:ext>
              </a:extLst>
            </p:cNvPr>
            <p:cNvSpPr txBox="1"/>
            <p:nvPr/>
          </p:nvSpPr>
          <p:spPr>
            <a:xfrm>
              <a:off x="2056690"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37" name="Rectangle 36">
              <a:extLst>
                <a:ext uri="{FF2B5EF4-FFF2-40B4-BE49-F238E27FC236}">
                  <a16:creationId xmlns:a16="http://schemas.microsoft.com/office/drawing/2014/main" id="{51E0AE85-ABE0-A94C-82BD-F7EB32BA270D}"/>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1. 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6E0C0782-692D-264D-BB6C-820D0D2C62A0}"/>
              </a:ext>
            </a:extLst>
          </p:cNvPr>
          <p:cNvGrpSpPr/>
          <p:nvPr/>
        </p:nvGrpSpPr>
        <p:grpSpPr>
          <a:xfrm>
            <a:off x="9267469" y="6763668"/>
            <a:ext cx="5842711" cy="5275059"/>
            <a:chOff x="9103680" y="6763668"/>
            <a:chExt cx="5842711" cy="5275059"/>
          </a:xfrm>
        </p:grpSpPr>
        <p:sp>
          <p:nvSpPr>
            <p:cNvPr id="48" name="TextBox 47">
              <a:extLst>
                <a:ext uri="{FF2B5EF4-FFF2-40B4-BE49-F238E27FC236}">
                  <a16:creationId xmlns:a16="http://schemas.microsoft.com/office/drawing/2014/main" id="{BCDFE025-E491-A14F-8029-88BC7733CA76}"/>
                </a:ext>
              </a:extLst>
            </p:cNvPr>
            <p:cNvSpPr txBox="1"/>
            <p:nvPr/>
          </p:nvSpPr>
          <p:spPr>
            <a:xfrm>
              <a:off x="9103681"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50" name="Rectangle 49">
              <a:extLst>
                <a:ext uri="{FF2B5EF4-FFF2-40B4-BE49-F238E27FC236}">
                  <a16:creationId xmlns:a16="http://schemas.microsoft.com/office/drawing/2014/main" id="{07B3AB0A-0E60-A44D-BF23-1721B40420C8}"/>
                </a:ext>
              </a:extLst>
            </p:cNvPr>
            <p:cNvSpPr/>
            <p:nvPr/>
          </p:nvSpPr>
          <p:spPr>
            <a:xfrm>
              <a:off x="9103680"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2. 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53" name="Group 52">
            <a:extLst>
              <a:ext uri="{FF2B5EF4-FFF2-40B4-BE49-F238E27FC236}">
                <a16:creationId xmlns:a16="http://schemas.microsoft.com/office/drawing/2014/main" id="{0D4C7516-FCB4-694A-8FB8-8A0BF6FFCD40}"/>
              </a:ext>
            </a:extLst>
          </p:cNvPr>
          <p:cNvGrpSpPr/>
          <p:nvPr/>
        </p:nvGrpSpPr>
        <p:grpSpPr>
          <a:xfrm>
            <a:off x="16478249" y="6763668"/>
            <a:ext cx="5842711" cy="5275059"/>
            <a:chOff x="9103680" y="6763668"/>
            <a:chExt cx="5842711" cy="5275059"/>
          </a:xfrm>
        </p:grpSpPr>
        <p:sp>
          <p:nvSpPr>
            <p:cNvPr id="56" name="TextBox 55">
              <a:extLst>
                <a:ext uri="{FF2B5EF4-FFF2-40B4-BE49-F238E27FC236}">
                  <a16:creationId xmlns:a16="http://schemas.microsoft.com/office/drawing/2014/main" id="{18307A36-88AD-0640-9C2E-B1AEB6F140E5}"/>
                </a:ext>
              </a:extLst>
            </p:cNvPr>
            <p:cNvSpPr txBox="1"/>
            <p:nvPr/>
          </p:nvSpPr>
          <p:spPr>
            <a:xfrm>
              <a:off x="9103681"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57" name="Rectangle 56">
              <a:extLst>
                <a:ext uri="{FF2B5EF4-FFF2-40B4-BE49-F238E27FC236}">
                  <a16:creationId xmlns:a16="http://schemas.microsoft.com/office/drawing/2014/main" id="{F88E484B-28C9-7C41-9AB5-60FF03CE9CA0}"/>
                </a:ext>
              </a:extLst>
            </p:cNvPr>
            <p:cNvSpPr/>
            <p:nvPr/>
          </p:nvSpPr>
          <p:spPr>
            <a:xfrm>
              <a:off x="9103680"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3. WRITE YOUR TITLE</a:t>
              </a:r>
              <a:endParaRPr lang="en-US" sz="4400" b="1" spc="600" dirty="0">
                <a:solidFill>
                  <a:schemeClr val="tx2"/>
                </a:solidFill>
                <a:latin typeface="Montserrat SemiBold" pitchFamily="2" charset="77"/>
                <a:ea typeface="Montserrat" charset="0"/>
                <a:cs typeface="Montserrat" charset="0"/>
              </a:endParaRPr>
            </a:p>
          </p:txBody>
        </p:sp>
      </p:grpSp>
      <p:sp>
        <p:nvSpPr>
          <p:cNvPr id="2" name="Marcador de imagen 1"/>
          <p:cNvSpPr>
            <a:spLocks noGrp="1"/>
          </p:cNvSpPr>
          <p:nvPr>
            <p:ph type="pic" sz="quarter" idx="14"/>
          </p:nvPr>
        </p:nvSpPr>
        <p:spPr/>
      </p:sp>
    </p:spTree>
    <p:extLst>
      <p:ext uri="{BB962C8B-B14F-4D97-AF65-F5344CB8AC3E}">
        <p14:creationId xmlns:p14="http://schemas.microsoft.com/office/powerpoint/2010/main" val="145871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4" name="Marcador de imagen 3"/>
          <p:cNvSpPr>
            <a:spLocks noGrp="1"/>
          </p:cNvSpPr>
          <p:nvPr>
            <p:ph type="pic" sz="quarter" idx="15"/>
          </p:nvPr>
        </p:nvSpPr>
        <p:spPr/>
      </p:sp>
      <p:grpSp>
        <p:nvGrpSpPr>
          <p:cNvPr id="6" name="Group 5">
            <a:extLst>
              <a:ext uri="{FF2B5EF4-FFF2-40B4-BE49-F238E27FC236}">
                <a16:creationId xmlns:a16="http://schemas.microsoft.com/office/drawing/2014/main" id="{82705B4F-87B4-BC4B-90FA-DE47A0728E8E}"/>
              </a:ext>
            </a:extLst>
          </p:cNvPr>
          <p:cNvGrpSpPr/>
          <p:nvPr/>
        </p:nvGrpSpPr>
        <p:grpSpPr>
          <a:xfrm>
            <a:off x="2056689" y="6763668"/>
            <a:ext cx="5842711" cy="5275059"/>
            <a:chOff x="2056689" y="6763668"/>
            <a:chExt cx="5842711" cy="5275059"/>
          </a:xfrm>
        </p:grpSpPr>
        <p:sp>
          <p:nvSpPr>
            <p:cNvPr id="36" name="TextBox 35">
              <a:extLst>
                <a:ext uri="{FF2B5EF4-FFF2-40B4-BE49-F238E27FC236}">
                  <a16:creationId xmlns:a16="http://schemas.microsoft.com/office/drawing/2014/main" id="{F7941FDD-6A82-3A44-9621-9027E2E9CD3A}"/>
                </a:ext>
              </a:extLst>
            </p:cNvPr>
            <p:cNvSpPr txBox="1"/>
            <p:nvPr/>
          </p:nvSpPr>
          <p:spPr>
            <a:xfrm>
              <a:off x="2056690"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37" name="Rectangle 36">
              <a:extLst>
                <a:ext uri="{FF2B5EF4-FFF2-40B4-BE49-F238E27FC236}">
                  <a16:creationId xmlns:a16="http://schemas.microsoft.com/office/drawing/2014/main" id="{51E0AE85-ABE0-A94C-82BD-F7EB32BA270D}"/>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4. 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6E0C0782-692D-264D-BB6C-820D0D2C62A0}"/>
              </a:ext>
            </a:extLst>
          </p:cNvPr>
          <p:cNvGrpSpPr/>
          <p:nvPr/>
        </p:nvGrpSpPr>
        <p:grpSpPr>
          <a:xfrm>
            <a:off x="9267469" y="6763668"/>
            <a:ext cx="5842711" cy="5275059"/>
            <a:chOff x="9103680" y="6763668"/>
            <a:chExt cx="5842711" cy="5275059"/>
          </a:xfrm>
        </p:grpSpPr>
        <p:sp>
          <p:nvSpPr>
            <p:cNvPr id="48" name="TextBox 47">
              <a:extLst>
                <a:ext uri="{FF2B5EF4-FFF2-40B4-BE49-F238E27FC236}">
                  <a16:creationId xmlns:a16="http://schemas.microsoft.com/office/drawing/2014/main" id="{BCDFE025-E491-A14F-8029-88BC7733CA76}"/>
                </a:ext>
              </a:extLst>
            </p:cNvPr>
            <p:cNvSpPr txBox="1"/>
            <p:nvPr/>
          </p:nvSpPr>
          <p:spPr>
            <a:xfrm>
              <a:off x="9103681"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50" name="Rectangle 49">
              <a:extLst>
                <a:ext uri="{FF2B5EF4-FFF2-40B4-BE49-F238E27FC236}">
                  <a16:creationId xmlns:a16="http://schemas.microsoft.com/office/drawing/2014/main" id="{07B3AB0A-0E60-A44D-BF23-1721B40420C8}"/>
                </a:ext>
              </a:extLst>
            </p:cNvPr>
            <p:cNvSpPr/>
            <p:nvPr/>
          </p:nvSpPr>
          <p:spPr>
            <a:xfrm>
              <a:off x="9103680"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5. 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53" name="Group 52">
            <a:extLst>
              <a:ext uri="{FF2B5EF4-FFF2-40B4-BE49-F238E27FC236}">
                <a16:creationId xmlns:a16="http://schemas.microsoft.com/office/drawing/2014/main" id="{0D4C7516-FCB4-694A-8FB8-8A0BF6FFCD40}"/>
              </a:ext>
            </a:extLst>
          </p:cNvPr>
          <p:cNvGrpSpPr/>
          <p:nvPr/>
        </p:nvGrpSpPr>
        <p:grpSpPr>
          <a:xfrm>
            <a:off x="16478249" y="6763668"/>
            <a:ext cx="5842711" cy="5275059"/>
            <a:chOff x="9103680" y="6763668"/>
            <a:chExt cx="5842711" cy="5275059"/>
          </a:xfrm>
        </p:grpSpPr>
        <p:sp>
          <p:nvSpPr>
            <p:cNvPr id="56" name="TextBox 55">
              <a:extLst>
                <a:ext uri="{FF2B5EF4-FFF2-40B4-BE49-F238E27FC236}">
                  <a16:creationId xmlns:a16="http://schemas.microsoft.com/office/drawing/2014/main" id="{18307A36-88AD-0640-9C2E-B1AEB6F140E5}"/>
                </a:ext>
              </a:extLst>
            </p:cNvPr>
            <p:cNvSpPr txBox="1"/>
            <p:nvPr/>
          </p:nvSpPr>
          <p:spPr>
            <a:xfrm>
              <a:off x="9103681"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57" name="Rectangle 56">
              <a:extLst>
                <a:ext uri="{FF2B5EF4-FFF2-40B4-BE49-F238E27FC236}">
                  <a16:creationId xmlns:a16="http://schemas.microsoft.com/office/drawing/2014/main" id="{F88E484B-28C9-7C41-9AB5-60FF03CE9CA0}"/>
                </a:ext>
              </a:extLst>
            </p:cNvPr>
            <p:cNvSpPr/>
            <p:nvPr/>
          </p:nvSpPr>
          <p:spPr>
            <a:xfrm>
              <a:off x="9103680"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6. WRITE 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675810443"/>
      </p:ext>
    </p:extLst>
  </p:cSld>
  <p:clrMapOvr>
    <a:masterClrMapping/>
  </p:clrMapOvr>
</p:sld>
</file>

<file path=ppt/theme/theme1.xml><?xml version="1.0" encoding="utf-8"?>
<a:theme xmlns:a="http://schemas.openxmlformats.org/drawingml/2006/main" name="Office Theme">
  <a:themeElements>
    <a:clrScheme name="MIN - Muna Light">
      <a:dk1>
        <a:srgbClr val="999999"/>
      </a:dk1>
      <a:lt1>
        <a:srgbClr val="FFFFFF"/>
      </a:lt1>
      <a:dk2>
        <a:srgbClr val="363E48"/>
      </a:dk2>
      <a:lt2>
        <a:srgbClr val="FFFFFF"/>
      </a:lt2>
      <a:accent1>
        <a:srgbClr val="2B2B2B"/>
      </a:accent1>
      <a:accent2>
        <a:srgbClr val="A29F92"/>
      </a:accent2>
      <a:accent3>
        <a:srgbClr val="2B2C2B"/>
      </a:accent3>
      <a:accent4>
        <a:srgbClr val="A19F91"/>
      </a:accent4>
      <a:accent5>
        <a:srgbClr val="2B2B2B"/>
      </a:accent5>
      <a:accent6>
        <a:srgbClr val="A19F91"/>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94496</TotalTime>
  <Words>2539</Words>
  <Application>Microsoft Macintosh PowerPoint</Application>
  <PresentationFormat>Custom</PresentationFormat>
  <Paragraphs>274</Paragraphs>
  <Slides>45</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Lato Light</vt:lpstr>
      <vt:lpstr>Lato Regular</vt:lpstr>
      <vt:lpstr>Montserrat</vt:lpstr>
      <vt:lpstr>Montserrat Light</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15957</cp:revision>
  <dcterms:created xsi:type="dcterms:W3CDTF">2014-11-12T21:47:38Z</dcterms:created>
  <dcterms:modified xsi:type="dcterms:W3CDTF">2019-05-31T20:33:23Z</dcterms:modified>
  <cp:category/>
</cp:coreProperties>
</file>