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41" r:id="rId2"/>
    <p:sldId id="4042" r:id="rId3"/>
    <p:sldId id="4027" r:id="rId4"/>
    <p:sldId id="4045" r:id="rId5"/>
    <p:sldId id="4053" r:id="rId6"/>
    <p:sldId id="4048" r:id="rId7"/>
    <p:sldId id="4054" r:id="rId8"/>
    <p:sldId id="4049" r:id="rId9"/>
    <p:sldId id="4050" r:id="rId10"/>
    <p:sldId id="4060" r:id="rId11"/>
    <p:sldId id="4051" r:id="rId12"/>
    <p:sldId id="4055" r:id="rId13"/>
    <p:sldId id="4056" r:id="rId14"/>
    <p:sldId id="4058" r:id="rId15"/>
    <p:sldId id="4059" r:id="rId16"/>
    <p:sldId id="4062" r:id="rId17"/>
    <p:sldId id="3176" r:id="rId18"/>
    <p:sldId id="4063" r:id="rId19"/>
    <p:sldId id="4064" r:id="rId20"/>
    <p:sldId id="4066" r:id="rId21"/>
    <p:sldId id="4068" r:id="rId22"/>
    <p:sldId id="4067" r:id="rId23"/>
    <p:sldId id="4069" r:id="rId24"/>
    <p:sldId id="4071" r:id="rId25"/>
    <p:sldId id="4070" r:id="rId26"/>
    <p:sldId id="4072" r:id="rId27"/>
    <p:sldId id="3414" r:id="rId28"/>
    <p:sldId id="3405" r:id="rId29"/>
    <p:sldId id="3422" r:id="rId30"/>
    <p:sldId id="4073" r:id="rId31"/>
    <p:sldId id="4074" r:id="rId32"/>
    <p:sldId id="4075" r:id="rId33"/>
    <p:sldId id="4076" r:id="rId34"/>
    <p:sldId id="4077" r:id="rId35"/>
    <p:sldId id="4079" r:id="rId36"/>
    <p:sldId id="4080" r:id="rId37"/>
    <p:sldId id="4081" r:id="rId38"/>
    <p:sldId id="3465" r:id="rId39"/>
    <p:sldId id="4086" r:id="rId40"/>
    <p:sldId id="4087" r:id="rId41"/>
    <p:sldId id="4088" r:id="rId42"/>
    <p:sldId id="4089" r:id="rId43"/>
    <p:sldId id="4090" r:id="rId44"/>
    <p:sldId id="4083" r:id="rId45"/>
    <p:sldId id="4082"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4" autoAdjust="0"/>
    <p:restoredTop sz="95850" autoAdjust="0"/>
  </p:normalViewPr>
  <p:slideViewPr>
    <p:cSldViewPr snapToGrid="0" snapToObjects="1">
      <p:cViewPr>
        <p:scale>
          <a:sx n="37" d="100"/>
          <a:sy n="37" d="100"/>
        </p:scale>
        <p:origin x="2568" y="1256"/>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5/28/19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96672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563373" y="0"/>
            <a:ext cx="11064239" cy="123226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4834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6317759" y="0"/>
            <a:ext cx="8059891" cy="1171767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0283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1750039" y="0"/>
            <a:ext cx="11064239" cy="123226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55905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0972801" y="0"/>
            <a:ext cx="13421594"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76616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8158135" y="1565913"/>
            <a:ext cx="3832063" cy="126495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F37974FF-5277-0F4B-807C-A952FE271F29}"/>
              </a:ext>
            </a:extLst>
          </p:cNvPr>
          <p:cNvSpPr>
            <a:spLocks noGrp="1"/>
          </p:cNvSpPr>
          <p:nvPr>
            <p:ph type="pic" sz="quarter" idx="15"/>
          </p:nvPr>
        </p:nvSpPr>
        <p:spPr>
          <a:xfrm>
            <a:off x="18158135" y="4672320"/>
            <a:ext cx="3832063" cy="126495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17B3408C-F1BB-9841-BC7F-D0AED07281EF}"/>
              </a:ext>
            </a:extLst>
          </p:cNvPr>
          <p:cNvSpPr>
            <a:spLocks noGrp="1"/>
          </p:cNvSpPr>
          <p:nvPr>
            <p:ph type="pic" sz="quarter" idx="16"/>
          </p:nvPr>
        </p:nvSpPr>
        <p:spPr>
          <a:xfrm>
            <a:off x="18158135" y="7778726"/>
            <a:ext cx="3832063" cy="1264954"/>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C873A3C-8A45-E24B-8A06-D2C467736F61}"/>
              </a:ext>
            </a:extLst>
          </p:cNvPr>
          <p:cNvSpPr>
            <a:spLocks noGrp="1"/>
          </p:cNvSpPr>
          <p:nvPr>
            <p:ph type="pic" sz="quarter" idx="17"/>
          </p:nvPr>
        </p:nvSpPr>
        <p:spPr>
          <a:xfrm>
            <a:off x="18158135" y="10885132"/>
            <a:ext cx="3832063" cy="12649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92149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4848114" y="1352977"/>
            <a:ext cx="8049077" cy="11005158"/>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6DAC2DC0-C228-4940-A75C-F1803090214C}"/>
              </a:ext>
            </a:extLst>
          </p:cNvPr>
          <p:cNvSpPr>
            <a:spLocks noGrp="1"/>
          </p:cNvSpPr>
          <p:nvPr>
            <p:ph type="pic" sz="quarter" idx="15"/>
          </p:nvPr>
        </p:nvSpPr>
        <p:spPr>
          <a:xfrm>
            <a:off x="1480459" y="5052143"/>
            <a:ext cx="13175342" cy="73059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23347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8941142" y="1436913"/>
            <a:ext cx="5436507" cy="8368065"/>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6DAC2DC0-C228-4940-A75C-F1803090214C}"/>
              </a:ext>
            </a:extLst>
          </p:cNvPr>
          <p:cNvSpPr>
            <a:spLocks noGrp="1"/>
          </p:cNvSpPr>
          <p:nvPr>
            <p:ph type="pic" sz="quarter" idx="15"/>
          </p:nvPr>
        </p:nvSpPr>
        <p:spPr>
          <a:xfrm>
            <a:off x="0" y="1436914"/>
            <a:ext cx="9143999" cy="636814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719C87A3-C7BD-9D43-B714-28BA5E7C2E91}"/>
              </a:ext>
            </a:extLst>
          </p:cNvPr>
          <p:cNvSpPr>
            <a:spLocks noGrp="1"/>
          </p:cNvSpPr>
          <p:nvPr>
            <p:ph type="pic" sz="quarter" idx="16"/>
          </p:nvPr>
        </p:nvSpPr>
        <p:spPr>
          <a:xfrm>
            <a:off x="9143999" y="9804979"/>
            <a:ext cx="8451413" cy="391102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66837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1887200" y="8229601"/>
            <a:ext cx="12490450" cy="5486399"/>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6DAC2DC0-C228-4940-A75C-F1803090214C}"/>
              </a:ext>
            </a:extLst>
          </p:cNvPr>
          <p:cNvSpPr>
            <a:spLocks noGrp="1"/>
          </p:cNvSpPr>
          <p:nvPr>
            <p:ph type="pic" sz="quarter" idx="15"/>
          </p:nvPr>
        </p:nvSpPr>
        <p:spPr>
          <a:xfrm>
            <a:off x="0" y="0"/>
            <a:ext cx="14541330" cy="682534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01776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11C3AA3-69FD-4648-AF85-B50E9FEF89EF}"/>
              </a:ext>
            </a:extLst>
          </p:cNvPr>
          <p:cNvSpPr>
            <a:spLocks noGrp="1"/>
          </p:cNvSpPr>
          <p:nvPr>
            <p:ph type="pic" sz="quarter" idx="14"/>
          </p:nvPr>
        </p:nvSpPr>
        <p:spPr>
          <a:xfrm>
            <a:off x="16979352" y="3932723"/>
            <a:ext cx="7398298" cy="647570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6CC90D8-AD98-5644-AABA-2B0A216D342B}"/>
              </a:ext>
            </a:extLst>
          </p:cNvPr>
          <p:cNvSpPr>
            <a:spLocks noGrp="1"/>
          </p:cNvSpPr>
          <p:nvPr>
            <p:ph type="pic" sz="quarter" idx="15"/>
          </p:nvPr>
        </p:nvSpPr>
        <p:spPr>
          <a:xfrm>
            <a:off x="9291736" y="3932723"/>
            <a:ext cx="7398298" cy="647570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C517DCA9-D28D-2940-9A45-656BBD8F8755}"/>
              </a:ext>
            </a:extLst>
          </p:cNvPr>
          <p:cNvSpPr>
            <a:spLocks noGrp="1"/>
          </p:cNvSpPr>
          <p:nvPr>
            <p:ph type="pic" sz="quarter" idx="16"/>
          </p:nvPr>
        </p:nvSpPr>
        <p:spPr>
          <a:xfrm>
            <a:off x="1595536" y="3932723"/>
            <a:ext cx="7398298" cy="64757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87796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517DCA9-D28D-2940-9A45-656BBD8F8755}"/>
              </a:ext>
            </a:extLst>
          </p:cNvPr>
          <p:cNvSpPr>
            <a:spLocks noGrp="1"/>
          </p:cNvSpPr>
          <p:nvPr>
            <p:ph type="pic" sz="quarter" idx="16"/>
          </p:nvPr>
        </p:nvSpPr>
        <p:spPr>
          <a:xfrm>
            <a:off x="1665997" y="0"/>
            <a:ext cx="7706601" cy="13715999"/>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31">
            <a:extLst>
              <a:ext uri="{FF2B5EF4-FFF2-40B4-BE49-F238E27FC236}">
                <a16:creationId xmlns:a16="http://schemas.microsoft.com/office/drawing/2014/main" id="{DE507B29-7BFE-CB47-99F1-C3FA4AA705A0}"/>
              </a:ext>
            </a:extLst>
          </p:cNvPr>
          <p:cNvSpPr>
            <a:spLocks noGrp="1"/>
          </p:cNvSpPr>
          <p:nvPr>
            <p:ph type="pic" sz="quarter" idx="14"/>
          </p:nvPr>
        </p:nvSpPr>
        <p:spPr>
          <a:xfrm>
            <a:off x="6147070" y="1571433"/>
            <a:ext cx="4955995" cy="10474885"/>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229286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36761" y="-268941"/>
            <a:ext cx="25007632" cy="1425388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517DCA9-D28D-2940-9A45-656BBD8F8755}"/>
              </a:ext>
            </a:extLst>
          </p:cNvPr>
          <p:cNvSpPr>
            <a:spLocks noGrp="1"/>
          </p:cNvSpPr>
          <p:nvPr>
            <p:ph type="pic" sz="quarter" idx="16"/>
          </p:nvPr>
        </p:nvSpPr>
        <p:spPr>
          <a:xfrm>
            <a:off x="15741430" y="3241938"/>
            <a:ext cx="10920803" cy="1449865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1400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F2D1F82-7BB2-D14F-B1C3-22D9C421FB8C}"/>
              </a:ext>
            </a:extLst>
          </p:cNvPr>
          <p:cNvSpPr>
            <a:spLocks noGrp="1"/>
          </p:cNvSpPr>
          <p:nvPr>
            <p:ph type="pic" sz="quarter" idx="14"/>
          </p:nvPr>
        </p:nvSpPr>
        <p:spPr>
          <a:xfrm>
            <a:off x="-336761" y="6857999"/>
            <a:ext cx="25007632" cy="7126943"/>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C517DCA9-D28D-2940-9A45-656BBD8F8755}"/>
              </a:ext>
            </a:extLst>
          </p:cNvPr>
          <p:cNvSpPr>
            <a:spLocks noGrp="1"/>
          </p:cNvSpPr>
          <p:nvPr>
            <p:ph type="pic" sz="quarter" idx="16"/>
          </p:nvPr>
        </p:nvSpPr>
        <p:spPr>
          <a:xfrm>
            <a:off x="-2892848" y="2402323"/>
            <a:ext cx="13129031" cy="83127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27013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F2D1F82-7BB2-D14F-B1C3-22D9C421FB8C}"/>
              </a:ext>
            </a:extLst>
          </p:cNvPr>
          <p:cNvSpPr>
            <a:spLocks noGrp="1"/>
          </p:cNvSpPr>
          <p:nvPr>
            <p:ph type="pic" sz="quarter" idx="14"/>
          </p:nvPr>
        </p:nvSpPr>
        <p:spPr>
          <a:xfrm>
            <a:off x="9051511" y="1693354"/>
            <a:ext cx="15326139" cy="103528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98465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6D2D61-C027-6946-8EE1-53E23D5FEBB2}"/>
              </a:ext>
            </a:extLst>
          </p:cNvPr>
          <p:cNvSpPr>
            <a:spLocks noGrp="1"/>
          </p:cNvSpPr>
          <p:nvPr>
            <p:ph type="pic" sz="quarter" idx="14"/>
          </p:nvPr>
        </p:nvSpPr>
        <p:spPr>
          <a:xfrm>
            <a:off x="-336761" y="-268941"/>
            <a:ext cx="25007632" cy="99496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99161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6D2D61-C027-6946-8EE1-53E23D5FEBB2}"/>
              </a:ext>
            </a:extLst>
          </p:cNvPr>
          <p:cNvSpPr>
            <a:spLocks noGrp="1"/>
          </p:cNvSpPr>
          <p:nvPr>
            <p:ph type="pic" sz="quarter" idx="14"/>
          </p:nvPr>
        </p:nvSpPr>
        <p:spPr>
          <a:xfrm>
            <a:off x="-1" y="1693353"/>
            <a:ext cx="16292989" cy="103292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995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5B62539-8FBE-8B4A-89E2-053977690CDA}"/>
              </a:ext>
            </a:extLst>
          </p:cNvPr>
          <p:cNvSpPr>
            <a:spLocks noGrp="1"/>
          </p:cNvSpPr>
          <p:nvPr>
            <p:ph type="pic" sz="quarter" idx="14"/>
          </p:nvPr>
        </p:nvSpPr>
        <p:spPr>
          <a:xfrm>
            <a:off x="0" y="2764938"/>
            <a:ext cx="14573250" cy="81861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02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5B62539-8FBE-8B4A-89E2-053977690CDA}"/>
              </a:ext>
            </a:extLst>
          </p:cNvPr>
          <p:cNvSpPr>
            <a:spLocks noGrp="1"/>
          </p:cNvSpPr>
          <p:nvPr>
            <p:ph type="pic" sz="quarter" idx="14"/>
          </p:nvPr>
        </p:nvSpPr>
        <p:spPr>
          <a:xfrm>
            <a:off x="7863032" y="0"/>
            <a:ext cx="8651586"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985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6F026911-7A24-2649-B6AE-3161E84084BB}"/>
              </a:ext>
            </a:extLst>
          </p:cNvPr>
          <p:cNvSpPr>
            <a:spLocks noGrp="1"/>
          </p:cNvSpPr>
          <p:nvPr>
            <p:ph type="pic" sz="quarter" idx="14"/>
          </p:nvPr>
        </p:nvSpPr>
        <p:spPr>
          <a:xfrm>
            <a:off x="-336761" y="-268941"/>
            <a:ext cx="25007632" cy="101096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1151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6F026911-7A24-2649-B6AE-3161E84084BB}"/>
              </a:ext>
            </a:extLst>
          </p:cNvPr>
          <p:cNvSpPr>
            <a:spLocks noGrp="1"/>
          </p:cNvSpPr>
          <p:nvPr>
            <p:ph type="pic" sz="quarter" idx="14"/>
          </p:nvPr>
        </p:nvSpPr>
        <p:spPr>
          <a:xfrm>
            <a:off x="3047999" y="2793998"/>
            <a:ext cx="21329651" cy="8127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3439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7175DDA8-1410-C540-B28C-0C44282ADF7C}"/>
              </a:ext>
            </a:extLst>
          </p:cNvPr>
          <p:cNvSpPr>
            <a:spLocks noGrp="1"/>
          </p:cNvSpPr>
          <p:nvPr>
            <p:ph type="pic" sz="quarter" idx="15"/>
          </p:nvPr>
        </p:nvSpPr>
        <p:spPr>
          <a:xfrm>
            <a:off x="1448522" y="7508001"/>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FF7A9F2F-91E1-CF49-93ED-077B1A5102E0}"/>
              </a:ext>
            </a:extLst>
          </p:cNvPr>
          <p:cNvSpPr>
            <a:spLocks noGrp="1"/>
          </p:cNvSpPr>
          <p:nvPr>
            <p:ph type="pic" sz="quarter" idx="16"/>
          </p:nvPr>
        </p:nvSpPr>
        <p:spPr>
          <a:xfrm>
            <a:off x="1448522" y="10566274"/>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9873C054-9365-7C47-BDE6-5F9A7F2D71AD}"/>
              </a:ext>
            </a:extLst>
          </p:cNvPr>
          <p:cNvSpPr>
            <a:spLocks noGrp="1"/>
          </p:cNvSpPr>
          <p:nvPr>
            <p:ph type="pic" sz="quarter" idx="17"/>
          </p:nvPr>
        </p:nvSpPr>
        <p:spPr>
          <a:xfrm>
            <a:off x="9375079" y="7508001"/>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29846C34-6814-1544-A411-7EA0B4BEDB6E}"/>
              </a:ext>
            </a:extLst>
          </p:cNvPr>
          <p:cNvSpPr>
            <a:spLocks noGrp="1"/>
          </p:cNvSpPr>
          <p:nvPr>
            <p:ph type="pic" sz="quarter" idx="18"/>
          </p:nvPr>
        </p:nvSpPr>
        <p:spPr>
          <a:xfrm>
            <a:off x="9375079" y="10566274"/>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4" name="Picture Placeholder 8">
            <a:extLst>
              <a:ext uri="{FF2B5EF4-FFF2-40B4-BE49-F238E27FC236}">
                <a16:creationId xmlns:a16="http://schemas.microsoft.com/office/drawing/2014/main" id="{1CB93FC7-C9CA-8C4C-B2AD-AF712D2A71E1}"/>
              </a:ext>
            </a:extLst>
          </p:cNvPr>
          <p:cNvSpPr>
            <a:spLocks noGrp="1"/>
          </p:cNvSpPr>
          <p:nvPr>
            <p:ph type="pic" sz="quarter" idx="19"/>
          </p:nvPr>
        </p:nvSpPr>
        <p:spPr>
          <a:xfrm>
            <a:off x="17301636" y="7508001"/>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5" name="Picture Placeholder 8">
            <a:extLst>
              <a:ext uri="{FF2B5EF4-FFF2-40B4-BE49-F238E27FC236}">
                <a16:creationId xmlns:a16="http://schemas.microsoft.com/office/drawing/2014/main" id="{44F54683-5F65-D04C-A0B7-E4DA51A385A9}"/>
              </a:ext>
            </a:extLst>
          </p:cNvPr>
          <p:cNvSpPr>
            <a:spLocks noGrp="1"/>
          </p:cNvSpPr>
          <p:nvPr>
            <p:ph type="pic" sz="quarter" idx="20"/>
          </p:nvPr>
        </p:nvSpPr>
        <p:spPr>
          <a:xfrm>
            <a:off x="17301636" y="10566274"/>
            <a:ext cx="1612004" cy="161200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4731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7175DDA8-1410-C540-B28C-0C44282ADF7C}"/>
              </a:ext>
            </a:extLst>
          </p:cNvPr>
          <p:cNvSpPr>
            <a:spLocks noGrp="1"/>
          </p:cNvSpPr>
          <p:nvPr>
            <p:ph type="pic" sz="quarter" idx="15"/>
          </p:nvPr>
        </p:nvSpPr>
        <p:spPr>
          <a:xfrm>
            <a:off x="2282283" y="4152359"/>
            <a:ext cx="5182682" cy="5182676"/>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6666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7175DDA8-1410-C540-B28C-0C44282ADF7C}"/>
              </a:ext>
            </a:extLst>
          </p:cNvPr>
          <p:cNvSpPr>
            <a:spLocks noGrp="1"/>
          </p:cNvSpPr>
          <p:nvPr>
            <p:ph type="pic" sz="quarter" idx="15"/>
          </p:nvPr>
        </p:nvSpPr>
        <p:spPr>
          <a:xfrm>
            <a:off x="13885026" y="1875906"/>
            <a:ext cx="2482734" cy="2482731"/>
          </a:xfrm>
          <a:prstGeom prst="ellipse">
            <a:avLst/>
          </a:prstGeom>
          <a:solidFill>
            <a:schemeClr val="bg1">
              <a:lumMod val="95000"/>
            </a:schemeClr>
          </a:solidFill>
        </p:spPr>
        <p:txBody>
          <a:bodyPr>
            <a:normAutofit/>
          </a:bodyPr>
          <a:lstStyle>
            <a:lvl1pPr>
              <a:defRPr sz="2101"/>
            </a:lvl1pPr>
          </a:lstStyle>
          <a:p>
            <a:endParaRPr lang="en-US" dirty="0"/>
          </a:p>
        </p:txBody>
      </p:sp>
      <p:sp>
        <p:nvSpPr>
          <p:cNvPr id="6" name="Picture Placeholder 8">
            <a:extLst>
              <a:ext uri="{FF2B5EF4-FFF2-40B4-BE49-F238E27FC236}">
                <a16:creationId xmlns:a16="http://schemas.microsoft.com/office/drawing/2014/main" id="{531C63E9-7627-CE41-A221-A5A878B7FDC4}"/>
              </a:ext>
            </a:extLst>
          </p:cNvPr>
          <p:cNvSpPr>
            <a:spLocks noGrp="1"/>
          </p:cNvSpPr>
          <p:nvPr>
            <p:ph type="pic" sz="quarter" idx="16"/>
          </p:nvPr>
        </p:nvSpPr>
        <p:spPr>
          <a:xfrm>
            <a:off x="13885026" y="5616630"/>
            <a:ext cx="2482734" cy="2482731"/>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D0F92E5C-D3D8-9148-82D2-8DEC5FD0F48A}"/>
              </a:ext>
            </a:extLst>
          </p:cNvPr>
          <p:cNvSpPr>
            <a:spLocks noGrp="1"/>
          </p:cNvSpPr>
          <p:nvPr>
            <p:ph type="pic" sz="quarter" idx="17"/>
          </p:nvPr>
        </p:nvSpPr>
        <p:spPr>
          <a:xfrm>
            <a:off x="13885026" y="9357354"/>
            <a:ext cx="2482734" cy="2482731"/>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50577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5/28/19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6816337-0396-A341-9F78-F4AF7231182B}"/>
              </a:ext>
            </a:extLst>
          </p:cNvPr>
          <p:cNvSpPr/>
          <p:nvPr/>
        </p:nvSpPr>
        <p:spPr>
          <a:xfrm>
            <a:off x="9144000" y="3986784"/>
            <a:ext cx="5559552" cy="55595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81E0CF7-5CDC-2144-A03A-AAC2D1E4CDA0}"/>
              </a:ext>
            </a:extLst>
          </p:cNvPr>
          <p:cNvSpPr txBox="1"/>
          <p:nvPr/>
        </p:nvSpPr>
        <p:spPr>
          <a:xfrm>
            <a:off x="8843999" y="11279671"/>
            <a:ext cx="6689652" cy="523220"/>
          </a:xfrm>
          <a:prstGeom prst="rect">
            <a:avLst/>
          </a:prstGeom>
          <a:noFill/>
        </p:spPr>
        <p:txBody>
          <a:bodyPr wrap="none" rtlCol="0">
            <a:spAutoFit/>
          </a:bodyPr>
          <a:lstStyle/>
          <a:p>
            <a:pPr algn="ctr"/>
            <a:r>
              <a:rPr lang="en-US" sz="28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
        <p:nvSpPr>
          <p:cNvPr id="5" name="TextBox 4">
            <a:extLst>
              <a:ext uri="{FF2B5EF4-FFF2-40B4-BE49-F238E27FC236}">
                <a16:creationId xmlns:a16="http://schemas.microsoft.com/office/drawing/2014/main" id="{2A4DE110-03A3-3046-8D92-B67F45E4FE1E}"/>
              </a:ext>
            </a:extLst>
          </p:cNvPr>
          <p:cNvSpPr txBox="1"/>
          <p:nvPr/>
        </p:nvSpPr>
        <p:spPr>
          <a:xfrm>
            <a:off x="5485016" y="6042392"/>
            <a:ext cx="13418804" cy="1631216"/>
          </a:xfrm>
          <a:prstGeom prst="rect">
            <a:avLst/>
          </a:prstGeom>
          <a:noFill/>
          <a:ln>
            <a:noFill/>
          </a:ln>
        </p:spPr>
        <p:txBody>
          <a:bodyPr wrap="square" rtlCol="0">
            <a:spAutoFit/>
          </a:bodyPr>
          <a:lstStyle/>
          <a:p>
            <a:pPr algn="ctr"/>
            <a:r>
              <a:rPr lang="en-US" sz="10000" dirty="0">
                <a:solidFill>
                  <a:schemeClr val="tx2"/>
                </a:solidFill>
                <a:latin typeface="Poppins Medium" pitchFamily="2" charset="77"/>
                <a:ea typeface="Roboto Medium" panose="02000000000000000000" pitchFamily="2" charset="0"/>
                <a:cs typeface="Poppins Medium" pitchFamily="2" charset="77"/>
              </a:rPr>
              <a:t>Atom Presentation</a:t>
            </a:r>
          </a:p>
        </p:txBody>
      </p:sp>
    </p:spTree>
    <p:extLst>
      <p:ext uri="{BB962C8B-B14F-4D97-AF65-F5344CB8AC3E}">
        <p14:creationId xmlns:p14="http://schemas.microsoft.com/office/powerpoint/2010/main" val="479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220B1EC-E33C-8D4F-8C84-7B354CD9A0E1}"/>
              </a:ext>
            </a:extLst>
          </p:cNvPr>
          <p:cNvGrpSpPr/>
          <p:nvPr/>
        </p:nvGrpSpPr>
        <p:grpSpPr>
          <a:xfrm>
            <a:off x="1754948" y="1541618"/>
            <a:ext cx="4458854" cy="10632763"/>
            <a:chOff x="1910121" y="772479"/>
            <a:chExt cx="4458854" cy="10632763"/>
          </a:xfrm>
        </p:grpSpPr>
        <p:grpSp>
          <p:nvGrpSpPr>
            <p:cNvPr id="44" name="Group 43">
              <a:extLst>
                <a:ext uri="{FF2B5EF4-FFF2-40B4-BE49-F238E27FC236}">
                  <a16:creationId xmlns:a16="http://schemas.microsoft.com/office/drawing/2014/main" id="{F9110C77-25B5-CD41-9507-3DB7A53F6639}"/>
                </a:ext>
              </a:extLst>
            </p:cNvPr>
            <p:cNvGrpSpPr/>
            <p:nvPr/>
          </p:nvGrpSpPr>
          <p:grpSpPr>
            <a:xfrm>
              <a:off x="1910121" y="9048780"/>
              <a:ext cx="4458854" cy="2356462"/>
              <a:chOff x="1599702" y="8759516"/>
              <a:chExt cx="4458854" cy="2356462"/>
            </a:xfrm>
          </p:grpSpPr>
          <p:sp>
            <p:nvSpPr>
              <p:cNvPr id="45" name="Rectangle 44">
                <a:extLst>
                  <a:ext uri="{FF2B5EF4-FFF2-40B4-BE49-F238E27FC236}">
                    <a16:creationId xmlns:a16="http://schemas.microsoft.com/office/drawing/2014/main" id="{30A2E0D7-1417-1D4A-9E36-5A5785EBFFCA}"/>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46" name="Rectangle 45">
                <a:extLst>
                  <a:ext uri="{FF2B5EF4-FFF2-40B4-BE49-F238E27FC236}">
                    <a16:creationId xmlns:a16="http://schemas.microsoft.com/office/drawing/2014/main" id="{B9DF8AC0-812E-1C43-8D17-A504E0136A6F}"/>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47" name="Group 46">
              <a:extLst>
                <a:ext uri="{FF2B5EF4-FFF2-40B4-BE49-F238E27FC236}">
                  <a16:creationId xmlns:a16="http://schemas.microsoft.com/office/drawing/2014/main" id="{270F8B3E-22A8-974E-9C95-3AC33ADD78DE}"/>
                </a:ext>
              </a:extLst>
            </p:cNvPr>
            <p:cNvGrpSpPr/>
            <p:nvPr/>
          </p:nvGrpSpPr>
          <p:grpSpPr>
            <a:xfrm>
              <a:off x="1910121" y="3107927"/>
              <a:ext cx="4458854" cy="2356462"/>
              <a:chOff x="1599702" y="8759516"/>
              <a:chExt cx="4458854" cy="2356462"/>
            </a:xfrm>
          </p:grpSpPr>
          <p:sp>
            <p:nvSpPr>
              <p:cNvPr id="48" name="Rectangle 47">
                <a:extLst>
                  <a:ext uri="{FF2B5EF4-FFF2-40B4-BE49-F238E27FC236}">
                    <a16:creationId xmlns:a16="http://schemas.microsoft.com/office/drawing/2014/main" id="{86D749C6-03B5-1945-A80E-4C6602DB9B4C}"/>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49" name="Rectangle 48">
                <a:extLst>
                  <a:ext uri="{FF2B5EF4-FFF2-40B4-BE49-F238E27FC236}">
                    <a16:creationId xmlns:a16="http://schemas.microsoft.com/office/drawing/2014/main" id="{2452F126-2448-2143-B548-7412767A60E4}"/>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4" name="Group 3">
              <a:extLst>
                <a:ext uri="{FF2B5EF4-FFF2-40B4-BE49-F238E27FC236}">
                  <a16:creationId xmlns:a16="http://schemas.microsoft.com/office/drawing/2014/main" id="{CDE0D292-DCEA-1744-86C5-6F0C24899DAD}"/>
                </a:ext>
              </a:extLst>
            </p:cNvPr>
            <p:cNvGrpSpPr/>
            <p:nvPr/>
          </p:nvGrpSpPr>
          <p:grpSpPr>
            <a:xfrm>
              <a:off x="3182684" y="6820115"/>
              <a:ext cx="1919339" cy="1924951"/>
              <a:chOff x="8077642" y="16808238"/>
              <a:chExt cx="1919339" cy="1924951"/>
            </a:xfrm>
          </p:grpSpPr>
          <p:sp>
            <p:nvSpPr>
              <p:cNvPr id="107" name="Freeform: Shape 3886">
                <a:extLst>
                  <a:ext uri="{FF2B5EF4-FFF2-40B4-BE49-F238E27FC236}">
                    <a16:creationId xmlns:a16="http://schemas.microsoft.com/office/drawing/2014/main" id="{B7E1C5FB-376B-A547-B134-C20856D202E9}"/>
                  </a:ext>
                </a:extLst>
              </p:cNvPr>
              <p:cNvSpPr/>
              <p:nvPr/>
            </p:nvSpPr>
            <p:spPr>
              <a:xfrm>
                <a:off x="8077642"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6" y="344"/>
                      <a:pt x="171" y="344"/>
                    </a:cubicBezTo>
                    <a:cubicBezTo>
                      <a:pt x="77" y="344"/>
                      <a:pt x="0" y="267"/>
                      <a:pt x="0" y="172"/>
                    </a:cubicBezTo>
                    <a:cubicBezTo>
                      <a:pt x="0" y="78"/>
                      <a:pt x="77" y="0"/>
                      <a:pt x="171" y="0"/>
                    </a:cubicBezTo>
                    <a:cubicBezTo>
                      <a:pt x="266" y="0"/>
                      <a:pt x="343" y="78"/>
                      <a:pt x="343" y="17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17" name="Group 116">
                <a:extLst>
                  <a:ext uri="{FF2B5EF4-FFF2-40B4-BE49-F238E27FC236}">
                    <a16:creationId xmlns:a16="http://schemas.microsoft.com/office/drawing/2014/main" id="{27562ADC-820F-2347-B883-6FCE0797AA63}"/>
                  </a:ext>
                </a:extLst>
              </p:cNvPr>
              <p:cNvGrpSpPr/>
              <p:nvPr/>
            </p:nvGrpSpPr>
            <p:grpSpPr>
              <a:xfrm>
                <a:off x="8528049" y="17300391"/>
                <a:ext cx="1036080" cy="967726"/>
                <a:chOff x="8657130" y="2323034"/>
                <a:chExt cx="1078109" cy="1006982"/>
              </a:xfrm>
              <a:solidFill>
                <a:schemeClr val="bg1"/>
              </a:solidFill>
            </p:grpSpPr>
            <p:sp>
              <p:nvSpPr>
                <p:cNvPr id="118" name="Freeform 117">
                  <a:extLst>
                    <a:ext uri="{FF2B5EF4-FFF2-40B4-BE49-F238E27FC236}">
                      <a16:creationId xmlns:a16="http://schemas.microsoft.com/office/drawing/2014/main" id="{DD92F84A-4E07-044B-91ED-D8CB5F89C90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 name="Freeform 118">
                  <a:extLst>
                    <a:ext uri="{FF2B5EF4-FFF2-40B4-BE49-F238E27FC236}">
                      <a16:creationId xmlns:a16="http://schemas.microsoft.com/office/drawing/2014/main" id="{ECF18B63-EF0D-CB41-8EB1-BF1EFE6EC539}"/>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40BBC8F6-9598-F24D-841A-FF28695260D6}"/>
                </a:ext>
              </a:extLst>
            </p:cNvPr>
            <p:cNvGrpSpPr/>
            <p:nvPr/>
          </p:nvGrpSpPr>
          <p:grpSpPr>
            <a:xfrm>
              <a:off x="3177072" y="772479"/>
              <a:ext cx="1924951" cy="1924951"/>
              <a:chOff x="3644065" y="16808238"/>
              <a:chExt cx="1924951" cy="1924951"/>
            </a:xfrm>
          </p:grpSpPr>
          <p:sp>
            <p:nvSpPr>
              <p:cNvPr id="106" name="Freeform: Shape 3884">
                <a:extLst>
                  <a:ext uri="{FF2B5EF4-FFF2-40B4-BE49-F238E27FC236}">
                    <a16:creationId xmlns:a16="http://schemas.microsoft.com/office/drawing/2014/main" id="{8130C533-EC98-614A-B389-538A51BC67EE}"/>
                  </a:ext>
                </a:extLst>
              </p:cNvPr>
              <p:cNvSpPr/>
              <p:nvPr/>
            </p:nvSpPr>
            <p:spPr>
              <a:xfrm>
                <a:off x="3644065" y="16808238"/>
                <a:ext cx="1924951" cy="1924951"/>
              </a:xfrm>
              <a:custGeom>
                <a:avLst/>
                <a:gdLst/>
                <a:ahLst/>
                <a:cxnLst>
                  <a:cxn ang="3cd4">
                    <a:pos x="hc" y="t"/>
                  </a:cxn>
                  <a:cxn ang="cd2">
                    <a:pos x="l" y="vc"/>
                  </a:cxn>
                  <a:cxn ang="cd4">
                    <a:pos x="hc" y="b"/>
                  </a:cxn>
                  <a:cxn ang="0">
                    <a:pos x="r" y="vc"/>
                  </a:cxn>
                </a:cxnLst>
                <a:rect l="l" t="t" r="r" b="b"/>
                <a:pathLst>
                  <a:path w="344" h="344">
                    <a:moveTo>
                      <a:pt x="344" y="172"/>
                    </a:moveTo>
                    <a:cubicBezTo>
                      <a:pt x="344" y="267"/>
                      <a:pt x="267" y="344"/>
                      <a:pt x="172" y="344"/>
                    </a:cubicBezTo>
                    <a:cubicBezTo>
                      <a:pt x="77" y="344"/>
                      <a:pt x="0" y="267"/>
                      <a:pt x="0" y="172"/>
                    </a:cubicBezTo>
                    <a:cubicBezTo>
                      <a:pt x="0" y="78"/>
                      <a:pt x="77" y="0"/>
                      <a:pt x="172" y="0"/>
                    </a:cubicBezTo>
                    <a:cubicBezTo>
                      <a:pt x="267" y="0"/>
                      <a:pt x="344" y="78"/>
                      <a:pt x="344" y="17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20" name="Group 119">
                <a:extLst>
                  <a:ext uri="{FF2B5EF4-FFF2-40B4-BE49-F238E27FC236}">
                    <a16:creationId xmlns:a16="http://schemas.microsoft.com/office/drawing/2014/main" id="{0D44B68E-93CE-0241-928C-747CB215A242}"/>
                  </a:ext>
                </a:extLst>
              </p:cNvPr>
              <p:cNvGrpSpPr/>
              <p:nvPr/>
            </p:nvGrpSpPr>
            <p:grpSpPr>
              <a:xfrm>
                <a:off x="4080824" y="17232253"/>
                <a:ext cx="1036080" cy="1036079"/>
                <a:chOff x="5123329" y="2255652"/>
                <a:chExt cx="1078109" cy="1078108"/>
              </a:xfrm>
              <a:solidFill>
                <a:schemeClr val="tx2"/>
              </a:solidFill>
            </p:grpSpPr>
            <p:sp>
              <p:nvSpPr>
                <p:cNvPr id="121" name="Freeform 120">
                  <a:extLst>
                    <a:ext uri="{FF2B5EF4-FFF2-40B4-BE49-F238E27FC236}">
                      <a16:creationId xmlns:a16="http://schemas.microsoft.com/office/drawing/2014/main" id="{D1CC55A0-6245-BB4E-974C-5EA7039755B9}"/>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14BECE17-6035-3B49-840A-30D49B22459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5B0978CE-CC13-554A-8BED-7D9A4CD97E5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grpSp>
        <p:nvGrpSpPr>
          <p:cNvPr id="13" name="Group 12">
            <a:extLst>
              <a:ext uri="{FF2B5EF4-FFF2-40B4-BE49-F238E27FC236}">
                <a16:creationId xmlns:a16="http://schemas.microsoft.com/office/drawing/2014/main" id="{8FCCCA3C-4667-7340-B96C-397026BAF618}"/>
              </a:ext>
            </a:extLst>
          </p:cNvPr>
          <p:cNvGrpSpPr/>
          <p:nvPr/>
        </p:nvGrpSpPr>
        <p:grpSpPr>
          <a:xfrm>
            <a:off x="18163848" y="1541617"/>
            <a:ext cx="4458854" cy="10632764"/>
            <a:chOff x="18008675" y="1541617"/>
            <a:chExt cx="4458854" cy="10632764"/>
          </a:xfrm>
        </p:grpSpPr>
        <p:grpSp>
          <p:nvGrpSpPr>
            <p:cNvPr id="6" name="Group 5">
              <a:extLst>
                <a:ext uri="{FF2B5EF4-FFF2-40B4-BE49-F238E27FC236}">
                  <a16:creationId xmlns:a16="http://schemas.microsoft.com/office/drawing/2014/main" id="{8CA2481E-E900-FA4A-8B59-DC8CFFB9EBE6}"/>
                </a:ext>
              </a:extLst>
            </p:cNvPr>
            <p:cNvGrpSpPr/>
            <p:nvPr/>
          </p:nvGrpSpPr>
          <p:grpSpPr>
            <a:xfrm>
              <a:off x="19275627" y="7482473"/>
              <a:ext cx="1919339" cy="1924951"/>
              <a:chOff x="12505574" y="16808238"/>
              <a:chExt cx="1919339" cy="1924951"/>
            </a:xfrm>
          </p:grpSpPr>
          <p:sp>
            <p:nvSpPr>
              <p:cNvPr id="108" name="Freeform: Shape 3889">
                <a:extLst>
                  <a:ext uri="{FF2B5EF4-FFF2-40B4-BE49-F238E27FC236}">
                    <a16:creationId xmlns:a16="http://schemas.microsoft.com/office/drawing/2014/main" id="{E65BF050-148F-BB4F-80F4-203D7191C180}"/>
                  </a:ext>
                </a:extLst>
              </p:cNvPr>
              <p:cNvSpPr/>
              <p:nvPr/>
            </p:nvSpPr>
            <p:spPr>
              <a:xfrm>
                <a:off x="12505574"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10" name="Group 109">
                <a:extLst>
                  <a:ext uri="{FF2B5EF4-FFF2-40B4-BE49-F238E27FC236}">
                    <a16:creationId xmlns:a16="http://schemas.microsoft.com/office/drawing/2014/main" id="{8FC9E24F-C4D2-464C-BD98-38B9DC8FA2EB}"/>
                  </a:ext>
                </a:extLst>
              </p:cNvPr>
              <p:cNvGrpSpPr/>
              <p:nvPr/>
            </p:nvGrpSpPr>
            <p:grpSpPr>
              <a:xfrm>
                <a:off x="13040954" y="17266214"/>
                <a:ext cx="859804" cy="1036080"/>
                <a:chOff x="7017506" y="4378177"/>
                <a:chExt cx="894682" cy="1078109"/>
              </a:xfrm>
              <a:solidFill>
                <a:schemeClr val="tx2"/>
              </a:solidFill>
            </p:grpSpPr>
            <p:sp>
              <p:nvSpPr>
                <p:cNvPr id="111" name="Freeform 36">
                  <a:extLst>
                    <a:ext uri="{FF2B5EF4-FFF2-40B4-BE49-F238E27FC236}">
                      <a16:creationId xmlns:a16="http://schemas.microsoft.com/office/drawing/2014/main" id="{40DC01EB-D133-C645-AACB-92EFA1E66362}"/>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37">
                  <a:extLst>
                    <a:ext uri="{FF2B5EF4-FFF2-40B4-BE49-F238E27FC236}">
                      <a16:creationId xmlns:a16="http://schemas.microsoft.com/office/drawing/2014/main" id="{D94A20E1-4461-E046-9984-B41543D480E2}"/>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38">
                  <a:extLst>
                    <a:ext uri="{FF2B5EF4-FFF2-40B4-BE49-F238E27FC236}">
                      <a16:creationId xmlns:a16="http://schemas.microsoft.com/office/drawing/2014/main" id="{0B85E3BB-2915-5B48-B823-343371164F25}"/>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9">
                  <a:extLst>
                    <a:ext uri="{FF2B5EF4-FFF2-40B4-BE49-F238E27FC236}">
                      <a16:creationId xmlns:a16="http://schemas.microsoft.com/office/drawing/2014/main" id="{76631E95-973C-F841-AAAA-2A0AE605E047}"/>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40">
                  <a:extLst>
                    <a:ext uri="{FF2B5EF4-FFF2-40B4-BE49-F238E27FC236}">
                      <a16:creationId xmlns:a16="http://schemas.microsoft.com/office/drawing/2014/main" id="{81FD006F-2D93-914C-B944-E41775D2CAE8}"/>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41">
                  <a:extLst>
                    <a:ext uri="{FF2B5EF4-FFF2-40B4-BE49-F238E27FC236}">
                      <a16:creationId xmlns:a16="http://schemas.microsoft.com/office/drawing/2014/main" id="{AF56BBD1-F6F1-5B40-BDB1-51A4319ED7F1}"/>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8" name="Group 7">
              <a:extLst>
                <a:ext uri="{FF2B5EF4-FFF2-40B4-BE49-F238E27FC236}">
                  <a16:creationId xmlns:a16="http://schemas.microsoft.com/office/drawing/2014/main" id="{27B7844A-ABF8-D94F-BB8B-98EA975CA6FD}"/>
                </a:ext>
              </a:extLst>
            </p:cNvPr>
            <p:cNvGrpSpPr/>
            <p:nvPr/>
          </p:nvGrpSpPr>
          <p:grpSpPr>
            <a:xfrm>
              <a:off x="19290015" y="1541617"/>
              <a:ext cx="1919339" cy="1924951"/>
              <a:chOff x="16933523" y="16808238"/>
              <a:chExt cx="1919339" cy="1924951"/>
            </a:xfrm>
          </p:grpSpPr>
          <p:sp>
            <p:nvSpPr>
              <p:cNvPr id="109" name="Freeform: Shape 3897">
                <a:extLst>
                  <a:ext uri="{FF2B5EF4-FFF2-40B4-BE49-F238E27FC236}">
                    <a16:creationId xmlns:a16="http://schemas.microsoft.com/office/drawing/2014/main" id="{41775B7B-11AE-894B-83F2-F3C7C3BCF422}"/>
                  </a:ext>
                </a:extLst>
              </p:cNvPr>
              <p:cNvSpPr/>
              <p:nvPr/>
            </p:nvSpPr>
            <p:spPr>
              <a:xfrm>
                <a:off x="16933523"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24" name="Group 123">
                <a:extLst>
                  <a:ext uri="{FF2B5EF4-FFF2-40B4-BE49-F238E27FC236}">
                    <a16:creationId xmlns:a16="http://schemas.microsoft.com/office/drawing/2014/main" id="{4271F391-7289-A745-B982-7A4E6CF43421}"/>
                  </a:ext>
                </a:extLst>
              </p:cNvPr>
              <p:cNvGrpSpPr/>
              <p:nvPr/>
            </p:nvGrpSpPr>
            <p:grpSpPr>
              <a:xfrm>
                <a:off x="17352230" y="17370541"/>
                <a:ext cx="942544" cy="827425"/>
                <a:chOff x="10405314" y="8829120"/>
                <a:chExt cx="980779" cy="860990"/>
              </a:xfrm>
              <a:solidFill>
                <a:schemeClr val="bg1"/>
              </a:solidFill>
            </p:grpSpPr>
            <p:sp>
              <p:nvSpPr>
                <p:cNvPr id="125" name="Freeform 124">
                  <a:extLst>
                    <a:ext uri="{FF2B5EF4-FFF2-40B4-BE49-F238E27FC236}">
                      <a16:creationId xmlns:a16="http://schemas.microsoft.com/office/drawing/2014/main" id="{F3375F98-1414-0E40-8F10-A2925BB834E1}"/>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00C59F08-F688-6041-8BDF-78B2B0E8897A}"/>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F53F55EE-D0A2-7A4D-9A0E-BC28D5F0EBE0}"/>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B103F80D-F609-4845-B32E-850D5D865C60}"/>
                </a:ext>
              </a:extLst>
            </p:cNvPr>
            <p:cNvGrpSpPr/>
            <p:nvPr/>
          </p:nvGrpSpPr>
          <p:grpSpPr>
            <a:xfrm>
              <a:off x="18008675" y="9817919"/>
              <a:ext cx="4458854" cy="2356462"/>
              <a:chOff x="1599702" y="8759516"/>
              <a:chExt cx="4458854" cy="2356462"/>
            </a:xfrm>
          </p:grpSpPr>
          <p:sp>
            <p:nvSpPr>
              <p:cNvPr id="144" name="Rectangle 143">
                <a:extLst>
                  <a:ext uri="{FF2B5EF4-FFF2-40B4-BE49-F238E27FC236}">
                    <a16:creationId xmlns:a16="http://schemas.microsoft.com/office/drawing/2014/main" id="{84AAD3F7-DB52-7F47-AA7F-96C7FF6F727A}"/>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145" name="Rectangle 144">
                <a:extLst>
                  <a:ext uri="{FF2B5EF4-FFF2-40B4-BE49-F238E27FC236}">
                    <a16:creationId xmlns:a16="http://schemas.microsoft.com/office/drawing/2014/main" id="{31F732A7-0438-9745-89E4-FDFE5B26E0E1}"/>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130" name="Group 129">
              <a:extLst>
                <a:ext uri="{FF2B5EF4-FFF2-40B4-BE49-F238E27FC236}">
                  <a16:creationId xmlns:a16="http://schemas.microsoft.com/office/drawing/2014/main" id="{F0E405DD-C92C-6548-90EE-FD3143516320}"/>
                </a:ext>
              </a:extLst>
            </p:cNvPr>
            <p:cNvGrpSpPr/>
            <p:nvPr/>
          </p:nvGrpSpPr>
          <p:grpSpPr>
            <a:xfrm>
              <a:off x="18008675" y="3877066"/>
              <a:ext cx="4458854" cy="2356462"/>
              <a:chOff x="1599702" y="8759516"/>
              <a:chExt cx="4458854" cy="2356462"/>
            </a:xfrm>
          </p:grpSpPr>
          <p:sp>
            <p:nvSpPr>
              <p:cNvPr id="142" name="Rectangle 141">
                <a:extLst>
                  <a:ext uri="{FF2B5EF4-FFF2-40B4-BE49-F238E27FC236}">
                    <a16:creationId xmlns:a16="http://schemas.microsoft.com/office/drawing/2014/main" id="{6B1EC4E5-C421-984D-94F3-C43ECE109A0A}"/>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143" name="Rectangle 142">
                <a:extLst>
                  <a:ext uri="{FF2B5EF4-FFF2-40B4-BE49-F238E27FC236}">
                    <a16:creationId xmlns:a16="http://schemas.microsoft.com/office/drawing/2014/main" id="{D10C009F-4E09-7E41-B6C9-8677163CF310}"/>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sp>
        <p:nvSpPr>
          <p:cNvPr id="5" name="Picture Placeholder 4">
            <a:extLst>
              <a:ext uri="{FF2B5EF4-FFF2-40B4-BE49-F238E27FC236}">
                <a16:creationId xmlns:a16="http://schemas.microsoft.com/office/drawing/2014/main" id="{819B5A76-5E20-954B-AE48-F8BA0D12D202}"/>
              </a:ext>
            </a:extLst>
          </p:cNvPr>
          <p:cNvSpPr>
            <a:spLocks noGrp="1"/>
          </p:cNvSpPr>
          <p:nvPr>
            <p:ph type="pic" sz="quarter" idx="14"/>
          </p:nvPr>
        </p:nvSpPr>
        <p:spPr/>
      </p:sp>
    </p:spTree>
    <p:extLst>
      <p:ext uri="{BB962C8B-B14F-4D97-AF65-F5344CB8AC3E}">
        <p14:creationId xmlns:p14="http://schemas.microsoft.com/office/powerpoint/2010/main" val="301479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C18A360-66E0-734D-AD84-8C93235557EA}"/>
              </a:ext>
            </a:extLst>
          </p:cNvPr>
          <p:cNvSpPr>
            <a:spLocks noGrp="1"/>
          </p:cNvSpPr>
          <p:nvPr>
            <p:ph type="pic" sz="quarter" idx="14"/>
          </p:nvPr>
        </p:nvSpPr>
        <p:spPr/>
      </p:sp>
      <p:sp>
        <p:nvSpPr>
          <p:cNvPr id="52" name="Rectangle 51">
            <a:extLst>
              <a:ext uri="{FF2B5EF4-FFF2-40B4-BE49-F238E27FC236}">
                <a16:creationId xmlns:a16="http://schemas.microsoft.com/office/drawing/2014/main" id="{5DFA4650-CC8D-6D4D-A10A-C06257CE0783}"/>
              </a:ext>
            </a:extLst>
          </p:cNvPr>
          <p:cNvSpPr/>
          <p:nvPr/>
        </p:nvSpPr>
        <p:spPr>
          <a:xfrm>
            <a:off x="0" y="1"/>
            <a:ext cx="24377650" cy="9840686"/>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bg1"/>
                  </a:solidFill>
                  <a:latin typeface="Poppins Medium" pitchFamily="2" charset="77"/>
                  <a:ea typeface="Roboto Medium" panose="02000000000000000000" pitchFamily="2" charset="0"/>
                  <a:cs typeface="Poppins Medium" pitchFamily="2" charset="77"/>
                </a:rPr>
                <a:t>Important Dates To Remember</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7" name="Rectangle 6">
            <a:extLst>
              <a:ext uri="{FF2B5EF4-FFF2-40B4-BE49-F238E27FC236}">
                <a16:creationId xmlns:a16="http://schemas.microsoft.com/office/drawing/2014/main" id="{021FFB44-93B7-F849-9D8F-F4B7B224B766}"/>
              </a:ext>
            </a:extLst>
          </p:cNvPr>
          <p:cNvSpPr/>
          <p:nvPr/>
        </p:nvSpPr>
        <p:spPr>
          <a:xfrm>
            <a:off x="0" y="9840687"/>
            <a:ext cx="24377650" cy="3875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345319D-4BF8-9140-BDA1-F88C5B6B432C}"/>
              </a:ext>
            </a:extLst>
          </p:cNvPr>
          <p:cNvGrpSpPr/>
          <p:nvPr/>
        </p:nvGrpSpPr>
        <p:grpSpPr>
          <a:xfrm>
            <a:off x="2176366" y="11151545"/>
            <a:ext cx="20024918" cy="1253596"/>
            <a:chOff x="1648422" y="11151545"/>
            <a:chExt cx="20024918" cy="1253596"/>
          </a:xfrm>
        </p:grpSpPr>
        <p:grpSp>
          <p:nvGrpSpPr>
            <p:cNvPr id="62" name="Group 61">
              <a:extLst>
                <a:ext uri="{FF2B5EF4-FFF2-40B4-BE49-F238E27FC236}">
                  <a16:creationId xmlns:a16="http://schemas.microsoft.com/office/drawing/2014/main" id="{6CF5BFA6-BA88-7040-8CE3-52D7F1B1D15F}"/>
                </a:ext>
              </a:extLst>
            </p:cNvPr>
            <p:cNvGrpSpPr/>
            <p:nvPr/>
          </p:nvGrpSpPr>
          <p:grpSpPr>
            <a:xfrm>
              <a:off x="1648422" y="11151545"/>
              <a:ext cx="4458854" cy="1253596"/>
              <a:chOff x="1599702" y="8759516"/>
              <a:chExt cx="4458854" cy="1253596"/>
            </a:xfrm>
          </p:grpSpPr>
          <p:sp>
            <p:nvSpPr>
              <p:cNvPr id="63" name="Rectangle 62">
                <a:extLst>
                  <a:ext uri="{FF2B5EF4-FFF2-40B4-BE49-F238E27FC236}">
                    <a16:creationId xmlns:a16="http://schemas.microsoft.com/office/drawing/2014/main" id="{43C1C7FC-166E-1042-8548-B12238729C9F}"/>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24</a:t>
                </a:r>
              </a:p>
            </p:txBody>
          </p:sp>
          <p:sp>
            <p:nvSpPr>
              <p:cNvPr id="64" name="Rectangle 63">
                <a:extLst>
                  <a:ext uri="{FF2B5EF4-FFF2-40B4-BE49-F238E27FC236}">
                    <a16:creationId xmlns:a16="http://schemas.microsoft.com/office/drawing/2014/main" id="{F0B92A8B-8922-4B43-BD18-F2445C20A109}"/>
                  </a:ext>
                </a:extLst>
              </p:cNvPr>
              <p:cNvSpPr/>
              <p:nvPr/>
            </p:nvSpPr>
            <p:spPr>
              <a:xfrm>
                <a:off x="1599702" y="9430708"/>
                <a:ext cx="4458854" cy="582404"/>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nvGrpSpPr>
            <p:cNvPr id="65" name="Group 64">
              <a:extLst>
                <a:ext uri="{FF2B5EF4-FFF2-40B4-BE49-F238E27FC236}">
                  <a16:creationId xmlns:a16="http://schemas.microsoft.com/office/drawing/2014/main" id="{3FE49905-A4F5-FE4C-AD0E-7BB657EA943B}"/>
                </a:ext>
              </a:extLst>
            </p:cNvPr>
            <p:cNvGrpSpPr/>
            <p:nvPr/>
          </p:nvGrpSpPr>
          <p:grpSpPr>
            <a:xfrm>
              <a:off x="6837110" y="11151545"/>
              <a:ext cx="4458854" cy="1253596"/>
              <a:chOff x="1599702" y="8759516"/>
              <a:chExt cx="4458854" cy="1253596"/>
            </a:xfrm>
          </p:grpSpPr>
          <p:sp>
            <p:nvSpPr>
              <p:cNvPr id="66" name="Rectangle 65">
                <a:extLst>
                  <a:ext uri="{FF2B5EF4-FFF2-40B4-BE49-F238E27FC236}">
                    <a16:creationId xmlns:a16="http://schemas.microsoft.com/office/drawing/2014/main" id="{4B19BB5D-4B97-9B46-81F4-B38E417DA218}"/>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60</a:t>
                </a:r>
              </a:p>
            </p:txBody>
          </p:sp>
          <p:sp>
            <p:nvSpPr>
              <p:cNvPr id="67" name="Rectangle 66">
                <a:extLst>
                  <a:ext uri="{FF2B5EF4-FFF2-40B4-BE49-F238E27FC236}">
                    <a16:creationId xmlns:a16="http://schemas.microsoft.com/office/drawing/2014/main" id="{43FEC888-6E75-5B40-96D3-C56CD7A66775}"/>
                  </a:ext>
                </a:extLst>
              </p:cNvPr>
              <p:cNvSpPr/>
              <p:nvPr/>
            </p:nvSpPr>
            <p:spPr>
              <a:xfrm>
                <a:off x="1599702" y="9430708"/>
                <a:ext cx="4458854" cy="582404"/>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nvGrpSpPr>
            <p:cNvPr id="68" name="Group 67">
              <a:extLst>
                <a:ext uri="{FF2B5EF4-FFF2-40B4-BE49-F238E27FC236}">
                  <a16:creationId xmlns:a16="http://schemas.microsoft.com/office/drawing/2014/main" id="{822A0FE4-9708-5442-8B51-5A4AFABE817C}"/>
                </a:ext>
              </a:extLst>
            </p:cNvPr>
            <p:cNvGrpSpPr/>
            <p:nvPr/>
          </p:nvGrpSpPr>
          <p:grpSpPr>
            <a:xfrm>
              <a:off x="17214486" y="11151545"/>
              <a:ext cx="4458854" cy="1253596"/>
              <a:chOff x="1599702" y="8759516"/>
              <a:chExt cx="4458854" cy="1253596"/>
            </a:xfrm>
          </p:grpSpPr>
          <p:sp>
            <p:nvSpPr>
              <p:cNvPr id="69" name="Rectangle 68">
                <a:extLst>
                  <a:ext uri="{FF2B5EF4-FFF2-40B4-BE49-F238E27FC236}">
                    <a16:creationId xmlns:a16="http://schemas.microsoft.com/office/drawing/2014/main" id="{00357F66-8DAF-AD4A-BD8A-79B591E0D261}"/>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7</a:t>
                </a:r>
              </a:p>
            </p:txBody>
          </p:sp>
          <p:sp>
            <p:nvSpPr>
              <p:cNvPr id="70" name="Rectangle 69">
                <a:extLst>
                  <a:ext uri="{FF2B5EF4-FFF2-40B4-BE49-F238E27FC236}">
                    <a16:creationId xmlns:a16="http://schemas.microsoft.com/office/drawing/2014/main" id="{1B887583-C87A-9147-BFAE-016B4A0C85EC}"/>
                  </a:ext>
                </a:extLst>
              </p:cNvPr>
              <p:cNvSpPr/>
              <p:nvPr/>
            </p:nvSpPr>
            <p:spPr>
              <a:xfrm>
                <a:off x="1599702" y="9430708"/>
                <a:ext cx="4458854" cy="582404"/>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nvGrpSpPr>
            <p:cNvPr id="71" name="Group 70">
              <a:extLst>
                <a:ext uri="{FF2B5EF4-FFF2-40B4-BE49-F238E27FC236}">
                  <a16:creationId xmlns:a16="http://schemas.microsoft.com/office/drawing/2014/main" id="{E8D79FA7-3AF2-DD42-B749-D25785F85ED3}"/>
                </a:ext>
              </a:extLst>
            </p:cNvPr>
            <p:cNvGrpSpPr/>
            <p:nvPr/>
          </p:nvGrpSpPr>
          <p:grpSpPr>
            <a:xfrm>
              <a:off x="12025798" y="11151545"/>
              <a:ext cx="4458854" cy="1253596"/>
              <a:chOff x="1599702" y="8759516"/>
              <a:chExt cx="4458854" cy="1253596"/>
            </a:xfrm>
          </p:grpSpPr>
          <p:sp>
            <p:nvSpPr>
              <p:cNvPr id="72" name="Rectangle 71">
                <a:extLst>
                  <a:ext uri="{FF2B5EF4-FFF2-40B4-BE49-F238E27FC236}">
                    <a16:creationId xmlns:a16="http://schemas.microsoft.com/office/drawing/2014/main" id="{F51945E4-A63E-7C41-A9EF-4D2F26C9E7D7}"/>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10</a:t>
                </a:r>
              </a:p>
            </p:txBody>
          </p:sp>
          <p:sp>
            <p:nvSpPr>
              <p:cNvPr id="73" name="Rectangle 72">
                <a:extLst>
                  <a:ext uri="{FF2B5EF4-FFF2-40B4-BE49-F238E27FC236}">
                    <a16:creationId xmlns:a16="http://schemas.microsoft.com/office/drawing/2014/main" id="{4FBCB0DB-D51B-1C42-8F44-A04FD39AD389}"/>
                  </a:ext>
                </a:extLst>
              </p:cNvPr>
              <p:cNvSpPr/>
              <p:nvPr/>
            </p:nvSpPr>
            <p:spPr>
              <a:xfrm>
                <a:off x="1599702" y="9430708"/>
                <a:ext cx="4458854" cy="582404"/>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spTree>
    <p:extLst>
      <p:ext uri="{BB962C8B-B14F-4D97-AF65-F5344CB8AC3E}">
        <p14:creationId xmlns:p14="http://schemas.microsoft.com/office/powerpoint/2010/main" val="121072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695A3E1-140D-B341-8E95-F0324C8DC187}"/>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3048000" y="2793999"/>
            <a:ext cx="21329650" cy="812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3834E42-BE9F-A247-898C-3F43EC6E773A}"/>
              </a:ext>
            </a:extLst>
          </p:cNvPr>
          <p:cNvSpPr/>
          <p:nvPr/>
        </p:nvSpPr>
        <p:spPr>
          <a:xfrm>
            <a:off x="4954631" y="5565338"/>
            <a:ext cx="11623588" cy="2585323"/>
          </a:xfrm>
          <a:prstGeom prst="rect">
            <a:avLst/>
          </a:prstGeom>
        </p:spPr>
        <p:txBody>
          <a:bodyPr wrap="square">
            <a:spAutoFit/>
          </a:bodyPr>
          <a:lstStyle/>
          <a:p>
            <a:r>
              <a:rPr lang="en-US" sz="5400" dirty="0">
                <a:solidFill>
                  <a:schemeClr val="tx2"/>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spTree>
    <p:extLst>
      <p:ext uri="{BB962C8B-B14F-4D97-AF65-F5344CB8AC3E}">
        <p14:creationId xmlns:p14="http://schemas.microsoft.com/office/powerpoint/2010/main" val="288898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05" name="Freeform: Shape 3883">
            <a:extLst>
              <a:ext uri="{FF2B5EF4-FFF2-40B4-BE49-F238E27FC236}">
                <a16:creationId xmlns:a16="http://schemas.microsoft.com/office/drawing/2014/main" id="{D3D4A963-29F3-4D42-9185-7102557A3166}"/>
              </a:ext>
            </a:extLst>
          </p:cNvPr>
          <p:cNvSpPr/>
          <p:nvPr/>
        </p:nvSpPr>
        <p:spPr>
          <a:xfrm>
            <a:off x="3886252" y="6507318"/>
            <a:ext cx="3238183" cy="3232571"/>
          </a:xfrm>
          <a:custGeom>
            <a:avLst/>
            <a:gdLst/>
            <a:ahLst/>
            <a:cxnLst>
              <a:cxn ang="3cd4">
                <a:pos x="hc" y="t"/>
              </a:cxn>
              <a:cxn ang="cd2">
                <a:pos x="l" y="vc"/>
              </a:cxn>
              <a:cxn ang="cd4">
                <a:pos x="hc" y="b"/>
              </a:cxn>
              <a:cxn ang="0">
                <a:pos x="r" y="vc"/>
              </a:cxn>
            </a:cxnLst>
            <a:rect l="l" t="t" r="r" b="b"/>
            <a:pathLst>
              <a:path w="578" h="577">
                <a:moveTo>
                  <a:pt x="289" y="486"/>
                </a:moveTo>
                <a:cubicBezTo>
                  <a:pt x="180" y="486"/>
                  <a:pt x="91" y="397"/>
                  <a:pt x="91" y="289"/>
                </a:cubicBezTo>
                <a:cubicBezTo>
                  <a:pt x="91" y="179"/>
                  <a:pt x="180" y="91"/>
                  <a:pt x="289" y="91"/>
                </a:cubicBezTo>
                <a:cubicBezTo>
                  <a:pt x="399" y="91"/>
                  <a:pt x="487" y="179"/>
                  <a:pt x="487" y="289"/>
                </a:cubicBezTo>
                <a:cubicBezTo>
                  <a:pt x="487" y="397"/>
                  <a:pt x="399" y="486"/>
                  <a:pt x="289" y="486"/>
                </a:cubicBezTo>
                <a:close/>
                <a:moveTo>
                  <a:pt x="289" y="0"/>
                </a:moveTo>
                <a:cubicBezTo>
                  <a:pt x="129" y="0"/>
                  <a:pt x="0" y="129"/>
                  <a:pt x="0" y="289"/>
                </a:cubicBezTo>
                <a:cubicBezTo>
                  <a:pt x="0" y="447"/>
                  <a:pt x="129" y="577"/>
                  <a:pt x="289" y="577"/>
                </a:cubicBezTo>
                <a:cubicBezTo>
                  <a:pt x="449" y="577"/>
                  <a:pt x="578" y="447"/>
                  <a:pt x="578" y="289"/>
                </a:cubicBezTo>
                <a:cubicBezTo>
                  <a:pt x="578" y="129"/>
                  <a:pt x="449" y="0"/>
                  <a:pt x="289"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6" name="Freeform: Shape 3884">
            <a:extLst>
              <a:ext uri="{FF2B5EF4-FFF2-40B4-BE49-F238E27FC236}">
                <a16:creationId xmlns:a16="http://schemas.microsoft.com/office/drawing/2014/main" id="{88A86B3A-158C-9946-9A7C-948E7DE2595D}"/>
              </a:ext>
            </a:extLst>
          </p:cNvPr>
          <p:cNvSpPr/>
          <p:nvPr/>
        </p:nvSpPr>
        <p:spPr>
          <a:xfrm>
            <a:off x="4542853" y="7163934"/>
            <a:ext cx="1924951" cy="1924951"/>
          </a:xfrm>
          <a:custGeom>
            <a:avLst/>
            <a:gdLst/>
            <a:ahLst/>
            <a:cxnLst>
              <a:cxn ang="3cd4">
                <a:pos x="hc" y="t"/>
              </a:cxn>
              <a:cxn ang="cd2">
                <a:pos x="l" y="vc"/>
              </a:cxn>
              <a:cxn ang="cd4">
                <a:pos x="hc" y="b"/>
              </a:cxn>
              <a:cxn ang="0">
                <a:pos x="r" y="vc"/>
              </a:cxn>
            </a:cxnLst>
            <a:rect l="l" t="t" r="r" b="b"/>
            <a:pathLst>
              <a:path w="344" h="344">
                <a:moveTo>
                  <a:pt x="344" y="172"/>
                </a:moveTo>
                <a:cubicBezTo>
                  <a:pt x="344" y="267"/>
                  <a:pt x="267" y="344"/>
                  <a:pt x="172" y="344"/>
                </a:cubicBezTo>
                <a:cubicBezTo>
                  <a:pt x="77" y="344"/>
                  <a:pt x="0" y="267"/>
                  <a:pt x="0" y="172"/>
                </a:cubicBezTo>
                <a:cubicBezTo>
                  <a:pt x="0" y="78"/>
                  <a:pt x="77" y="0"/>
                  <a:pt x="172" y="0"/>
                </a:cubicBezTo>
                <a:cubicBezTo>
                  <a:pt x="267" y="0"/>
                  <a:pt x="344" y="78"/>
                  <a:pt x="344" y="17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7" name="Freeform: Shape 3885">
            <a:extLst>
              <a:ext uri="{FF2B5EF4-FFF2-40B4-BE49-F238E27FC236}">
                <a16:creationId xmlns:a16="http://schemas.microsoft.com/office/drawing/2014/main" id="{581EE95F-A771-F843-B6E7-60472FDA7C00}"/>
              </a:ext>
            </a:extLst>
          </p:cNvPr>
          <p:cNvSpPr/>
          <p:nvPr/>
        </p:nvSpPr>
        <p:spPr>
          <a:xfrm>
            <a:off x="8319813" y="6507318"/>
            <a:ext cx="3232571" cy="3232571"/>
          </a:xfrm>
          <a:custGeom>
            <a:avLst/>
            <a:gdLst/>
            <a:ahLst/>
            <a:cxnLst>
              <a:cxn ang="3cd4">
                <a:pos x="hc" y="t"/>
              </a:cxn>
              <a:cxn ang="cd2">
                <a:pos x="l" y="vc"/>
              </a:cxn>
              <a:cxn ang="cd4">
                <a:pos x="hc" y="b"/>
              </a:cxn>
              <a:cxn ang="0">
                <a:pos x="r" y="vc"/>
              </a:cxn>
            </a:cxnLst>
            <a:rect l="l" t="t" r="r" b="b"/>
            <a:pathLst>
              <a:path w="577" h="577">
                <a:moveTo>
                  <a:pt x="288" y="486"/>
                </a:moveTo>
                <a:cubicBezTo>
                  <a:pt x="179" y="486"/>
                  <a:pt x="90" y="397"/>
                  <a:pt x="90" y="289"/>
                </a:cubicBezTo>
                <a:cubicBezTo>
                  <a:pt x="90" y="179"/>
                  <a:pt x="179" y="91"/>
                  <a:pt x="288" y="91"/>
                </a:cubicBezTo>
                <a:cubicBezTo>
                  <a:pt x="398" y="91"/>
                  <a:pt x="487" y="179"/>
                  <a:pt x="487" y="289"/>
                </a:cubicBezTo>
                <a:cubicBezTo>
                  <a:pt x="487" y="397"/>
                  <a:pt x="398" y="486"/>
                  <a:pt x="288" y="486"/>
                </a:cubicBezTo>
                <a:close/>
                <a:moveTo>
                  <a:pt x="288" y="0"/>
                </a:moveTo>
                <a:cubicBezTo>
                  <a:pt x="128" y="0"/>
                  <a:pt x="0" y="129"/>
                  <a:pt x="0" y="289"/>
                </a:cubicBezTo>
                <a:cubicBezTo>
                  <a:pt x="0" y="447"/>
                  <a:pt x="128" y="577"/>
                  <a:pt x="288" y="577"/>
                </a:cubicBezTo>
                <a:cubicBezTo>
                  <a:pt x="448" y="577"/>
                  <a:pt x="577" y="447"/>
                  <a:pt x="577" y="289"/>
                </a:cubicBezTo>
                <a:cubicBezTo>
                  <a:pt x="577" y="129"/>
                  <a:pt x="448" y="0"/>
                  <a:pt x="288"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8" name="Freeform: Shape 3886">
            <a:extLst>
              <a:ext uri="{FF2B5EF4-FFF2-40B4-BE49-F238E27FC236}">
                <a16:creationId xmlns:a16="http://schemas.microsoft.com/office/drawing/2014/main" id="{DF583577-0B26-6040-B807-515A6CBE0EDB}"/>
              </a:ext>
            </a:extLst>
          </p:cNvPr>
          <p:cNvSpPr/>
          <p:nvPr/>
        </p:nvSpPr>
        <p:spPr>
          <a:xfrm>
            <a:off x="8976430" y="7163934"/>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6" y="344"/>
                  <a:pt x="171" y="344"/>
                </a:cubicBezTo>
                <a:cubicBezTo>
                  <a:pt x="77" y="344"/>
                  <a:pt x="0" y="267"/>
                  <a:pt x="0" y="172"/>
                </a:cubicBezTo>
                <a:cubicBezTo>
                  <a:pt x="0" y="78"/>
                  <a:pt x="77" y="0"/>
                  <a:pt x="171" y="0"/>
                </a:cubicBezTo>
                <a:cubicBezTo>
                  <a:pt x="266" y="0"/>
                  <a:pt x="343" y="78"/>
                  <a:pt x="343" y="17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9" name="Freeform: Shape 3887">
            <a:extLst>
              <a:ext uri="{FF2B5EF4-FFF2-40B4-BE49-F238E27FC236}">
                <a16:creationId xmlns:a16="http://schemas.microsoft.com/office/drawing/2014/main" id="{E8568CAD-5306-284D-A538-D65AE949D13C}"/>
              </a:ext>
            </a:extLst>
          </p:cNvPr>
          <p:cNvSpPr/>
          <p:nvPr/>
        </p:nvSpPr>
        <p:spPr>
          <a:xfrm>
            <a:off x="5508149" y="6507318"/>
            <a:ext cx="4422337" cy="505089"/>
          </a:xfrm>
          <a:custGeom>
            <a:avLst/>
            <a:gdLst/>
            <a:ahLst/>
            <a:cxnLst>
              <a:cxn ang="3cd4">
                <a:pos x="hc" y="t"/>
              </a:cxn>
              <a:cxn ang="cd2">
                <a:pos x="l" y="vc"/>
              </a:cxn>
              <a:cxn ang="cd4">
                <a:pos x="hc" y="b"/>
              </a:cxn>
              <a:cxn ang="0">
                <a:pos x="r" y="vc"/>
              </a:cxn>
            </a:cxnLst>
            <a:rect l="l" t="t" r="r" b="b"/>
            <a:pathLst>
              <a:path w="789" h="91">
                <a:moveTo>
                  <a:pt x="789" y="91"/>
                </a:moveTo>
                <a:lnTo>
                  <a:pt x="0" y="91"/>
                </a:lnTo>
                <a:lnTo>
                  <a:pt x="0" y="0"/>
                </a:lnTo>
                <a:lnTo>
                  <a:pt x="789" y="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Freeform: Shape 3888">
            <a:extLst>
              <a:ext uri="{FF2B5EF4-FFF2-40B4-BE49-F238E27FC236}">
                <a16:creationId xmlns:a16="http://schemas.microsoft.com/office/drawing/2014/main" id="{0071FEB4-0680-0D4B-81C2-F55335823DAA}"/>
              </a:ext>
            </a:extLst>
          </p:cNvPr>
          <p:cNvSpPr/>
          <p:nvPr/>
        </p:nvSpPr>
        <p:spPr>
          <a:xfrm>
            <a:off x="12747762" y="6507318"/>
            <a:ext cx="3232571" cy="3232571"/>
          </a:xfrm>
          <a:custGeom>
            <a:avLst/>
            <a:gdLst/>
            <a:ahLst/>
            <a:cxnLst>
              <a:cxn ang="3cd4">
                <a:pos x="hc" y="t"/>
              </a:cxn>
              <a:cxn ang="cd2">
                <a:pos x="l" y="vc"/>
              </a:cxn>
              <a:cxn ang="cd4">
                <a:pos x="hc" y="b"/>
              </a:cxn>
              <a:cxn ang="0">
                <a:pos x="r" y="vc"/>
              </a:cxn>
            </a:cxnLst>
            <a:rect l="l" t="t" r="r" b="b"/>
            <a:pathLst>
              <a:path w="577" h="577">
                <a:moveTo>
                  <a:pt x="487" y="289"/>
                </a:moveTo>
                <a:cubicBezTo>
                  <a:pt x="487" y="397"/>
                  <a:pt x="398" y="486"/>
                  <a:pt x="289" y="486"/>
                </a:cubicBezTo>
                <a:cubicBezTo>
                  <a:pt x="179" y="486"/>
                  <a:pt x="90" y="397"/>
                  <a:pt x="90" y="289"/>
                </a:cubicBezTo>
                <a:cubicBezTo>
                  <a:pt x="90" y="179"/>
                  <a:pt x="179" y="91"/>
                  <a:pt x="289" y="91"/>
                </a:cubicBezTo>
                <a:cubicBezTo>
                  <a:pt x="398" y="91"/>
                  <a:pt x="487" y="179"/>
                  <a:pt x="487" y="289"/>
                </a:cubicBezTo>
                <a:close/>
                <a:moveTo>
                  <a:pt x="577" y="289"/>
                </a:moveTo>
                <a:cubicBezTo>
                  <a:pt x="577" y="129"/>
                  <a:pt x="447" y="0"/>
                  <a:pt x="289" y="0"/>
                </a:cubicBezTo>
                <a:cubicBezTo>
                  <a:pt x="129" y="0"/>
                  <a:pt x="0" y="129"/>
                  <a:pt x="0" y="289"/>
                </a:cubicBezTo>
                <a:cubicBezTo>
                  <a:pt x="0" y="447"/>
                  <a:pt x="129" y="577"/>
                  <a:pt x="289" y="577"/>
                </a:cubicBezTo>
                <a:cubicBezTo>
                  <a:pt x="447" y="577"/>
                  <a:pt x="577" y="447"/>
                  <a:pt x="577" y="289"/>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1" name="Freeform: Shape 3889">
            <a:extLst>
              <a:ext uri="{FF2B5EF4-FFF2-40B4-BE49-F238E27FC236}">
                <a16:creationId xmlns:a16="http://schemas.microsoft.com/office/drawing/2014/main" id="{88E6B768-DA32-3745-820B-BD25AD513C01}"/>
              </a:ext>
            </a:extLst>
          </p:cNvPr>
          <p:cNvSpPr/>
          <p:nvPr/>
        </p:nvSpPr>
        <p:spPr>
          <a:xfrm>
            <a:off x="13404362" y="7163934"/>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2" name="Freeform: Shape 3895">
            <a:extLst>
              <a:ext uri="{FF2B5EF4-FFF2-40B4-BE49-F238E27FC236}">
                <a16:creationId xmlns:a16="http://schemas.microsoft.com/office/drawing/2014/main" id="{67FC9B49-BA11-2E44-B962-5BB81FB98840}"/>
              </a:ext>
            </a:extLst>
          </p:cNvPr>
          <p:cNvSpPr/>
          <p:nvPr/>
        </p:nvSpPr>
        <p:spPr>
          <a:xfrm>
            <a:off x="9936099" y="9234784"/>
            <a:ext cx="4427949" cy="505089"/>
          </a:xfrm>
          <a:custGeom>
            <a:avLst/>
            <a:gdLst/>
            <a:ahLst/>
            <a:cxnLst>
              <a:cxn ang="3cd4">
                <a:pos x="hc" y="t"/>
              </a:cxn>
              <a:cxn ang="cd2">
                <a:pos x="l" y="vc"/>
              </a:cxn>
              <a:cxn ang="cd4">
                <a:pos x="hc" y="b"/>
              </a:cxn>
              <a:cxn ang="0">
                <a:pos x="r" y="vc"/>
              </a:cxn>
            </a:cxnLst>
            <a:rect l="l" t="t" r="r" b="b"/>
            <a:pathLst>
              <a:path w="790" h="91">
                <a:moveTo>
                  <a:pt x="790" y="0"/>
                </a:moveTo>
                <a:lnTo>
                  <a:pt x="0" y="0"/>
                </a:lnTo>
                <a:lnTo>
                  <a:pt x="0" y="91"/>
                </a:lnTo>
                <a:lnTo>
                  <a:pt x="790" y="91"/>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3" name="Freeform: Shape 3896">
            <a:extLst>
              <a:ext uri="{FF2B5EF4-FFF2-40B4-BE49-F238E27FC236}">
                <a16:creationId xmlns:a16="http://schemas.microsoft.com/office/drawing/2014/main" id="{8999BB4A-43B7-EB43-BAD4-863F2E1ED346}"/>
              </a:ext>
            </a:extLst>
          </p:cNvPr>
          <p:cNvSpPr/>
          <p:nvPr/>
        </p:nvSpPr>
        <p:spPr>
          <a:xfrm>
            <a:off x="17175696" y="6507318"/>
            <a:ext cx="3232571" cy="3232571"/>
          </a:xfrm>
          <a:custGeom>
            <a:avLst/>
            <a:gdLst/>
            <a:ahLst/>
            <a:cxnLst>
              <a:cxn ang="3cd4">
                <a:pos x="hc" y="t"/>
              </a:cxn>
              <a:cxn ang="cd2">
                <a:pos x="l" y="vc"/>
              </a:cxn>
              <a:cxn ang="cd4">
                <a:pos x="hc" y="b"/>
              </a:cxn>
              <a:cxn ang="0">
                <a:pos x="r" y="vc"/>
              </a:cxn>
            </a:cxnLst>
            <a:rect l="l" t="t" r="r" b="b"/>
            <a:pathLst>
              <a:path w="577" h="577">
                <a:moveTo>
                  <a:pt x="289" y="486"/>
                </a:moveTo>
                <a:cubicBezTo>
                  <a:pt x="179" y="486"/>
                  <a:pt x="90" y="397"/>
                  <a:pt x="90" y="289"/>
                </a:cubicBezTo>
                <a:cubicBezTo>
                  <a:pt x="90" y="179"/>
                  <a:pt x="179" y="91"/>
                  <a:pt x="289" y="91"/>
                </a:cubicBezTo>
                <a:cubicBezTo>
                  <a:pt x="398" y="91"/>
                  <a:pt x="486" y="179"/>
                  <a:pt x="486" y="289"/>
                </a:cubicBezTo>
                <a:cubicBezTo>
                  <a:pt x="486" y="397"/>
                  <a:pt x="398" y="486"/>
                  <a:pt x="289" y="486"/>
                </a:cubicBezTo>
                <a:close/>
                <a:moveTo>
                  <a:pt x="289" y="0"/>
                </a:moveTo>
                <a:cubicBezTo>
                  <a:pt x="129" y="0"/>
                  <a:pt x="0" y="129"/>
                  <a:pt x="0" y="289"/>
                </a:cubicBezTo>
                <a:cubicBezTo>
                  <a:pt x="0" y="447"/>
                  <a:pt x="129" y="577"/>
                  <a:pt x="289" y="577"/>
                </a:cubicBezTo>
                <a:cubicBezTo>
                  <a:pt x="447" y="577"/>
                  <a:pt x="577" y="447"/>
                  <a:pt x="577" y="289"/>
                </a:cubicBezTo>
                <a:cubicBezTo>
                  <a:pt x="577" y="129"/>
                  <a:pt x="447" y="0"/>
                  <a:pt x="289"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4" name="Freeform: Shape 3897">
            <a:extLst>
              <a:ext uri="{FF2B5EF4-FFF2-40B4-BE49-F238E27FC236}">
                <a16:creationId xmlns:a16="http://schemas.microsoft.com/office/drawing/2014/main" id="{D6F7BF48-F7B3-9546-896D-4944B47A8F87}"/>
              </a:ext>
            </a:extLst>
          </p:cNvPr>
          <p:cNvSpPr/>
          <p:nvPr/>
        </p:nvSpPr>
        <p:spPr>
          <a:xfrm>
            <a:off x="17832311" y="7163934"/>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5" name="Freeform: Shape 3898">
            <a:extLst>
              <a:ext uri="{FF2B5EF4-FFF2-40B4-BE49-F238E27FC236}">
                <a16:creationId xmlns:a16="http://schemas.microsoft.com/office/drawing/2014/main" id="{E4B39646-11C2-AC44-A9AF-66BF44896C2E}"/>
              </a:ext>
            </a:extLst>
          </p:cNvPr>
          <p:cNvSpPr/>
          <p:nvPr/>
        </p:nvSpPr>
        <p:spPr>
          <a:xfrm>
            <a:off x="14369644" y="6507318"/>
            <a:ext cx="4422337" cy="505089"/>
          </a:xfrm>
          <a:custGeom>
            <a:avLst/>
            <a:gdLst/>
            <a:ahLst/>
            <a:cxnLst>
              <a:cxn ang="3cd4">
                <a:pos x="hc" y="t"/>
              </a:cxn>
              <a:cxn ang="cd2">
                <a:pos x="l" y="vc"/>
              </a:cxn>
              <a:cxn ang="cd4">
                <a:pos x="hc" y="b"/>
              </a:cxn>
              <a:cxn ang="0">
                <a:pos x="r" y="vc"/>
              </a:cxn>
            </a:cxnLst>
            <a:rect l="l" t="t" r="r" b="b"/>
            <a:pathLst>
              <a:path w="789" h="91">
                <a:moveTo>
                  <a:pt x="789" y="91"/>
                </a:moveTo>
                <a:lnTo>
                  <a:pt x="0" y="91"/>
                </a:lnTo>
                <a:lnTo>
                  <a:pt x="0" y="0"/>
                </a:lnTo>
                <a:lnTo>
                  <a:pt x="789" y="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6" name="Freeform: Shape 4635">
            <a:extLst>
              <a:ext uri="{FF2B5EF4-FFF2-40B4-BE49-F238E27FC236}">
                <a16:creationId xmlns:a16="http://schemas.microsoft.com/office/drawing/2014/main" id="{F1A24154-80BA-9F4C-B7E2-4618F335AE46}"/>
              </a:ext>
            </a:extLst>
          </p:cNvPr>
          <p:cNvSpPr/>
          <p:nvPr/>
        </p:nvSpPr>
        <p:spPr>
          <a:xfrm>
            <a:off x="5266814" y="6524155"/>
            <a:ext cx="488254" cy="488252"/>
          </a:xfrm>
          <a:custGeom>
            <a:avLst/>
            <a:gdLst/>
            <a:ahLst/>
            <a:cxnLst>
              <a:cxn ang="3cd4">
                <a:pos x="hc" y="t"/>
              </a:cxn>
              <a:cxn ang="cd2">
                <a:pos x="l" y="vc"/>
              </a:cxn>
              <a:cxn ang="cd4">
                <a:pos x="hc" y="b"/>
              </a:cxn>
              <a:cxn ang="0">
                <a:pos x="r" y="vc"/>
              </a:cxn>
            </a:cxnLst>
            <a:rect l="l" t="t" r="r" b="b"/>
            <a:pathLst>
              <a:path w="88" h="88">
                <a:moveTo>
                  <a:pt x="88" y="44"/>
                </a:moveTo>
                <a:cubicBezTo>
                  <a:pt x="88" y="69"/>
                  <a:pt x="67" y="88"/>
                  <a:pt x="43" y="88"/>
                </a:cubicBezTo>
                <a:cubicBezTo>
                  <a:pt x="19" y="88"/>
                  <a:pt x="0" y="69"/>
                  <a:pt x="0" y="44"/>
                </a:cubicBezTo>
                <a:cubicBezTo>
                  <a:pt x="0" y="20"/>
                  <a:pt x="19" y="0"/>
                  <a:pt x="43" y="0"/>
                </a:cubicBezTo>
                <a:cubicBezTo>
                  <a:pt x="67" y="0"/>
                  <a:pt x="88" y="20"/>
                  <a:pt x="88" y="44"/>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7" name="Freeform: Shape 4637">
            <a:extLst>
              <a:ext uri="{FF2B5EF4-FFF2-40B4-BE49-F238E27FC236}">
                <a16:creationId xmlns:a16="http://schemas.microsoft.com/office/drawing/2014/main" id="{97654478-28D5-5A46-9E3E-6E4A8332FB5F}"/>
              </a:ext>
            </a:extLst>
          </p:cNvPr>
          <p:cNvSpPr/>
          <p:nvPr/>
        </p:nvSpPr>
        <p:spPr>
          <a:xfrm>
            <a:off x="14117115" y="6524155"/>
            <a:ext cx="488254" cy="488252"/>
          </a:xfrm>
          <a:custGeom>
            <a:avLst/>
            <a:gdLst/>
            <a:ahLst/>
            <a:cxnLst>
              <a:cxn ang="3cd4">
                <a:pos x="hc" y="t"/>
              </a:cxn>
              <a:cxn ang="cd2">
                <a:pos x="l" y="vc"/>
              </a:cxn>
              <a:cxn ang="cd4">
                <a:pos x="hc" y="b"/>
              </a:cxn>
              <a:cxn ang="0">
                <a:pos x="r" y="vc"/>
              </a:cxn>
            </a:cxnLst>
            <a:rect l="l" t="t" r="r" b="b"/>
            <a:pathLst>
              <a:path w="88" h="88">
                <a:moveTo>
                  <a:pt x="88" y="44"/>
                </a:moveTo>
                <a:cubicBezTo>
                  <a:pt x="88" y="69"/>
                  <a:pt x="68" y="88"/>
                  <a:pt x="45" y="88"/>
                </a:cubicBezTo>
                <a:cubicBezTo>
                  <a:pt x="21" y="88"/>
                  <a:pt x="0" y="69"/>
                  <a:pt x="0" y="44"/>
                </a:cubicBezTo>
                <a:cubicBezTo>
                  <a:pt x="0" y="20"/>
                  <a:pt x="21" y="0"/>
                  <a:pt x="45" y="0"/>
                </a:cubicBezTo>
                <a:cubicBezTo>
                  <a:pt x="68" y="0"/>
                  <a:pt x="88" y="20"/>
                  <a:pt x="88"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8" name="Freeform: Shape 4641">
            <a:extLst>
              <a:ext uri="{FF2B5EF4-FFF2-40B4-BE49-F238E27FC236}">
                <a16:creationId xmlns:a16="http://schemas.microsoft.com/office/drawing/2014/main" id="{E8BDFEA5-2751-B34D-854F-EE146E700B70}"/>
              </a:ext>
            </a:extLst>
          </p:cNvPr>
          <p:cNvSpPr/>
          <p:nvPr/>
        </p:nvSpPr>
        <p:spPr>
          <a:xfrm>
            <a:off x="9689166" y="9251621"/>
            <a:ext cx="493865" cy="488252"/>
          </a:xfrm>
          <a:custGeom>
            <a:avLst/>
            <a:gdLst/>
            <a:ahLst/>
            <a:cxnLst>
              <a:cxn ang="3cd4">
                <a:pos x="hc" y="t"/>
              </a:cxn>
              <a:cxn ang="cd2">
                <a:pos x="l" y="vc"/>
              </a:cxn>
              <a:cxn ang="cd4">
                <a:pos x="hc" y="b"/>
              </a:cxn>
              <a:cxn ang="0">
                <a:pos x="r" y="vc"/>
              </a:cxn>
            </a:cxnLst>
            <a:rect l="l" t="t" r="r" b="b"/>
            <a:pathLst>
              <a:path w="89" h="88">
                <a:moveTo>
                  <a:pt x="89" y="43"/>
                </a:moveTo>
                <a:cubicBezTo>
                  <a:pt x="89" y="19"/>
                  <a:pt x="68" y="0"/>
                  <a:pt x="44" y="0"/>
                </a:cubicBezTo>
                <a:cubicBezTo>
                  <a:pt x="21" y="0"/>
                  <a:pt x="0" y="19"/>
                  <a:pt x="0" y="43"/>
                </a:cubicBezTo>
                <a:cubicBezTo>
                  <a:pt x="0" y="68"/>
                  <a:pt x="21" y="88"/>
                  <a:pt x="44" y="88"/>
                </a:cubicBezTo>
                <a:cubicBezTo>
                  <a:pt x="68" y="88"/>
                  <a:pt x="89" y="68"/>
                  <a:pt x="89" y="43"/>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9" name="Freeform: Shape 4643">
            <a:extLst>
              <a:ext uri="{FF2B5EF4-FFF2-40B4-BE49-F238E27FC236}">
                <a16:creationId xmlns:a16="http://schemas.microsoft.com/office/drawing/2014/main" id="{8EEB9798-3239-3347-9EFF-8C8CD99A6702}"/>
              </a:ext>
            </a:extLst>
          </p:cNvPr>
          <p:cNvSpPr/>
          <p:nvPr/>
        </p:nvSpPr>
        <p:spPr>
          <a:xfrm>
            <a:off x="18545049" y="9251621"/>
            <a:ext cx="488254" cy="488252"/>
          </a:xfrm>
          <a:custGeom>
            <a:avLst/>
            <a:gdLst/>
            <a:ahLst/>
            <a:cxnLst>
              <a:cxn ang="3cd4">
                <a:pos x="hc" y="t"/>
              </a:cxn>
              <a:cxn ang="cd2">
                <a:pos x="l" y="vc"/>
              </a:cxn>
              <a:cxn ang="cd4">
                <a:pos x="hc" y="b"/>
              </a:cxn>
              <a:cxn ang="0">
                <a:pos x="r" y="vc"/>
              </a:cxn>
            </a:cxnLst>
            <a:rect l="l" t="t" r="r" b="b"/>
            <a:pathLst>
              <a:path w="88" h="88">
                <a:moveTo>
                  <a:pt x="88" y="43"/>
                </a:moveTo>
                <a:cubicBezTo>
                  <a:pt x="88" y="19"/>
                  <a:pt x="69" y="0"/>
                  <a:pt x="45" y="0"/>
                </a:cubicBezTo>
                <a:cubicBezTo>
                  <a:pt x="20" y="0"/>
                  <a:pt x="0" y="19"/>
                  <a:pt x="0" y="43"/>
                </a:cubicBezTo>
                <a:cubicBezTo>
                  <a:pt x="0" y="68"/>
                  <a:pt x="20" y="88"/>
                  <a:pt x="45" y="88"/>
                </a:cubicBezTo>
                <a:cubicBezTo>
                  <a:pt x="69" y="88"/>
                  <a:pt x="88" y="68"/>
                  <a:pt x="88" y="43"/>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24" name="Group 123">
            <a:extLst>
              <a:ext uri="{FF2B5EF4-FFF2-40B4-BE49-F238E27FC236}">
                <a16:creationId xmlns:a16="http://schemas.microsoft.com/office/drawing/2014/main" id="{6D4820D8-1E51-3547-AB70-C92E7086F94C}"/>
              </a:ext>
            </a:extLst>
          </p:cNvPr>
          <p:cNvGrpSpPr/>
          <p:nvPr/>
        </p:nvGrpSpPr>
        <p:grpSpPr>
          <a:xfrm>
            <a:off x="5519182" y="5675720"/>
            <a:ext cx="8814816" cy="599399"/>
            <a:chOff x="5560745" y="5529943"/>
            <a:chExt cx="8814816" cy="849086"/>
          </a:xfrm>
        </p:grpSpPr>
        <p:cxnSp>
          <p:nvCxnSpPr>
            <p:cNvPr id="125" name="Straight Connector 124">
              <a:extLst>
                <a:ext uri="{FF2B5EF4-FFF2-40B4-BE49-F238E27FC236}">
                  <a16:creationId xmlns:a16="http://schemas.microsoft.com/office/drawing/2014/main" id="{7A11F170-B0E2-5D40-91AE-A98850E0FA84}"/>
                </a:ext>
              </a:extLst>
            </p:cNvPr>
            <p:cNvCxnSpPr/>
            <p:nvPr/>
          </p:nvCxnSpPr>
          <p:spPr>
            <a:xfrm flipV="1">
              <a:off x="5560745" y="5529943"/>
              <a:ext cx="0" cy="84908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0BA3D5-9723-3E43-92A1-F730C39ACF0F}"/>
                </a:ext>
              </a:extLst>
            </p:cNvPr>
            <p:cNvCxnSpPr/>
            <p:nvPr/>
          </p:nvCxnSpPr>
          <p:spPr>
            <a:xfrm flipV="1">
              <a:off x="14375561" y="5529943"/>
              <a:ext cx="0" cy="84908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46578A56-FFED-554B-9CEE-A1965907F6AB}"/>
              </a:ext>
            </a:extLst>
          </p:cNvPr>
          <p:cNvGrpSpPr/>
          <p:nvPr/>
        </p:nvGrpSpPr>
        <p:grpSpPr>
          <a:xfrm>
            <a:off x="9944878" y="9924882"/>
            <a:ext cx="8851392" cy="646590"/>
            <a:chOff x="9986441" y="10028791"/>
            <a:chExt cx="8851392" cy="849086"/>
          </a:xfrm>
        </p:grpSpPr>
        <p:cxnSp>
          <p:nvCxnSpPr>
            <p:cNvPr id="128" name="Straight Connector 127">
              <a:extLst>
                <a:ext uri="{FF2B5EF4-FFF2-40B4-BE49-F238E27FC236}">
                  <a16:creationId xmlns:a16="http://schemas.microsoft.com/office/drawing/2014/main" id="{E44D97D4-39DE-804B-B547-0D7A348B1F2A}"/>
                </a:ext>
              </a:extLst>
            </p:cNvPr>
            <p:cNvCxnSpPr/>
            <p:nvPr/>
          </p:nvCxnSpPr>
          <p:spPr>
            <a:xfrm flipV="1">
              <a:off x="9986441" y="10028791"/>
              <a:ext cx="0" cy="84908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4020E29-7E00-5E43-802E-0511DF58B91E}"/>
                </a:ext>
              </a:extLst>
            </p:cNvPr>
            <p:cNvCxnSpPr/>
            <p:nvPr/>
          </p:nvCxnSpPr>
          <p:spPr>
            <a:xfrm flipV="1">
              <a:off x="18837833" y="10028791"/>
              <a:ext cx="0" cy="84908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E2A389B1-FBF2-DA47-95AE-9EA337722298}"/>
              </a:ext>
            </a:extLst>
          </p:cNvPr>
          <p:cNvSpPr txBox="1"/>
          <p:nvPr/>
        </p:nvSpPr>
        <p:spPr>
          <a:xfrm>
            <a:off x="3227044" y="4295133"/>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33" name="TextBox 132">
            <a:extLst>
              <a:ext uri="{FF2B5EF4-FFF2-40B4-BE49-F238E27FC236}">
                <a16:creationId xmlns:a16="http://schemas.microsoft.com/office/drawing/2014/main" id="{E417DECD-07D3-CE40-B9A0-94E116FFBA56}"/>
              </a:ext>
            </a:extLst>
          </p:cNvPr>
          <p:cNvSpPr txBox="1"/>
          <p:nvPr/>
        </p:nvSpPr>
        <p:spPr>
          <a:xfrm>
            <a:off x="4199832" y="3773887"/>
            <a:ext cx="2638704" cy="584775"/>
          </a:xfrm>
          <a:prstGeom prst="rect">
            <a:avLst/>
          </a:prstGeom>
          <a:noFill/>
        </p:spPr>
        <p:txBody>
          <a:bodyPr wrap="square" rtlCol="0">
            <a:spAutoFit/>
          </a:bodyPr>
          <a:lstStyle/>
          <a:p>
            <a:pPr algn="ctr"/>
            <a:r>
              <a:rPr lang="en-US" sz="3200" b="1" dirty="0">
                <a:solidFill>
                  <a:schemeClr val="tx2"/>
                </a:solidFill>
                <a:latin typeface="Lato" panose="020F0502020204030203" pitchFamily="34" charset="0"/>
                <a:ea typeface="Lato" panose="020F0502020204030203" pitchFamily="34" charset="0"/>
                <a:cs typeface="Lato" panose="020F0502020204030203" pitchFamily="34" charset="0"/>
              </a:rPr>
              <a:t>Title One</a:t>
            </a:r>
          </a:p>
        </p:txBody>
      </p:sp>
      <p:sp>
        <p:nvSpPr>
          <p:cNvPr id="135" name="TextBox 134">
            <a:extLst>
              <a:ext uri="{FF2B5EF4-FFF2-40B4-BE49-F238E27FC236}">
                <a16:creationId xmlns:a16="http://schemas.microsoft.com/office/drawing/2014/main" id="{5E38F81F-3E56-A747-8216-B6A9264E6397}"/>
              </a:ext>
            </a:extLst>
          </p:cNvPr>
          <p:cNvSpPr txBox="1"/>
          <p:nvPr/>
        </p:nvSpPr>
        <p:spPr>
          <a:xfrm>
            <a:off x="11950408" y="4295133"/>
            <a:ext cx="4767179"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36" name="TextBox 135">
            <a:extLst>
              <a:ext uri="{FF2B5EF4-FFF2-40B4-BE49-F238E27FC236}">
                <a16:creationId xmlns:a16="http://schemas.microsoft.com/office/drawing/2014/main" id="{177BF92F-D761-284A-B5EE-51D98BFEC1BA}"/>
              </a:ext>
            </a:extLst>
          </p:cNvPr>
          <p:cNvSpPr txBox="1"/>
          <p:nvPr/>
        </p:nvSpPr>
        <p:spPr>
          <a:xfrm>
            <a:off x="12814539" y="3773887"/>
            <a:ext cx="3038914" cy="584775"/>
          </a:xfrm>
          <a:prstGeom prst="rect">
            <a:avLst/>
          </a:prstGeom>
          <a:noFill/>
        </p:spPr>
        <p:txBody>
          <a:bodyPr wrap="square" rtlCol="0">
            <a:spAutoFit/>
          </a:bodyPr>
          <a:lstStyle/>
          <a:p>
            <a:pPr algn="ctr"/>
            <a:r>
              <a:rPr lang="en-US" sz="3200" b="1" dirty="0">
                <a:solidFill>
                  <a:schemeClr val="tx2"/>
                </a:solidFill>
                <a:latin typeface="Lato" panose="020F0502020204030203" pitchFamily="34" charset="0"/>
                <a:ea typeface="Lato" panose="020F0502020204030203" pitchFamily="34" charset="0"/>
                <a:cs typeface="Lato" panose="020F0502020204030203" pitchFamily="34" charset="0"/>
              </a:rPr>
              <a:t>Title Three</a:t>
            </a:r>
          </a:p>
        </p:txBody>
      </p:sp>
      <p:sp>
        <p:nvSpPr>
          <p:cNvPr id="138" name="TextBox 137">
            <a:extLst>
              <a:ext uri="{FF2B5EF4-FFF2-40B4-BE49-F238E27FC236}">
                <a16:creationId xmlns:a16="http://schemas.microsoft.com/office/drawing/2014/main" id="{BD754322-A231-3844-B923-5CD1F478AA6E}"/>
              </a:ext>
            </a:extLst>
          </p:cNvPr>
          <p:cNvSpPr txBox="1"/>
          <p:nvPr/>
        </p:nvSpPr>
        <p:spPr>
          <a:xfrm>
            <a:off x="16436903" y="11277711"/>
            <a:ext cx="4718734"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39" name="TextBox 138">
            <a:extLst>
              <a:ext uri="{FF2B5EF4-FFF2-40B4-BE49-F238E27FC236}">
                <a16:creationId xmlns:a16="http://schemas.microsoft.com/office/drawing/2014/main" id="{34DD2E04-9406-5147-93B9-43DB733F9957}"/>
              </a:ext>
            </a:extLst>
          </p:cNvPr>
          <p:cNvSpPr txBox="1"/>
          <p:nvPr/>
        </p:nvSpPr>
        <p:spPr>
          <a:xfrm>
            <a:off x="17428851" y="10756465"/>
            <a:ext cx="2734842" cy="584775"/>
          </a:xfrm>
          <a:prstGeom prst="rect">
            <a:avLst/>
          </a:prstGeom>
          <a:noFill/>
        </p:spPr>
        <p:txBody>
          <a:bodyPr wrap="square" rtlCol="0">
            <a:spAutoFit/>
          </a:bodyPr>
          <a:lstStyle/>
          <a:p>
            <a:pPr algn="ctr"/>
            <a:r>
              <a:rPr lang="en-US" sz="3200" b="1" dirty="0">
                <a:solidFill>
                  <a:schemeClr val="tx2"/>
                </a:solidFill>
                <a:latin typeface="Lato" panose="020F0502020204030203" pitchFamily="34" charset="0"/>
                <a:ea typeface="Lato" panose="020F0502020204030203" pitchFamily="34" charset="0"/>
                <a:cs typeface="Lato" panose="020F0502020204030203" pitchFamily="34" charset="0"/>
              </a:rPr>
              <a:t>Title Four</a:t>
            </a:r>
          </a:p>
        </p:txBody>
      </p:sp>
      <p:sp>
        <p:nvSpPr>
          <p:cNvPr id="141" name="TextBox 140">
            <a:extLst>
              <a:ext uri="{FF2B5EF4-FFF2-40B4-BE49-F238E27FC236}">
                <a16:creationId xmlns:a16="http://schemas.microsoft.com/office/drawing/2014/main" id="{B7FFD975-480C-624B-9F82-83E2D554D3C1}"/>
              </a:ext>
            </a:extLst>
          </p:cNvPr>
          <p:cNvSpPr txBox="1"/>
          <p:nvPr/>
        </p:nvSpPr>
        <p:spPr>
          <a:xfrm>
            <a:off x="7569638" y="11277711"/>
            <a:ext cx="4750479"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42" name="TextBox 141">
            <a:extLst>
              <a:ext uri="{FF2B5EF4-FFF2-40B4-BE49-F238E27FC236}">
                <a16:creationId xmlns:a16="http://schemas.microsoft.com/office/drawing/2014/main" id="{2BAD54FC-3F46-984A-BFF2-AF20F442B7D0}"/>
              </a:ext>
            </a:extLst>
          </p:cNvPr>
          <p:cNvSpPr txBox="1"/>
          <p:nvPr/>
        </p:nvSpPr>
        <p:spPr>
          <a:xfrm>
            <a:off x="7789143" y="10756465"/>
            <a:ext cx="4311468" cy="584775"/>
          </a:xfrm>
          <a:prstGeom prst="rect">
            <a:avLst/>
          </a:prstGeom>
          <a:noFill/>
        </p:spPr>
        <p:txBody>
          <a:bodyPr wrap="square" rtlCol="0">
            <a:spAutoFit/>
          </a:bodyPr>
          <a:lstStyle/>
          <a:p>
            <a:pPr algn="ctr"/>
            <a:r>
              <a:rPr lang="en-US" sz="3200" b="1" dirty="0">
                <a:solidFill>
                  <a:schemeClr val="tx2"/>
                </a:solidFill>
                <a:latin typeface="Lato" panose="020F0502020204030203" pitchFamily="34" charset="0"/>
                <a:ea typeface="Lato" panose="020F0502020204030203" pitchFamily="34" charset="0"/>
                <a:cs typeface="Lato" panose="020F0502020204030203" pitchFamily="34" charset="0"/>
              </a:rPr>
              <a:t>Title Two</a:t>
            </a:r>
          </a:p>
        </p:txBody>
      </p:sp>
      <p:grpSp>
        <p:nvGrpSpPr>
          <p:cNvPr id="146" name="Group 145">
            <a:extLst>
              <a:ext uri="{FF2B5EF4-FFF2-40B4-BE49-F238E27FC236}">
                <a16:creationId xmlns:a16="http://schemas.microsoft.com/office/drawing/2014/main" id="{6C2C7B2F-8718-D844-94DF-5F1D7916608C}"/>
              </a:ext>
            </a:extLst>
          </p:cNvPr>
          <p:cNvGrpSpPr/>
          <p:nvPr/>
        </p:nvGrpSpPr>
        <p:grpSpPr>
          <a:xfrm>
            <a:off x="13939742" y="7621910"/>
            <a:ext cx="859804" cy="1036080"/>
            <a:chOff x="7017506" y="4378177"/>
            <a:chExt cx="894682" cy="1078109"/>
          </a:xfrm>
          <a:solidFill>
            <a:schemeClr val="tx2"/>
          </a:solidFill>
        </p:grpSpPr>
        <p:sp>
          <p:nvSpPr>
            <p:cNvPr id="147" name="Freeform 36">
              <a:extLst>
                <a:ext uri="{FF2B5EF4-FFF2-40B4-BE49-F238E27FC236}">
                  <a16:creationId xmlns:a16="http://schemas.microsoft.com/office/drawing/2014/main" id="{1FFA7F56-C682-6E43-A93B-6C7F58AF631E}"/>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37">
              <a:extLst>
                <a:ext uri="{FF2B5EF4-FFF2-40B4-BE49-F238E27FC236}">
                  <a16:creationId xmlns:a16="http://schemas.microsoft.com/office/drawing/2014/main" id="{27B8E8E7-782C-4C4A-85FF-219588886C3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38">
              <a:extLst>
                <a:ext uri="{FF2B5EF4-FFF2-40B4-BE49-F238E27FC236}">
                  <a16:creationId xmlns:a16="http://schemas.microsoft.com/office/drawing/2014/main" id="{4F2D33CB-5A62-8247-8481-05EAFF2002D4}"/>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39">
              <a:extLst>
                <a:ext uri="{FF2B5EF4-FFF2-40B4-BE49-F238E27FC236}">
                  <a16:creationId xmlns:a16="http://schemas.microsoft.com/office/drawing/2014/main" id="{5E15C3B2-8583-4545-A621-A07187E9D43C}"/>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40">
              <a:extLst>
                <a:ext uri="{FF2B5EF4-FFF2-40B4-BE49-F238E27FC236}">
                  <a16:creationId xmlns:a16="http://schemas.microsoft.com/office/drawing/2014/main" id="{17435591-6B5A-0E45-8D3C-9D9E7D800E9E}"/>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41">
              <a:extLst>
                <a:ext uri="{FF2B5EF4-FFF2-40B4-BE49-F238E27FC236}">
                  <a16:creationId xmlns:a16="http://schemas.microsoft.com/office/drawing/2014/main" id="{463395E9-D282-F04E-B0C3-F7451C5800F1}"/>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3" name="Group 152">
            <a:extLst>
              <a:ext uri="{FF2B5EF4-FFF2-40B4-BE49-F238E27FC236}">
                <a16:creationId xmlns:a16="http://schemas.microsoft.com/office/drawing/2014/main" id="{5B07E2C8-564F-9546-9E83-BCCF60878495}"/>
              </a:ext>
            </a:extLst>
          </p:cNvPr>
          <p:cNvGrpSpPr/>
          <p:nvPr/>
        </p:nvGrpSpPr>
        <p:grpSpPr>
          <a:xfrm>
            <a:off x="9426837" y="7656087"/>
            <a:ext cx="1036080" cy="967726"/>
            <a:chOff x="8657130" y="2323034"/>
            <a:chExt cx="1078109" cy="1006982"/>
          </a:xfrm>
          <a:solidFill>
            <a:schemeClr val="bg1"/>
          </a:solidFill>
        </p:grpSpPr>
        <p:sp>
          <p:nvSpPr>
            <p:cNvPr id="154" name="Freeform 153">
              <a:extLst>
                <a:ext uri="{FF2B5EF4-FFF2-40B4-BE49-F238E27FC236}">
                  <a16:creationId xmlns:a16="http://schemas.microsoft.com/office/drawing/2014/main" id="{507DF486-0027-FC4F-B69B-1EB886E3632D}"/>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154">
              <a:extLst>
                <a:ext uri="{FF2B5EF4-FFF2-40B4-BE49-F238E27FC236}">
                  <a16:creationId xmlns:a16="http://schemas.microsoft.com/office/drawing/2014/main" id="{FC00499B-5AD2-9745-9F69-AE5A454B383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6" name="Group 155">
            <a:extLst>
              <a:ext uri="{FF2B5EF4-FFF2-40B4-BE49-F238E27FC236}">
                <a16:creationId xmlns:a16="http://schemas.microsoft.com/office/drawing/2014/main" id="{15910890-9181-014A-8A02-047192497526}"/>
              </a:ext>
            </a:extLst>
          </p:cNvPr>
          <p:cNvGrpSpPr/>
          <p:nvPr/>
        </p:nvGrpSpPr>
        <p:grpSpPr>
          <a:xfrm>
            <a:off x="4979612" y="7587949"/>
            <a:ext cx="1036080" cy="1036079"/>
            <a:chOff x="5123329" y="2255652"/>
            <a:chExt cx="1078109" cy="1078108"/>
          </a:xfrm>
          <a:solidFill>
            <a:schemeClr val="tx2"/>
          </a:solidFill>
        </p:grpSpPr>
        <p:sp>
          <p:nvSpPr>
            <p:cNvPr id="157" name="Freeform 156">
              <a:extLst>
                <a:ext uri="{FF2B5EF4-FFF2-40B4-BE49-F238E27FC236}">
                  <a16:creationId xmlns:a16="http://schemas.microsoft.com/office/drawing/2014/main" id="{5EFF8DE5-E9D4-964C-80C6-500DEB91E771}"/>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 name="Freeform 157">
              <a:extLst>
                <a:ext uri="{FF2B5EF4-FFF2-40B4-BE49-F238E27FC236}">
                  <a16:creationId xmlns:a16="http://schemas.microsoft.com/office/drawing/2014/main" id="{13967AE6-DAA7-AF4E-8550-44142C85529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9" name="Freeform 158">
              <a:extLst>
                <a:ext uri="{FF2B5EF4-FFF2-40B4-BE49-F238E27FC236}">
                  <a16:creationId xmlns:a16="http://schemas.microsoft.com/office/drawing/2014/main" id="{03D17336-2BE7-CD41-82E2-D15F1927299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0" name="Group 159">
            <a:extLst>
              <a:ext uri="{FF2B5EF4-FFF2-40B4-BE49-F238E27FC236}">
                <a16:creationId xmlns:a16="http://schemas.microsoft.com/office/drawing/2014/main" id="{588E2F80-7C45-0B42-8C24-F09BE372B7F3}"/>
              </a:ext>
            </a:extLst>
          </p:cNvPr>
          <p:cNvGrpSpPr/>
          <p:nvPr/>
        </p:nvGrpSpPr>
        <p:grpSpPr>
          <a:xfrm>
            <a:off x="18251018" y="7726237"/>
            <a:ext cx="942544" cy="827425"/>
            <a:chOff x="10405314" y="8829120"/>
            <a:chExt cx="980779" cy="860990"/>
          </a:xfrm>
          <a:solidFill>
            <a:schemeClr val="bg1"/>
          </a:solidFill>
        </p:grpSpPr>
        <p:sp>
          <p:nvSpPr>
            <p:cNvPr id="161" name="Freeform 160">
              <a:extLst>
                <a:ext uri="{FF2B5EF4-FFF2-40B4-BE49-F238E27FC236}">
                  <a16:creationId xmlns:a16="http://schemas.microsoft.com/office/drawing/2014/main" id="{F83E1577-529D-EA43-899B-BBAB9FED80FD}"/>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2" name="Freeform 161">
              <a:extLst>
                <a:ext uri="{FF2B5EF4-FFF2-40B4-BE49-F238E27FC236}">
                  <a16:creationId xmlns:a16="http://schemas.microsoft.com/office/drawing/2014/main" id="{7B5536C2-A473-3240-9AB0-F0A4005AAEFE}"/>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 name="Freeform 162">
              <a:extLst>
                <a:ext uri="{FF2B5EF4-FFF2-40B4-BE49-F238E27FC236}">
                  <a16:creationId xmlns:a16="http://schemas.microsoft.com/office/drawing/2014/main" id="{1158C12B-ECC5-C74E-B3F8-8C1EDA29FB07}"/>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15717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34" name="Group 33">
            <a:extLst>
              <a:ext uri="{FF2B5EF4-FFF2-40B4-BE49-F238E27FC236}">
                <a16:creationId xmlns:a16="http://schemas.microsoft.com/office/drawing/2014/main" id="{AB524EC8-0856-454C-8228-5A2B25B1491F}"/>
              </a:ext>
            </a:extLst>
          </p:cNvPr>
          <p:cNvGrpSpPr/>
          <p:nvPr/>
        </p:nvGrpSpPr>
        <p:grpSpPr>
          <a:xfrm>
            <a:off x="9866453" y="7174440"/>
            <a:ext cx="4644744" cy="4644742"/>
            <a:chOff x="10070275" y="6265440"/>
            <a:chExt cx="4321031" cy="4321031"/>
          </a:xfrm>
        </p:grpSpPr>
        <p:sp>
          <p:nvSpPr>
            <p:cNvPr id="35" name="Oval 34">
              <a:extLst>
                <a:ext uri="{FF2B5EF4-FFF2-40B4-BE49-F238E27FC236}">
                  <a16:creationId xmlns:a16="http://schemas.microsoft.com/office/drawing/2014/main" id="{A15F904D-2C21-A447-A497-2EF2FFAEAA05}"/>
                </a:ext>
              </a:extLst>
            </p:cNvPr>
            <p:cNvSpPr/>
            <p:nvPr/>
          </p:nvSpPr>
          <p:spPr>
            <a:xfrm>
              <a:off x="10070275" y="6265440"/>
              <a:ext cx="4321031" cy="432103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4A56072D-AFEB-6D49-A5DC-D704AD7BE5E2}"/>
                </a:ext>
              </a:extLst>
            </p:cNvPr>
            <p:cNvGrpSpPr/>
            <p:nvPr/>
          </p:nvGrpSpPr>
          <p:grpSpPr>
            <a:xfrm>
              <a:off x="10280257" y="6279398"/>
              <a:ext cx="4067104" cy="3879610"/>
              <a:chOff x="10280257" y="6279398"/>
              <a:chExt cx="4067104" cy="3879610"/>
            </a:xfrm>
            <a:solidFill>
              <a:schemeClr val="bg1">
                <a:lumMod val="85000"/>
              </a:schemeClr>
            </a:solidFill>
          </p:grpSpPr>
          <p:sp>
            <p:nvSpPr>
              <p:cNvPr id="37" name="Freeform 36">
                <a:extLst>
                  <a:ext uri="{FF2B5EF4-FFF2-40B4-BE49-F238E27FC236}">
                    <a16:creationId xmlns:a16="http://schemas.microsoft.com/office/drawing/2014/main" id="{E2938F97-A685-044D-80F6-0961DF29A9F7}"/>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808A02A3-F3B2-6944-921E-ACC4FF62DBCC}"/>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4257E502-AB77-7447-B706-0EC4D44D0FD1}"/>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39">
                <a:extLst>
                  <a:ext uri="{FF2B5EF4-FFF2-40B4-BE49-F238E27FC236}">
                    <a16:creationId xmlns:a16="http://schemas.microsoft.com/office/drawing/2014/main" id="{74A196B7-0AA6-5345-AC73-B4D3434B1C89}"/>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68B1FC84-E9D0-7F48-A060-68AC5B32D92C}"/>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CA8EDCAC-0487-C745-8430-F71853E3F8A3}"/>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EF20573D-6F92-9842-A013-AE581A7F0E4E}"/>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10" name="Oval 9">
            <a:extLst>
              <a:ext uri="{FF2B5EF4-FFF2-40B4-BE49-F238E27FC236}">
                <a16:creationId xmlns:a16="http://schemas.microsoft.com/office/drawing/2014/main" id="{C2F866C6-FDF1-F543-A826-19153C356D33}"/>
              </a:ext>
            </a:extLst>
          </p:cNvPr>
          <p:cNvSpPr/>
          <p:nvPr/>
        </p:nvSpPr>
        <p:spPr>
          <a:xfrm>
            <a:off x="7126870" y="7554763"/>
            <a:ext cx="1916854" cy="19168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EEB879-B96D-D14F-983C-643B059C0006}"/>
              </a:ext>
            </a:extLst>
          </p:cNvPr>
          <p:cNvSpPr/>
          <p:nvPr/>
        </p:nvSpPr>
        <p:spPr>
          <a:xfrm>
            <a:off x="9097777" y="4911334"/>
            <a:ext cx="1916854" cy="19168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6180712-269D-9442-9953-BE6B89471804}"/>
              </a:ext>
            </a:extLst>
          </p:cNvPr>
          <p:cNvSpPr/>
          <p:nvPr/>
        </p:nvSpPr>
        <p:spPr>
          <a:xfrm>
            <a:off x="13344761" y="4905470"/>
            <a:ext cx="1916854" cy="19168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D8E1DE0-A0A4-F648-BE8B-113B9C62969F}"/>
              </a:ext>
            </a:extLst>
          </p:cNvPr>
          <p:cNvSpPr/>
          <p:nvPr/>
        </p:nvSpPr>
        <p:spPr>
          <a:xfrm>
            <a:off x="15333926" y="7554763"/>
            <a:ext cx="1916854" cy="19168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2E5A15D-73A1-8D4D-B9C3-F2B00AE4CD12}"/>
              </a:ext>
            </a:extLst>
          </p:cNvPr>
          <p:cNvSpPr txBox="1"/>
          <p:nvPr/>
        </p:nvSpPr>
        <p:spPr>
          <a:xfrm>
            <a:off x="4145749" y="7459318"/>
            <a:ext cx="2212465"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24" name="TextBox 23">
            <a:extLst>
              <a:ext uri="{FF2B5EF4-FFF2-40B4-BE49-F238E27FC236}">
                <a16:creationId xmlns:a16="http://schemas.microsoft.com/office/drawing/2014/main" id="{92E1A480-FEEC-CF4F-90D9-57FF159BA184}"/>
              </a:ext>
            </a:extLst>
          </p:cNvPr>
          <p:cNvSpPr txBox="1"/>
          <p:nvPr/>
        </p:nvSpPr>
        <p:spPr>
          <a:xfrm>
            <a:off x="990034" y="8125132"/>
            <a:ext cx="5368180"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TextBox 25">
            <a:extLst>
              <a:ext uri="{FF2B5EF4-FFF2-40B4-BE49-F238E27FC236}">
                <a16:creationId xmlns:a16="http://schemas.microsoft.com/office/drawing/2014/main" id="{D2E4F3DF-CDB2-2B41-AE06-F6204A3C6A35}"/>
              </a:ext>
            </a:extLst>
          </p:cNvPr>
          <p:cNvSpPr txBox="1"/>
          <p:nvPr/>
        </p:nvSpPr>
        <p:spPr>
          <a:xfrm>
            <a:off x="18019437" y="7478866"/>
            <a:ext cx="227498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27" name="TextBox 26">
            <a:extLst>
              <a:ext uri="{FF2B5EF4-FFF2-40B4-BE49-F238E27FC236}">
                <a16:creationId xmlns:a16="http://schemas.microsoft.com/office/drawing/2014/main" id="{FF05CEBA-971E-D341-B046-F3B506616400}"/>
              </a:ext>
            </a:extLst>
          </p:cNvPr>
          <p:cNvSpPr txBox="1"/>
          <p:nvPr/>
        </p:nvSpPr>
        <p:spPr>
          <a:xfrm>
            <a:off x="18019437" y="8125197"/>
            <a:ext cx="5414686"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3" name="Group 2">
            <a:extLst>
              <a:ext uri="{FF2B5EF4-FFF2-40B4-BE49-F238E27FC236}">
                <a16:creationId xmlns:a16="http://schemas.microsoft.com/office/drawing/2014/main" id="{F068554C-DD0A-CA42-9527-6EF238EFA2A1}"/>
              </a:ext>
            </a:extLst>
          </p:cNvPr>
          <p:cNvGrpSpPr/>
          <p:nvPr/>
        </p:nvGrpSpPr>
        <p:grpSpPr>
          <a:xfrm>
            <a:off x="16014432" y="4964104"/>
            <a:ext cx="5314453" cy="1799586"/>
            <a:chOff x="16014432" y="4964104"/>
            <a:chExt cx="5314453" cy="1799586"/>
          </a:xfrm>
        </p:grpSpPr>
        <p:sp>
          <p:nvSpPr>
            <p:cNvPr id="29" name="TextBox 28">
              <a:extLst>
                <a:ext uri="{FF2B5EF4-FFF2-40B4-BE49-F238E27FC236}">
                  <a16:creationId xmlns:a16="http://schemas.microsoft.com/office/drawing/2014/main" id="{60ED02DE-7F61-0141-B781-9F436BC57FC1}"/>
                </a:ext>
              </a:extLst>
            </p:cNvPr>
            <p:cNvSpPr txBox="1"/>
            <p:nvPr/>
          </p:nvSpPr>
          <p:spPr>
            <a:xfrm>
              <a:off x="16014432" y="4964104"/>
              <a:ext cx="257314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30" name="TextBox 29">
              <a:extLst>
                <a:ext uri="{FF2B5EF4-FFF2-40B4-BE49-F238E27FC236}">
                  <a16:creationId xmlns:a16="http://schemas.microsoft.com/office/drawing/2014/main" id="{68CAEE4C-C1D1-D348-A123-CBD5DD54B3AD}"/>
                </a:ext>
              </a:extLst>
            </p:cNvPr>
            <p:cNvSpPr txBox="1"/>
            <p:nvPr/>
          </p:nvSpPr>
          <p:spPr>
            <a:xfrm>
              <a:off x="16014432" y="5629918"/>
              <a:ext cx="531445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32" name="TextBox 31">
            <a:extLst>
              <a:ext uri="{FF2B5EF4-FFF2-40B4-BE49-F238E27FC236}">
                <a16:creationId xmlns:a16="http://schemas.microsoft.com/office/drawing/2014/main" id="{2065221A-B908-B246-9FCA-F71A12824481}"/>
              </a:ext>
            </a:extLst>
          </p:cNvPr>
          <p:cNvSpPr txBox="1"/>
          <p:nvPr/>
        </p:nvSpPr>
        <p:spPr>
          <a:xfrm>
            <a:off x="6143715" y="4871026"/>
            <a:ext cx="2201245"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33" name="TextBox 32">
            <a:extLst>
              <a:ext uri="{FF2B5EF4-FFF2-40B4-BE49-F238E27FC236}">
                <a16:creationId xmlns:a16="http://schemas.microsoft.com/office/drawing/2014/main" id="{AEE6BEA3-2C7D-9849-992D-868ECAABC192}"/>
              </a:ext>
            </a:extLst>
          </p:cNvPr>
          <p:cNvSpPr txBox="1"/>
          <p:nvPr/>
        </p:nvSpPr>
        <p:spPr>
          <a:xfrm>
            <a:off x="2976780" y="5517357"/>
            <a:ext cx="5368180" cy="1133772"/>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44" name="Group 43">
            <a:extLst>
              <a:ext uri="{FF2B5EF4-FFF2-40B4-BE49-F238E27FC236}">
                <a16:creationId xmlns:a16="http://schemas.microsoft.com/office/drawing/2014/main" id="{A25890FF-D24F-D349-B492-0327066AA9D9}"/>
              </a:ext>
            </a:extLst>
          </p:cNvPr>
          <p:cNvGrpSpPr/>
          <p:nvPr/>
        </p:nvGrpSpPr>
        <p:grpSpPr>
          <a:xfrm>
            <a:off x="9662264" y="5382885"/>
            <a:ext cx="859804" cy="1036080"/>
            <a:chOff x="7017506" y="4378177"/>
            <a:chExt cx="894682" cy="1078109"/>
          </a:xfrm>
          <a:solidFill>
            <a:schemeClr val="bg1"/>
          </a:solidFill>
        </p:grpSpPr>
        <p:sp>
          <p:nvSpPr>
            <p:cNvPr id="45" name="Freeform 36">
              <a:extLst>
                <a:ext uri="{FF2B5EF4-FFF2-40B4-BE49-F238E27FC236}">
                  <a16:creationId xmlns:a16="http://schemas.microsoft.com/office/drawing/2014/main" id="{F0255C66-23E6-E843-A6C2-46ED36743EE3}"/>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37">
              <a:extLst>
                <a:ext uri="{FF2B5EF4-FFF2-40B4-BE49-F238E27FC236}">
                  <a16:creationId xmlns:a16="http://schemas.microsoft.com/office/drawing/2014/main" id="{15CFBBAD-B366-B34B-8327-C25668B3303F}"/>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38">
              <a:extLst>
                <a:ext uri="{FF2B5EF4-FFF2-40B4-BE49-F238E27FC236}">
                  <a16:creationId xmlns:a16="http://schemas.microsoft.com/office/drawing/2014/main" id="{DFBDE609-821B-B74E-B461-AAF2196FEB1A}"/>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39">
              <a:extLst>
                <a:ext uri="{FF2B5EF4-FFF2-40B4-BE49-F238E27FC236}">
                  <a16:creationId xmlns:a16="http://schemas.microsoft.com/office/drawing/2014/main" id="{7CACF197-E854-A14F-B40D-1361423F981A}"/>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0">
              <a:extLst>
                <a:ext uri="{FF2B5EF4-FFF2-40B4-BE49-F238E27FC236}">
                  <a16:creationId xmlns:a16="http://schemas.microsoft.com/office/drawing/2014/main" id="{05AAC921-628F-6F4B-9E0D-43CE81B4562B}"/>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1">
              <a:extLst>
                <a:ext uri="{FF2B5EF4-FFF2-40B4-BE49-F238E27FC236}">
                  <a16:creationId xmlns:a16="http://schemas.microsoft.com/office/drawing/2014/main" id="{2EA6E617-AFEC-A843-BB50-A5F78F17C31B}"/>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1" name="Group 50">
            <a:extLst>
              <a:ext uri="{FF2B5EF4-FFF2-40B4-BE49-F238E27FC236}">
                <a16:creationId xmlns:a16="http://schemas.microsoft.com/office/drawing/2014/main" id="{4576B17D-7BB1-6F4E-8741-05E388F908CA}"/>
              </a:ext>
            </a:extLst>
          </p:cNvPr>
          <p:cNvGrpSpPr/>
          <p:nvPr/>
        </p:nvGrpSpPr>
        <p:grpSpPr>
          <a:xfrm>
            <a:off x="13816314" y="5341115"/>
            <a:ext cx="1036080" cy="967726"/>
            <a:chOff x="8657130" y="2323034"/>
            <a:chExt cx="1078109" cy="1006982"/>
          </a:xfrm>
          <a:solidFill>
            <a:schemeClr val="tx2"/>
          </a:solidFill>
        </p:grpSpPr>
        <p:sp>
          <p:nvSpPr>
            <p:cNvPr id="52" name="Freeform 51">
              <a:extLst>
                <a:ext uri="{FF2B5EF4-FFF2-40B4-BE49-F238E27FC236}">
                  <a16:creationId xmlns:a16="http://schemas.microsoft.com/office/drawing/2014/main" id="{480C7474-A3E4-584D-90C1-4D61DAFB73BB}"/>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52">
              <a:extLst>
                <a:ext uri="{FF2B5EF4-FFF2-40B4-BE49-F238E27FC236}">
                  <a16:creationId xmlns:a16="http://schemas.microsoft.com/office/drawing/2014/main" id="{807B406D-2BC4-9341-842A-2C132E5931DB}"/>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4" name="Group 53">
            <a:extLst>
              <a:ext uri="{FF2B5EF4-FFF2-40B4-BE49-F238E27FC236}">
                <a16:creationId xmlns:a16="http://schemas.microsoft.com/office/drawing/2014/main" id="{2ED3DFEC-C681-A441-8E7E-9EC0967CA863}"/>
              </a:ext>
            </a:extLst>
          </p:cNvPr>
          <p:cNvGrpSpPr/>
          <p:nvPr/>
        </p:nvGrpSpPr>
        <p:grpSpPr>
          <a:xfrm>
            <a:off x="7514130" y="7995150"/>
            <a:ext cx="1036080" cy="1036079"/>
            <a:chOff x="5123329" y="2255652"/>
            <a:chExt cx="1078109" cy="1078108"/>
          </a:xfrm>
          <a:solidFill>
            <a:schemeClr val="tx2"/>
          </a:solidFill>
        </p:grpSpPr>
        <p:sp>
          <p:nvSpPr>
            <p:cNvPr id="55" name="Freeform 54">
              <a:extLst>
                <a:ext uri="{FF2B5EF4-FFF2-40B4-BE49-F238E27FC236}">
                  <a16:creationId xmlns:a16="http://schemas.microsoft.com/office/drawing/2014/main" id="{A47A7FEC-50C7-B84E-A599-C27D8211ECD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55">
              <a:extLst>
                <a:ext uri="{FF2B5EF4-FFF2-40B4-BE49-F238E27FC236}">
                  <a16:creationId xmlns:a16="http://schemas.microsoft.com/office/drawing/2014/main" id="{A299AD16-4C59-8242-8591-C17A95DA847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56">
              <a:extLst>
                <a:ext uri="{FF2B5EF4-FFF2-40B4-BE49-F238E27FC236}">
                  <a16:creationId xmlns:a16="http://schemas.microsoft.com/office/drawing/2014/main" id="{914954BD-A414-964D-A0F4-1B236DB36540}"/>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8" name="Group 57">
            <a:extLst>
              <a:ext uri="{FF2B5EF4-FFF2-40B4-BE49-F238E27FC236}">
                <a16:creationId xmlns:a16="http://schemas.microsoft.com/office/drawing/2014/main" id="{312EDDB8-657C-1D45-9341-C962238A2732}"/>
              </a:ext>
            </a:extLst>
          </p:cNvPr>
          <p:cNvGrpSpPr/>
          <p:nvPr/>
        </p:nvGrpSpPr>
        <p:grpSpPr>
          <a:xfrm>
            <a:off x="15821081" y="8099476"/>
            <a:ext cx="942544" cy="827425"/>
            <a:chOff x="10405314" y="8829120"/>
            <a:chExt cx="980779" cy="860990"/>
          </a:xfrm>
          <a:solidFill>
            <a:schemeClr val="bg1"/>
          </a:solidFill>
        </p:grpSpPr>
        <p:sp>
          <p:nvSpPr>
            <p:cNvPr id="59" name="Freeform 58">
              <a:extLst>
                <a:ext uri="{FF2B5EF4-FFF2-40B4-BE49-F238E27FC236}">
                  <a16:creationId xmlns:a16="http://schemas.microsoft.com/office/drawing/2014/main" id="{65A4ABE2-287B-C947-A09E-368D97501D71}"/>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59">
              <a:extLst>
                <a:ext uri="{FF2B5EF4-FFF2-40B4-BE49-F238E27FC236}">
                  <a16:creationId xmlns:a16="http://schemas.microsoft.com/office/drawing/2014/main" id="{801279B1-CAE3-5A4B-8CDD-30F812113498}"/>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F2F692C6-F761-EC4B-83BC-8B08EC8326BD}"/>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3493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A1D33A0-7AC6-E54B-A3B3-BC8DC160182E}"/>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6311323" y="5985698"/>
            <a:ext cx="11755004" cy="1744604"/>
            <a:chOff x="6311320" y="5620927"/>
            <a:chExt cx="11755004"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6311320" y="5620927"/>
              <a:ext cx="11755004"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Meet Our Team</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402345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62" name="Rectangle 61">
            <a:extLst>
              <a:ext uri="{FF2B5EF4-FFF2-40B4-BE49-F238E27FC236}">
                <a16:creationId xmlns:a16="http://schemas.microsoft.com/office/drawing/2014/main" id="{B64980FE-E9F6-D14D-8512-ADD93DCFDB9E}"/>
              </a:ext>
            </a:extLst>
          </p:cNvPr>
          <p:cNvSpPr/>
          <p:nvPr/>
        </p:nvSpPr>
        <p:spPr>
          <a:xfrm>
            <a:off x="0" y="5965371"/>
            <a:ext cx="24377650" cy="7750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AFCC1BE1-1061-2649-B2C9-BA3F8EF9E894}"/>
              </a:ext>
            </a:extLst>
          </p:cNvPr>
          <p:cNvSpPr txBox="1"/>
          <p:nvPr/>
        </p:nvSpPr>
        <p:spPr>
          <a:xfrm>
            <a:off x="1376973" y="3675075"/>
            <a:ext cx="21623704"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103" name="TextBox 102">
            <a:extLst>
              <a:ext uri="{FF2B5EF4-FFF2-40B4-BE49-F238E27FC236}">
                <a16:creationId xmlns:a16="http://schemas.microsoft.com/office/drawing/2014/main" id="{D4004BE4-3735-074E-8334-D8719177CF83}"/>
              </a:ext>
            </a:extLst>
          </p:cNvPr>
          <p:cNvSpPr txBox="1"/>
          <p:nvPr/>
        </p:nvSpPr>
        <p:spPr>
          <a:xfrm>
            <a:off x="3331842" y="7990836"/>
            <a:ext cx="3517289"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Hanna Rice</a:t>
            </a:r>
          </a:p>
        </p:txBody>
      </p:sp>
      <p:sp>
        <p:nvSpPr>
          <p:cNvPr id="104" name="TextBox 103">
            <a:extLst>
              <a:ext uri="{FF2B5EF4-FFF2-40B4-BE49-F238E27FC236}">
                <a16:creationId xmlns:a16="http://schemas.microsoft.com/office/drawing/2014/main" id="{5ABE7500-EB01-7F42-AC83-F46F2898547E}"/>
              </a:ext>
            </a:extLst>
          </p:cNvPr>
          <p:cNvSpPr txBox="1"/>
          <p:nvPr/>
        </p:nvSpPr>
        <p:spPr>
          <a:xfrm>
            <a:off x="3331842" y="11049109"/>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Andy McCleod</a:t>
            </a:r>
          </a:p>
        </p:txBody>
      </p:sp>
      <p:sp>
        <p:nvSpPr>
          <p:cNvPr id="105" name="TextBox 104">
            <a:extLst>
              <a:ext uri="{FF2B5EF4-FFF2-40B4-BE49-F238E27FC236}">
                <a16:creationId xmlns:a16="http://schemas.microsoft.com/office/drawing/2014/main" id="{18C87304-836D-2340-BBAA-DB688DDAFC46}"/>
              </a:ext>
            </a:extLst>
          </p:cNvPr>
          <p:cNvSpPr txBox="1"/>
          <p:nvPr/>
        </p:nvSpPr>
        <p:spPr>
          <a:xfrm>
            <a:off x="11319980" y="7990836"/>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Maddie Mills</a:t>
            </a:r>
          </a:p>
        </p:txBody>
      </p:sp>
      <p:sp>
        <p:nvSpPr>
          <p:cNvPr id="108" name="TextBox 107">
            <a:extLst>
              <a:ext uri="{FF2B5EF4-FFF2-40B4-BE49-F238E27FC236}">
                <a16:creationId xmlns:a16="http://schemas.microsoft.com/office/drawing/2014/main" id="{C515FCB4-B50D-4046-AA9B-A68FFA53E415}"/>
              </a:ext>
            </a:extLst>
          </p:cNvPr>
          <p:cNvSpPr txBox="1"/>
          <p:nvPr/>
        </p:nvSpPr>
        <p:spPr>
          <a:xfrm>
            <a:off x="11319980" y="11049109"/>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Katy Mills</a:t>
            </a:r>
          </a:p>
        </p:txBody>
      </p:sp>
      <p:sp>
        <p:nvSpPr>
          <p:cNvPr id="109" name="TextBox 108">
            <a:extLst>
              <a:ext uri="{FF2B5EF4-FFF2-40B4-BE49-F238E27FC236}">
                <a16:creationId xmlns:a16="http://schemas.microsoft.com/office/drawing/2014/main" id="{7DB716CF-6BF3-3D46-8905-F0759871DCF1}"/>
              </a:ext>
            </a:extLst>
          </p:cNvPr>
          <p:cNvSpPr txBox="1"/>
          <p:nvPr/>
        </p:nvSpPr>
        <p:spPr>
          <a:xfrm>
            <a:off x="19241718" y="7990836"/>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Ryan McGill</a:t>
            </a:r>
          </a:p>
        </p:txBody>
      </p:sp>
      <p:sp>
        <p:nvSpPr>
          <p:cNvPr id="110" name="TextBox 109">
            <a:extLst>
              <a:ext uri="{FF2B5EF4-FFF2-40B4-BE49-F238E27FC236}">
                <a16:creationId xmlns:a16="http://schemas.microsoft.com/office/drawing/2014/main" id="{7F7011F4-0FF2-0C45-A145-70EB2DA93584}"/>
              </a:ext>
            </a:extLst>
          </p:cNvPr>
          <p:cNvSpPr txBox="1"/>
          <p:nvPr/>
        </p:nvSpPr>
        <p:spPr>
          <a:xfrm>
            <a:off x="19241718" y="11049109"/>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David Williams</a:t>
            </a:r>
          </a:p>
        </p:txBody>
      </p:sp>
      <p:sp>
        <p:nvSpPr>
          <p:cNvPr id="2" name="Picture Placeholder 1">
            <a:extLst>
              <a:ext uri="{FF2B5EF4-FFF2-40B4-BE49-F238E27FC236}">
                <a16:creationId xmlns:a16="http://schemas.microsoft.com/office/drawing/2014/main" id="{84D6963D-1E58-0D46-A3CF-8E2B2CFD815C}"/>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F85D7322-5B21-E04B-AD02-9EAA6F45138C}"/>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12C92720-557C-564E-B255-1F778521CF12}"/>
              </a:ext>
            </a:extLst>
          </p:cNvPr>
          <p:cNvSpPr>
            <a:spLocks noGrp="1"/>
          </p:cNvSpPr>
          <p:nvPr>
            <p:ph type="pic" sz="quarter" idx="17"/>
          </p:nvPr>
        </p:nvSpPr>
        <p:spPr/>
      </p:sp>
      <p:sp>
        <p:nvSpPr>
          <p:cNvPr id="6" name="Picture Placeholder 5">
            <a:extLst>
              <a:ext uri="{FF2B5EF4-FFF2-40B4-BE49-F238E27FC236}">
                <a16:creationId xmlns:a16="http://schemas.microsoft.com/office/drawing/2014/main" id="{4E4EEF77-78D6-8042-AB4A-95CAED3FA5EF}"/>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B68534AD-C02F-D84B-953A-C08B4BD46AD8}"/>
              </a:ext>
            </a:extLst>
          </p:cNvPr>
          <p:cNvSpPr>
            <a:spLocks noGrp="1"/>
          </p:cNvSpPr>
          <p:nvPr>
            <p:ph type="pic" sz="quarter" idx="19"/>
          </p:nvPr>
        </p:nvSpPr>
        <p:spPr/>
      </p:sp>
      <p:sp>
        <p:nvSpPr>
          <p:cNvPr id="8" name="Picture Placeholder 7">
            <a:extLst>
              <a:ext uri="{FF2B5EF4-FFF2-40B4-BE49-F238E27FC236}">
                <a16:creationId xmlns:a16="http://schemas.microsoft.com/office/drawing/2014/main" id="{88CD5EAA-5CC6-CF42-8F26-A07E62433623}"/>
              </a:ext>
            </a:extLst>
          </p:cNvPr>
          <p:cNvSpPr>
            <a:spLocks noGrp="1"/>
          </p:cNvSpPr>
          <p:nvPr>
            <p:ph type="pic" sz="quarter" idx="20"/>
          </p:nvPr>
        </p:nvSpPr>
        <p:spPr/>
      </p:sp>
    </p:spTree>
    <p:extLst>
      <p:ext uri="{BB962C8B-B14F-4D97-AF65-F5344CB8AC3E}">
        <p14:creationId xmlns:p14="http://schemas.microsoft.com/office/powerpoint/2010/main" val="103113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8DE342-1E50-6D4C-836B-C4778FDF658B}"/>
              </a:ext>
            </a:extLst>
          </p:cNvPr>
          <p:cNvSpPr/>
          <p:nvPr/>
        </p:nvSpPr>
        <p:spPr>
          <a:xfrm>
            <a:off x="0" y="0"/>
            <a:ext cx="4886325" cy="13716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ED65B17-4AEB-784D-93B3-D176D42BFA69}"/>
              </a:ext>
            </a:extLst>
          </p:cNvPr>
          <p:cNvGrpSpPr/>
          <p:nvPr/>
        </p:nvGrpSpPr>
        <p:grpSpPr>
          <a:xfrm>
            <a:off x="8494050" y="4587250"/>
            <a:ext cx="13810779" cy="4386105"/>
            <a:chOff x="8494050" y="4587250"/>
            <a:chExt cx="13810779" cy="4386105"/>
          </a:xfrm>
        </p:grpSpPr>
        <p:sp>
          <p:nvSpPr>
            <p:cNvPr id="10" name="Subtitle 2">
              <a:extLst>
                <a:ext uri="{FF2B5EF4-FFF2-40B4-BE49-F238E27FC236}">
                  <a16:creationId xmlns:a16="http://schemas.microsoft.com/office/drawing/2014/main" id="{9E3BBC29-26CC-0C4B-B1E0-B0456E38BE41}"/>
                </a:ext>
              </a:extLst>
            </p:cNvPr>
            <p:cNvSpPr txBox="1">
              <a:spLocks/>
            </p:cNvSpPr>
            <p:nvPr/>
          </p:nvSpPr>
          <p:spPr>
            <a:xfrm>
              <a:off x="8494050" y="7160924"/>
              <a:ext cx="13810779"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they need it. But they also must take into account supply costs.</a:t>
              </a:r>
            </a:p>
          </p:txBody>
        </p:sp>
        <p:sp>
          <p:nvSpPr>
            <p:cNvPr id="11" name="Rectangle 10">
              <a:extLst>
                <a:ext uri="{FF2B5EF4-FFF2-40B4-BE49-F238E27FC236}">
                  <a16:creationId xmlns:a16="http://schemas.microsoft.com/office/drawing/2014/main" id="{EC5C9310-7251-1943-A512-31B2BD196ABA}"/>
                </a:ext>
              </a:extLst>
            </p:cNvPr>
            <p:cNvSpPr/>
            <p:nvPr/>
          </p:nvSpPr>
          <p:spPr>
            <a:xfrm>
              <a:off x="8631869" y="6514593"/>
              <a:ext cx="5182682"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Andy McCleod</a:t>
              </a:r>
            </a:p>
          </p:txBody>
        </p:sp>
        <p:grpSp>
          <p:nvGrpSpPr>
            <p:cNvPr id="13" name="Group 12">
              <a:extLst>
                <a:ext uri="{FF2B5EF4-FFF2-40B4-BE49-F238E27FC236}">
                  <a16:creationId xmlns:a16="http://schemas.microsoft.com/office/drawing/2014/main" id="{643A2FD3-B84B-FE42-A66D-A3C574CB35D7}"/>
                </a:ext>
              </a:extLst>
            </p:cNvPr>
            <p:cNvGrpSpPr/>
            <p:nvPr/>
          </p:nvGrpSpPr>
          <p:grpSpPr>
            <a:xfrm>
              <a:off x="8631869" y="4587250"/>
              <a:ext cx="13406664" cy="1222451"/>
              <a:chOff x="8567135" y="1531689"/>
              <a:chExt cx="13406664" cy="1222451"/>
            </a:xfrm>
          </p:grpSpPr>
          <p:sp>
            <p:nvSpPr>
              <p:cNvPr id="14" name="TextBox 13">
                <a:extLst>
                  <a:ext uri="{FF2B5EF4-FFF2-40B4-BE49-F238E27FC236}">
                    <a16:creationId xmlns:a16="http://schemas.microsoft.com/office/drawing/2014/main" id="{CCA61C96-0130-D94C-AE20-CEBD3412CC9C}"/>
                  </a:ext>
                </a:extLst>
              </p:cNvPr>
              <p:cNvSpPr txBox="1"/>
              <p:nvPr/>
            </p:nvSpPr>
            <p:spPr>
              <a:xfrm>
                <a:off x="8567135" y="1531689"/>
                <a:ext cx="1340666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15" name="Rectangle 14">
                <a:extLst>
                  <a:ext uri="{FF2B5EF4-FFF2-40B4-BE49-F238E27FC236}">
                    <a16:creationId xmlns:a16="http://schemas.microsoft.com/office/drawing/2014/main" id="{E7A254C7-0C49-7B46-BECF-FC3D51412448}"/>
                  </a:ext>
                </a:extLst>
              </p:cNvPr>
              <p:cNvSpPr/>
              <p:nvPr/>
            </p:nvSpPr>
            <p:spPr>
              <a:xfrm>
                <a:off x="866844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sp>
        <p:nvSpPr>
          <p:cNvPr id="3" name="Picture Placeholder 2">
            <a:extLst>
              <a:ext uri="{FF2B5EF4-FFF2-40B4-BE49-F238E27FC236}">
                <a16:creationId xmlns:a16="http://schemas.microsoft.com/office/drawing/2014/main" id="{E428ABF1-D335-214C-86F0-01A01E2C04AC}"/>
              </a:ext>
            </a:extLst>
          </p:cNvPr>
          <p:cNvSpPr>
            <a:spLocks noGrp="1"/>
          </p:cNvSpPr>
          <p:nvPr>
            <p:ph type="pic" sz="quarter" idx="15"/>
          </p:nvPr>
        </p:nvSpPr>
        <p:spPr/>
      </p:sp>
    </p:spTree>
    <p:extLst>
      <p:ext uri="{BB962C8B-B14F-4D97-AF65-F5344CB8AC3E}">
        <p14:creationId xmlns:p14="http://schemas.microsoft.com/office/powerpoint/2010/main" val="27235456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3015042" y="5803376"/>
            <a:ext cx="5548267" cy="2109248"/>
            <a:chOff x="5485493" y="644892"/>
            <a:chExt cx="5548267" cy="2109248"/>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644892"/>
              <a:ext cx="5548267"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77" name="Rectangle 76">
              <a:extLst>
                <a:ext uri="{FF2B5EF4-FFF2-40B4-BE49-F238E27FC236}">
                  <a16:creationId xmlns:a16="http://schemas.microsoft.com/office/drawing/2014/main" id="{8790A927-CC17-EC46-8488-E3656EAF5382}"/>
                </a:ext>
              </a:extLst>
            </p:cNvPr>
            <p:cNvSpPr/>
            <p:nvPr/>
          </p:nvSpPr>
          <p:spPr>
            <a:xfrm>
              <a:off x="5576933"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 name="Rectangle 1">
            <a:extLst>
              <a:ext uri="{FF2B5EF4-FFF2-40B4-BE49-F238E27FC236}">
                <a16:creationId xmlns:a16="http://schemas.microsoft.com/office/drawing/2014/main" id="{B76EB076-8752-F041-B29C-5667FE1AB59D}"/>
              </a:ext>
            </a:extLst>
          </p:cNvPr>
          <p:cNvSpPr/>
          <p:nvPr/>
        </p:nvSpPr>
        <p:spPr>
          <a:xfrm>
            <a:off x="0" y="0"/>
            <a:ext cx="2011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85CEC71-8FFB-A549-B20E-3762DDCE7F81}"/>
              </a:ext>
            </a:extLst>
          </p:cNvPr>
          <p:cNvSpPr txBox="1"/>
          <p:nvPr/>
        </p:nvSpPr>
        <p:spPr>
          <a:xfrm>
            <a:off x="17052196" y="2217480"/>
            <a:ext cx="3517289"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Hanna Rice</a:t>
            </a:r>
          </a:p>
        </p:txBody>
      </p:sp>
      <p:sp>
        <p:nvSpPr>
          <p:cNvPr id="24" name="TextBox 23">
            <a:extLst>
              <a:ext uri="{FF2B5EF4-FFF2-40B4-BE49-F238E27FC236}">
                <a16:creationId xmlns:a16="http://schemas.microsoft.com/office/drawing/2014/main" id="{3215A2F0-44AD-804A-A540-DDDA44AC2920}"/>
              </a:ext>
            </a:extLst>
          </p:cNvPr>
          <p:cNvSpPr txBox="1"/>
          <p:nvPr/>
        </p:nvSpPr>
        <p:spPr>
          <a:xfrm>
            <a:off x="17052197" y="2883294"/>
            <a:ext cx="531445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5" name="TextBox 24">
            <a:extLst>
              <a:ext uri="{FF2B5EF4-FFF2-40B4-BE49-F238E27FC236}">
                <a16:creationId xmlns:a16="http://schemas.microsoft.com/office/drawing/2014/main" id="{8D6C4B83-F947-AB43-9810-9DF0692C5CF3}"/>
              </a:ext>
            </a:extLst>
          </p:cNvPr>
          <p:cNvSpPr txBox="1"/>
          <p:nvPr/>
        </p:nvSpPr>
        <p:spPr>
          <a:xfrm>
            <a:off x="17052197" y="5958207"/>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Andy McCleod</a:t>
            </a:r>
          </a:p>
        </p:txBody>
      </p:sp>
      <p:sp>
        <p:nvSpPr>
          <p:cNvPr id="26" name="TextBox 25">
            <a:extLst>
              <a:ext uri="{FF2B5EF4-FFF2-40B4-BE49-F238E27FC236}">
                <a16:creationId xmlns:a16="http://schemas.microsoft.com/office/drawing/2014/main" id="{EE8797DB-DA10-EE40-AE60-D130409E6AA2}"/>
              </a:ext>
            </a:extLst>
          </p:cNvPr>
          <p:cNvSpPr txBox="1"/>
          <p:nvPr/>
        </p:nvSpPr>
        <p:spPr>
          <a:xfrm>
            <a:off x="17052197" y="6624021"/>
            <a:ext cx="531445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7" name="TextBox 26">
            <a:extLst>
              <a:ext uri="{FF2B5EF4-FFF2-40B4-BE49-F238E27FC236}">
                <a16:creationId xmlns:a16="http://schemas.microsoft.com/office/drawing/2014/main" id="{C37FDB68-B28B-F843-AC28-5E0D6D88C24B}"/>
              </a:ext>
            </a:extLst>
          </p:cNvPr>
          <p:cNvSpPr txBox="1"/>
          <p:nvPr/>
        </p:nvSpPr>
        <p:spPr>
          <a:xfrm>
            <a:off x="17052197" y="9658338"/>
            <a:ext cx="3687410"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Maddie Mills</a:t>
            </a:r>
          </a:p>
        </p:txBody>
      </p:sp>
      <p:sp>
        <p:nvSpPr>
          <p:cNvPr id="28" name="TextBox 27">
            <a:extLst>
              <a:ext uri="{FF2B5EF4-FFF2-40B4-BE49-F238E27FC236}">
                <a16:creationId xmlns:a16="http://schemas.microsoft.com/office/drawing/2014/main" id="{B5B50885-A436-8141-B614-3357BDAC0684}"/>
              </a:ext>
            </a:extLst>
          </p:cNvPr>
          <p:cNvSpPr txBox="1"/>
          <p:nvPr/>
        </p:nvSpPr>
        <p:spPr>
          <a:xfrm>
            <a:off x="17052197" y="10324152"/>
            <a:ext cx="531445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 name="Picture Placeholder 2">
            <a:extLst>
              <a:ext uri="{FF2B5EF4-FFF2-40B4-BE49-F238E27FC236}">
                <a16:creationId xmlns:a16="http://schemas.microsoft.com/office/drawing/2014/main" id="{06938467-3FC4-5049-A3D1-F94792ACEC10}"/>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1EB029D4-CDA8-824F-BA28-F6CAE402C936}"/>
              </a:ext>
            </a:extLst>
          </p:cNvPr>
          <p:cNvSpPr>
            <a:spLocks noGrp="1"/>
          </p:cNvSpPr>
          <p:nvPr>
            <p:ph type="pic" sz="quarter" idx="16"/>
          </p:nvPr>
        </p:nvSpPr>
        <p:spPr/>
      </p:sp>
      <p:sp>
        <p:nvSpPr>
          <p:cNvPr id="6" name="Picture Placeholder 5">
            <a:extLst>
              <a:ext uri="{FF2B5EF4-FFF2-40B4-BE49-F238E27FC236}">
                <a16:creationId xmlns:a16="http://schemas.microsoft.com/office/drawing/2014/main" id="{02FB7675-7EDB-A44B-ADB1-36341EA8B94F}"/>
              </a:ext>
            </a:extLst>
          </p:cNvPr>
          <p:cNvSpPr>
            <a:spLocks noGrp="1"/>
          </p:cNvSpPr>
          <p:nvPr>
            <p:ph type="pic" sz="quarter" idx="17"/>
          </p:nvPr>
        </p:nvSpPr>
        <p:spPr/>
      </p:sp>
    </p:spTree>
    <p:extLst>
      <p:ext uri="{BB962C8B-B14F-4D97-AF65-F5344CB8AC3E}">
        <p14:creationId xmlns:p14="http://schemas.microsoft.com/office/powerpoint/2010/main" val="267131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C9598A7-30A0-1E4C-97D6-4CEE031FC677}"/>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6311323" y="5985698"/>
            <a:ext cx="11755004" cy="1744604"/>
            <a:chOff x="6311320" y="5620927"/>
            <a:chExt cx="11755004"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6311320" y="5620927"/>
              <a:ext cx="11755004"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Our Services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383411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73B9DE0-7E67-A146-98DE-295390865A43}"/>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8041737" y="5985698"/>
            <a:ext cx="8294176" cy="1744604"/>
            <a:chOff x="8041734" y="5620927"/>
            <a:chExt cx="8294176"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8041734" y="5620927"/>
              <a:ext cx="8294176"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About Us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616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D2DADCA-0849-5F4E-85FC-3CA36D111621}"/>
              </a:ext>
            </a:extLst>
          </p:cNvPr>
          <p:cNvSpPr>
            <a:spLocks noGrp="1"/>
          </p:cNvSpPr>
          <p:nvPr>
            <p:ph type="pic" sz="quarter" idx="14"/>
          </p:nvPr>
        </p:nvSpPr>
        <p:spPr/>
      </p:sp>
      <p:sp>
        <p:nvSpPr>
          <p:cNvPr id="19" name="Rectangle 18">
            <a:extLst>
              <a:ext uri="{FF2B5EF4-FFF2-40B4-BE49-F238E27FC236}">
                <a16:creationId xmlns:a16="http://schemas.microsoft.com/office/drawing/2014/main" id="{1BDA069C-83EA-3C45-83A4-C1B02A9C1B19}"/>
              </a:ext>
            </a:extLst>
          </p:cNvPr>
          <p:cNvSpPr/>
          <p:nvPr/>
        </p:nvSpPr>
        <p:spPr>
          <a:xfrm>
            <a:off x="1563372" y="0"/>
            <a:ext cx="11064240" cy="1232266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AA92EA19-629A-3142-8EF5-6D13858B8FAF}"/>
              </a:ext>
            </a:extLst>
          </p:cNvPr>
          <p:cNvGrpSpPr/>
          <p:nvPr/>
        </p:nvGrpSpPr>
        <p:grpSpPr>
          <a:xfrm>
            <a:off x="14867890" y="1674486"/>
            <a:ext cx="6833870" cy="10367027"/>
            <a:chOff x="14867890" y="1393335"/>
            <a:chExt cx="6833870" cy="10367027"/>
          </a:xfrm>
        </p:grpSpPr>
        <p:grpSp>
          <p:nvGrpSpPr>
            <p:cNvPr id="2" name="Group 1">
              <a:extLst>
                <a:ext uri="{FF2B5EF4-FFF2-40B4-BE49-F238E27FC236}">
                  <a16:creationId xmlns:a16="http://schemas.microsoft.com/office/drawing/2014/main" id="{582B271D-6D0C-884A-AA98-1AF7506BAA9B}"/>
                </a:ext>
              </a:extLst>
            </p:cNvPr>
            <p:cNvGrpSpPr/>
            <p:nvPr/>
          </p:nvGrpSpPr>
          <p:grpSpPr>
            <a:xfrm>
              <a:off x="14867890" y="7619887"/>
              <a:ext cx="6833870" cy="4140475"/>
              <a:chOff x="14867890" y="7731746"/>
              <a:chExt cx="6833870" cy="4140475"/>
            </a:xfrm>
          </p:grpSpPr>
          <p:grpSp>
            <p:nvGrpSpPr>
              <p:cNvPr id="11" name="Group 10">
                <a:extLst>
                  <a:ext uri="{FF2B5EF4-FFF2-40B4-BE49-F238E27FC236}">
                    <a16:creationId xmlns:a16="http://schemas.microsoft.com/office/drawing/2014/main" id="{2A3DA882-2246-6244-8BDD-9D0320E4D9A9}"/>
                  </a:ext>
                </a:extLst>
              </p:cNvPr>
              <p:cNvGrpSpPr/>
              <p:nvPr/>
            </p:nvGrpSpPr>
            <p:grpSpPr>
              <a:xfrm>
                <a:off x="17322350" y="7731746"/>
                <a:ext cx="1919339" cy="1924951"/>
                <a:chOff x="12505574" y="16808238"/>
                <a:chExt cx="1919339" cy="1924951"/>
              </a:xfrm>
            </p:grpSpPr>
            <p:sp>
              <p:nvSpPr>
                <p:cNvPr id="25" name="Freeform: Shape 3889">
                  <a:extLst>
                    <a:ext uri="{FF2B5EF4-FFF2-40B4-BE49-F238E27FC236}">
                      <a16:creationId xmlns:a16="http://schemas.microsoft.com/office/drawing/2014/main" id="{502DCC53-56D4-384C-B9CA-6EAAFC5E9285}"/>
                    </a:ext>
                  </a:extLst>
                </p:cNvPr>
                <p:cNvSpPr/>
                <p:nvPr/>
              </p:nvSpPr>
              <p:spPr>
                <a:xfrm>
                  <a:off x="12505574"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6" name="Group 25">
                  <a:extLst>
                    <a:ext uri="{FF2B5EF4-FFF2-40B4-BE49-F238E27FC236}">
                      <a16:creationId xmlns:a16="http://schemas.microsoft.com/office/drawing/2014/main" id="{0F7BD97C-D30E-8146-8238-77ADE24C98BE}"/>
                    </a:ext>
                  </a:extLst>
                </p:cNvPr>
                <p:cNvGrpSpPr/>
                <p:nvPr/>
              </p:nvGrpSpPr>
              <p:grpSpPr>
                <a:xfrm>
                  <a:off x="13040954" y="17266214"/>
                  <a:ext cx="859804" cy="1036080"/>
                  <a:chOff x="7017506" y="4378177"/>
                  <a:chExt cx="894682" cy="1078109"/>
                </a:xfrm>
                <a:solidFill>
                  <a:schemeClr val="tx2"/>
                </a:solidFill>
              </p:grpSpPr>
              <p:sp>
                <p:nvSpPr>
                  <p:cNvPr id="27" name="Freeform 36">
                    <a:extLst>
                      <a:ext uri="{FF2B5EF4-FFF2-40B4-BE49-F238E27FC236}">
                        <a16:creationId xmlns:a16="http://schemas.microsoft.com/office/drawing/2014/main" id="{BF044F38-E250-A942-B5B3-1B1512A400D5}"/>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37">
                    <a:extLst>
                      <a:ext uri="{FF2B5EF4-FFF2-40B4-BE49-F238E27FC236}">
                        <a16:creationId xmlns:a16="http://schemas.microsoft.com/office/drawing/2014/main" id="{ECABEF90-17BD-E943-9315-2F2CC7A3D334}"/>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38">
                    <a:extLst>
                      <a:ext uri="{FF2B5EF4-FFF2-40B4-BE49-F238E27FC236}">
                        <a16:creationId xmlns:a16="http://schemas.microsoft.com/office/drawing/2014/main" id="{FCED7C11-1256-2547-ABBB-69DD84FDF5B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39">
                    <a:extLst>
                      <a:ext uri="{FF2B5EF4-FFF2-40B4-BE49-F238E27FC236}">
                        <a16:creationId xmlns:a16="http://schemas.microsoft.com/office/drawing/2014/main" id="{86CFD4B5-6A86-EC4F-9FEA-2A7CDAC2E6E7}"/>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40">
                    <a:extLst>
                      <a:ext uri="{FF2B5EF4-FFF2-40B4-BE49-F238E27FC236}">
                        <a16:creationId xmlns:a16="http://schemas.microsoft.com/office/drawing/2014/main" id="{C1FF6B13-2EDC-DC43-94A3-8E422C03E3CD}"/>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41">
                    <a:extLst>
                      <a:ext uri="{FF2B5EF4-FFF2-40B4-BE49-F238E27FC236}">
                        <a16:creationId xmlns:a16="http://schemas.microsoft.com/office/drawing/2014/main" id="{0F5D9EDC-B4CD-CA4B-B8E4-EE2506287CFC}"/>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3" name="Group 12">
                <a:extLst>
                  <a:ext uri="{FF2B5EF4-FFF2-40B4-BE49-F238E27FC236}">
                    <a16:creationId xmlns:a16="http://schemas.microsoft.com/office/drawing/2014/main" id="{9B4823DD-1554-CF42-A038-3B1ED65CA6EA}"/>
                  </a:ext>
                </a:extLst>
              </p:cNvPr>
              <p:cNvGrpSpPr/>
              <p:nvPr/>
            </p:nvGrpSpPr>
            <p:grpSpPr>
              <a:xfrm>
                <a:off x="14867890" y="10067192"/>
                <a:ext cx="6833870" cy="1805029"/>
                <a:chOff x="412194" y="8759516"/>
                <a:chExt cx="6833870" cy="1805029"/>
              </a:xfrm>
            </p:grpSpPr>
            <p:sp>
              <p:nvSpPr>
                <p:cNvPr id="17" name="Rectangle 16">
                  <a:extLst>
                    <a:ext uri="{FF2B5EF4-FFF2-40B4-BE49-F238E27FC236}">
                      <a16:creationId xmlns:a16="http://schemas.microsoft.com/office/drawing/2014/main" id="{C168031D-FF7C-0D4D-8696-47403879FBF0}"/>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18" name="Rectangle 17">
                  <a:extLst>
                    <a:ext uri="{FF2B5EF4-FFF2-40B4-BE49-F238E27FC236}">
                      <a16:creationId xmlns:a16="http://schemas.microsoft.com/office/drawing/2014/main" id="{95C71686-CF6A-8B4F-84E4-142C53C518F2}"/>
                    </a:ext>
                  </a:extLst>
                </p:cNvPr>
                <p:cNvSpPr/>
                <p:nvPr/>
              </p:nvSpPr>
              <p:spPr>
                <a:xfrm>
                  <a:off x="412194" y="9430708"/>
                  <a:ext cx="6833870" cy="1133837"/>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grpSp>
          <p:nvGrpSpPr>
            <p:cNvPr id="3" name="Group 2">
              <a:extLst>
                <a:ext uri="{FF2B5EF4-FFF2-40B4-BE49-F238E27FC236}">
                  <a16:creationId xmlns:a16="http://schemas.microsoft.com/office/drawing/2014/main" id="{37AB88C7-F9B9-884A-A110-F04CBC6A65C1}"/>
                </a:ext>
              </a:extLst>
            </p:cNvPr>
            <p:cNvGrpSpPr/>
            <p:nvPr/>
          </p:nvGrpSpPr>
          <p:grpSpPr>
            <a:xfrm>
              <a:off x="14867890" y="1393335"/>
              <a:ext cx="6833870" cy="4140478"/>
              <a:chOff x="14867890" y="3110321"/>
              <a:chExt cx="6833870" cy="4140478"/>
            </a:xfrm>
          </p:grpSpPr>
          <p:grpSp>
            <p:nvGrpSpPr>
              <p:cNvPr id="12" name="Group 11">
                <a:extLst>
                  <a:ext uri="{FF2B5EF4-FFF2-40B4-BE49-F238E27FC236}">
                    <a16:creationId xmlns:a16="http://schemas.microsoft.com/office/drawing/2014/main" id="{B5DCFAAB-74FD-114D-B3E9-453C93441F2F}"/>
                  </a:ext>
                </a:extLst>
              </p:cNvPr>
              <p:cNvGrpSpPr/>
              <p:nvPr/>
            </p:nvGrpSpPr>
            <p:grpSpPr>
              <a:xfrm>
                <a:off x="17336738" y="3110321"/>
                <a:ext cx="1919339" cy="1924951"/>
                <a:chOff x="16933523" y="16808238"/>
                <a:chExt cx="1919339" cy="1924951"/>
              </a:xfrm>
            </p:grpSpPr>
            <p:sp>
              <p:nvSpPr>
                <p:cNvPr id="20" name="Freeform: Shape 3897">
                  <a:extLst>
                    <a:ext uri="{FF2B5EF4-FFF2-40B4-BE49-F238E27FC236}">
                      <a16:creationId xmlns:a16="http://schemas.microsoft.com/office/drawing/2014/main" id="{557D7D28-4FFA-074D-A535-8A69ADD15EA6}"/>
                    </a:ext>
                  </a:extLst>
                </p:cNvPr>
                <p:cNvSpPr/>
                <p:nvPr/>
              </p:nvSpPr>
              <p:spPr>
                <a:xfrm>
                  <a:off x="16933523"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1" name="Group 20">
                  <a:extLst>
                    <a:ext uri="{FF2B5EF4-FFF2-40B4-BE49-F238E27FC236}">
                      <a16:creationId xmlns:a16="http://schemas.microsoft.com/office/drawing/2014/main" id="{169452E2-C944-7348-9D79-645163600802}"/>
                    </a:ext>
                  </a:extLst>
                </p:cNvPr>
                <p:cNvGrpSpPr/>
                <p:nvPr/>
              </p:nvGrpSpPr>
              <p:grpSpPr>
                <a:xfrm>
                  <a:off x="17352230" y="17370541"/>
                  <a:ext cx="942544" cy="827425"/>
                  <a:chOff x="10405314" y="8829120"/>
                  <a:chExt cx="980779" cy="860990"/>
                </a:xfrm>
                <a:solidFill>
                  <a:schemeClr val="bg1"/>
                </a:solidFill>
              </p:grpSpPr>
              <p:sp>
                <p:nvSpPr>
                  <p:cNvPr id="22" name="Freeform 21">
                    <a:extLst>
                      <a:ext uri="{FF2B5EF4-FFF2-40B4-BE49-F238E27FC236}">
                        <a16:creationId xmlns:a16="http://schemas.microsoft.com/office/drawing/2014/main" id="{28F4C8A2-A2AF-F241-9A28-4F42969C3D1C}"/>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Freeform 22">
                    <a:extLst>
                      <a:ext uri="{FF2B5EF4-FFF2-40B4-BE49-F238E27FC236}">
                        <a16:creationId xmlns:a16="http://schemas.microsoft.com/office/drawing/2014/main" id="{FB031E8C-BC16-D64C-A88C-14A91330BA62}"/>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23">
                    <a:extLst>
                      <a:ext uri="{FF2B5EF4-FFF2-40B4-BE49-F238E27FC236}">
                        <a16:creationId xmlns:a16="http://schemas.microsoft.com/office/drawing/2014/main" id="{96D3060E-54BC-A248-85F7-17AB19E265A9}"/>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4" name="Group 13">
                <a:extLst>
                  <a:ext uri="{FF2B5EF4-FFF2-40B4-BE49-F238E27FC236}">
                    <a16:creationId xmlns:a16="http://schemas.microsoft.com/office/drawing/2014/main" id="{89196767-570B-1349-B04F-46D999E352C7}"/>
                  </a:ext>
                </a:extLst>
              </p:cNvPr>
              <p:cNvGrpSpPr/>
              <p:nvPr/>
            </p:nvGrpSpPr>
            <p:grpSpPr>
              <a:xfrm>
                <a:off x="14867890" y="5445770"/>
                <a:ext cx="6833870" cy="1805029"/>
                <a:chOff x="412194" y="8759516"/>
                <a:chExt cx="6833870" cy="1805029"/>
              </a:xfrm>
            </p:grpSpPr>
            <p:sp>
              <p:nvSpPr>
                <p:cNvPr id="15" name="Rectangle 14">
                  <a:extLst>
                    <a:ext uri="{FF2B5EF4-FFF2-40B4-BE49-F238E27FC236}">
                      <a16:creationId xmlns:a16="http://schemas.microsoft.com/office/drawing/2014/main" id="{00B4B605-BEB3-B14B-BA61-FD7A14BB0B1D}"/>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16" name="Rectangle 15">
                  <a:extLst>
                    <a:ext uri="{FF2B5EF4-FFF2-40B4-BE49-F238E27FC236}">
                      <a16:creationId xmlns:a16="http://schemas.microsoft.com/office/drawing/2014/main" id="{32DA1380-B8BA-4F44-BD31-A1D8C5F1AA7A}"/>
                    </a:ext>
                  </a:extLst>
                </p:cNvPr>
                <p:cNvSpPr/>
                <p:nvPr/>
              </p:nvSpPr>
              <p:spPr>
                <a:xfrm>
                  <a:off x="412194" y="9430708"/>
                  <a:ext cx="6833870" cy="1133837"/>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grpSp>
    </p:spTree>
    <p:extLst>
      <p:ext uri="{BB962C8B-B14F-4D97-AF65-F5344CB8AC3E}">
        <p14:creationId xmlns:p14="http://schemas.microsoft.com/office/powerpoint/2010/main" val="407819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EDECFA-B66C-DA4A-BAE6-0EC3B8683237}"/>
              </a:ext>
            </a:extLst>
          </p:cNvPr>
          <p:cNvSpPr>
            <a:spLocks noGrp="1"/>
          </p:cNvSpPr>
          <p:nvPr>
            <p:ph type="pic" sz="quarter" idx="14"/>
          </p:nvPr>
        </p:nvSpPr>
        <p:spPr/>
      </p:sp>
      <p:grpSp>
        <p:nvGrpSpPr>
          <p:cNvPr id="5" name="Group 4">
            <a:extLst>
              <a:ext uri="{FF2B5EF4-FFF2-40B4-BE49-F238E27FC236}">
                <a16:creationId xmlns:a16="http://schemas.microsoft.com/office/drawing/2014/main" id="{52E91E41-B5AC-6E47-A82A-23FCB0550AC8}"/>
              </a:ext>
            </a:extLst>
          </p:cNvPr>
          <p:cNvGrpSpPr/>
          <p:nvPr/>
        </p:nvGrpSpPr>
        <p:grpSpPr>
          <a:xfrm>
            <a:off x="1767857" y="9580821"/>
            <a:ext cx="5839973" cy="2136851"/>
            <a:chOff x="5485493" y="1531689"/>
            <a:chExt cx="5839973" cy="21368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5839973"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77" name="Rectangle 76">
              <a:extLst>
                <a:ext uri="{FF2B5EF4-FFF2-40B4-BE49-F238E27FC236}">
                  <a16:creationId xmlns:a16="http://schemas.microsoft.com/office/drawing/2014/main" id="{8790A927-CC17-EC46-8488-E3656EAF5382}"/>
                </a:ext>
              </a:extLst>
            </p:cNvPr>
            <p:cNvSpPr/>
            <p:nvPr/>
          </p:nvSpPr>
          <p:spPr>
            <a:xfrm>
              <a:off x="5637893" y="35858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3" name="Group 22">
            <a:extLst>
              <a:ext uri="{FF2B5EF4-FFF2-40B4-BE49-F238E27FC236}">
                <a16:creationId xmlns:a16="http://schemas.microsoft.com/office/drawing/2014/main" id="{36B2F4D0-1B27-BD46-AC01-C8C1302D35AB}"/>
              </a:ext>
            </a:extLst>
          </p:cNvPr>
          <p:cNvGrpSpPr/>
          <p:nvPr/>
        </p:nvGrpSpPr>
        <p:grpSpPr>
          <a:xfrm>
            <a:off x="10824753" y="1925444"/>
            <a:ext cx="9927772" cy="4659593"/>
            <a:chOff x="12491480" y="7037107"/>
            <a:chExt cx="9927772" cy="4659593"/>
          </a:xfrm>
        </p:grpSpPr>
        <p:grpSp>
          <p:nvGrpSpPr>
            <p:cNvPr id="24" name="Group 23">
              <a:extLst>
                <a:ext uri="{FF2B5EF4-FFF2-40B4-BE49-F238E27FC236}">
                  <a16:creationId xmlns:a16="http://schemas.microsoft.com/office/drawing/2014/main" id="{C24B4719-8B5F-BE49-AAAE-0F9890BF4C62}"/>
                </a:ext>
              </a:extLst>
            </p:cNvPr>
            <p:cNvGrpSpPr/>
            <p:nvPr/>
          </p:nvGrpSpPr>
          <p:grpSpPr>
            <a:xfrm>
              <a:off x="12491480" y="7037107"/>
              <a:ext cx="9927772" cy="3010260"/>
              <a:chOff x="-285086" y="13069669"/>
              <a:chExt cx="9927772" cy="3010260"/>
            </a:xfrm>
          </p:grpSpPr>
          <p:sp>
            <p:nvSpPr>
              <p:cNvPr id="40" name="Subtitle 2">
                <a:extLst>
                  <a:ext uri="{FF2B5EF4-FFF2-40B4-BE49-F238E27FC236}">
                    <a16:creationId xmlns:a16="http://schemas.microsoft.com/office/drawing/2014/main" id="{B888E86E-9573-354B-856A-3CD201F69C90}"/>
                  </a:ext>
                </a:extLst>
              </p:cNvPr>
              <p:cNvSpPr txBox="1">
                <a:spLocks/>
              </p:cNvSpPr>
              <p:nvPr/>
            </p:nvSpPr>
            <p:spPr>
              <a:xfrm>
                <a:off x="-285086" y="13716000"/>
                <a:ext cx="9927772" cy="23639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we provide services to help you improve your online visibility. What makes us unique is our real time reporting system, which provides you with up to the minute.</a:t>
                </a:r>
              </a:p>
            </p:txBody>
          </p:sp>
          <p:sp>
            <p:nvSpPr>
              <p:cNvPr id="41" name="Rectangle 40">
                <a:extLst>
                  <a:ext uri="{FF2B5EF4-FFF2-40B4-BE49-F238E27FC236}">
                    <a16:creationId xmlns:a16="http://schemas.microsoft.com/office/drawing/2014/main" id="{53969BC7-F6C8-1048-9FD7-720190451566}"/>
                  </a:ext>
                </a:extLst>
              </p:cNvPr>
              <p:cNvSpPr/>
              <p:nvPr/>
            </p:nvSpPr>
            <p:spPr>
              <a:xfrm>
                <a:off x="-176722" y="13069669"/>
                <a:ext cx="3632887"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a:t>
                </a:r>
              </a:p>
            </p:txBody>
          </p:sp>
        </p:grpSp>
        <p:grpSp>
          <p:nvGrpSpPr>
            <p:cNvPr id="25" name="Group 24">
              <a:extLst>
                <a:ext uri="{FF2B5EF4-FFF2-40B4-BE49-F238E27FC236}">
                  <a16:creationId xmlns:a16="http://schemas.microsoft.com/office/drawing/2014/main" id="{7D23597A-28D4-1D44-ABA2-022370811F3E}"/>
                </a:ext>
              </a:extLst>
            </p:cNvPr>
            <p:cNvGrpSpPr/>
            <p:nvPr/>
          </p:nvGrpSpPr>
          <p:grpSpPr>
            <a:xfrm>
              <a:off x="12685139" y="10970341"/>
              <a:ext cx="715617" cy="715617"/>
              <a:chOff x="2328163" y="5982296"/>
              <a:chExt cx="715617" cy="715617"/>
            </a:xfrm>
          </p:grpSpPr>
          <p:sp>
            <p:nvSpPr>
              <p:cNvPr id="36" name="Oval 35">
                <a:extLst>
                  <a:ext uri="{FF2B5EF4-FFF2-40B4-BE49-F238E27FC236}">
                    <a16:creationId xmlns:a16="http://schemas.microsoft.com/office/drawing/2014/main" id="{41C6E0C3-173F-0F4A-B1F3-874233803DCF}"/>
                  </a:ext>
                </a:extLst>
              </p:cNvPr>
              <p:cNvSpPr/>
              <p:nvPr/>
            </p:nvSpPr>
            <p:spPr>
              <a:xfrm>
                <a:off x="2328163" y="5982296"/>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F2D0BAF-891F-9D44-87A8-B30869E64FD8}"/>
                  </a:ext>
                </a:extLst>
              </p:cNvPr>
              <p:cNvGrpSpPr/>
              <p:nvPr/>
            </p:nvGrpSpPr>
            <p:grpSpPr>
              <a:xfrm>
                <a:off x="2580746" y="6319727"/>
                <a:ext cx="299660" cy="159558"/>
                <a:chOff x="3082436" y="1989275"/>
                <a:chExt cx="3644331" cy="1940468"/>
              </a:xfrm>
              <a:solidFill>
                <a:schemeClr val="bg1"/>
              </a:solidFill>
            </p:grpSpPr>
            <p:sp>
              <p:nvSpPr>
                <p:cNvPr id="38" name="Rectangle 37">
                  <a:extLst>
                    <a:ext uri="{FF2B5EF4-FFF2-40B4-BE49-F238E27FC236}">
                      <a16:creationId xmlns:a16="http://schemas.microsoft.com/office/drawing/2014/main" id="{8B607E79-C9F5-6048-AE7E-D8C0F81B569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9" name="Rectangle 38">
                  <a:extLst>
                    <a:ext uri="{FF2B5EF4-FFF2-40B4-BE49-F238E27FC236}">
                      <a16:creationId xmlns:a16="http://schemas.microsoft.com/office/drawing/2014/main" id="{62C125F5-051D-7641-85A6-057FC88B9815}"/>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26" name="Group 25">
              <a:extLst>
                <a:ext uri="{FF2B5EF4-FFF2-40B4-BE49-F238E27FC236}">
                  <a16:creationId xmlns:a16="http://schemas.microsoft.com/office/drawing/2014/main" id="{7A77037B-D50E-C948-B562-C1F15A0FD03A}"/>
                </a:ext>
              </a:extLst>
            </p:cNvPr>
            <p:cNvGrpSpPr/>
            <p:nvPr/>
          </p:nvGrpSpPr>
          <p:grpSpPr>
            <a:xfrm>
              <a:off x="15170578" y="10970340"/>
              <a:ext cx="715617" cy="715617"/>
              <a:chOff x="2328163" y="5982296"/>
              <a:chExt cx="715617" cy="715617"/>
            </a:xfrm>
          </p:grpSpPr>
          <p:sp>
            <p:nvSpPr>
              <p:cNvPr id="32" name="Oval 31">
                <a:extLst>
                  <a:ext uri="{FF2B5EF4-FFF2-40B4-BE49-F238E27FC236}">
                    <a16:creationId xmlns:a16="http://schemas.microsoft.com/office/drawing/2014/main" id="{B1A455A1-2E5E-F24E-AC68-7E39DB1D3F19}"/>
                  </a:ext>
                </a:extLst>
              </p:cNvPr>
              <p:cNvSpPr/>
              <p:nvPr/>
            </p:nvSpPr>
            <p:spPr>
              <a:xfrm>
                <a:off x="2328163" y="5982296"/>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9740806-D128-9443-8060-A11CCF6B4ACB}"/>
                  </a:ext>
                </a:extLst>
              </p:cNvPr>
              <p:cNvGrpSpPr/>
              <p:nvPr/>
            </p:nvGrpSpPr>
            <p:grpSpPr>
              <a:xfrm>
                <a:off x="2580746" y="6319727"/>
                <a:ext cx="299660" cy="159558"/>
                <a:chOff x="3082436" y="1989275"/>
                <a:chExt cx="3644331" cy="1940468"/>
              </a:xfrm>
              <a:solidFill>
                <a:schemeClr val="bg1"/>
              </a:solidFill>
            </p:grpSpPr>
            <p:sp>
              <p:nvSpPr>
                <p:cNvPr id="34" name="Rectangle 33">
                  <a:extLst>
                    <a:ext uri="{FF2B5EF4-FFF2-40B4-BE49-F238E27FC236}">
                      <a16:creationId xmlns:a16="http://schemas.microsoft.com/office/drawing/2014/main" id="{B65FCAAE-96DA-A644-85B1-70FAC346F20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5" name="Rectangle 34">
                  <a:extLst>
                    <a:ext uri="{FF2B5EF4-FFF2-40B4-BE49-F238E27FC236}">
                      <a16:creationId xmlns:a16="http://schemas.microsoft.com/office/drawing/2014/main" id="{1F0719E8-4752-0D40-88E1-4F050A7BF71C}"/>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27" name="Group 26">
              <a:extLst>
                <a:ext uri="{FF2B5EF4-FFF2-40B4-BE49-F238E27FC236}">
                  <a16:creationId xmlns:a16="http://schemas.microsoft.com/office/drawing/2014/main" id="{6868F030-81EF-6247-9786-F3B9FCA086B2}"/>
                </a:ext>
              </a:extLst>
            </p:cNvPr>
            <p:cNvGrpSpPr/>
            <p:nvPr/>
          </p:nvGrpSpPr>
          <p:grpSpPr>
            <a:xfrm>
              <a:off x="17656017" y="10981083"/>
              <a:ext cx="715617" cy="715617"/>
              <a:chOff x="2328163" y="5982296"/>
              <a:chExt cx="715617" cy="715617"/>
            </a:xfrm>
          </p:grpSpPr>
          <p:sp>
            <p:nvSpPr>
              <p:cNvPr id="28" name="Oval 27">
                <a:extLst>
                  <a:ext uri="{FF2B5EF4-FFF2-40B4-BE49-F238E27FC236}">
                    <a16:creationId xmlns:a16="http://schemas.microsoft.com/office/drawing/2014/main" id="{D815B35E-BE3A-B144-8BBB-C2824A142871}"/>
                  </a:ext>
                </a:extLst>
              </p:cNvPr>
              <p:cNvSpPr/>
              <p:nvPr/>
            </p:nvSpPr>
            <p:spPr>
              <a:xfrm>
                <a:off x="2328163" y="5982296"/>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6FC7908-671F-384D-8CF6-80AABEB21713}"/>
                  </a:ext>
                </a:extLst>
              </p:cNvPr>
              <p:cNvGrpSpPr/>
              <p:nvPr/>
            </p:nvGrpSpPr>
            <p:grpSpPr>
              <a:xfrm>
                <a:off x="2580746" y="6319727"/>
                <a:ext cx="299660" cy="159558"/>
                <a:chOff x="3082436" y="1989275"/>
                <a:chExt cx="3644331" cy="1940468"/>
              </a:xfrm>
              <a:solidFill>
                <a:schemeClr val="bg1"/>
              </a:solidFill>
            </p:grpSpPr>
            <p:sp>
              <p:nvSpPr>
                <p:cNvPr id="30" name="Rectangle 29">
                  <a:extLst>
                    <a:ext uri="{FF2B5EF4-FFF2-40B4-BE49-F238E27FC236}">
                      <a16:creationId xmlns:a16="http://schemas.microsoft.com/office/drawing/2014/main" id="{20940E8F-BB0B-AB4A-8359-07950DDBE0FA}"/>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1" name="Rectangle 30">
                  <a:extLst>
                    <a:ext uri="{FF2B5EF4-FFF2-40B4-BE49-F238E27FC236}">
                      <a16:creationId xmlns:a16="http://schemas.microsoft.com/office/drawing/2014/main" id="{3F154AD3-4B77-0D49-8B9A-0D9C6FC2FD8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cxnSp>
        <p:nvCxnSpPr>
          <p:cNvPr id="42" name="Straight Connector 41">
            <a:extLst>
              <a:ext uri="{FF2B5EF4-FFF2-40B4-BE49-F238E27FC236}">
                <a16:creationId xmlns:a16="http://schemas.microsoft.com/office/drawing/2014/main" id="{454CFCAE-6609-564B-B66E-784C4C600CE0}"/>
              </a:ext>
            </a:extLst>
          </p:cNvPr>
          <p:cNvCxnSpPr/>
          <p:nvPr/>
        </p:nvCxnSpPr>
        <p:spPr>
          <a:xfrm>
            <a:off x="1920257" y="1925444"/>
            <a:ext cx="0" cy="39476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01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9F88BD0-422C-3B43-8EA5-9B9B46CCDEFD}"/>
              </a:ext>
            </a:extLst>
          </p:cNvPr>
          <p:cNvSpPr>
            <a:spLocks noGrp="1"/>
          </p:cNvSpPr>
          <p:nvPr>
            <p:ph type="pic" sz="quarter" idx="14"/>
          </p:nvPr>
        </p:nvSpPr>
        <p:spPr/>
      </p:sp>
      <p:grpSp>
        <p:nvGrpSpPr>
          <p:cNvPr id="2" name="Group 1">
            <a:extLst>
              <a:ext uri="{FF2B5EF4-FFF2-40B4-BE49-F238E27FC236}">
                <a16:creationId xmlns:a16="http://schemas.microsoft.com/office/drawing/2014/main" id="{582B271D-6D0C-884A-AA98-1AF7506BAA9B}"/>
              </a:ext>
            </a:extLst>
          </p:cNvPr>
          <p:cNvGrpSpPr/>
          <p:nvPr/>
        </p:nvGrpSpPr>
        <p:grpSpPr>
          <a:xfrm>
            <a:off x="2249170" y="7901038"/>
            <a:ext cx="6833870" cy="4140475"/>
            <a:chOff x="14867890" y="7731746"/>
            <a:chExt cx="6833870" cy="4140475"/>
          </a:xfrm>
        </p:grpSpPr>
        <p:grpSp>
          <p:nvGrpSpPr>
            <p:cNvPr id="11" name="Group 10">
              <a:extLst>
                <a:ext uri="{FF2B5EF4-FFF2-40B4-BE49-F238E27FC236}">
                  <a16:creationId xmlns:a16="http://schemas.microsoft.com/office/drawing/2014/main" id="{2A3DA882-2246-6244-8BDD-9D0320E4D9A9}"/>
                </a:ext>
              </a:extLst>
            </p:cNvPr>
            <p:cNvGrpSpPr/>
            <p:nvPr/>
          </p:nvGrpSpPr>
          <p:grpSpPr>
            <a:xfrm>
              <a:off x="17322350" y="7731746"/>
              <a:ext cx="1919339" cy="1924951"/>
              <a:chOff x="12505574" y="16808238"/>
              <a:chExt cx="1919339" cy="1924951"/>
            </a:xfrm>
          </p:grpSpPr>
          <p:sp>
            <p:nvSpPr>
              <p:cNvPr id="25" name="Freeform: Shape 3889">
                <a:extLst>
                  <a:ext uri="{FF2B5EF4-FFF2-40B4-BE49-F238E27FC236}">
                    <a16:creationId xmlns:a16="http://schemas.microsoft.com/office/drawing/2014/main" id="{502DCC53-56D4-384C-B9CA-6EAAFC5E9285}"/>
                  </a:ext>
                </a:extLst>
              </p:cNvPr>
              <p:cNvSpPr/>
              <p:nvPr/>
            </p:nvSpPr>
            <p:spPr>
              <a:xfrm>
                <a:off x="12505574"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6" name="Group 25">
                <a:extLst>
                  <a:ext uri="{FF2B5EF4-FFF2-40B4-BE49-F238E27FC236}">
                    <a16:creationId xmlns:a16="http://schemas.microsoft.com/office/drawing/2014/main" id="{0F7BD97C-D30E-8146-8238-77ADE24C98BE}"/>
                  </a:ext>
                </a:extLst>
              </p:cNvPr>
              <p:cNvGrpSpPr/>
              <p:nvPr/>
            </p:nvGrpSpPr>
            <p:grpSpPr>
              <a:xfrm>
                <a:off x="13040954" y="17266214"/>
                <a:ext cx="859804" cy="1036080"/>
                <a:chOff x="7017506" y="4378177"/>
                <a:chExt cx="894682" cy="1078109"/>
              </a:xfrm>
              <a:solidFill>
                <a:schemeClr val="tx2"/>
              </a:solidFill>
            </p:grpSpPr>
            <p:sp>
              <p:nvSpPr>
                <p:cNvPr id="27" name="Freeform 36">
                  <a:extLst>
                    <a:ext uri="{FF2B5EF4-FFF2-40B4-BE49-F238E27FC236}">
                      <a16:creationId xmlns:a16="http://schemas.microsoft.com/office/drawing/2014/main" id="{BF044F38-E250-A942-B5B3-1B1512A400D5}"/>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37">
                  <a:extLst>
                    <a:ext uri="{FF2B5EF4-FFF2-40B4-BE49-F238E27FC236}">
                      <a16:creationId xmlns:a16="http://schemas.microsoft.com/office/drawing/2014/main" id="{ECABEF90-17BD-E943-9315-2F2CC7A3D334}"/>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38">
                  <a:extLst>
                    <a:ext uri="{FF2B5EF4-FFF2-40B4-BE49-F238E27FC236}">
                      <a16:creationId xmlns:a16="http://schemas.microsoft.com/office/drawing/2014/main" id="{FCED7C11-1256-2547-ABBB-69DD84FDF5B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39">
                  <a:extLst>
                    <a:ext uri="{FF2B5EF4-FFF2-40B4-BE49-F238E27FC236}">
                      <a16:creationId xmlns:a16="http://schemas.microsoft.com/office/drawing/2014/main" id="{86CFD4B5-6A86-EC4F-9FEA-2A7CDAC2E6E7}"/>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40">
                  <a:extLst>
                    <a:ext uri="{FF2B5EF4-FFF2-40B4-BE49-F238E27FC236}">
                      <a16:creationId xmlns:a16="http://schemas.microsoft.com/office/drawing/2014/main" id="{C1FF6B13-2EDC-DC43-94A3-8E422C03E3CD}"/>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41">
                  <a:extLst>
                    <a:ext uri="{FF2B5EF4-FFF2-40B4-BE49-F238E27FC236}">
                      <a16:creationId xmlns:a16="http://schemas.microsoft.com/office/drawing/2014/main" id="{0F5D9EDC-B4CD-CA4B-B8E4-EE2506287CFC}"/>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3" name="Group 12">
              <a:extLst>
                <a:ext uri="{FF2B5EF4-FFF2-40B4-BE49-F238E27FC236}">
                  <a16:creationId xmlns:a16="http://schemas.microsoft.com/office/drawing/2014/main" id="{9B4823DD-1554-CF42-A038-3B1ED65CA6EA}"/>
                </a:ext>
              </a:extLst>
            </p:cNvPr>
            <p:cNvGrpSpPr/>
            <p:nvPr/>
          </p:nvGrpSpPr>
          <p:grpSpPr>
            <a:xfrm>
              <a:off x="14867890" y="10067192"/>
              <a:ext cx="6833870" cy="1805029"/>
              <a:chOff x="412194" y="8759516"/>
              <a:chExt cx="6833870" cy="1805029"/>
            </a:xfrm>
          </p:grpSpPr>
          <p:sp>
            <p:nvSpPr>
              <p:cNvPr id="17" name="Rectangle 16">
                <a:extLst>
                  <a:ext uri="{FF2B5EF4-FFF2-40B4-BE49-F238E27FC236}">
                    <a16:creationId xmlns:a16="http://schemas.microsoft.com/office/drawing/2014/main" id="{C168031D-FF7C-0D4D-8696-47403879FBF0}"/>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18" name="Rectangle 17">
                <a:extLst>
                  <a:ext uri="{FF2B5EF4-FFF2-40B4-BE49-F238E27FC236}">
                    <a16:creationId xmlns:a16="http://schemas.microsoft.com/office/drawing/2014/main" id="{95C71686-CF6A-8B4F-84E4-142C53C518F2}"/>
                  </a:ext>
                </a:extLst>
              </p:cNvPr>
              <p:cNvSpPr/>
              <p:nvPr/>
            </p:nvSpPr>
            <p:spPr>
              <a:xfrm>
                <a:off x="412194" y="9430708"/>
                <a:ext cx="6833870" cy="1133837"/>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grpSp>
        <p:nvGrpSpPr>
          <p:cNvPr id="3" name="Group 2">
            <a:extLst>
              <a:ext uri="{FF2B5EF4-FFF2-40B4-BE49-F238E27FC236}">
                <a16:creationId xmlns:a16="http://schemas.microsoft.com/office/drawing/2014/main" id="{37AB88C7-F9B9-884A-A110-F04CBC6A65C1}"/>
              </a:ext>
            </a:extLst>
          </p:cNvPr>
          <p:cNvGrpSpPr/>
          <p:nvPr/>
        </p:nvGrpSpPr>
        <p:grpSpPr>
          <a:xfrm>
            <a:off x="2249170" y="1674486"/>
            <a:ext cx="6833870" cy="4140478"/>
            <a:chOff x="14867890" y="3110321"/>
            <a:chExt cx="6833870" cy="4140478"/>
          </a:xfrm>
        </p:grpSpPr>
        <p:grpSp>
          <p:nvGrpSpPr>
            <p:cNvPr id="12" name="Group 11">
              <a:extLst>
                <a:ext uri="{FF2B5EF4-FFF2-40B4-BE49-F238E27FC236}">
                  <a16:creationId xmlns:a16="http://schemas.microsoft.com/office/drawing/2014/main" id="{B5DCFAAB-74FD-114D-B3E9-453C93441F2F}"/>
                </a:ext>
              </a:extLst>
            </p:cNvPr>
            <p:cNvGrpSpPr/>
            <p:nvPr/>
          </p:nvGrpSpPr>
          <p:grpSpPr>
            <a:xfrm>
              <a:off x="17336738" y="3110321"/>
              <a:ext cx="1919339" cy="1924951"/>
              <a:chOff x="16933523" y="16808238"/>
              <a:chExt cx="1919339" cy="1924951"/>
            </a:xfrm>
          </p:grpSpPr>
          <p:sp>
            <p:nvSpPr>
              <p:cNvPr id="20" name="Freeform: Shape 3897">
                <a:extLst>
                  <a:ext uri="{FF2B5EF4-FFF2-40B4-BE49-F238E27FC236}">
                    <a16:creationId xmlns:a16="http://schemas.microsoft.com/office/drawing/2014/main" id="{557D7D28-4FFA-074D-A535-8A69ADD15EA6}"/>
                  </a:ext>
                </a:extLst>
              </p:cNvPr>
              <p:cNvSpPr/>
              <p:nvPr/>
            </p:nvSpPr>
            <p:spPr>
              <a:xfrm>
                <a:off x="16933523" y="16808238"/>
                <a:ext cx="1919339" cy="1924951"/>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1" name="Group 20">
                <a:extLst>
                  <a:ext uri="{FF2B5EF4-FFF2-40B4-BE49-F238E27FC236}">
                    <a16:creationId xmlns:a16="http://schemas.microsoft.com/office/drawing/2014/main" id="{169452E2-C944-7348-9D79-645163600802}"/>
                  </a:ext>
                </a:extLst>
              </p:cNvPr>
              <p:cNvGrpSpPr/>
              <p:nvPr/>
            </p:nvGrpSpPr>
            <p:grpSpPr>
              <a:xfrm>
                <a:off x="17352230" y="17370541"/>
                <a:ext cx="942544" cy="827425"/>
                <a:chOff x="10405314" y="8829120"/>
                <a:chExt cx="980779" cy="860990"/>
              </a:xfrm>
              <a:solidFill>
                <a:schemeClr val="bg1"/>
              </a:solidFill>
            </p:grpSpPr>
            <p:sp>
              <p:nvSpPr>
                <p:cNvPr id="22" name="Freeform 21">
                  <a:extLst>
                    <a:ext uri="{FF2B5EF4-FFF2-40B4-BE49-F238E27FC236}">
                      <a16:creationId xmlns:a16="http://schemas.microsoft.com/office/drawing/2014/main" id="{28F4C8A2-A2AF-F241-9A28-4F42969C3D1C}"/>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Freeform 22">
                  <a:extLst>
                    <a:ext uri="{FF2B5EF4-FFF2-40B4-BE49-F238E27FC236}">
                      <a16:creationId xmlns:a16="http://schemas.microsoft.com/office/drawing/2014/main" id="{FB031E8C-BC16-D64C-A88C-14A91330BA62}"/>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23">
                  <a:extLst>
                    <a:ext uri="{FF2B5EF4-FFF2-40B4-BE49-F238E27FC236}">
                      <a16:creationId xmlns:a16="http://schemas.microsoft.com/office/drawing/2014/main" id="{96D3060E-54BC-A248-85F7-17AB19E265A9}"/>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4" name="Group 13">
              <a:extLst>
                <a:ext uri="{FF2B5EF4-FFF2-40B4-BE49-F238E27FC236}">
                  <a16:creationId xmlns:a16="http://schemas.microsoft.com/office/drawing/2014/main" id="{89196767-570B-1349-B04F-46D999E352C7}"/>
                </a:ext>
              </a:extLst>
            </p:cNvPr>
            <p:cNvGrpSpPr/>
            <p:nvPr/>
          </p:nvGrpSpPr>
          <p:grpSpPr>
            <a:xfrm>
              <a:off x="14867890" y="5445770"/>
              <a:ext cx="6833870" cy="1805029"/>
              <a:chOff x="412194" y="8759516"/>
              <a:chExt cx="6833870" cy="1805029"/>
            </a:xfrm>
          </p:grpSpPr>
          <p:sp>
            <p:nvSpPr>
              <p:cNvPr id="15" name="Rectangle 14">
                <a:extLst>
                  <a:ext uri="{FF2B5EF4-FFF2-40B4-BE49-F238E27FC236}">
                    <a16:creationId xmlns:a16="http://schemas.microsoft.com/office/drawing/2014/main" id="{00B4B605-BEB3-B14B-BA61-FD7A14BB0B1D}"/>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16" name="Rectangle 15">
                <a:extLst>
                  <a:ext uri="{FF2B5EF4-FFF2-40B4-BE49-F238E27FC236}">
                    <a16:creationId xmlns:a16="http://schemas.microsoft.com/office/drawing/2014/main" id="{32DA1380-B8BA-4F44-BD31-A1D8C5F1AA7A}"/>
                  </a:ext>
                </a:extLst>
              </p:cNvPr>
              <p:cNvSpPr/>
              <p:nvPr/>
            </p:nvSpPr>
            <p:spPr>
              <a:xfrm>
                <a:off x="412194" y="9430708"/>
                <a:ext cx="6833870" cy="1133837"/>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sp>
        <p:nvSpPr>
          <p:cNvPr id="33" name="Rectangle 32">
            <a:extLst>
              <a:ext uri="{FF2B5EF4-FFF2-40B4-BE49-F238E27FC236}">
                <a16:creationId xmlns:a16="http://schemas.microsoft.com/office/drawing/2014/main" id="{B21DE47A-53C7-D94F-BF66-A4680E878A76}"/>
              </a:ext>
            </a:extLst>
          </p:cNvPr>
          <p:cNvSpPr/>
          <p:nvPr/>
        </p:nvSpPr>
        <p:spPr>
          <a:xfrm>
            <a:off x="11750038" y="0"/>
            <a:ext cx="11064240" cy="1232266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69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C424E4A-3320-544D-BC3A-CA7923B18DF0}"/>
              </a:ext>
            </a:extLst>
          </p:cNvPr>
          <p:cNvSpPr>
            <a:spLocks noGrp="1"/>
          </p:cNvSpPr>
          <p:nvPr>
            <p:ph type="pic" sz="quarter" idx="14"/>
          </p:nvPr>
        </p:nvSpPr>
        <p:spPr/>
      </p:sp>
      <p:sp>
        <p:nvSpPr>
          <p:cNvPr id="35" name="Rectangle 34">
            <a:extLst>
              <a:ext uri="{FF2B5EF4-FFF2-40B4-BE49-F238E27FC236}">
                <a16:creationId xmlns:a16="http://schemas.microsoft.com/office/drawing/2014/main" id="{E778800D-D6A3-8046-B640-33DFEAC66B42}"/>
              </a:ext>
            </a:extLst>
          </p:cNvPr>
          <p:cNvSpPr/>
          <p:nvPr/>
        </p:nvSpPr>
        <p:spPr>
          <a:xfrm>
            <a:off x="0" y="6858001"/>
            <a:ext cx="24394394" cy="47434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E878D73-18AD-D44A-B707-529D09086F27}"/>
              </a:ext>
            </a:extLst>
          </p:cNvPr>
          <p:cNvGrpSpPr/>
          <p:nvPr/>
        </p:nvGrpSpPr>
        <p:grpSpPr>
          <a:xfrm>
            <a:off x="1668131" y="8061288"/>
            <a:ext cx="8132485" cy="2458827"/>
            <a:chOff x="1668131" y="8061288"/>
            <a:chExt cx="8132485" cy="2458827"/>
          </a:xfrm>
        </p:grpSpPr>
        <p:sp>
          <p:nvSpPr>
            <p:cNvPr id="37" name="Subtitle 2">
              <a:extLst>
                <a:ext uri="{FF2B5EF4-FFF2-40B4-BE49-F238E27FC236}">
                  <a16:creationId xmlns:a16="http://schemas.microsoft.com/office/drawing/2014/main" id="{17710FDB-6CED-5247-9C5A-CF1A36DF61A1}"/>
                </a:ext>
              </a:extLst>
            </p:cNvPr>
            <p:cNvSpPr txBox="1">
              <a:spLocks/>
            </p:cNvSpPr>
            <p:nvPr/>
          </p:nvSpPr>
          <p:spPr>
            <a:xfrm>
              <a:off x="1668131" y="8707619"/>
              <a:ext cx="8132485"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a:t>
              </a:r>
            </a:p>
          </p:txBody>
        </p:sp>
        <p:sp>
          <p:nvSpPr>
            <p:cNvPr id="38" name="Rectangle 37">
              <a:extLst>
                <a:ext uri="{FF2B5EF4-FFF2-40B4-BE49-F238E27FC236}">
                  <a16:creationId xmlns:a16="http://schemas.microsoft.com/office/drawing/2014/main" id="{51E9AAE9-1794-4D4A-883B-CC6B205A5C77}"/>
                </a:ext>
              </a:extLst>
            </p:cNvPr>
            <p:cNvSpPr/>
            <p:nvPr/>
          </p:nvSpPr>
          <p:spPr>
            <a:xfrm>
              <a:off x="1805950" y="8061288"/>
              <a:ext cx="7490450"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 One</a:t>
              </a:r>
            </a:p>
          </p:txBody>
        </p:sp>
      </p:grpSp>
      <p:sp>
        <p:nvSpPr>
          <p:cNvPr id="40" name="Subtitle 2">
            <a:extLst>
              <a:ext uri="{FF2B5EF4-FFF2-40B4-BE49-F238E27FC236}">
                <a16:creationId xmlns:a16="http://schemas.microsoft.com/office/drawing/2014/main" id="{7428D951-B26C-534E-9288-7ACAEDDFD4D2}"/>
              </a:ext>
            </a:extLst>
          </p:cNvPr>
          <p:cNvSpPr txBox="1">
            <a:spLocks/>
          </p:cNvSpPr>
          <p:nvPr/>
        </p:nvSpPr>
        <p:spPr>
          <a:xfrm>
            <a:off x="14205001" y="8707619"/>
            <a:ext cx="8132485"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a:t>
            </a:r>
          </a:p>
        </p:txBody>
      </p:sp>
      <p:sp>
        <p:nvSpPr>
          <p:cNvPr id="41" name="Rectangle 40">
            <a:extLst>
              <a:ext uri="{FF2B5EF4-FFF2-40B4-BE49-F238E27FC236}">
                <a16:creationId xmlns:a16="http://schemas.microsoft.com/office/drawing/2014/main" id="{65E90EF6-A492-654E-BAD1-F0B670B98BE7}"/>
              </a:ext>
            </a:extLst>
          </p:cNvPr>
          <p:cNvSpPr/>
          <p:nvPr/>
        </p:nvSpPr>
        <p:spPr>
          <a:xfrm>
            <a:off x="14342820" y="8061288"/>
            <a:ext cx="7490450"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 Two</a:t>
            </a:r>
          </a:p>
        </p:txBody>
      </p:sp>
      <p:grpSp>
        <p:nvGrpSpPr>
          <p:cNvPr id="42" name="Group 41">
            <a:extLst>
              <a:ext uri="{FF2B5EF4-FFF2-40B4-BE49-F238E27FC236}">
                <a16:creationId xmlns:a16="http://schemas.microsoft.com/office/drawing/2014/main" id="{6BC6AB12-EDBF-124F-B36E-C641A40227E1}"/>
              </a:ext>
            </a:extLst>
          </p:cNvPr>
          <p:cNvGrpSpPr/>
          <p:nvPr/>
        </p:nvGrpSpPr>
        <p:grpSpPr>
          <a:xfrm>
            <a:off x="1805950" y="2144907"/>
            <a:ext cx="5772009" cy="2152816"/>
            <a:chOff x="7827010" y="1531689"/>
            <a:chExt cx="5772009" cy="2152816"/>
          </a:xfrm>
        </p:grpSpPr>
        <p:sp>
          <p:nvSpPr>
            <p:cNvPr id="43" name="TextBox 42">
              <a:extLst>
                <a:ext uri="{FF2B5EF4-FFF2-40B4-BE49-F238E27FC236}">
                  <a16:creationId xmlns:a16="http://schemas.microsoft.com/office/drawing/2014/main" id="{8035818D-633F-B446-871D-76E5B1DD3421}"/>
                </a:ext>
              </a:extLst>
            </p:cNvPr>
            <p:cNvSpPr txBox="1"/>
            <p:nvPr/>
          </p:nvSpPr>
          <p:spPr>
            <a:xfrm>
              <a:off x="7827010" y="1531689"/>
              <a:ext cx="5772009"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44" name="Rectangle 43">
              <a:extLst>
                <a:ext uri="{FF2B5EF4-FFF2-40B4-BE49-F238E27FC236}">
                  <a16:creationId xmlns:a16="http://schemas.microsoft.com/office/drawing/2014/main" id="{3DD56AEA-69EF-E042-90A8-C9CCC42900F7}"/>
                </a:ext>
              </a:extLst>
            </p:cNvPr>
            <p:cNvSpPr/>
            <p:nvPr/>
          </p:nvSpPr>
          <p:spPr>
            <a:xfrm>
              <a:off x="7979629" y="3601807"/>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Tree>
    <p:extLst>
      <p:ext uri="{BB962C8B-B14F-4D97-AF65-F5344CB8AC3E}">
        <p14:creationId xmlns:p14="http://schemas.microsoft.com/office/powerpoint/2010/main" val="2907238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1221948-73B3-0341-837D-8D8F373C74C8}"/>
              </a:ext>
            </a:extLst>
          </p:cNvPr>
          <p:cNvGrpSpPr/>
          <p:nvPr/>
        </p:nvGrpSpPr>
        <p:grpSpPr>
          <a:xfrm>
            <a:off x="2179766" y="5669838"/>
            <a:ext cx="6807849" cy="2376323"/>
            <a:chOff x="2564751" y="5304796"/>
            <a:chExt cx="6807849" cy="2376323"/>
          </a:xfrm>
        </p:grpSpPr>
        <p:sp>
          <p:nvSpPr>
            <p:cNvPr id="9" name="TextBox 8">
              <a:extLst>
                <a:ext uri="{FF2B5EF4-FFF2-40B4-BE49-F238E27FC236}">
                  <a16:creationId xmlns:a16="http://schemas.microsoft.com/office/drawing/2014/main" id="{10BAB834-84FA-3A4B-9D99-444FCB5FA429}"/>
                </a:ext>
              </a:extLst>
            </p:cNvPr>
            <p:cNvSpPr txBox="1"/>
            <p:nvPr/>
          </p:nvSpPr>
          <p:spPr>
            <a:xfrm>
              <a:off x="2564751" y="5304796"/>
              <a:ext cx="6807849"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Clients Square Version</a:t>
              </a:r>
            </a:p>
          </p:txBody>
        </p:sp>
        <p:sp>
          <p:nvSpPr>
            <p:cNvPr id="77" name="Rectangle 76">
              <a:extLst>
                <a:ext uri="{FF2B5EF4-FFF2-40B4-BE49-F238E27FC236}">
                  <a16:creationId xmlns:a16="http://schemas.microsoft.com/office/drawing/2014/main" id="{8790A927-CC17-EC46-8488-E3656EAF5382}"/>
                </a:ext>
              </a:extLst>
            </p:cNvPr>
            <p:cNvSpPr/>
            <p:nvPr/>
          </p:nvSpPr>
          <p:spPr>
            <a:xfrm>
              <a:off x="2719299" y="7598421"/>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26" name="Rectangle 25">
            <a:extLst>
              <a:ext uri="{FF2B5EF4-FFF2-40B4-BE49-F238E27FC236}">
                <a16:creationId xmlns:a16="http://schemas.microsoft.com/office/drawing/2014/main" id="{D3F250A0-9901-A847-A80A-B60184C25ADF}"/>
              </a:ext>
            </a:extLst>
          </p:cNvPr>
          <p:cNvSpPr/>
          <p:nvPr/>
        </p:nvSpPr>
        <p:spPr>
          <a:xfrm>
            <a:off x="10972801" y="0"/>
            <a:ext cx="498123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icture Placeholder 1">
            <a:extLst>
              <a:ext uri="{FF2B5EF4-FFF2-40B4-BE49-F238E27FC236}">
                <a16:creationId xmlns:a16="http://schemas.microsoft.com/office/drawing/2014/main" id="{4C502F2A-4034-E14B-BEFE-93E439125A98}"/>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3F2DDF15-E177-BA40-B4DA-129D2EC9E497}"/>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3A9E1B20-64E2-9741-8CB1-42E153D765FF}"/>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1CA57133-749D-204A-ACFB-8C716AE2F786}"/>
              </a:ext>
            </a:extLst>
          </p:cNvPr>
          <p:cNvSpPr>
            <a:spLocks noGrp="1"/>
          </p:cNvSpPr>
          <p:nvPr>
            <p:ph type="pic" sz="quarter" idx="17"/>
          </p:nvPr>
        </p:nvSpPr>
        <p:spPr/>
      </p:sp>
    </p:spTree>
    <p:extLst>
      <p:ext uri="{BB962C8B-B14F-4D97-AF65-F5344CB8AC3E}">
        <p14:creationId xmlns:p14="http://schemas.microsoft.com/office/powerpoint/2010/main" val="290629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D16709A-B64C-EB49-BADD-B67FCEC9A84E}"/>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5088164" y="5985698"/>
            <a:ext cx="14201322" cy="1744604"/>
            <a:chOff x="5088161" y="5620927"/>
            <a:chExt cx="14201322"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5088161" y="5620927"/>
              <a:ext cx="14201322"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Our Recent Portfolio</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263336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CAD8CD1-AD91-0E49-8679-0D66A8CFB0C2}"/>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B2B7EA34-CD42-5643-A386-A7B72C887108}"/>
              </a:ext>
            </a:extLst>
          </p:cNvPr>
          <p:cNvSpPr>
            <a:spLocks noGrp="1"/>
          </p:cNvSpPr>
          <p:nvPr>
            <p:ph type="pic" sz="quarter" idx="15"/>
          </p:nvPr>
        </p:nvSpPr>
        <p:spPr/>
      </p:sp>
      <p:grpSp>
        <p:nvGrpSpPr>
          <p:cNvPr id="22" name="Group 21">
            <a:extLst>
              <a:ext uri="{FF2B5EF4-FFF2-40B4-BE49-F238E27FC236}">
                <a16:creationId xmlns:a16="http://schemas.microsoft.com/office/drawing/2014/main" id="{810F9DC4-A85D-2A41-BA71-6AB016E1710A}"/>
              </a:ext>
            </a:extLst>
          </p:cNvPr>
          <p:cNvGrpSpPr/>
          <p:nvPr/>
        </p:nvGrpSpPr>
        <p:grpSpPr>
          <a:xfrm>
            <a:off x="1480458" y="1032925"/>
            <a:ext cx="8811858" cy="1222451"/>
            <a:chOff x="5485493" y="1531689"/>
            <a:chExt cx="8811858" cy="1222451"/>
          </a:xfrm>
        </p:grpSpPr>
        <p:sp>
          <p:nvSpPr>
            <p:cNvPr id="23" name="TextBox 22">
              <a:extLst>
                <a:ext uri="{FF2B5EF4-FFF2-40B4-BE49-F238E27FC236}">
                  <a16:creationId xmlns:a16="http://schemas.microsoft.com/office/drawing/2014/main" id="{319CFE10-36EC-7C4B-A148-271A1EF93086}"/>
                </a:ext>
              </a:extLst>
            </p:cNvPr>
            <p:cNvSpPr txBox="1"/>
            <p:nvPr/>
          </p:nvSpPr>
          <p:spPr>
            <a:xfrm>
              <a:off x="5485493" y="1531689"/>
              <a:ext cx="881185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24" name="Rectangle 23">
              <a:extLst>
                <a:ext uri="{FF2B5EF4-FFF2-40B4-BE49-F238E27FC236}">
                  <a16:creationId xmlns:a16="http://schemas.microsoft.com/office/drawing/2014/main" id="{77FB40CA-C992-BB45-AA0E-CA985129315C}"/>
                </a:ext>
              </a:extLst>
            </p:cNvPr>
            <p:cNvSpPr/>
            <p:nvPr/>
          </p:nvSpPr>
          <p:spPr>
            <a:xfrm>
              <a:off x="5572579"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26" name="Subtitle 2">
            <a:extLst>
              <a:ext uri="{FF2B5EF4-FFF2-40B4-BE49-F238E27FC236}">
                <a16:creationId xmlns:a16="http://schemas.microsoft.com/office/drawing/2014/main" id="{3220BA6D-C4E7-FC4C-AB21-4B6AEBD70CA8}"/>
              </a:ext>
            </a:extLst>
          </p:cNvPr>
          <p:cNvSpPr txBox="1">
            <a:spLocks/>
          </p:cNvSpPr>
          <p:nvPr/>
        </p:nvSpPr>
        <p:spPr>
          <a:xfrm>
            <a:off x="1397052" y="2922279"/>
            <a:ext cx="10791773"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a:t>
            </a:r>
          </a:p>
        </p:txBody>
      </p:sp>
      <p:sp>
        <p:nvSpPr>
          <p:cNvPr id="27" name="Rectangle 26">
            <a:extLst>
              <a:ext uri="{FF2B5EF4-FFF2-40B4-BE49-F238E27FC236}">
                <a16:creationId xmlns:a16="http://schemas.microsoft.com/office/drawing/2014/main" id="{3CE633AD-6681-5840-ACF5-A68C3752863D}"/>
              </a:ext>
            </a:extLst>
          </p:cNvPr>
          <p:cNvSpPr/>
          <p:nvPr/>
        </p:nvSpPr>
        <p:spPr>
          <a:xfrm>
            <a:off x="10394968" y="7641772"/>
            <a:ext cx="8816630" cy="3678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E592DE59-382D-864D-AE4A-B56181708A26}"/>
              </a:ext>
            </a:extLst>
          </p:cNvPr>
          <p:cNvGrpSpPr/>
          <p:nvPr/>
        </p:nvGrpSpPr>
        <p:grpSpPr>
          <a:xfrm>
            <a:off x="11387271" y="8527091"/>
            <a:ext cx="6921686" cy="1907394"/>
            <a:chOff x="1668132" y="8061288"/>
            <a:chExt cx="6921686" cy="1907394"/>
          </a:xfrm>
        </p:grpSpPr>
        <p:sp>
          <p:nvSpPr>
            <p:cNvPr id="29" name="Subtitle 2">
              <a:extLst>
                <a:ext uri="{FF2B5EF4-FFF2-40B4-BE49-F238E27FC236}">
                  <a16:creationId xmlns:a16="http://schemas.microsoft.com/office/drawing/2014/main" id="{05A4763D-88F2-544E-B606-8332B65E4DE6}"/>
                </a:ext>
              </a:extLst>
            </p:cNvPr>
            <p:cNvSpPr txBox="1">
              <a:spLocks/>
            </p:cNvSpPr>
            <p:nvPr/>
          </p:nvSpPr>
          <p:spPr>
            <a:xfrm>
              <a:off x="1668132" y="8707619"/>
              <a:ext cx="6921686"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0" name="Rectangle 29">
              <a:extLst>
                <a:ext uri="{FF2B5EF4-FFF2-40B4-BE49-F238E27FC236}">
                  <a16:creationId xmlns:a16="http://schemas.microsoft.com/office/drawing/2014/main" id="{761EB639-A00D-F148-89B4-24218376698D}"/>
                </a:ext>
              </a:extLst>
            </p:cNvPr>
            <p:cNvSpPr/>
            <p:nvPr/>
          </p:nvSpPr>
          <p:spPr>
            <a:xfrm>
              <a:off x="1805950" y="8061288"/>
              <a:ext cx="6783868"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 One</a:t>
              </a:r>
            </a:p>
          </p:txBody>
        </p:sp>
      </p:grpSp>
    </p:spTree>
    <p:extLst>
      <p:ext uri="{BB962C8B-B14F-4D97-AF65-F5344CB8AC3E}">
        <p14:creationId xmlns:p14="http://schemas.microsoft.com/office/powerpoint/2010/main" val="268117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398DB1-4794-8F49-A0A5-858BD99531D1}"/>
              </a:ext>
            </a:extLst>
          </p:cNvPr>
          <p:cNvSpPr/>
          <p:nvPr/>
        </p:nvSpPr>
        <p:spPr>
          <a:xfrm>
            <a:off x="21674668" y="-1"/>
            <a:ext cx="2702982" cy="13716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B2556B1C-38AF-E443-ACE4-BB9B6783D883}"/>
              </a:ext>
            </a:extLst>
          </p:cNvPr>
          <p:cNvGrpSpPr/>
          <p:nvPr/>
        </p:nvGrpSpPr>
        <p:grpSpPr>
          <a:xfrm>
            <a:off x="1480458" y="9804980"/>
            <a:ext cx="4757056" cy="2069194"/>
            <a:chOff x="5485493" y="1531689"/>
            <a:chExt cx="4757056" cy="2069194"/>
          </a:xfrm>
        </p:grpSpPr>
        <p:sp>
          <p:nvSpPr>
            <p:cNvPr id="12" name="TextBox 11">
              <a:extLst>
                <a:ext uri="{FF2B5EF4-FFF2-40B4-BE49-F238E27FC236}">
                  <a16:creationId xmlns:a16="http://schemas.microsoft.com/office/drawing/2014/main" id="{3027EA45-E2B0-314A-8BA3-1A6BEB97CAAD}"/>
                </a:ext>
              </a:extLst>
            </p:cNvPr>
            <p:cNvSpPr txBox="1"/>
            <p:nvPr/>
          </p:nvSpPr>
          <p:spPr>
            <a:xfrm>
              <a:off x="5485493" y="1531689"/>
              <a:ext cx="4757056"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3" name="Rectangle 12">
              <a:extLst>
                <a:ext uri="{FF2B5EF4-FFF2-40B4-BE49-F238E27FC236}">
                  <a16:creationId xmlns:a16="http://schemas.microsoft.com/office/drawing/2014/main" id="{336FACF3-90E9-0C44-B323-17AEAFAF4DC5}"/>
                </a:ext>
              </a:extLst>
            </p:cNvPr>
            <p:cNvSpPr/>
            <p:nvPr/>
          </p:nvSpPr>
          <p:spPr>
            <a:xfrm>
              <a:off x="5572579" y="351818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14" name="TextBox 13">
            <a:extLst>
              <a:ext uri="{FF2B5EF4-FFF2-40B4-BE49-F238E27FC236}">
                <a16:creationId xmlns:a16="http://schemas.microsoft.com/office/drawing/2014/main" id="{0A2CE7CF-5738-E840-8EE7-D36C096E5D5F}"/>
              </a:ext>
            </a:extLst>
          </p:cNvPr>
          <p:cNvSpPr txBox="1"/>
          <p:nvPr/>
        </p:nvSpPr>
        <p:spPr>
          <a:xfrm>
            <a:off x="10229279" y="1710476"/>
            <a:ext cx="7626585" cy="582101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2" name="Picture Placeholder 1">
            <a:extLst>
              <a:ext uri="{FF2B5EF4-FFF2-40B4-BE49-F238E27FC236}">
                <a16:creationId xmlns:a16="http://schemas.microsoft.com/office/drawing/2014/main" id="{91F0B697-FE9E-3E49-9F08-83757E80EDE4}"/>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BDCD7977-6450-7C4B-953C-91AADF69215F}"/>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CE4BA793-2DD6-2F45-98ED-38B74B4946A2}"/>
              </a:ext>
            </a:extLst>
          </p:cNvPr>
          <p:cNvSpPr>
            <a:spLocks noGrp="1"/>
          </p:cNvSpPr>
          <p:nvPr>
            <p:ph type="pic" sz="quarter" idx="16"/>
          </p:nvPr>
        </p:nvSpPr>
        <p:spPr/>
      </p:sp>
    </p:spTree>
    <p:extLst>
      <p:ext uri="{BB962C8B-B14F-4D97-AF65-F5344CB8AC3E}">
        <p14:creationId xmlns:p14="http://schemas.microsoft.com/office/powerpoint/2010/main" val="3770524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AC49BC-CBC2-6B4C-A530-423305355D88}"/>
              </a:ext>
            </a:extLst>
          </p:cNvPr>
          <p:cNvGrpSpPr/>
          <p:nvPr/>
        </p:nvGrpSpPr>
        <p:grpSpPr>
          <a:xfrm>
            <a:off x="1480458" y="8697192"/>
            <a:ext cx="9258426" cy="3503941"/>
            <a:chOff x="1480458" y="8724901"/>
            <a:chExt cx="9258426" cy="3503941"/>
          </a:xfrm>
        </p:grpSpPr>
        <p:grpSp>
          <p:nvGrpSpPr>
            <p:cNvPr id="10" name="Group 9">
              <a:extLst>
                <a:ext uri="{FF2B5EF4-FFF2-40B4-BE49-F238E27FC236}">
                  <a16:creationId xmlns:a16="http://schemas.microsoft.com/office/drawing/2014/main" id="{8BDCC03C-A0D8-E245-9F16-1AB0B0B70912}"/>
                </a:ext>
              </a:extLst>
            </p:cNvPr>
            <p:cNvGrpSpPr/>
            <p:nvPr/>
          </p:nvGrpSpPr>
          <p:grpSpPr>
            <a:xfrm>
              <a:off x="1480458" y="8724901"/>
              <a:ext cx="7728856" cy="1111061"/>
              <a:chOff x="5485493" y="1531689"/>
              <a:chExt cx="7728856" cy="1111061"/>
            </a:xfrm>
          </p:grpSpPr>
          <p:sp>
            <p:nvSpPr>
              <p:cNvPr id="11" name="TextBox 10">
                <a:extLst>
                  <a:ext uri="{FF2B5EF4-FFF2-40B4-BE49-F238E27FC236}">
                    <a16:creationId xmlns:a16="http://schemas.microsoft.com/office/drawing/2014/main" id="{2A8C44FF-2F73-B84B-B4D9-D4FEA15E5666}"/>
                  </a:ext>
                </a:extLst>
              </p:cNvPr>
              <p:cNvSpPr txBox="1"/>
              <p:nvPr/>
            </p:nvSpPr>
            <p:spPr>
              <a:xfrm>
                <a:off x="5485493" y="1531689"/>
                <a:ext cx="772885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2" name="Rectangle 11">
                <a:extLst>
                  <a:ext uri="{FF2B5EF4-FFF2-40B4-BE49-F238E27FC236}">
                    <a16:creationId xmlns:a16="http://schemas.microsoft.com/office/drawing/2014/main" id="{FA8EE6EF-B25E-F84C-B6A9-0202C1540479}"/>
                  </a:ext>
                </a:extLst>
              </p:cNvPr>
              <p:cNvSpPr/>
              <p:nvPr/>
            </p:nvSpPr>
            <p:spPr>
              <a:xfrm>
                <a:off x="5572579" y="256005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13" name="TextBox 12">
              <a:extLst>
                <a:ext uri="{FF2B5EF4-FFF2-40B4-BE49-F238E27FC236}">
                  <a16:creationId xmlns:a16="http://schemas.microsoft.com/office/drawing/2014/main" id="{51676185-6137-EC4D-BF51-3DC05C311449}"/>
                </a:ext>
              </a:extLst>
            </p:cNvPr>
            <p:cNvSpPr txBox="1"/>
            <p:nvPr/>
          </p:nvSpPr>
          <p:spPr>
            <a:xfrm>
              <a:off x="1480458" y="10614105"/>
              <a:ext cx="9258426"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3" name="Group 2">
            <a:extLst>
              <a:ext uri="{FF2B5EF4-FFF2-40B4-BE49-F238E27FC236}">
                <a16:creationId xmlns:a16="http://schemas.microsoft.com/office/drawing/2014/main" id="{309E5010-2B59-E645-BC53-6959D11E48BA}"/>
              </a:ext>
            </a:extLst>
          </p:cNvPr>
          <p:cNvGrpSpPr/>
          <p:nvPr/>
        </p:nvGrpSpPr>
        <p:grpSpPr>
          <a:xfrm>
            <a:off x="15895517" y="1278357"/>
            <a:ext cx="6964484" cy="5546986"/>
            <a:chOff x="16144898" y="1278357"/>
            <a:chExt cx="6964484" cy="5546986"/>
          </a:xfrm>
        </p:grpSpPr>
        <p:grpSp>
          <p:nvGrpSpPr>
            <p:cNvPr id="31" name="Group 30">
              <a:extLst>
                <a:ext uri="{FF2B5EF4-FFF2-40B4-BE49-F238E27FC236}">
                  <a16:creationId xmlns:a16="http://schemas.microsoft.com/office/drawing/2014/main" id="{F4F92252-E4C3-8D43-92BB-8C361362535F}"/>
                </a:ext>
              </a:extLst>
            </p:cNvPr>
            <p:cNvGrpSpPr/>
            <p:nvPr/>
          </p:nvGrpSpPr>
          <p:grpSpPr>
            <a:xfrm>
              <a:off x="16144898" y="1278357"/>
              <a:ext cx="6964484" cy="4113126"/>
              <a:chOff x="-285086" y="13069669"/>
              <a:chExt cx="6964484" cy="4113126"/>
            </a:xfrm>
          </p:grpSpPr>
          <p:sp>
            <p:nvSpPr>
              <p:cNvPr id="52" name="Subtitle 2">
                <a:extLst>
                  <a:ext uri="{FF2B5EF4-FFF2-40B4-BE49-F238E27FC236}">
                    <a16:creationId xmlns:a16="http://schemas.microsoft.com/office/drawing/2014/main" id="{BD56B6E3-979E-A24F-BE9F-108D59CEEE5E}"/>
                  </a:ext>
                </a:extLst>
              </p:cNvPr>
              <p:cNvSpPr txBox="1">
                <a:spLocks/>
              </p:cNvSpPr>
              <p:nvPr/>
            </p:nvSpPr>
            <p:spPr>
              <a:xfrm>
                <a:off x="-285086" y="13716000"/>
                <a:ext cx="6964484" cy="346679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we provide services to help you improve your online visibility. What makes us unique is our real time reporting system, which provides you with up to the minute.</a:t>
                </a:r>
              </a:p>
            </p:txBody>
          </p:sp>
          <p:sp>
            <p:nvSpPr>
              <p:cNvPr id="53" name="Rectangle 52">
                <a:extLst>
                  <a:ext uri="{FF2B5EF4-FFF2-40B4-BE49-F238E27FC236}">
                    <a16:creationId xmlns:a16="http://schemas.microsoft.com/office/drawing/2014/main" id="{096EBC8F-A97D-F74E-825F-84672119279D}"/>
                  </a:ext>
                </a:extLst>
              </p:cNvPr>
              <p:cNvSpPr/>
              <p:nvPr/>
            </p:nvSpPr>
            <p:spPr>
              <a:xfrm>
                <a:off x="-176722" y="13069669"/>
                <a:ext cx="3632887"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a:t>
                </a:r>
              </a:p>
            </p:txBody>
          </p:sp>
        </p:grpSp>
        <p:grpSp>
          <p:nvGrpSpPr>
            <p:cNvPr id="32" name="Group 31">
              <a:extLst>
                <a:ext uri="{FF2B5EF4-FFF2-40B4-BE49-F238E27FC236}">
                  <a16:creationId xmlns:a16="http://schemas.microsoft.com/office/drawing/2014/main" id="{DB1A1E84-4CDB-0C4F-B121-FC0D6A25166F}"/>
                </a:ext>
              </a:extLst>
            </p:cNvPr>
            <p:cNvGrpSpPr/>
            <p:nvPr/>
          </p:nvGrpSpPr>
          <p:grpSpPr>
            <a:xfrm>
              <a:off x="16338557" y="6098984"/>
              <a:ext cx="715617" cy="715617"/>
              <a:chOff x="2328163" y="5982296"/>
              <a:chExt cx="715617" cy="715617"/>
            </a:xfrm>
          </p:grpSpPr>
          <p:sp>
            <p:nvSpPr>
              <p:cNvPr id="48" name="Oval 47">
                <a:extLst>
                  <a:ext uri="{FF2B5EF4-FFF2-40B4-BE49-F238E27FC236}">
                    <a16:creationId xmlns:a16="http://schemas.microsoft.com/office/drawing/2014/main" id="{E0BCA8F7-C807-1B49-A7B0-A6654E47D915}"/>
                  </a:ext>
                </a:extLst>
              </p:cNvPr>
              <p:cNvSpPr/>
              <p:nvPr/>
            </p:nvSpPr>
            <p:spPr>
              <a:xfrm>
                <a:off x="2328163" y="5982296"/>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EA77E18-D9E9-2449-9EE6-7F9CB720EEEE}"/>
                  </a:ext>
                </a:extLst>
              </p:cNvPr>
              <p:cNvGrpSpPr/>
              <p:nvPr/>
            </p:nvGrpSpPr>
            <p:grpSpPr>
              <a:xfrm>
                <a:off x="2580746" y="6319727"/>
                <a:ext cx="299660" cy="159558"/>
                <a:chOff x="3082436" y="1989275"/>
                <a:chExt cx="3644331" cy="1940468"/>
              </a:xfrm>
              <a:solidFill>
                <a:schemeClr val="bg1"/>
              </a:solidFill>
            </p:grpSpPr>
            <p:sp>
              <p:nvSpPr>
                <p:cNvPr id="50" name="Rectangle 49">
                  <a:extLst>
                    <a:ext uri="{FF2B5EF4-FFF2-40B4-BE49-F238E27FC236}">
                      <a16:creationId xmlns:a16="http://schemas.microsoft.com/office/drawing/2014/main" id="{7A5B20B3-F19D-9949-9BBF-D0DA936FBDF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51" name="Rectangle 50">
                  <a:extLst>
                    <a:ext uri="{FF2B5EF4-FFF2-40B4-BE49-F238E27FC236}">
                      <a16:creationId xmlns:a16="http://schemas.microsoft.com/office/drawing/2014/main" id="{BF4211D5-1DC7-E74C-8C04-8EE28FC4A44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35" name="Group 34">
              <a:extLst>
                <a:ext uri="{FF2B5EF4-FFF2-40B4-BE49-F238E27FC236}">
                  <a16:creationId xmlns:a16="http://schemas.microsoft.com/office/drawing/2014/main" id="{C62C025E-A838-8043-9B02-AED52AA849B1}"/>
                </a:ext>
              </a:extLst>
            </p:cNvPr>
            <p:cNvGrpSpPr/>
            <p:nvPr/>
          </p:nvGrpSpPr>
          <p:grpSpPr>
            <a:xfrm>
              <a:off x="18823996" y="6098983"/>
              <a:ext cx="715617" cy="715617"/>
              <a:chOff x="2328163" y="5982296"/>
              <a:chExt cx="715617" cy="715617"/>
            </a:xfrm>
          </p:grpSpPr>
          <p:sp>
            <p:nvSpPr>
              <p:cNvPr id="44" name="Oval 43">
                <a:extLst>
                  <a:ext uri="{FF2B5EF4-FFF2-40B4-BE49-F238E27FC236}">
                    <a16:creationId xmlns:a16="http://schemas.microsoft.com/office/drawing/2014/main" id="{E1F3F4FA-B70C-2D4B-8CF0-8F3DEBBA13C7}"/>
                  </a:ext>
                </a:extLst>
              </p:cNvPr>
              <p:cNvSpPr/>
              <p:nvPr/>
            </p:nvSpPr>
            <p:spPr>
              <a:xfrm>
                <a:off x="2328163" y="5982296"/>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E55141-9473-EA48-9966-943F207ED8A3}"/>
                  </a:ext>
                </a:extLst>
              </p:cNvPr>
              <p:cNvGrpSpPr/>
              <p:nvPr/>
            </p:nvGrpSpPr>
            <p:grpSpPr>
              <a:xfrm>
                <a:off x="2580746" y="6319727"/>
                <a:ext cx="299660" cy="159558"/>
                <a:chOff x="3082436" y="1989275"/>
                <a:chExt cx="3644331" cy="1940468"/>
              </a:xfrm>
              <a:solidFill>
                <a:schemeClr val="bg1"/>
              </a:solidFill>
            </p:grpSpPr>
            <p:sp>
              <p:nvSpPr>
                <p:cNvPr id="46" name="Rectangle 45">
                  <a:extLst>
                    <a:ext uri="{FF2B5EF4-FFF2-40B4-BE49-F238E27FC236}">
                      <a16:creationId xmlns:a16="http://schemas.microsoft.com/office/drawing/2014/main" id="{BB008AC4-0806-D34A-A09B-444710BB866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7" name="Rectangle 46">
                  <a:extLst>
                    <a:ext uri="{FF2B5EF4-FFF2-40B4-BE49-F238E27FC236}">
                      <a16:creationId xmlns:a16="http://schemas.microsoft.com/office/drawing/2014/main" id="{EF38EEA6-8DF5-FB48-8E9F-20390FAA07D5}"/>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36" name="Group 35">
              <a:extLst>
                <a:ext uri="{FF2B5EF4-FFF2-40B4-BE49-F238E27FC236}">
                  <a16:creationId xmlns:a16="http://schemas.microsoft.com/office/drawing/2014/main" id="{50356998-51BD-6C48-B266-E506969954FE}"/>
                </a:ext>
              </a:extLst>
            </p:cNvPr>
            <p:cNvGrpSpPr/>
            <p:nvPr/>
          </p:nvGrpSpPr>
          <p:grpSpPr>
            <a:xfrm>
              <a:off x="21309435" y="6109726"/>
              <a:ext cx="715617" cy="715617"/>
              <a:chOff x="2328163" y="5982296"/>
              <a:chExt cx="715617" cy="715617"/>
            </a:xfrm>
          </p:grpSpPr>
          <p:sp>
            <p:nvSpPr>
              <p:cNvPr id="37" name="Oval 36">
                <a:extLst>
                  <a:ext uri="{FF2B5EF4-FFF2-40B4-BE49-F238E27FC236}">
                    <a16:creationId xmlns:a16="http://schemas.microsoft.com/office/drawing/2014/main" id="{31871431-82C1-1E4B-9FEE-D6CC997B7252}"/>
                  </a:ext>
                </a:extLst>
              </p:cNvPr>
              <p:cNvSpPr/>
              <p:nvPr/>
            </p:nvSpPr>
            <p:spPr>
              <a:xfrm>
                <a:off x="2328163" y="5982296"/>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7E33777E-C56C-E347-894D-992C6FBDF0B0}"/>
                  </a:ext>
                </a:extLst>
              </p:cNvPr>
              <p:cNvGrpSpPr/>
              <p:nvPr/>
            </p:nvGrpSpPr>
            <p:grpSpPr>
              <a:xfrm>
                <a:off x="2580746" y="6319727"/>
                <a:ext cx="299660" cy="159558"/>
                <a:chOff x="3082436" y="1989275"/>
                <a:chExt cx="3644331" cy="1940468"/>
              </a:xfrm>
              <a:solidFill>
                <a:schemeClr val="bg1"/>
              </a:solidFill>
            </p:grpSpPr>
            <p:sp>
              <p:nvSpPr>
                <p:cNvPr id="39" name="Rectangle 38">
                  <a:extLst>
                    <a:ext uri="{FF2B5EF4-FFF2-40B4-BE49-F238E27FC236}">
                      <a16:creationId xmlns:a16="http://schemas.microsoft.com/office/drawing/2014/main" id="{F2B3B2F0-5B50-CD44-A1B1-DA5829DDC7C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3" name="Rectangle 42">
                  <a:extLst>
                    <a:ext uri="{FF2B5EF4-FFF2-40B4-BE49-F238E27FC236}">
                      <a16:creationId xmlns:a16="http://schemas.microsoft.com/office/drawing/2014/main" id="{6FF35D44-CDB0-F64A-9BA4-CFCAEC93EF0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sp>
        <p:nvSpPr>
          <p:cNvPr id="4" name="Picture Placeholder 3">
            <a:extLst>
              <a:ext uri="{FF2B5EF4-FFF2-40B4-BE49-F238E27FC236}">
                <a16:creationId xmlns:a16="http://schemas.microsoft.com/office/drawing/2014/main" id="{D1547DF0-8C7A-CE45-9445-7BE256A96731}"/>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42ACFAFA-20B9-834E-9C63-71CECC177929}"/>
              </a:ext>
            </a:extLst>
          </p:cNvPr>
          <p:cNvSpPr>
            <a:spLocks noGrp="1"/>
          </p:cNvSpPr>
          <p:nvPr>
            <p:ph type="pic" sz="quarter" idx="15"/>
          </p:nvPr>
        </p:nvSpPr>
        <p:spPr/>
      </p:sp>
    </p:spTree>
    <p:extLst>
      <p:ext uri="{BB962C8B-B14F-4D97-AF65-F5344CB8AC3E}">
        <p14:creationId xmlns:p14="http://schemas.microsoft.com/office/powerpoint/2010/main" val="331242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D9E035C4-5805-4245-88AA-125093ED0976}"/>
              </a:ext>
            </a:extLst>
          </p:cNvPr>
          <p:cNvSpPr txBox="1">
            <a:spLocks/>
          </p:cNvSpPr>
          <p:nvPr/>
        </p:nvSpPr>
        <p:spPr>
          <a:xfrm>
            <a:off x="1480458" y="10939102"/>
            <a:ext cx="487071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0" name="Subtitle 2">
            <a:extLst>
              <a:ext uri="{FF2B5EF4-FFF2-40B4-BE49-F238E27FC236}">
                <a16:creationId xmlns:a16="http://schemas.microsoft.com/office/drawing/2014/main" id="{6124EFCB-8DF5-0F4C-A751-A44959D7A36F}"/>
              </a:ext>
            </a:extLst>
          </p:cNvPr>
          <p:cNvSpPr txBox="1">
            <a:spLocks/>
          </p:cNvSpPr>
          <p:nvPr/>
        </p:nvSpPr>
        <p:spPr>
          <a:xfrm>
            <a:off x="9209314" y="10939102"/>
            <a:ext cx="487071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11" name="Subtitle 2">
            <a:extLst>
              <a:ext uri="{FF2B5EF4-FFF2-40B4-BE49-F238E27FC236}">
                <a16:creationId xmlns:a16="http://schemas.microsoft.com/office/drawing/2014/main" id="{3D532FF0-84EF-DE4A-860B-8695D138BEFA}"/>
              </a:ext>
            </a:extLst>
          </p:cNvPr>
          <p:cNvSpPr txBox="1">
            <a:spLocks/>
          </p:cNvSpPr>
          <p:nvPr/>
        </p:nvSpPr>
        <p:spPr>
          <a:xfrm>
            <a:off x="16938170" y="10939102"/>
            <a:ext cx="487071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grpSp>
        <p:nvGrpSpPr>
          <p:cNvPr id="13" name="Group 12">
            <a:extLst>
              <a:ext uri="{FF2B5EF4-FFF2-40B4-BE49-F238E27FC236}">
                <a16:creationId xmlns:a16="http://schemas.microsoft.com/office/drawing/2014/main" id="{F0DF7A23-D4F4-AF48-BFC2-3A6D8CC976A5}"/>
              </a:ext>
            </a:extLst>
          </p:cNvPr>
          <p:cNvGrpSpPr/>
          <p:nvPr/>
        </p:nvGrpSpPr>
        <p:grpSpPr>
          <a:xfrm>
            <a:off x="1480458" y="1515900"/>
            <a:ext cx="7728856" cy="1111061"/>
            <a:chOff x="5485493" y="1531689"/>
            <a:chExt cx="7728856" cy="1111061"/>
          </a:xfrm>
        </p:grpSpPr>
        <p:sp>
          <p:nvSpPr>
            <p:cNvPr id="18" name="TextBox 17">
              <a:extLst>
                <a:ext uri="{FF2B5EF4-FFF2-40B4-BE49-F238E27FC236}">
                  <a16:creationId xmlns:a16="http://schemas.microsoft.com/office/drawing/2014/main" id="{BA5D79EB-CEA0-2D4D-9F89-6E31EB66718E}"/>
                </a:ext>
              </a:extLst>
            </p:cNvPr>
            <p:cNvSpPr txBox="1"/>
            <p:nvPr/>
          </p:nvSpPr>
          <p:spPr>
            <a:xfrm>
              <a:off x="5485493" y="1531689"/>
              <a:ext cx="772885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20" name="Rectangle 19">
              <a:extLst>
                <a:ext uri="{FF2B5EF4-FFF2-40B4-BE49-F238E27FC236}">
                  <a16:creationId xmlns:a16="http://schemas.microsoft.com/office/drawing/2014/main" id="{6B0BC765-F631-8D4B-9593-327751A08700}"/>
                </a:ext>
              </a:extLst>
            </p:cNvPr>
            <p:cNvSpPr/>
            <p:nvPr/>
          </p:nvSpPr>
          <p:spPr>
            <a:xfrm>
              <a:off x="5609155" y="256005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3" name="Picture Placeholder 2">
            <a:extLst>
              <a:ext uri="{FF2B5EF4-FFF2-40B4-BE49-F238E27FC236}">
                <a16:creationId xmlns:a16="http://schemas.microsoft.com/office/drawing/2014/main" id="{792DC789-A9CA-5640-8F40-3014230D7ED1}"/>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F3A822B-2B4D-D04E-A4A7-06B0D403CB90}"/>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2C85DE5B-87F1-5B4D-BECB-AE7EDB4530F3}"/>
              </a:ext>
            </a:extLst>
          </p:cNvPr>
          <p:cNvSpPr>
            <a:spLocks noGrp="1"/>
          </p:cNvSpPr>
          <p:nvPr>
            <p:ph type="pic" sz="quarter" idx="16"/>
          </p:nvPr>
        </p:nvSpPr>
        <p:spPr/>
      </p:sp>
    </p:spTree>
    <p:extLst>
      <p:ext uri="{BB962C8B-B14F-4D97-AF65-F5344CB8AC3E}">
        <p14:creationId xmlns:p14="http://schemas.microsoft.com/office/powerpoint/2010/main" val="52980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History From The Beginning</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78" name="Oval 77">
            <a:extLst>
              <a:ext uri="{FF2B5EF4-FFF2-40B4-BE49-F238E27FC236}">
                <a16:creationId xmlns:a16="http://schemas.microsoft.com/office/drawing/2014/main" id="{25CC4AD7-8C1A-1848-B646-D80161A1F56C}"/>
              </a:ext>
            </a:extLst>
          </p:cNvPr>
          <p:cNvSpPr/>
          <p:nvPr/>
        </p:nvSpPr>
        <p:spPr>
          <a:xfrm>
            <a:off x="2552379" y="5581250"/>
            <a:ext cx="2553501" cy="25535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E059F0-884E-9946-A99B-DB1B54FE6049}"/>
              </a:ext>
            </a:extLst>
          </p:cNvPr>
          <p:cNvSpPr/>
          <p:nvPr/>
        </p:nvSpPr>
        <p:spPr>
          <a:xfrm>
            <a:off x="8149431" y="5581250"/>
            <a:ext cx="2553501" cy="25535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D641AB5-F4CA-4141-A8DC-F0235EA94617}"/>
              </a:ext>
            </a:extLst>
          </p:cNvPr>
          <p:cNvSpPr/>
          <p:nvPr/>
        </p:nvSpPr>
        <p:spPr>
          <a:xfrm>
            <a:off x="13748100" y="5581250"/>
            <a:ext cx="2553501" cy="2553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996453E-AA53-3041-A6EE-39F1FA087D2D}"/>
              </a:ext>
            </a:extLst>
          </p:cNvPr>
          <p:cNvSpPr/>
          <p:nvPr/>
        </p:nvSpPr>
        <p:spPr>
          <a:xfrm>
            <a:off x="19284524" y="5581250"/>
            <a:ext cx="2553501" cy="25535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a:extLst>
              <a:ext uri="{FF2B5EF4-FFF2-40B4-BE49-F238E27FC236}">
                <a16:creationId xmlns:a16="http://schemas.microsoft.com/office/drawing/2014/main" id="{6DE96659-DA49-B649-9832-B3DA2D6B559A}"/>
              </a:ext>
            </a:extLst>
          </p:cNvPr>
          <p:cNvCxnSpPr>
            <a:cxnSpLocks/>
          </p:cNvCxnSpPr>
          <p:nvPr/>
        </p:nvCxnSpPr>
        <p:spPr>
          <a:xfrm>
            <a:off x="5520805" y="6848689"/>
            <a:ext cx="2254086"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C07095A-507D-FC45-B977-EE6B3AEB54D6}"/>
              </a:ext>
            </a:extLst>
          </p:cNvPr>
          <p:cNvCxnSpPr>
            <a:cxnSpLocks/>
          </p:cNvCxnSpPr>
          <p:nvPr/>
        </p:nvCxnSpPr>
        <p:spPr>
          <a:xfrm>
            <a:off x="11140231" y="6848689"/>
            <a:ext cx="2254086"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976B466-6644-3740-8F2A-E9763FCC4D13}"/>
              </a:ext>
            </a:extLst>
          </p:cNvPr>
          <p:cNvCxnSpPr>
            <a:cxnSpLocks/>
          </p:cNvCxnSpPr>
          <p:nvPr/>
        </p:nvCxnSpPr>
        <p:spPr>
          <a:xfrm>
            <a:off x="16656360" y="6848689"/>
            <a:ext cx="2254086"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6A83229-3457-AD41-9C86-EC4C30CB476D}"/>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Strengths</a:t>
            </a:r>
          </a:p>
        </p:txBody>
      </p:sp>
      <p:sp>
        <p:nvSpPr>
          <p:cNvPr id="86" name="Rectangle 85">
            <a:extLst>
              <a:ext uri="{FF2B5EF4-FFF2-40B4-BE49-F238E27FC236}">
                <a16:creationId xmlns:a16="http://schemas.microsoft.com/office/drawing/2014/main" id="{598E079A-3CAC-A54D-8BA9-5F3CDE83F6C3}"/>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87" name="Rectangle 86">
            <a:extLst>
              <a:ext uri="{FF2B5EF4-FFF2-40B4-BE49-F238E27FC236}">
                <a16:creationId xmlns:a16="http://schemas.microsoft.com/office/drawing/2014/main" id="{A140894C-E89C-A746-B590-A7501378CE2D}"/>
              </a:ext>
            </a:extLst>
          </p:cNvPr>
          <p:cNvSpPr/>
          <p:nvPr/>
        </p:nvSpPr>
        <p:spPr>
          <a:xfrm>
            <a:off x="7196754"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Weakness</a:t>
            </a:r>
          </a:p>
        </p:txBody>
      </p:sp>
      <p:sp>
        <p:nvSpPr>
          <p:cNvPr id="88" name="Rectangle 87">
            <a:extLst>
              <a:ext uri="{FF2B5EF4-FFF2-40B4-BE49-F238E27FC236}">
                <a16:creationId xmlns:a16="http://schemas.microsoft.com/office/drawing/2014/main" id="{9424BD56-EE43-3A44-AE5D-2C48C0AF4807}"/>
              </a:ext>
            </a:extLst>
          </p:cNvPr>
          <p:cNvSpPr/>
          <p:nvPr/>
        </p:nvSpPr>
        <p:spPr>
          <a:xfrm>
            <a:off x="7196754"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89" name="Rectangle 88">
            <a:extLst>
              <a:ext uri="{FF2B5EF4-FFF2-40B4-BE49-F238E27FC236}">
                <a16:creationId xmlns:a16="http://schemas.microsoft.com/office/drawing/2014/main" id="{CF2A137F-2185-9744-A05B-52F42D5ECD10}"/>
              </a:ext>
            </a:extLst>
          </p:cNvPr>
          <p:cNvSpPr/>
          <p:nvPr/>
        </p:nvSpPr>
        <p:spPr>
          <a:xfrm>
            <a:off x="12793806"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Opportunity</a:t>
            </a:r>
          </a:p>
        </p:txBody>
      </p:sp>
      <p:sp>
        <p:nvSpPr>
          <p:cNvPr id="90" name="Rectangle 89">
            <a:extLst>
              <a:ext uri="{FF2B5EF4-FFF2-40B4-BE49-F238E27FC236}">
                <a16:creationId xmlns:a16="http://schemas.microsoft.com/office/drawing/2014/main" id="{5EFF4296-4E57-BB45-AA00-BCB717C8F250}"/>
              </a:ext>
            </a:extLst>
          </p:cNvPr>
          <p:cNvSpPr/>
          <p:nvPr/>
        </p:nvSpPr>
        <p:spPr>
          <a:xfrm>
            <a:off x="12793806"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91" name="Rectangle 90">
            <a:extLst>
              <a:ext uri="{FF2B5EF4-FFF2-40B4-BE49-F238E27FC236}">
                <a16:creationId xmlns:a16="http://schemas.microsoft.com/office/drawing/2014/main" id="{E0C62DA0-5275-6743-B6E0-3A9444EC6F48}"/>
              </a:ext>
            </a:extLst>
          </p:cNvPr>
          <p:cNvSpPr/>
          <p:nvPr/>
        </p:nvSpPr>
        <p:spPr>
          <a:xfrm>
            <a:off x="18331847"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Threats</a:t>
            </a:r>
          </a:p>
        </p:txBody>
      </p:sp>
      <p:sp>
        <p:nvSpPr>
          <p:cNvPr id="92" name="Rectangle 91">
            <a:extLst>
              <a:ext uri="{FF2B5EF4-FFF2-40B4-BE49-F238E27FC236}">
                <a16:creationId xmlns:a16="http://schemas.microsoft.com/office/drawing/2014/main" id="{E08FDBA0-B632-E943-9FB4-C6F1E9935E3F}"/>
              </a:ext>
            </a:extLst>
          </p:cNvPr>
          <p:cNvSpPr/>
          <p:nvPr/>
        </p:nvSpPr>
        <p:spPr>
          <a:xfrm>
            <a:off x="18331847"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93" name="Rectangle 92">
            <a:extLst>
              <a:ext uri="{FF2B5EF4-FFF2-40B4-BE49-F238E27FC236}">
                <a16:creationId xmlns:a16="http://schemas.microsoft.com/office/drawing/2014/main" id="{A3E02992-9DA4-3941-8CA6-B05E6289027B}"/>
              </a:ext>
            </a:extLst>
          </p:cNvPr>
          <p:cNvSpPr/>
          <p:nvPr/>
        </p:nvSpPr>
        <p:spPr>
          <a:xfrm>
            <a:off x="2862323" y="6274339"/>
            <a:ext cx="1933612"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S</a:t>
            </a:r>
          </a:p>
        </p:txBody>
      </p:sp>
      <p:sp>
        <p:nvSpPr>
          <p:cNvPr id="94" name="Rectangle 93">
            <a:extLst>
              <a:ext uri="{FF2B5EF4-FFF2-40B4-BE49-F238E27FC236}">
                <a16:creationId xmlns:a16="http://schemas.microsoft.com/office/drawing/2014/main" id="{8BE57739-74E2-7F4E-BFCB-E58DC5A0DEA8}"/>
              </a:ext>
            </a:extLst>
          </p:cNvPr>
          <p:cNvSpPr/>
          <p:nvPr/>
        </p:nvSpPr>
        <p:spPr>
          <a:xfrm>
            <a:off x="8459375" y="6274339"/>
            <a:ext cx="1933612"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W</a:t>
            </a:r>
          </a:p>
        </p:txBody>
      </p:sp>
      <p:sp>
        <p:nvSpPr>
          <p:cNvPr id="95" name="Rectangle 94">
            <a:extLst>
              <a:ext uri="{FF2B5EF4-FFF2-40B4-BE49-F238E27FC236}">
                <a16:creationId xmlns:a16="http://schemas.microsoft.com/office/drawing/2014/main" id="{E5C406FB-1EFA-114F-AB60-1C2337D748FB}"/>
              </a:ext>
            </a:extLst>
          </p:cNvPr>
          <p:cNvSpPr/>
          <p:nvPr/>
        </p:nvSpPr>
        <p:spPr>
          <a:xfrm>
            <a:off x="14056427" y="6274339"/>
            <a:ext cx="1933612"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O</a:t>
            </a:r>
          </a:p>
        </p:txBody>
      </p:sp>
      <p:sp>
        <p:nvSpPr>
          <p:cNvPr id="96" name="Rectangle 95">
            <a:extLst>
              <a:ext uri="{FF2B5EF4-FFF2-40B4-BE49-F238E27FC236}">
                <a16:creationId xmlns:a16="http://schemas.microsoft.com/office/drawing/2014/main" id="{EC507C02-C7F1-9545-A71F-668223833A3E}"/>
              </a:ext>
            </a:extLst>
          </p:cNvPr>
          <p:cNvSpPr/>
          <p:nvPr/>
        </p:nvSpPr>
        <p:spPr>
          <a:xfrm>
            <a:off x="19594468" y="6274339"/>
            <a:ext cx="1933612"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T</a:t>
            </a:r>
          </a:p>
        </p:txBody>
      </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9E77024-2758-8549-BBA6-738EA904AF99}"/>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5088164" y="5985698"/>
            <a:ext cx="14201322" cy="1744604"/>
            <a:chOff x="5088161" y="5620927"/>
            <a:chExt cx="14201322"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5088161" y="5620927"/>
              <a:ext cx="14201322"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Devices Samples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822517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AE6C82A-2600-3F4A-B325-BA48EC5DFE32}"/>
              </a:ext>
            </a:extLst>
          </p:cNvPr>
          <p:cNvSpPr>
            <a:spLocks noGrp="1"/>
          </p:cNvSpPr>
          <p:nvPr>
            <p:ph type="pic" sz="quarter" idx="16"/>
          </p:nvPr>
        </p:nvSpPr>
        <p:spPr/>
      </p:sp>
      <p:grpSp>
        <p:nvGrpSpPr>
          <p:cNvPr id="30" name="Group 29">
            <a:extLst>
              <a:ext uri="{FF2B5EF4-FFF2-40B4-BE49-F238E27FC236}">
                <a16:creationId xmlns:a16="http://schemas.microsoft.com/office/drawing/2014/main" id="{7BDCC680-6CD7-5844-80FB-A17E82B75AD7}"/>
              </a:ext>
            </a:extLst>
          </p:cNvPr>
          <p:cNvGrpSpPr/>
          <p:nvPr/>
        </p:nvGrpSpPr>
        <p:grpSpPr>
          <a:xfrm>
            <a:off x="12833034" y="1296968"/>
            <a:ext cx="9346038" cy="1303534"/>
            <a:chOff x="5485493" y="1531689"/>
            <a:chExt cx="9346038" cy="1303534"/>
          </a:xfrm>
        </p:grpSpPr>
        <p:sp>
          <p:nvSpPr>
            <p:cNvPr id="31" name="TextBox 30">
              <a:extLst>
                <a:ext uri="{FF2B5EF4-FFF2-40B4-BE49-F238E27FC236}">
                  <a16:creationId xmlns:a16="http://schemas.microsoft.com/office/drawing/2014/main" id="{6BB16C8B-2E2C-5B4D-B37F-8B0630AF9A0F}"/>
                </a:ext>
              </a:extLst>
            </p:cNvPr>
            <p:cNvSpPr txBox="1"/>
            <p:nvPr/>
          </p:nvSpPr>
          <p:spPr>
            <a:xfrm>
              <a:off x="5485493" y="1531689"/>
              <a:ext cx="934603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Phone Preview Sample</a:t>
              </a:r>
            </a:p>
          </p:txBody>
        </p:sp>
        <p:sp>
          <p:nvSpPr>
            <p:cNvPr id="32" name="Rectangle 31">
              <a:extLst>
                <a:ext uri="{FF2B5EF4-FFF2-40B4-BE49-F238E27FC236}">
                  <a16:creationId xmlns:a16="http://schemas.microsoft.com/office/drawing/2014/main" id="{27CA26B4-65D7-5C43-8EA0-AAEAAD9F62C0}"/>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57" name="Rectangle 56">
            <a:extLst>
              <a:ext uri="{FF2B5EF4-FFF2-40B4-BE49-F238E27FC236}">
                <a16:creationId xmlns:a16="http://schemas.microsoft.com/office/drawing/2014/main" id="{27AA56F1-6907-E74E-9041-37CAA720EE80}"/>
              </a:ext>
            </a:extLst>
          </p:cNvPr>
          <p:cNvSpPr/>
          <p:nvPr/>
        </p:nvSpPr>
        <p:spPr>
          <a:xfrm>
            <a:off x="1665998" y="0"/>
            <a:ext cx="7706601"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2358660A-0F8F-514B-8938-ECF2294D4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26" y="1296968"/>
            <a:ext cx="5575384" cy="11122064"/>
          </a:xfrm>
          <a:prstGeom prst="rect">
            <a:avLst/>
          </a:prstGeom>
        </p:spPr>
      </p:pic>
      <p:grpSp>
        <p:nvGrpSpPr>
          <p:cNvPr id="4" name="Group 3">
            <a:extLst>
              <a:ext uri="{FF2B5EF4-FFF2-40B4-BE49-F238E27FC236}">
                <a16:creationId xmlns:a16="http://schemas.microsoft.com/office/drawing/2014/main" id="{D9528C27-D778-7C40-B477-BBCA4E0E28DF}"/>
              </a:ext>
            </a:extLst>
          </p:cNvPr>
          <p:cNvGrpSpPr/>
          <p:nvPr/>
        </p:nvGrpSpPr>
        <p:grpSpPr>
          <a:xfrm>
            <a:off x="12826393" y="6477469"/>
            <a:ext cx="9885259" cy="5415778"/>
            <a:chOff x="12826393" y="6477469"/>
            <a:chExt cx="9885259" cy="5415778"/>
          </a:xfrm>
        </p:grpSpPr>
        <p:sp>
          <p:nvSpPr>
            <p:cNvPr id="67" name="TextBox 66">
              <a:extLst>
                <a:ext uri="{FF2B5EF4-FFF2-40B4-BE49-F238E27FC236}">
                  <a16:creationId xmlns:a16="http://schemas.microsoft.com/office/drawing/2014/main" id="{91A2A687-C645-1946-A8C5-1E1C9C3DF3D2}"/>
                </a:ext>
              </a:extLst>
            </p:cNvPr>
            <p:cNvSpPr txBox="1"/>
            <p:nvPr/>
          </p:nvSpPr>
          <p:spPr>
            <a:xfrm>
              <a:off x="12833034" y="7123800"/>
              <a:ext cx="9878618" cy="476944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68" name="Rectangle 67">
              <a:extLst>
                <a:ext uri="{FF2B5EF4-FFF2-40B4-BE49-F238E27FC236}">
                  <a16:creationId xmlns:a16="http://schemas.microsoft.com/office/drawing/2014/main" id="{9845A534-D792-D541-9223-60C5CC5EB736}"/>
                </a:ext>
              </a:extLst>
            </p:cNvPr>
            <p:cNvSpPr/>
            <p:nvPr/>
          </p:nvSpPr>
          <p:spPr>
            <a:xfrm>
              <a:off x="12826393" y="6477469"/>
              <a:ext cx="5582023"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a:t>
              </a:r>
            </a:p>
          </p:txBody>
        </p:sp>
      </p:grpSp>
      <p:sp>
        <p:nvSpPr>
          <p:cNvPr id="2" name="Picture Placeholder 1">
            <a:extLst>
              <a:ext uri="{FF2B5EF4-FFF2-40B4-BE49-F238E27FC236}">
                <a16:creationId xmlns:a16="http://schemas.microsoft.com/office/drawing/2014/main" id="{E47AE880-12DB-724B-A344-D80B8DE4A88E}"/>
              </a:ext>
            </a:extLst>
          </p:cNvPr>
          <p:cNvSpPr>
            <a:spLocks noGrp="1"/>
          </p:cNvSpPr>
          <p:nvPr>
            <p:ph type="pic" sz="quarter" idx="14"/>
          </p:nvPr>
        </p:nvSpPr>
        <p:spPr/>
      </p:sp>
    </p:spTree>
    <p:extLst>
      <p:ext uri="{BB962C8B-B14F-4D97-AF65-F5344CB8AC3E}">
        <p14:creationId xmlns:p14="http://schemas.microsoft.com/office/powerpoint/2010/main" val="3422898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1102">
            <a:extLst>
              <a:ext uri="{FF2B5EF4-FFF2-40B4-BE49-F238E27FC236}">
                <a16:creationId xmlns:a16="http://schemas.microsoft.com/office/drawing/2014/main" id="{36FD2767-FD86-8446-B182-47AF62C5445A}"/>
              </a:ext>
            </a:extLst>
          </p:cNvPr>
          <p:cNvGrpSpPr/>
          <p:nvPr/>
        </p:nvGrpSpPr>
        <p:grpSpPr>
          <a:xfrm>
            <a:off x="15168843" y="1576987"/>
            <a:ext cx="12040054" cy="17836318"/>
            <a:chOff x="0" y="0"/>
            <a:chExt cx="6591304" cy="9765730"/>
          </a:xfrm>
        </p:grpSpPr>
        <p:pic>
          <p:nvPicPr>
            <p:cNvPr id="28" name="Mini-iPad-B&amp;W-Mockup.png">
              <a:extLst>
                <a:ext uri="{FF2B5EF4-FFF2-40B4-BE49-F238E27FC236}">
                  <a16:creationId xmlns:a16="http://schemas.microsoft.com/office/drawing/2014/main" id="{6B15B784-29BD-E046-9D32-BC34F5D00BF8}"/>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29" name="Shape 1101">
              <a:extLst>
                <a:ext uri="{FF2B5EF4-FFF2-40B4-BE49-F238E27FC236}">
                  <a16:creationId xmlns:a16="http://schemas.microsoft.com/office/drawing/2014/main" id="{E39BC105-4ED6-2949-A500-F87AC896F0B2}"/>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876182">
                <a:defRPr sz="4000">
                  <a:solidFill>
                    <a:srgbClr val="FFFFFF"/>
                  </a:solidFill>
                  <a:effectLst>
                    <a:outerShdw blurRad="38100" dist="12700" dir="5400000" rotWithShape="0">
                      <a:srgbClr val="000000">
                        <a:alpha val="50000"/>
                      </a:srgbClr>
                    </a:outerShdw>
                  </a:effectLst>
                </a:defRPr>
              </a:pPr>
              <a:endParaRPr sz="5998" dirty="0">
                <a:latin typeface="Lato Regular" charset="0"/>
              </a:endParaRPr>
            </a:p>
          </p:txBody>
        </p:sp>
      </p:grpSp>
      <p:grpSp>
        <p:nvGrpSpPr>
          <p:cNvPr id="30" name="Group 29">
            <a:extLst>
              <a:ext uri="{FF2B5EF4-FFF2-40B4-BE49-F238E27FC236}">
                <a16:creationId xmlns:a16="http://schemas.microsoft.com/office/drawing/2014/main" id="{7BDCC680-6CD7-5844-80FB-A17E82B75AD7}"/>
              </a:ext>
            </a:extLst>
          </p:cNvPr>
          <p:cNvGrpSpPr/>
          <p:nvPr/>
        </p:nvGrpSpPr>
        <p:grpSpPr>
          <a:xfrm>
            <a:off x="1567544" y="1576987"/>
            <a:ext cx="9346038" cy="1303534"/>
            <a:chOff x="5485493" y="1531689"/>
            <a:chExt cx="9346038" cy="1303534"/>
          </a:xfrm>
        </p:grpSpPr>
        <p:sp>
          <p:nvSpPr>
            <p:cNvPr id="31" name="TextBox 30">
              <a:extLst>
                <a:ext uri="{FF2B5EF4-FFF2-40B4-BE49-F238E27FC236}">
                  <a16:creationId xmlns:a16="http://schemas.microsoft.com/office/drawing/2014/main" id="{6BB16C8B-2E2C-5B4D-B37F-8B0630AF9A0F}"/>
                </a:ext>
              </a:extLst>
            </p:cNvPr>
            <p:cNvSpPr txBox="1"/>
            <p:nvPr/>
          </p:nvSpPr>
          <p:spPr>
            <a:xfrm>
              <a:off x="5485493" y="1531689"/>
              <a:ext cx="934603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Tablet Preview Sample</a:t>
              </a:r>
            </a:p>
          </p:txBody>
        </p:sp>
        <p:sp>
          <p:nvSpPr>
            <p:cNvPr id="32" name="Rectangle 31">
              <a:extLst>
                <a:ext uri="{FF2B5EF4-FFF2-40B4-BE49-F238E27FC236}">
                  <a16:creationId xmlns:a16="http://schemas.microsoft.com/office/drawing/2014/main" id="{27CA26B4-65D7-5C43-8EA0-AAEAAD9F62C0}"/>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3" name="Group 2">
            <a:extLst>
              <a:ext uri="{FF2B5EF4-FFF2-40B4-BE49-F238E27FC236}">
                <a16:creationId xmlns:a16="http://schemas.microsoft.com/office/drawing/2014/main" id="{0E0BAE6C-B16D-4F48-82B4-E0E3228270C4}"/>
              </a:ext>
            </a:extLst>
          </p:cNvPr>
          <p:cNvGrpSpPr/>
          <p:nvPr/>
        </p:nvGrpSpPr>
        <p:grpSpPr>
          <a:xfrm>
            <a:off x="1567544" y="7572623"/>
            <a:ext cx="11495313" cy="4566390"/>
            <a:chOff x="3783406" y="7211530"/>
            <a:chExt cx="11495313" cy="4566390"/>
          </a:xfrm>
        </p:grpSpPr>
        <p:grpSp>
          <p:nvGrpSpPr>
            <p:cNvPr id="34" name="Group 33">
              <a:extLst>
                <a:ext uri="{FF2B5EF4-FFF2-40B4-BE49-F238E27FC236}">
                  <a16:creationId xmlns:a16="http://schemas.microsoft.com/office/drawing/2014/main" id="{25582FFF-1F55-3F40-9597-93FF695E9563}"/>
                </a:ext>
              </a:extLst>
            </p:cNvPr>
            <p:cNvGrpSpPr/>
            <p:nvPr/>
          </p:nvGrpSpPr>
          <p:grpSpPr>
            <a:xfrm>
              <a:off x="3783406" y="7211530"/>
              <a:ext cx="11495313" cy="3010260"/>
              <a:chOff x="-285086" y="12521101"/>
              <a:chExt cx="11495313" cy="3010260"/>
            </a:xfrm>
          </p:grpSpPr>
          <p:sp>
            <p:nvSpPr>
              <p:cNvPr id="50" name="Subtitle 2">
                <a:extLst>
                  <a:ext uri="{FF2B5EF4-FFF2-40B4-BE49-F238E27FC236}">
                    <a16:creationId xmlns:a16="http://schemas.microsoft.com/office/drawing/2014/main" id="{9D9D1561-5A88-DF44-9446-3F9BC207F064}"/>
                  </a:ext>
                </a:extLst>
              </p:cNvPr>
              <p:cNvSpPr txBox="1">
                <a:spLocks/>
              </p:cNvSpPr>
              <p:nvPr/>
            </p:nvSpPr>
            <p:spPr>
              <a:xfrm>
                <a:off x="-285086" y="13167432"/>
                <a:ext cx="11495313" cy="23639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we provide services to help you improve your online visibility, what makes us unique is our real time reporting system, which provides you with up to the minute.</a:t>
                </a:r>
              </a:p>
            </p:txBody>
          </p:sp>
          <p:sp>
            <p:nvSpPr>
              <p:cNvPr id="51" name="Rectangle 50">
                <a:extLst>
                  <a:ext uri="{FF2B5EF4-FFF2-40B4-BE49-F238E27FC236}">
                    <a16:creationId xmlns:a16="http://schemas.microsoft.com/office/drawing/2014/main" id="{7BA29CEC-849A-B241-A999-49439F49DA9E}"/>
                  </a:ext>
                </a:extLst>
              </p:cNvPr>
              <p:cNvSpPr/>
              <p:nvPr/>
            </p:nvSpPr>
            <p:spPr>
              <a:xfrm>
                <a:off x="-176722" y="12521101"/>
                <a:ext cx="5582023" cy="646331"/>
              </a:xfrm>
              <a:prstGeom prst="rect">
                <a:avLst/>
              </a:prstGeom>
            </p:spPr>
            <p:txBody>
              <a:bodyPr wrap="square">
                <a:spAutoFit/>
              </a:bodyPr>
              <a:lstStyle/>
              <a:p>
                <a:r>
                  <a:rPr lang="en-US" dirty="0">
                    <a:solidFill>
                      <a:schemeClr val="tx2"/>
                    </a:solidFill>
                    <a:latin typeface="Poppins Medium" pitchFamily="2" charset="77"/>
                    <a:ea typeface="Montserrat" charset="0"/>
                    <a:cs typeface="Poppins Medium" pitchFamily="2" charset="77"/>
                  </a:rPr>
                  <a:t>Write Your Title</a:t>
                </a:r>
              </a:p>
            </p:txBody>
          </p:sp>
        </p:grpSp>
        <p:grpSp>
          <p:nvGrpSpPr>
            <p:cNvPr id="2" name="Group 1">
              <a:extLst>
                <a:ext uri="{FF2B5EF4-FFF2-40B4-BE49-F238E27FC236}">
                  <a16:creationId xmlns:a16="http://schemas.microsoft.com/office/drawing/2014/main" id="{49478B19-7F93-124A-9563-EC1018AE5E3E}"/>
                </a:ext>
              </a:extLst>
            </p:cNvPr>
            <p:cNvGrpSpPr/>
            <p:nvPr/>
          </p:nvGrpSpPr>
          <p:grpSpPr>
            <a:xfrm>
              <a:off x="3977065" y="11051560"/>
              <a:ext cx="5686495" cy="726360"/>
              <a:chOff x="3977065" y="12580724"/>
              <a:chExt cx="5686495" cy="726360"/>
            </a:xfrm>
          </p:grpSpPr>
          <p:grpSp>
            <p:nvGrpSpPr>
              <p:cNvPr id="35" name="Group 34">
                <a:extLst>
                  <a:ext uri="{FF2B5EF4-FFF2-40B4-BE49-F238E27FC236}">
                    <a16:creationId xmlns:a16="http://schemas.microsoft.com/office/drawing/2014/main" id="{E73E43DB-3E34-1F42-A268-E4A87B0141F4}"/>
                  </a:ext>
                </a:extLst>
              </p:cNvPr>
              <p:cNvGrpSpPr/>
              <p:nvPr/>
            </p:nvGrpSpPr>
            <p:grpSpPr>
              <a:xfrm>
                <a:off x="3977065" y="12580725"/>
                <a:ext cx="715617" cy="715617"/>
                <a:chOff x="2328163" y="5982296"/>
                <a:chExt cx="715617" cy="715617"/>
              </a:xfrm>
            </p:grpSpPr>
            <p:sp>
              <p:nvSpPr>
                <p:cNvPr id="46" name="Oval 45">
                  <a:extLst>
                    <a:ext uri="{FF2B5EF4-FFF2-40B4-BE49-F238E27FC236}">
                      <a16:creationId xmlns:a16="http://schemas.microsoft.com/office/drawing/2014/main" id="{4DEBA457-E187-F04F-9E6D-70635E455DE3}"/>
                    </a:ext>
                  </a:extLst>
                </p:cNvPr>
                <p:cNvSpPr/>
                <p:nvPr/>
              </p:nvSpPr>
              <p:spPr>
                <a:xfrm>
                  <a:off x="2328163" y="5982296"/>
                  <a:ext cx="715617" cy="71561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AAA75E68-35AC-D946-910A-F45570D60AF5}"/>
                    </a:ext>
                  </a:extLst>
                </p:cNvPr>
                <p:cNvGrpSpPr/>
                <p:nvPr/>
              </p:nvGrpSpPr>
              <p:grpSpPr>
                <a:xfrm>
                  <a:off x="2580746" y="6319727"/>
                  <a:ext cx="299660" cy="159558"/>
                  <a:chOff x="3082436" y="1989275"/>
                  <a:chExt cx="3644331" cy="1940468"/>
                </a:xfrm>
                <a:solidFill>
                  <a:schemeClr val="bg1"/>
                </a:solidFill>
              </p:grpSpPr>
              <p:sp>
                <p:nvSpPr>
                  <p:cNvPr id="48" name="Rectangle 47">
                    <a:extLst>
                      <a:ext uri="{FF2B5EF4-FFF2-40B4-BE49-F238E27FC236}">
                        <a16:creationId xmlns:a16="http://schemas.microsoft.com/office/drawing/2014/main" id="{59D71852-AC5C-914F-B4A2-F5DB2776192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9" name="Rectangle 48">
                    <a:extLst>
                      <a:ext uri="{FF2B5EF4-FFF2-40B4-BE49-F238E27FC236}">
                        <a16:creationId xmlns:a16="http://schemas.microsoft.com/office/drawing/2014/main" id="{0C169429-0B6C-A34A-8707-195122CD7CF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36" name="Group 35">
                <a:extLst>
                  <a:ext uri="{FF2B5EF4-FFF2-40B4-BE49-F238E27FC236}">
                    <a16:creationId xmlns:a16="http://schemas.microsoft.com/office/drawing/2014/main" id="{B2E10AF2-2035-764A-AB1C-03F829436D9A}"/>
                  </a:ext>
                </a:extLst>
              </p:cNvPr>
              <p:cNvGrpSpPr/>
              <p:nvPr/>
            </p:nvGrpSpPr>
            <p:grpSpPr>
              <a:xfrm>
                <a:off x="6462504" y="12580724"/>
                <a:ext cx="715617" cy="715617"/>
                <a:chOff x="2328163" y="5982296"/>
                <a:chExt cx="715617" cy="715617"/>
              </a:xfrm>
            </p:grpSpPr>
            <p:sp>
              <p:nvSpPr>
                <p:cNvPr id="42" name="Oval 41">
                  <a:extLst>
                    <a:ext uri="{FF2B5EF4-FFF2-40B4-BE49-F238E27FC236}">
                      <a16:creationId xmlns:a16="http://schemas.microsoft.com/office/drawing/2014/main" id="{A76F0520-C829-0B42-B8C0-4D0C4D91768C}"/>
                    </a:ext>
                  </a:extLst>
                </p:cNvPr>
                <p:cNvSpPr/>
                <p:nvPr/>
              </p:nvSpPr>
              <p:spPr>
                <a:xfrm>
                  <a:off x="2328163" y="5982296"/>
                  <a:ext cx="715617" cy="71561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10DC62E-A352-A140-B757-DBE24332A969}"/>
                    </a:ext>
                  </a:extLst>
                </p:cNvPr>
                <p:cNvGrpSpPr/>
                <p:nvPr/>
              </p:nvGrpSpPr>
              <p:grpSpPr>
                <a:xfrm>
                  <a:off x="2580746" y="6319727"/>
                  <a:ext cx="299660" cy="159558"/>
                  <a:chOff x="3082436" y="1989275"/>
                  <a:chExt cx="3644331" cy="1940468"/>
                </a:xfrm>
                <a:solidFill>
                  <a:schemeClr val="bg1"/>
                </a:solidFill>
              </p:grpSpPr>
              <p:sp>
                <p:nvSpPr>
                  <p:cNvPr id="44" name="Rectangle 43">
                    <a:extLst>
                      <a:ext uri="{FF2B5EF4-FFF2-40B4-BE49-F238E27FC236}">
                        <a16:creationId xmlns:a16="http://schemas.microsoft.com/office/drawing/2014/main" id="{C956B643-63B2-9F44-BB42-8123B1C1C77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5" name="Rectangle 44">
                    <a:extLst>
                      <a:ext uri="{FF2B5EF4-FFF2-40B4-BE49-F238E27FC236}">
                        <a16:creationId xmlns:a16="http://schemas.microsoft.com/office/drawing/2014/main" id="{6EEBB8D3-C908-7946-A0BE-6CE578405FC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37" name="Group 36">
                <a:extLst>
                  <a:ext uri="{FF2B5EF4-FFF2-40B4-BE49-F238E27FC236}">
                    <a16:creationId xmlns:a16="http://schemas.microsoft.com/office/drawing/2014/main" id="{C06076EF-3281-DF4E-9EE0-7552B54DDB3D}"/>
                  </a:ext>
                </a:extLst>
              </p:cNvPr>
              <p:cNvGrpSpPr/>
              <p:nvPr/>
            </p:nvGrpSpPr>
            <p:grpSpPr>
              <a:xfrm>
                <a:off x="8947943" y="12591467"/>
                <a:ext cx="715617" cy="715617"/>
                <a:chOff x="2328163" y="5982296"/>
                <a:chExt cx="715617" cy="715617"/>
              </a:xfrm>
            </p:grpSpPr>
            <p:sp>
              <p:nvSpPr>
                <p:cNvPr id="38" name="Oval 37">
                  <a:extLst>
                    <a:ext uri="{FF2B5EF4-FFF2-40B4-BE49-F238E27FC236}">
                      <a16:creationId xmlns:a16="http://schemas.microsoft.com/office/drawing/2014/main" id="{06DE491C-D139-5E4C-8A62-682619B43DED}"/>
                    </a:ext>
                  </a:extLst>
                </p:cNvPr>
                <p:cNvSpPr/>
                <p:nvPr/>
              </p:nvSpPr>
              <p:spPr>
                <a:xfrm>
                  <a:off x="2328163" y="5982296"/>
                  <a:ext cx="715617" cy="71561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87C15BA-C46A-CC4C-B864-3CE1E1BBF09D}"/>
                    </a:ext>
                  </a:extLst>
                </p:cNvPr>
                <p:cNvGrpSpPr/>
                <p:nvPr/>
              </p:nvGrpSpPr>
              <p:grpSpPr>
                <a:xfrm>
                  <a:off x="2580746" y="6319727"/>
                  <a:ext cx="299660" cy="159558"/>
                  <a:chOff x="3082436" y="1989275"/>
                  <a:chExt cx="3644331" cy="1940468"/>
                </a:xfrm>
                <a:solidFill>
                  <a:schemeClr val="bg1"/>
                </a:solidFill>
              </p:grpSpPr>
              <p:sp>
                <p:nvSpPr>
                  <p:cNvPr id="40" name="Rectangle 39">
                    <a:extLst>
                      <a:ext uri="{FF2B5EF4-FFF2-40B4-BE49-F238E27FC236}">
                        <a16:creationId xmlns:a16="http://schemas.microsoft.com/office/drawing/2014/main" id="{C9E86F5F-A519-3544-87A7-3A3140FB919A}"/>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1" name="Rectangle 40">
                    <a:extLst>
                      <a:ext uri="{FF2B5EF4-FFF2-40B4-BE49-F238E27FC236}">
                        <a16:creationId xmlns:a16="http://schemas.microsoft.com/office/drawing/2014/main" id="{0A9C0FA0-44F5-8645-B886-87168A16B3B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grpSp>
      <p:sp>
        <p:nvSpPr>
          <p:cNvPr id="4" name="Picture Placeholder 3">
            <a:extLst>
              <a:ext uri="{FF2B5EF4-FFF2-40B4-BE49-F238E27FC236}">
                <a16:creationId xmlns:a16="http://schemas.microsoft.com/office/drawing/2014/main" id="{25A89CD2-DE5F-134F-B78E-93B2B4FC1BA8}"/>
              </a:ext>
            </a:extLst>
          </p:cNvPr>
          <p:cNvSpPr>
            <a:spLocks noGrp="1"/>
          </p:cNvSpPr>
          <p:nvPr>
            <p:ph type="pic" sz="quarter" idx="16"/>
          </p:nvPr>
        </p:nvSpPr>
        <p:spPr/>
      </p:sp>
    </p:spTree>
    <p:extLst>
      <p:ext uri="{BB962C8B-B14F-4D97-AF65-F5344CB8AC3E}">
        <p14:creationId xmlns:p14="http://schemas.microsoft.com/office/powerpoint/2010/main" val="3992916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968870D-B9DB-4640-99E7-D7A94BC805ED}"/>
              </a:ext>
            </a:extLst>
          </p:cNvPr>
          <p:cNvSpPr>
            <a:spLocks noGrp="1"/>
          </p:cNvSpPr>
          <p:nvPr>
            <p:ph type="pic" sz="quarter" idx="14"/>
          </p:nvPr>
        </p:nvSpPr>
        <p:spPr/>
      </p:sp>
      <p:sp>
        <p:nvSpPr>
          <p:cNvPr id="46" name="Rectangle 45">
            <a:extLst>
              <a:ext uri="{FF2B5EF4-FFF2-40B4-BE49-F238E27FC236}">
                <a16:creationId xmlns:a16="http://schemas.microsoft.com/office/drawing/2014/main" id="{2022A211-CC14-3947-8EF1-39F6D7FAD360}"/>
              </a:ext>
            </a:extLst>
          </p:cNvPr>
          <p:cNvSpPr/>
          <p:nvPr/>
        </p:nvSpPr>
        <p:spPr>
          <a:xfrm>
            <a:off x="0" y="6858000"/>
            <a:ext cx="2437765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077DCBCB-DDD5-BD47-A098-AB8EBB173828}"/>
              </a:ext>
            </a:extLst>
          </p:cNvPr>
          <p:cNvPicPr>
            <a:picLocks noChangeAspect="1"/>
          </p:cNvPicPr>
          <p:nvPr/>
        </p:nvPicPr>
        <p:blipFill rotWithShape="1">
          <a:blip r:embed="rId2"/>
          <a:srcRect l="4792" t="12636" r="6089" b="14423"/>
          <a:stretch/>
        </p:blipFill>
        <p:spPr>
          <a:xfrm>
            <a:off x="-5181039" y="1482534"/>
            <a:ext cx="17629864" cy="11230124"/>
          </a:xfrm>
          <a:prstGeom prst="rect">
            <a:avLst/>
          </a:prstGeom>
        </p:spPr>
      </p:pic>
      <p:grpSp>
        <p:nvGrpSpPr>
          <p:cNvPr id="7" name="Group 6">
            <a:extLst>
              <a:ext uri="{FF2B5EF4-FFF2-40B4-BE49-F238E27FC236}">
                <a16:creationId xmlns:a16="http://schemas.microsoft.com/office/drawing/2014/main" id="{6C0EE97C-4A00-D040-B6BF-D1ECC550A371}"/>
              </a:ext>
            </a:extLst>
          </p:cNvPr>
          <p:cNvGrpSpPr/>
          <p:nvPr/>
        </p:nvGrpSpPr>
        <p:grpSpPr>
          <a:xfrm>
            <a:off x="12448825" y="1576987"/>
            <a:ext cx="10729782" cy="3922805"/>
            <a:chOff x="11923151" y="1576987"/>
            <a:chExt cx="10729782" cy="3922805"/>
          </a:xfrm>
        </p:grpSpPr>
        <p:grpSp>
          <p:nvGrpSpPr>
            <p:cNvPr id="23" name="Group 22">
              <a:extLst>
                <a:ext uri="{FF2B5EF4-FFF2-40B4-BE49-F238E27FC236}">
                  <a16:creationId xmlns:a16="http://schemas.microsoft.com/office/drawing/2014/main" id="{DAF51837-5B1B-084F-9358-A4B5A35E4CD4}"/>
                </a:ext>
              </a:extLst>
            </p:cNvPr>
            <p:cNvGrpSpPr/>
            <p:nvPr/>
          </p:nvGrpSpPr>
          <p:grpSpPr>
            <a:xfrm>
              <a:off x="12021121" y="1576987"/>
              <a:ext cx="10631812" cy="1303534"/>
              <a:chOff x="5485493" y="1531689"/>
              <a:chExt cx="10631812" cy="1303534"/>
            </a:xfrm>
          </p:grpSpPr>
          <p:sp>
            <p:nvSpPr>
              <p:cNvPr id="24" name="TextBox 23">
                <a:extLst>
                  <a:ext uri="{FF2B5EF4-FFF2-40B4-BE49-F238E27FC236}">
                    <a16:creationId xmlns:a16="http://schemas.microsoft.com/office/drawing/2014/main" id="{596B9021-DDB0-8D45-8D35-88C3E5ACF76A}"/>
                  </a:ext>
                </a:extLst>
              </p:cNvPr>
              <p:cNvSpPr txBox="1"/>
              <p:nvPr/>
            </p:nvSpPr>
            <p:spPr>
              <a:xfrm>
                <a:off x="5485493" y="1531689"/>
                <a:ext cx="10631812"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Laptop Preview Sample</a:t>
                </a:r>
              </a:p>
            </p:txBody>
          </p:sp>
          <p:sp>
            <p:nvSpPr>
              <p:cNvPr id="25" name="Rectangle 24">
                <a:extLst>
                  <a:ext uri="{FF2B5EF4-FFF2-40B4-BE49-F238E27FC236}">
                    <a16:creationId xmlns:a16="http://schemas.microsoft.com/office/drawing/2014/main" id="{52DD0897-965A-394F-890E-B1AED4CC5397}"/>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56" name="Subtitle 2">
              <a:extLst>
                <a:ext uri="{FF2B5EF4-FFF2-40B4-BE49-F238E27FC236}">
                  <a16:creationId xmlns:a16="http://schemas.microsoft.com/office/drawing/2014/main" id="{AA807AB4-DA61-9548-8EF8-8892BBAE4D8A}"/>
                </a:ext>
              </a:extLst>
            </p:cNvPr>
            <p:cNvSpPr txBox="1">
              <a:spLocks/>
            </p:cNvSpPr>
            <p:nvPr/>
          </p:nvSpPr>
          <p:spPr>
            <a:xfrm>
              <a:off x="11923151" y="3687296"/>
              <a:ext cx="10631812"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Whether you are a low budget start-up or an established small business, we provide services to help you improve your online visibility, what makes us unique is our real time reporting system.</a:t>
              </a:r>
            </a:p>
          </p:txBody>
        </p:sp>
      </p:grpSp>
      <p:sp>
        <p:nvSpPr>
          <p:cNvPr id="3" name="Picture Placeholder 2">
            <a:extLst>
              <a:ext uri="{FF2B5EF4-FFF2-40B4-BE49-F238E27FC236}">
                <a16:creationId xmlns:a16="http://schemas.microsoft.com/office/drawing/2014/main" id="{1E3C2253-9432-6543-BD36-820F48C112B8}"/>
              </a:ext>
            </a:extLst>
          </p:cNvPr>
          <p:cNvSpPr>
            <a:spLocks noGrp="1"/>
          </p:cNvSpPr>
          <p:nvPr>
            <p:ph type="pic" sz="quarter" idx="16"/>
          </p:nvPr>
        </p:nvSpPr>
        <p:spPr/>
      </p:sp>
    </p:spTree>
    <p:extLst>
      <p:ext uri="{BB962C8B-B14F-4D97-AF65-F5344CB8AC3E}">
        <p14:creationId xmlns:p14="http://schemas.microsoft.com/office/powerpoint/2010/main" val="3552487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41250E-60BB-184A-907E-0E4B07C80E51}"/>
              </a:ext>
            </a:extLst>
          </p:cNvPr>
          <p:cNvSpPr>
            <a:spLocks noGrp="1"/>
          </p:cNvSpPr>
          <p:nvPr>
            <p:ph type="pic" sz="quarter" idx="14"/>
          </p:nvPr>
        </p:nvSpPr>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5088164" y="5985698"/>
            <a:ext cx="14201322" cy="1744604"/>
            <a:chOff x="5088161" y="5620927"/>
            <a:chExt cx="14201322"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5088161" y="5620927"/>
              <a:ext cx="14201322"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Diagram &amp; Process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2702710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Four Departments Analytics</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 name="Group 1">
            <a:extLst>
              <a:ext uri="{FF2B5EF4-FFF2-40B4-BE49-F238E27FC236}">
                <a16:creationId xmlns:a16="http://schemas.microsoft.com/office/drawing/2014/main" id="{55B0B251-0D27-0647-ADE4-91B1EAD5CC2C}"/>
              </a:ext>
            </a:extLst>
          </p:cNvPr>
          <p:cNvGrpSpPr/>
          <p:nvPr/>
        </p:nvGrpSpPr>
        <p:grpSpPr>
          <a:xfrm>
            <a:off x="1491722" y="4598776"/>
            <a:ext cx="21395161" cy="6944546"/>
            <a:chOff x="1491722" y="4788858"/>
            <a:chExt cx="21395161" cy="6944546"/>
          </a:xfrm>
        </p:grpSpPr>
        <p:sp>
          <p:nvSpPr>
            <p:cNvPr id="39" name="Hexagon 38">
              <a:extLst>
                <a:ext uri="{FF2B5EF4-FFF2-40B4-BE49-F238E27FC236}">
                  <a16:creationId xmlns:a16="http://schemas.microsoft.com/office/drawing/2014/main" id="{4CA79902-503B-B34F-89C6-B93105A6EB29}"/>
                </a:ext>
              </a:extLst>
            </p:cNvPr>
            <p:cNvSpPr/>
            <p:nvPr/>
          </p:nvSpPr>
          <p:spPr>
            <a:xfrm>
              <a:off x="6951548" y="4788858"/>
              <a:ext cx="3792634" cy="326951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0FFFEB00-44AB-9B4C-B3F5-BA76BEF69328}"/>
                </a:ext>
              </a:extLst>
            </p:cNvPr>
            <p:cNvSpPr/>
            <p:nvPr/>
          </p:nvSpPr>
          <p:spPr>
            <a:xfrm>
              <a:off x="13633468" y="4788858"/>
              <a:ext cx="3792634" cy="326951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a:extLst>
                <a:ext uri="{FF2B5EF4-FFF2-40B4-BE49-F238E27FC236}">
                  <a16:creationId xmlns:a16="http://schemas.microsoft.com/office/drawing/2014/main" id="{9E46CD07-481C-464E-8DA6-A9403B44CD28}"/>
                </a:ext>
              </a:extLst>
            </p:cNvPr>
            <p:cNvSpPr/>
            <p:nvPr/>
          </p:nvSpPr>
          <p:spPr>
            <a:xfrm>
              <a:off x="6951548" y="8463892"/>
              <a:ext cx="3792634" cy="3269512"/>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a:extLst>
                <a:ext uri="{FF2B5EF4-FFF2-40B4-BE49-F238E27FC236}">
                  <a16:creationId xmlns:a16="http://schemas.microsoft.com/office/drawing/2014/main" id="{250432BA-B395-A247-8E2B-C247A7F1CAD4}"/>
                </a:ext>
              </a:extLst>
            </p:cNvPr>
            <p:cNvSpPr/>
            <p:nvPr/>
          </p:nvSpPr>
          <p:spPr>
            <a:xfrm>
              <a:off x="13633468" y="8463892"/>
              <a:ext cx="3792634" cy="3269512"/>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a:extLst>
                <a:ext uri="{FF2B5EF4-FFF2-40B4-BE49-F238E27FC236}">
                  <a16:creationId xmlns:a16="http://schemas.microsoft.com/office/drawing/2014/main" id="{59CEBE25-3D39-7641-AAD2-AD14343C812B}"/>
                </a:ext>
              </a:extLst>
            </p:cNvPr>
            <p:cNvSpPr/>
            <p:nvPr/>
          </p:nvSpPr>
          <p:spPr>
            <a:xfrm>
              <a:off x="10292508" y="6626375"/>
              <a:ext cx="3792634" cy="3269512"/>
            </a:xfrm>
            <a:prstGeom prst="hexagon">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A741A3E-F7F4-DE45-BF56-9D6D91E2C0E5}"/>
                </a:ext>
              </a:extLst>
            </p:cNvPr>
            <p:cNvSpPr/>
            <p:nvPr/>
          </p:nvSpPr>
          <p:spPr>
            <a:xfrm>
              <a:off x="7854982" y="5611294"/>
              <a:ext cx="1985764" cy="1631216"/>
            </a:xfrm>
            <a:prstGeom prst="rect">
              <a:avLst/>
            </a:prstGeom>
          </p:spPr>
          <p:txBody>
            <a:bodyPr wrap="square">
              <a:spAutoFit/>
            </a:bodyPr>
            <a:lstStyle/>
            <a:p>
              <a:pPr algn="ctr"/>
              <a:r>
                <a:rPr lang="en-US" sz="10000" b="1" dirty="0">
                  <a:solidFill>
                    <a:schemeClr val="bg1"/>
                  </a:solidFill>
                  <a:latin typeface="Lato" panose="020F0502020204030203" pitchFamily="34" charset="0"/>
                  <a:ea typeface="Lato" panose="020F0502020204030203" pitchFamily="34" charset="0"/>
                  <a:cs typeface="Lato" panose="020F0502020204030203" pitchFamily="34" charset="0"/>
                </a:rPr>
                <a:t>A</a:t>
              </a:r>
            </a:p>
          </p:txBody>
        </p:sp>
        <p:sp>
          <p:nvSpPr>
            <p:cNvPr id="36" name="Rectangle 35">
              <a:extLst>
                <a:ext uri="{FF2B5EF4-FFF2-40B4-BE49-F238E27FC236}">
                  <a16:creationId xmlns:a16="http://schemas.microsoft.com/office/drawing/2014/main" id="{D0E181B1-4F66-8A44-A7C1-A3327727D72F}"/>
                </a:ext>
              </a:extLst>
            </p:cNvPr>
            <p:cNvSpPr/>
            <p:nvPr/>
          </p:nvSpPr>
          <p:spPr>
            <a:xfrm>
              <a:off x="14536904" y="5611294"/>
              <a:ext cx="1985764" cy="1631216"/>
            </a:xfrm>
            <a:prstGeom prst="rect">
              <a:avLst/>
            </a:prstGeom>
          </p:spPr>
          <p:txBody>
            <a:bodyPr wrap="square">
              <a:spAutoFit/>
            </a:bodyPr>
            <a:lstStyle/>
            <a:p>
              <a:pPr algn="ctr"/>
              <a:r>
                <a:rPr lang="en-US" sz="10000" b="1" dirty="0">
                  <a:solidFill>
                    <a:schemeClr val="bg1"/>
                  </a:solidFill>
                  <a:latin typeface="Lato" panose="020F0502020204030203" pitchFamily="34" charset="0"/>
                  <a:ea typeface="Lato" panose="020F0502020204030203" pitchFamily="34" charset="0"/>
                  <a:cs typeface="Lato" panose="020F0502020204030203" pitchFamily="34" charset="0"/>
                </a:rPr>
                <a:t>C</a:t>
              </a:r>
            </a:p>
          </p:txBody>
        </p:sp>
        <p:sp>
          <p:nvSpPr>
            <p:cNvPr id="37" name="Rectangle 36">
              <a:extLst>
                <a:ext uri="{FF2B5EF4-FFF2-40B4-BE49-F238E27FC236}">
                  <a16:creationId xmlns:a16="http://schemas.microsoft.com/office/drawing/2014/main" id="{1C12B7EF-BBE1-F248-880A-E8F201FB9A2F}"/>
                </a:ext>
              </a:extLst>
            </p:cNvPr>
            <p:cNvSpPr/>
            <p:nvPr/>
          </p:nvSpPr>
          <p:spPr>
            <a:xfrm>
              <a:off x="7854982" y="9308630"/>
              <a:ext cx="1985764" cy="1631216"/>
            </a:xfrm>
            <a:prstGeom prst="rect">
              <a:avLst/>
            </a:prstGeom>
          </p:spPr>
          <p:txBody>
            <a:bodyPr wrap="square">
              <a:spAutoFit/>
            </a:bodyPr>
            <a:lstStyle/>
            <a:p>
              <a:pPr algn="ctr"/>
              <a:r>
                <a:rPr lang="en-US" sz="10000" b="1" dirty="0">
                  <a:solidFill>
                    <a:schemeClr val="bg1"/>
                  </a:solidFill>
                  <a:latin typeface="Lato" panose="020F0502020204030203" pitchFamily="34" charset="0"/>
                  <a:ea typeface="Lato" panose="020F0502020204030203" pitchFamily="34" charset="0"/>
                  <a:cs typeface="Lato" panose="020F0502020204030203" pitchFamily="34" charset="0"/>
                </a:rPr>
                <a:t>B</a:t>
              </a:r>
            </a:p>
          </p:txBody>
        </p:sp>
        <p:sp>
          <p:nvSpPr>
            <p:cNvPr id="38" name="Rectangle 37">
              <a:extLst>
                <a:ext uri="{FF2B5EF4-FFF2-40B4-BE49-F238E27FC236}">
                  <a16:creationId xmlns:a16="http://schemas.microsoft.com/office/drawing/2014/main" id="{655F2B71-1FBA-4E43-8895-9E009357936B}"/>
                </a:ext>
              </a:extLst>
            </p:cNvPr>
            <p:cNvSpPr/>
            <p:nvPr/>
          </p:nvSpPr>
          <p:spPr>
            <a:xfrm>
              <a:off x="14536904" y="9308630"/>
              <a:ext cx="1985764" cy="1631216"/>
            </a:xfrm>
            <a:prstGeom prst="rect">
              <a:avLst/>
            </a:prstGeom>
          </p:spPr>
          <p:txBody>
            <a:bodyPr wrap="square">
              <a:spAutoFit/>
            </a:bodyPr>
            <a:lstStyle/>
            <a:p>
              <a:pPr algn="ctr"/>
              <a:r>
                <a:rPr lang="en-US" sz="10000" b="1" dirty="0">
                  <a:solidFill>
                    <a:schemeClr val="bg1"/>
                  </a:solidFill>
                  <a:latin typeface="Lato" panose="020F0502020204030203" pitchFamily="34" charset="0"/>
                  <a:ea typeface="Lato" panose="020F0502020204030203" pitchFamily="34" charset="0"/>
                  <a:cs typeface="Lato" panose="020F0502020204030203" pitchFamily="34" charset="0"/>
                </a:rPr>
                <a:t>D</a:t>
              </a:r>
            </a:p>
          </p:txBody>
        </p:sp>
        <p:sp>
          <p:nvSpPr>
            <p:cNvPr id="32" name="TextBox 31">
              <a:extLst>
                <a:ext uri="{FF2B5EF4-FFF2-40B4-BE49-F238E27FC236}">
                  <a16:creationId xmlns:a16="http://schemas.microsoft.com/office/drawing/2014/main" id="{0AC71079-940E-CA43-A928-FFFEC691E935}"/>
                </a:ext>
              </a:extLst>
            </p:cNvPr>
            <p:cNvSpPr txBox="1"/>
            <p:nvPr/>
          </p:nvSpPr>
          <p:spPr>
            <a:xfrm>
              <a:off x="17877864" y="5733356"/>
              <a:ext cx="5009019" cy="19584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a:t>
              </a:r>
            </a:p>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natural persons.</a:t>
              </a:r>
            </a:p>
          </p:txBody>
        </p:sp>
        <p:sp>
          <p:nvSpPr>
            <p:cNvPr id="33" name="TextBox 32">
              <a:extLst>
                <a:ext uri="{FF2B5EF4-FFF2-40B4-BE49-F238E27FC236}">
                  <a16:creationId xmlns:a16="http://schemas.microsoft.com/office/drawing/2014/main" id="{E59310D9-4C75-9648-813B-DDEFDEE4859B}"/>
                </a:ext>
              </a:extLst>
            </p:cNvPr>
            <p:cNvSpPr txBox="1"/>
            <p:nvPr/>
          </p:nvSpPr>
          <p:spPr>
            <a:xfrm>
              <a:off x="17935936" y="5148581"/>
              <a:ext cx="2079415" cy="584775"/>
            </a:xfrm>
            <a:prstGeom prst="rect">
              <a:avLst/>
            </a:prstGeom>
            <a:noFill/>
          </p:spPr>
          <p:txBody>
            <a:bodyPr wrap="none" rtlCol="0">
              <a:spAutoFit/>
            </a:bodyPr>
            <a:lstStyle/>
            <a:p>
              <a:r>
                <a:rPr lang="en-US" sz="3200" dirty="0">
                  <a:solidFill>
                    <a:schemeClr val="tx2"/>
                  </a:solidFill>
                  <a:latin typeface="Poppins Medium" pitchFamily="2" charset="77"/>
                  <a:ea typeface="Lato" panose="020F0502020204030203" pitchFamily="34" charset="0"/>
                  <a:cs typeface="Poppins Medium" pitchFamily="2" charset="77"/>
                </a:rPr>
                <a:t>Your Title</a:t>
              </a:r>
            </a:p>
          </p:txBody>
        </p:sp>
        <p:sp>
          <p:nvSpPr>
            <p:cNvPr id="30" name="TextBox 29">
              <a:extLst>
                <a:ext uri="{FF2B5EF4-FFF2-40B4-BE49-F238E27FC236}">
                  <a16:creationId xmlns:a16="http://schemas.microsoft.com/office/drawing/2014/main" id="{B5E596B1-6AD6-1D4D-9385-8D3864D1ADAE}"/>
                </a:ext>
              </a:extLst>
            </p:cNvPr>
            <p:cNvSpPr txBox="1"/>
            <p:nvPr/>
          </p:nvSpPr>
          <p:spPr>
            <a:xfrm>
              <a:off x="1491723" y="5733356"/>
              <a:ext cx="5008063" cy="19462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a:t>
              </a:r>
            </a:p>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natural persons.</a:t>
              </a:r>
            </a:p>
          </p:txBody>
        </p:sp>
        <p:sp>
          <p:nvSpPr>
            <p:cNvPr id="31" name="TextBox 30">
              <a:extLst>
                <a:ext uri="{FF2B5EF4-FFF2-40B4-BE49-F238E27FC236}">
                  <a16:creationId xmlns:a16="http://schemas.microsoft.com/office/drawing/2014/main" id="{31172E97-4A8F-9447-A7DD-B6155DD5160B}"/>
                </a:ext>
              </a:extLst>
            </p:cNvPr>
            <p:cNvSpPr txBox="1"/>
            <p:nvPr/>
          </p:nvSpPr>
          <p:spPr>
            <a:xfrm>
              <a:off x="1491722" y="5148581"/>
              <a:ext cx="2079415" cy="584775"/>
            </a:xfrm>
            <a:prstGeom prst="rect">
              <a:avLst/>
            </a:prstGeom>
            <a:noFill/>
          </p:spPr>
          <p:txBody>
            <a:bodyPr wrap="none" rtlCol="0">
              <a:spAutoFit/>
            </a:bodyPr>
            <a:lstStyle/>
            <a:p>
              <a:r>
                <a:rPr lang="en-US" sz="3200" dirty="0">
                  <a:solidFill>
                    <a:schemeClr val="tx2"/>
                  </a:solidFill>
                  <a:latin typeface="Poppins Medium" pitchFamily="2" charset="77"/>
                  <a:ea typeface="Lato" panose="020F0502020204030203" pitchFamily="34" charset="0"/>
                  <a:cs typeface="Poppins Medium" pitchFamily="2" charset="77"/>
                </a:rPr>
                <a:t>Your Title</a:t>
              </a:r>
            </a:p>
          </p:txBody>
        </p:sp>
        <p:sp>
          <p:nvSpPr>
            <p:cNvPr id="28" name="TextBox 27">
              <a:extLst>
                <a:ext uri="{FF2B5EF4-FFF2-40B4-BE49-F238E27FC236}">
                  <a16:creationId xmlns:a16="http://schemas.microsoft.com/office/drawing/2014/main" id="{9C90BA03-6BCC-D042-9A98-A30544D7AA7C}"/>
                </a:ext>
              </a:extLst>
            </p:cNvPr>
            <p:cNvSpPr txBox="1"/>
            <p:nvPr/>
          </p:nvSpPr>
          <p:spPr>
            <a:xfrm>
              <a:off x="17877864" y="9423869"/>
              <a:ext cx="5009019" cy="19462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a:t>
              </a:r>
            </a:p>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natural persons.</a:t>
              </a:r>
            </a:p>
          </p:txBody>
        </p:sp>
        <p:sp>
          <p:nvSpPr>
            <p:cNvPr id="29" name="TextBox 28">
              <a:extLst>
                <a:ext uri="{FF2B5EF4-FFF2-40B4-BE49-F238E27FC236}">
                  <a16:creationId xmlns:a16="http://schemas.microsoft.com/office/drawing/2014/main" id="{4B0B1FA4-52FE-DF48-B8BF-E182378A05AE}"/>
                </a:ext>
              </a:extLst>
            </p:cNvPr>
            <p:cNvSpPr txBox="1"/>
            <p:nvPr/>
          </p:nvSpPr>
          <p:spPr>
            <a:xfrm>
              <a:off x="17877864" y="8839094"/>
              <a:ext cx="2079415" cy="584775"/>
            </a:xfrm>
            <a:prstGeom prst="rect">
              <a:avLst/>
            </a:prstGeom>
            <a:noFill/>
          </p:spPr>
          <p:txBody>
            <a:bodyPr wrap="none" rtlCol="0">
              <a:spAutoFit/>
            </a:bodyPr>
            <a:lstStyle/>
            <a:p>
              <a:r>
                <a:rPr lang="en-US" sz="3200" dirty="0">
                  <a:solidFill>
                    <a:schemeClr val="tx2"/>
                  </a:solidFill>
                  <a:latin typeface="Poppins Medium" pitchFamily="2" charset="77"/>
                  <a:ea typeface="Lato" panose="020F0502020204030203" pitchFamily="34" charset="0"/>
                  <a:cs typeface="Poppins Medium" pitchFamily="2" charset="77"/>
                </a:rPr>
                <a:t>Your Title</a:t>
              </a:r>
            </a:p>
          </p:txBody>
        </p:sp>
        <p:sp>
          <p:nvSpPr>
            <p:cNvPr id="26" name="TextBox 25">
              <a:extLst>
                <a:ext uri="{FF2B5EF4-FFF2-40B4-BE49-F238E27FC236}">
                  <a16:creationId xmlns:a16="http://schemas.microsoft.com/office/drawing/2014/main" id="{952593DC-0E6E-9A48-8ACB-F19E9DDCE554}"/>
                </a:ext>
              </a:extLst>
            </p:cNvPr>
            <p:cNvSpPr txBox="1"/>
            <p:nvPr/>
          </p:nvSpPr>
          <p:spPr>
            <a:xfrm>
              <a:off x="1491723" y="9423869"/>
              <a:ext cx="5008063" cy="19462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A company is an association or collection of individuals.</a:t>
              </a:r>
            </a:p>
            <a:p>
              <a:pPr marL="457200" indent="-457200">
                <a:lnSpc>
                  <a:spcPct val="150000"/>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Whether natural persons.</a:t>
              </a:r>
            </a:p>
          </p:txBody>
        </p:sp>
        <p:sp>
          <p:nvSpPr>
            <p:cNvPr id="27" name="TextBox 26">
              <a:extLst>
                <a:ext uri="{FF2B5EF4-FFF2-40B4-BE49-F238E27FC236}">
                  <a16:creationId xmlns:a16="http://schemas.microsoft.com/office/drawing/2014/main" id="{2103D397-7FF2-1344-9370-133F533C702C}"/>
                </a:ext>
              </a:extLst>
            </p:cNvPr>
            <p:cNvSpPr txBox="1"/>
            <p:nvPr/>
          </p:nvSpPr>
          <p:spPr>
            <a:xfrm>
              <a:off x="1491722" y="8839094"/>
              <a:ext cx="2079415" cy="584775"/>
            </a:xfrm>
            <a:prstGeom prst="rect">
              <a:avLst/>
            </a:prstGeom>
            <a:noFill/>
          </p:spPr>
          <p:txBody>
            <a:bodyPr wrap="none" rtlCol="0">
              <a:spAutoFit/>
            </a:bodyPr>
            <a:lstStyle/>
            <a:p>
              <a:r>
                <a:rPr lang="en-US" sz="3200" dirty="0">
                  <a:solidFill>
                    <a:schemeClr val="tx2"/>
                  </a:solidFill>
                  <a:latin typeface="Poppins Medium" pitchFamily="2" charset="77"/>
                  <a:ea typeface="Lato" panose="020F0502020204030203" pitchFamily="34" charset="0"/>
                  <a:cs typeface="Poppins Medium" pitchFamily="2" charset="77"/>
                </a:rPr>
                <a:t>Your Title</a:t>
              </a:r>
            </a:p>
          </p:txBody>
        </p:sp>
      </p:grpSp>
    </p:spTree>
    <p:extLst>
      <p:ext uri="{BB962C8B-B14F-4D97-AF65-F5344CB8AC3E}">
        <p14:creationId xmlns:p14="http://schemas.microsoft.com/office/powerpoint/2010/main" val="506598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FDB2889D-6490-AF47-B25D-7B508B0625B7}"/>
              </a:ext>
            </a:extLst>
          </p:cNvPr>
          <p:cNvSpPr txBox="1">
            <a:spLocks/>
          </p:cNvSpPr>
          <p:nvPr/>
        </p:nvSpPr>
        <p:spPr>
          <a:xfrm>
            <a:off x="1385149" y="8033501"/>
            <a:ext cx="6846451" cy="40181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But they also must take into account supply costs. Ideally, a product should meet a certain consumer demand. But they also must take into account supply costs. </a:t>
            </a:r>
          </a:p>
        </p:txBody>
      </p:sp>
      <p:sp>
        <p:nvSpPr>
          <p:cNvPr id="46" name="Rectangle 45">
            <a:extLst>
              <a:ext uri="{FF2B5EF4-FFF2-40B4-BE49-F238E27FC236}">
                <a16:creationId xmlns:a16="http://schemas.microsoft.com/office/drawing/2014/main" id="{BC0623A7-9627-9E40-A874-43A9D5874AA4}"/>
              </a:ext>
            </a:extLst>
          </p:cNvPr>
          <p:cNvSpPr/>
          <p:nvPr/>
        </p:nvSpPr>
        <p:spPr>
          <a:xfrm>
            <a:off x="10951608" y="7707157"/>
            <a:ext cx="1009182" cy="433208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FAC97DB-8273-5C45-AF8E-DE72F35900C8}"/>
              </a:ext>
            </a:extLst>
          </p:cNvPr>
          <p:cNvSpPr/>
          <p:nvPr/>
        </p:nvSpPr>
        <p:spPr>
          <a:xfrm>
            <a:off x="13316115" y="9468530"/>
            <a:ext cx="1009182" cy="2554117"/>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EDC7836-5388-AB48-87BA-423E9FC3D39C}"/>
              </a:ext>
            </a:extLst>
          </p:cNvPr>
          <p:cNvSpPr/>
          <p:nvPr/>
        </p:nvSpPr>
        <p:spPr>
          <a:xfrm>
            <a:off x="15729377" y="8460170"/>
            <a:ext cx="1009182" cy="3579075"/>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30C691A-3511-6143-9C35-4E516B2352E6}"/>
              </a:ext>
            </a:extLst>
          </p:cNvPr>
          <p:cNvSpPr/>
          <p:nvPr/>
        </p:nvSpPr>
        <p:spPr>
          <a:xfrm>
            <a:off x="18167014" y="7474784"/>
            <a:ext cx="1009182" cy="4564461"/>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itle 20">
            <a:extLst>
              <a:ext uri="{FF2B5EF4-FFF2-40B4-BE49-F238E27FC236}">
                <a16:creationId xmlns:a16="http://schemas.microsoft.com/office/drawing/2014/main" id="{DD95648A-94BE-3D4D-9210-E73066698793}"/>
              </a:ext>
            </a:extLst>
          </p:cNvPr>
          <p:cNvSpPr txBox="1">
            <a:spLocks/>
          </p:cNvSpPr>
          <p:nvPr/>
        </p:nvSpPr>
        <p:spPr>
          <a:xfrm>
            <a:off x="10631061" y="12229304"/>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Jan</a:t>
            </a:r>
          </a:p>
        </p:txBody>
      </p:sp>
      <p:sp>
        <p:nvSpPr>
          <p:cNvPr id="51" name="Title 20">
            <a:extLst>
              <a:ext uri="{FF2B5EF4-FFF2-40B4-BE49-F238E27FC236}">
                <a16:creationId xmlns:a16="http://schemas.microsoft.com/office/drawing/2014/main" id="{D75A8724-1502-B240-B194-6491834E76EC}"/>
              </a:ext>
            </a:extLst>
          </p:cNvPr>
          <p:cNvSpPr txBox="1">
            <a:spLocks/>
          </p:cNvSpPr>
          <p:nvPr/>
        </p:nvSpPr>
        <p:spPr>
          <a:xfrm>
            <a:off x="13049812" y="12229303"/>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Feb</a:t>
            </a:r>
          </a:p>
        </p:txBody>
      </p:sp>
      <p:sp>
        <p:nvSpPr>
          <p:cNvPr id="52" name="Title 20">
            <a:extLst>
              <a:ext uri="{FF2B5EF4-FFF2-40B4-BE49-F238E27FC236}">
                <a16:creationId xmlns:a16="http://schemas.microsoft.com/office/drawing/2014/main" id="{9E53206B-64C0-504D-83CB-42AA6944AD0A}"/>
              </a:ext>
            </a:extLst>
          </p:cNvPr>
          <p:cNvSpPr txBox="1">
            <a:spLocks/>
          </p:cNvSpPr>
          <p:nvPr/>
        </p:nvSpPr>
        <p:spPr>
          <a:xfrm>
            <a:off x="15468563" y="12229304"/>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Mar</a:t>
            </a:r>
          </a:p>
        </p:txBody>
      </p:sp>
      <p:sp>
        <p:nvSpPr>
          <p:cNvPr id="53" name="Title 20">
            <a:extLst>
              <a:ext uri="{FF2B5EF4-FFF2-40B4-BE49-F238E27FC236}">
                <a16:creationId xmlns:a16="http://schemas.microsoft.com/office/drawing/2014/main" id="{61126AA8-C94F-D749-87E2-A241EF60136C}"/>
              </a:ext>
            </a:extLst>
          </p:cNvPr>
          <p:cNvSpPr txBox="1">
            <a:spLocks/>
          </p:cNvSpPr>
          <p:nvPr/>
        </p:nvSpPr>
        <p:spPr>
          <a:xfrm>
            <a:off x="17863813" y="12229303"/>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Apr</a:t>
            </a:r>
          </a:p>
        </p:txBody>
      </p:sp>
      <p:grpSp>
        <p:nvGrpSpPr>
          <p:cNvPr id="54" name="Group 53">
            <a:extLst>
              <a:ext uri="{FF2B5EF4-FFF2-40B4-BE49-F238E27FC236}">
                <a16:creationId xmlns:a16="http://schemas.microsoft.com/office/drawing/2014/main" id="{9E891A14-0936-A042-AD7F-38C4A4062714}"/>
              </a:ext>
            </a:extLst>
          </p:cNvPr>
          <p:cNvGrpSpPr/>
          <p:nvPr/>
        </p:nvGrpSpPr>
        <p:grpSpPr>
          <a:xfrm>
            <a:off x="1567544" y="1576987"/>
            <a:ext cx="6295686" cy="2096431"/>
            <a:chOff x="5485493" y="1531689"/>
            <a:chExt cx="6295686" cy="2096431"/>
          </a:xfrm>
        </p:grpSpPr>
        <p:sp>
          <p:nvSpPr>
            <p:cNvPr id="55" name="TextBox 54">
              <a:extLst>
                <a:ext uri="{FF2B5EF4-FFF2-40B4-BE49-F238E27FC236}">
                  <a16:creationId xmlns:a16="http://schemas.microsoft.com/office/drawing/2014/main" id="{60F37401-2742-6C41-95CC-0A45930B600D}"/>
                </a:ext>
              </a:extLst>
            </p:cNvPr>
            <p:cNvSpPr txBox="1"/>
            <p:nvPr/>
          </p:nvSpPr>
          <p:spPr>
            <a:xfrm>
              <a:off x="5485493" y="1531689"/>
              <a:ext cx="6295686"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Reports Three Months</a:t>
              </a:r>
            </a:p>
          </p:txBody>
        </p:sp>
        <p:sp>
          <p:nvSpPr>
            <p:cNvPr id="56" name="Rectangle 55">
              <a:extLst>
                <a:ext uri="{FF2B5EF4-FFF2-40B4-BE49-F238E27FC236}">
                  <a16:creationId xmlns:a16="http://schemas.microsoft.com/office/drawing/2014/main" id="{91F462A2-C711-A34C-B3FA-168D4DB0EC00}"/>
                </a:ext>
              </a:extLst>
            </p:cNvPr>
            <p:cNvSpPr/>
            <p:nvPr/>
          </p:nvSpPr>
          <p:spPr>
            <a:xfrm>
              <a:off x="5572579" y="354542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16" name="Rectangle 15">
            <a:extLst>
              <a:ext uri="{FF2B5EF4-FFF2-40B4-BE49-F238E27FC236}">
                <a16:creationId xmlns:a16="http://schemas.microsoft.com/office/drawing/2014/main" id="{5D2BD4A3-801A-8E4F-A9C3-E7ED2C9481A5}"/>
              </a:ext>
            </a:extLst>
          </p:cNvPr>
          <p:cNvSpPr/>
          <p:nvPr/>
        </p:nvSpPr>
        <p:spPr>
          <a:xfrm>
            <a:off x="20427191" y="8460170"/>
            <a:ext cx="1009182" cy="3579075"/>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itle 20">
            <a:extLst>
              <a:ext uri="{FF2B5EF4-FFF2-40B4-BE49-F238E27FC236}">
                <a16:creationId xmlns:a16="http://schemas.microsoft.com/office/drawing/2014/main" id="{27D81659-607C-9448-931A-500C0AB3EE8D}"/>
              </a:ext>
            </a:extLst>
          </p:cNvPr>
          <p:cNvSpPr txBox="1">
            <a:spLocks/>
          </p:cNvSpPr>
          <p:nvPr/>
        </p:nvSpPr>
        <p:spPr>
          <a:xfrm>
            <a:off x="20166377" y="12229304"/>
            <a:ext cx="1541787" cy="496611"/>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800" dirty="0">
                <a:solidFill>
                  <a:schemeClr val="tx1"/>
                </a:solidFill>
                <a:latin typeface="Lato Light"/>
                <a:cs typeface="Lato Light"/>
              </a:rPr>
              <a:t>Mar</a:t>
            </a:r>
          </a:p>
        </p:txBody>
      </p:sp>
    </p:spTree>
    <p:extLst>
      <p:ext uri="{BB962C8B-B14F-4D97-AF65-F5344CB8AC3E}">
        <p14:creationId xmlns:p14="http://schemas.microsoft.com/office/powerpoint/2010/main" val="594648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0C990FD-696F-0246-AADE-A81C0417A40D}"/>
              </a:ext>
            </a:extLst>
          </p:cNvPr>
          <p:cNvSpPr>
            <a:spLocks noGrp="1"/>
          </p:cNvSpPr>
          <p:nvPr>
            <p:ph type="pic" sz="quarter" idx="14"/>
          </p:nvPr>
        </p:nvSpPr>
        <p:spPr>
          <a:xfrm>
            <a:off x="-336761" y="-268941"/>
            <a:ext cx="25007632" cy="14253884"/>
          </a:xfrm>
        </p:spPr>
      </p:sp>
      <p:sp>
        <p:nvSpPr>
          <p:cNvPr id="4" name="Rectangle 3">
            <a:extLst>
              <a:ext uri="{FF2B5EF4-FFF2-40B4-BE49-F238E27FC236}">
                <a16:creationId xmlns:a16="http://schemas.microsoft.com/office/drawing/2014/main" id="{2A0D1448-0858-E943-A7A4-0E6016074169}"/>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C08B33E-AF90-A64A-AEB2-604B3416B527}"/>
              </a:ext>
            </a:extLst>
          </p:cNvPr>
          <p:cNvGrpSpPr/>
          <p:nvPr/>
        </p:nvGrpSpPr>
        <p:grpSpPr>
          <a:xfrm>
            <a:off x="5088164" y="5985698"/>
            <a:ext cx="14201322" cy="1744604"/>
            <a:chOff x="5088161" y="5620927"/>
            <a:chExt cx="14201322" cy="1744604"/>
          </a:xfrm>
        </p:grpSpPr>
        <p:sp>
          <p:nvSpPr>
            <p:cNvPr id="9" name="TextBox 8">
              <a:extLst>
                <a:ext uri="{FF2B5EF4-FFF2-40B4-BE49-F238E27FC236}">
                  <a16:creationId xmlns:a16="http://schemas.microsoft.com/office/drawing/2014/main" id="{10BAB834-84FA-3A4B-9D99-444FCB5FA429}"/>
                </a:ext>
              </a:extLst>
            </p:cNvPr>
            <p:cNvSpPr txBox="1"/>
            <p:nvPr/>
          </p:nvSpPr>
          <p:spPr>
            <a:xfrm>
              <a:off x="5088161" y="5620927"/>
              <a:ext cx="14201322" cy="1631216"/>
            </a:xfrm>
            <a:prstGeom prst="rect">
              <a:avLst/>
            </a:prstGeom>
            <a:noFill/>
            <a:ln>
              <a:noFill/>
            </a:ln>
          </p:spPr>
          <p:txBody>
            <a:bodyPr wrap="square" rtlCol="0">
              <a:spAutoFit/>
            </a:bodyPr>
            <a:lstStyle/>
            <a:p>
              <a:pPr algn="ctr"/>
              <a:r>
                <a:rPr lang="en-US" sz="10000" dirty="0">
                  <a:solidFill>
                    <a:schemeClr val="bg1"/>
                  </a:solidFill>
                  <a:latin typeface="Poppins Medium" pitchFamily="2" charset="77"/>
                  <a:ea typeface="Roboto Medium" panose="02000000000000000000" pitchFamily="2" charset="0"/>
                  <a:cs typeface="Poppins Medium" pitchFamily="2" charset="77"/>
                </a:rPr>
                <a:t>Maps</a:t>
              </a:r>
            </a:p>
          </p:txBody>
        </p:sp>
        <p:sp>
          <p:nvSpPr>
            <p:cNvPr id="2" name="Rectangle 1">
              <a:extLst>
                <a:ext uri="{FF2B5EF4-FFF2-40B4-BE49-F238E27FC236}">
                  <a16:creationId xmlns:a16="http://schemas.microsoft.com/office/drawing/2014/main" id="{BC02B1CE-E86C-734A-85A8-93C375604D30}"/>
                </a:ext>
              </a:extLst>
            </p:cNvPr>
            <p:cNvSpPr/>
            <p:nvPr/>
          </p:nvSpPr>
          <p:spPr>
            <a:xfrm>
              <a:off x="11670782" y="7282833"/>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614127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5FCCB1E-D0AA-3743-AEBF-F0FD08CD7E28}"/>
              </a:ext>
            </a:extLst>
          </p:cNvPr>
          <p:cNvGrpSpPr/>
          <p:nvPr/>
        </p:nvGrpSpPr>
        <p:grpSpPr>
          <a:xfrm>
            <a:off x="6862074" y="1357959"/>
            <a:ext cx="10653502" cy="6964794"/>
            <a:chOff x="5157992" y="1665629"/>
            <a:chExt cx="2936367" cy="1919171"/>
          </a:xfrm>
          <a:solidFill>
            <a:schemeClr val="accent2"/>
          </a:solidFill>
        </p:grpSpPr>
        <p:sp>
          <p:nvSpPr>
            <p:cNvPr id="18" name="Freeform 5">
              <a:extLst>
                <a:ext uri="{FF2B5EF4-FFF2-40B4-BE49-F238E27FC236}">
                  <a16:creationId xmlns:a16="http://schemas.microsoft.com/office/drawing/2014/main" id="{F5DF5EFC-E201-4E4B-ADAF-11CD08650973}"/>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9" name="Freeform 6">
              <a:extLst>
                <a:ext uri="{FF2B5EF4-FFF2-40B4-BE49-F238E27FC236}">
                  <a16:creationId xmlns:a16="http://schemas.microsoft.com/office/drawing/2014/main" id="{9FD30DF7-22C6-B74A-8A33-A652A1235617}"/>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0" name="Freeform 7">
              <a:extLst>
                <a:ext uri="{FF2B5EF4-FFF2-40B4-BE49-F238E27FC236}">
                  <a16:creationId xmlns:a16="http://schemas.microsoft.com/office/drawing/2014/main" id="{4CA181C3-6CB2-B44D-8FEB-7EA6A858B3AD}"/>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1" name="Freeform 8">
              <a:extLst>
                <a:ext uri="{FF2B5EF4-FFF2-40B4-BE49-F238E27FC236}">
                  <a16:creationId xmlns:a16="http://schemas.microsoft.com/office/drawing/2014/main" id="{B55E920E-CC28-494E-8B88-76F214A2C2FF}"/>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2" name="Freeform 9">
              <a:extLst>
                <a:ext uri="{FF2B5EF4-FFF2-40B4-BE49-F238E27FC236}">
                  <a16:creationId xmlns:a16="http://schemas.microsoft.com/office/drawing/2014/main" id="{974B5936-E924-134A-A584-175C6BAC63D7}"/>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3" name="Freeform 10">
              <a:extLst>
                <a:ext uri="{FF2B5EF4-FFF2-40B4-BE49-F238E27FC236}">
                  <a16:creationId xmlns:a16="http://schemas.microsoft.com/office/drawing/2014/main" id="{6F41EB4B-6141-7F49-8101-7522EABCB90B}"/>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4" name="Freeform 11">
              <a:extLst>
                <a:ext uri="{FF2B5EF4-FFF2-40B4-BE49-F238E27FC236}">
                  <a16:creationId xmlns:a16="http://schemas.microsoft.com/office/drawing/2014/main" id="{FE1339A5-9A8D-C84C-89A3-83E3B1995F4C}"/>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5" name="Freeform 12">
              <a:extLst>
                <a:ext uri="{FF2B5EF4-FFF2-40B4-BE49-F238E27FC236}">
                  <a16:creationId xmlns:a16="http://schemas.microsoft.com/office/drawing/2014/main" id="{5ED069FC-3DC5-C543-997B-636E688CB383}"/>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6" name="Freeform 13">
              <a:extLst>
                <a:ext uri="{FF2B5EF4-FFF2-40B4-BE49-F238E27FC236}">
                  <a16:creationId xmlns:a16="http://schemas.microsoft.com/office/drawing/2014/main" id="{C4E01FEB-C5E6-7549-94DB-0A613D42DAFA}"/>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7" name="Freeform 14">
              <a:extLst>
                <a:ext uri="{FF2B5EF4-FFF2-40B4-BE49-F238E27FC236}">
                  <a16:creationId xmlns:a16="http://schemas.microsoft.com/office/drawing/2014/main" id="{C2D76E26-3B19-534E-A428-8D602BA420AD}"/>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8" name="Freeform 15">
              <a:extLst>
                <a:ext uri="{FF2B5EF4-FFF2-40B4-BE49-F238E27FC236}">
                  <a16:creationId xmlns:a16="http://schemas.microsoft.com/office/drawing/2014/main" id="{700DE954-DCDA-C341-8115-D59178C45060}"/>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29" name="Freeform 16">
              <a:extLst>
                <a:ext uri="{FF2B5EF4-FFF2-40B4-BE49-F238E27FC236}">
                  <a16:creationId xmlns:a16="http://schemas.microsoft.com/office/drawing/2014/main" id="{895067C2-D63E-4A40-A56A-4B329A936F0A}"/>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0" name="Freeform 17">
              <a:extLst>
                <a:ext uri="{FF2B5EF4-FFF2-40B4-BE49-F238E27FC236}">
                  <a16:creationId xmlns:a16="http://schemas.microsoft.com/office/drawing/2014/main" id="{40E8DF9C-9F2E-B04A-B877-06780BBB46BC}"/>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1" name="Freeform 18">
              <a:extLst>
                <a:ext uri="{FF2B5EF4-FFF2-40B4-BE49-F238E27FC236}">
                  <a16:creationId xmlns:a16="http://schemas.microsoft.com/office/drawing/2014/main" id="{0B7FDE89-0B57-0D40-B9E9-AAB6BA470B7B}"/>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2" name="Freeform 19">
              <a:extLst>
                <a:ext uri="{FF2B5EF4-FFF2-40B4-BE49-F238E27FC236}">
                  <a16:creationId xmlns:a16="http://schemas.microsoft.com/office/drawing/2014/main" id="{98AFE719-B0FA-9549-8151-F10E69DA2F19}"/>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3" name="Freeform 20">
              <a:extLst>
                <a:ext uri="{FF2B5EF4-FFF2-40B4-BE49-F238E27FC236}">
                  <a16:creationId xmlns:a16="http://schemas.microsoft.com/office/drawing/2014/main" id="{5443DC6B-7586-7843-890D-ADF75EAB6A21}"/>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4" name="Freeform 21">
              <a:extLst>
                <a:ext uri="{FF2B5EF4-FFF2-40B4-BE49-F238E27FC236}">
                  <a16:creationId xmlns:a16="http://schemas.microsoft.com/office/drawing/2014/main" id="{FC360852-09C8-1448-8B42-888F6E7800C2}"/>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5" name="Freeform 22">
              <a:extLst>
                <a:ext uri="{FF2B5EF4-FFF2-40B4-BE49-F238E27FC236}">
                  <a16:creationId xmlns:a16="http://schemas.microsoft.com/office/drawing/2014/main" id="{358B68CD-D375-1D4E-B166-619E9293E41E}"/>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6" name="Freeform 23">
              <a:extLst>
                <a:ext uri="{FF2B5EF4-FFF2-40B4-BE49-F238E27FC236}">
                  <a16:creationId xmlns:a16="http://schemas.microsoft.com/office/drawing/2014/main" id="{1AEC6A0C-6234-464D-BCDC-76B8C06DBB15}"/>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7" name="Freeform 24">
              <a:extLst>
                <a:ext uri="{FF2B5EF4-FFF2-40B4-BE49-F238E27FC236}">
                  <a16:creationId xmlns:a16="http://schemas.microsoft.com/office/drawing/2014/main" id="{F60001C6-27AC-1F47-85C4-BDF6B7604132}"/>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8" name="Freeform 25">
              <a:extLst>
                <a:ext uri="{FF2B5EF4-FFF2-40B4-BE49-F238E27FC236}">
                  <a16:creationId xmlns:a16="http://schemas.microsoft.com/office/drawing/2014/main" id="{F26BFA3E-6785-334B-B62E-5FEBAFCCAA61}"/>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9" name="Freeform 26">
              <a:extLst>
                <a:ext uri="{FF2B5EF4-FFF2-40B4-BE49-F238E27FC236}">
                  <a16:creationId xmlns:a16="http://schemas.microsoft.com/office/drawing/2014/main" id="{EE43A048-3CA1-AC46-A841-E7AE01916618}"/>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0" name="Freeform 27">
              <a:extLst>
                <a:ext uri="{FF2B5EF4-FFF2-40B4-BE49-F238E27FC236}">
                  <a16:creationId xmlns:a16="http://schemas.microsoft.com/office/drawing/2014/main" id="{88E5B7E9-1E0A-D14F-928E-04F440CA1611}"/>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1" name="Freeform 28">
              <a:extLst>
                <a:ext uri="{FF2B5EF4-FFF2-40B4-BE49-F238E27FC236}">
                  <a16:creationId xmlns:a16="http://schemas.microsoft.com/office/drawing/2014/main" id="{6D880198-1EE3-C546-BC36-89956BDB4C23}"/>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2" name="Freeform 29">
              <a:extLst>
                <a:ext uri="{FF2B5EF4-FFF2-40B4-BE49-F238E27FC236}">
                  <a16:creationId xmlns:a16="http://schemas.microsoft.com/office/drawing/2014/main" id="{008C3B07-2360-8C43-99B1-2D5EE7F75F47}"/>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3" name="Freeform 30">
              <a:extLst>
                <a:ext uri="{FF2B5EF4-FFF2-40B4-BE49-F238E27FC236}">
                  <a16:creationId xmlns:a16="http://schemas.microsoft.com/office/drawing/2014/main" id="{EC1F8182-A94C-6943-ABB7-E766363B96E1}"/>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4" name="Freeform 31">
              <a:extLst>
                <a:ext uri="{FF2B5EF4-FFF2-40B4-BE49-F238E27FC236}">
                  <a16:creationId xmlns:a16="http://schemas.microsoft.com/office/drawing/2014/main" id="{1BEBE68B-DC1B-3140-8066-1065D5D3E325}"/>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5" name="Freeform 32">
              <a:extLst>
                <a:ext uri="{FF2B5EF4-FFF2-40B4-BE49-F238E27FC236}">
                  <a16:creationId xmlns:a16="http://schemas.microsoft.com/office/drawing/2014/main" id="{6DB77494-F334-AD40-B00D-DFD46A91B5F4}"/>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6" name="Freeform 33">
              <a:extLst>
                <a:ext uri="{FF2B5EF4-FFF2-40B4-BE49-F238E27FC236}">
                  <a16:creationId xmlns:a16="http://schemas.microsoft.com/office/drawing/2014/main" id="{2B9DFD8A-6F3D-4243-843B-FF479E0D7C22}"/>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7" name="Freeform 34">
              <a:extLst>
                <a:ext uri="{FF2B5EF4-FFF2-40B4-BE49-F238E27FC236}">
                  <a16:creationId xmlns:a16="http://schemas.microsoft.com/office/drawing/2014/main" id="{397EA038-0BDE-C34F-AB6F-C085404C980C}"/>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8" name="Freeform 35">
              <a:extLst>
                <a:ext uri="{FF2B5EF4-FFF2-40B4-BE49-F238E27FC236}">
                  <a16:creationId xmlns:a16="http://schemas.microsoft.com/office/drawing/2014/main" id="{AAD31238-C861-0A47-AF23-F30E1D6A0BA0}"/>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9" name="Freeform 36">
              <a:extLst>
                <a:ext uri="{FF2B5EF4-FFF2-40B4-BE49-F238E27FC236}">
                  <a16:creationId xmlns:a16="http://schemas.microsoft.com/office/drawing/2014/main" id="{017F05D9-5DC4-9F49-8FA1-69E05761C86B}"/>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6" name="Freeform 37">
              <a:extLst>
                <a:ext uri="{FF2B5EF4-FFF2-40B4-BE49-F238E27FC236}">
                  <a16:creationId xmlns:a16="http://schemas.microsoft.com/office/drawing/2014/main" id="{E3F28E3E-888D-FE49-8681-02269BCFED3C}"/>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7" name="Freeform 38">
              <a:extLst>
                <a:ext uri="{FF2B5EF4-FFF2-40B4-BE49-F238E27FC236}">
                  <a16:creationId xmlns:a16="http://schemas.microsoft.com/office/drawing/2014/main" id="{BCD11A0F-CBD6-2A4B-8972-5AF1ADCF1B5E}"/>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Lato Light" charset="0"/>
              </a:endParaRPr>
            </a:p>
          </p:txBody>
        </p:sp>
        <p:sp>
          <p:nvSpPr>
            <p:cNvPr id="58" name="Freeform 39">
              <a:extLst>
                <a:ext uri="{FF2B5EF4-FFF2-40B4-BE49-F238E27FC236}">
                  <a16:creationId xmlns:a16="http://schemas.microsoft.com/office/drawing/2014/main" id="{283E6FFD-1813-7546-BB1F-46315B8D20F1}"/>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3" name="Freeform 40">
              <a:extLst>
                <a:ext uri="{FF2B5EF4-FFF2-40B4-BE49-F238E27FC236}">
                  <a16:creationId xmlns:a16="http://schemas.microsoft.com/office/drawing/2014/main" id="{BD28042E-43D7-D64E-ADEC-74B6B708DEDF}"/>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4" name="Freeform 41">
              <a:extLst>
                <a:ext uri="{FF2B5EF4-FFF2-40B4-BE49-F238E27FC236}">
                  <a16:creationId xmlns:a16="http://schemas.microsoft.com/office/drawing/2014/main" id="{6DC87027-8EFE-DE4C-A074-C7B5D82F5479}"/>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5" name="Freeform 42">
              <a:extLst>
                <a:ext uri="{FF2B5EF4-FFF2-40B4-BE49-F238E27FC236}">
                  <a16:creationId xmlns:a16="http://schemas.microsoft.com/office/drawing/2014/main" id="{77E4A1FB-BD60-6240-A8D7-D20976AE539B}"/>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6" name="Freeform 43">
              <a:extLst>
                <a:ext uri="{FF2B5EF4-FFF2-40B4-BE49-F238E27FC236}">
                  <a16:creationId xmlns:a16="http://schemas.microsoft.com/office/drawing/2014/main" id="{0E404D4C-089F-E645-A222-474CA216D342}"/>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7" name="Freeform 44">
              <a:extLst>
                <a:ext uri="{FF2B5EF4-FFF2-40B4-BE49-F238E27FC236}">
                  <a16:creationId xmlns:a16="http://schemas.microsoft.com/office/drawing/2014/main" id="{DAEB89F5-6063-CA4F-8C34-EBA67767BE30}"/>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8" name="Freeform 45">
              <a:extLst>
                <a:ext uri="{FF2B5EF4-FFF2-40B4-BE49-F238E27FC236}">
                  <a16:creationId xmlns:a16="http://schemas.microsoft.com/office/drawing/2014/main" id="{6F43EAB5-A549-A44F-81DC-B7EB8E535B5A}"/>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0" name="Freeform 46">
              <a:extLst>
                <a:ext uri="{FF2B5EF4-FFF2-40B4-BE49-F238E27FC236}">
                  <a16:creationId xmlns:a16="http://schemas.microsoft.com/office/drawing/2014/main" id="{F4802BCB-8858-3846-B137-FC3296458FF0}"/>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1" name="Freeform 47">
              <a:extLst>
                <a:ext uri="{FF2B5EF4-FFF2-40B4-BE49-F238E27FC236}">
                  <a16:creationId xmlns:a16="http://schemas.microsoft.com/office/drawing/2014/main" id="{4D2DDEBC-167A-6F4B-9190-989CC4E99107}"/>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2" name="Line 48">
              <a:extLst>
                <a:ext uri="{FF2B5EF4-FFF2-40B4-BE49-F238E27FC236}">
                  <a16:creationId xmlns:a16="http://schemas.microsoft.com/office/drawing/2014/main" id="{AF22C84C-A0CF-194D-AD4F-0440D8AF6135}"/>
                </a:ext>
              </a:extLst>
            </p:cNvPr>
            <p:cNvSpPr>
              <a:spLocks noChangeShapeType="1"/>
            </p:cNvSpPr>
            <p:nvPr/>
          </p:nvSpPr>
          <p:spPr bwMode="auto">
            <a:xfrm>
              <a:off x="6881808" y="2014722"/>
              <a:ext cx="0" cy="0"/>
            </a:xfrm>
            <a:prstGeom prst="line">
              <a:avLst/>
            </a:prstGeom>
            <a:grpFill/>
            <a:ln w="6350">
              <a:solidFill>
                <a:schemeClr val="accent1"/>
              </a:solidFill>
              <a:round/>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3" name="Line 49">
              <a:extLst>
                <a:ext uri="{FF2B5EF4-FFF2-40B4-BE49-F238E27FC236}">
                  <a16:creationId xmlns:a16="http://schemas.microsoft.com/office/drawing/2014/main" id="{9785E7E1-7ED0-0048-998E-62FB8477B090}"/>
                </a:ext>
              </a:extLst>
            </p:cNvPr>
            <p:cNvSpPr>
              <a:spLocks noChangeShapeType="1"/>
            </p:cNvSpPr>
            <p:nvPr/>
          </p:nvSpPr>
          <p:spPr bwMode="auto">
            <a:xfrm>
              <a:off x="6881808" y="2014722"/>
              <a:ext cx="0" cy="0"/>
            </a:xfrm>
            <a:prstGeom prst="line">
              <a:avLst/>
            </a:pr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4" name="Freeform 50">
              <a:extLst>
                <a:ext uri="{FF2B5EF4-FFF2-40B4-BE49-F238E27FC236}">
                  <a16:creationId xmlns:a16="http://schemas.microsoft.com/office/drawing/2014/main" id="{8421D81A-261C-6D4F-8E5B-6431C6579514}"/>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5" name="Freeform 51">
              <a:extLst>
                <a:ext uri="{FF2B5EF4-FFF2-40B4-BE49-F238E27FC236}">
                  <a16:creationId xmlns:a16="http://schemas.microsoft.com/office/drawing/2014/main" id="{A35AD7AD-4617-9E46-AC93-FDA6646B88E8}"/>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6" name="Freeform 52">
              <a:extLst>
                <a:ext uri="{FF2B5EF4-FFF2-40B4-BE49-F238E27FC236}">
                  <a16:creationId xmlns:a16="http://schemas.microsoft.com/office/drawing/2014/main" id="{E0A3384B-AD51-4B4A-AB45-52259D739535}"/>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7" name="Freeform 53">
              <a:extLst>
                <a:ext uri="{FF2B5EF4-FFF2-40B4-BE49-F238E27FC236}">
                  <a16:creationId xmlns:a16="http://schemas.microsoft.com/office/drawing/2014/main" id="{BD84BA4C-9E79-B347-A98D-C8D584EDE4D9}"/>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8" name="Freeform 54">
              <a:extLst>
                <a:ext uri="{FF2B5EF4-FFF2-40B4-BE49-F238E27FC236}">
                  <a16:creationId xmlns:a16="http://schemas.microsoft.com/office/drawing/2014/main" id="{3D7D67A6-8C1C-6C4C-8B18-B2ADB9687ACA}"/>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9" name="Freeform 55">
              <a:extLst>
                <a:ext uri="{FF2B5EF4-FFF2-40B4-BE49-F238E27FC236}">
                  <a16:creationId xmlns:a16="http://schemas.microsoft.com/office/drawing/2014/main" id="{A7634DED-7F13-5F4A-A8BC-325F7FA91F5E}"/>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0" name="Freeform 79">
              <a:extLst>
                <a:ext uri="{FF2B5EF4-FFF2-40B4-BE49-F238E27FC236}">
                  <a16:creationId xmlns:a16="http://schemas.microsoft.com/office/drawing/2014/main" id="{FA01CBEF-A956-BD4B-AE9D-5E277ACE948B}"/>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1" name="Freeform 80">
              <a:extLst>
                <a:ext uri="{FF2B5EF4-FFF2-40B4-BE49-F238E27FC236}">
                  <a16:creationId xmlns:a16="http://schemas.microsoft.com/office/drawing/2014/main" id="{47AD31EB-EE4B-8843-959A-798CB742C104}"/>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accent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gr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United Estates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Tree>
    <p:extLst>
      <p:ext uri="{BB962C8B-B14F-4D97-AF65-F5344CB8AC3E}">
        <p14:creationId xmlns:p14="http://schemas.microsoft.com/office/powerpoint/2010/main" val="4249925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Brazil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82" name="Group 81">
            <a:extLst>
              <a:ext uri="{FF2B5EF4-FFF2-40B4-BE49-F238E27FC236}">
                <a16:creationId xmlns:a16="http://schemas.microsoft.com/office/drawing/2014/main" id="{ACC535C7-48C5-B344-8461-B5A66F3236F2}"/>
              </a:ext>
            </a:extLst>
          </p:cNvPr>
          <p:cNvGrpSpPr/>
          <p:nvPr/>
        </p:nvGrpSpPr>
        <p:grpSpPr>
          <a:xfrm>
            <a:off x="7931295" y="1029765"/>
            <a:ext cx="7494236" cy="7621182"/>
            <a:chOff x="3342265" y="3367081"/>
            <a:chExt cx="7055977" cy="7175501"/>
          </a:xfrm>
          <a:solidFill>
            <a:schemeClr val="accent2"/>
          </a:solidFill>
        </p:grpSpPr>
        <p:sp>
          <p:nvSpPr>
            <p:cNvPr id="83" name="Freeform 18">
              <a:extLst>
                <a:ext uri="{FF2B5EF4-FFF2-40B4-BE49-F238E27FC236}">
                  <a16:creationId xmlns:a16="http://schemas.microsoft.com/office/drawing/2014/main" id="{F005859C-1E97-CF4F-8189-19C3989B4D52}"/>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19">
              <a:extLst>
                <a:ext uri="{FF2B5EF4-FFF2-40B4-BE49-F238E27FC236}">
                  <a16:creationId xmlns:a16="http://schemas.microsoft.com/office/drawing/2014/main" id="{F21A13BE-7558-AF46-995F-73119E2D26E3}"/>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20">
              <a:extLst>
                <a:ext uri="{FF2B5EF4-FFF2-40B4-BE49-F238E27FC236}">
                  <a16:creationId xmlns:a16="http://schemas.microsoft.com/office/drawing/2014/main" id="{B020F504-706D-BE4A-8F34-9CF44DDC4534}"/>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21">
              <a:extLst>
                <a:ext uri="{FF2B5EF4-FFF2-40B4-BE49-F238E27FC236}">
                  <a16:creationId xmlns:a16="http://schemas.microsoft.com/office/drawing/2014/main" id="{588B26FD-439B-2A49-BB79-99F358A3FB0B}"/>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22">
              <a:extLst>
                <a:ext uri="{FF2B5EF4-FFF2-40B4-BE49-F238E27FC236}">
                  <a16:creationId xmlns:a16="http://schemas.microsoft.com/office/drawing/2014/main" id="{EA9B08EA-5345-C54E-A1CD-A5B343A7EE81}"/>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23">
              <a:extLst>
                <a:ext uri="{FF2B5EF4-FFF2-40B4-BE49-F238E27FC236}">
                  <a16:creationId xmlns:a16="http://schemas.microsoft.com/office/drawing/2014/main" id="{97823726-AF42-834A-BD7E-2B10F7FAFD71}"/>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24">
              <a:extLst>
                <a:ext uri="{FF2B5EF4-FFF2-40B4-BE49-F238E27FC236}">
                  <a16:creationId xmlns:a16="http://schemas.microsoft.com/office/drawing/2014/main" id="{57B453CB-7844-3C4A-9EC5-2C4354CFE7E0}"/>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25">
              <a:extLst>
                <a:ext uri="{FF2B5EF4-FFF2-40B4-BE49-F238E27FC236}">
                  <a16:creationId xmlns:a16="http://schemas.microsoft.com/office/drawing/2014/main" id="{DAE53D4D-C1AE-5248-9CBD-6C4CA9754AA5}"/>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26">
              <a:extLst>
                <a:ext uri="{FF2B5EF4-FFF2-40B4-BE49-F238E27FC236}">
                  <a16:creationId xmlns:a16="http://schemas.microsoft.com/office/drawing/2014/main" id="{8004BE8D-4AF3-2944-B373-21FC92AF48A6}"/>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27">
              <a:extLst>
                <a:ext uri="{FF2B5EF4-FFF2-40B4-BE49-F238E27FC236}">
                  <a16:creationId xmlns:a16="http://schemas.microsoft.com/office/drawing/2014/main" id="{B37A9FDC-2247-3A4F-8DCA-B75E14D8F7C9}"/>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28">
              <a:extLst>
                <a:ext uri="{FF2B5EF4-FFF2-40B4-BE49-F238E27FC236}">
                  <a16:creationId xmlns:a16="http://schemas.microsoft.com/office/drawing/2014/main" id="{8D6FAA9D-3D2B-8046-B0F9-7B1D2E7115F3}"/>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29">
              <a:extLst>
                <a:ext uri="{FF2B5EF4-FFF2-40B4-BE49-F238E27FC236}">
                  <a16:creationId xmlns:a16="http://schemas.microsoft.com/office/drawing/2014/main" id="{79580055-B5B9-C646-9973-D644B934AA27}"/>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30">
              <a:extLst>
                <a:ext uri="{FF2B5EF4-FFF2-40B4-BE49-F238E27FC236}">
                  <a16:creationId xmlns:a16="http://schemas.microsoft.com/office/drawing/2014/main" id="{081D8994-AEB3-5041-A874-CC3088851E32}"/>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31">
              <a:extLst>
                <a:ext uri="{FF2B5EF4-FFF2-40B4-BE49-F238E27FC236}">
                  <a16:creationId xmlns:a16="http://schemas.microsoft.com/office/drawing/2014/main" id="{C79B7693-67C9-4443-8411-CFAD4035312C}"/>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32">
              <a:extLst>
                <a:ext uri="{FF2B5EF4-FFF2-40B4-BE49-F238E27FC236}">
                  <a16:creationId xmlns:a16="http://schemas.microsoft.com/office/drawing/2014/main" id="{24381631-F2E8-6C44-822D-4071BBD88611}"/>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33">
              <a:extLst>
                <a:ext uri="{FF2B5EF4-FFF2-40B4-BE49-F238E27FC236}">
                  <a16:creationId xmlns:a16="http://schemas.microsoft.com/office/drawing/2014/main" id="{229EDED7-538D-F642-8F67-854AA7F6EA36}"/>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34">
              <a:extLst>
                <a:ext uri="{FF2B5EF4-FFF2-40B4-BE49-F238E27FC236}">
                  <a16:creationId xmlns:a16="http://schemas.microsoft.com/office/drawing/2014/main" id="{6C667570-9A28-FE4D-878B-BABDE1E83655}"/>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35">
              <a:extLst>
                <a:ext uri="{FF2B5EF4-FFF2-40B4-BE49-F238E27FC236}">
                  <a16:creationId xmlns:a16="http://schemas.microsoft.com/office/drawing/2014/main" id="{F5244F48-5459-A24C-A3A6-62C77E2EE0A7}"/>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36">
              <a:extLst>
                <a:ext uri="{FF2B5EF4-FFF2-40B4-BE49-F238E27FC236}">
                  <a16:creationId xmlns:a16="http://schemas.microsoft.com/office/drawing/2014/main" id="{E4C074DD-F7AA-5A4A-8EA4-0AD633379684}"/>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37">
              <a:extLst>
                <a:ext uri="{FF2B5EF4-FFF2-40B4-BE49-F238E27FC236}">
                  <a16:creationId xmlns:a16="http://schemas.microsoft.com/office/drawing/2014/main" id="{BB987B89-7467-3C44-A961-2D770DCE0D55}"/>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38">
              <a:extLst>
                <a:ext uri="{FF2B5EF4-FFF2-40B4-BE49-F238E27FC236}">
                  <a16:creationId xmlns:a16="http://schemas.microsoft.com/office/drawing/2014/main" id="{6690E991-CD70-344B-825F-344D0FFB1A7F}"/>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39">
              <a:extLst>
                <a:ext uri="{FF2B5EF4-FFF2-40B4-BE49-F238E27FC236}">
                  <a16:creationId xmlns:a16="http://schemas.microsoft.com/office/drawing/2014/main" id="{3A9BAFC8-E35C-F544-8311-5C5F869C0354}"/>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40">
              <a:extLst>
                <a:ext uri="{FF2B5EF4-FFF2-40B4-BE49-F238E27FC236}">
                  <a16:creationId xmlns:a16="http://schemas.microsoft.com/office/drawing/2014/main" id="{9554C739-63B1-BA4B-8FCA-7CBEADF225E1}"/>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41">
              <a:extLst>
                <a:ext uri="{FF2B5EF4-FFF2-40B4-BE49-F238E27FC236}">
                  <a16:creationId xmlns:a16="http://schemas.microsoft.com/office/drawing/2014/main" id="{0CC6917E-DD5E-F74A-AD7C-9F03C2DCAEF3}"/>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42">
              <a:extLst>
                <a:ext uri="{FF2B5EF4-FFF2-40B4-BE49-F238E27FC236}">
                  <a16:creationId xmlns:a16="http://schemas.microsoft.com/office/drawing/2014/main" id="{F58DFF35-5CA4-964E-B302-D7BC7E94AD67}"/>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43">
              <a:extLst>
                <a:ext uri="{FF2B5EF4-FFF2-40B4-BE49-F238E27FC236}">
                  <a16:creationId xmlns:a16="http://schemas.microsoft.com/office/drawing/2014/main" id="{C6A3170F-9F3B-B844-9B05-29A1617E4B38}"/>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44">
              <a:extLst>
                <a:ext uri="{FF2B5EF4-FFF2-40B4-BE49-F238E27FC236}">
                  <a16:creationId xmlns:a16="http://schemas.microsoft.com/office/drawing/2014/main" id="{9B4A0CB1-E903-8444-93E3-8B3C716677BC}"/>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45">
              <a:extLst>
                <a:ext uri="{FF2B5EF4-FFF2-40B4-BE49-F238E27FC236}">
                  <a16:creationId xmlns:a16="http://schemas.microsoft.com/office/drawing/2014/main" id="{3602A709-206C-1749-9EC3-F7C385E85FFD}"/>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accent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8408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a:extLst>
              <a:ext uri="{FF2B5EF4-FFF2-40B4-BE49-F238E27FC236}">
                <a16:creationId xmlns:a16="http://schemas.microsoft.com/office/drawing/2014/main" id="{25CC4AD7-8C1A-1848-B646-D80161A1F56C}"/>
              </a:ext>
            </a:extLst>
          </p:cNvPr>
          <p:cNvSpPr/>
          <p:nvPr/>
        </p:nvSpPr>
        <p:spPr>
          <a:xfrm>
            <a:off x="2724451" y="3916349"/>
            <a:ext cx="5883308" cy="58833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A3E02992-9DA4-3941-8CA6-B05E6289027B}"/>
              </a:ext>
            </a:extLst>
          </p:cNvPr>
          <p:cNvSpPr/>
          <p:nvPr/>
        </p:nvSpPr>
        <p:spPr>
          <a:xfrm>
            <a:off x="3407743" y="5949464"/>
            <a:ext cx="8144511" cy="1938992"/>
          </a:xfrm>
          <a:prstGeom prst="rect">
            <a:avLst/>
          </a:prstGeom>
        </p:spPr>
        <p:txBody>
          <a:bodyPr wrap="square">
            <a:spAutoFit/>
          </a:bodyPr>
          <a:lstStyle/>
          <a:p>
            <a:r>
              <a:rPr lang="en-US" sz="12000" dirty="0">
                <a:solidFill>
                  <a:schemeClr val="tx2"/>
                </a:solidFill>
                <a:latin typeface="Poppins Medium" pitchFamily="2" charset="77"/>
                <a:ea typeface="Lato" panose="020F0502020204030203" pitchFamily="34" charset="0"/>
                <a:cs typeface="Poppins Medium" pitchFamily="2" charset="77"/>
              </a:rPr>
              <a:t>Strengths</a:t>
            </a:r>
          </a:p>
        </p:txBody>
      </p:sp>
      <p:sp>
        <p:nvSpPr>
          <p:cNvPr id="25" name="TextBox 24">
            <a:extLst>
              <a:ext uri="{FF2B5EF4-FFF2-40B4-BE49-F238E27FC236}">
                <a16:creationId xmlns:a16="http://schemas.microsoft.com/office/drawing/2014/main" id="{6B3544D7-EDAA-234D-AE7E-BA3AB8398B24}"/>
              </a:ext>
            </a:extLst>
          </p:cNvPr>
          <p:cNvSpPr txBox="1"/>
          <p:nvPr/>
        </p:nvSpPr>
        <p:spPr>
          <a:xfrm>
            <a:off x="14934474" y="5787739"/>
            <a:ext cx="6718725" cy="2140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Tree>
    <p:extLst>
      <p:ext uri="{BB962C8B-B14F-4D97-AF65-F5344CB8AC3E}">
        <p14:creationId xmlns:p14="http://schemas.microsoft.com/office/powerpoint/2010/main" val="2498970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Spain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37" name="Group 36">
            <a:extLst>
              <a:ext uri="{FF2B5EF4-FFF2-40B4-BE49-F238E27FC236}">
                <a16:creationId xmlns:a16="http://schemas.microsoft.com/office/drawing/2014/main" id="{95AB8177-BA5A-E84B-AB11-4744DFEC87DB}"/>
              </a:ext>
            </a:extLst>
          </p:cNvPr>
          <p:cNvGrpSpPr/>
          <p:nvPr/>
        </p:nvGrpSpPr>
        <p:grpSpPr>
          <a:xfrm>
            <a:off x="7285057" y="1541126"/>
            <a:ext cx="9807536" cy="6958578"/>
            <a:chOff x="9708784" y="2997891"/>
            <a:chExt cx="13564358" cy="9624094"/>
          </a:xfrm>
          <a:solidFill>
            <a:schemeClr val="accent2"/>
          </a:solidFill>
        </p:grpSpPr>
        <p:sp>
          <p:nvSpPr>
            <p:cNvPr id="38" name="Freeform 149">
              <a:extLst>
                <a:ext uri="{FF2B5EF4-FFF2-40B4-BE49-F238E27FC236}">
                  <a16:creationId xmlns:a16="http://schemas.microsoft.com/office/drawing/2014/main" id="{6607F83F-D517-A84C-B45B-461533987A47}"/>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39" name="Freeform 150">
              <a:extLst>
                <a:ext uri="{FF2B5EF4-FFF2-40B4-BE49-F238E27FC236}">
                  <a16:creationId xmlns:a16="http://schemas.microsoft.com/office/drawing/2014/main" id="{49078A09-5065-A747-B15C-15935DA3C16B}"/>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151">
              <a:extLst>
                <a:ext uri="{FF2B5EF4-FFF2-40B4-BE49-F238E27FC236}">
                  <a16:creationId xmlns:a16="http://schemas.microsoft.com/office/drawing/2014/main" id="{F81D016B-DA3D-D84D-80AC-AA7A189A6015}"/>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152">
              <a:extLst>
                <a:ext uri="{FF2B5EF4-FFF2-40B4-BE49-F238E27FC236}">
                  <a16:creationId xmlns:a16="http://schemas.microsoft.com/office/drawing/2014/main" id="{795D9CCF-609D-9E4E-9007-4BF4E77D6793}"/>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42" name="Freeform 153">
              <a:extLst>
                <a:ext uri="{FF2B5EF4-FFF2-40B4-BE49-F238E27FC236}">
                  <a16:creationId xmlns:a16="http://schemas.microsoft.com/office/drawing/2014/main" id="{4D8C0925-4C42-BC4B-A0C7-CD27360787BD}"/>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154">
              <a:extLst>
                <a:ext uri="{FF2B5EF4-FFF2-40B4-BE49-F238E27FC236}">
                  <a16:creationId xmlns:a16="http://schemas.microsoft.com/office/drawing/2014/main" id="{357038EC-F729-5E44-8373-3A8C6F472019}"/>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155">
              <a:extLst>
                <a:ext uri="{FF2B5EF4-FFF2-40B4-BE49-F238E27FC236}">
                  <a16:creationId xmlns:a16="http://schemas.microsoft.com/office/drawing/2014/main" id="{C5762AC9-90E7-B74F-936B-2D993E893931}"/>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156">
              <a:extLst>
                <a:ext uri="{FF2B5EF4-FFF2-40B4-BE49-F238E27FC236}">
                  <a16:creationId xmlns:a16="http://schemas.microsoft.com/office/drawing/2014/main" id="{28DFC050-F4CE-B842-83AA-B824812D7589}"/>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46" name="Freeform 157">
              <a:extLst>
                <a:ext uri="{FF2B5EF4-FFF2-40B4-BE49-F238E27FC236}">
                  <a16:creationId xmlns:a16="http://schemas.microsoft.com/office/drawing/2014/main" id="{002F11BD-7560-A748-83CF-9550A781277D}"/>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47" name="Freeform 158">
              <a:extLst>
                <a:ext uri="{FF2B5EF4-FFF2-40B4-BE49-F238E27FC236}">
                  <a16:creationId xmlns:a16="http://schemas.microsoft.com/office/drawing/2014/main" id="{AD5E9799-E5C0-F44F-96DD-4CB7D48579DC}"/>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59">
              <a:extLst>
                <a:ext uri="{FF2B5EF4-FFF2-40B4-BE49-F238E27FC236}">
                  <a16:creationId xmlns:a16="http://schemas.microsoft.com/office/drawing/2014/main" id="{79381B55-4A88-0046-A76C-4C487B17962C}"/>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160">
              <a:extLst>
                <a:ext uri="{FF2B5EF4-FFF2-40B4-BE49-F238E27FC236}">
                  <a16:creationId xmlns:a16="http://schemas.microsoft.com/office/drawing/2014/main" id="{A9749F88-B06C-4449-94BD-02A22B00482E}"/>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0" name="Freeform 161">
              <a:extLst>
                <a:ext uri="{FF2B5EF4-FFF2-40B4-BE49-F238E27FC236}">
                  <a16:creationId xmlns:a16="http://schemas.microsoft.com/office/drawing/2014/main" id="{7F7EC31E-F0D8-6A4F-A9AA-80872EDB6DB8}"/>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162">
              <a:extLst>
                <a:ext uri="{FF2B5EF4-FFF2-40B4-BE49-F238E27FC236}">
                  <a16:creationId xmlns:a16="http://schemas.microsoft.com/office/drawing/2014/main" id="{2CADB5C9-3C6F-E84A-A2CD-23C4A11DE591}"/>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2" name="Freeform 163">
              <a:extLst>
                <a:ext uri="{FF2B5EF4-FFF2-40B4-BE49-F238E27FC236}">
                  <a16:creationId xmlns:a16="http://schemas.microsoft.com/office/drawing/2014/main" id="{E47266ED-2209-A74C-92CD-E7815FB768DC}"/>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3" name="Freeform 164">
              <a:extLst>
                <a:ext uri="{FF2B5EF4-FFF2-40B4-BE49-F238E27FC236}">
                  <a16:creationId xmlns:a16="http://schemas.microsoft.com/office/drawing/2014/main" id="{46162CFD-B324-7647-9EAD-B9C88E1C1A61}"/>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4" name="Freeform 165">
              <a:extLst>
                <a:ext uri="{FF2B5EF4-FFF2-40B4-BE49-F238E27FC236}">
                  <a16:creationId xmlns:a16="http://schemas.microsoft.com/office/drawing/2014/main" id="{3427AA18-E57B-3643-8E87-F2D9B5674EB6}"/>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534374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France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26" name="Group 25">
            <a:extLst>
              <a:ext uri="{FF2B5EF4-FFF2-40B4-BE49-F238E27FC236}">
                <a16:creationId xmlns:a16="http://schemas.microsoft.com/office/drawing/2014/main" id="{9F9A1E5D-D1CE-C648-B81C-80CA9DABF71A}"/>
              </a:ext>
            </a:extLst>
          </p:cNvPr>
          <p:cNvGrpSpPr/>
          <p:nvPr/>
        </p:nvGrpSpPr>
        <p:grpSpPr>
          <a:xfrm>
            <a:off x="7758788" y="933151"/>
            <a:ext cx="7839249" cy="7587999"/>
            <a:chOff x="10672937" y="2878775"/>
            <a:chExt cx="10083703" cy="9760520"/>
          </a:xfrm>
          <a:solidFill>
            <a:schemeClr val="accent2"/>
          </a:solidFill>
        </p:grpSpPr>
        <p:sp>
          <p:nvSpPr>
            <p:cNvPr id="27" name="Freeform 71">
              <a:extLst>
                <a:ext uri="{FF2B5EF4-FFF2-40B4-BE49-F238E27FC236}">
                  <a16:creationId xmlns:a16="http://schemas.microsoft.com/office/drawing/2014/main" id="{21649C65-1CDD-E645-82CE-666CC84EFE89}"/>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accent1"/>
              </a:solidFill>
              <a:round/>
              <a:headEnd/>
              <a:tailEnd/>
            </a:ln>
            <a:effectLst/>
          </p:spPr>
          <p:txBody>
            <a:bodyPr wrap="none" anchor="ctr"/>
            <a:lstStyle/>
            <a:p>
              <a:endParaRPr lang="en-US" dirty="0">
                <a:latin typeface="Lato Regular" charset="0"/>
              </a:endParaRPr>
            </a:p>
          </p:txBody>
        </p:sp>
        <p:sp>
          <p:nvSpPr>
            <p:cNvPr id="28" name="Freeform 484">
              <a:extLst>
                <a:ext uri="{FF2B5EF4-FFF2-40B4-BE49-F238E27FC236}">
                  <a16:creationId xmlns:a16="http://schemas.microsoft.com/office/drawing/2014/main" id="{CB016261-03A9-A24A-B0E8-0F2E0BE17181}"/>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29" name="Freeform 485">
              <a:extLst>
                <a:ext uri="{FF2B5EF4-FFF2-40B4-BE49-F238E27FC236}">
                  <a16:creationId xmlns:a16="http://schemas.microsoft.com/office/drawing/2014/main" id="{0499DFAB-295C-5645-9880-EDE80F934FF4}"/>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0" name="Freeform 486">
              <a:extLst>
                <a:ext uri="{FF2B5EF4-FFF2-40B4-BE49-F238E27FC236}">
                  <a16:creationId xmlns:a16="http://schemas.microsoft.com/office/drawing/2014/main" id="{472A2B93-73A1-EB47-8D4F-7A6CFC76B469}"/>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1" name="Freeform 487">
              <a:extLst>
                <a:ext uri="{FF2B5EF4-FFF2-40B4-BE49-F238E27FC236}">
                  <a16:creationId xmlns:a16="http://schemas.microsoft.com/office/drawing/2014/main" id="{18CF257E-393E-3849-BF0D-4B45AC1A2830}"/>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2" name="Freeform 488">
              <a:extLst>
                <a:ext uri="{FF2B5EF4-FFF2-40B4-BE49-F238E27FC236}">
                  <a16:creationId xmlns:a16="http://schemas.microsoft.com/office/drawing/2014/main" id="{C6ECDA6D-2ACE-CA42-9609-CAFBCF85311C}"/>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3" name="Freeform 489">
              <a:extLst>
                <a:ext uri="{FF2B5EF4-FFF2-40B4-BE49-F238E27FC236}">
                  <a16:creationId xmlns:a16="http://schemas.microsoft.com/office/drawing/2014/main" id="{65139BBB-E104-5841-9657-04FCC55A615E}"/>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4" name="Freeform 490">
              <a:extLst>
                <a:ext uri="{FF2B5EF4-FFF2-40B4-BE49-F238E27FC236}">
                  <a16:creationId xmlns:a16="http://schemas.microsoft.com/office/drawing/2014/main" id="{07B26F25-6698-DF49-BF99-9BF4F01A1ED5}"/>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5" name="Freeform 491">
              <a:extLst>
                <a:ext uri="{FF2B5EF4-FFF2-40B4-BE49-F238E27FC236}">
                  <a16:creationId xmlns:a16="http://schemas.microsoft.com/office/drawing/2014/main" id="{5B24F188-2092-4E4C-9F0D-A3A67DFC6E88}"/>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36" name="Freeform 492">
              <a:extLst>
                <a:ext uri="{FF2B5EF4-FFF2-40B4-BE49-F238E27FC236}">
                  <a16:creationId xmlns:a16="http://schemas.microsoft.com/office/drawing/2014/main" id="{C3B1BDB7-0B31-2042-AB2F-A01CF36CD0B6}"/>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493">
              <a:extLst>
                <a:ext uri="{FF2B5EF4-FFF2-40B4-BE49-F238E27FC236}">
                  <a16:creationId xmlns:a16="http://schemas.microsoft.com/office/drawing/2014/main" id="{0BDE3D33-C348-554E-B802-4CEF8991C95A}"/>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56" name="Freeform 494">
              <a:extLst>
                <a:ext uri="{FF2B5EF4-FFF2-40B4-BE49-F238E27FC236}">
                  <a16:creationId xmlns:a16="http://schemas.microsoft.com/office/drawing/2014/main" id="{5FA12F11-FECE-094E-A612-1AFE1ED3A90F}"/>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57" name="Freeform 495">
              <a:extLst>
                <a:ext uri="{FF2B5EF4-FFF2-40B4-BE49-F238E27FC236}">
                  <a16:creationId xmlns:a16="http://schemas.microsoft.com/office/drawing/2014/main" id="{326405A5-0282-5F47-9808-0B50D5CDAB82}"/>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58" name="Freeform 496">
              <a:extLst>
                <a:ext uri="{FF2B5EF4-FFF2-40B4-BE49-F238E27FC236}">
                  <a16:creationId xmlns:a16="http://schemas.microsoft.com/office/drawing/2014/main" id="{1C8F5AF8-93B0-974E-ACE0-E13C5E1D3183}"/>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59" name="Freeform 497">
              <a:extLst>
                <a:ext uri="{FF2B5EF4-FFF2-40B4-BE49-F238E27FC236}">
                  <a16:creationId xmlns:a16="http://schemas.microsoft.com/office/drawing/2014/main" id="{321756A1-B937-9749-90ED-13E995AFA9F2}"/>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0" name="Freeform 498">
              <a:extLst>
                <a:ext uri="{FF2B5EF4-FFF2-40B4-BE49-F238E27FC236}">
                  <a16:creationId xmlns:a16="http://schemas.microsoft.com/office/drawing/2014/main" id="{2EE1C468-13EA-A44E-91E2-D33F0EA41E1E}"/>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3" name="Freeform 499">
              <a:extLst>
                <a:ext uri="{FF2B5EF4-FFF2-40B4-BE49-F238E27FC236}">
                  <a16:creationId xmlns:a16="http://schemas.microsoft.com/office/drawing/2014/main" id="{2CBC1E60-71C1-F646-816B-F4B863E487C1}"/>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4" name="Freeform 500">
              <a:extLst>
                <a:ext uri="{FF2B5EF4-FFF2-40B4-BE49-F238E27FC236}">
                  <a16:creationId xmlns:a16="http://schemas.microsoft.com/office/drawing/2014/main" id="{662BAE71-FDE1-4B4C-8993-4E079E68EE61}"/>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5" name="Freeform 501">
              <a:extLst>
                <a:ext uri="{FF2B5EF4-FFF2-40B4-BE49-F238E27FC236}">
                  <a16:creationId xmlns:a16="http://schemas.microsoft.com/office/drawing/2014/main" id="{21341E53-AA09-5E4E-8E8F-4D3C8FDC0B3F}"/>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6" name="Freeform 502">
              <a:extLst>
                <a:ext uri="{FF2B5EF4-FFF2-40B4-BE49-F238E27FC236}">
                  <a16:creationId xmlns:a16="http://schemas.microsoft.com/office/drawing/2014/main" id="{FAF07917-1E52-E249-B4ED-D01572E6D0BB}"/>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7" name="Freeform 503">
              <a:extLst>
                <a:ext uri="{FF2B5EF4-FFF2-40B4-BE49-F238E27FC236}">
                  <a16:creationId xmlns:a16="http://schemas.microsoft.com/office/drawing/2014/main" id="{CBCD62B6-42BE-EF4F-B4CC-DD714578BC0F}"/>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68" name="Freeform 504">
              <a:extLst>
                <a:ext uri="{FF2B5EF4-FFF2-40B4-BE49-F238E27FC236}">
                  <a16:creationId xmlns:a16="http://schemas.microsoft.com/office/drawing/2014/main" id="{7DFED586-49B6-9D49-935D-066AAEC406BE}"/>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70" name="Freeform 505">
              <a:extLst>
                <a:ext uri="{FF2B5EF4-FFF2-40B4-BE49-F238E27FC236}">
                  <a16:creationId xmlns:a16="http://schemas.microsoft.com/office/drawing/2014/main" id="{ACE224C0-A59F-354F-8FA4-0CA84CDA83F7}"/>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sp>
          <p:nvSpPr>
            <p:cNvPr id="71" name="Freeform 506">
              <a:extLst>
                <a:ext uri="{FF2B5EF4-FFF2-40B4-BE49-F238E27FC236}">
                  <a16:creationId xmlns:a16="http://schemas.microsoft.com/office/drawing/2014/main" id="{90D591B2-CFE1-5248-8C9D-79F666AB51FA}"/>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accent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212947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Switzerland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37" name="Group 36">
            <a:extLst>
              <a:ext uri="{FF2B5EF4-FFF2-40B4-BE49-F238E27FC236}">
                <a16:creationId xmlns:a16="http://schemas.microsoft.com/office/drawing/2014/main" id="{BB737BE6-98F7-7847-A9FF-E9500C3FB588}"/>
              </a:ext>
            </a:extLst>
          </p:cNvPr>
          <p:cNvGrpSpPr/>
          <p:nvPr/>
        </p:nvGrpSpPr>
        <p:grpSpPr>
          <a:xfrm>
            <a:off x="6604099" y="1244821"/>
            <a:ext cx="11169452" cy="7191070"/>
            <a:chOff x="1289912" y="4078363"/>
            <a:chExt cx="10444353" cy="6724240"/>
          </a:xfrm>
          <a:solidFill>
            <a:schemeClr val="accent2"/>
          </a:solidFill>
        </p:grpSpPr>
        <p:sp>
          <p:nvSpPr>
            <p:cNvPr id="38" name="Freeform 119">
              <a:extLst>
                <a:ext uri="{FF2B5EF4-FFF2-40B4-BE49-F238E27FC236}">
                  <a16:creationId xmlns:a16="http://schemas.microsoft.com/office/drawing/2014/main" id="{BDAF9F5E-E327-C243-A192-7E35883B832E}"/>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39" name="Freeform 120">
              <a:extLst>
                <a:ext uri="{FF2B5EF4-FFF2-40B4-BE49-F238E27FC236}">
                  <a16:creationId xmlns:a16="http://schemas.microsoft.com/office/drawing/2014/main" id="{632F85B0-DA2E-CE4D-9C86-EE61BE1EFD85}"/>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121">
              <a:extLst>
                <a:ext uri="{FF2B5EF4-FFF2-40B4-BE49-F238E27FC236}">
                  <a16:creationId xmlns:a16="http://schemas.microsoft.com/office/drawing/2014/main" id="{7EED7EBA-F654-F04B-B851-C8F732A4653B}"/>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122">
              <a:extLst>
                <a:ext uri="{FF2B5EF4-FFF2-40B4-BE49-F238E27FC236}">
                  <a16:creationId xmlns:a16="http://schemas.microsoft.com/office/drawing/2014/main" id="{4E5FAB5B-CC8D-3F4D-8575-E21C9E0C0E18}"/>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123">
              <a:extLst>
                <a:ext uri="{FF2B5EF4-FFF2-40B4-BE49-F238E27FC236}">
                  <a16:creationId xmlns:a16="http://schemas.microsoft.com/office/drawing/2014/main" id="{CF71C3FB-ACE9-CF4C-95F7-3D95CF464695}"/>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43" name="Freeform 124">
              <a:extLst>
                <a:ext uri="{FF2B5EF4-FFF2-40B4-BE49-F238E27FC236}">
                  <a16:creationId xmlns:a16="http://schemas.microsoft.com/office/drawing/2014/main" id="{CF62BFEA-8200-B44F-838B-E65462AE2771}"/>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125">
              <a:extLst>
                <a:ext uri="{FF2B5EF4-FFF2-40B4-BE49-F238E27FC236}">
                  <a16:creationId xmlns:a16="http://schemas.microsoft.com/office/drawing/2014/main" id="{2AF4EED2-B94E-C84A-9361-3C46F2DC7774}"/>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126">
              <a:extLst>
                <a:ext uri="{FF2B5EF4-FFF2-40B4-BE49-F238E27FC236}">
                  <a16:creationId xmlns:a16="http://schemas.microsoft.com/office/drawing/2014/main" id="{53E43473-E155-D047-A5FC-E8123352BF01}"/>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127">
              <a:extLst>
                <a:ext uri="{FF2B5EF4-FFF2-40B4-BE49-F238E27FC236}">
                  <a16:creationId xmlns:a16="http://schemas.microsoft.com/office/drawing/2014/main" id="{01C1D778-4E1C-424C-ACFE-98AF15D9F54A}"/>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128">
              <a:extLst>
                <a:ext uri="{FF2B5EF4-FFF2-40B4-BE49-F238E27FC236}">
                  <a16:creationId xmlns:a16="http://schemas.microsoft.com/office/drawing/2014/main" id="{4BC00136-4FE4-F34B-80A5-7DC87F7ED871}"/>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29">
              <a:extLst>
                <a:ext uri="{FF2B5EF4-FFF2-40B4-BE49-F238E27FC236}">
                  <a16:creationId xmlns:a16="http://schemas.microsoft.com/office/drawing/2014/main" id="{58FB3E2E-20B5-DA46-8FD9-13917D43A8E4}"/>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130">
              <a:extLst>
                <a:ext uri="{FF2B5EF4-FFF2-40B4-BE49-F238E27FC236}">
                  <a16:creationId xmlns:a16="http://schemas.microsoft.com/office/drawing/2014/main" id="{CD66E8DD-CE30-CA4C-A510-3F05EA49D7E4}"/>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50" name="Freeform 131">
              <a:extLst>
                <a:ext uri="{FF2B5EF4-FFF2-40B4-BE49-F238E27FC236}">
                  <a16:creationId xmlns:a16="http://schemas.microsoft.com/office/drawing/2014/main" id="{CC0D53AC-75A5-8F44-B367-9569FFBF052A}"/>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132">
              <a:extLst>
                <a:ext uri="{FF2B5EF4-FFF2-40B4-BE49-F238E27FC236}">
                  <a16:creationId xmlns:a16="http://schemas.microsoft.com/office/drawing/2014/main" id="{C4592697-4AE3-C248-91E8-6713ECAA7CF3}"/>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133">
              <a:extLst>
                <a:ext uri="{FF2B5EF4-FFF2-40B4-BE49-F238E27FC236}">
                  <a16:creationId xmlns:a16="http://schemas.microsoft.com/office/drawing/2014/main" id="{B7FEC74E-7683-274E-9EF7-33A07F695ADC}"/>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34">
              <a:extLst>
                <a:ext uri="{FF2B5EF4-FFF2-40B4-BE49-F238E27FC236}">
                  <a16:creationId xmlns:a16="http://schemas.microsoft.com/office/drawing/2014/main" id="{81CD33A0-9782-AB40-A0DB-1D47A27A903F}"/>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35">
              <a:extLst>
                <a:ext uri="{FF2B5EF4-FFF2-40B4-BE49-F238E27FC236}">
                  <a16:creationId xmlns:a16="http://schemas.microsoft.com/office/drawing/2014/main" id="{9EFB429A-8C2A-5441-92C9-D0CBBA3DD940}"/>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136">
              <a:extLst>
                <a:ext uri="{FF2B5EF4-FFF2-40B4-BE49-F238E27FC236}">
                  <a16:creationId xmlns:a16="http://schemas.microsoft.com/office/drawing/2014/main" id="{2BD06AF6-4EEA-664F-B37F-E9EDC6A5EF84}"/>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37">
              <a:extLst>
                <a:ext uri="{FF2B5EF4-FFF2-40B4-BE49-F238E27FC236}">
                  <a16:creationId xmlns:a16="http://schemas.microsoft.com/office/drawing/2014/main" id="{544F9454-C248-3042-B203-C755E01880D2}"/>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74" name="Freeform 138">
              <a:extLst>
                <a:ext uri="{FF2B5EF4-FFF2-40B4-BE49-F238E27FC236}">
                  <a16:creationId xmlns:a16="http://schemas.microsoft.com/office/drawing/2014/main" id="{E0752DF4-CD13-8142-A3F7-386DD7128629}"/>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139">
              <a:extLst>
                <a:ext uri="{FF2B5EF4-FFF2-40B4-BE49-F238E27FC236}">
                  <a16:creationId xmlns:a16="http://schemas.microsoft.com/office/drawing/2014/main" id="{28F6206C-B973-7045-8275-C04B5D40A73D}"/>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140">
              <a:extLst>
                <a:ext uri="{FF2B5EF4-FFF2-40B4-BE49-F238E27FC236}">
                  <a16:creationId xmlns:a16="http://schemas.microsoft.com/office/drawing/2014/main" id="{8D10F432-B029-DC42-8A34-A504D93BAA2F}"/>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77" name="Freeform 141">
              <a:extLst>
                <a:ext uri="{FF2B5EF4-FFF2-40B4-BE49-F238E27FC236}">
                  <a16:creationId xmlns:a16="http://schemas.microsoft.com/office/drawing/2014/main" id="{E51FD5DF-71C5-7D4E-9E7B-058670C58E3E}"/>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78" name="Freeform 142">
              <a:extLst>
                <a:ext uri="{FF2B5EF4-FFF2-40B4-BE49-F238E27FC236}">
                  <a16:creationId xmlns:a16="http://schemas.microsoft.com/office/drawing/2014/main" id="{F24BCD67-4775-0443-9204-291FEF94DC5B}"/>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accent1"/>
              </a:solidFill>
              <a:bevel/>
              <a:headEnd/>
              <a:tailEnd/>
            </a:ln>
            <a:effectLst/>
          </p:spPr>
          <p:txBody>
            <a:bodyPr wrap="none" anchor="ctr"/>
            <a:lstStyle/>
            <a:p>
              <a:endParaRPr lang="en-US" dirty="0">
                <a:latin typeface="Lato Regular" charset="0"/>
              </a:endParaRPr>
            </a:p>
          </p:txBody>
        </p:sp>
        <p:sp>
          <p:nvSpPr>
            <p:cNvPr id="79" name="Freeform 143">
              <a:extLst>
                <a:ext uri="{FF2B5EF4-FFF2-40B4-BE49-F238E27FC236}">
                  <a16:creationId xmlns:a16="http://schemas.microsoft.com/office/drawing/2014/main" id="{34953ADC-BFC5-7E48-AB54-73E1537FB9BC}"/>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144">
              <a:extLst>
                <a:ext uri="{FF2B5EF4-FFF2-40B4-BE49-F238E27FC236}">
                  <a16:creationId xmlns:a16="http://schemas.microsoft.com/office/drawing/2014/main" id="{4B261632-3689-C341-84F5-7904E9B7783A}"/>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145">
              <a:extLst>
                <a:ext uri="{FF2B5EF4-FFF2-40B4-BE49-F238E27FC236}">
                  <a16:creationId xmlns:a16="http://schemas.microsoft.com/office/drawing/2014/main" id="{741269A2-AF70-F946-9A0D-6040D9D482BE}"/>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146">
              <a:extLst>
                <a:ext uri="{FF2B5EF4-FFF2-40B4-BE49-F238E27FC236}">
                  <a16:creationId xmlns:a16="http://schemas.microsoft.com/office/drawing/2014/main" id="{3D86A9F7-334C-DE46-A0DC-7AD103440B68}"/>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147">
              <a:extLst>
                <a:ext uri="{FF2B5EF4-FFF2-40B4-BE49-F238E27FC236}">
                  <a16:creationId xmlns:a16="http://schemas.microsoft.com/office/drawing/2014/main" id="{45C11F7A-0A95-A842-AB2C-DCC056997B39}"/>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333698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2827AE-319A-5B4C-9E0F-4526786B3D3F}"/>
              </a:ext>
            </a:extLst>
          </p:cNvPr>
          <p:cNvSpPr/>
          <p:nvPr/>
        </p:nvSpPr>
        <p:spPr>
          <a:xfrm>
            <a:off x="0" y="0"/>
            <a:ext cx="24377650" cy="9680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ubtitle 2">
            <a:extLst>
              <a:ext uri="{FF2B5EF4-FFF2-40B4-BE49-F238E27FC236}">
                <a16:creationId xmlns:a16="http://schemas.microsoft.com/office/drawing/2014/main" id="{3B75B975-23D3-284C-83BB-545CD6E95515}"/>
              </a:ext>
            </a:extLst>
          </p:cNvPr>
          <p:cNvSpPr txBox="1">
            <a:spLocks/>
          </p:cNvSpPr>
          <p:nvPr/>
        </p:nvSpPr>
        <p:spPr>
          <a:xfrm>
            <a:off x="11678413" y="10658683"/>
            <a:ext cx="11131693"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a:t>
            </a:r>
          </a:p>
        </p:txBody>
      </p:sp>
      <p:grpSp>
        <p:nvGrpSpPr>
          <p:cNvPr id="61" name="Group 60">
            <a:extLst>
              <a:ext uri="{FF2B5EF4-FFF2-40B4-BE49-F238E27FC236}">
                <a16:creationId xmlns:a16="http://schemas.microsoft.com/office/drawing/2014/main" id="{2834B5AD-6F7B-7C47-9F3E-CA44294289BB}"/>
              </a:ext>
            </a:extLst>
          </p:cNvPr>
          <p:cNvGrpSpPr/>
          <p:nvPr/>
        </p:nvGrpSpPr>
        <p:grpSpPr>
          <a:xfrm>
            <a:off x="1567544" y="10969781"/>
            <a:ext cx="8287514" cy="1303534"/>
            <a:chOff x="5485493" y="1531689"/>
            <a:chExt cx="8287514"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5485493" y="1531689"/>
              <a:ext cx="828751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Mexico Map</a:t>
              </a:r>
            </a:p>
          </p:txBody>
        </p:sp>
        <p:sp>
          <p:nvSpPr>
            <p:cNvPr id="69" name="Rectangle 68">
              <a:extLst>
                <a:ext uri="{FF2B5EF4-FFF2-40B4-BE49-F238E27FC236}">
                  <a16:creationId xmlns:a16="http://schemas.microsoft.com/office/drawing/2014/main" id="{42A474E7-96AA-2949-A91A-4C201EC38582}"/>
                </a:ext>
              </a:extLst>
            </p:cNvPr>
            <p:cNvSpPr/>
            <p:nvPr/>
          </p:nvSpPr>
          <p:spPr>
            <a:xfrm>
              <a:off x="5572579" y="2752525"/>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8" name="Group 7">
            <a:extLst>
              <a:ext uri="{FF2B5EF4-FFF2-40B4-BE49-F238E27FC236}">
                <a16:creationId xmlns:a16="http://schemas.microsoft.com/office/drawing/2014/main" id="{2C99D526-D67C-2445-BE12-E690EFAD234D}"/>
              </a:ext>
            </a:extLst>
          </p:cNvPr>
          <p:cNvGrpSpPr/>
          <p:nvPr/>
        </p:nvGrpSpPr>
        <p:grpSpPr>
          <a:xfrm>
            <a:off x="6855639" y="1244822"/>
            <a:ext cx="10666372" cy="7191068"/>
            <a:chOff x="1601788" y="1089025"/>
            <a:chExt cx="6932612" cy="4672013"/>
          </a:xfrm>
          <a:solidFill>
            <a:schemeClr val="accent2"/>
          </a:solidFill>
        </p:grpSpPr>
        <p:sp>
          <p:nvSpPr>
            <p:cNvPr id="9" name="Freeform 1">
              <a:extLst>
                <a:ext uri="{FF2B5EF4-FFF2-40B4-BE49-F238E27FC236}">
                  <a16:creationId xmlns:a16="http://schemas.microsoft.com/office/drawing/2014/main" id="{DBC8022A-1C44-BC4C-9330-589E7447A053}"/>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 name="Freeform 2">
              <a:extLst>
                <a:ext uri="{FF2B5EF4-FFF2-40B4-BE49-F238E27FC236}">
                  <a16:creationId xmlns:a16="http://schemas.microsoft.com/office/drawing/2014/main" id="{228FA09B-BD11-024C-9119-653BC39CC8A3}"/>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 name="Freeform 3">
              <a:extLst>
                <a:ext uri="{FF2B5EF4-FFF2-40B4-BE49-F238E27FC236}">
                  <a16:creationId xmlns:a16="http://schemas.microsoft.com/office/drawing/2014/main" id="{09616C33-6D44-2842-A8FF-AE1719F65AB4}"/>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 name="Freeform 4">
              <a:extLst>
                <a:ext uri="{FF2B5EF4-FFF2-40B4-BE49-F238E27FC236}">
                  <a16:creationId xmlns:a16="http://schemas.microsoft.com/office/drawing/2014/main" id="{01B6A03D-B190-464E-AC9A-9AF130AC17FF}"/>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 name="Freeform 5">
              <a:extLst>
                <a:ext uri="{FF2B5EF4-FFF2-40B4-BE49-F238E27FC236}">
                  <a16:creationId xmlns:a16="http://schemas.microsoft.com/office/drawing/2014/main" id="{709353A6-1B3A-3B48-ACE3-C2D003B410FB}"/>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 name="Freeform 6">
              <a:extLst>
                <a:ext uri="{FF2B5EF4-FFF2-40B4-BE49-F238E27FC236}">
                  <a16:creationId xmlns:a16="http://schemas.microsoft.com/office/drawing/2014/main" id="{FBE39C91-8204-C84C-B5CB-19CDBAEB9316}"/>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 name="Freeform 14">
              <a:extLst>
                <a:ext uri="{FF2B5EF4-FFF2-40B4-BE49-F238E27FC236}">
                  <a16:creationId xmlns:a16="http://schemas.microsoft.com/office/drawing/2014/main" id="{2F257F1B-F67E-B741-A05B-9FA29BB4BD62}"/>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 name="Freeform 15">
              <a:extLst>
                <a:ext uri="{FF2B5EF4-FFF2-40B4-BE49-F238E27FC236}">
                  <a16:creationId xmlns:a16="http://schemas.microsoft.com/office/drawing/2014/main" id="{7C2E58B7-6C7D-AA4C-9A32-F7DD7DB81BE7}"/>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 name="Freeform 16">
              <a:extLst>
                <a:ext uri="{FF2B5EF4-FFF2-40B4-BE49-F238E27FC236}">
                  <a16:creationId xmlns:a16="http://schemas.microsoft.com/office/drawing/2014/main" id="{8496D50C-C84D-964C-A5D8-16A010AB0E5D}"/>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 name="Freeform 17">
              <a:extLst>
                <a:ext uri="{FF2B5EF4-FFF2-40B4-BE49-F238E27FC236}">
                  <a16:creationId xmlns:a16="http://schemas.microsoft.com/office/drawing/2014/main" id="{FD6E1044-58A5-5645-9E7A-6E079B16BA9C}"/>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 name="Freeform 18">
              <a:extLst>
                <a:ext uri="{FF2B5EF4-FFF2-40B4-BE49-F238E27FC236}">
                  <a16:creationId xmlns:a16="http://schemas.microsoft.com/office/drawing/2014/main" id="{1C3E35D9-9D41-4840-8E04-3C7B6E0714C2}"/>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 name="Freeform 19">
              <a:extLst>
                <a:ext uri="{FF2B5EF4-FFF2-40B4-BE49-F238E27FC236}">
                  <a16:creationId xmlns:a16="http://schemas.microsoft.com/office/drawing/2014/main" id="{9E39F4DE-FA7E-1D4C-AC24-78002920F7A3}"/>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 name="Freeform 20">
              <a:extLst>
                <a:ext uri="{FF2B5EF4-FFF2-40B4-BE49-F238E27FC236}">
                  <a16:creationId xmlns:a16="http://schemas.microsoft.com/office/drawing/2014/main" id="{A617132C-ABC9-F649-82EB-8A2D6947EA72}"/>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 name="Freeform 21">
              <a:extLst>
                <a:ext uri="{FF2B5EF4-FFF2-40B4-BE49-F238E27FC236}">
                  <a16:creationId xmlns:a16="http://schemas.microsoft.com/office/drawing/2014/main" id="{A564C4D5-B270-704A-BC52-6C8355778060}"/>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 name="Freeform 22">
              <a:extLst>
                <a:ext uri="{FF2B5EF4-FFF2-40B4-BE49-F238E27FC236}">
                  <a16:creationId xmlns:a16="http://schemas.microsoft.com/office/drawing/2014/main" id="{098F5C53-B711-C74C-9205-0AC8FC77BBB3}"/>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 name="Freeform 23">
              <a:extLst>
                <a:ext uri="{FF2B5EF4-FFF2-40B4-BE49-F238E27FC236}">
                  <a16:creationId xmlns:a16="http://schemas.microsoft.com/office/drawing/2014/main" id="{FE2D851E-4CC1-5943-8B15-0B3EDD20A461}"/>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 name="Freeform 24">
              <a:extLst>
                <a:ext uri="{FF2B5EF4-FFF2-40B4-BE49-F238E27FC236}">
                  <a16:creationId xmlns:a16="http://schemas.microsoft.com/office/drawing/2014/main" id="{C7364082-B5FD-114D-988E-A350C16A0955}"/>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 name="Freeform 25">
              <a:extLst>
                <a:ext uri="{FF2B5EF4-FFF2-40B4-BE49-F238E27FC236}">
                  <a16:creationId xmlns:a16="http://schemas.microsoft.com/office/drawing/2014/main" id="{6246E17E-573E-B845-ADF4-FE61C8D029E3}"/>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 name="Freeform 26">
              <a:extLst>
                <a:ext uri="{FF2B5EF4-FFF2-40B4-BE49-F238E27FC236}">
                  <a16:creationId xmlns:a16="http://schemas.microsoft.com/office/drawing/2014/main" id="{7019263F-F45F-5343-90A7-0AF1CDFB5EE2}"/>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 name="Freeform 27">
              <a:extLst>
                <a:ext uri="{FF2B5EF4-FFF2-40B4-BE49-F238E27FC236}">
                  <a16:creationId xmlns:a16="http://schemas.microsoft.com/office/drawing/2014/main" id="{563171A1-935F-8442-9F19-C5BE283BBAE0}"/>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 name="Freeform 28">
              <a:extLst>
                <a:ext uri="{FF2B5EF4-FFF2-40B4-BE49-F238E27FC236}">
                  <a16:creationId xmlns:a16="http://schemas.microsoft.com/office/drawing/2014/main" id="{DED731B9-E814-CD47-9754-8B68F8E9C828}"/>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 name="Freeform 29">
              <a:extLst>
                <a:ext uri="{FF2B5EF4-FFF2-40B4-BE49-F238E27FC236}">
                  <a16:creationId xmlns:a16="http://schemas.microsoft.com/office/drawing/2014/main" id="{945938D6-46B7-0F43-A2E3-C2674C8FF903}"/>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25">
              <a:extLst>
                <a:ext uri="{FF2B5EF4-FFF2-40B4-BE49-F238E27FC236}">
                  <a16:creationId xmlns:a16="http://schemas.microsoft.com/office/drawing/2014/main" id="{322DEA61-C975-BA4D-A876-6993182761D9}"/>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26">
              <a:extLst>
                <a:ext uri="{FF2B5EF4-FFF2-40B4-BE49-F238E27FC236}">
                  <a16:creationId xmlns:a16="http://schemas.microsoft.com/office/drawing/2014/main" id="{D0C67096-9BC3-674F-8F41-323C06B4D036}"/>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3" name="Freeform 27">
              <a:extLst>
                <a:ext uri="{FF2B5EF4-FFF2-40B4-BE49-F238E27FC236}">
                  <a16:creationId xmlns:a16="http://schemas.microsoft.com/office/drawing/2014/main" id="{BEB56362-53FC-2045-996A-CD73B79891BA}"/>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28">
              <a:extLst>
                <a:ext uri="{FF2B5EF4-FFF2-40B4-BE49-F238E27FC236}">
                  <a16:creationId xmlns:a16="http://schemas.microsoft.com/office/drawing/2014/main" id="{DC220F69-E854-F94E-8BEA-A3CCA49FC7D9}"/>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29">
              <a:extLst>
                <a:ext uri="{FF2B5EF4-FFF2-40B4-BE49-F238E27FC236}">
                  <a16:creationId xmlns:a16="http://schemas.microsoft.com/office/drawing/2014/main" id="{26195CFD-4B3D-EE48-9392-0549FC20B568}"/>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30">
              <a:extLst>
                <a:ext uri="{FF2B5EF4-FFF2-40B4-BE49-F238E27FC236}">
                  <a16:creationId xmlns:a16="http://schemas.microsoft.com/office/drawing/2014/main" id="{9572DBE4-7FED-D040-BDFC-80BFBE213226}"/>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31">
              <a:extLst>
                <a:ext uri="{FF2B5EF4-FFF2-40B4-BE49-F238E27FC236}">
                  <a16:creationId xmlns:a16="http://schemas.microsoft.com/office/drawing/2014/main" id="{6A3378BD-683D-5A45-BA62-44C8AB2885D9}"/>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32">
              <a:extLst>
                <a:ext uri="{FF2B5EF4-FFF2-40B4-BE49-F238E27FC236}">
                  <a16:creationId xmlns:a16="http://schemas.microsoft.com/office/drawing/2014/main" id="{F4AEF6AC-291D-2643-920B-2530D192DFC4}"/>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33">
              <a:extLst>
                <a:ext uri="{FF2B5EF4-FFF2-40B4-BE49-F238E27FC236}">
                  <a16:creationId xmlns:a16="http://schemas.microsoft.com/office/drawing/2014/main" id="{C0E903C4-A1E5-5146-BE37-C92BEA6A0A15}"/>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34">
              <a:extLst>
                <a:ext uri="{FF2B5EF4-FFF2-40B4-BE49-F238E27FC236}">
                  <a16:creationId xmlns:a16="http://schemas.microsoft.com/office/drawing/2014/main" id="{05111C30-2AB4-D344-86B3-392F7B59D9E5}"/>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35">
              <a:extLst>
                <a:ext uri="{FF2B5EF4-FFF2-40B4-BE49-F238E27FC236}">
                  <a16:creationId xmlns:a16="http://schemas.microsoft.com/office/drawing/2014/main" id="{0E4453C2-D54F-7C42-8E3C-F1A6F4A37AE7}"/>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36">
              <a:extLst>
                <a:ext uri="{FF2B5EF4-FFF2-40B4-BE49-F238E27FC236}">
                  <a16:creationId xmlns:a16="http://schemas.microsoft.com/office/drawing/2014/main" id="{B521FC2F-EA26-154E-A8F8-E7DC807AD620}"/>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37">
              <a:extLst>
                <a:ext uri="{FF2B5EF4-FFF2-40B4-BE49-F238E27FC236}">
                  <a16:creationId xmlns:a16="http://schemas.microsoft.com/office/drawing/2014/main" id="{063BDF42-438B-3747-816A-A44A86FB8AA5}"/>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38">
              <a:extLst>
                <a:ext uri="{FF2B5EF4-FFF2-40B4-BE49-F238E27FC236}">
                  <a16:creationId xmlns:a16="http://schemas.microsoft.com/office/drawing/2014/main" id="{C2CDA551-4437-5447-8AA7-96E9B126521C}"/>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39">
              <a:extLst>
                <a:ext uri="{FF2B5EF4-FFF2-40B4-BE49-F238E27FC236}">
                  <a16:creationId xmlns:a16="http://schemas.microsoft.com/office/drawing/2014/main" id="{A4945064-3320-264A-812C-E02CAA31132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40">
              <a:extLst>
                <a:ext uri="{FF2B5EF4-FFF2-40B4-BE49-F238E27FC236}">
                  <a16:creationId xmlns:a16="http://schemas.microsoft.com/office/drawing/2014/main" id="{B5B2AEF4-C64C-7440-B7EF-68FF858BB58F}"/>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41">
              <a:extLst>
                <a:ext uri="{FF2B5EF4-FFF2-40B4-BE49-F238E27FC236}">
                  <a16:creationId xmlns:a16="http://schemas.microsoft.com/office/drawing/2014/main" id="{37E526FD-C63E-914F-A70E-26191FC431EE}"/>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42">
              <a:extLst>
                <a:ext uri="{FF2B5EF4-FFF2-40B4-BE49-F238E27FC236}">
                  <a16:creationId xmlns:a16="http://schemas.microsoft.com/office/drawing/2014/main" id="{38C46409-D2BE-904C-A058-8245215A9638}"/>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43">
              <a:extLst>
                <a:ext uri="{FF2B5EF4-FFF2-40B4-BE49-F238E27FC236}">
                  <a16:creationId xmlns:a16="http://schemas.microsoft.com/office/drawing/2014/main" id="{1D1105E5-FF3F-3B4D-BCFC-62D22A9312CF}"/>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44">
              <a:extLst>
                <a:ext uri="{FF2B5EF4-FFF2-40B4-BE49-F238E27FC236}">
                  <a16:creationId xmlns:a16="http://schemas.microsoft.com/office/drawing/2014/main" id="{8595734B-3B7A-F149-A4E1-FBD8886B4467}"/>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45">
              <a:extLst>
                <a:ext uri="{FF2B5EF4-FFF2-40B4-BE49-F238E27FC236}">
                  <a16:creationId xmlns:a16="http://schemas.microsoft.com/office/drawing/2014/main" id="{8D9CB8A8-40BE-D44C-9A70-ABD830556A6B}"/>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46">
              <a:extLst>
                <a:ext uri="{FF2B5EF4-FFF2-40B4-BE49-F238E27FC236}">
                  <a16:creationId xmlns:a16="http://schemas.microsoft.com/office/drawing/2014/main" id="{00221F93-064F-164E-963A-21FB3521D04E}"/>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47">
              <a:extLst>
                <a:ext uri="{FF2B5EF4-FFF2-40B4-BE49-F238E27FC236}">
                  <a16:creationId xmlns:a16="http://schemas.microsoft.com/office/drawing/2014/main" id="{AC6E0EF0-28B7-1846-91D3-6BB3DC70904F}"/>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48">
              <a:extLst>
                <a:ext uri="{FF2B5EF4-FFF2-40B4-BE49-F238E27FC236}">
                  <a16:creationId xmlns:a16="http://schemas.microsoft.com/office/drawing/2014/main" id="{001B0CD7-0BDB-694E-82D0-AEE678AF05AD}"/>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49">
              <a:extLst>
                <a:ext uri="{FF2B5EF4-FFF2-40B4-BE49-F238E27FC236}">
                  <a16:creationId xmlns:a16="http://schemas.microsoft.com/office/drawing/2014/main" id="{90AEAEEA-6282-E847-BE47-83D3FE722A94}"/>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50">
              <a:extLst>
                <a:ext uri="{FF2B5EF4-FFF2-40B4-BE49-F238E27FC236}">
                  <a16:creationId xmlns:a16="http://schemas.microsoft.com/office/drawing/2014/main" id="{6A481F60-7E1E-A44E-AEB0-E697CA5FBDE2}"/>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51">
              <a:extLst>
                <a:ext uri="{FF2B5EF4-FFF2-40B4-BE49-F238E27FC236}">
                  <a16:creationId xmlns:a16="http://schemas.microsoft.com/office/drawing/2014/main" id="{07EFE524-DA16-4146-A980-B19AC3F21015}"/>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52">
              <a:extLst>
                <a:ext uri="{FF2B5EF4-FFF2-40B4-BE49-F238E27FC236}">
                  <a16:creationId xmlns:a16="http://schemas.microsoft.com/office/drawing/2014/main" id="{64A8BDA0-C579-374F-B1FB-25DD76C19346}"/>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53">
              <a:extLst>
                <a:ext uri="{FF2B5EF4-FFF2-40B4-BE49-F238E27FC236}">
                  <a16:creationId xmlns:a16="http://schemas.microsoft.com/office/drawing/2014/main" id="{0F212414-50A7-1F4A-AFD9-F6A6C556D55B}"/>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54">
              <a:extLst>
                <a:ext uri="{FF2B5EF4-FFF2-40B4-BE49-F238E27FC236}">
                  <a16:creationId xmlns:a16="http://schemas.microsoft.com/office/drawing/2014/main" id="{79BAE17C-9CD9-124F-9BB4-3B9C33DA57BD}"/>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55">
              <a:extLst>
                <a:ext uri="{FF2B5EF4-FFF2-40B4-BE49-F238E27FC236}">
                  <a16:creationId xmlns:a16="http://schemas.microsoft.com/office/drawing/2014/main" id="{73811F46-7D51-8443-AD16-8BEAC9DE63F9}"/>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56">
              <a:extLst>
                <a:ext uri="{FF2B5EF4-FFF2-40B4-BE49-F238E27FC236}">
                  <a16:creationId xmlns:a16="http://schemas.microsoft.com/office/drawing/2014/main" id="{34D3A164-7861-0A46-A880-4F34EF58B94E}"/>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57">
              <a:extLst>
                <a:ext uri="{FF2B5EF4-FFF2-40B4-BE49-F238E27FC236}">
                  <a16:creationId xmlns:a16="http://schemas.microsoft.com/office/drawing/2014/main" id="{0655AE12-4737-5040-BB5D-7E0DFC94D518}"/>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58">
              <a:extLst>
                <a:ext uri="{FF2B5EF4-FFF2-40B4-BE49-F238E27FC236}">
                  <a16:creationId xmlns:a16="http://schemas.microsoft.com/office/drawing/2014/main" id="{618ADB35-0B97-D84D-91A8-0713176A942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59">
              <a:extLst>
                <a:ext uri="{FF2B5EF4-FFF2-40B4-BE49-F238E27FC236}">
                  <a16:creationId xmlns:a16="http://schemas.microsoft.com/office/drawing/2014/main" id="{56F1230C-730B-B443-A8FB-F548AB680131}"/>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60">
              <a:extLst>
                <a:ext uri="{FF2B5EF4-FFF2-40B4-BE49-F238E27FC236}">
                  <a16:creationId xmlns:a16="http://schemas.microsoft.com/office/drawing/2014/main" id="{CCED3DEE-B387-744B-AEE4-DB081918166A}"/>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61">
              <a:extLst>
                <a:ext uri="{FF2B5EF4-FFF2-40B4-BE49-F238E27FC236}">
                  <a16:creationId xmlns:a16="http://schemas.microsoft.com/office/drawing/2014/main" id="{7005E4C2-E6AE-5247-8750-A857FCE4C9C4}"/>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62">
              <a:extLst>
                <a:ext uri="{FF2B5EF4-FFF2-40B4-BE49-F238E27FC236}">
                  <a16:creationId xmlns:a16="http://schemas.microsoft.com/office/drawing/2014/main" id="{5879D95F-DF88-2841-9F53-F4B2A04B7406}"/>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63">
              <a:extLst>
                <a:ext uri="{FF2B5EF4-FFF2-40B4-BE49-F238E27FC236}">
                  <a16:creationId xmlns:a16="http://schemas.microsoft.com/office/drawing/2014/main" id="{B0EEB263-3369-954A-A791-670BA0228242}"/>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64">
              <a:extLst>
                <a:ext uri="{FF2B5EF4-FFF2-40B4-BE49-F238E27FC236}">
                  <a16:creationId xmlns:a16="http://schemas.microsoft.com/office/drawing/2014/main" id="{05C03EAD-3EAF-F944-89C4-D909A2466E9E}"/>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65">
              <a:extLst>
                <a:ext uri="{FF2B5EF4-FFF2-40B4-BE49-F238E27FC236}">
                  <a16:creationId xmlns:a16="http://schemas.microsoft.com/office/drawing/2014/main" id="{68B11059-1DF6-FF45-9037-BF10E21BA029}"/>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66">
              <a:extLst>
                <a:ext uri="{FF2B5EF4-FFF2-40B4-BE49-F238E27FC236}">
                  <a16:creationId xmlns:a16="http://schemas.microsoft.com/office/drawing/2014/main" id="{C0065519-1EB5-0A48-8921-1020CD4F8C53}"/>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67">
              <a:extLst>
                <a:ext uri="{FF2B5EF4-FFF2-40B4-BE49-F238E27FC236}">
                  <a16:creationId xmlns:a16="http://schemas.microsoft.com/office/drawing/2014/main" id="{A5C9ED02-682F-5A43-9953-F0637A401CC9}"/>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68">
              <a:extLst>
                <a:ext uri="{FF2B5EF4-FFF2-40B4-BE49-F238E27FC236}">
                  <a16:creationId xmlns:a16="http://schemas.microsoft.com/office/drawing/2014/main" id="{ED7D3D50-3CDE-E942-984E-20E3A2549C67}"/>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69">
              <a:extLst>
                <a:ext uri="{FF2B5EF4-FFF2-40B4-BE49-F238E27FC236}">
                  <a16:creationId xmlns:a16="http://schemas.microsoft.com/office/drawing/2014/main" id="{108EC3BC-B432-354B-8BBA-048948995090}"/>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70">
              <a:extLst>
                <a:ext uri="{FF2B5EF4-FFF2-40B4-BE49-F238E27FC236}">
                  <a16:creationId xmlns:a16="http://schemas.microsoft.com/office/drawing/2014/main" id="{BE6394A3-00A3-094E-9A54-DFABF9252003}"/>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71">
              <a:extLst>
                <a:ext uri="{FF2B5EF4-FFF2-40B4-BE49-F238E27FC236}">
                  <a16:creationId xmlns:a16="http://schemas.microsoft.com/office/drawing/2014/main" id="{A4A67004-0B21-1842-8EDA-B08472A9D6AB}"/>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72">
              <a:extLst>
                <a:ext uri="{FF2B5EF4-FFF2-40B4-BE49-F238E27FC236}">
                  <a16:creationId xmlns:a16="http://schemas.microsoft.com/office/drawing/2014/main" id="{90A87796-6F1D-F646-ACC0-1692039B2B90}"/>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73">
              <a:extLst>
                <a:ext uri="{FF2B5EF4-FFF2-40B4-BE49-F238E27FC236}">
                  <a16:creationId xmlns:a16="http://schemas.microsoft.com/office/drawing/2014/main" id="{19F3EC93-2AA9-1447-A17C-CE11A3405FEA}"/>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74">
              <a:extLst>
                <a:ext uri="{FF2B5EF4-FFF2-40B4-BE49-F238E27FC236}">
                  <a16:creationId xmlns:a16="http://schemas.microsoft.com/office/drawing/2014/main" id="{C9931AD7-FF6A-9F40-8352-955C6EAD2A4E}"/>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75">
              <a:extLst>
                <a:ext uri="{FF2B5EF4-FFF2-40B4-BE49-F238E27FC236}">
                  <a16:creationId xmlns:a16="http://schemas.microsoft.com/office/drawing/2014/main" id="{78E3BA64-BB88-8C45-A353-92BFFBCF17A5}"/>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76">
              <a:extLst>
                <a:ext uri="{FF2B5EF4-FFF2-40B4-BE49-F238E27FC236}">
                  <a16:creationId xmlns:a16="http://schemas.microsoft.com/office/drawing/2014/main" id="{9FF8CB23-0E9D-C042-9762-0B8C21111B40}"/>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77">
              <a:extLst>
                <a:ext uri="{FF2B5EF4-FFF2-40B4-BE49-F238E27FC236}">
                  <a16:creationId xmlns:a16="http://schemas.microsoft.com/office/drawing/2014/main" id="{D4778739-B55C-9B43-BA96-AF39109B8203}"/>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78">
              <a:extLst>
                <a:ext uri="{FF2B5EF4-FFF2-40B4-BE49-F238E27FC236}">
                  <a16:creationId xmlns:a16="http://schemas.microsoft.com/office/drawing/2014/main" id="{B0A5196D-528B-0C45-B6F9-B1E760164727}"/>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79">
              <a:extLst>
                <a:ext uri="{FF2B5EF4-FFF2-40B4-BE49-F238E27FC236}">
                  <a16:creationId xmlns:a16="http://schemas.microsoft.com/office/drawing/2014/main" id="{DF259CEE-195E-684B-BEB7-48DA55F169F7}"/>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80">
              <a:extLst>
                <a:ext uri="{FF2B5EF4-FFF2-40B4-BE49-F238E27FC236}">
                  <a16:creationId xmlns:a16="http://schemas.microsoft.com/office/drawing/2014/main" id="{F1067156-D5CD-DC4E-A44B-951A1DC16B33}"/>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81">
              <a:extLst>
                <a:ext uri="{FF2B5EF4-FFF2-40B4-BE49-F238E27FC236}">
                  <a16:creationId xmlns:a16="http://schemas.microsoft.com/office/drawing/2014/main" id="{5D4550CA-5CE3-0041-B9B3-0184C64C5967}"/>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82">
              <a:extLst>
                <a:ext uri="{FF2B5EF4-FFF2-40B4-BE49-F238E27FC236}">
                  <a16:creationId xmlns:a16="http://schemas.microsoft.com/office/drawing/2014/main" id="{60CA1CBA-5167-2F42-BB88-8BAD0B525CCA}"/>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83">
              <a:extLst>
                <a:ext uri="{FF2B5EF4-FFF2-40B4-BE49-F238E27FC236}">
                  <a16:creationId xmlns:a16="http://schemas.microsoft.com/office/drawing/2014/main" id="{1D829B5B-C8FF-3947-BF40-5D9B1FE59A2B}"/>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84">
              <a:extLst>
                <a:ext uri="{FF2B5EF4-FFF2-40B4-BE49-F238E27FC236}">
                  <a16:creationId xmlns:a16="http://schemas.microsoft.com/office/drawing/2014/main" id="{E9DFFA06-DBAD-CD42-8EB6-133537B0B7B3}"/>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85">
              <a:extLst>
                <a:ext uri="{FF2B5EF4-FFF2-40B4-BE49-F238E27FC236}">
                  <a16:creationId xmlns:a16="http://schemas.microsoft.com/office/drawing/2014/main" id="{B6E1DB4E-9E64-FA43-AAE7-42D6822DB6AE}"/>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86">
              <a:extLst>
                <a:ext uri="{FF2B5EF4-FFF2-40B4-BE49-F238E27FC236}">
                  <a16:creationId xmlns:a16="http://schemas.microsoft.com/office/drawing/2014/main" id="{25051CB2-C40F-B047-8BEA-5F45B0D4A253}"/>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87">
              <a:extLst>
                <a:ext uri="{FF2B5EF4-FFF2-40B4-BE49-F238E27FC236}">
                  <a16:creationId xmlns:a16="http://schemas.microsoft.com/office/drawing/2014/main" id="{31ACF185-BCC3-724E-B657-6AFD28A0D494}"/>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88">
              <a:extLst>
                <a:ext uri="{FF2B5EF4-FFF2-40B4-BE49-F238E27FC236}">
                  <a16:creationId xmlns:a16="http://schemas.microsoft.com/office/drawing/2014/main" id="{A6F21FDD-152D-934B-8550-A471DE6A4FC7}"/>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89">
              <a:extLst>
                <a:ext uri="{FF2B5EF4-FFF2-40B4-BE49-F238E27FC236}">
                  <a16:creationId xmlns:a16="http://schemas.microsoft.com/office/drawing/2014/main" id="{702045DE-455E-1849-846F-DAD41F1A4A95}"/>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0">
              <a:extLst>
                <a:ext uri="{FF2B5EF4-FFF2-40B4-BE49-F238E27FC236}">
                  <a16:creationId xmlns:a16="http://schemas.microsoft.com/office/drawing/2014/main" id="{49FF6ABE-247B-2C4B-8AF7-197523D7D55C}"/>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91">
              <a:extLst>
                <a:ext uri="{FF2B5EF4-FFF2-40B4-BE49-F238E27FC236}">
                  <a16:creationId xmlns:a16="http://schemas.microsoft.com/office/drawing/2014/main" id="{870C510B-4692-684A-9C44-F4B55B903262}"/>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92">
              <a:extLst>
                <a:ext uri="{FF2B5EF4-FFF2-40B4-BE49-F238E27FC236}">
                  <a16:creationId xmlns:a16="http://schemas.microsoft.com/office/drawing/2014/main" id="{ABCBC933-9E66-9B4E-AFDF-F937A1F3D919}"/>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93">
              <a:extLst>
                <a:ext uri="{FF2B5EF4-FFF2-40B4-BE49-F238E27FC236}">
                  <a16:creationId xmlns:a16="http://schemas.microsoft.com/office/drawing/2014/main" id="{3A1F3C88-3994-8D40-8033-CB3FC86FBE6A}"/>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94">
              <a:extLst>
                <a:ext uri="{FF2B5EF4-FFF2-40B4-BE49-F238E27FC236}">
                  <a16:creationId xmlns:a16="http://schemas.microsoft.com/office/drawing/2014/main" id="{00F4D4ED-CFC0-A645-93EC-1623BE4BE6B6}"/>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95">
              <a:extLst>
                <a:ext uri="{FF2B5EF4-FFF2-40B4-BE49-F238E27FC236}">
                  <a16:creationId xmlns:a16="http://schemas.microsoft.com/office/drawing/2014/main" id="{3A0304EC-D46C-494E-B538-501FE4948615}"/>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96">
              <a:extLst>
                <a:ext uri="{FF2B5EF4-FFF2-40B4-BE49-F238E27FC236}">
                  <a16:creationId xmlns:a16="http://schemas.microsoft.com/office/drawing/2014/main" id="{E4613060-8683-A042-82B3-11287AED17C8}"/>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97">
              <a:extLst>
                <a:ext uri="{FF2B5EF4-FFF2-40B4-BE49-F238E27FC236}">
                  <a16:creationId xmlns:a16="http://schemas.microsoft.com/office/drawing/2014/main" id="{9DBAFE71-A04C-7E4A-85EF-27A2EF678CFF}"/>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98">
              <a:extLst>
                <a:ext uri="{FF2B5EF4-FFF2-40B4-BE49-F238E27FC236}">
                  <a16:creationId xmlns:a16="http://schemas.microsoft.com/office/drawing/2014/main" id="{4FA87340-3EED-3C45-84E8-1AC0250120E9}"/>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99">
              <a:extLst>
                <a:ext uri="{FF2B5EF4-FFF2-40B4-BE49-F238E27FC236}">
                  <a16:creationId xmlns:a16="http://schemas.microsoft.com/office/drawing/2014/main" id="{35C2BD60-B8FF-1947-9C71-C6FC173FD57E}"/>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100">
              <a:extLst>
                <a:ext uri="{FF2B5EF4-FFF2-40B4-BE49-F238E27FC236}">
                  <a16:creationId xmlns:a16="http://schemas.microsoft.com/office/drawing/2014/main" id="{2A6C57AE-F3DA-324E-A558-2066985E9E42}"/>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101">
              <a:extLst>
                <a:ext uri="{FF2B5EF4-FFF2-40B4-BE49-F238E27FC236}">
                  <a16:creationId xmlns:a16="http://schemas.microsoft.com/office/drawing/2014/main" id="{268261E3-A26C-4347-801A-CD8BF8E9267C}"/>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02">
              <a:extLst>
                <a:ext uri="{FF2B5EF4-FFF2-40B4-BE49-F238E27FC236}">
                  <a16:creationId xmlns:a16="http://schemas.microsoft.com/office/drawing/2014/main" id="{E6C2DE9A-7C68-384C-BB06-FB196550FD7E}"/>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03">
              <a:extLst>
                <a:ext uri="{FF2B5EF4-FFF2-40B4-BE49-F238E27FC236}">
                  <a16:creationId xmlns:a16="http://schemas.microsoft.com/office/drawing/2014/main" id="{A708F2F2-95E3-BF47-8B57-FAF6321FED99}"/>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04">
              <a:extLst>
                <a:ext uri="{FF2B5EF4-FFF2-40B4-BE49-F238E27FC236}">
                  <a16:creationId xmlns:a16="http://schemas.microsoft.com/office/drawing/2014/main" id="{F243E835-420F-964D-A47C-486989404DC2}"/>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05">
              <a:extLst>
                <a:ext uri="{FF2B5EF4-FFF2-40B4-BE49-F238E27FC236}">
                  <a16:creationId xmlns:a16="http://schemas.microsoft.com/office/drawing/2014/main" id="{C98FAF12-0F4D-1546-A9BA-6E5C408D8D79}"/>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06">
              <a:extLst>
                <a:ext uri="{FF2B5EF4-FFF2-40B4-BE49-F238E27FC236}">
                  <a16:creationId xmlns:a16="http://schemas.microsoft.com/office/drawing/2014/main" id="{EAD569AA-6643-C24A-8CDD-D2647B090F36}"/>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07">
              <a:extLst>
                <a:ext uri="{FF2B5EF4-FFF2-40B4-BE49-F238E27FC236}">
                  <a16:creationId xmlns:a16="http://schemas.microsoft.com/office/drawing/2014/main" id="{49ED5A93-5BEF-9E4B-8547-78CCDEB260BC}"/>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08">
              <a:extLst>
                <a:ext uri="{FF2B5EF4-FFF2-40B4-BE49-F238E27FC236}">
                  <a16:creationId xmlns:a16="http://schemas.microsoft.com/office/drawing/2014/main" id="{03541146-596E-614C-8E4A-455ACB1EB962}"/>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09">
              <a:extLst>
                <a:ext uri="{FF2B5EF4-FFF2-40B4-BE49-F238E27FC236}">
                  <a16:creationId xmlns:a16="http://schemas.microsoft.com/office/drawing/2014/main" id="{0A5285EE-DA72-AE48-8173-2435CAEE298B}"/>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10">
              <a:extLst>
                <a:ext uri="{FF2B5EF4-FFF2-40B4-BE49-F238E27FC236}">
                  <a16:creationId xmlns:a16="http://schemas.microsoft.com/office/drawing/2014/main" id="{3B221DA7-FF72-C648-AFC8-7A7E5F796EEC}"/>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11">
              <a:extLst>
                <a:ext uri="{FF2B5EF4-FFF2-40B4-BE49-F238E27FC236}">
                  <a16:creationId xmlns:a16="http://schemas.microsoft.com/office/drawing/2014/main" id="{AE553A94-1DE0-AE45-A0E8-451B52DCC7DB}"/>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112">
              <a:extLst>
                <a:ext uri="{FF2B5EF4-FFF2-40B4-BE49-F238E27FC236}">
                  <a16:creationId xmlns:a16="http://schemas.microsoft.com/office/drawing/2014/main" id="{0C0875A7-96A8-9B49-94EE-68874D1FFD44}"/>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113">
              <a:extLst>
                <a:ext uri="{FF2B5EF4-FFF2-40B4-BE49-F238E27FC236}">
                  <a16:creationId xmlns:a16="http://schemas.microsoft.com/office/drawing/2014/main" id="{A478AA49-6FC8-2D40-9026-816084E2DC4B}"/>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114">
              <a:extLst>
                <a:ext uri="{FF2B5EF4-FFF2-40B4-BE49-F238E27FC236}">
                  <a16:creationId xmlns:a16="http://schemas.microsoft.com/office/drawing/2014/main" id="{E4853250-D651-9C4A-BFA5-8D12C309C7B4}"/>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15">
              <a:extLst>
                <a:ext uri="{FF2B5EF4-FFF2-40B4-BE49-F238E27FC236}">
                  <a16:creationId xmlns:a16="http://schemas.microsoft.com/office/drawing/2014/main" id="{73468EB9-4CDA-D443-9D1F-7A23ADEC155C}"/>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16">
              <a:extLst>
                <a:ext uri="{FF2B5EF4-FFF2-40B4-BE49-F238E27FC236}">
                  <a16:creationId xmlns:a16="http://schemas.microsoft.com/office/drawing/2014/main" id="{F4AC48BC-9F6D-E045-BB44-B4A97C20561A}"/>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17">
              <a:extLst>
                <a:ext uri="{FF2B5EF4-FFF2-40B4-BE49-F238E27FC236}">
                  <a16:creationId xmlns:a16="http://schemas.microsoft.com/office/drawing/2014/main" id="{557DF51B-7AFE-7A4F-A062-5F001A93FD86}"/>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18">
              <a:extLst>
                <a:ext uri="{FF2B5EF4-FFF2-40B4-BE49-F238E27FC236}">
                  <a16:creationId xmlns:a16="http://schemas.microsoft.com/office/drawing/2014/main" id="{559FD520-59D9-5746-ABA1-85A2903250BB}"/>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119">
              <a:extLst>
                <a:ext uri="{FF2B5EF4-FFF2-40B4-BE49-F238E27FC236}">
                  <a16:creationId xmlns:a16="http://schemas.microsoft.com/office/drawing/2014/main" id="{586BC1DB-22F9-444D-A29C-4561233DF3A9}"/>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120">
              <a:extLst>
                <a:ext uri="{FF2B5EF4-FFF2-40B4-BE49-F238E27FC236}">
                  <a16:creationId xmlns:a16="http://schemas.microsoft.com/office/drawing/2014/main" id="{B7732FF1-A7FA-F44A-AC3A-B92748E33BC8}"/>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21">
              <a:extLst>
                <a:ext uri="{FF2B5EF4-FFF2-40B4-BE49-F238E27FC236}">
                  <a16:creationId xmlns:a16="http://schemas.microsoft.com/office/drawing/2014/main" id="{0D72ED9D-5EED-5945-B8D2-CE9BE5D73843}"/>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22">
              <a:extLst>
                <a:ext uri="{FF2B5EF4-FFF2-40B4-BE49-F238E27FC236}">
                  <a16:creationId xmlns:a16="http://schemas.microsoft.com/office/drawing/2014/main" id="{3D50EB17-C775-F74C-A591-CA4BF5A93AB5}"/>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123">
              <a:extLst>
                <a:ext uri="{FF2B5EF4-FFF2-40B4-BE49-F238E27FC236}">
                  <a16:creationId xmlns:a16="http://schemas.microsoft.com/office/drawing/2014/main" id="{85A41868-ED68-9443-8CE0-1749042CBEBC}"/>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124">
              <a:extLst>
                <a:ext uri="{FF2B5EF4-FFF2-40B4-BE49-F238E27FC236}">
                  <a16:creationId xmlns:a16="http://schemas.microsoft.com/office/drawing/2014/main" id="{F7D99E4D-A593-B646-851E-7284D140CF34}"/>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125">
              <a:extLst>
                <a:ext uri="{FF2B5EF4-FFF2-40B4-BE49-F238E27FC236}">
                  <a16:creationId xmlns:a16="http://schemas.microsoft.com/office/drawing/2014/main" id="{AC0C567D-17FE-E440-B64B-D2B8473DAD62}"/>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126">
              <a:extLst>
                <a:ext uri="{FF2B5EF4-FFF2-40B4-BE49-F238E27FC236}">
                  <a16:creationId xmlns:a16="http://schemas.microsoft.com/office/drawing/2014/main" id="{0DC2FEFF-C04F-244D-8A76-D9DD73C36338}"/>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27">
              <a:extLst>
                <a:ext uri="{FF2B5EF4-FFF2-40B4-BE49-F238E27FC236}">
                  <a16:creationId xmlns:a16="http://schemas.microsoft.com/office/drawing/2014/main" id="{87573978-60CA-534A-BF15-7F2FFE555833}"/>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128">
              <a:extLst>
                <a:ext uri="{FF2B5EF4-FFF2-40B4-BE49-F238E27FC236}">
                  <a16:creationId xmlns:a16="http://schemas.microsoft.com/office/drawing/2014/main" id="{71ED7D5A-9E13-B941-B298-9456DBC598DD}"/>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29">
              <a:extLst>
                <a:ext uri="{FF2B5EF4-FFF2-40B4-BE49-F238E27FC236}">
                  <a16:creationId xmlns:a16="http://schemas.microsoft.com/office/drawing/2014/main" id="{4B80D7C9-B9CF-3446-9DC0-AA47BA733D98}"/>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30">
              <a:extLst>
                <a:ext uri="{FF2B5EF4-FFF2-40B4-BE49-F238E27FC236}">
                  <a16:creationId xmlns:a16="http://schemas.microsoft.com/office/drawing/2014/main" id="{80EEBE80-0EC9-944F-8B12-536FBE012CFA}"/>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31">
              <a:extLst>
                <a:ext uri="{FF2B5EF4-FFF2-40B4-BE49-F238E27FC236}">
                  <a16:creationId xmlns:a16="http://schemas.microsoft.com/office/drawing/2014/main" id="{7C31AC8A-7915-7A46-8225-E534C4088735}"/>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32">
              <a:extLst>
                <a:ext uri="{FF2B5EF4-FFF2-40B4-BE49-F238E27FC236}">
                  <a16:creationId xmlns:a16="http://schemas.microsoft.com/office/drawing/2014/main" id="{4DC29E3E-D1F4-3F40-98B7-A1A8D998E298}"/>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33">
              <a:extLst>
                <a:ext uri="{FF2B5EF4-FFF2-40B4-BE49-F238E27FC236}">
                  <a16:creationId xmlns:a16="http://schemas.microsoft.com/office/drawing/2014/main" id="{362AAE23-22F1-2541-908D-34F6EEF235A0}"/>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34">
              <a:extLst>
                <a:ext uri="{FF2B5EF4-FFF2-40B4-BE49-F238E27FC236}">
                  <a16:creationId xmlns:a16="http://schemas.microsoft.com/office/drawing/2014/main" id="{EAF48A24-9EAC-A74F-9BAE-4EE28AEE4CED}"/>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35">
              <a:extLst>
                <a:ext uri="{FF2B5EF4-FFF2-40B4-BE49-F238E27FC236}">
                  <a16:creationId xmlns:a16="http://schemas.microsoft.com/office/drawing/2014/main" id="{0E9FFF5D-00AE-1941-B5DD-B4FFBF662FED}"/>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37">
              <a:extLst>
                <a:ext uri="{FF2B5EF4-FFF2-40B4-BE49-F238E27FC236}">
                  <a16:creationId xmlns:a16="http://schemas.microsoft.com/office/drawing/2014/main" id="{D05AB29B-075F-B748-BEFA-361DBB56007A}"/>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38">
              <a:extLst>
                <a:ext uri="{FF2B5EF4-FFF2-40B4-BE49-F238E27FC236}">
                  <a16:creationId xmlns:a16="http://schemas.microsoft.com/office/drawing/2014/main" id="{B408DB72-AE44-5D4D-A71C-30F12683C2B6}"/>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39">
              <a:extLst>
                <a:ext uri="{FF2B5EF4-FFF2-40B4-BE49-F238E27FC236}">
                  <a16:creationId xmlns:a16="http://schemas.microsoft.com/office/drawing/2014/main" id="{3EC29D9D-8BD3-5A4D-8225-9C5143853ED9}"/>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accent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44907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085C5A6-F4C8-1A40-BFCF-B11487C4E52C}"/>
              </a:ext>
            </a:extLst>
          </p:cNvPr>
          <p:cNvSpPr>
            <a:spLocks noGrp="1"/>
          </p:cNvSpPr>
          <p:nvPr>
            <p:ph type="pic" sz="quarter" idx="14"/>
          </p:nvPr>
        </p:nvSpPr>
        <p:spPr/>
      </p:sp>
      <p:sp>
        <p:nvSpPr>
          <p:cNvPr id="83" name="Rectangle 82">
            <a:extLst>
              <a:ext uri="{FF2B5EF4-FFF2-40B4-BE49-F238E27FC236}">
                <a16:creationId xmlns:a16="http://schemas.microsoft.com/office/drawing/2014/main" id="{5CE93819-94C6-C546-A698-4447702121C5}"/>
              </a:ext>
            </a:extLst>
          </p:cNvPr>
          <p:cNvSpPr/>
          <p:nvPr/>
        </p:nvSpPr>
        <p:spPr>
          <a:xfrm>
            <a:off x="12954000" y="2638582"/>
            <a:ext cx="10083800" cy="3365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AFD48-A0A7-A94A-9A49-CBC24FAB20D0}"/>
              </a:ext>
            </a:extLst>
          </p:cNvPr>
          <p:cNvGrpSpPr/>
          <p:nvPr/>
        </p:nvGrpSpPr>
        <p:grpSpPr>
          <a:xfrm>
            <a:off x="14043096" y="3669383"/>
            <a:ext cx="7905608" cy="1303534"/>
            <a:chOff x="14141592" y="3533656"/>
            <a:chExt cx="7905608" cy="1303534"/>
          </a:xfrm>
        </p:grpSpPr>
        <p:sp>
          <p:nvSpPr>
            <p:cNvPr id="62" name="TextBox 61">
              <a:extLst>
                <a:ext uri="{FF2B5EF4-FFF2-40B4-BE49-F238E27FC236}">
                  <a16:creationId xmlns:a16="http://schemas.microsoft.com/office/drawing/2014/main" id="{EE617D4A-6D29-D642-BB12-E1F3A4337CF7}"/>
                </a:ext>
              </a:extLst>
            </p:cNvPr>
            <p:cNvSpPr txBox="1"/>
            <p:nvPr/>
          </p:nvSpPr>
          <p:spPr>
            <a:xfrm>
              <a:off x="14141592" y="3533656"/>
              <a:ext cx="790560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United States Map</a:t>
              </a:r>
            </a:p>
          </p:txBody>
        </p:sp>
        <p:sp>
          <p:nvSpPr>
            <p:cNvPr id="69" name="Rectangle 68">
              <a:extLst>
                <a:ext uri="{FF2B5EF4-FFF2-40B4-BE49-F238E27FC236}">
                  <a16:creationId xmlns:a16="http://schemas.microsoft.com/office/drawing/2014/main" id="{42A474E7-96AA-2949-A91A-4C201EC38582}"/>
                </a:ext>
              </a:extLst>
            </p:cNvPr>
            <p:cNvSpPr/>
            <p:nvPr/>
          </p:nvSpPr>
          <p:spPr>
            <a:xfrm>
              <a:off x="14228678" y="4754492"/>
              <a:ext cx="1036080" cy="82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grpSp>
        <p:nvGrpSpPr>
          <p:cNvPr id="84" name="Group 83">
            <a:extLst>
              <a:ext uri="{FF2B5EF4-FFF2-40B4-BE49-F238E27FC236}">
                <a16:creationId xmlns:a16="http://schemas.microsoft.com/office/drawing/2014/main" id="{D5EB1335-A3A2-8D4C-8319-101FF4DD6DBB}"/>
              </a:ext>
            </a:extLst>
          </p:cNvPr>
          <p:cNvGrpSpPr/>
          <p:nvPr/>
        </p:nvGrpSpPr>
        <p:grpSpPr>
          <a:xfrm>
            <a:off x="17382085" y="9913718"/>
            <a:ext cx="5655715" cy="2132509"/>
            <a:chOff x="10156984" y="13370457"/>
            <a:chExt cx="5655715" cy="2132509"/>
          </a:xfrm>
        </p:grpSpPr>
        <p:grpSp>
          <p:nvGrpSpPr>
            <p:cNvPr id="86" name="Group 85">
              <a:extLst>
                <a:ext uri="{FF2B5EF4-FFF2-40B4-BE49-F238E27FC236}">
                  <a16:creationId xmlns:a16="http://schemas.microsoft.com/office/drawing/2014/main" id="{3343DABA-48BD-CF4A-B88E-A68390314ECB}"/>
                </a:ext>
              </a:extLst>
            </p:cNvPr>
            <p:cNvGrpSpPr/>
            <p:nvPr/>
          </p:nvGrpSpPr>
          <p:grpSpPr>
            <a:xfrm>
              <a:off x="10215978" y="15038337"/>
              <a:ext cx="5199625" cy="464629"/>
              <a:chOff x="16620014" y="11918506"/>
              <a:chExt cx="5199625" cy="464629"/>
            </a:xfrm>
            <a:solidFill>
              <a:schemeClr val="tx2"/>
            </a:solidFill>
          </p:grpSpPr>
          <p:sp>
            <p:nvSpPr>
              <p:cNvPr id="88" name="Shape 1646">
                <a:extLst>
                  <a:ext uri="{FF2B5EF4-FFF2-40B4-BE49-F238E27FC236}">
                    <a16:creationId xmlns:a16="http://schemas.microsoft.com/office/drawing/2014/main" id="{95A6AC46-E2E6-E846-89C3-D9C0CF3290EF}"/>
                  </a:ext>
                </a:extLst>
              </p:cNvPr>
              <p:cNvSpPr/>
              <p:nvPr/>
            </p:nvSpPr>
            <p:spPr>
              <a:xfrm>
                <a:off x="19499262" y="11951364"/>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89" name="Shape 1649">
                <a:extLst>
                  <a:ext uri="{FF2B5EF4-FFF2-40B4-BE49-F238E27FC236}">
                    <a16:creationId xmlns:a16="http://schemas.microsoft.com/office/drawing/2014/main" id="{5D468B0A-7356-1446-8A41-C961B2CBE402}"/>
                  </a:ext>
                </a:extLst>
              </p:cNvPr>
              <p:cNvSpPr/>
              <p:nvPr/>
            </p:nvSpPr>
            <p:spPr>
              <a:xfrm>
                <a:off x="17440958" y="11971700"/>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90" name="Shape 1658">
                <a:extLst>
                  <a:ext uri="{FF2B5EF4-FFF2-40B4-BE49-F238E27FC236}">
                    <a16:creationId xmlns:a16="http://schemas.microsoft.com/office/drawing/2014/main" id="{189C5F74-8706-0146-ADA5-954BF219DFE4}"/>
                  </a:ext>
                </a:extLst>
              </p:cNvPr>
              <p:cNvSpPr/>
              <p:nvPr/>
            </p:nvSpPr>
            <p:spPr>
              <a:xfrm>
                <a:off x="18490357" y="11931685"/>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91" name="Shape 1661">
                <a:extLst>
                  <a:ext uri="{FF2B5EF4-FFF2-40B4-BE49-F238E27FC236}">
                    <a16:creationId xmlns:a16="http://schemas.microsoft.com/office/drawing/2014/main" id="{AFB16440-86BB-8E4B-A41E-897F019876AD}"/>
                  </a:ext>
                </a:extLst>
              </p:cNvPr>
              <p:cNvSpPr/>
              <p:nvPr/>
            </p:nvSpPr>
            <p:spPr>
              <a:xfrm>
                <a:off x="20483037" y="11955994"/>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92" name="Shape 1652">
                <a:extLst>
                  <a:ext uri="{FF2B5EF4-FFF2-40B4-BE49-F238E27FC236}">
                    <a16:creationId xmlns:a16="http://schemas.microsoft.com/office/drawing/2014/main" id="{65EEFB09-3731-614F-A7A1-FD6A119D9BAF}"/>
                  </a:ext>
                </a:extLst>
              </p:cNvPr>
              <p:cNvSpPr/>
              <p:nvPr/>
            </p:nvSpPr>
            <p:spPr>
              <a:xfrm>
                <a:off x="21362100" y="11987010"/>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93" name="Freeform 92">
                <a:extLst>
                  <a:ext uri="{FF2B5EF4-FFF2-40B4-BE49-F238E27FC236}">
                    <a16:creationId xmlns:a16="http://schemas.microsoft.com/office/drawing/2014/main" id="{207DAAE4-1CC1-8746-8ACD-584060A9D874}"/>
                  </a:ext>
                </a:extLst>
              </p:cNvPr>
              <p:cNvSpPr>
                <a:spLocks noChangeArrowheads="1"/>
              </p:cNvSpPr>
              <p:nvPr/>
            </p:nvSpPr>
            <p:spPr bwMode="auto">
              <a:xfrm>
                <a:off x="16620014" y="11918506"/>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sp>
          <p:nvSpPr>
            <p:cNvPr id="87" name="TextBox 86">
              <a:extLst>
                <a:ext uri="{FF2B5EF4-FFF2-40B4-BE49-F238E27FC236}">
                  <a16:creationId xmlns:a16="http://schemas.microsoft.com/office/drawing/2014/main" id="{BC5023C4-9086-1147-B837-2AC2B8BA26EF}"/>
                </a:ext>
              </a:extLst>
            </p:cNvPr>
            <p:cNvSpPr txBox="1"/>
            <p:nvPr/>
          </p:nvSpPr>
          <p:spPr>
            <a:xfrm>
              <a:off x="10156984" y="13370457"/>
              <a:ext cx="5655715" cy="1384995"/>
            </a:xfrm>
            <a:prstGeom prst="rect">
              <a:avLst/>
            </a:prstGeom>
            <a:noFill/>
          </p:spPr>
          <p:txBody>
            <a:bodyPr wrap="non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Empire State Building</a:t>
              </a:r>
            </a:p>
            <a:p>
              <a:r>
                <a:rPr lang="en-US" sz="2800" dirty="0">
                  <a:latin typeface="Lato Light" panose="020F0502020204030203" pitchFamily="34" charset="0"/>
                  <a:ea typeface="Lato Light" panose="020F0502020204030203" pitchFamily="34" charset="0"/>
                  <a:cs typeface="Lato Light" panose="020F0502020204030203" pitchFamily="34" charset="0"/>
                </a:rPr>
                <a:t>350 5th Ave, New York, NY 10118</a:t>
              </a:r>
            </a:p>
            <a:p>
              <a:r>
                <a:rPr lang="en-US" sz="2800" dirty="0">
                  <a:latin typeface="Lato Light" panose="020F0502020204030203" pitchFamily="34" charset="0"/>
                  <a:ea typeface="Lato Light" panose="020F0502020204030203" pitchFamily="34" charset="0"/>
                  <a:cs typeface="Lato Light" panose="020F0502020204030203" pitchFamily="34" charset="0"/>
                </a:rPr>
                <a:t>(212) 736-3100</a:t>
              </a:r>
            </a:p>
          </p:txBody>
        </p:sp>
      </p:grpSp>
    </p:spTree>
    <p:extLst>
      <p:ext uri="{BB962C8B-B14F-4D97-AF65-F5344CB8AC3E}">
        <p14:creationId xmlns:p14="http://schemas.microsoft.com/office/powerpoint/2010/main" val="3353159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6816337-0396-A341-9F78-F4AF7231182B}"/>
              </a:ext>
            </a:extLst>
          </p:cNvPr>
          <p:cNvSpPr/>
          <p:nvPr/>
        </p:nvSpPr>
        <p:spPr>
          <a:xfrm>
            <a:off x="9144000" y="3986784"/>
            <a:ext cx="5559552" cy="55595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4251830" y="5756695"/>
            <a:ext cx="15343892" cy="2092881"/>
          </a:xfrm>
          <a:prstGeom prst="rect">
            <a:avLst/>
          </a:prstGeom>
          <a:noFill/>
          <a:ln>
            <a:noFill/>
          </a:ln>
        </p:spPr>
        <p:txBody>
          <a:bodyPr wrap="square" rtlCol="0">
            <a:spAutoFit/>
          </a:bodyPr>
          <a:lstStyle/>
          <a:p>
            <a:pPr algn="ctr"/>
            <a:r>
              <a:rPr lang="en-US" sz="13000" dirty="0">
                <a:solidFill>
                  <a:schemeClr val="tx2"/>
                </a:solidFill>
                <a:latin typeface="Poppins Medium" pitchFamily="2" charset="77"/>
                <a:ea typeface="Roboto Medium" panose="02000000000000000000" pitchFamily="2" charset="0"/>
                <a:cs typeface="Poppins Medium" pitchFamily="2" charset="77"/>
              </a:rPr>
              <a:t>Thank You</a:t>
            </a:r>
          </a:p>
        </p:txBody>
      </p:sp>
      <p:sp>
        <p:nvSpPr>
          <p:cNvPr id="20" name="TextBox 19">
            <a:extLst>
              <a:ext uri="{FF2B5EF4-FFF2-40B4-BE49-F238E27FC236}">
                <a16:creationId xmlns:a16="http://schemas.microsoft.com/office/drawing/2014/main" id="{681E0CF7-5CDC-2144-A03A-AAC2D1E4CDA0}"/>
              </a:ext>
            </a:extLst>
          </p:cNvPr>
          <p:cNvSpPr txBox="1"/>
          <p:nvPr/>
        </p:nvSpPr>
        <p:spPr>
          <a:xfrm>
            <a:off x="8843999" y="11279671"/>
            <a:ext cx="6689652" cy="523220"/>
          </a:xfrm>
          <a:prstGeom prst="rect">
            <a:avLst/>
          </a:prstGeom>
          <a:noFill/>
        </p:spPr>
        <p:txBody>
          <a:bodyPr wrap="none" rtlCol="0">
            <a:spAutoFit/>
          </a:bodyPr>
          <a:lstStyle/>
          <a:p>
            <a:pPr algn="ctr"/>
            <a:r>
              <a:rPr lang="en-US" sz="28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spTree>
    <p:extLst>
      <p:ext uri="{BB962C8B-B14F-4D97-AF65-F5344CB8AC3E}">
        <p14:creationId xmlns:p14="http://schemas.microsoft.com/office/powerpoint/2010/main" val="27622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1999378-B232-AC44-882F-A40EDD3490B3}"/>
              </a:ext>
            </a:extLst>
          </p:cNvPr>
          <p:cNvSpPr/>
          <p:nvPr/>
        </p:nvSpPr>
        <p:spPr>
          <a:xfrm>
            <a:off x="15769891" y="3916349"/>
            <a:ext cx="5883308" cy="58833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44CB83-1BD1-634D-BAA3-01C3983B4F5F}"/>
              </a:ext>
            </a:extLst>
          </p:cNvPr>
          <p:cNvSpPr txBox="1"/>
          <p:nvPr/>
        </p:nvSpPr>
        <p:spPr>
          <a:xfrm>
            <a:off x="2724452" y="5787739"/>
            <a:ext cx="6718725" cy="2140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7" name="Rectangle 6">
            <a:extLst>
              <a:ext uri="{FF2B5EF4-FFF2-40B4-BE49-F238E27FC236}">
                <a16:creationId xmlns:a16="http://schemas.microsoft.com/office/drawing/2014/main" id="{280901C0-20B3-1241-8A5C-852A284C126C}"/>
              </a:ext>
            </a:extLst>
          </p:cNvPr>
          <p:cNvSpPr/>
          <p:nvPr/>
        </p:nvSpPr>
        <p:spPr>
          <a:xfrm>
            <a:off x="12596797" y="5949464"/>
            <a:ext cx="8144511" cy="1938992"/>
          </a:xfrm>
          <a:prstGeom prst="rect">
            <a:avLst/>
          </a:prstGeom>
        </p:spPr>
        <p:txBody>
          <a:bodyPr wrap="square">
            <a:spAutoFit/>
          </a:bodyPr>
          <a:lstStyle/>
          <a:p>
            <a:pPr algn="r"/>
            <a:r>
              <a:rPr lang="en-US" sz="12000" dirty="0">
                <a:solidFill>
                  <a:schemeClr val="tx2"/>
                </a:solidFill>
                <a:latin typeface="Poppins Medium" pitchFamily="2" charset="77"/>
                <a:ea typeface="Lato" panose="020F0502020204030203" pitchFamily="34" charset="0"/>
                <a:cs typeface="Poppins Medium" pitchFamily="2" charset="77"/>
              </a:rPr>
              <a:t>Weakness</a:t>
            </a:r>
          </a:p>
        </p:txBody>
      </p:sp>
    </p:spTree>
    <p:extLst>
      <p:ext uri="{BB962C8B-B14F-4D97-AF65-F5344CB8AC3E}">
        <p14:creationId xmlns:p14="http://schemas.microsoft.com/office/powerpoint/2010/main" val="362667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a:extLst>
              <a:ext uri="{FF2B5EF4-FFF2-40B4-BE49-F238E27FC236}">
                <a16:creationId xmlns:a16="http://schemas.microsoft.com/office/drawing/2014/main" id="{25CC4AD7-8C1A-1848-B646-D80161A1F56C}"/>
              </a:ext>
            </a:extLst>
          </p:cNvPr>
          <p:cNvSpPr/>
          <p:nvPr/>
        </p:nvSpPr>
        <p:spPr>
          <a:xfrm>
            <a:off x="2724451" y="3916349"/>
            <a:ext cx="5883308" cy="58833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A3E02992-9DA4-3941-8CA6-B05E6289027B}"/>
              </a:ext>
            </a:extLst>
          </p:cNvPr>
          <p:cNvSpPr/>
          <p:nvPr/>
        </p:nvSpPr>
        <p:spPr>
          <a:xfrm>
            <a:off x="3407743" y="5949464"/>
            <a:ext cx="9607217" cy="1938992"/>
          </a:xfrm>
          <a:prstGeom prst="rect">
            <a:avLst/>
          </a:prstGeom>
        </p:spPr>
        <p:txBody>
          <a:bodyPr wrap="square">
            <a:spAutoFit/>
          </a:bodyPr>
          <a:lstStyle/>
          <a:p>
            <a:r>
              <a:rPr lang="en-US" sz="12000" dirty="0">
                <a:solidFill>
                  <a:schemeClr val="tx2"/>
                </a:solidFill>
                <a:latin typeface="Poppins Medium" pitchFamily="2" charset="77"/>
                <a:ea typeface="Lato" panose="020F0502020204030203" pitchFamily="34" charset="0"/>
                <a:cs typeface="Poppins Medium" pitchFamily="2" charset="77"/>
              </a:rPr>
              <a:t>Opportunity</a:t>
            </a:r>
          </a:p>
        </p:txBody>
      </p:sp>
      <p:sp>
        <p:nvSpPr>
          <p:cNvPr id="25" name="TextBox 24">
            <a:extLst>
              <a:ext uri="{FF2B5EF4-FFF2-40B4-BE49-F238E27FC236}">
                <a16:creationId xmlns:a16="http://schemas.microsoft.com/office/drawing/2014/main" id="{6B3544D7-EDAA-234D-AE7E-BA3AB8398B24}"/>
              </a:ext>
            </a:extLst>
          </p:cNvPr>
          <p:cNvSpPr txBox="1"/>
          <p:nvPr/>
        </p:nvSpPr>
        <p:spPr>
          <a:xfrm>
            <a:off x="14934474" y="5787739"/>
            <a:ext cx="6718725" cy="2140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Tree>
    <p:extLst>
      <p:ext uri="{BB962C8B-B14F-4D97-AF65-F5344CB8AC3E}">
        <p14:creationId xmlns:p14="http://schemas.microsoft.com/office/powerpoint/2010/main" val="37968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44CB83-1BD1-634D-BAA3-01C3983B4F5F}"/>
              </a:ext>
            </a:extLst>
          </p:cNvPr>
          <p:cNvSpPr txBox="1"/>
          <p:nvPr/>
        </p:nvSpPr>
        <p:spPr>
          <a:xfrm>
            <a:off x="2724452" y="5787739"/>
            <a:ext cx="6718725" cy="214052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8" name="Oval 7">
            <a:extLst>
              <a:ext uri="{FF2B5EF4-FFF2-40B4-BE49-F238E27FC236}">
                <a16:creationId xmlns:a16="http://schemas.microsoft.com/office/drawing/2014/main" id="{14090DE0-03D5-A043-8305-2BD3F3D2B74D}"/>
              </a:ext>
            </a:extLst>
          </p:cNvPr>
          <p:cNvSpPr/>
          <p:nvPr/>
        </p:nvSpPr>
        <p:spPr>
          <a:xfrm>
            <a:off x="15769891" y="3916349"/>
            <a:ext cx="5883308" cy="58833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A7A001-13A2-8647-9074-6D73F6BD9A68}"/>
              </a:ext>
            </a:extLst>
          </p:cNvPr>
          <p:cNvSpPr/>
          <p:nvPr/>
        </p:nvSpPr>
        <p:spPr>
          <a:xfrm>
            <a:off x="14022583" y="5949464"/>
            <a:ext cx="6718725" cy="1938992"/>
          </a:xfrm>
          <a:prstGeom prst="rect">
            <a:avLst/>
          </a:prstGeom>
        </p:spPr>
        <p:txBody>
          <a:bodyPr wrap="square">
            <a:spAutoFit/>
          </a:bodyPr>
          <a:lstStyle/>
          <a:p>
            <a:pPr algn="r"/>
            <a:r>
              <a:rPr lang="en-US" sz="12000" dirty="0">
                <a:solidFill>
                  <a:schemeClr val="tx2"/>
                </a:solidFill>
                <a:latin typeface="Poppins Medium" pitchFamily="2" charset="77"/>
                <a:ea typeface="Lato" panose="020F0502020204030203" pitchFamily="34" charset="0"/>
                <a:cs typeface="Poppins Medium" pitchFamily="2" charset="77"/>
              </a:rPr>
              <a:t>Threats</a:t>
            </a:r>
          </a:p>
        </p:txBody>
      </p:sp>
    </p:spTree>
    <p:extLst>
      <p:ext uri="{BB962C8B-B14F-4D97-AF65-F5344CB8AC3E}">
        <p14:creationId xmlns:p14="http://schemas.microsoft.com/office/powerpoint/2010/main" val="285874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16153493" y="2556925"/>
            <a:ext cx="5822587" cy="2289251"/>
            <a:chOff x="5485493" y="1531689"/>
            <a:chExt cx="5822587" cy="22892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5822587"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Objective As Company</a:t>
              </a:r>
            </a:p>
          </p:txBody>
        </p:sp>
        <p:sp>
          <p:nvSpPr>
            <p:cNvPr id="77" name="Rectangle 76">
              <a:extLst>
                <a:ext uri="{FF2B5EF4-FFF2-40B4-BE49-F238E27FC236}">
                  <a16:creationId xmlns:a16="http://schemas.microsoft.com/office/drawing/2014/main" id="{8790A927-CC17-EC46-8488-E3656EAF5382}"/>
                </a:ext>
              </a:extLst>
            </p:cNvPr>
            <p:cNvSpPr/>
            <p:nvPr/>
          </p:nvSpPr>
          <p:spPr>
            <a:xfrm>
              <a:off x="5575786" y="37382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2" name="Rectangle 1">
            <a:extLst>
              <a:ext uri="{FF2B5EF4-FFF2-40B4-BE49-F238E27FC236}">
                <a16:creationId xmlns:a16="http://schemas.microsoft.com/office/drawing/2014/main" id="{2154309D-5DE8-8C47-A4E0-57787162678B}"/>
              </a:ext>
            </a:extLst>
          </p:cNvPr>
          <p:cNvSpPr/>
          <p:nvPr/>
        </p:nvSpPr>
        <p:spPr>
          <a:xfrm>
            <a:off x="2009866" y="0"/>
            <a:ext cx="6951254"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A3AA8C4-5B4B-F24C-B9FC-218844460CBF}"/>
              </a:ext>
            </a:extLst>
          </p:cNvPr>
          <p:cNvGrpSpPr/>
          <p:nvPr/>
        </p:nvGrpSpPr>
        <p:grpSpPr>
          <a:xfrm>
            <a:off x="16153493" y="6061069"/>
            <a:ext cx="6244772" cy="4889993"/>
            <a:chOff x="16123012" y="6061069"/>
            <a:chExt cx="6244772" cy="4889993"/>
          </a:xfrm>
        </p:grpSpPr>
        <p:sp>
          <p:nvSpPr>
            <p:cNvPr id="26" name="TextBox 25">
              <a:extLst>
                <a:ext uri="{FF2B5EF4-FFF2-40B4-BE49-F238E27FC236}">
                  <a16:creationId xmlns:a16="http://schemas.microsoft.com/office/drawing/2014/main" id="{842782B5-51D4-D447-BFBE-2AC5BB685916}"/>
                </a:ext>
              </a:extLst>
            </p:cNvPr>
            <p:cNvSpPr txBox="1"/>
            <p:nvPr/>
          </p:nvSpPr>
          <p:spPr>
            <a:xfrm>
              <a:off x="16153492" y="6707400"/>
              <a:ext cx="6214292" cy="424366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27" name="Rectangle 26">
              <a:extLst>
                <a:ext uri="{FF2B5EF4-FFF2-40B4-BE49-F238E27FC236}">
                  <a16:creationId xmlns:a16="http://schemas.microsoft.com/office/drawing/2014/main" id="{6817782A-6822-0444-BBB5-5C4769CE0B18}"/>
                </a:ext>
              </a:extLst>
            </p:cNvPr>
            <p:cNvSpPr/>
            <p:nvPr/>
          </p:nvSpPr>
          <p:spPr>
            <a:xfrm>
              <a:off x="16123012" y="6061069"/>
              <a:ext cx="4458854"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a:t>
              </a:r>
            </a:p>
          </p:txBody>
        </p:sp>
      </p:grpSp>
      <p:sp>
        <p:nvSpPr>
          <p:cNvPr id="4" name="Picture Placeholder 3">
            <a:extLst>
              <a:ext uri="{FF2B5EF4-FFF2-40B4-BE49-F238E27FC236}">
                <a16:creationId xmlns:a16="http://schemas.microsoft.com/office/drawing/2014/main" id="{55E68788-D004-0845-AF40-F9805A6975AA}"/>
              </a:ext>
            </a:extLst>
          </p:cNvPr>
          <p:cNvSpPr>
            <a:spLocks noGrp="1"/>
          </p:cNvSpPr>
          <p:nvPr>
            <p:ph type="pic" sz="quarter" idx="14"/>
          </p:nvPr>
        </p:nvSpPr>
        <p:spPr/>
      </p:sp>
    </p:spTree>
    <p:extLst>
      <p:ext uri="{BB962C8B-B14F-4D97-AF65-F5344CB8AC3E}">
        <p14:creationId xmlns:p14="http://schemas.microsoft.com/office/powerpoint/2010/main" val="343425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E91E41-B5AC-6E47-A82A-23FCB0550AC8}"/>
              </a:ext>
            </a:extLst>
          </p:cNvPr>
          <p:cNvGrpSpPr/>
          <p:nvPr/>
        </p:nvGrpSpPr>
        <p:grpSpPr>
          <a:xfrm>
            <a:off x="5485493" y="1032925"/>
            <a:ext cx="13406664" cy="1222451"/>
            <a:chOff x="5485493" y="1531689"/>
            <a:chExt cx="13406664" cy="1222451"/>
          </a:xfrm>
        </p:grpSpPr>
        <p:sp>
          <p:nvSpPr>
            <p:cNvPr id="9" name="TextBox 8">
              <a:extLst>
                <a:ext uri="{FF2B5EF4-FFF2-40B4-BE49-F238E27FC236}">
                  <a16:creationId xmlns:a16="http://schemas.microsoft.com/office/drawing/2014/main" id="{10BAB834-84FA-3A4B-9D99-444FCB5FA429}"/>
                </a:ext>
              </a:extLst>
            </p:cNvPr>
            <p:cNvSpPr txBox="1"/>
            <p:nvPr/>
          </p:nvSpPr>
          <p:spPr>
            <a:xfrm>
              <a:off x="5485493" y="1531689"/>
              <a:ext cx="13406664"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Our Objective As Company</a:t>
              </a:r>
            </a:p>
          </p:txBody>
        </p:sp>
        <p:sp>
          <p:nvSpPr>
            <p:cNvPr id="77" name="Rectangle 76">
              <a:extLst>
                <a:ext uri="{FF2B5EF4-FFF2-40B4-BE49-F238E27FC236}">
                  <a16:creationId xmlns:a16="http://schemas.microsoft.com/office/drawing/2014/main" id="{8790A927-CC17-EC46-8488-E3656EAF5382}"/>
                </a:ext>
              </a:extLst>
            </p:cNvPr>
            <p:cNvSpPr/>
            <p:nvPr/>
          </p:nvSpPr>
          <p:spPr>
            <a:xfrm>
              <a:off x="11670785" y="2671442"/>
              <a:ext cx="1036080" cy="826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 name="Rectangle 1">
            <a:extLst>
              <a:ext uri="{FF2B5EF4-FFF2-40B4-BE49-F238E27FC236}">
                <a16:creationId xmlns:a16="http://schemas.microsoft.com/office/drawing/2014/main" id="{BD4F25C9-7C0E-0E4C-A1F3-6054F5BBD4D5}"/>
              </a:ext>
            </a:extLst>
          </p:cNvPr>
          <p:cNvSpPr/>
          <p:nvPr/>
        </p:nvSpPr>
        <p:spPr>
          <a:xfrm>
            <a:off x="0" y="4206240"/>
            <a:ext cx="24377650" cy="5669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920D9A9-40EE-D94A-876C-5C63EF18BBC2}"/>
              </a:ext>
            </a:extLst>
          </p:cNvPr>
          <p:cNvGrpSpPr/>
          <p:nvPr/>
        </p:nvGrpSpPr>
        <p:grpSpPr>
          <a:xfrm>
            <a:off x="2310130" y="8363731"/>
            <a:ext cx="19757390" cy="3023578"/>
            <a:chOff x="2132693" y="8199120"/>
            <a:chExt cx="21908676" cy="3352800"/>
          </a:xfrm>
        </p:grpSpPr>
        <p:sp>
          <p:nvSpPr>
            <p:cNvPr id="3" name="Oval 2">
              <a:extLst>
                <a:ext uri="{FF2B5EF4-FFF2-40B4-BE49-F238E27FC236}">
                  <a16:creationId xmlns:a16="http://schemas.microsoft.com/office/drawing/2014/main" id="{0E0687C4-B9DD-394E-913D-654094CCC9D6}"/>
                </a:ext>
              </a:extLst>
            </p:cNvPr>
            <p:cNvSpPr/>
            <p:nvPr/>
          </p:nvSpPr>
          <p:spPr>
            <a:xfrm>
              <a:off x="2132693" y="8199120"/>
              <a:ext cx="3352800" cy="3352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12F027F-C429-294F-A2A2-1CA234487489}"/>
                </a:ext>
              </a:extLst>
            </p:cNvPr>
            <p:cNvSpPr/>
            <p:nvPr/>
          </p:nvSpPr>
          <p:spPr>
            <a:xfrm>
              <a:off x="8317985" y="8199120"/>
              <a:ext cx="3352800" cy="3352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D0E7DF5-2733-5043-8CE7-D962E4C9026B}"/>
                </a:ext>
              </a:extLst>
            </p:cNvPr>
            <p:cNvSpPr/>
            <p:nvPr/>
          </p:nvSpPr>
          <p:spPr>
            <a:xfrm>
              <a:off x="14503277" y="8199120"/>
              <a:ext cx="3352800" cy="3352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83D9AE8-6B99-9941-B6E2-236689FD21E2}"/>
                </a:ext>
              </a:extLst>
            </p:cNvPr>
            <p:cNvSpPr/>
            <p:nvPr/>
          </p:nvSpPr>
          <p:spPr>
            <a:xfrm>
              <a:off x="20688569" y="8199120"/>
              <a:ext cx="3352800" cy="3352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94A8C67E-ACC5-BA49-8049-900E6C94AFEA}"/>
              </a:ext>
            </a:extLst>
          </p:cNvPr>
          <p:cNvGrpSpPr/>
          <p:nvPr/>
        </p:nvGrpSpPr>
        <p:grpSpPr>
          <a:xfrm>
            <a:off x="19828997" y="9284108"/>
            <a:ext cx="1448460" cy="1102632"/>
            <a:chOff x="17083598" y="2386671"/>
            <a:chExt cx="1081851" cy="823555"/>
          </a:xfrm>
          <a:solidFill>
            <a:schemeClr val="bg1"/>
          </a:solidFill>
        </p:grpSpPr>
        <p:sp>
          <p:nvSpPr>
            <p:cNvPr id="31" name="Freeform 16">
              <a:extLst>
                <a:ext uri="{FF2B5EF4-FFF2-40B4-BE49-F238E27FC236}">
                  <a16:creationId xmlns:a16="http://schemas.microsoft.com/office/drawing/2014/main" id="{A3AB7D79-4B2D-2944-BB55-CBA8EB6E3E6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17">
              <a:extLst>
                <a:ext uri="{FF2B5EF4-FFF2-40B4-BE49-F238E27FC236}">
                  <a16:creationId xmlns:a16="http://schemas.microsoft.com/office/drawing/2014/main" id="{55C41AE1-E221-A444-93A8-250BD5A3924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18">
              <a:extLst>
                <a:ext uri="{FF2B5EF4-FFF2-40B4-BE49-F238E27FC236}">
                  <a16:creationId xmlns:a16="http://schemas.microsoft.com/office/drawing/2014/main" id="{3F663DEB-DEFC-BA4D-B648-346712C9A32B}"/>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19">
              <a:extLst>
                <a:ext uri="{FF2B5EF4-FFF2-40B4-BE49-F238E27FC236}">
                  <a16:creationId xmlns:a16="http://schemas.microsoft.com/office/drawing/2014/main" id="{D0D8C90C-CCB6-554E-9F25-46C480FE709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20">
              <a:extLst>
                <a:ext uri="{FF2B5EF4-FFF2-40B4-BE49-F238E27FC236}">
                  <a16:creationId xmlns:a16="http://schemas.microsoft.com/office/drawing/2014/main" id="{3AC25C62-4BFF-6C4D-88E4-4D48F0D69216}"/>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21">
              <a:extLst>
                <a:ext uri="{FF2B5EF4-FFF2-40B4-BE49-F238E27FC236}">
                  <a16:creationId xmlns:a16="http://schemas.microsoft.com/office/drawing/2014/main" id="{6660F3E3-0017-8240-B3EE-DA920531261E}"/>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22">
              <a:extLst>
                <a:ext uri="{FF2B5EF4-FFF2-40B4-BE49-F238E27FC236}">
                  <a16:creationId xmlns:a16="http://schemas.microsoft.com/office/drawing/2014/main" id="{8275367D-4C2E-5340-A75E-341C5E243D59}"/>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8" name="Group 37">
            <a:extLst>
              <a:ext uri="{FF2B5EF4-FFF2-40B4-BE49-F238E27FC236}">
                <a16:creationId xmlns:a16="http://schemas.microsoft.com/office/drawing/2014/main" id="{4A37506C-7029-3046-9026-E19525F135D5}"/>
              </a:ext>
            </a:extLst>
          </p:cNvPr>
          <p:cNvGrpSpPr/>
          <p:nvPr/>
        </p:nvGrpSpPr>
        <p:grpSpPr>
          <a:xfrm>
            <a:off x="3100193" y="9153796"/>
            <a:ext cx="1443450" cy="1443448"/>
            <a:chOff x="5123329" y="2255652"/>
            <a:chExt cx="1078109" cy="1078108"/>
          </a:xfrm>
          <a:solidFill>
            <a:schemeClr val="bg1"/>
          </a:solidFill>
        </p:grpSpPr>
        <p:sp>
          <p:nvSpPr>
            <p:cNvPr id="39" name="Freeform 38">
              <a:extLst>
                <a:ext uri="{FF2B5EF4-FFF2-40B4-BE49-F238E27FC236}">
                  <a16:creationId xmlns:a16="http://schemas.microsoft.com/office/drawing/2014/main" id="{91FB2595-3452-134A-8621-A139AF1AD4F5}"/>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0B991B10-A90B-254C-B699-AEDBD355AD9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5B320A7D-9344-6541-8DD3-DB604F6533A0}"/>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2" name="Group 41">
            <a:extLst>
              <a:ext uri="{FF2B5EF4-FFF2-40B4-BE49-F238E27FC236}">
                <a16:creationId xmlns:a16="http://schemas.microsoft.com/office/drawing/2014/main" id="{4403BDE0-0760-AB4C-B1FC-55E4164494A2}"/>
              </a:ext>
            </a:extLst>
          </p:cNvPr>
          <p:cNvGrpSpPr/>
          <p:nvPr/>
        </p:nvGrpSpPr>
        <p:grpSpPr>
          <a:xfrm>
            <a:off x="8748298" y="9188878"/>
            <a:ext cx="1303116" cy="1278054"/>
            <a:chOff x="5220658" y="6646697"/>
            <a:chExt cx="973293" cy="954577"/>
          </a:xfrm>
          <a:solidFill>
            <a:schemeClr val="bg1"/>
          </a:solidFill>
        </p:grpSpPr>
        <p:sp>
          <p:nvSpPr>
            <p:cNvPr id="43" name="Freeform 42">
              <a:extLst>
                <a:ext uri="{FF2B5EF4-FFF2-40B4-BE49-F238E27FC236}">
                  <a16:creationId xmlns:a16="http://schemas.microsoft.com/office/drawing/2014/main" id="{AC2ED2AE-98AB-9946-83F1-076148753A26}"/>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3">
              <a:extLst>
                <a:ext uri="{FF2B5EF4-FFF2-40B4-BE49-F238E27FC236}">
                  <a16:creationId xmlns:a16="http://schemas.microsoft.com/office/drawing/2014/main" id="{7E94BC41-83CC-F047-BCBF-230E161DF14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44">
              <a:extLst>
                <a:ext uri="{FF2B5EF4-FFF2-40B4-BE49-F238E27FC236}">
                  <a16:creationId xmlns:a16="http://schemas.microsoft.com/office/drawing/2014/main" id="{00277001-3B54-DA43-855D-A1C55800E38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7BEAB780-F9EB-B74D-94A9-1373783DBB6E}"/>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7" name="Group 46">
            <a:extLst>
              <a:ext uri="{FF2B5EF4-FFF2-40B4-BE49-F238E27FC236}">
                <a16:creationId xmlns:a16="http://schemas.microsoft.com/office/drawing/2014/main" id="{BEA4CE2B-05EA-C74A-8A91-18A06A609316}"/>
              </a:ext>
            </a:extLst>
          </p:cNvPr>
          <p:cNvGrpSpPr/>
          <p:nvPr/>
        </p:nvGrpSpPr>
        <p:grpSpPr>
          <a:xfrm>
            <a:off x="14323729" y="9218951"/>
            <a:ext cx="1308128" cy="1303112"/>
            <a:chOff x="6965098" y="6609263"/>
            <a:chExt cx="977037" cy="973293"/>
          </a:xfrm>
          <a:solidFill>
            <a:schemeClr val="bg1"/>
          </a:solidFill>
        </p:grpSpPr>
        <p:sp>
          <p:nvSpPr>
            <p:cNvPr id="48" name="Freeform 47">
              <a:extLst>
                <a:ext uri="{FF2B5EF4-FFF2-40B4-BE49-F238E27FC236}">
                  <a16:creationId xmlns:a16="http://schemas.microsoft.com/office/drawing/2014/main" id="{979B41BF-C6B2-3C41-8685-9AB39A224FF3}"/>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8">
              <a:extLst>
                <a:ext uri="{FF2B5EF4-FFF2-40B4-BE49-F238E27FC236}">
                  <a16:creationId xmlns:a16="http://schemas.microsoft.com/office/drawing/2014/main" id="{F5AF238D-CDBE-614D-8B5C-CDF6ADBF4485}"/>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 name="Group 5">
            <a:extLst>
              <a:ext uri="{FF2B5EF4-FFF2-40B4-BE49-F238E27FC236}">
                <a16:creationId xmlns:a16="http://schemas.microsoft.com/office/drawing/2014/main" id="{53A76C35-2BDF-8E4C-B603-D7329BDA7106}"/>
              </a:ext>
            </a:extLst>
          </p:cNvPr>
          <p:cNvGrpSpPr/>
          <p:nvPr/>
        </p:nvGrpSpPr>
        <p:grpSpPr>
          <a:xfrm>
            <a:off x="1592491" y="5434313"/>
            <a:ext cx="4458854" cy="2356462"/>
            <a:chOff x="1599702" y="8759516"/>
            <a:chExt cx="4458854" cy="2356462"/>
          </a:xfrm>
        </p:grpSpPr>
        <p:sp>
          <p:nvSpPr>
            <p:cNvPr id="50" name="Rectangle 49">
              <a:extLst>
                <a:ext uri="{FF2B5EF4-FFF2-40B4-BE49-F238E27FC236}">
                  <a16:creationId xmlns:a16="http://schemas.microsoft.com/office/drawing/2014/main" id="{912127C5-3CE5-404A-9AB6-5A96095CF2FC}"/>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51" name="Rectangle 50">
              <a:extLst>
                <a:ext uri="{FF2B5EF4-FFF2-40B4-BE49-F238E27FC236}">
                  <a16:creationId xmlns:a16="http://schemas.microsoft.com/office/drawing/2014/main" id="{1640CE7B-9173-1246-83C0-C855922BDFB7}"/>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53" name="Group 52">
            <a:extLst>
              <a:ext uri="{FF2B5EF4-FFF2-40B4-BE49-F238E27FC236}">
                <a16:creationId xmlns:a16="http://schemas.microsoft.com/office/drawing/2014/main" id="{052C2960-79B9-904D-9D58-156F23A02666}"/>
              </a:ext>
            </a:extLst>
          </p:cNvPr>
          <p:cNvGrpSpPr/>
          <p:nvPr/>
        </p:nvGrpSpPr>
        <p:grpSpPr>
          <a:xfrm>
            <a:off x="7170429" y="5434313"/>
            <a:ext cx="4458854" cy="2356462"/>
            <a:chOff x="1599702" y="8759516"/>
            <a:chExt cx="4458854" cy="2356462"/>
          </a:xfrm>
        </p:grpSpPr>
        <p:sp>
          <p:nvSpPr>
            <p:cNvPr id="54" name="Rectangle 53">
              <a:extLst>
                <a:ext uri="{FF2B5EF4-FFF2-40B4-BE49-F238E27FC236}">
                  <a16:creationId xmlns:a16="http://schemas.microsoft.com/office/drawing/2014/main" id="{B725E0E0-9379-D941-8024-D197F80850F9}"/>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55" name="Rectangle 54">
              <a:extLst>
                <a:ext uri="{FF2B5EF4-FFF2-40B4-BE49-F238E27FC236}">
                  <a16:creationId xmlns:a16="http://schemas.microsoft.com/office/drawing/2014/main" id="{52BDEAAB-1D46-E145-8D73-5E7A9DA3D236}"/>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56" name="Group 55">
            <a:extLst>
              <a:ext uri="{FF2B5EF4-FFF2-40B4-BE49-F238E27FC236}">
                <a16:creationId xmlns:a16="http://schemas.microsoft.com/office/drawing/2014/main" id="{B7DDDB22-E98B-3546-AC4E-751B3C764A65}"/>
              </a:ext>
            </a:extLst>
          </p:cNvPr>
          <p:cNvGrpSpPr/>
          <p:nvPr/>
        </p:nvGrpSpPr>
        <p:grpSpPr>
          <a:xfrm>
            <a:off x="12748366" y="5434313"/>
            <a:ext cx="4458854" cy="2356462"/>
            <a:chOff x="1599702" y="8759516"/>
            <a:chExt cx="4458854" cy="2356462"/>
          </a:xfrm>
        </p:grpSpPr>
        <p:sp>
          <p:nvSpPr>
            <p:cNvPr id="57" name="Rectangle 56">
              <a:extLst>
                <a:ext uri="{FF2B5EF4-FFF2-40B4-BE49-F238E27FC236}">
                  <a16:creationId xmlns:a16="http://schemas.microsoft.com/office/drawing/2014/main" id="{DA779DE7-8F32-C144-B17D-DE0069640618}"/>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58" name="Rectangle 57">
              <a:extLst>
                <a:ext uri="{FF2B5EF4-FFF2-40B4-BE49-F238E27FC236}">
                  <a16:creationId xmlns:a16="http://schemas.microsoft.com/office/drawing/2014/main" id="{EF4E943B-A44E-FB46-98E6-229BABD84D08}"/>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grpSp>
        <p:nvGrpSpPr>
          <p:cNvPr id="59" name="Group 58">
            <a:extLst>
              <a:ext uri="{FF2B5EF4-FFF2-40B4-BE49-F238E27FC236}">
                <a16:creationId xmlns:a16="http://schemas.microsoft.com/office/drawing/2014/main" id="{057A9629-C4C2-F149-B01D-0C9906C9632E}"/>
              </a:ext>
            </a:extLst>
          </p:cNvPr>
          <p:cNvGrpSpPr/>
          <p:nvPr/>
        </p:nvGrpSpPr>
        <p:grpSpPr>
          <a:xfrm>
            <a:off x="18326305" y="5434313"/>
            <a:ext cx="4458854" cy="2356462"/>
            <a:chOff x="1599702" y="8759516"/>
            <a:chExt cx="4458854" cy="2356462"/>
          </a:xfrm>
        </p:grpSpPr>
        <p:sp>
          <p:nvSpPr>
            <p:cNvPr id="60" name="Rectangle 59">
              <a:extLst>
                <a:ext uri="{FF2B5EF4-FFF2-40B4-BE49-F238E27FC236}">
                  <a16:creationId xmlns:a16="http://schemas.microsoft.com/office/drawing/2014/main" id="{1E2B1159-20A0-7945-A325-8BBF92900A76}"/>
                </a:ext>
              </a:extLst>
            </p:cNvPr>
            <p:cNvSpPr/>
            <p:nvPr/>
          </p:nvSpPr>
          <p:spPr>
            <a:xfrm>
              <a:off x="1599702" y="8759516"/>
              <a:ext cx="4458854"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61" name="Rectangle 60">
              <a:extLst>
                <a:ext uri="{FF2B5EF4-FFF2-40B4-BE49-F238E27FC236}">
                  <a16:creationId xmlns:a16="http://schemas.microsoft.com/office/drawing/2014/main" id="{BF8748B2-AC46-D04A-81A0-83D3A912AA33}"/>
                </a:ext>
              </a:extLst>
            </p:cNvPr>
            <p:cNvSpPr/>
            <p:nvPr/>
          </p:nvSpPr>
          <p:spPr>
            <a:xfrm>
              <a:off x="1599702" y="943070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grpSp>
    </p:spTree>
    <p:extLst>
      <p:ext uri="{BB962C8B-B14F-4D97-AF65-F5344CB8AC3E}">
        <p14:creationId xmlns:p14="http://schemas.microsoft.com/office/powerpoint/2010/main" val="2597371732"/>
      </p:ext>
    </p:extLst>
  </p:cSld>
  <p:clrMapOvr>
    <a:masterClrMapping/>
  </p:clrMapOvr>
</p:sld>
</file>

<file path=ppt/theme/theme1.xml><?xml version="1.0" encoding="utf-8"?>
<a:theme xmlns:a="http://schemas.openxmlformats.org/drawingml/2006/main" name="Office Theme">
  <a:themeElements>
    <a:clrScheme name="MIN - Unical Light">
      <a:dk1>
        <a:srgbClr val="999999"/>
      </a:dk1>
      <a:lt1>
        <a:srgbClr val="FFFFFF"/>
      </a:lt1>
      <a:dk2>
        <a:srgbClr val="363E48"/>
      </a:dk2>
      <a:lt2>
        <a:srgbClr val="FFFFFF"/>
      </a:lt2>
      <a:accent1>
        <a:srgbClr val="66FFD5"/>
      </a:accent1>
      <a:accent2>
        <a:srgbClr val="2C2D2C"/>
      </a:accent2>
      <a:accent3>
        <a:srgbClr val="66FFD5"/>
      </a:accent3>
      <a:accent4>
        <a:srgbClr val="2C2D2C"/>
      </a:accent4>
      <a:accent5>
        <a:srgbClr val="66FFD5"/>
      </a:accent5>
      <a:accent6>
        <a:srgbClr val="2C2D2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85316</TotalTime>
  <Words>1573</Words>
  <Application>Microsoft Macintosh PowerPoint</Application>
  <PresentationFormat>Custom</PresentationFormat>
  <Paragraphs>182</Paragraphs>
  <Slides>45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Lato</vt:lpstr>
      <vt:lpstr>Lato Light</vt:lpstr>
      <vt:lpstr>Lato Medium</vt:lpstr>
      <vt:lpstr>Lato Regular</vt:lpstr>
      <vt:lpstr>Montserrat</vt:lpstr>
      <vt:lpstr>Montserrat Light</vt:lpstr>
      <vt:lpstr>Poppins Medium</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15397</cp:revision>
  <dcterms:created xsi:type="dcterms:W3CDTF">2014-11-12T21:47:38Z</dcterms:created>
  <dcterms:modified xsi:type="dcterms:W3CDTF">2019-05-28T13:08:04Z</dcterms:modified>
  <cp:category/>
</cp:coreProperties>
</file>