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80" r:id="rId2"/>
    <p:sldId id="4087" r:id="rId3"/>
    <p:sldId id="4078" r:id="rId4"/>
    <p:sldId id="4081" r:id="rId5"/>
    <p:sldId id="4084" r:id="rId6"/>
    <p:sldId id="4097" r:id="rId7"/>
    <p:sldId id="4091" r:id="rId8"/>
    <p:sldId id="4092" r:id="rId9"/>
    <p:sldId id="4093" r:id="rId10"/>
    <p:sldId id="4094" r:id="rId11"/>
    <p:sldId id="4095" r:id="rId12"/>
    <p:sldId id="4096" r:id="rId13"/>
    <p:sldId id="4098" r:id="rId14"/>
    <p:sldId id="4099" r:id="rId15"/>
    <p:sldId id="4101" r:id="rId16"/>
    <p:sldId id="4102" r:id="rId17"/>
    <p:sldId id="4103" r:id="rId18"/>
    <p:sldId id="4104" r:id="rId19"/>
    <p:sldId id="4105" r:id="rId20"/>
    <p:sldId id="4106" r:id="rId21"/>
    <p:sldId id="4112" r:id="rId22"/>
    <p:sldId id="4107" r:id="rId23"/>
    <p:sldId id="4108" r:id="rId24"/>
    <p:sldId id="4113" r:id="rId25"/>
    <p:sldId id="4120" r:id="rId26"/>
    <p:sldId id="4124" r:id="rId27"/>
    <p:sldId id="4125" r:id="rId28"/>
    <p:sldId id="4109" r:id="rId29"/>
    <p:sldId id="4114" r:id="rId30"/>
    <p:sldId id="4115" r:id="rId31"/>
    <p:sldId id="4110" r:id="rId32"/>
    <p:sldId id="4116" r:id="rId33"/>
    <p:sldId id="4117" r:id="rId34"/>
    <p:sldId id="4118" r:id="rId35"/>
    <p:sldId id="4111" r:id="rId36"/>
    <p:sldId id="4119" r:id="rId37"/>
    <p:sldId id="4131" r:id="rId38"/>
    <p:sldId id="4127" r:id="rId39"/>
    <p:sldId id="4133" r:id="rId40"/>
    <p:sldId id="4134" r:id="rId41"/>
    <p:sldId id="4135" r:id="rId42"/>
    <p:sldId id="4136" r:id="rId43"/>
    <p:sldId id="4137" r:id="rId44"/>
    <p:sldId id="4129" r:id="rId45"/>
    <p:sldId id="4128"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EFF1F8"/>
    <a:srgbClr val="F2F2F2"/>
    <a:srgbClr val="373737"/>
    <a:srgbClr val="445469"/>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5646" autoAdjust="0"/>
  </p:normalViewPr>
  <p:slideViewPr>
    <p:cSldViewPr snapToGrid="0" snapToObjects="1">
      <p:cViewPr>
        <p:scale>
          <a:sx n="40" d="100"/>
          <a:sy n="40" d="100"/>
        </p:scale>
        <p:origin x="2640" y="1128"/>
      </p:cViewPr>
      <p:guideLst>
        <p:guide pos="15356"/>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5/28/19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058400" y="0"/>
            <a:ext cx="14319250" cy="669290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2483102-6705-7940-8731-1EE5A4B61E98}"/>
              </a:ext>
            </a:extLst>
          </p:cNvPr>
          <p:cNvSpPr>
            <a:spLocks noGrp="1"/>
          </p:cNvSpPr>
          <p:nvPr>
            <p:ph type="pic" sz="quarter" idx="15"/>
          </p:nvPr>
        </p:nvSpPr>
        <p:spPr>
          <a:xfrm>
            <a:off x="0" y="7023100"/>
            <a:ext cx="14319250" cy="66929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1467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295746" y="0"/>
            <a:ext cx="12081903" cy="8421402"/>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0" y="0"/>
            <a:ext cx="12081903" cy="84214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06412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8422497" y="-1"/>
            <a:ext cx="15955152" cy="95811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31795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2649363" y="4934357"/>
            <a:ext cx="4333461" cy="4333461"/>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BA867B5-866B-8A47-A094-0B88AEDA564C}"/>
              </a:ext>
            </a:extLst>
          </p:cNvPr>
          <p:cNvSpPr>
            <a:spLocks noGrp="1"/>
          </p:cNvSpPr>
          <p:nvPr>
            <p:ph type="pic" sz="quarter" idx="16"/>
          </p:nvPr>
        </p:nvSpPr>
        <p:spPr>
          <a:xfrm>
            <a:off x="9990561" y="4934357"/>
            <a:ext cx="4333461" cy="433346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1474658E-787B-0144-95E5-D2ADC8FD5659}"/>
              </a:ext>
            </a:extLst>
          </p:cNvPr>
          <p:cNvSpPr>
            <a:spLocks noGrp="1"/>
          </p:cNvSpPr>
          <p:nvPr>
            <p:ph type="pic" sz="quarter" idx="17"/>
          </p:nvPr>
        </p:nvSpPr>
        <p:spPr>
          <a:xfrm>
            <a:off x="17331759" y="4934357"/>
            <a:ext cx="4333461" cy="43334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266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584639" y="1006365"/>
            <a:ext cx="10604177" cy="117032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8633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2261928" y="0"/>
            <a:ext cx="9926888"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91516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2188825" y="0"/>
            <a:ext cx="9926888"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7126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336693" y="1197128"/>
            <a:ext cx="13524771" cy="86522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51769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0" y="6422973"/>
            <a:ext cx="12188825" cy="619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80058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2188824" y="6422973"/>
            <a:ext cx="12188825" cy="6197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4766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8334" y="-378372"/>
            <a:ext cx="25094317"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4926" y="3747265"/>
            <a:ext cx="12178975" cy="85873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36259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0808677" y="0"/>
            <a:ext cx="1356897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3384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240973" y="2514600"/>
            <a:ext cx="7395260" cy="86868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C22789E3-D03E-4441-8B7F-45E28E5F9E6E}"/>
              </a:ext>
            </a:extLst>
          </p:cNvPr>
          <p:cNvSpPr>
            <a:spLocks noGrp="1"/>
          </p:cNvSpPr>
          <p:nvPr>
            <p:ph type="pic" sz="quarter" idx="16"/>
          </p:nvPr>
        </p:nvSpPr>
        <p:spPr>
          <a:xfrm>
            <a:off x="8900653" y="2514600"/>
            <a:ext cx="7395260" cy="86868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9302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8046719" y="0"/>
            <a:ext cx="16330929" cy="1015875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37140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4018799" y="0"/>
            <a:ext cx="5174619" cy="903435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8436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2993438" y="2642275"/>
            <a:ext cx="6334526" cy="85361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95939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15614853" y="2039710"/>
            <a:ext cx="14183731" cy="88866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78854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BEA3F922-61CB-BE47-B63E-982A1A40E84C}"/>
              </a:ext>
            </a:extLst>
          </p:cNvPr>
          <p:cNvSpPr>
            <a:spLocks noGrp="1"/>
          </p:cNvSpPr>
          <p:nvPr>
            <p:ph type="pic" sz="quarter" idx="15"/>
          </p:nvPr>
        </p:nvSpPr>
        <p:spPr>
          <a:xfrm>
            <a:off x="9666521" y="0"/>
            <a:ext cx="14711130" cy="104502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7816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4994316"/>
            <a:ext cx="16899164" cy="69944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02303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1727201"/>
            <a:ext cx="12188824" cy="119887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860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873250" y="1828801"/>
            <a:ext cx="10315575"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3733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5" y="1828801"/>
            <a:ext cx="10315575"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390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873250" y="1828801"/>
            <a:ext cx="10315575"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5402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188825" y="1828801"/>
            <a:ext cx="10315575" cy="100583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1573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0537371" cy="119908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5747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5/28/19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30001CB-5991-4B41-AB65-710DEAEC7DE2}"/>
              </a:ext>
            </a:extLst>
          </p:cNvPr>
          <p:cNvSpPr>
            <a:spLocks noGrp="1"/>
          </p:cNvSpPr>
          <p:nvPr>
            <p:ph type="pic" sz="quarter" idx="14"/>
          </p:nvPr>
        </p:nvSpPr>
        <p:spPr>
          <a:xfrm>
            <a:off x="-358334" y="-378372"/>
            <a:ext cx="25094317" cy="14472744"/>
          </a:xfrm>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A5AAA85-C317-614B-BD71-27B00E280A93}"/>
              </a:ext>
            </a:extLst>
          </p:cNvPr>
          <p:cNvCxnSpPr>
            <a:cxnSpLocks/>
          </p:cNvCxnSpPr>
          <p:nvPr/>
        </p:nvCxnSpPr>
        <p:spPr>
          <a:xfrm>
            <a:off x="22481845" y="6858000"/>
            <a:ext cx="0" cy="5253456"/>
          </a:xfrm>
          <a:prstGeom prst="line">
            <a:avLst/>
          </a:prstGeom>
          <a:ln w="1016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DD984B2-0E7A-D849-8EC7-F0A159A34FB7}"/>
              </a:ext>
            </a:extLst>
          </p:cNvPr>
          <p:cNvGrpSpPr/>
          <p:nvPr/>
        </p:nvGrpSpPr>
        <p:grpSpPr>
          <a:xfrm>
            <a:off x="1677438" y="1825451"/>
            <a:ext cx="14740198" cy="4130247"/>
            <a:chOff x="13360740" y="2820473"/>
            <a:chExt cx="14740198" cy="4130247"/>
          </a:xfrm>
        </p:grpSpPr>
        <p:grpSp>
          <p:nvGrpSpPr>
            <p:cNvPr id="22" name="Group 21">
              <a:extLst>
                <a:ext uri="{FF2B5EF4-FFF2-40B4-BE49-F238E27FC236}">
                  <a16:creationId xmlns:a16="http://schemas.microsoft.com/office/drawing/2014/main" id="{2FE77A53-FF83-2246-A341-B8EEA2D41612}"/>
                </a:ext>
              </a:extLst>
            </p:cNvPr>
            <p:cNvGrpSpPr/>
            <p:nvPr/>
          </p:nvGrpSpPr>
          <p:grpSpPr>
            <a:xfrm>
              <a:off x="13360740" y="2820473"/>
              <a:ext cx="14740198" cy="3107016"/>
              <a:chOff x="13360740" y="2820473"/>
              <a:chExt cx="14740198" cy="3107016"/>
            </a:xfrm>
          </p:grpSpPr>
          <p:sp>
            <p:nvSpPr>
              <p:cNvPr id="24" name="TextBox 23">
                <a:extLst>
                  <a:ext uri="{FF2B5EF4-FFF2-40B4-BE49-F238E27FC236}">
                    <a16:creationId xmlns:a16="http://schemas.microsoft.com/office/drawing/2014/main" id="{5CE834B9-72F1-164C-B922-63502ED93F8B}"/>
                  </a:ext>
                </a:extLst>
              </p:cNvPr>
              <p:cNvSpPr txBox="1"/>
              <p:nvPr/>
            </p:nvSpPr>
            <p:spPr>
              <a:xfrm>
                <a:off x="13360740" y="3280611"/>
                <a:ext cx="14740198" cy="2646878"/>
              </a:xfrm>
              <a:prstGeom prst="rect">
                <a:avLst/>
              </a:prstGeom>
              <a:noFill/>
            </p:spPr>
            <p:txBody>
              <a:bodyPr wrap="square" rtlCol="0">
                <a:spAutoFit/>
              </a:bodyPr>
              <a:lstStyle/>
              <a:p>
                <a:r>
                  <a:rPr lang="en-US" sz="16600" b="1" spc="600" dirty="0">
                    <a:solidFill>
                      <a:srgbClr val="000000"/>
                    </a:solidFill>
                    <a:latin typeface="Montserrat" charset="0"/>
                    <a:ea typeface="Montserrat" charset="0"/>
                    <a:cs typeface="Montserrat" charset="0"/>
                  </a:rPr>
                  <a:t>FUTURO</a:t>
                </a:r>
                <a:endParaRPr lang="en-US" sz="34400" b="1" spc="600" dirty="0">
                  <a:solidFill>
                    <a:srgbClr val="000000"/>
                  </a:solidFill>
                  <a:latin typeface="Montserrat" charset="0"/>
                  <a:ea typeface="Montserrat" charset="0"/>
                  <a:cs typeface="Montserrat" charset="0"/>
                </a:endParaRPr>
              </a:p>
            </p:txBody>
          </p:sp>
          <p:sp>
            <p:nvSpPr>
              <p:cNvPr id="25" name="TextBox 24">
                <a:extLst>
                  <a:ext uri="{FF2B5EF4-FFF2-40B4-BE49-F238E27FC236}">
                    <a16:creationId xmlns:a16="http://schemas.microsoft.com/office/drawing/2014/main" id="{0BE597F3-FA7F-C146-9189-A5CD17F836D6}"/>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rgbClr val="000000"/>
                    </a:solidFill>
                    <a:latin typeface="Montserrat" charset="0"/>
                    <a:ea typeface="Montserrat" charset="0"/>
                    <a:cs typeface="Montserrat" charset="0"/>
                  </a:rPr>
                  <a:t>JEFF ANDERSON PRES</a:t>
                </a:r>
              </a:p>
            </p:txBody>
          </p:sp>
        </p:grpSp>
        <p:sp>
          <p:nvSpPr>
            <p:cNvPr id="23" name="TextBox 22">
              <a:extLst>
                <a:ext uri="{FF2B5EF4-FFF2-40B4-BE49-F238E27FC236}">
                  <a16:creationId xmlns:a16="http://schemas.microsoft.com/office/drawing/2014/main" id="{E0EC4B43-528E-A748-A2B6-8287C2E72FA8}"/>
                </a:ext>
              </a:extLst>
            </p:cNvPr>
            <p:cNvSpPr txBox="1"/>
            <p:nvPr/>
          </p:nvSpPr>
          <p:spPr>
            <a:xfrm>
              <a:off x="13360740" y="5861768"/>
              <a:ext cx="13156162" cy="1088952"/>
            </a:xfrm>
            <a:prstGeom prst="rect">
              <a:avLst/>
            </a:prstGeom>
            <a:noFill/>
          </p:spPr>
          <p:txBody>
            <a:bodyPr wrap="square" rtlCol="0">
              <a:spAutoFit/>
            </a:bodyPr>
            <a:lstStyle/>
            <a:p>
              <a:pPr>
                <a:lnSpc>
                  <a:spcPts val="4080"/>
                </a:lnSpc>
              </a:pPr>
              <a:r>
                <a:rPr lang="en-US" sz="2800" spc="3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nvGrpSpPr>
          <p:cNvPr id="26" name="Group 25">
            <a:extLst>
              <a:ext uri="{FF2B5EF4-FFF2-40B4-BE49-F238E27FC236}">
                <a16:creationId xmlns:a16="http://schemas.microsoft.com/office/drawing/2014/main" id="{08E6C4B5-A281-2743-92F7-E4CA57D0CAE7}"/>
              </a:ext>
            </a:extLst>
          </p:cNvPr>
          <p:cNvGrpSpPr/>
          <p:nvPr/>
        </p:nvGrpSpPr>
        <p:grpSpPr>
          <a:xfrm>
            <a:off x="1677438" y="11255838"/>
            <a:ext cx="5124286" cy="855618"/>
            <a:chOff x="15690184" y="11315700"/>
            <a:chExt cx="5124286" cy="855618"/>
          </a:xfrm>
        </p:grpSpPr>
        <p:sp>
          <p:nvSpPr>
            <p:cNvPr id="27" name="Rectangle 26">
              <a:extLst>
                <a:ext uri="{FF2B5EF4-FFF2-40B4-BE49-F238E27FC236}">
                  <a16:creationId xmlns:a16="http://schemas.microsoft.com/office/drawing/2014/main" id="{0BD8D3F0-9EB0-B84F-A2DB-5A811B2A84B0}"/>
                </a:ext>
              </a:extLst>
            </p:cNvPr>
            <p:cNvSpPr/>
            <p:nvPr/>
          </p:nvSpPr>
          <p:spPr>
            <a:xfrm>
              <a:off x="15690184" y="11315700"/>
              <a:ext cx="5124286" cy="85561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TextBox 27">
              <a:extLst>
                <a:ext uri="{FF2B5EF4-FFF2-40B4-BE49-F238E27FC236}">
                  <a16:creationId xmlns:a16="http://schemas.microsoft.com/office/drawing/2014/main" id="{44646DD1-7C2B-B743-A7EF-CDFCBCACB8CF}"/>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137422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6C7383-D261-4540-B588-7275C4D678D6}"/>
              </a:ext>
            </a:extLst>
          </p:cNvPr>
          <p:cNvSpPr>
            <a:spLocks noGrp="1"/>
          </p:cNvSpPr>
          <p:nvPr>
            <p:ph type="pic" sz="quarter" idx="14"/>
          </p:nvPr>
        </p:nvSpPr>
        <p:spPr/>
      </p:sp>
      <p:sp>
        <p:nvSpPr>
          <p:cNvPr id="2" name="Rectangle 1">
            <a:extLst>
              <a:ext uri="{FF2B5EF4-FFF2-40B4-BE49-F238E27FC236}">
                <a16:creationId xmlns:a16="http://schemas.microsoft.com/office/drawing/2014/main" id="{C4D6F35A-A7DB-A144-89B3-068CE9B9D00F}"/>
              </a:ext>
            </a:extLst>
          </p:cNvPr>
          <p:cNvSpPr/>
          <p:nvPr/>
        </p:nvSpPr>
        <p:spPr>
          <a:xfrm>
            <a:off x="12188825" y="1828800"/>
            <a:ext cx="10315575" cy="1005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C3FDC2-CFEA-D049-90A6-0099C47F15C2}"/>
              </a:ext>
            </a:extLst>
          </p:cNvPr>
          <p:cNvSpPr/>
          <p:nvPr/>
        </p:nvSpPr>
        <p:spPr>
          <a:xfrm>
            <a:off x="1873250" y="1828800"/>
            <a:ext cx="10315575" cy="1005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01B6C29-8F67-2E42-8766-2DA833E9F85E}"/>
              </a:ext>
            </a:extLst>
          </p:cNvPr>
          <p:cNvGrpSpPr/>
          <p:nvPr/>
        </p:nvGrpSpPr>
        <p:grpSpPr>
          <a:xfrm>
            <a:off x="4376090" y="5035213"/>
            <a:ext cx="5309893" cy="3645574"/>
            <a:chOff x="15186966" y="6166266"/>
            <a:chExt cx="5309893" cy="364557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186966" y="6166266"/>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10160218" y="1867376"/>
                <a:ext cx="4086376"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THREATS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A3F864A8-31BF-C140-9398-AB392C3D94AA}"/>
                </a:ext>
              </a:extLst>
            </p:cNvPr>
            <p:cNvSpPr txBox="1"/>
            <p:nvPr/>
          </p:nvSpPr>
          <p:spPr>
            <a:xfrm>
              <a:off x="15251511" y="7671318"/>
              <a:ext cx="5245348" cy="2140522"/>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19541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48EB58-E026-964B-AB07-504A5B411866}"/>
              </a:ext>
            </a:extLst>
          </p:cNvPr>
          <p:cNvSpPr>
            <a:spLocks noGrp="1"/>
          </p:cNvSpPr>
          <p:nvPr>
            <p:ph type="pic" sz="quarter" idx="14"/>
          </p:nvPr>
        </p:nvSpPr>
        <p:spPr/>
      </p:sp>
      <p:sp>
        <p:nvSpPr>
          <p:cNvPr id="50" name="Rectangle 49">
            <a:extLst>
              <a:ext uri="{FF2B5EF4-FFF2-40B4-BE49-F238E27FC236}">
                <a16:creationId xmlns:a16="http://schemas.microsoft.com/office/drawing/2014/main" id="{92E4CEA5-8653-984A-BB38-044E96CFBB5F}"/>
              </a:ext>
            </a:extLst>
          </p:cNvPr>
          <p:cNvSpPr/>
          <p:nvPr/>
        </p:nvSpPr>
        <p:spPr>
          <a:xfrm>
            <a:off x="0" y="-1"/>
            <a:ext cx="10537371" cy="1199089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592729" y="1357258"/>
            <a:ext cx="5767926" cy="1383468"/>
            <a:chOff x="9319441" y="1407238"/>
            <a:chExt cx="576792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41" y="1867376"/>
              <a:ext cx="5767926" cy="923330"/>
            </a:xfrm>
            <a:prstGeom prst="rect">
              <a:avLst/>
            </a:prstGeom>
            <a:noFill/>
          </p:spPr>
          <p:txBody>
            <a:bodyPr wrap="none" rtlCol="0">
              <a:spAutoFit/>
            </a:bodyPr>
            <a:lstStyle/>
            <a:p>
              <a:r>
                <a:rPr lang="en-US" sz="5400" b="1" spc="600" dirty="0">
                  <a:solidFill>
                    <a:schemeClr val="bg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370241"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grpSp>
        <p:nvGrpSpPr>
          <p:cNvPr id="32" name="Group 31">
            <a:extLst>
              <a:ext uri="{FF2B5EF4-FFF2-40B4-BE49-F238E27FC236}">
                <a16:creationId xmlns:a16="http://schemas.microsoft.com/office/drawing/2014/main" id="{307CD0B1-3080-3743-9E50-C5D5B7BD030A}"/>
              </a:ext>
            </a:extLst>
          </p:cNvPr>
          <p:cNvGrpSpPr/>
          <p:nvPr/>
        </p:nvGrpSpPr>
        <p:grpSpPr>
          <a:xfrm>
            <a:off x="11993389" y="1563396"/>
            <a:ext cx="5347537" cy="1917012"/>
            <a:chOff x="3131120" y="5660647"/>
            <a:chExt cx="5347537" cy="1917012"/>
          </a:xfrm>
        </p:grpSpPr>
        <p:sp>
          <p:nvSpPr>
            <p:cNvPr id="33" name="Subtitle 2">
              <a:extLst>
                <a:ext uri="{FF2B5EF4-FFF2-40B4-BE49-F238E27FC236}">
                  <a16:creationId xmlns:a16="http://schemas.microsoft.com/office/drawing/2014/main" id="{A8E1D2CA-C32F-3B43-A600-5AF5E76F340E}"/>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4" name="Rectangle 33">
              <a:extLst>
                <a:ext uri="{FF2B5EF4-FFF2-40B4-BE49-F238E27FC236}">
                  <a16:creationId xmlns:a16="http://schemas.microsoft.com/office/drawing/2014/main" id="{9EC34E3F-85A3-F04A-8F1E-858402F2F824}"/>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1.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9A8982DD-5077-8E41-AEBC-A9DE5EFBD793}"/>
              </a:ext>
            </a:extLst>
          </p:cNvPr>
          <p:cNvGrpSpPr/>
          <p:nvPr/>
        </p:nvGrpSpPr>
        <p:grpSpPr>
          <a:xfrm>
            <a:off x="17784589" y="1563396"/>
            <a:ext cx="5347537" cy="1917012"/>
            <a:chOff x="3131120" y="5660647"/>
            <a:chExt cx="5347537" cy="1917012"/>
          </a:xfrm>
        </p:grpSpPr>
        <p:sp>
          <p:nvSpPr>
            <p:cNvPr id="36" name="Subtitle 2">
              <a:extLst>
                <a:ext uri="{FF2B5EF4-FFF2-40B4-BE49-F238E27FC236}">
                  <a16:creationId xmlns:a16="http://schemas.microsoft.com/office/drawing/2014/main" id="{D50A6DA7-F502-1046-8947-2ACC42CF78F7}"/>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EB8528C5-4809-3843-A2D6-A85C8075A29D}"/>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4.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84F76B1F-C610-DE49-909E-E04FF8B43BDC}"/>
              </a:ext>
            </a:extLst>
          </p:cNvPr>
          <p:cNvGrpSpPr/>
          <p:nvPr/>
        </p:nvGrpSpPr>
        <p:grpSpPr>
          <a:xfrm>
            <a:off x="11993389" y="5906115"/>
            <a:ext cx="5347537" cy="1917012"/>
            <a:chOff x="3131120" y="5660647"/>
            <a:chExt cx="5347537" cy="1917012"/>
          </a:xfrm>
        </p:grpSpPr>
        <p:sp>
          <p:nvSpPr>
            <p:cNvPr id="39" name="Subtitle 2">
              <a:extLst>
                <a:ext uri="{FF2B5EF4-FFF2-40B4-BE49-F238E27FC236}">
                  <a16:creationId xmlns:a16="http://schemas.microsoft.com/office/drawing/2014/main" id="{FF1C677D-ECE6-D64B-9303-59CCAF23CFAA}"/>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8C643912-760D-5742-8E97-D1DADE9F9AA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2.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4F72ED63-33DC-1640-9FBF-A832EB3739B0}"/>
              </a:ext>
            </a:extLst>
          </p:cNvPr>
          <p:cNvGrpSpPr/>
          <p:nvPr/>
        </p:nvGrpSpPr>
        <p:grpSpPr>
          <a:xfrm>
            <a:off x="17784589" y="5906115"/>
            <a:ext cx="5347537" cy="1917012"/>
            <a:chOff x="3131120" y="5660647"/>
            <a:chExt cx="5347537" cy="1917012"/>
          </a:xfrm>
        </p:grpSpPr>
        <p:sp>
          <p:nvSpPr>
            <p:cNvPr id="42" name="Subtitle 2">
              <a:extLst>
                <a:ext uri="{FF2B5EF4-FFF2-40B4-BE49-F238E27FC236}">
                  <a16:creationId xmlns:a16="http://schemas.microsoft.com/office/drawing/2014/main" id="{FD9E2F43-61AB-7A47-B0D6-80D4840F6D10}"/>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3" name="Rectangle 42">
              <a:extLst>
                <a:ext uri="{FF2B5EF4-FFF2-40B4-BE49-F238E27FC236}">
                  <a16:creationId xmlns:a16="http://schemas.microsoft.com/office/drawing/2014/main" id="{0AD4824E-0CF8-E043-A277-792EB918AD0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5.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44" name="Group 43">
            <a:extLst>
              <a:ext uri="{FF2B5EF4-FFF2-40B4-BE49-F238E27FC236}">
                <a16:creationId xmlns:a16="http://schemas.microsoft.com/office/drawing/2014/main" id="{40B1B73C-5594-0F4D-A8A8-B92EBB2E52CD}"/>
              </a:ext>
            </a:extLst>
          </p:cNvPr>
          <p:cNvGrpSpPr/>
          <p:nvPr/>
        </p:nvGrpSpPr>
        <p:grpSpPr>
          <a:xfrm>
            <a:off x="11993389" y="10248835"/>
            <a:ext cx="5347537" cy="1917012"/>
            <a:chOff x="3131120" y="5660647"/>
            <a:chExt cx="5347537" cy="1917012"/>
          </a:xfrm>
        </p:grpSpPr>
        <p:sp>
          <p:nvSpPr>
            <p:cNvPr id="45" name="Subtitle 2">
              <a:extLst>
                <a:ext uri="{FF2B5EF4-FFF2-40B4-BE49-F238E27FC236}">
                  <a16:creationId xmlns:a16="http://schemas.microsoft.com/office/drawing/2014/main" id="{BA528381-7FE8-5640-B019-E822CED3F33D}"/>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6" name="Rectangle 45">
              <a:extLst>
                <a:ext uri="{FF2B5EF4-FFF2-40B4-BE49-F238E27FC236}">
                  <a16:creationId xmlns:a16="http://schemas.microsoft.com/office/drawing/2014/main" id="{824163FD-19BF-F147-BA19-9A61881966A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3.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47" name="Group 46">
            <a:extLst>
              <a:ext uri="{FF2B5EF4-FFF2-40B4-BE49-F238E27FC236}">
                <a16:creationId xmlns:a16="http://schemas.microsoft.com/office/drawing/2014/main" id="{E90CEBD2-98BC-4448-A65C-710C2913A653}"/>
              </a:ext>
            </a:extLst>
          </p:cNvPr>
          <p:cNvGrpSpPr/>
          <p:nvPr/>
        </p:nvGrpSpPr>
        <p:grpSpPr>
          <a:xfrm>
            <a:off x="17784589" y="10248835"/>
            <a:ext cx="5347537" cy="1917012"/>
            <a:chOff x="3131120" y="5660647"/>
            <a:chExt cx="5347537" cy="1917012"/>
          </a:xfrm>
        </p:grpSpPr>
        <p:sp>
          <p:nvSpPr>
            <p:cNvPr id="48" name="Subtitle 2">
              <a:extLst>
                <a:ext uri="{FF2B5EF4-FFF2-40B4-BE49-F238E27FC236}">
                  <a16:creationId xmlns:a16="http://schemas.microsoft.com/office/drawing/2014/main" id="{E152211D-7809-194C-8C91-54FF7AC97516}"/>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7D71AA3D-3DC5-A740-AE42-C7D51AD9758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6.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54" name="Group 53">
            <a:extLst>
              <a:ext uri="{FF2B5EF4-FFF2-40B4-BE49-F238E27FC236}">
                <a16:creationId xmlns:a16="http://schemas.microsoft.com/office/drawing/2014/main" id="{A8183F39-A0E5-9C48-A269-788B44663172}"/>
              </a:ext>
            </a:extLst>
          </p:cNvPr>
          <p:cNvGrpSpPr/>
          <p:nvPr/>
        </p:nvGrpSpPr>
        <p:grpSpPr>
          <a:xfrm>
            <a:off x="1677438" y="10159619"/>
            <a:ext cx="4565394" cy="855618"/>
            <a:chOff x="15969630" y="11315700"/>
            <a:chExt cx="4565394" cy="855618"/>
          </a:xfrm>
        </p:grpSpPr>
        <p:sp>
          <p:nvSpPr>
            <p:cNvPr id="55" name="Rectangle 54">
              <a:extLst>
                <a:ext uri="{FF2B5EF4-FFF2-40B4-BE49-F238E27FC236}">
                  <a16:creationId xmlns:a16="http://schemas.microsoft.com/office/drawing/2014/main" id="{85505B7C-12A8-944B-A6FA-D6FF96D3B3F5}"/>
                </a:ext>
              </a:extLst>
            </p:cNvPr>
            <p:cNvSpPr/>
            <p:nvPr/>
          </p:nvSpPr>
          <p:spPr>
            <a:xfrm>
              <a:off x="15969630" y="11315700"/>
              <a:ext cx="4565394"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TextBox 55">
              <a:extLst>
                <a:ext uri="{FF2B5EF4-FFF2-40B4-BE49-F238E27FC236}">
                  <a16:creationId xmlns:a16="http://schemas.microsoft.com/office/drawing/2014/main" id="{F1C4B8DC-C9B4-A640-B95C-4B160406C90D}"/>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sp>
        <p:nvSpPr>
          <p:cNvPr id="63" name="TextBox 62">
            <a:extLst>
              <a:ext uri="{FF2B5EF4-FFF2-40B4-BE49-F238E27FC236}">
                <a16:creationId xmlns:a16="http://schemas.microsoft.com/office/drawing/2014/main" id="{D835EC21-17C1-2A44-808D-B92999D672E6}"/>
              </a:ext>
            </a:extLst>
          </p:cNvPr>
          <p:cNvSpPr txBox="1"/>
          <p:nvPr/>
        </p:nvSpPr>
        <p:spPr>
          <a:xfrm>
            <a:off x="1592729" y="5188077"/>
            <a:ext cx="6937726"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230273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29FA0DC1-177F-EE40-9A1E-8DA557188F36}"/>
              </a:ext>
            </a:extLst>
          </p:cNvPr>
          <p:cNvSpPr/>
          <p:nvPr/>
        </p:nvSpPr>
        <p:spPr>
          <a:xfrm>
            <a:off x="1746784" y="5677528"/>
            <a:ext cx="20884082" cy="6263641"/>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24F83F-4B8F-9B46-95A6-1C868215A92C}"/>
              </a:ext>
            </a:extLst>
          </p:cNvPr>
          <p:cNvSpPr txBox="1"/>
          <p:nvPr/>
        </p:nvSpPr>
        <p:spPr>
          <a:xfrm>
            <a:off x="3270843" y="6588752"/>
            <a:ext cx="4049133"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7" name="TextBox 6">
            <a:extLst>
              <a:ext uri="{FF2B5EF4-FFF2-40B4-BE49-F238E27FC236}">
                <a16:creationId xmlns:a16="http://schemas.microsoft.com/office/drawing/2014/main" id="{4A71DA8B-2DD6-F047-8286-B67C3AC8AF11}"/>
              </a:ext>
            </a:extLst>
          </p:cNvPr>
          <p:cNvSpPr txBox="1"/>
          <p:nvPr/>
        </p:nvSpPr>
        <p:spPr>
          <a:xfrm>
            <a:off x="3270844" y="7568245"/>
            <a:ext cx="4049132"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8" name="TextBox 7">
            <a:extLst>
              <a:ext uri="{FF2B5EF4-FFF2-40B4-BE49-F238E27FC236}">
                <a16:creationId xmlns:a16="http://schemas.microsoft.com/office/drawing/2014/main" id="{8FC80A46-7F95-AC4E-8015-78F62010F2D2}"/>
              </a:ext>
            </a:extLst>
          </p:cNvPr>
          <p:cNvSpPr txBox="1"/>
          <p:nvPr/>
        </p:nvSpPr>
        <p:spPr>
          <a:xfrm>
            <a:off x="3270844" y="8547738"/>
            <a:ext cx="4586777"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9" name="TextBox 8">
            <a:extLst>
              <a:ext uri="{FF2B5EF4-FFF2-40B4-BE49-F238E27FC236}">
                <a16:creationId xmlns:a16="http://schemas.microsoft.com/office/drawing/2014/main" id="{FC8FBAA9-A112-7441-96E8-3A4094784B9D}"/>
              </a:ext>
            </a:extLst>
          </p:cNvPr>
          <p:cNvSpPr txBox="1"/>
          <p:nvPr/>
        </p:nvSpPr>
        <p:spPr>
          <a:xfrm>
            <a:off x="3270844" y="9527231"/>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10" name="TextBox 9">
            <a:extLst>
              <a:ext uri="{FF2B5EF4-FFF2-40B4-BE49-F238E27FC236}">
                <a16:creationId xmlns:a16="http://schemas.microsoft.com/office/drawing/2014/main" id="{62B45206-1B6E-5F47-AAE9-7902D13058B1}"/>
              </a:ext>
            </a:extLst>
          </p:cNvPr>
          <p:cNvSpPr txBox="1"/>
          <p:nvPr/>
        </p:nvSpPr>
        <p:spPr>
          <a:xfrm>
            <a:off x="3270844" y="10506724"/>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System Integration</a:t>
            </a:r>
          </a:p>
        </p:txBody>
      </p:sp>
      <p:grpSp>
        <p:nvGrpSpPr>
          <p:cNvPr id="11" name="Group 10">
            <a:extLst>
              <a:ext uri="{FF2B5EF4-FFF2-40B4-BE49-F238E27FC236}">
                <a16:creationId xmlns:a16="http://schemas.microsoft.com/office/drawing/2014/main" id="{8DC31C9F-3E3C-504D-AAF3-A52A743993C7}"/>
              </a:ext>
            </a:extLst>
          </p:cNvPr>
          <p:cNvGrpSpPr/>
          <p:nvPr/>
        </p:nvGrpSpPr>
        <p:grpSpPr>
          <a:xfrm>
            <a:off x="2790367" y="6774737"/>
            <a:ext cx="299660" cy="4077968"/>
            <a:chOff x="2787208" y="7811516"/>
            <a:chExt cx="299660" cy="4077968"/>
          </a:xfrm>
          <a:solidFill>
            <a:schemeClr val="bg2"/>
          </a:solidFill>
        </p:grpSpPr>
        <p:grpSp>
          <p:nvGrpSpPr>
            <p:cNvPr id="13" name="Group 12">
              <a:extLst>
                <a:ext uri="{FF2B5EF4-FFF2-40B4-BE49-F238E27FC236}">
                  <a16:creationId xmlns:a16="http://schemas.microsoft.com/office/drawing/2014/main" id="{246D090F-BE2B-EC4D-AB8E-B2D1A01A75BA}"/>
                </a:ext>
              </a:extLst>
            </p:cNvPr>
            <p:cNvGrpSpPr/>
            <p:nvPr/>
          </p:nvGrpSpPr>
          <p:grpSpPr>
            <a:xfrm>
              <a:off x="2787208" y="7811516"/>
              <a:ext cx="299660" cy="159558"/>
              <a:chOff x="3082436" y="1989275"/>
              <a:chExt cx="3644331" cy="1940468"/>
            </a:xfrm>
            <a:grpFill/>
          </p:grpSpPr>
          <p:sp>
            <p:nvSpPr>
              <p:cNvPr id="28" name="Rectangle 27">
                <a:extLst>
                  <a:ext uri="{FF2B5EF4-FFF2-40B4-BE49-F238E27FC236}">
                    <a16:creationId xmlns:a16="http://schemas.microsoft.com/office/drawing/2014/main" id="{67DB2463-DABE-2845-A1A3-DA1D47C8158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29" name="Rectangle 28">
                <a:extLst>
                  <a:ext uri="{FF2B5EF4-FFF2-40B4-BE49-F238E27FC236}">
                    <a16:creationId xmlns:a16="http://schemas.microsoft.com/office/drawing/2014/main" id="{50BE340E-6D79-E740-B5A3-4C3DD026481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14" name="Group 13">
              <a:extLst>
                <a:ext uri="{FF2B5EF4-FFF2-40B4-BE49-F238E27FC236}">
                  <a16:creationId xmlns:a16="http://schemas.microsoft.com/office/drawing/2014/main" id="{DF1E2C55-2542-6145-95A4-D7F2C8FB6329}"/>
                </a:ext>
              </a:extLst>
            </p:cNvPr>
            <p:cNvGrpSpPr/>
            <p:nvPr/>
          </p:nvGrpSpPr>
          <p:grpSpPr>
            <a:xfrm>
              <a:off x="2787208" y="8777602"/>
              <a:ext cx="299660" cy="159558"/>
              <a:chOff x="3082436" y="1989275"/>
              <a:chExt cx="3644331" cy="1940468"/>
            </a:xfrm>
            <a:grpFill/>
          </p:grpSpPr>
          <p:sp>
            <p:nvSpPr>
              <p:cNvPr id="24" name="Rectangle 23">
                <a:extLst>
                  <a:ext uri="{FF2B5EF4-FFF2-40B4-BE49-F238E27FC236}">
                    <a16:creationId xmlns:a16="http://schemas.microsoft.com/office/drawing/2014/main" id="{C254910F-CBF5-444C-BE91-FF04FC00CF3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25" name="Rectangle 24">
                <a:extLst>
                  <a:ext uri="{FF2B5EF4-FFF2-40B4-BE49-F238E27FC236}">
                    <a16:creationId xmlns:a16="http://schemas.microsoft.com/office/drawing/2014/main" id="{A5530A4B-73D6-D142-B80B-CB9472002AC0}"/>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15" name="Group 14">
              <a:extLst>
                <a:ext uri="{FF2B5EF4-FFF2-40B4-BE49-F238E27FC236}">
                  <a16:creationId xmlns:a16="http://schemas.microsoft.com/office/drawing/2014/main" id="{867EBC14-4913-B145-85DB-199738982620}"/>
                </a:ext>
              </a:extLst>
            </p:cNvPr>
            <p:cNvGrpSpPr/>
            <p:nvPr/>
          </p:nvGrpSpPr>
          <p:grpSpPr>
            <a:xfrm>
              <a:off x="2787208" y="9750094"/>
              <a:ext cx="299660" cy="159558"/>
              <a:chOff x="3082436" y="1989275"/>
              <a:chExt cx="3644331" cy="1940468"/>
            </a:xfrm>
            <a:grpFill/>
          </p:grpSpPr>
          <p:sp>
            <p:nvSpPr>
              <p:cNvPr id="22" name="Rectangle 21">
                <a:extLst>
                  <a:ext uri="{FF2B5EF4-FFF2-40B4-BE49-F238E27FC236}">
                    <a16:creationId xmlns:a16="http://schemas.microsoft.com/office/drawing/2014/main" id="{A09AE165-BA64-F34B-BE5D-76C53159D7A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23" name="Rectangle 22">
                <a:extLst>
                  <a:ext uri="{FF2B5EF4-FFF2-40B4-BE49-F238E27FC236}">
                    <a16:creationId xmlns:a16="http://schemas.microsoft.com/office/drawing/2014/main" id="{01DC6037-9A3A-9847-A6DF-72AE5FFBE73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16" name="Group 15">
              <a:extLst>
                <a:ext uri="{FF2B5EF4-FFF2-40B4-BE49-F238E27FC236}">
                  <a16:creationId xmlns:a16="http://schemas.microsoft.com/office/drawing/2014/main" id="{73CCCC5D-87E2-2E47-AC07-441A18BBFCDA}"/>
                </a:ext>
              </a:extLst>
            </p:cNvPr>
            <p:cNvGrpSpPr/>
            <p:nvPr/>
          </p:nvGrpSpPr>
          <p:grpSpPr>
            <a:xfrm>
              <a:off x="2787208" y="10736807"/>
              <a:ext cx="299660" cy="159558"/>
              <a:chOff x="3082436" y="1989275"/>
              <a:chExt cx="3644331" cy="1940468"/>
            </a:xfrm>
            <a:grpFill/>
          </p:grpSpPr>
          <p:sp>
            <p:nvSpPr>
              <p:cNvPr id="20" name="Rectangle 19">
                <a:extLst>
                  <a:ext uri="{FF2B5EF4-FFF2-40B4-BE49-F238E27FC236}">
                    <a16:creationId xmlns:a16="http://schemas.microsoft.com/office/drawing/2014/main" id="{15A0A5D2-DD5C-4045-8947-EEED31B9064D}"/>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21" name="Rectangle 20">
                <a:extLst>
                  <a:ext uri="{FF2B5EF4-FFF2-40B4-BE49-F238E27FC236}">
                    <a16:creationId xmlns:a16="http://schemas.microsoft.com/office/drawing/2014/main" id="{980ED396-3B23-D34D-B05C-9A85DF1ABA1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17" name="Group 16">
              <a:extLst>
                <a:ext uri="{FF2B5EF4-FFF2-40B4-BE49-F238E27FC236}">
                  <a16:creationId xmlns:a16="http://schemas.microsoft.com/office/drawing/2014/main" id="{D5CCAA53-C856-594C-A35A-7112DA6E3BB5}"/>
                </a:ext>
              </a:extLst>
            </p:cNvPr>
            <p:cNvGrpSpPr/>
            <p:nvPr/>
          </p:nvGrpSpPr>
          <p:grpSpPr>
            <a:xfrm>
              <a:off x="2787208" y="11729926"/>
              <a:ext cx="299660" cy="159558"/>
              <a:chOff x="3082436" y="1989275"/>
              <a:chExt cx="3644331" cy="1940468"/>
            </a:xfrm>
            <a:grpFill/>
          </p:grpSpPr>
          <p:sp>
            <p:nvSpPr>
              <p:cNvPr id="18" name="Rectangle 17">
                <a:extLst>
                  <a:ext uri="{FF2B5EF4-FFF2-40B4-BE49-F238E27FC236}">
                    <a16:creationId xmlns:a16="http://schemas.microsoft.com/office/drawing/2014/main" id="{85DAA123-C219-3F4F-9E13-A7EBC27BFE87}"/>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22335FF0-22E3-6A45-9EBC-35C6EECAD7CA}"/>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sp>
        <p:nvSpPr>
          <p:cNvPr id="31" name="TextBox 30">
            <a:extLst>
              <a:ext uri="{FF2B5EF4-FFF2-40B4-BE49-F238E27FC236}">
                <a16:creationId xmlns:a16="http://schemas.microsoft.com/office/drawing/2014/main" id="{4E6985A9-6343-DE44-B55F-B3A33E6AF7DA}"/>
              </a:ext>
            </a:extLst>
          </p:cNvPr>
          <p:cNvSpPr txBox="1"/>
          <p:nvPr/>
        </p:nvSpPr>
        <p:spPr>
          <a:xfrm>
            <a:off x="10397341" y="6588752"/>
            <a:ext cx="4049133"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32" name="TextBox 31">
            <a:extLst>
              <a:ext uri="{FF2B5EF4-FFF2-40B4-BE49-F238E27FC236}">
                <a16:creationId xmlns:a16="http://schemas.microsoft.com/office/drawing/2014/main" id="{A5FEDB96-E377-C645-996B-C18CA1F926A4}"/>
              </a:ext>
            </a:extLst>
          </p:cNvPr>
          <p:cNvSpPr txBox="1"/>
          <p:nvPr/>
        </p:nvSpPr>
        <p:spPr>
          <a:xfrm>
            <a:off x="10397342" y="7568245"/>
            <a:ext cx="4049132"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33" name="TextBox 32">
            <a:extLst>
              <a:ext uri="{FF2B5EF4-FFF2-40B4-BE49-F238E27FC236}">
                <a16:creationId xmlns:a16="http://schemas.microsoft.com/office/drawing/2014/main" id="{64F4A867-E7E9-8F41-B796-A7B17F1E4653}"/>
              </a:ext>
            </a:extLst>
          </p:cNvPr>
          <p:cNvSpPr txBox="1"/>
          <p:nvPr/>
        </p:nvSpPr>
        <p:spPr>
          <a:xfrm>
            <a:off x="10397342" y="8547738"/>
            <a:ext cx="4586777"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34" name="TextBox 33">
            <a:extLst>
              <a:ext uri="{FF2B5EF4-FFF2-40B4-BE49-F238E27FC236}">
                <a16:creationId xmlns:a16="http://schemas.microsoft.com/office/drawing/2014/main" id="{4A80314B-12AD-3142-B892-F07BD3B4A33F}"/>
              </a:ext>
            </a:extLst>
          </p:cNvPr>
          <p:cNvSpPr txBox="1"/>
          <p:nvPr/>
        </p:nvSpPr>
        <p:spPr>
          <a:xfrm>
            <a:off x="10397342" y="9527231"/>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35" name="TextBox 34">
            <a:extLst>
              <a:ext uri="{FF2B5EF4-FFF2-40B4-BE49-F238E27FC236}">
                <a16:creationId xmlns:a16="http://schemas.microsoft.com/office/drawing/2014/main" id="{38C03C8D-FF5E-DD42-A621-32F4F3F4B8AC}"/>
              </a:ext>
            </a:extLst>
          </p:cNvPr>
          <p:cNvSpPr txBox="1"/>
          <p:nvPr/>
        </p:nvSpPr>
        <p:spPr>
          <a:xfrm>
            <a:off x="10397342" y="10506724"/>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System Integration</a:t>
            </a:r>
          </a:p>
        </p:txBody>
      </p:sp>
      <p:grpSp>
        <p:nvGrpSpPr>
          <p:cNvPr id="36" name="Group 35">
            <a:extLst>
              <a:ext uri="{FF2B5EF4-FFF2-40B4-BE49-F238E27FC236}">
                <a16:creationId xmlns:a16="http://schemas.microsoft.com/office/drawing/2014/main" id="{92D621B0-73E3-DC45-9312-91A7F0562BBB}"/>
              </a:ext>
            </a:extLst>
          </p:cNvPr>
          <p:cNvGrpSpPr/>
          <p:nvPr/>
        </p:nvGrpSpPr>
        <p:grpSpPr>
          <a:xfrm>
            <a:off x="9916865" y="6774737"/>
            <a:ext cx="299660" cy="4077968"/>
            <a:chOff x="9913706" y="7811516"/>
            <a:chExt cx="299660" cy="4077968"/>
          </a:xfrm>
          <a:solidFill>
            <a:schemeClr val="bg2"/>
          </a:solidFill>
        </p:grpSpPr>
        <p:grpSp>
          <p:nvGrpSpPr>
            <p:cNvPr id="38" name="Group 37">
              <a:extLst>
                <a:ext uri="{FF2B5EF4-FFF2-40B4-BE49-F238E27FC236}">
                  <a16:creationId xmlns:a16="http://schemas.microsoft.com/office/drawing/2014/main" id="{FE828A66-A769-BC41-90A7-9D0F15D5C7E3}"/>
                </a:ext>
              </a:extLst>
            </p:cNvPr>
            <p:cNvGrpSpPr/>
            <p:nvPr/>
          </p:nvGrpSpPr>
          <p:grpSpPr>
            <a:xfrm>
              <a:off x="9913706" y="7811516"/>
              <a:ext cx="299660" cy="159558"/>
              <a:chOff x="3082436" y="1989275"/>
              <a:chExt cx="3644331" cy="1940468"/>
            </a:xfrm>
            <a:grpFill/>
          </p:grpSpPr>
          <p:sp>
            <p:nvSpPr>
              <p:cNvPr id="51" name="Rectangle 50">
                <a:extLst>
                  <a:ext uri="{FF2B5EF4-FFF2-40B4-BE49-F238E27FC236}">
                    <a16:creationId xmlns:a16="http://schemas.microsoft.com/office/drawing/2014/main" id="{76EC73E2-9E03-6F4F-9A1A-5098143C1FC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52" name="Rectangle 51">
                <a:extLst>
                  <a:ext uri="{FF2B5EF4-FFF2-40B4-BE49-F238E27FC236}">
                    <a16:creationId xmlns:a16="http://schemas.microsoft.com/office/drawing/2014/main" id="{84459FE9-3A9D-A740-BAD1-A05A0D243606}"/>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39" name="Group 38">
              <a:extLst>
                <a:ext uri="{FF2B5EF4-FFF2-40B4-BE49-F238E27FC236}">
                  <a16:creationId xmlns:a16="http://schemas.microsoft.com/office/drawing/2014/main" id="{01453DE5-31F0-2D4D-9EDB-CB9A93A5C0D1}"/>
                </a:ext>
              </a:extLst>
            </p:cNvPr>
            <p:cNvGrpSpPr/>
            <p:nvPr/>
          </p:nvGrpSpPr>
          <p:grpSpPr>
            <a:xfrm>
              <a:off x="9913706" y="8777602"/>
              <a:ext cx="299660" cy="159558"/>
              <a:chOff x="3082436" y="1989275"/>
              <a:chExt cx="3644331" cy="1940468"/>
            </a:xfrm>
            <a:grpFill/>
          </p:grpSpPr>
          <p:sp>
            <p:nvSpPr>
              <p:cNvPr id="49" name="Rectangle 48">
                <a:extLst>
                  <a:ext uri="{FF2B5EF4-FFF2-40B4-BE49-F238E27FC236}">
                    <a16:creationId xmlns:a16="http://schemas.microsoft.com/office/drawing/2014/main" id="{6A415043-8A34-4748-815C-21D5E80BC933}"/>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50" name="Rectangle 49">
                <a:extLst>
                  <a:ext uri="{FF2B5EF4-FFF2-40B4-BE49-F238E27FC236}">
                    <a16:creationId xmlns:a16="http://schemas.microsoft.com/office/drawing/2014/main" id="{04D30D27-5E99-4447-B5A7-20B32B7FCAE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40" name="Group 39">
              <a:extLst>
                <a:ext uri="{FF2B5EF4-FFF2-40B4-BE49-F238E27FC236}">
                  <a16:creationId xmlns:a16="http://schemas.microsoft.com/office/drawing/2014/main" id="{AD1C3917-DBD7-9E4A-BCDA-93CE3ED96257}"/>
                </a:ext>
              </a:extLst>
            </p:cNvPr>
            <p:cNvGrpSpPr/>
            <p:nvPr/>
          </p:nvGrpSpPr>
          <p:grpSpPr>
            <a:xfrm>
              <a:off x="9913706" y="9750094"/>
              <a:ext cx="299660" cy="159558"/>
              <a:chOff x="3082436" y="1989275"/>
              <a:chExt cx="3644331" cy="1940468"/>
            </a:xfrm>
            <a:grpFill/>
          </p:grpSpPr>
          <p:sp>
            <p:nvSpPr>
              <p:cNvPr id="47" name="Rectangle 46">
                <a:extLst>
                  <a:ext uri="{FF2B5EF4-FFF2-40B4-BE49-F238E27FC236}">
                    <a16:creationId xmlns:a16="http://schemas.microsoft.com/office/drawing/2014/main" id="{020B8CCC-A084-154A-ADF7-7E5C22D942E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48" name="Rectangle 47">
                <a:extLst>
                  <a:ext uri="{FF2B5EF4-FFF2-40B4-BE49-F238E27FC236}">
                    <a16:creationId xmlns:a16="http://schemas.microsoft.com/office/drawing/2014/main" id="{FF4C39F8-3AC2-7248-9A18-0F10F393C764}"/>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41" name="Group 40">
              <a:extLst>
                <a:ext uri="{FF2B5EF4-FFF2-40B4-BE49-F238E27FC236}">
                  <a16:creationId xmlns:a16="http://schemas.microsoft.com/office/drawing/2014/main" id="{DCC426F8-0751-F241-AD19-327C68D34589}"/>
                </a:ext>
              </a:extLst>
            </p:cNvPr>
            <p:cNvGrpSpPr/>
            <p:nvPr/>
          </p:nvGrpSpPr>
          <p:grpSpPr>
            <a:xfrm>
              <a:off x="9913706" y="10736807"/>
              <a:ext cx="299660" cy="159558"/>
              <a:chOff x="3082436" y="1989275"/>
              <a:chExt cx="3644331" cy="1940468"/>
            </a:xfrm>
            <a:grpFill/>
          </p:grpSpPr>
          <p:sp>
            <p:nvSpPr>
              <p:cNvPr id="45" name="Rectangle 44">
                <a:extLst>
                  <a:ext uri="{FF2B5EF4-FFF2-40B4-BE49-F238E27FC236}">
                    <a16:creationId xmlns:a16="http://schemas.microsoft.com/office/drawing/2014/main" id="{6E760C10-B89B-2042-9CFE-DB6D8C1354DA}"/>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46" name="Rectangle 45">
                <a:extLst>
                  <a:ext uri="{FF2B5EF4-FFF2-40B4-BE49-F238E27FC236}">
                    <a16:creationId xmlns:a16="http://schemas.microsoft.com/office/drawing/2014/main" id="{213A8968-013B-7C40-BD6A-46BD25B08F1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42" name="Group 41">
              <a:extLst>
                <a:ext uri="{FF2B5EF4-FFF2-40B4-BE49-F238E27FC236}">
                  <a16:creationId xmlns:a16="http://schemas.microsoft.com/office/drawing/2014/main" id="{B7AE552F-7641-5E44-8166-ABD50783B747}"/>
                </a:ext>
              </a:extLst>
            </p:cNvPr>
            <p:cNvGrpSpPr/>
            <p:nvPr/>
          </p:nvGrpSpPr>
          <p:grpSpPr>
            <a:xfrm>
              <a:off x="9913706" y="11729926"/>
              <a:ext cx="299660" cy="159558"/>
              <a:chOff x="3082436" y="1989275"/>
              <a:chExt cx="3644331" cy="1940468"/>
            </a:xfrm>
            <a:grpFill/>
          </p:grpSpPr>
          <p:sp>
            <p:nvSpPr>
              <p:cNvPr id="43" name="Rectangle 42">
                <a:extLst>
                  <a:ext uri="{FF2B5EF4-FFF2-40B4-BE49-F238E27FC236}">
                    <a16:creationId xmlns:a16="http://schemas.microsoft.com/office/drawing/2014/main" id="{FC641705-6340-724F-8189-1E7CBCB73FE4}"/>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44" name="Rectangle 43">
                <a:extLst>
                  <a:ext uri="{FF2B5EF4-FFF2-40B4-BE49-F238E27FC236}">
                    <a16:creationId xmlns:a16="http://schemas.microsoft.com/office/drawing/2014/main" id="{192A71D3-A4FD-1C4B-9E82-505E0B0A1A8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sp>
        <p:nvSpPr>
          <p:cNvPr id="54" name="TextBox 53">
            <a:extLst>
              <a:ext uri="{FF2B5EF4-FFF2-40B4-BE49-F238E27FC236}">
                <a16:creationId xmlns:a16="http://schemas.microsoft.com/office/drawing/2014/main" id="{51A93BC8-573E-764D-A784-21002A44FF94}"/>
              </a:ext>
            </a:extLst>
          </p:cNvPr>
          <p:cNvSpPr txBox="1"/>
          <p:nvPr/>
        </p:nvSpPr>
        <p:spPr>
          <a:xfrm>
            <a:off x="17527840" y="6588752"/>
            <a:ext cx="4049133"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Something awesome</a:t>
            </a:r>
          </a:p>
        </p:txBody>
      </p:sp>
      <p:sp>
        <p:nvSpPr>
          <p:cNvPr id="55" name="TextBox 54">
            <a:extLst>
              <a:ext uri="{FF2B5EF4-FFF2-40B4-BE49-F238E27FC236}">
                <a16:creationId xmlns:a16="http://schemas.microsoft.com/office/drawing/2014/main" id="{1D0C95E6-F430-E644-9530-BA944A33B522}"/>
              </a:ext>
            </a:extLst>
          </p:cNvPr>
          <p:cNvSpPr txBox="1"/>
          <p:nvPr/>
        </p:nvSpPr>
        <p:spPr>
          <a:xfrm>
            <a:off x="17527841" y="7568245"/>
            <a:ext cx="4049132"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Feature name</a:t>
            </a:r>
          </a:p>
        </p:txBody>
      </p:sp>
      <p:sp>
        <p:nvSpPr>
          <p:cNvPr id="56" name="TextBox 55">
            <a:extLst>
              <a:ext uri="{FF2B5EF4-FFF2-40B4-BE49-F238E27FC236}">
                <a16:creationId xmlns:a16="http://schemas.microsoft.com/office/drawing/2014/main" id="{19376353-CEB5-574E-984C-0C806A9A2C3D}"/>
              </a:ext>
            </a:extLst>
          </p:cNvPr>
          <p:cNvSpPr txBox="1"/>
          <p:nvPr/>
        </p:nvSpPr>
        <p:spPr>
          <a:xfrm>
            <a:off x="17527841" y="8547738"/>
            <a:ext cx="4586777"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Quality over quantity</a:t>
            </a:r>
          </a:p>
        </p:txBody>
      </p:sp>
      <p:sp>
        <p:nvSpPr>
          <p:cNvPr id="57" name="TextBox 56">
            <a:extLst>
              <a:ext uri="{FF2B5EF4-FFF2-40B4-BE49-F238E27FC236}">
                <a16:creationId xmlns:a16="http://schemas.microsoft.com/office/drawing/2014/main" id="{4CADBE03-FB2E-6142-887E-79B77C0B5F80}"/>
              </a:ext>
            </a:extLst>
          </p:cNvPr>
          <p:cNvSpPr txBox="1"/>
          <p:nvPr/>
        </p:nvSpPr>
        <p:spPr>
          <a:xfrm>
            <a:off x="17527841" y="9527231"/>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Massive Production</a:t>
            </a:r>
          </a:p>
        </p:txBody>
      </p:sp>
      <p:sp>
        <p:nvSpPr>
          <p:cNvPr id="58" name="TextBox 57">
            <a:extLst>
              <a:ext uri="{FF2B5EF4-FFF2-40B4-BE49-F238E27FC236}">
                <a16:creationId xmlns:a16="http://schemas.microsoft.com/office/drawing/2014/main" id="{BCA0CF14-2BAF-4145-8CCF-2933CECBF487}"/>
              </a:ext>
            </a:extLst>
          </p:cNvPr>
          <p:cNvSpPr txBox="1"/>
          <p:nvPr/>
        </p:nvSpPr>
        <p:spPr>
          <a:xfrm>
            <a:off x="17527841" y="10506724"/>
            <a:ext cx="3940505" cy="523220"/>
          </a:xfrm>
          <a:prstGeom prst="rect">
            <a:avLst/>
          </a:prstGeom>
          <a:noFill/>
        </p:spPr>
        <p:txBody>
          <a:bodyPr wrap="square" rtlCol="0">
            <a:spAutoFit/>
          </a:bodyPr>
          <a:lstStyle/>
          <a:p>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System Integration</a:t>
            </a:r>
          </a:p>
        </p:txBody>
      </p:sp>
      <p:grpSp>
        <p:nvGrpSpPr>
          <p:cNvPr id="59" name="Group 58">
            <a:extLst>
              <a:ext uri="{FF2B5EF4-FFF2-40B4-BE49-F238E27FC236}">
                <a16:creationId xmlns:a16="http://schemas.microsoft.com/office/drawing/2014/main" id="{93463DF3-602D-EC4B-A232-343B566E4A2A}"/>
              </a:ext>
            </a:extLst>
          </p:cNvPr>
          <p:cNvGrpSpPr/>
          <p:nvPr/>
        </p:nvGrpSpPr>
        <p:grpSpPr>
          <a:xfrm>
            <a:off x="17047364" y="6774737"/>
            <a:ext cx="299660" cy="4077968"/>
            <a:chOff x="17044205" y="7811516"/>
            <a:chExt cx="299660" cy="4077968"/>
          </a:xfrm>
          <a:solidFill>
            <a:schemeClr val="bg2"/>
          </a:solidFill>
        </p:grpSpPr>
        <p:grpSp>
          <p:nvGrpSpPr>
            <p:cNvPr id="61" name="Group 60">
              <a:extLst>
                <a:ext uri="{FF2B5EF4-FFF2-40B4-BE49-F238E27FC236}">
                  <a16:creationId xmlns:a16="http://schemas.microsoft.com/office/drawing/2014/main" id="{261037AC-1550-DA42-AE5E-479C836C0894}"/>
                </a:ext>
              </a:extLst>
            </p:cNvPr>
            <p:cNvGrpSpPr/>
            <p:nvPr/>
          </p:nvGrpSpPr>
          <p:grpSpPr>
            <a:xfrm>
              <a:off x="17044205" y="7811516"/>
              <a:ext cx="299660" cy="159558"/>
              <a:chOff x="3082436" y="1989275"/>
              <a:chExt cx="3644331" cy="1940468"/>
            </a:xfrm>
            <a:grpFill/>
          </p:grpSpPr>
          <p:sp>
            <p:nvSpPr>
              <p:cNvPr id="74" name="Rectangle 73">
                <a:extLst>
                  <a:ext uri="{FF2B5EF4-FFF2-40B4-BE49-F238E27FC236}">
                    <a16:creationId xmlns:a16="http://schemas.microsoft.com/office/drawing/2014/main" id="{7270ACF6-0087-F747-8462-77F562985C0E}"/>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75" name="Rectangle 74">
                <a:extLst>
                  <a:ext uri="{FF2B5EF4-FFF2-40B4-BE49-F238E27FC236}">
                    <a16:creationId xmlns:a16="http://schemas.microsoft.com/office/drawing/2014/main" id="{EA40F58A-D6B7-E748-A346-CB8361550F2E}"/>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62" name="Group 61">
              <a:extLst>
                <a:ext uri="{FF2B5EF4-FFF2-40B4-BE49-F238E27FC236}">
                  <a16:creationId xmlns:a16="http://schemas.microsoft.com/office/drawing/2014/main" id="{AD526817-844B-4C4C-87A1-A33303BF3AB1}"/>
                </a:ext>
              </a:extLst>
            </p:cNvPr>
            <p:cNvGrpSpPr/>
            <p:nvPr/>
          </p:nvGrpSpPr>
          <p:grpSpPr>
            <a:xfrm>
              <a:off x="17044205" y="8777602"/>
              <a:ext cx="299660" cy="159558"/>
              <a:chOff x="3082436" y="1989275"/>
              <a:chExt cx="3644331" cy="1940468"/>
            </a:xfrm>
            <a:grpFill/>
          </p:grpSpPr>
          <p:sp>
            <p:nvSpPr>
              <p:cNvPr id="72" name="Rectangle 71">
                <a:extLst>
                  <a:ext uri="{FF2B5EF4-FFF2-40B4-BE49-F238E27FC236}">
                    <a16:creationId xmlns:a16="http://schemas.microsoft.com/office/drawing/2014/main" id="{72EFA6DE-FDF7-3B4A-A70B-11E35D40FA4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73" name="Rectangle 72">
                <a:extLst>
                  <a:ext uri="{FF2B5EF4-FFF2-40B4-BE49-F238E27FC236}">
                    <a16:creationId xmlns:a16="http://schemas.microsoft.com/office/drawing/2014/main" id="{029E1090-662C-CF4A-8147-A98A6E3F5E5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63" name="Group 62">
              <a:extLst>
                <a:ext uri="{FF2B5EF4-FFF2-40B4-BE49-F238E27FC236}">
                  <a16:creationId xmlns:a16="http://schemas.microsoft.com/office/drawing/2014/main" id="{82D119BF-1C04-FF45-98B1-289ED66AF9A3}"/>
                </a:ext>
              </a:extLst>
            </p:cNvPr>
            <p:cNvGrpSpPr/>
            <p:nvPr/>
          </p:nvGrpSpPr>
          <p:grpSpPr>
            <a:xfrm>
              <a:off x="17044205" y="9750094"/>
              <a:ext cx="299660" cy="159558"/>
              <a:chOff x="3082436" y="1989275"/>
              <a:chExt cx="3644331" cy="1940468"/>
            </a:xfrm>
            <a:grpFill/>
          </p:grpSpPr>
          <p:sp>
            <p:nvSpPr>
              <p:cNvPr id="70" name="Rectangle 69">
                <a:extLst>
                  <a:ext uri="{FF2B5EF4-FFF2-40B4-BE49-F238E27FC236}">
                    <a16:creationId xmlns:a16="http://schemas.microsoft.com/office/drawing/2014/main" id="{334AA606-DB01-144D-8DF9-88F25EB49798}"/>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71" name="Rectangle 70">
                <a:extLst>
                  <a:ext uri="{FF2B5EF4-FFF2-40B4-BE49-F238E27FC236}">
                    <a16:creationId xmlns:a16="http://schemas.microsoft.com/office/drawing/2014/main" id="{5C6FB682-1C73-D94E-902F-C6AEEA383D9C}"/>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64" name="Group 63">
              <a:extLst>
                <a:ext uri="{FF2B5EF4-FFF2-40B4-BE49-F238E27FC236}">
                  <a16:creationId xmlns:a16="http://schemas.microsoft.com/office/drawing/2014/main" id="{F125965F-7E36-2743-94C5-EFA45F4D2ABC}"/>
                </a:ext>
              </a:extLst>
            </p:cNvPr>
            <p:cNvGrpSpPr/>
            <p:nvPr/>
          </p:nvGrpSpPr>
          <p:grpSpPr>
            <a:xfrm>
              <a:off x="17044205" y="10736807"/>
              <a:ext cx="299660" cy="159558"/>
              <a:chOff x="3082436" y="1989275"/>
              <a:chExt cx="3644331" cy="1940468"/>
            </a:xfrm>
            <a:grpFill/>
          </p:grpSpPr>
          <p:sp>
            <p:nvSpPr>
              <p:cNvPr id="68" name="Rectangle 67">
                <a:extLst>
                  <a:ext uri="{FF2B5EF4-FFF2-40B4-BE49-F238E27FC236}">
                    <a16:creationId xmlns:a16="http://schemas.microsoft.com/office/drawing/2014/main" id="{F11D4BA3-4C54-4C4E-ABA3-F5D175B65B76}"/>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69" name="Rectangle 68">
                <a:extLst>
                  <a:ext uri="{FF2B5EF4-FFF2-40B4-BE49-F238E27FC236}">
                    <a16:creationId xmlns:a16="http://schemas.microsoft.com/office/drawing/2014/main" id="{2ADFFC88-EC24-664E-BA49-132B5127EA1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nvGrpSpPr>
            <p:cNvPr id="65" name="Group 64">
              <a:extLst>
                <a:ext uri="{FF2B5EF4-FFF2-40B4-BE49-F238E27FC236}">
                  <a16:creationId xmlns:a16="http://schemas.microsoft.com/office/drawing/2014/main" id="{DFA39B7F-0213-DB48-B289-2E6264CD02F4}"/>
                </a:ext>
              </a:extLst>
            </p:cNvPr>
            <p:cNvGrpSpPr/>
            <p:nvPr/>
          </p:nvGrpSpPr>
          <p:grpSpPr>
            <a:xfrm>
              <a:off x="17044205" y="11729926"/>
              <a:ext cx="299660" cy="159558"/>
              <a:chOff x="3082436" y="1989275"/>
              <a:chExt cx="3644331" cy="1940468"/>
            </a:xfrm>
            <a:grpFill/>
          </p:grpSpPr>
          <p:sp>
            <p:nvSpPr>
              <p:cNvPr id="66" name="Rectangle 65">
                <a:extLst>
                  <a:ext uri="{FF2B5EF4-FFF2-40B4-BE49-F238E27FC236}">
                    <a16:creationId xmlns:a16="http://schemas.microsoft.com/office/drawing/2014/main" id="{ECAD4C77-8ED0-774E-A41B-285F5E656330}"/>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sp>
            <p:nvSpPr>
              <p:cNvPr id="67" name="Rectangle 66">
                <a:extLst>
                  <a:ext uri="{FF2B5EF4-FFF2-40B4-BE49-F238E27FC236}">
                    <a16:creationId xmlns:a16="http://schemas.microsoft.com/office/drawing/2014/main" id="{F21D6EAD-FFC3-A04D-B039-E809F7DEA101}"/>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300">
                  <a:solidFill>
                    <a:schemeClr val="bg2"/>
                  </a:solidFill>
                  <a:latin typeface="Montserrat Light" charset="0"/>
                  <a:ea typeface="Montserrat Light" charset="0"/>
                  <a:cs typeface="Montserrat Light" charset="0"/>
                </a:endParaRPr>
              </a:p>
            </p:txBody>
          </p:sp>
        </p:grpSp>
      </p:grpSp>
      <p:sp>
        <p:nvSpPr>
          <p:cNvPr id="76" name="Rectangle 75">
            <a:extLst>
              <a:ext uri="{FF2B5EF4-FFF2-40B4-BE49-F238E27FC236}">
                <a16:creationId xmlns:a16="http://schemas.microsoft.com/office/drawing/2014/main" id="{CEC7E4B7-CE50-5744-89FF-36182C96FC03}"/>
              </a:ext>
            </a:extLst>
          </p:cNvPr>
          <p:cNvSpPr/>
          <p:nvPr/>
        </p:nvSpPr>
        <p:spPr>
          <a:xfrm>
            <a:off x="1746784" y="4241761"/>
            <a:ext cx="20884082" cy="14357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6DCD074A-6D40-4D4E-8E5F-C20BD0C5CA15}"/>
              </a:ext>
            </a:extLst>
          </p:cNvPr>
          <p:cNvSpPr/>
          <p:nvPr/>
        </p:nvSpPr>
        <p:spPr>
          <a:xfrm>
            <a:off x="2653896" y="4659374"/>
            <a:ext cx="4014671"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ONE</a:t>
            </a:r>
            <a:endParaRPr lang="en-US" sz="5400" b="1" spc="600" dirty="0">
              <a:solidFill>
                <a:schemeClr val="bg1"/>
              </a:solidFill>
              <a:latin typeface="Montserrat SemiBold" pitchFamily="2" charset="77"/>
              <a:ea typeface="Montserrat" charset="0"/>
              <a:cs typeface="Montserrat" charset="0"/>
            </a:endParaRPr>
          </a:p>
        </p:txBody>
      </p:sp>
      <p:sp>
        <p:nvSpPr>
          <p:cNvPr id="90" name="Rectangle 89">
            <a:extLst>
              <a:ext uri="{FF2B5EF4-FFF2-40B4-BE49-F238E27FC236}">
                <a16:creationId xmlns:a16="http://schemas.microsoft.com/office/drawing/2014/main" id="{C114AD37-FB5B-124C-90A8-A3EFF14FFE0B}"/>
              </a:ext>
            </a:extLst>
          </p:cNvPr>
          <p:cNvSpPr/>
          <p:nvPr/>
        </p:nvSpPr>
        <p:spPr>
          <a:xfrm>
            <a:off x="9780394" y="4659374"/>
            <a:ext cx="4014671"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TWO</a:t>
            </a:r>
            <a:endParaRPr lang="en-US" sz="5400" b="1" spc="600" dirty="0">
              <a:solidFill>
                <a:schemeClr val="bg1"/>
              </a:solidFill>
              <a:latin typeface="Montserrat SemiBold" pitchFamily="2" charset="77"/>
              <a:ea typeface="Montserrat" charset="0"/>
              <a:cs typeface="Montserrat" charset="0"/>
            </a:endParaRPr>
          </a:p>
        </p:txBody>
      </p:sp>
      <p:sp>
        <p:nvSpPr>
          <p:cNvPr id="91" name="Rectangle 90">
            <a:extLst>
              <a:ext uri="{FF2B5EF4-FFF2-40B4-BE49-F238E27FC236}">
                <a16:creationId xmlns:a16="http://schemas.microsoft.com/office/drawing/2014/main" id="{7DF3554D-E056-7A41-906A-B9CA14F13FCA}"/>
              </a:ext>
            </a:extLst>
          </p:cNvPr>
          <p:cNvSpPr/>
          <p:nvPr/>
        </p:nvSpPr>
        <p:spPr>
          <a:xfrm>
            <a:off x="16910893" y="4659374"/>
            <a:ext cx="4470369"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THREE</a:t>
            </a:r>
            <a:endParaRPr lang="en-US" sz="5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27647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26529" y="2239218"/>
            <a:ext cx="6529919" cy="2214464"/>
            <a:chOff x="6564289" y="1407238"/>
            <a:chExt cx="652991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652991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1400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9D940B37-B1A1-3B41-A903-777DC19C5221}"/>
              </a:ext>
            </a:extLst>
          </p:cNvPr>
          <p:cNvGrpSpPr/>
          <p:nvPr/>
        </p:nvGrpSpPr>
        <p:grpSpPr>
          <a:xfrm>
            <a:off x="15530791" y="8976123"/>
            <a:ext cx="7105876" cy="2786853"/>
            <a:chOff x="14148714" y="8497669"/>
            <a:chExt cx="7105876" cy="2786853"/>
          </a:xfrm>
        </p:grpSpPr>
        <p:sp>
          <p:nvSpPr>
            <p:cNvPr id="8" name="Rectangle 7">
              <a:extLst>
                <a:ext uri="{FF2B5EF4-FFF2-40B4-BE49-F238E27FC236}">
                  <a16:creationId xmlns:a16="http://schemas.microsoft.com/office/drawing/2014/main" id="{5A7670C8-E4CE-A044-806B-621BE39870ED}"/>
                </a:ext>
              </a:extLst>
            </p:cNvPr>
            <p:cNvSpPr/>
            <p:nvPr/>
          </p:nvSpPr>
          <p:spPr>
            <a:xfrm>
              <a:off x="14148714" y="8497669"/>
              <a:ext cx="7105876"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WORKFLOW PROCESS</a:t>
              </a:r>
            </a:p>
          </p:txBody>
        </p:sp>
        <p:sp>
          <p:nvSpPr>
            <p:cNvPr id="9" name="TextBox 8">
              <a:extLst>
                <a:ext uri="{FF2B5EF4-FFF2-40B4-BE49-F238E27FC236}">
                  <a16:creationId xmlns:a16="http://schemas.microsoft.com/office/drawing/2014/main" id="{728C80BE-27D4-3843-85B3-9E682CD71C44}"/>
                </a:ext>
              </a:extLst>
            </p:cNvPr>
            <p:cNvSpPr txBox="1"/>
            <p:nvPr/>
          </p:nvSpPr>
          <p:spPr>
            <a:xfrm>
              <a:off x="14148714" y="9144000"/>
              <a:ext cx="710587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a:t>
              </a:r>
            </a:p>
          </p:txBody>
        </p:sp>
      </p:grpSp>
      <p:sp>
        <p:nvSpPr>
          <p:cNvPr id="2" name="Picture Placeholder 1">
            <a:extLst>
              <a:ext uri="{FF2B5EF4-FFF2-40B4-BE49-F238E27FC236}">
                <a16:creationId xmlns:a16="http://schemas.microsoft.com/office/drawing/2014/main" id="{0056B356-1410-1A42-A6BD-65D59AC891AF}"/>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649D3C25-3C97-7646-A25D-DD3CC1832CCB}"/>
              </a:ext>
            </a:extLst>
          </p:cNvPr>
          <p:cNvSpPr>
            <a:spLocks noGrp="1"/>
          </p:cNvSpPr>
          <p:nvPr>
            <p:ph type="pic" sz="quarter" idx="15"/>
          </p:nvPr>
        </p:nvSpPr>
        <p:spPr/>
      </p:sp>
    </p:spTree>
    <p:extLst>
      <p:ext uri="{BB962C8B-B14F-4D97-AF65-F5344CB8AC3E}">
        <p14:creationId xmlns:p14="http://schemas.microsoft.com/office/powerpoint/2010/main" val="362704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051BEBF-DDB3-E646-90B5-F1F08F19B222}"/>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E3613D3E-D274-934C-BCE2-DF148C41D6D4}"/>
              </a:ext>
            </a:extLst>
          </p:cNvPr>
          <p:cNvSpPr>
            <a:spLocks noGrp="1"/>
          </p:cNvSpPr>
          <p:nvPr>
            <p:ph type="pic" sz="quarter" idx="15"/>
          </p:nvPr>
        </p:nvSpPr>
        <p:spPr/>
      </p:sp>
      <p:sp>
        <p:nvSpPr>
          <p:cNvPr id="11" name="Rectangle 10">
            <a:extLst>
              <a:ext uri="{FF2B5EF4-FFF2-40B4-BE49-F238E27FC236}">
                <a16:creationId xmlns:a16="http://schemas.microsoft.com/office/drawing/2014/main" id="{30DD1084-152B-5142-AF4D-BE4AF25D6FB0}"/>
              </a:ext>
            </a:extLst>
          </p:cNvPr>
          <p:cNvSpPr/>
          <p:nvPr/>
        </p:nvSpPr>
        <p:spPr>
          <a:xfrm>
            <a:off x="1600776" y="6616766"/>
            <a:ext cx="21176098" cy="554760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3FA29CB-3951-E44D-96C0-AFD683EBDD91}"/>
              </a:ext>
            </a:extLst>
          </p:cNvPr>
          <p:cNvGrpSpPr/>
          <p:nvPr/>
        </p:nvGrpSpPr>
        <p:grpSpPr>
          <a:xfrm>
            <a:off x="3832493" y="8283336"/>
            <a:ext cx="16712663" cy="2214464"/>
            <a:chOff x="4305619" y="8283336"/>
            <a:chExt cx="16712663" cy="2214464"/>
          </a:xfrm>
        </p:grpSpPr>
        <p:grpSp>
          <p:nvGrpSpPr>
            <p:cNvPr id="4" name="Group 3">
              <a:extLst>
                <a:ext uri="{FF2B5EF4-FFF2-40B4-BE49-F238E27FC236}">
                  <a16:creationId xmlns:a16="http://schemas.microsoft.com/office/drawing/2014/main" id="{7F7812E2-059D-CC42-B2CE-9CC65BC4B80B}"/>
                </a:ext>
              </a:extLst>
            </p:cNvPr>
            <p:cNvGrpSpPr/>
            <p:nvPr/>
          </p:nvGrpSpPr>
          <p:grpSpPr>
            <a:xfrm>
              <a:off x="4305619" y="8283336"/>
              <a:ext cx="6529919" cy="2214464"/>
              <a:chOff x="6564289" y="1407238"/>
              <a:chExt cx="6529919"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652991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1400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75E5CA5F-5D90-8A44-9210-5D019C6614B7}"/>
                </a:ext>
              </a:extLst>
            </p:cNvPr>
            <p:cNvSpPr txBox="1"/>
            <p:nvPr/>
          </p:nvSpPr>
          <p:spPr>
            <a:xfrm>
              <a:off x="11396139" y="8320307"/>
              <a:ext cx="96221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grpSp>
    </p:spTree>
    <p:extLst>
      <p:ext uri="{BB962C8B-B14F-4D97-AF65-F5344CB8AC3E}">
        <p14:creationId xmlns:p14="http://schemas.microsoft.com/office/powerpoint/2010/main" val="47458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98D9441-03F4-8E42-9DFB-5EC22D1479C1}"/>
              </a:ext>
            </a:extLst>
          </p:cNvPr>
          <p:cNvSpPr>
            <a:spLocks noGrp="1"/>
          </p:cNvSpPr>
          <p:nvPr>
            <p:ph type="pic" sz="quarter" idx="15"/>
          </p:nvPr>
        </p:nvSpPr>
        <p:spPr/>
      </p:sp>
      <p:grpSp>
        <p:nvGrpSpPr>
          <p:cNvPr id="3" name="Group 2">
            <a:extLst>
              <a:ext uri="{FF2B5EF4-FFF2-40B4-BE49-F238E27FC236}">
                <a16:creationId xmlns:a16="http://schemas.microsoft.com/office/drawing/2014/main" id="{BE3F234E-E942-084D-966A-C9E978E4E7D2}"/>
              </a:ext>
            </a:extLst>
          </p:cNvPr>
          <p:cNvGrpSpPr/>
          <p:nvPr/>
        </p:nvGrpSpPr>
        <p:grpSpPr>
          <a:xfrm>
            <a:off x="1929500" y="5335520"/>
            <a:ext cx="10259325" cy="2617152"/>
            <a:chOff x="1929500" y="5198535"/>
            <a:chExt cx="10259325" cy="2617152"/>
          </a:xfrm>
        </p:grpSpPr>
        <p:sp>
          <p:nvSpPr>
            <p:cNvPr id="78" name="Rectangle 77">
              <a:extLst>
                <a:ext uri="{FF2B5EF4-FFF2-40B4-BE49-F238E27FC236}">
                  <a16:creationId xmlns:a16="http://schemas.microsoft.com/office/drawing/2014/main" id="{B19E5F4B-0674-8540-9834-0B548B5DD1C1}"/>
                </a:ext>
              </a:extLst>
            </p:cNvPr>
            <p:cNvSpPr/>
            <p:nvPr/>
          </p:nvSpPr>
          <p:spPr>
            <a:xfrm>
              <a:off x="1929500" y="5198535"/>
              <a:ext cx="10259325" cy="26171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2610469" y="5820249"/>
              <a:ext cx="8897385" cy="1383468"/>
              <a:chOff x="6564289" y="1407238"/>
              <a:chExt cx="889738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88973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1970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cxnSp>
        <p:nvCxnSpPr>
          <p:cNvPr id="79" name="Straight Connector 78">
            <a:extLst>
              <a:ext uri="{FF2B5EF4-FFF2-40B4-BE49-F238E27FC236}">
                <a16:creationId xmlns:a16="http://schemas.microsoft.com/office/drawing/2014/main" id="{2C38898F-F773-3643-ABAC-A384EA25CDCC}"/>
              </a:ext>
            </a:extLst>
          </p:cNvPr>
          <p:cNvCxnSpPr>
            <a:cxnSpLocks/>
          </p:cNvCxnSpPr>
          <p:nvPr/>
        </p:nvCxnSpPr>
        <p:spPr>
          <a:xfrm flipH="1">
            <a:off x="1929500" y="2309478"/>
            <a:ext cx="7998271"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7426D6-D572-9C45-A362-41026FC74328}"/>
              </a:ext>
            </a:extLst>
          </p:cNvPr>
          <p:cNvSpPr txBox="1"/>
          <p:nvPr/>
        </p:nvSpPr>
        <p:spPr>
          <a:xfrm>
            <a:off x="8457557" y="10862046"/>
            <a:ext cx="130054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a:t>
            </a:r>
          </a:p>
        </p:txBody>
      </p:sp>
      <p:grpSp>
        <p:nvGrpSpPr>
          <p:cNvPr id="10" name="Group 9">
            <a:extLst>
              <a:ext uri="{FF2B5EF4-FFF2-40B4-BE49-F238E27FC236}">
                <a16:creationId xmlns:a16="http://schemas.microsoft.com/office/drawing/2014/main" id="{BD6943DF-50FF-6D49-A873-53BDB9BADEF6}"/>
              </a:ext>
            </a:extLst>
          </p:cNvPr>
          <p:cNvGrpSpPr/>
          <p:nvPr/>
        </p:nvGrpSpPr>
        <p:grpSpPr>
          <a:xfrm>
            <a:off x="1929500" y="10978713"/>
            <a:ext cx="4565394" cy="855618"/>
            <a:chOff x="15969630" y="11315700"/>
            <a:chExt cx="4565394" cy="855618"/>
          </a:xfrm>
        </p:grpSpPr>
        <p:sp>
          <p:nvSpPr>
            <p:cNvPr id="11" name="Rectangle 10">
              <a:extLst>
                <a:ext uri="{FF2B5EF4-FFF2-40B4-BE49-F238E27FC236}">
                  <a16:creationId xmlns:a16="http://schemas.microsoft.com/office/drawing/2014/main" id="{E56DAE19-9039-F046-BA30-B60CF269ADBD}"/>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7BC5967F-5E4D-D343-B860-AF092C7C117E}"/>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54854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7174EF9-4537-0341-8FFF-886BE14FB5AB}"/>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5" y="1531260"/>
            <a:ext cx="10998631" cy="2412391"/>
            <a:chOff x="1653450" y="4864253"/>
            <a:chExt cx="10998631"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099863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2</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8852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 name="Group 4">
            <a:extLst>
              <a:ext uri="{FF2B5EF4-FFF2-40B4-BE49-F238E27FC236}">
                <a16:creationId xmlns:a16="http://schemas.microsoft.com/office/drawing/2014/main" id="{24E9B289-9CD7-2B49-8D49-307379C4E11A}"/>
              </a:ext>
            </a:extLst>
          </p:cNvPr>
          <p:cNvGrpSpPr/>
          <p:nvPr/>
        </p:nvGrpSpPr>
        <p:grpSpPr>
          <a:xfrm>
            <a:off x="1778907" y="4076352"/>
            <a:ext cx="20941706" cy="7956257"/>
            <a:chOff x="1778907" y="3515212"/>
            <a:chExt cx="20941706" cy="7956257"/>
          </a:xfrm>
        </p:grpSpPr>
        <p:sp>
          <p:nvSpPr>
            <p:cNvPr id="88" name="Rectangle 87">
              <a:extLst>
                <a:ext uri="{FF2B5EF4-FFF2-40B4-BE49-F238E27FC236}">
                  <a16:creationId xmlns:a16="http://schemas.microsoft.com/office/drawing/2014/main" id="{B4F8B345-443B-C641-BF8A-29CF78F3C05D}"/>
                </a:ext>
              </a:extLst>
            </p:cNvPr>
            <p:cNvSpPr/>
            <p:nvPr/>
          </p:nvSpPr>
          <p:spPr>
            <a:xfrm>
              <a:off x="1778907" y="3515212"/>
              <a:ext cx="20819836" cy="30278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30CE2837-03E3-F64F-8B9F-A2F4207B1936}"/>
                </a:ext>
              </a:extLst>
            </p:cNvPr>
            <p:cNvGrpSpPr/>
            <p:nvPr/>
          </p:nvGrpSpPr>
          <p:grpSpPr>
            <a:xfrm>
              <a:off x="2142323" y="9554457"/>
              <a:ext cx="5347537" cy="1917012"/>
              <a:chOff x="2955213" y="5660647"/>
              <a:chExt cx="5347537" cy="1917012"/>
            </a:xfrm>
          </p:grpSpPr>
          <p:sp>
            <p:nvSpPr>
              <p:cNvPr id="80" name="Subtitle 2">
                <a:extLst>
                  <a:ext uri="{FF2B5EF4-FFF2-40B4-BE49-F238E27FC236}">
                    <a16:creationId xmlns:a16="http://schemas.microsoft.com/office/drawing/2014/main" id="{73961E6E-3E72-5A4E-AF35-DC149B8FDC53}"/>
                  </a:ext>
                </a:extLst>
              </p:cNvPr>
              <p:cNvSpPr txBox="1">
                <a:spLocks/>
              </p:cNvSpPr>
              <p:nvPr/>
            </p:nvSpPr>
            <p:spPr>
              <a:xfrm>
                <a:off x="2955213"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1" name="Rectangle 80">
                <a:extLst>
                  <a:ext uri="{FF2B5EF4-FFF2-40B4-BE49-F238E27FC236}">
                    <a16:creationId xmlns:a16="http://schemas.microsoft.com/office/drawing/2014/main" id="{57638A20-244D-6B44-9B40-EB248216CB32}"/>
                  </a:ext>
                </a:extLst>
              </p:cNvPr>
              <p:cNvSpPr/>
              <p:nvPr/>
            </p:nvSpPr>
            <p:spPr>
              <a:xfrm>
                <a:off x="3186441" y="5660647"/>
                <a:ext cx="4885083"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EMILY MILLS</a:t>
                </a:r>
                <a:endParaRPr lang="en-US" sz="5400" b="1" spc="600" dirty="0">
                  <a:solidFill>
                    <a:schemeClr val="tx2"/>
                  </a:solidFill>
                  <a:latin typeface="Montserrat SemiBold" pitchFamily="2" charset="77"/>
                  <a:ea typeface="Montserrat" charset="0"/>
                  <a:cs typeface="Montserrat" charset="0"/>
                </a:endParaRPr>
              </a:p>
            </p:txBody>
          </p:sp>
        </p:grpSp>
        <p:grpSp>
          <p:nvGrpSpPr>
            <p:cNvPr id="82" name="Group 81">
              <a:extLst>
                <a:ext uri="{FF2B5EF4-FFF2-40B4-BE49-F238E27FC236}">
                  <a16:creationId xmlns:a16="http://schemas.microsoft.com/office/drawing/2014/main" id="{F3012CF2-5BD0-934B-9C8D-3A1191809C33}"/>
                </a:ext>
              </a:extLst>
            </p:cNvPr>
            <p:cNvGrpSpPr/>
            <p:nvPr/>
          </p:nvGrpSpPr>
          <p:grpSpPr>
            <a:xfrm>
              <a:off x="8981283" y="9554457"/>
              <a:ext cx="6444248" cy="1917012"/>
              <a:chOff x="2406859" y="5660647"/>
              <a:chExt cx="6444248" cy="1917012"/>
            </a:xfrm>
          </p:grpSpPr>
          <p:sp>
            <p:nvSpPr>
              <p:cNvPr id="83" name="Subtitle 2">
                <a:extLst>
                  <a:ext uri="{FF2B5EF4-FFF2-40B4-BE49-F238E27FC236}">
                    <a16:creationId xmlns:a16="http://schemas.microsoft.com/office/drawing/2014/main" id="{C2DFBF3C-49E1-9342-B7BE-51A6AFF9446F}"/>
                  </a:ext>
                </a:extLst>
              </p:cNvPr>
              <p:cNvSpPr txBox="1">
                <a:spLocks/>
              </p:cNvSpPr>
              <p:nvPr/>
            </p:nvSpPr>
            <p:spPr>
              <a:xfrm>
                <a:off x="2955213"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Rectangle 83">
                <a:extLst>
                  <a:ext uri="{FF2B5EF4-FFF2-40B4-BE49-F238E27FC236}">
                    <a16:creationId xmlns:a16="http://schemas.microsoft.com/office/drawing/2014/main" id="{B382DE0D-AB4C-1E44-A0D6-E40E8C0F8D75}"/>
                  </a:ext>
                </a:extLst>
              </p:cNvPr>
              <p:cNvSpPr/>
              <p:nvPr/>
            </p:nvSpPr>
            <p:spPr>
              <a:xfrm>
                <a:off x="2406859" y="5660647"/>
                <a:ext cx="6444248"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JHONSON SMITH </a:t>
                </a:r>
                <a:endParaRPr lang="en-US" sz="5400" b="1" spc="600" dirty="0">
                  <a:solidFill>
                    <a:schemeClr val="tx2"/>
                  </a:solidFill>
                  <a:latin typeface="Montserrat SemiBold" pitchFamily="2" charset="77"/>
                  <a:ea typeface="Montserrat" charset="0"/>
                  <a:cs typeface="Montserrat" charset="0"/>
                </a:endParaRPr>
              </a:p>
            </p:txBody>
          </p:sp>
        </p:grpSp>
        <p:grpSp>
          <p:nvGrpSpPr>
            <p:cNvPr id="85" name="Group 84">
              <a:extLst>
                <a:ext uri="{FF2B5EF4-FFF2-40B4-BE49-F238E27FC236}">
                  <a16:creationId xmlns:a16="http://schemas.microsoft.com/office/drawing/2014/main" id="{19EC6C7F-8F77-9A46-BC40-1F686A8E48BA}"/>
                </a:ext>
              </a:extLst>
            </p:cNvPr>
            <p:cNvGrpSpPr/>
            <p:nvPr/>
          </p:nvGrpSpPr>
          <p:grpSpPr>
            <a:xfrm>
              <a:off x="16276365" y="9554457"/>
              <a:ext cx="6444248" cy="1917012"/>
              <a:chOff x="2406859" y="5660647"/>
              <a:chExt cx="6444248" cy="1917012"/>
            </a:xfrm>
          </p:grpSpPr>
          <p:sp>
            <p:nvSpPr>
              <p:cNvPr id="86" name="Subtitle 2">
                <a:extLst>
                  <a:ext uri="{FF2B5EF4-FFF2-40B4-BE49-F238E27FC236}">
                    <a16:creationId xmlns:a16="http://schemas.microsoft.com/office/drawing/2014/main" id="{B1836886-9267-F144-B71A-3F2D6EEDF143}"/>
                  </a:ext>
                </a:extLst>
              </p:cNvPr>
              <p:cNvSpPr txBox="1">
                <a:spLocks/>
              </p:cNvSpPr>
              <p:nvPr/>
            </p:nvSpPr>
            <p:spPr>
              <a:xfrm>
                <a:off x="2955213"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7" name="Rectangle 86">
                <a:extLst>
                  <a:ext uri="{FF2B5EF4-FFF2-40B4-BE49-F238E27FC236}">
                    <a16:creationId xmlns:a16="http://schemas.microsoft.com/office/drawing/2014/main" id="{0AC489B5-7A1A-7D4B-A390-455429F042D6}"/>
                  </a:ext>
                </a:extLst>
              </p:cNvPr>
              <p:cNvSpPr/>
              <p:nvPr/>
            </p:nvSpPr>
            <p:spPr>
              <a:xfrm>
                <a:off x="2406859" y="5660647"/>
                <a:ext cx="6444248"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MATT BRUKE</a:t>
                </a:r>
                <a:endParaRPr lang="en-US" sz="5400" b="1" spc="600" dirty="0">
                  <a:solidFill>
                    <a:schemeClr val="tx2"/>
                  </a:solidFill>
                  <a:latin typeface="Montserrat SemiBold" pitchFamily="2" charset="77"/>
                  <a:ea typeface="Montserrat" charset="0"/>
                  <a:cs typeface="Montserrat" charset="0"/>
                </a:endParaRPr>
              </a:p>
            </p:txBody>
          </p:sp>
        </p:grpSp>
      </p:grpSp>
      <p:sp>
        <p:nvSpPr>
          <p:cNvPr id="3" name="Picture Placeholder 2">
            <a:extLst>
              <a:ext uri="{FF2B5EF4-FFF2-40B4-BE49-F238E27FC236}">
                <a16:creationId xmlns:a16="http://schemas.microsoft.com/office/drawing/2014/main" id="{67C07FFF-AF99-9040-8367-E06789D5EC1D}"/>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128F0213-C3A4-CC4D-A60D-23FF410B17A1}"/>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D96198AB-AE9C-F74F-9236-8F4F555ADC92}"/>
              </a:ext>
            </a:extLst>
          </p:cNvPr>
          <p:cNvSpPr>
            <a:spLocks noGrp="1"/>
          </p:cNvSpPr>
          <p:nvPr>
            <p:ph type="pic" sz="quarter" idx="17"/>
          </p:nvPr>
        </p:nvSpPr>
        <p:spPr/>
      </p:sp>
    </p:spTree>
    <p:extLst>
      <p:ext uri="{BB962C8B-B14F-4D97-AF65-F5344CB8AC3E}">
        <p14:creationId xmlns:p14="http://schemas.microsoft.com/office/powerpoint/2010/main" val="400655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02A798E-63B0-5A4D-932B-6E408A9FC928}"/>
              </a:ext>
            </a:extLst>
          </p:cNvPr>
          <p:cNvSpPr>
            <a:spLocks noGrp="1"/>
          </p:cNvSpPr>
          <p:nvPr>
            <p:ph type="pic" sz="quarter" idx="15"/>
          </p:nvPr>
        </p:nvSpPr>
        <p:spPr/>
      </p:sp>
      <p:grpSp>
        <p:nvGrpSpPr>
          <p:cNvPr id="20" name="Group 19">
            <a:extLst>
              <a:ext uri="{FF2B5EF4-FFF2-40B4-BE49-F238E27FC236}">
                <a16:creationId xmlns:a16="http://schemas.microsoft.com/office/drawing/2014/main" id="{2318888C-4517-EC4B-ABBC-2F64D7E8CF23}"/>
              </a:ext>
            </a:extLst>
          </p:cNvPr>
          <p:cNvGrpSpPr/>
          <p:nvPr/>
        </p:nvGrpSpPr>
        <p:grpSpPr>
          <a:xfrm>
            <a:off x="9265368" y="2315229"/>
            <a:ext cx="10151664" cy="2617152"/>
            <a:chOff x="1929501" y="5198535"/>
            <a:chExt cx="10151664" cy="2617152"/>
          </a:xfrm>
        </p:grpSpPr>
        <p:sp>
          <p:nvSpPr>
            <p:cNvPr id="21" name="Rectangle 20">
              <a:extLst>
                <a:ext uri="{FF2B5EF4-FFF2-40B4-BE49-F238E27FC236}">
                  <a16:creationId xmlns:a16="http://schemas.microsoft.com/office/drawing/2014/main" id="{15903395-643A-0142-8CC9-5680ABEEC899}"/>
                </a:ext>
              </a:extLst>
            </p:cNvPr>
            <p:cNvSpPr/>
            <p:nvPr/>
          </p:nvSpPr>
          <p:spPr>
            <a:xfrm>
              <a:off x="1929501" y="5198535"/>
              <a:ext cx="10151664" cy="261715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577D6CB-34C2-3342-9504-09C02634A51A}"/>
                </a:ext>
              </a:extLst>
            </p:cNvPr>
            <p:cNvGrpSpPr/>
            <p:nvPr/>
          </p:nvGrpSpPr>
          <p:grpSpPr>
            <a:xfrm>
              <a:off x="2610469" y="5820249"/>
              <a:ext cx="8897385" cy="1383468"/>
              <a:chOff x="6564289" y="1407238"/>
              <a:chExt cx="8897385" cy="1383468"/>
            </a:xfrm>
          </p:grpSpPr>
          <p:sp>
            <p:nvSpPr>
              <p:cNvPr id="23" name="TextBox 22">
                <a:extLst>
                  <a:ext uri="{FF2B5EF4-FFF2-40B4-BE49-F238E27FC236}">
                    <a16:creationId xmlns:a16="http://schemas.microsoft.com/office/drawing/2014/main" id="{E5E0EB0B-080D-F44A-9445-2956BECD0C60}"/>
                  </a:ext>
                </a:extLst>
              </p:cNvPr>
              <p:cNvSpPr txBox="1"/>
              <p:nvPr/>
            </p:nvSpPr>
            <p:spPr>
              <a:xfrm>
                <a:off x="6564289" y="1867376"/>
                <a:ext cx="889738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RACHEL THOMPSON</a:t>
                </a:r>
              </a:p>
            </p:txBody>
          </p:sp>
          <p:sp>
            <p:nvSpPr>
              <p:cNvPr id="24" name="TextBox 23">
                <a:extLst>
                  <a:ext uri="{FF2B5EF4-FFF2-40B4-BE49-F238E27FC236}">
                    <a16:creationId xmlns:a16="http://schemas.microsoft.com/office/drawing/2014/main" id="{5072150B-BA8E-4C4B-9D6A-186187B068BE}"/>
                  </a:ext>
                </a:extLst>
              </p:cNvPr>
              <p:cNvSpPr txBox="1"/>
              <p:nvPr/>
            </p:nvSpPr>
            <p:spPr>
              <a:xfrm>
                <a:off x="6619707"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pSp>
        <p:nvGrpSpPr>
          <p:cNvPr id="25" name="Group 24">
            <a:extLst>
              <a:ext uri="{FF2B5EF4-FFF2-40B4-BE49-F238E27FC236}">
                <a16:creationId xmlns:a16="http://schemas.microsoft.com/office/drawing/2014/main" id="{46D4CB50-9B34-5B4E-9DF8-85DF3DA0A1EB}"/>
              </a:ext>
            </a:extLst>
          </p:cNvPr>
          <p:cNvGrpSpPr/>
          <p:nvPr/>
        </p:nvGrpSpPr>
        <p:grpSpPr>
          <a:xfrm>
            <a:off x="13716001" y="9922781"/>
            <a:ext cx="9077009" cy="2786853"/>
            <a:chOff x="11841804" y="8497669"/>
            <a:chExt cx="9077009" cy="2786853"/>
          </a:xfrm>
        </p:grpSpPr>
        <p:sp>
          <p:nvSpPr>
            <p:cNvPr id="28" name="Rectangle 27">
              <a:extLst>
                <a:ext uri="{FF2B5EF4-FFF2-40B4-BE49-F238E27FC236}">
                  <a16:creationId xmlns:a16="http://schemas.microsoft.com/office/drawing/2014/main" id="{F99E2007-D713-0A40-969D-FCDA212861BE}"/>
                </a:ext>
              </a:extLst>
            </p:cNvPr>
            <p:cNvSpPr/>
            <p:nvPr/>
          </p:nvSpPr>
          <p:spPr>
            <a:xfrm>
              <a:off x="14671747" y="8497669"/>
              <a:ext cx="6247066" cy="646331"/>
            </a:xfrm>
            <a:prstGeom prst="rect">
              <a:avLst/>
            </a:prstGeom>
          </p:spPr>
          <p:txBody>
            <a:bodyPr wrap="square">
              <a:spAutoFit/>
            </a:bodyPr>
            <a:lstStyle/>
            <a:p>
              <a:pPr algn="r"/>
              <a:r>
                <a:rPr lang="en-US" b="1" spc="600" dirty="0">
                  <a:solidFill>
                    <a:schemeClr val="tx2"/>
                  </a:solidFill>
                  <a:latin typeface="Montserrat SemiBold" pitchFamily="2" charset="77"/>
                  <a:ea typeface="Montserrat" charset="0"/>
                  <a:cs typeface="Montserrat" charset="0"/>
                </a:rPr>
                <a:t>YOUR TITLE</a:t>
              </a:r>
            </a:p>
          </p:txBody>
        </p:sp>
        <p:sp>
          <p:nvSpPr>
            <p:cNvPr id="29" name="TextBox 28">
              <a:extLst>
                <a:ext uri="{FF2B5EF4-FFF2-40B4-BE49-F238E27FC236}">
                  <a16:creationId xmlns:a16="http://schemas.microsoft.com/office/drawing/2014/main" id="{4B026E72-B11E-E74F-AF56-627F81436243}"/>
                </a:ext>
              </a:extLst>
            </p:cNvPr>
            <p:cNvSpPr txBox="1"/>
            <p:nvPr/>
          </p:nvSpPr>
          <p:spPr>
            <a:xfrm>
              <a:off x="11841804" y="9144000"/>
              <a:ext cx="9026210" cy="2140522"/>
            </a:xfrm>
            <a:prstGeom prst="rect">
              <a:avLst/>
            </a:prstGeom>
            <a:noFill/>
          </p:spPr>
          <p:txBody>
            <a:bodyPr wrap="square" rtlCol="0">
              <a:spAutoFit/>
            </a:bodyPr>
            <a:lstStyle/>
            <a:p>
              <a:pPr algn="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cxnSp>
        <p:nvCxnSpPr>
          <p:cNvPr id="30" name="Straight Connector 29">
            <a:extLst>
              <a:ext uri="{FF2B5EF4-FFF2-40B4-BE49-F238E27FC236}">
                <a16:creationId xmlns:a16="http://schemas.microsoft.com/office/drawing/2014/main" id="{05D72517-5946-754B-9078-10F2722A9327}"/>
              </a:ext>
            </a:extLst>
          </p:cNvPr>
          <p:cNvCxnSpPr>
            <a:cxnSpLocks/>
          </p:cNvCxnSpPr>
          <p:nvPr/>
        </p:nvCxnSpPr>
        <p:spPr>
          <a:xfrm>
            <a:off x="22793010" y="2315229"/>
            <a:ext cx="0" cy="4720571"/>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4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4103329-531F-2645-87B5-4C176ED30238}"/>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5" y="1531260"/>
            <a:ext cx="10998631" cy="2412391"/>
            <a:chOff x="1653450" y="4864253"/>
            <a:chExt cx="10998631"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099863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3</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2671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776C92-5187-404A-8A56-FA26659FD481}"/>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6" y="1531260"/>
            <a:ext cx="9352189" cy="2412391"/>
            <a:chOff x="1653451" y="4864253"/>
            <a:chExt cx="935218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1</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58886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CC5DE1-6A12-8A40-B3AA-5AA103CCDB5A}"/>
              </a:ext>
            </a:extLst>
          </p:cNvPr>
          <p:cNvSpPr/>
          <p:nvPr/>
        </p:nvSpPr>
        <p:spPr>
          <a:xfrm>
            <a:off x="0" y="0"/>
            <a:ext cx="2261937"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744538" y="1131813"/>
            <a:ext cx="8148352" cy="1383468"/>
            <a:chOff x="6564289" y="1407238"/>
            <a:chExt cx="814835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814835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3647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2" name="Group 21">
            <a:extLst>
              <a:ext uri="{FF2B5EF4-FFF2-40B4-BE49-F238E27FC236}">
                <a16:creationId xmlns:a16="http://schemas.microsoft.com/office/drawing/2014/main" id="{B7A4CC35-7A4C-244C-A96D-03FF32821A07}"/>
              </a:ext>
            </a:extLst>
          </p:cNvPr>
          <p:cNvGrpSpPr/>
          <p:nvPr/>
        </p:nvGrpSpPr>
        <p:grpSpPr>
          <a:xfrm>
            <a:off x="15241781" y="4253831"/>
            <a:ext cx="7714322" cy="1673727"/>
            <a:chOff x="16237878" y="5411168"/>
            <a:chExt cx="7714322" cy="1673727"/>
          </a:xfrm>
        </p:grpSpPr>
        <p:sp>
          <p:nvSpPr>
            <p:cNvPr id="23" name="TextBox 22">
              <a:extLst>
                <a:ext uri="{FF2B5EF4-FFF2-40B4-BE49-F238E27FC236}">
                  <a16:creationId xmlns:a16="http://schemas.microsoft.com/office/drawing/2014/main" id="{2472C0EF-613D-FA42-81FC-054EBA8FEF01}"/>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4" name="TextBox 23">
              <a:extLst>
                <a:ext uri="{FF2B5EF4-FFF2-40B4-BE49-F238E27FC236}">
                  <a16:creationId xmlns:a16="http://schemas.microsoft.com/office/drawing/2014/main" id="{67ECEE71-248E-D445-A728-95B1FD5DEC6C}"/>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33" name="Group 32">
            <a:extLst>
              <a:ext uri="{FF2B5EF4-FFF2-40B4-BE49-F238E27FC236}">
                <a16:creationId xmlns:a16="http://schemas.microsoft.com/office/drawing/2014/main" id="{BD786795-31A4-984B-81EA-01DA8EB658CC}"/>
              </a:ext>
            </a:extLst>
          </p:cNvPr>
          <p:cNvGrpSpPr/>
          <p:nvPr/>
        </p:nvGrpSpPr>
        <p:grpSpPr>
          <a:xfrm>
            <a:off x="13816727" y="4603920"/>
            <a:ext cx="1078109" cy="1078108"/>
            <a:chOff x="5123329" y="2255652"/>
            <a:chExt cx="1078109" cy="1078108"/>
          </a:xfrm>
          <a:solidFill>
            <a:schemeClr val="tx2"/>
          </a:solidFill>
        </p:grpSpPr>
        <p:sp>
          <p:nvSpPr>
            <p:cNvPr id="34" name="Freeform 33">
              <a:extLst>
                <a:ext uri="{FF2B5EF4-FFF2-40B4-BE49-F238E27FC236}">
                  <a16:creationId xmlns:a16="http://schemas.microsoft.com/office/drawing/2014/main" id="{5A635F77-573C-0541-9602-5186FFBBB45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AF7DB916-A2A7-914E-9677-F9329C0900E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656BD14A-8A09-0745-8261-67B9539D2A1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5" name="Group 24">
            <a:extLst>
              <a:ext uri="{FF2B5EF4-FFF2-40B4-BE49-F238E27FC236}">
                <a16:creationId xmlns:a16="http://schemas.microsoft.com/office/drawing/2014/main" id="{808A02AC-192F-7C4E-AE5F-C265E36652A3}"/>
              </a:ext>
            </a:extLst>
          </p:cNvPr>
          <p:cNvGrpSpPr/>
          <p:nvPr/>
        </p:nvGrpSpPr>
        <p:grpSpPr>
          <a:xfrm>
            <a:off x="15241781" y="7466614"/>
            <a:ext cx="7714322" cy="1673727"/>
            <a:chOff x="16237878" y="5411168"/>
            <a:chExt cx="7714322" cy="1673727"/>
          </a:xfrm>
        </p:grpSpPr>
        <p:sp>
          <p:nvSpPr>
            <p:cNvPr id="28" name="TextBox 27">
              <a:extLst>
                <a:ext uri="{FF2B5EF4-FFF2-40B4-BE49-F238E27FC236}">
                  <a16:creationId xmlns:a16="http://schemas.microsoft.com/office/drawing/2014/main" id="{3221E7F1-C7B0-1A48-B7F7-EC0C065349C3}"/>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9" name="TextBox 28">
              <a:extLst>
                <a:ext uri="{FF2B5EF4-FFF2-40B4-BE49-F238E27FC236}">
                  <a16:creationId xmlns:a16="http://schemas.microsoft.com/office/drawing/2014/main" id="{59F8095A-3A41-8D47-9A55-4796E509B3E4}"/>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sp>
        <p:nvSpPr>
          <p:cNvPr id="37" name="Freeform 36">
            <a:extLst>
              <a:ext uri="{FF2B5EF4-FFF2-40B4-BE49-F238E27FC236}">
                <a16:creationId xmlns:a16="http://schemas.microsoft.com/office/drawing/2014/main" id="{46A8D246-2E3F-4147-8E55-065F910BF4AB}"/>
              </a:ext>
            </a:extLst>
          </p:cNvPr>
          <p:cNvSpPr>
            <a:spLocks noChangeArrowheads="1"/>
          </p:cNvSpPr>
          <p:nvPr/>
        </p:nvSpPr>
        <p:spPr bwMode="auto">
          <a:xfrm>
            <a:off x="13867263" y="7870465"/>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tx2"/>
          </a:solidFill>
          <a:ln>
            <a:noFill/>
          </a:ln>
          <a:effectLst/>
        </p:spPr>
        <p:txBody>
          <a:bodyPr wrap="none" anchor="ctr"/>
          <a:lstStyle/>
          <a:p>
            <a:endParaRPr lang="en-US"/>
          </a:p>
        </p:txBody>
      </p:sp>
      <p:grpSp>
        <p:nvGrpSpPr>
          <p:cNvPr id="30" name="Group 29">
            <a:extLst>
              <a:ext uri="{FF2B5EF4-FFF2-40B4-BE49-F238E27FC236}">
                <a16:creationId xmlns:a16="http://schemas.microsoft.com/office/drawing/2014/main" id="{2BC31C77-52FB-9D43-B57B-0B924115A96D}"/>
              </a:ext>
            </a:extLst>
          </p:cNvPr>
          <p:cNvGrpSpPr/>
          <p:nvPr/>
        </p:nvGrpSpPr>
        <p:grpSpPr>
          <a:xfrm>
            <a:off x="15241781" y="10616547"/>
            <a:ext cx="7714322" cy="1673727"/>
            <a:chOff x="16237878" y="5411168"/>
            <a:chExt cx="7714322" cy="1673727"/>
          </a:xfrm>
        </p:grpSpPr>
        <p:sp>
          <p:nvSpPr>
            <p:cNvPr id="31" name="TextBox 30">
              <a:extLst>
                <a:ext uri="{FF2B5EF4-FFF2-40B4-BE49-F238E27FC236}">
                  <a16:creationId xmlns:a16="http://schemas.microsoft.com/office/drawing/2014/main" id="{CA8F4DBA-253F-924B-B027-3E93129BCA1B}"/>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2" name="TextBox 31">
              <a:extLst>
                <a:ext uri="{FF2B5EF4-FFF2-40B4-BE49-F238E27FC236}">
                  <a16:creationId xmlns:a16="http://schemas.microsoft.com/office/drawing/2014/main" id="{EBBB16E2-AFAE-224B-B572-35756B7F43B5}"/>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0D4AA014-010C-B44C-9419-DF96BA1D93FB}"/>
              </a:ext>
            </a:extLst>
          </p:cNvPr>
          <p:cNvGrpSpPr/>
          <p:nvPr/>
        </p:nvGrpSpPr>
        <p:grpSpPr>
          <a:xfrm>
            <a:off x="13862641" y="10996054"/>
            <a:ext cx="980779" cy="860990"/>
            <a:chOff x="10405314" y="8829120"/>
            <a:chExt cx="980779" cy="860990"/>
          </a:xfrm>
          <a:solidFill>
            <a:schemeClr val="tx2"/>
          </a:solidFill>
        </p:grpSpPr>
        <p:sp>
          <p:nvSpPr>
            <p:cNvPr id="39" name="Freeform 38">
              <a:extLst>
                <a:ext uri="{FF2B5EF4-FFF2-40B4-BE49-F238E27FC236}">
                  <a16:creationId xmlns:a16="http://schemas.microsoft.com/office/drawing/2014/main" id="{B089377C-8FA9-CE40-A2EB-692F1EB263EF}"/>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0C1145EE-979F-9542-ABFB-748406D9C89B}"/>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8CDA3B0D-B862-8842-9FB4-46AD1BF9CFFA}"/>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Picture Placeholder 1">
            <a:extLst>
              <a:ext uri="{FF2B5EF4-FFF2-40B4-BE49-F238E27FC236}">
                <a16:creationId xmlns:a16="http://schemas.microsoft.com/office/drawing/2014/main" id="{D18A408E-0470-1C45-B8A2-C5DABDB3D69A}"/>
              </a:ext>
            </a:extLst>
          </p:cNvPr>
          <p:cNvSpPr>
            <a:spLocks noGrp="1"/>
          </p:cNvSpPr>
          <p:nvPr>
            <p:ph type="pic" sz="quarter" idx="15"/>
          </p:nvPr>
        </p:nvSpPr>
        <p:spPr/>
      </p:sp>
    </p:spTree>
    <p:extLst>
      <p:ext uri="{BB962C8B-B14F-4D97-AF65-F5344CB8AC3E}">
        <p14:creationId xmlns:p14="http://schemas.microsoft.com/office/powerpoint/2010/main" val="2042800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CC5DE1-6A12-8A40-B3AA-5AA103CCDB5A}"/>
              </a:ext>
            </a:extLst>
          </p:cNvPr>
          <p:cNvSpPr/>
          <p:nvPr/>
        </p:nvSpPr>
        <p:spPr>
          <a:xfrm>
            <a:off x="22115713" y="0"/>
            <a:ext cx="2261937"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713222" y="1131813"/>
            <a:ext cx="8148352" cy="1383468"/>
            <a:chOff x="6564289" y="1407238"/>
            <a:chExt cx="814835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814835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3647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2" name="Group 21">
            <a:extLst>
              <a:ext uri="{FF2B5EF4-FFF2-40B4-BE49-F238E27FC236}">
                <a16:creationId xmlns:a16="http://schemas.microsoft.com/office/drawing/2014/main" id="{B7A4CC35-7A4C-244C-A96D-03FF32821A07}"/>
              </a:ext>
            </a:extLst>
          </p:cNvPr>
          <p:cNvGrpSpPr/>
          <p:nvPr/>
        </p:nvGrpSpPr>
        <p:grpSpPr>
          <a:xfrm>
            <a:off x="3210465" y="4253831"/>
            <a:ext cx="7714322" cy="1673727"/>
            <a:chOff x="16237878" y="5411168"/>
            <a:chExt cx="7714322" cy="1673727"/>
          </a:xfrm>
        </p:grpSpPr>
        <p:sp>
          <p:nvSpPr>
            <p:cNvPr id="23" name="TextBox 22">
              <a:extLst>
                <a:ext uri="{FF2B5EF4-FFF2-40B4-BE49-F238E27FC236}">
                  <a16:creationId xmlns:a16="http://schemas.microsoft.com/office/drawing/2014/main" id="{2472C0EF-613D-FA42-81FC-054EBA8FEF01}"/>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4" name="TextBox 23">
              <a:extLst>
                <a:ext uri="{FF2B5EF4-FFF2-40B4-BE49-F238E27FC236}">
                  <a16:creationId xmlns:a16="http://schemas.microsoft.com/office/drawing/2014/main" id="{67ECEE71-248E-D445-A728-95B1FD5DEC6C}"/>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33" name="Group 32">
            <a:extLst>
              <a:ext uri="{FF2B5EF4-FFF2-40B4-BE49-F238E27FC236}">
                <a16:creationId xmlns:a16="http://schemas.microsoft.com/office/drawing/2014/main" id="{BD786795-31A4-984B-81EA-01DA8EB658CC}"/>
              </a:ext>
            </a:extLst>
          </p:cNvPr>
          <p:cNvGrpSpPr/>
          <p:nvPr/>
        </p:nvGrpSpPr>
        <p:grpSpPr>
          <a:xfrm>
            <a:off x="1785411" y="4603920"/>
            <a:ext cx="1078109" cy="1078108"/>
            <a:chOff x="5123329" y="2255652"/>
            <a:chExt cx="1078109" cy="1078108"/>
          </a:xfrm>
          <a:solidFill>
            <a:schemeClr val="tx2"/>
          </a:solidFill>
        </p:grpSpPr>
        <p:sp>
          <p:nvSpPr>
            <p:cNvPr id="34" name="Freeform 33">
              <a:extLst>
                <a:ext uri="{FF2B5EF4-FFF2-40B4-BE49-F238E27FC236}">
                  <a16:creationId xmlns:a16="http://schemas.microsoft.com/office/drawing/2014/main" id="{5A635F77-573C-0541-9602-5186FFBBB45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AF7DB916-A2A7-914E-9677-F9329C0900E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656BD14A-8A09-0745-8261-67B9539D2A1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5" name="Group 24">
            <a:extLst>
              <a:ext uri="{FF2B5EF4-FFF2-40B4-BE49-F238E27FC236}">
                <a16:creationId xmlns:a16="http://schemas.microsoft.com/office/drawing/2014/main" id="{808A02AC-192F-7C4E-AE5F-C265E36652A3}"/>
              </a:ext>
            </a:extLst>
          </p:cNvPr>
          <p:cNvGrpSpPr/>
          <p:nvPr/>
        </p:nvGrpSpPr>
        <p:grpSpPr>
          <a:xfrm>
            <a:off x="3210465" y="7466614"/>
            <a:ext cx="7714322" cy="1673727"/>
            <a:chOff x="16237878" y="5411168"/>
            <a:chExt cx="7714322" cy="1673727"/>
          </a:xfrm>
        </p:grpSpPr>
        <p:sp>
          <p:nvSpPr>
            <p:cNvPr id="28" name="TextBox 27">
              <a:extLst>
                <a:ext uri="{FF2B5EF4-FFF2-40B4-BE49-F238E27FC236}">
                  <a16:creationId xmlns:a16="http://schemas.microsoft.com/office/drawing/2014/main" id="{3221E7F1-C7B0-1A48-B7F7-EC0C065349C3}"/>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9" name="TextBox 28">
              <a:extLst>
                <a:ext uri="{FF2B5EF4-FFF2-40B4-BE49-F238E27FC236}">
                  <a16:creationId xmlns:a16="http://schemas.microsoft.com/office/drawing/2014/main" id="{59F8095A-3A41-8D47-9A55-4796E509B3E4}"/>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sp>
        <p:nvSpPr>
          <p:cNvPr id="37" name="Freeform 36">
            <a:extLst>
              <a:ext uri="{FF2B5EF4-FFF2-40B4-BE49-F238E27FC236}">
                <a16:creationId xmlns:a16="http://schemas.microsoft.com/office/drawing/2014/main" id="{46A8D246-2E3F-4147-8E55-065F910BF4AB}"/>
              </a:ext>
            </a:extLst>
          </p:cNvPr>
          <p:cNvSpPr>
            <a:spLocks noChangeArrowheads="1"/>
          </p:cNvSpPr>
          <p:nvPr/>
        </p:nvSpPr>
        <p:spPr bwMode="auto">
          <a:xfrm>
            <a:off x="1835947" y="7870465"/>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tx2"/>
          </a:solidFill>
          <a:ln>
            <a:noFill/>
          </a:ln>
          <a:effectLst/>
        </p:spPr>
        <p:txBody>
          <a:bodyPr wrap="none" anchor="ctr"/>
          <a:lstStyle/>
          <a:p>
            <a:endParaRPr lang="en-US"/>
          </a:p>
        </p:txBody>
      </p:sp>
      <p:grpSp>
        <p:nvGrpSpPr>
          <p:cNvPr id="30" name="Group 29">
            <a:extLst>
              <a:ext uri="{FF2B5EF4-FFF2-40B4-BE49-F238E27FC236}">
                <a16:creationId xmlns:a16="http://schemas.microsoft.com/office/drawing/2014/main" id="{2BC31C77-52FB-9D43-B57B-0B924115A96D}"/>
              </a:ext>
            </a:extLst>
          </p:cNvPr>
          <p:cNvGrpSpPr/>
          <p:nvPr/>
        </p:nvGrpSpPr>
        <p:grpSpPr>
          <a:xfrm>
            <a:off x="3210465" y="10616547"/>
            <a:ext cx="7714322" cy="1673727"/>
            <a:chOff x="16237878" y="5411168"/>
            <a:chExt cx="7714322" cy="1673727"/>
          </a:xfrm>
        </p:grpSpPr>
        <p:sp>
          <p:nvSpPr>
            <p:cNvPr id="31" name="TextBox 30">
              <a:extLst>
                <a:ext uri="{FF2B5EF4-FFF2-40B4-BE49-F238E27FC236}">
                  <a16:creationId xmlns:a16="http://schemas.microsoft.com/office/drawing/2014/main" id="{CA8F4DBA-253F-924B-B027-3E93129BCA1B}"/>
                </a:ext>
              </a:extLst>
            </p:cNvPr>
            <p:cNvSpPr txBox="1"/>
            <p:nvPr/>
          </p:nvSpPr>
          <p:spPr>
            <a:xfrm>
              <a:off x="16237879" y="5995943"/>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2" name="TextBox 31">
              <a:extLst>
                <a:ext uri="{FF2B5EF4-FFF2-40B4-BE49-F238E27FC236}">
                  <a16:creationId xmlns:a16="http://schemas.microsoft.com/office/drawing/2014/main" id="{EBBB16E2-AFAE-224B-B572-35756B7F43B5}"/>
                </a:ext>
              </a:extLst>
            </p:cNvPr>
            <p:cNvSpPr txBox="1"/>
            <p:nvPr/>
          </p:nvSpPr>
          <p:spPr>
            <a:xfrm>
              <a:off x="16237878" y="5411168"/>
              <a:ext cx="5168403" cy="584775"/>
            </a:xfrm>
            <a:prstGeom prst="rect">
              <a:avLst/>
            </a:prstGeom>
            <a:noFill/>
          </p:spPr>
          <p:txBody>
            <a:bodyPr wrap="none" rtlCol="0">
              <a:spAutoFit/>
            </a:bodyPr>
            <a:lstStyle/>
            <a:p>
              <a:r>
                <a:rPr lang="en-US" sz="3200" b="1" spc="600" dirty="0">
                  <a:solidFill>
                    <a:schemeClr val="tx2"/>
                  </a:solidFill>
                  <a:latin typeface="Montserrat" pitchFamily="2" charset="77"/>
                  <a:ea typeface="Montserrat" charset="0"/>
                  <a:cs typeface="Montserrat" charset="0"/>
                </a:rPr>
                <a:t>YOUR TITLE HERE</a:t>
              </a:r>
              <a:endParaRPr lang="en-US" sz="4800" b="1" spc="600" dirty="0">
                <a:solidFill>
                  <a:schemeClr val="tx2"/>
                </a:solidFill>
                <a:latin typeface="Montserrat"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0D4AA014-010C-B44C-9419-DF96BA1D93FB}"/>
              </a:ext>
            </a:extLst>
          </p:cNvPr>
          <p:cNvGrpSpPr/>
          <p:nvPr/>
        </p:nvGrpSpPr>
        <p:grpSpPr>
          <a:xfrm>
            <a:off x="1831325" y="10996054"/>
            <a:ext cx="980779" cy="860990"/>
            <a:chOff x="10405314" y="8829120"/>
            <a:chExt cx="980779" cy="860990"/>
          </a:xfrm>
          <a:solidFill>
            <a:schemeClr val="tx2"/>
          </a:solidFill>
        </p:grpSpPr>
        <p:sp>
          <p:nvSpPr>
            <p:cNvPr id="39" name="Freeform 38">
              <a:extLst>
                <a:ext uri="{FF2B5EF4-FFF2-40B4-BE49-F238E27FC236}">
                  <a16:creationId xmlns:a16="http://schemas.microsoft.com/office/drawing/2014/main" id="{B089377C-8FA9-CE40-A2EB-692F1EB263EF}"/>
                </a:ext>
              </a:extLst>
            </p:cNvPr>
            <p:cNvSpPr>
              <a:spLocks noChangeArrowheads="1"/>
            </p:cNvSpPr>
            <p:nvPr/>
          </p:nvSpPr>
          <p:spPr bwMode="auto">
            <a:xfrm>
              <a:off x="10405314" y="8829120"/>
              <a:ext cx="980779" cy="688792"/>
            </a:xfrm>
            <a:custGeom>
              <a:avLst/>
              <a:gdLst>
                <a:gd name="T0" fmla="*/ 386731 w 1154"/>
                <a:gd name="T1" fmla="*/ 73115 h 811"/>
                <a:gd name="T2" fmla="*/ 345283 w 1154"/>
                <a:gd name="T3" fmla="*/ 218625 h 811"/>
                <a:gd name="T4" fmla="*/ 143808 w 1154"/>
                <a:gd name="T5" fmla="*/ 218625 h 811"/>
                <a:gd name="T6" fmla="*/ 111009 w 1154"/>
                <a:gd name="T7" fmla="*/ 73115 h 811"/>
                <a:gd name="T8" fmla="*/ 386731 w 1154"/>
                <a:gd name="T9" fmla="*/ 73115 h 811"/>
                <a:gd name="T10" fmla="*/ 133716 w 1154"/>
                <a:gd name="T11" fmla="*/ 243117 h 811"/>
                <a:gd name="T12" fmla="*/ 133716 w 1154"/>
                <a:gd name="T13" fmla="*/ 243117 h 811"/>
                <a:gd name="T14" fmla="*/ 133716 w 1154"/>
                <a:gd name="T15" fmla="*/ 243117 h 811"/>
                <a:gd name="T16" fmla="*/ 133716 w 1154"/>
                <a:gd name="T17" fmla="*/ 243117 h 811"/>
                <a:gd name="T18" fmla="*/ 353933 w 1154"/>
                <a:gd name="T19" fmla="*/ 243117 h 811"/>
                <a:gd name="T20" fmla="*/ 353933 w 1154"/>
                <a:gd name="T21" fmla="*/ 243117 h 811"/>
                <a:gd name="T22" fmla="*/ 365827 w 1154"/>
                <a:gd name="T23" fmla="*/ 234112 h 811"/>
                <a:gd name="T24" fmla="*/ 414483 w 1154"/>
                <a:gd name="T25" fmla="*/ 63751 h 811"/>
                <a:gd name="T26" fmla="*/ 414483 w 1154"/>
                <a:gd name="T27" fmla="*/ 63751 h 811"/>
                <a:gd name="T28" fmla="*/ 412681 w 1154"/>
                <a:gd name="T29" fmla="*/ 52945 h 811"/>
                <a:gd name="T30" fmla="*/ 412681 w 1154"/>
                <a:gd name="T31" fmla="*/ 52945 h 811"/>
                <a:gd name="T32" fmla="*/ 402589 w 1154"/>
                <a:gd name="T33" fmla="*/ 48263 h 811"/>
                <a:gd name="T34" fmla="*/ 105964 w 1154"/>
                <a:gd name="T35" fmla="*/ 48263 h 811"/>
                <a:gd name="T36" fmla="*/ 96593 w 1154"/>
                <a:gd name="T37" fmla="*/ 9364 h 811"/>
                <a:gd name="T38" fmla="*/ 96593 w 1154"/>
                <a:gd name="T39" fmla="*/ 9364 h 811"/>
                <a:gd name="T40" fmla="*/ 85059 w 1154"/>
                <a:gd name="T41" fmla="*/ 0 h 811"/>
                <a:gd name="T42" fmla="*/ 12615 w 1154"/>
                <a:gd name="T43" fmla="*/ 0 h 811"/>
                <a:gd name="T44" fmla="*/ 12615 w 1154"/>
                <a:gd name="T45" fmla="*/ 0 h 811"/>
                <a:gd name="T46" fmla="*/ 0 w 1154"/>
                <a:gd name="T47" fmla="*/ 11886 h 811"/>
                <a:gd name="T48" fmla="*/ 0 w 1154"/>
                <a:gd name="T49" fmla="*/ 11886 h 811"/>
                <a:gd name="T50" fmla="*/ 12615 w 1154"/>
                <a:gd name="T51" fmla="*/ 24492 h 811"/>
                <a:gd name="T52" fmla="*/ 75688 w 1154"/>
                <a:gd name="T53" fmla="*/ 24492 h 811"/>
                <a:gd name="T54" fmla="*/ 75688 w 1154"/>
                <a:gd name="T55" fmla="*/ 24492 h 811"/>
                <a:gd name="T56" fmla="*/ 119299 w 1154"/>
                <a:gd name="T57" fmla="*/ 221506 h 811"/>
                <a:gd name="T58" fmla="*/ 119299 w 1154"/>
                <a:gd name="T59" fmla="*/ 221506 h 811"/>
                <a:gd name="T60" fmla="*/ 97313 w 1154"/>
                <a:gd name="T61" fmla="*/ 255002 h 811"/>
                <a:gd name="T62" fmla="*/ 97313 w 1154"/>
                <a:gd name="T63" fmla="*/ 255002 h 811"/>
                <a:gd name="T64" fmla="*/ 133716 w 1154"/>
                <a:gd name="T65" fmla="*/ 291740 h 811"/>
                <a:gd name="T66" fmla="*/ 353933 w 1154"/>
                <a:gd name="T67" fmla="*/ 291740 h 811"/>
                <a:gd name="T68" fmla="*/ 353933 w 1154"/>
                <a:gd name="T69" fmla="*/ 291740 h 811"/>
                <a:gd name="T70" fmla="*/ 366187 w 1154"/>
                <a:gd name="T71" fmla="*/ 279494 h 811"/>
                <a:gd name="T72" fmla="*/ 366187 w 1154"/>
                <a:gd name="T73" fmla="*/ 279494 h 811"/>
                <a:gd name="T74" fmla="*/ 353933 w 1154"/>
                <a:gd name="T75" fmla="*/ 266888 h 811"/>
                <a:gd name="T76" fmla="*/ 133716 w 1154"/>
                <a:gd name="T77" fmla="*/ 266888 h 811"/>
                <a:gd name="T78" fmla="*/ 133716 w 1154"/>
                <a:gd name="T79" fmla="*/ 266888 h 811"/>
                <a:gd name="T80" fmla="*/ 121822 w 1154"/>
                <a:gd name="T81" fmla="*/ 255002 h 811"/>
                <a:gd name="T82" fmla="*/ 121822 w 1154"/>
                <a:gd name="T83" fmla="*/ 255002 h 811"/>
                <a:gd name="T84" fmla="*/ 133716 w 1154"/>
                <a:gd name="T85" fmla="*/ 243117 h 8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54" h="811">
                  <a:moveTo>
                    <a:pt x="1073" y="203"/>
                  </a:moveTo>
                  <a:lnTo>
                    <a:pt x="958" y="607"/>
                  </a:lnTo>
                  <a:lnTo>
                    <a:pt x="399" y="607"/>
                  </a:lnTo>
                  <a:lnTo>
                    <a:pt x="308" y="203"/>
                  </a:lnTo>
                  <a:lnTo>
                    <a:pt x="1073" y="203"/>
                  </a:lnTo>
                  <a:close/>
                  <a:moveTo>
                    <a:pt x="371" y="675"/>
                  </a:moveTo>
                  <a:lnTo>
                    <a:pt x="371" y="675"/>
                  </a:lnTo>
                  <a:lnTo>
                    <a:pt x="982" y="675"/>
                  </a:lnTo>
                  <a:cubicBezTo>
                    <a:pt x="997" y="675"/>
                    <a:pt x="1011" y="664"/>
                    <a:pt x="1015" y="650"/>
                  </a:cubicBezTo>
                  <a:lnTo>
                    <a:pt x="1150" y="177"/>
                  </a:lnTo>
                  <a:cubicBezTo>
                    <a:pt x="1153" y="167"/>
                    <a:pt x="1151" y="156"/>
                    <a:pt x="1145" y="147"/>
                  </a:cubicBezTo>
                  <a:cubicBezTo>
                    <a:pt x="1138" y="140"/>
                    <a:pt x="1128" y="134"/>
                    <a:pt x="1117" y="134"/>
                  </a:cubicBezTo>
                  <a:lnTo>
                    <a:pt x="294" y="134"/>
                  </a:lnTo>
                  <a:lnTo>
                    <a:pt x="268" y="26"/>
                  </a:lnTo>
                  <a:cubicBezTo>
                    <a:pt x="266" y="12"/>
                    <a:pt x="252" y="0"/>
                    <a:pt x="236" y="0"/>
                  </a:cubicBezTo>
                  <a:lnTo>
                    <a:pt x="35" y="0"/>
                  </a:lnTo>
                  <a:cubicBezTo>
                    <a:pt x="15" y="0"/>
                    <a:pt x="0" y="14"/>
                    <a:pt x="0" y="33"/>
                  </a:cubicBezTo>
                  <a:cubicBezTo>
                    <a:pt x="0" y="53"/>
                    <a:pt x="15" y="68"/>
                    <a:pt x="35" y="68"/>
                  </a:cubicBezTo>
                  <a:lnTo>
                    <a:pt x="210" y="68"/>
                  </a:lnTo>
                  <a:cubicBezTo>
                    <a:pt x="214" y="87"/>
                    <a:pt x="325" y="586"/>
                    <a:pt x="331" y="615"/>
                  </a:cubicBezTo>
                  <a:cubicBezTo>
                    <a:pt x="295" y="631"/>
                    <a:pt x="270" y="666"/>
                    <a:pt x="270" y="708"/>
                  </a:cubicBezTo>
                  <a:cubicBezTo>
                    <a:pt x="270" y="764"/>
                    <a:pt x="316" y="810"/>
                    <a:pt x="371" y="810"/>
                  </a:cubicBezTo>
                  <a:lnTo>
                    <a:pt x="982" y="810"/>
                  </a:lnTo>
                  <a:cubicBezTo>
                    <a:pt x="1002" y="810"/>
                    <a:pt x="1016" y="794"/>
                    <a:pt x="1016" y="776"/>
                  </a:cubicBezTo>
                  <a:cubicBezTo>
                    <a:pt x="1016" y="756"/>
                    <a:pt x="1002" y="741"/>
                    <a:pt x="982" y="741"/>
                  </a:cubicBezTo>
                  <a:lnTo>
                    <a:pt x="371" y="741"/>
                  </a:lnTo>
                  <a:cubicBezTo>
                    <a:pt x="353" y="741"/>
                    <a:pt x="338" y="727"/>
                    <a:pt x="338" y="708"/>
                  </a:cubicBezTo>
                  <a:cubicBezTo>
                    <a:pt x="338" y="690"/>
                    <a:pt x="353" y="675"/>
                    <a:pt x="371" y="6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0C1145EE-979F-9542-ABFB-748406D9C89B}"/>
                </a:ext>
              </a:extLst>
            </p:cNvPr>
            <p:cNvSpPr>
              <a:spLocks noChangeArrowheads="1"/>
            </p:cNvSpPr>
            <p:nvPr/>
          </p:nvSpPr>
          <p:spPr bwMode="auto">
            <a:xfrm>
              <a:off x="10693557" y="9517912"/>
              <a:ext cx="172198" cy="172198"/>
            </a:xfrm>
            <a:custGeom>
              <a:avLst/>
              <a:gdLst>
                <a:gd name="T0" fmla="*/ 36333 w 203"/>
                <a:gd name="T1" fmla="*/ 23860 h 202"/>
                <a:gd name="T2" fmla="*/ 36333 w 203"/>
                <a:gd name="T3" fmla="*/ 23860 h 202"/>
                <a:gd name="T4" fmla="*/ 48563 w 203"/>
                <a:gd name="T5" fmla="*/ 36513 h 202"/>
                <a:gd name="T6" fmla="*/ 48563 w 203"/>
                <a:gd name="T7" fmla="*/ 36513 h 202"/>
                <a:gd name="T8" fmla="*/ 36333 w 203"/>
                <a:gd name="T9" fmla="*/ 48442 h 202"/>
                <a:gd name="T10" fmla="*/ 36333 w 203"/>
                <a:gd name="T11" fmla="*/ 48442 h 202"/>
                <a:gd name="T12" fmla="*/ 24102 w 203"/>
                <a:gd name="T13" fmla="*/ 36513 h 202"/>
                <a:gd name="T14" fmla="*/ 24102 w 203"/>
                <a:gd name="T15" fmla="*/ 36513 h 202"/>
                <a:gd name="T16" fmla="*/ 36333 w 203"/>
                <a:gd name="T17" fmla="*/ 23860 h 202"/>
                <a:gd name="T18" fmla="*/ 0 w 203"/>
                <a:gd name="T19" fmla="*/ 36513 h 202"/>
                <a:gd name="T20" fmla="*/ 0 w 203"/>
                <a:gd name="T21" fmla="*/ 36513 h 202"/>
                <a:gd name="T22" fmla="*/ 36333 w 203"/>
                <a:gd name="T23" fmla="*/ 72663 h 202"/>
                <a:gd name="T24" fmla="*/ 36333 w 203"/>
                <a:gd name="T25" fmla="*/ 72663 h 202"/>
                <a:gd name="T26" fmla="*/ 72665 w 203"/>
                <a:gd name="T27" fmla="*/ 36513 h 202"/>
                <a:gd name="T28" fmla="*/ 72665 w 203"/>
                <a:gd name="T29" fmla="*/ 36513 h 202"/>
                <a:gd name="T30" fmla="*/ 36333 w 203"/>
                <a:gd name="T31" fmla="*/ 0 h 202"/>
                <a:gd name="T32" fmla="*/ 36333 w 203"/>
                <a:gd name="T33" fmla="*/ 0 h 202"/>
                <a:gd name="T34" fmla="*/ 0 w 203"/>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3" h="202">
                  <a:moveTo>
                    <a:pt x="101" y="66"/>
                  </a:moveTo>
                  <a:lnTo>
                    <a:pt x="101" y="66"/>
                  </a:lnTo>
                  <a:cubicBezTo>
                    <a:pt x="119" y="66"/>
                    <a:pt x="135" y="81"/>
                    <a:pt x="135" y="101"/>
                  </a:cubicBezTo>
                  <a:cubicBezTo>
                    <a:pt x="135" y="119"/>
                    <a:pt x="119" y="134"/>
                    <a:pt x="101" y="134"/>
                  </a:cubicBezTo>
                  <a:cubicBezTo>
                    <a:pt x="82" y="134"/>
                    <a:pt x="67" y="119"/>
                    <a:pt x="67" y="101"/>
                  </a:cubicBezTo>
                  <a:cubicBezTo>
                    <a:pt x="67" y="81"/>
                    <a:pt x="82" y="66"/>
                    <a:pt x="101" y="66"/>
                  </a:cubicBezTo>
                  <a:close/>
                  <a:moveTo>
                    <a:pt x="0" y="101"/>
                  </a:moveTo>
                  <a:lnTo>
                    <a:pt x="0" y="101"/>
                  </a:lnTo>
                  <a:cubicBezTo>
                    <a:pt x="0" y="157"/>
                    <a:pt x="44" y="201"/>
                    <a:pt x="101" y="201"/>
                  </a:cubicBezTo>
                  <a:cubicBezTo>
                    <a:pt x="157" y="201"/>
                    <a:pt x="202" y="157"/>
                    <a:pt x="202" y="101"/>
                  </a:cubicBezTo>
                  <a:cubicBezTo>
                    <a:pt x="202" y="44"/>
                    <a:pt x="157" y="0"/>
                    <a:pt x="101" y="0"/>
                  </a:cubicBezTo>
                  <a:cubicBezTo>
                    <a:pt x="44"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8CDA3B0D-B862-8842-9FB4-46AD1BF9CFFA}"/>
                </a:ext>
              </a:extLst>
            </p:cNvPr>
            <p:cNvSpPr>
              <a:spLocks noChangeArrowheads="1"/>
            </p:cNvSpPr>
            <p:nvPr/>
          </p:nvSpPr>
          <p:spPr bwMode="auto">
            <a:xfrm>
              <a:off x="11094106" y="9517912"/>
              <a:ext cx="172198" cy="172198"/>
            </a:xfrm>
            <a:custGeom>
              <a:avLst/>
              <a:gdLst>
                <a:gd name="T0" fmla="*/ 36870 w 204"/>
                <a:gd name="T1" fmla="*/ 23860 h 202"/>
                <a:gd name="T2" fmla="*/ 36870 w 204"/>
                <a:gd name="T3" fmla="*/ 23860 h 202"/>
                <a:gd name="T4" fmla="*/ 48325 w 204"/>
                <a:gd name="T5" fmla="*/ 36513 h 202"/>
                <a:gd name="T6" fmla="*/ 48325 w 204"/>
                <a:gd name="T7" fmla="*/ 36513 h 202"/>
                <a:gd name="T8" fmla="*/ 36870 w 204"/>
                <a:gd name="T9" fmla="*/ 48442 h 202"/>
                <a:gd name="T10" fmla="*/ 36870 w 204"/>
                <a:gd name="T11" fmla="*/ 48442 h 202"/>
                <a:gd name="T12" fmla="*/ 24700 w 204"/>
                <a:gd name="T13" fmla="*/ 36513 h 202"/>
                <a:gd name="T14" fmla="*/ 24700 w 204"/>
                <a:gd name="T15" fmla="*/ 36513 h 202"/>
                <a:gd name="T16" fmla="*/ 36870 w 204"/>
                <a:gd name="T17" fmla="*/ 23860 h 202"/>
                <a:gd name="T18" fmla="*/ 0 w 204"/>
                <a:gd name="T19" fmla="*/ 36513 h 202"/>
                <a:gd name="T20" fmla="*/ 0 w 204"/>
                <a:gd name="T21" fmla="*/ 36513 h 202"/>
                <a:gd name="T22" fmla="*/ 36870 w 204"/>
                <a:gd name="T23" fmla="*/ 72663 h 202"/>
                <a:gd name="T24" fmla="*/ 36870 w 204"/>
                <a:gd name="T25" fmla="*/ 72663 h 202"/>
                <a:gd name="T26" fmla="*/ 72667 w 204"/>
                <a:gd name="T27" fmla="*/ 36513 h 202"/>
                <a:gd name="T28" fmla="*/ 72667 w 204"/>
                <a:gd name="T29" fmla="*/ 36513 h 202"/>
                <a:gd name="T30" fmla="*/ 36870 w 204"/>
                <a:gd name="T31" fmla="*/ 0 h 202"/>
                <a:gd name="T32" fmla="*/ 36870 w 204"/>
                <a:gd name="T33" fmla="*/ 0 h 202"/>
                <a:gd name="T34" fmla="*/ 0 w 204"/>
                <a:gd name="T35" fmla="*/ 36513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4" h="202">
                  <a:moveTo>
                    <a:pt x="103" y="66"/>
                  </a:moveTo>
                  <a:lnTo>
                    <a:pt x="103" y="66"/>
                  </a:lnTo>
                  <a:cubicBezTo>
                    <a:pt x="121" y="66"/>
                    <a:pt x="135" y="81"/>
                    <a:pt x="135" y="101"/>
                  </a:cubicBezTo>
                  <a:cubicBezTo>
                    <a:pt x="135" y="119"/>
                    <a:pt x="121" y="134"/>
                    <a:pt x="103" y="134"/>
                  </a:cubicBezTo>
                  <a:cubicBezTo>
                    <a:pt x="84" y="134"/>
                    <a:pt x="69" y="119"/>
                    <a:pt x="69" y="101"/>
                  </a:cubicBezTo>
                  <a:cubicBezTo>
                    <a:pt x="69" y="81"/>
                    <a:pt x="84" y="66"/>
                    <a:pt x="103" y="66"/>
                  </a:cubicBezTo>
                  <a:close/>
                  <a:moveTo>
                    <a:pt x="0" y="101"/>
                  </a:moveTo>
                  <a:lnTo>
                    <a:pt x="0" y="101"/>
                  </a:lnTo>
                  <a:cubicBezTo>
                    <a:pt x="0" y="157"/>
                    <a:pt x="47" y="201"/>
                    <a:pt x="103" y="201"/>
                  </a:cubicBezTo>
                  <a:cubicBezTo>
                    <a:pt x="158" y="201"/>
                    <a:pt x="203" y="157"/>
                    <a:pt x="203" y="101"/>
                  </a:cubicBezTo>
                  <a:cubicBezTo>
                    <a:pt x="203" y="44"/>
                    <a:pt x="158" y="0"/>
                    <a:pt x="103" y="0"/>
                  </a:cubicBezTo>
                  <a:cubicBezTo>
                    <a:pt x="47" y="0"/>
                    <a:pt x="0" y="44"/>
                    <a:pt x="0" y="10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Picture Placeholder 1">
            <a:extLst>
              <a:ext uri="{FF2B5EF4-FFF2-40B4-BE49-F238E27FC236}">
                <a16:creationId xmlns:a16="http://schemas.microsoft.com/office/drawing/2014/main" id="{10359A7F-3384-A549-B308-A570B3195562}"/>
              </a:ext>
            </a:extLst>
          </p:cNvPr>
          <p:cNvSpPr>
            <a:spLocks noGrp="1"/>
          </p:cNvSpPr>
          <p:nvPr>
            <p:ph type="pic" sz="quarter" idx="15"/>
          </p:nvPr>
        </p:nvSpPr>
        <p:spPr/>
      </p:sp>
    </p:spTree>
    <p:extLst>
      <p:ext uri="{BB962C8B-B14F-4D97-AF65-F5344CB8AC3E}">
        <p14:creationId xmlns:p14="http://schemas.microsoft.com/office/powerpoint/2010/main" val="219710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29A81F-3EC1-FE48-B398-941E31CEB486}"/>
              </a:ext>
            </a:extLst>
          </p:cNvPr>
          <p:cNvSpPr/>
          <p:nvPr/>
        </p:nvSpPr>
        <p:spPr>
          <a:xfrm>
            <a:off x="9516185" y="3428999"/>
            <a:ext cx="13524771" cy="9089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6124366" y="1197127"/>
            <a:ext cx="6916590" cy="1383468"/>
            <a:chOff x="8359428" y="1407238"/>
            <a:chExt cx="691659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359428" y="1867376"/>
              <a:ext cx="691659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42324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8" name="TextBox 7">
            <a:extLst>
              <a:ext uri="{FF2B5EF4-FFF2-40B4-BE49-F238E27FC236}">
                <a16:creationId xmlns:a16="http://schemas.microsoft.com/office/drawing/2014/main" id="{DE84AB71-61D9-D047-B9CE-5E47B5ED29AC}"/>
              </a:ext>
            </a:extLst>
          </p:cNvPr>
          <p:cNvSpPr txBox="1"/>
          <p:nvPr/>
        </p:nvSpPr>
        <p:spPr>
          <a:xfrm>
            <a:off x="1336695" y="10904136"/>
            <a:ext cx="6866780"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a:t>
            </a:r>
          </a:p>
        </p:txBody>
      </p:sp>
      <p:sp>
        <p:nvSpPr>
          <p:cNvPr id="3" name="Picture Placeholder 2">
            <a:extLst>
              <a:ext uri="{FF2B5EF4-FFF2-40B4-BE49-F238E27FC236}">
                <a16:creationId xmlns:a16="http://schemas.microsoft.com/office/drawing/2014/main" id="{62A796D0-733E-5141-97CE-CE1AC787F0F7}"/>
              </a:ext>
            </a:extLst>
          </p:cNvPr>
          <p:cNvSpPr>
            <a:spLocks noGrp="1"/>
          </p:cNvSpPr>
          <p:nvPr>
            <p:ph type="pic" sz="quarter" idx="15"/>
          </p:nvPr>
        </p:nvSpPr>
        <p:spPr/>
      </p:sp>
    </p:spTree>
    <p:extLst>
      <p:ext uri="{BB962C8B-B14F-4D97-AF65-F5344CB8AC3E}">
        <p14:creationId xmlns:p14="http://schemas.microsoft.com/office/powerpoint/2010/main" val="393800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882803" y="11237104"/>
            <a:ext cx="6738495" cy="1383468"/>
            <a:chOff x="6564289" y="1407238"/>
            <a:chExt cx="673849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673849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5642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9B03594-D499-404F-A4B9-D0ED0D6259F1}"/>
              </a:ext>
            </a:extLst>
          </p:cNvPr>
          <p:cNvSpPr txBox="1"/>
          <p:nvPr/>
        </p:nvSpPr>
        <p:spPr>
          <a:xfrm>
            <a:off x="1746248" y="1813885"/>
            <a:ext cx="884615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19" name="TextBox 18">
            <a:extLst>
              <a:ext uri="{FF2B5EF4-FFF2-40B4-BE49-F238E27FC236}">
                <a16:creationId xmlns:a16="http://schemas.microsoft.com/office/drawing/2014/main" id="{1B2E8471-FD54-6D4F-8F34-D77861B476B0}"/>
              </a:ext>
            </a:extLst>
          </p:cNvPr>
          <p:cNvSpPr txBox="1"/>
          <p:nvPr/>
        </p:nvSpPr>
        <p:spPr>
          <a:xfrm>
            <a:off x="13785253" y="1813885"/>
            <a:ext cx="884615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cxnSp>
        <p:nvCxnSpPr>
          <p:cNvPr id="21" name="Straight Connector 20">
            <a:extLst>
              <a:ext uri="{FF2B5EF4-FFF2-40B4-BE49-F238E27FC236}">
                <a16:creationId xmlns:a16="http://schemas.microsoft.com/office/drawing/2014/main" id="{BB2AC685-18C9-4141-B53B-198F048FFBBC}"/>
              </a:ext>
            </a:extLst>
          </p:cNvPr>
          <p:cNvCxnSpPr>
            <a:cxnSpLocks/>
          </p:cNvCxnSpPr>
          <p:nvPr/>
        </p:nvCxnSpPr>
        <p:spPr>
          <a:xfrm>
            <a:off x="13981539" y="6422973"/>
            <a:ext cx="0" cy="2427113"/>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C4D5194-050B-4A48-B457-1DECF2D66ABE}"/>
              </a:ext>
            </a:extLst>
          </p:cNvPr>
          <p:cNvSpPr>
            <a:spLocks noGrp="1"/>
          </p:cNvSpPr>
          <p:nvPr>
            <p:ph type="pic" sz="quarter" idx="15"/>
          </p:nvPr>
        </p:nvSpPr>
        <p:spPr/>
      </p:sp>
    </p:spTree>
    <p:extLst>
      <p:ext uri="{BB962C8B-B14F-4D97-AF65-F5344CB8AC3E}">
        <p14:creationId xmlns:p14="http://schemas.microsoft.com/office/powerpoint/2010/main" val="743969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810797" y="11237104"/>
            <a:ext cx="6738495" cy="1383468"/>
            <a:chOff x="6564289" y="1407238"/>
            <a:chExt cx="673849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6738495"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5642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99B03594-D499-404F-A4B9-D0ED0D6259F1}"/>
              </a:ext>
            </a:extLst>
          </p:cNvPr>
          <p:cNvSpPr txBox="1"/>
          <p:nvPr/>
        </p:nvSpPr>
        <p:spPr>
          <a:xfrm>
            <a:off x="1746248" y="1813885"/>
            <a:ext cx="884615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19" name="TextBox 18">
            <a:extLst>
              <a:ext uri="{FF2B5EF4-FFF2-40B4-BE49-F238E27FC236}">
                <a16:creationId xmlns:a16="http://schemas.microsoft.com/office/drawing/2014/main" id="{1B2E8471-FD54-6D4F-8F34-D77861B476B0}"/>
              </a:ext>
            </a:extLst>
          </p:cNvPr>
          <p:cNvSpPr txBox="1"/>
          <p:nvPr/>
        </p:nvSpPr>
        <p:spPr>
          <a:xfrm>
            <a:off x="13785253" y="1813885"/>
            <a:ext cx="884615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cxnSp>
        <p:nvCxnSpPr>
          <p:cNvPr id="21" name="Straight Connector 20">
            <a:extLst>
              <a:ext uri="{FF2B5EF4-FFF2-40B4-BE49-F238E27FC236}">
                <a16:creationId xmlns:a16="http://schemas.microsoft.com/office/drawing/2014/main" id="{BB2AC685-18C9-4141-B53B-198F048FFBBC}"/>
              </a:ext>
            </a:extLst>
          </p:cNvPr>
          <p:cNvCxnSpPr>
            <a:cxnSpLocks/>
          </p:cNvCxnSpPr>
          <p:nvPr/>
        </p:nvCxnSpPr>
        <p:spPr>
          <a:xfrm>
            <a:off x="1909533" y="6422973"/>
            <a:ext cx="0" cy="2427113"/>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4D88EECE-64EA-7842-899F-D8BA51A1134E}"/>
              </a:ext>
            </a:extLst>
          </p:cNvPr>
          <p:cNvSpPr>
            <a:spLocks noGrp="1"/>
          </p:cNvSpPr>
          <p:nvPr>
            <p:ph type="pic" sz="quarter" idx="15"/>
          </p:nvPr>
        </p:nvSpPr>
        <p:spPr/>
      </p:sp>
    </p:spTree>
    <p:extLst>
      <p:ext uri="{BB962C8B-B14F-4D97-AF65-F5344CB8AC3E}">
        <p14:creationId xmlns:p14="http://schemas.microsoft.com/office/powerpoint/2010/main" val="85012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B20D7A58-BD98-B940-A72B-E97DB4EBB7A4}"/>
              </a:ext>
            </a:extLst>
          </p:cNvPr>
          <p:cNvGrpSpPr/>
          <p:nvPr/>
        </p:nvGrpSpPr>
        <p:grpSpPr>
          <a:xfrm>
            <a:off x="13549532" y="3747265"/>
            <a:ext cx="9672029" cy="8738951"/>
            <a:chOff x="13549532" y="3779922"/>
            <a:chExt cx="9672029" cy="8738951"/>
          </a:xfrm>
        </p:grpSpPr>
        <p:grpSp>
          <p:nvGrpSpPr>
            <p:cNvPr id="103" name="Group 102">
              <a:extLst>
                <a:ext uri="{FF2B5EF4-FFF2-40B4-BE49-F238E27FC236}">
                  <a16:creationId xmlns:a16="http://schemas.microsoft.com/office/drawing/2014/main" id="{FCFEB155-E258-F843-8527-BC113A54585D}"/>
                </a:ext>
              </a:extLst>
            </p:cNvPr>
            <p:cNvGrpSpPr/>
            <p:nvPr/>
          </p:nvGrpSpPr>
          <p:grpSpPr>
            <a:xfrm>
              <a:off x="13549532" y="3779922"/>
              <a:ext cx="9050217" cy="6829306"/>
              <a:chOff x="2068536" y="4426179"/>
              <a:chExt cx="12025115" cy="7145339"/>
            </a:xfrm>
          </p:grpSpPr>
          <p:grpSp>
            <p:nvGrpSpPr>
              <p:cNvPr id="104" name="Group 103">
                <a:extLst>
                  <a:ext uri="{FF2B5EF4-FFF2-40B4-BE49-F238E27FC236}">
                    <a16:creationId xmlns:a16="http://schemas.microsoft.com/office/drawing/2014/main" id="{AA169368-463E-BC41-B489-46B658A1F30A}"/>
                  </a:ext>
                </a:extLst>
              </p:cNvPr>
              <p:cNvGrpSpPr/>
              <p:nvPr/>
            </p:nvGrpSpPr>
            <p:grpSpPr>
              <a:xfrm>
                <a:off x="3186344" y="4742212"/>
                <a:ext cx="10562313" cy="5993455"/>
                <a:chOff x="2345635" y="5625548"/>
                <a:chExt cx="20344548" cy="6231467"/>
              </a:xfrm>
            </p:grpSpPr>
            <p:cxnSp>
              <p:nvCxnSpPr>
                <p:cNvPr id="121" name="Straight Connector 120">
                  <a:extLst>
                    <a:ext uri="{FF2B5EF4-FFF2-40B4-BE49-F238E27FC236}">
                      <a16:creationId xmlns:a16="http://schemas.microsoft.com/office/drawing/2014/main" id="{21DD63BE-A117-564A-BF3D-4D15C6A94DCE}"/>
                    </a:ext>
                  </a:extLst>
                </p:cNvPr>
                <p:cNvCxnSpPr>
                  <a:cxnSpLocks/>
                </p:cNvCxnSpPr>
                <p:nvPr/>
              </p:nvCxnSpPr>
              <p:spPr>
                <a:xfrm>
                  <a:off x="2345635" y="56255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69B4578-343C-AD4B-A71E-10D3F62689FC}"/>
                    </a:ext>
                  </a:extLst>
                </p:cNvPr>
                <p:cNvCxnSpPr>
                  <a:cxnSpLocks/>
                </p:cNvCxnSpPr>
                <p:nvPr/>
              </p:nvCxnSpPr>
              <p:spPr>
                <a:xfrm>
                  <a:off x="2345635" y="6675414"/>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015F9C3-A3D4-4749-B00D-C8CFE0AC76BB}"/>
                    </a:ext>
                  </a:extLst>
                </p:cNvPr>
                <p:cNvCxnSpPr>
                  <a:cxnSpLocks/>
                </p:cNvCxnSpPr>
                <p:nvPr/>
              </p:nvCxnSpPr>
              <p:spPr>
                <a:xfrm>
                  <a:off x="2345635" y="77083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0D740B7-3C57-C043-821C-F15C9F014361}"/>
                    </a:ext>
                  </a:extLst>
                </p:cNvPr>
                <p:cNvCxnSpPr>
                  <a:cxnSpLocks/>
                </p:cNvCxnSpPr>
                <p:nvPr/>
              </p:nvCxnSpPr>
              <p:spPr>
                <a:xfrm>
                  <a:off x="2345635" y="87582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63F6684-AC37-D543-82F7-4A3B18AFA21F}"/>
                    </a:ext>
                  </a:extLst>
                </p:cNvPr>
                <p:cNvCxnSpPr>
                  <a:cxnSpLocks/>
                </p:cNvCxnSpPr>
                <p:nvPr/>
              </p:nvCxnSpPr>
              <p:spPr>
                <a:xfrm>
                  <a:off x="2345635" y="9808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43968A9-70B7-6240-8D22-B69EA2415EC1}"/>
                    </a:ext>
                  </a:extLst>
                </p:cNvPr>
                <p:cNvCxnSpPr>
                  <a:cxnSpLocks/>
                </p:cNvCxnSpPr>
                <p:nvPr/>
              </p:nvCxnSpPr>
              <p:spPr>
                <a:xfrm>
                  <a:off x="2345635" y="10824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2ABC95A-936A-B34C-8670-33805E5C731C}"/>
                    </a:ext>
                  </a:extLst>
                </p:cNvPr>
                <p:cNvCxnSpPr>
                  <a:cxnSpLocks/>
                </p:cNvCxnSpPr>
                <p:nvPr/>
              </p:nvCxnSpPr>
              <p:spPr>
                <a:xfrm>
                  <a:off x="2345635" y="118570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60878D1E-FE7F-1842-9E64-293E073F3BB6}"/>
                  </a:ext>
                </a:extLst>
              </p:cNvPr>
              <p:cNvSpPr/>
              <p:nvPr/>
            </p:nvSpPr>
            <p:spPr>
              <a:xfrm>
                <a:off x="3980062" y="5959000"/>
                <a:ext cx="1064581" cy="4795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ontserrat Light" pitchFamily="2" charset="77"/>
                </a:endParaRPr>
              </a:p>
            </p:txBody>
          </p:sp>
          <p:sp>
            <p:nvSpPr>
              <p:cNvPr id="106" name="Rectangle 105">
                <a:extLst>
                  <a:ext uri="{FF2B5EF4-FFF2-40B4-BE49-F238E27FC236}">
                    <a16:creationId xmlns:a16="http://schemas.microsoft.com/office/drawing/2014/main" id="{8F30E6A1-4091-1C47-A83D-87B1CDA2E8B3}"/>
                  </a:ext>
                </a:extLst>
              </p:cNvPr>
              <p:cNvSpPr/>
              <p:nvPr/>
            </p:nvSpPr>
            <p:spPr>
              <a:xfrm>
                <a:off x="6621798" y="7257272"/>
                <a:ext cx="1064581" cy="3496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ontserrat Light" pitchFamily="2" charset="77"/>
                </a:endParaRPr>
              </a:p>
            </p:txBody>
          </p:sp>
          <p:sp>
            <p:nvSpPr>
              <p:cNvPr id="107" name="Rectangle 106">
                <a:extLst>
                  <a:ext uri="{FF2B5EF4-FFF2-40B4-BE49-F238E27FC236}">
                    <a16:creationId xmlns:a16="http://schemas.microsoft.com/office/drawing/2014/main" id="{16A27735-D1F7-854A-B17C-76E6682265FB}"/>
                  </a:ext>
                </a:extLst>
              </p:cNvPr>
              <p:cNvSpPr/>
              <p:nvPr/>
            </p:nvSpPr>
            <p:spPr>
              <a:xfrm>
                <a:off x="9243818" y="5165190"/>
                <a:ext cx="1064581" cy="55890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ontserrat Light" pitchFamily="2" charset="77"/>
                </a:endParaRPr>
              </a:p>
            </p:txBody>
          </p:sp>
          <p:sp>
            <p:nvSpPr>
              <p:cNvPr id="108" name="Rectangle 107">
                <a:extLst>
                  <a:ext uri="{FF2B5EF4-FFF2-40B4-BE49-F238E27FC236}">
                    <a16:creationId xmlns:a16="http://schemas.microsoft.com/office/drawing/2014/main" id="{71C50FC0-3384-C640-97AB-D86E3F68EF41}"/>
                  </a:ext>
                </a:extLst>
              </p:cNvPr>
              <p:cNvSpPr/>
              <p:nvPr/>
            </p:nvSpPr>
            <p:spPr>
              <a:xfrm>
                <a:off x="11875695" y="8764992"/>
                <a:ext cx="1064581" cy="19892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Montserrat Light" pitchFamily="2" charset="77"/>
                </a:endParaRPr>
              </a:p>
            </p:txBody>
          </p:sp>
          <p:grpSp>
            <p:nvGrpSpPr>
              <p:cNvPr id="109" name="Group 108">
                <a:extLst>
                  <a:ext uri="{FF2B5EF4-FFF2-40B4-BE49-F238E27FC236}">
                    <a16:creationId xmlns:a16="http://schemas.microsoft.com/office/drawing/2014/main" id="{91BCB085-5817-1C47-943B-EA53AFA1EE24}"/>
                  </a:ext>
                </a:extLst>
              </p:cNvPr>
              <p:cNvGrpSpPr/>
              <p:nvPr/>
            </p:nvGrpSpPr>
            <p:grpSpPr>
              <a:xfrm>
                <a:off x="2068536" y="4426179"/>
                <a:ext cx="851698" cy="6367997"/>
                <a:chOff x="2045002" y="5296964"/>
                <a:chExt cx="894001" cy="6620884"/>
              </a:xfrm>
            </p:grpSpPr>
            <p:sp>
              <p:nvSpPr>
                <p:cNvPr id="114" name="TextBox 113">
                  <a:extLst>
                    <a:ext uri="{FF2B5EF4-FFF2-40B4-BE49-F238E27FC236}">
                      <a16:creationId xmlns:a16="http://schemas.microsoft.com/office/drawing/2014/main" id="{A5F80E29-97DF-AC42-A4E8-8F702FE07377}"/>
                    </a:ext>
                  </a:extLst>
                </p:cNvPr>
                <p:cNvSpPr txBox="1"/>
                <p:nvPr/>
              </p:nvSpPr>
              <p:spPr>
                <a:xfrm>
                  <a:off x="2045002" y="11533849"/>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0</a:t>
                  </a:r>
                </a:p>
              </p:txBody>
            </p:sp>
            <p:sp>
              <p:nvSpPr>
                <p:cNvPr id="115" name="TextBox 114">
                  <a:extLst>
                    <a:ext uri="{FF2B5EF4-FFF2-40B4-BE49-F238E27FC236}">
                      <a16:creationId xmlns:a16="http://schemas.microsoft.com/office/drawing/2014/main" id="{FA1570EC-9CE4-D747-BDB8-EC338B1BB017}"/>
                    </a:ext>
                  </a:extLst>
                </p:cNvPr>
                <p:cNvSpPr txBox="1"/>
                <p:nvPr/>
              </p:nvSpPr>
              <p:spPr>
                <a:xfrm>
                  <a:off x="2045002" y="10467049"/>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10</a:t>
                  </a:r>
                </a:p>
              </p:txBody>
            </p:sp>
            <p:sp>
              <p:nvSpPr>
                <p:cNvPr id="116" name="TextBox 115">
                  <a:extLst>
                    <a:ext uri="{FF2B5EF4-FFF2-40B4-BE49-F238E27FC236}">
                      <a16:creationId xmlns:a16="http://schemas.microsoft.com/office/drawing/2014/main" id="{1576AD93-2F7D-5946-9CEA-CC109D036342}"/>
                    </a:ext>
                  </a:extLst>
                </p:cNvPr>
                <p:cNvSpPr txBox="1"/>
                <p:nvPr/>
              </p:nvSpPr>
              <p:spPr>
                <a:xfrm>
                  <a:off x="2045002" y="9476067"/>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20</a:t>
                  </a:r>
                </a:p>
              </p:txBody>
            </p:sp>
            <p:sp>
              <p:nvSpPr>
                <p:cNvPr id="117" name="TextBox 116">
                  <a:extLst>
                    <a:ext uri="{FF2B5EF4-FFF2-40B4-BE49-F238E27FC236}">
                      <a16:creationId xmlns:a16="http://schemas.microsoft.com/office/drawing/2014/main" id="{FC8D3BAF-7BB2-984D-B654-99BE89221415}"/>
                    </a:ext>
                  </a:extLst>
                </p:cNvPr>
                <p:cNvSpPr txBox="1"/>
                <p:nvPr/>
              </p:nvSpPr>
              <p:spPr>
                <a:xfrm>
                  <a:off x="2045002" y="8409268"/>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30</a:t>
                  </a:r>
                </a:p>
              </p:txBody>
            </p:sp>
            <p:sp>
              <p:nvSpPr>
                <p:cNvPr id="118" name="TextBox 117">
                  <a:extLst>
                    <a:ext uri="{FF2B5EF4-FFF2-40B4-BE49-F238E27FC236}">
                      <a16:creationId xmlns:a16="http://schemas.microsoft.com/office/drawing/2014/main" id="{BC33B572-512D-CD42-9C49-CD44A225A42D}"/>
                    </a:ext>
                  </a:extLst>
                </p:cNvPr>
                <p:cNvSpPr txBox="1"/>
                <p:nvPr/>
              </p:nvSpPr>
              <p:spPr>
                <a:xfrm>
                  <a:off x="2045002" y="7385182"/>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40</a:t>
                  </a:r>
                </a:p>
              </p:txBody>
            </p:sp>
            <p:sp>
              <p:nvSpPr>
                <p:cNvPr id="119" name="TextBox 118">
                  <a:extLst>
                    <a:ext uri="{FF2B5EF4-FFF2-40B4-BE49-F238E27FC236}">
                      <a16:creationId xmlns:a16="http://schemas.microsoft.com/office/drawing/2014/main" id="{BB2F08A5-AE0E-854B-8A09-7F70356A6165}"/>
                    </a:ext>
                  </a:extLst>
                </p:cNvPr>
                <p:cNvSpPr txBox="1"/>
                <p:nvPr/>
              </p:nvSpPr>
              <p:spPr>
                <a:xfrm>
                  <a:off x="2045002" y="6352248"/>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50</a:t>
                  </a:r>
                </a:p>
              </p:txBody>
            </p:sp>
            <p:sp>
              <p:nvSpPr>
                <p:cNvPr id="120" name="TextBox 119">
                  <a:extLst>
                    <a:ext uri="{FF2B5EF4-FFF2-40B4-BE49-F238E27FC236}">
                      <a16:creationId xmlns:a16="http://schemas.microsoft.com/office/drawing/2014/main" id="{EDB0647E-2D96-B347-A33A-3B35783B8A3D}"/>
                    </a:ext>
                  </a:extLst>
                </p:cNvPr>
                <p:cNvSpPr txBox="1"/>
                <p:nvPr/>
              </p:nvSpPr>
              <p:spPr>
                <a:xfrm>
                  <a:off x="2045002" y="5296964"/>
                  <a:ext cx="894001" cy="383999"/>
                </a:xfrm>
                <a:prstGeom prst="rect">
                  <a:avLst/>
                </a:prstGeom>
                <a:noFill/>
              </p:spPr>
              <p:txBody>
                <a:bodyPr wrap="square" rtlCol="0">
                  <a:spAutoFit/>
                </a:bodyPr>
                <a:lstStyle/>
                <a:p>
                  <a:pPr algn="ctr"/>
                  <a:r>
                    <a:rPr lang="en-US" sz="1800" spc="300" dirty="0">
                      <a:latin typeface="Montserrat Light" pitchFamily="2" charset="77"/>
                      <a:ea typeface="Lato Light" panose="020F0502020204030203" pitchFamily="34" charset="0"/>
                      <a:cs typeface="Lato Light" panose="020F0502020204030203" pitchFamily="34" charset="0"/>
                    </a:rPr>
                    <a:t>60</a:t>
                  </a:r>
                </a:p>
              </p:txBody>
            </p:sp>
          </p:grpSp>
          <p:sp>
            <p:nvSpPr>
              <p:cNvPr id="110" name="TextBox 109">
                <a:extLst>
                  <a:ext uri="{FF2B5EF4-FFF2-40B4-BE49-F238E27FC236}">
                    <a16:creationId xmlns:a16="http://schemas.microsoft.com/office/drawing/2014/main" id="{3A54A2EB-EDAF-3940-B148-D79779A7287F}"/>
                  </a:ext>
                </a:extLst>
              </p:cNvPr>
              <p:cNvSpPr txBox="1"/>
              <p:nvPr/>
            </p:nvSpPr>
            <p:spPr>
              <a:xfrm>
                <a:off x="2825897" y="11048298"/>
                <a:ext cx="3371332" cy="523220"/>
              </a:xfrm>
              <a:prstGeom prst="rect">
                <a:avLst/>
              </a:prstGeom>
              <a:noFill/>
            </p:spPr>
            <p:txBody>
              <a:bodyPr wrap="square" rtlCol="0">
                <a:spAutoFit/>
              </a:bodyPr>
              <a:lstStyle/>
              <a:p>
                <a:pPr algn="ctr"/>
                <a:r>
                  <a:rPr lang="en-US" sz="2800" b="1" spc="600" dirty="0">
                    <a:solidFill>
                      <a:schemeClr val="tx2"/>
                    </a:solidFill>
                    <a:latin typeface="Montserrat" pitchFamily="2" charset="77"/>
                    <a:ea typeface="Montserrat" charset="0"/>
                    <a:cs typeface="Montserrat" charset="0"/>
                  </a:rPr>
                  <a:t>01</a:t>
                </a:r>
                <a:endParaRPr lang="en-US" sz="4400" b="1" spc="600" dirty="0">
                  <a:solidFill>
                    <a:schemeClr val="tx2"/>
                  </a:solidFill>
                  <a:latin typeface="Montserrat" pitchFamily="2" charset="77"/>
                  <a:ea typeface="Montserrat" charset="0"/>
                  <a:cs typeface="Montserrat" charset="0"/>
                </a:endParaRPr>
              </a:p>
            </p:txBody>
          </p:sp>
          <p:sp>
            <p:nvSpPr>
              <p:cNvPr id="111" name="TextBox 110">
                <a:extLst>
                  <a:ext uri="{FF2B5EF4-FFF2-40B4-BE49-F238E27FC236}">
                    <a16:creationId xmlns:a16="http://schemas.microsoft.com/office/drawing/2014/main" id="{B907F3BB-0D2D-A249-B24B-7E2A73A06F47}"/>
                  </a:ext>
                </a:extLst>
              </p:cNvPr>
              <p:cNvSpPr txBox="1"/>
              <p:nvPr/>
            </p:nvSpPr>
            <p:spPr>
              <a:xfrm>
                <a:off x="5468422" y="11048298"/>
                <a:ext cx="3371332" cy="523220"/>
              </a:xfrm>
              <a:prstGeom prst="rect">
                <a:avLst/>
              </a:prstGeom>
              <a:noFill/>
            </p:spPr>
            <p:txBody>
              <a:bodyPr wrap="square" rtlCol="0">
                <a:spAutoFit/>
              </a:bodyPr>
              <a:lstStyle/>
              <a:p>
                <a:pPr algn="ctr"/>
                <a:r>
                  <a:rPr lang="en-US" sz="2800" b="1" spc="600" dirty="0">
                    <a:solidFill>
                      <a:schemeClr val="tx2"/>
                    </a:solidFill>
                    <a:latin typeface="Montserrat" pitchFamily="2" charset="77"/>
                    <a:ea typeface="Montserrat" charset="0"/>
                    <a:cs typeface="Montserrat" charset="0"/>
                  </a:rPr>
                  <a:t>02</a:t>
                </a:r>
                <a:endParaRPr lang="en-US" sz="4400" b="1" spc="600" dirty="0">
                  <a:solidFill>
                    <a:schemeClr val="tx2"/>
                  </a:solidFill>
                  <a:latin typeface="Montserrat" pitchFamily="2" charset="77"/>
                  <a:ea typeface="Montserrat" charset="0"/>
                  <a:cs typeface="Montserrat" charset="0"/>
                </a:endParaRPr>
              </a:p>
            </p:txBody>
          </p:sp>
          <p:sp>
            <p:nvSpPr>
              <p:cNvPr id="112" name="TextBox 111">
                <a:extLst>
                  <a:ext uri="{FF2B5EF4-FFF2-40B4-BE49-F238E27FC236}">
                    <a16:creationId xmlns:a16="http://schemas.microsoft.com/office/drawing/2014/main" id="{6527AAF2-0939-E548-A4C0-42566801F4B9}"/>
                  </a:ext>
                </a:extLst>
              </p:cNvPr>
              <p:cNvSpPr txBox="1"/>
              <p:nvPr/>
            </p:nvSpPr>
            <p:spPr>
              <a:xfrm>
                <a:off x="8090442" y="11048298"/>
                <a:ext cx="3371332" cy="523220"/>
              </a:xfrm>
              <a:prstGeom prst="rect">
                <a:avLst/>
              </a:prstGeom>
              <a:noFill/>
            </p:spPr>
            <p:txBody>
              <a:bodyPr wrap="square" rtlCol="0">
                <a:spAutoFit/>
              </a:bodyPr>
              <a:lstStyle/>
              <a:p>
                <a:pPr algn="ctr"/>
                <a:r>
                  <a:rPr lang="en-US" sz="2800" b="1" spc="600" dirty="0">
                    <a:solidFill>
                      <a:schemeClr val="tx2"/>
                    </a:solidFill>
                    <a:latin typeface="Montserrat" pitchFamily="2" charset="77"/>
                    <a:ea typeface="Montserrat" charset="0"/>
                    <a:cs typeface="Montserrat" charset="0"/>
                  </a:rPr>
                  <a:t>03</a:t>
                </a:r>
                <a:endParaRPr lang="en-US" sz="4400" b="1" spc="600" dirty="0">
                  <a:solidFill>
                    <a:schemeClr val="tx2"/>
                  </a:solidFill>
                  <a:latin typeface="Montserrat" pitchFamily="2" charset="77"/>
                  <a:ea typeface="Montserrat" charset="0"/>
                  <a:cs typeface="Montserrat" charset="0"/>
                </a:endParaRPr>
              </a:p>
            </p:txBody>
          </p:sp>
          <p:sp>
            <p:nvSpPr>
              <p:cNvPr id="113" name="TextBox 112">
                <a:extLst>
                  <a:ext uri="{FF2B5EF4-FFF2-40B4-BE49-F238E27FC236}">
                    <a16:creationId xmlns:a16="http://schemas.microsoft.com/office/drawing/2014/main" id="{B1BE659B-7CF7-EA46-900B-B78412B9D368}"/>
                  </a:ext>
                </a:extLst>
              </p:cNvPr>
              <p:cNvSpPr txBox="1"/>
              <p:nvPr/>
            </p:nvSpPr>
            <p:spPr>
              <a:xfrm>
                <a:off x="10722319" y="11048298"/>
                <a:ext cx="3371332" cy="523220"/>
              </a:xfrm>
              <a:prstGeom prst="rect">
                <a:avLst/>
              </a:prstGeom>
              <a:noFill/>
            </p:spPr>
            <p:txBody>
              <a:bodyPr wrap="square" rtlCol="0">
                <a:spAutoFit/>
              </a:bodyPr>
              <a:lstStyle/>
              <a:p>
                <a:pPr algn="ctr"/>
                <a:r>
                  <a:rPr lang="en-US" sz="2800" b="1" spc="600" dirty="0">
                    <a:solidFill>
                      <a:schemeClr val="tx2"/>
                    </a:solidFill>
                    <a:latin typeface="Montserrat" pitchFamily="2" charset="77"/>
                    <a:ea typeface="Montserrat" charset="0"/>
                    <a:cs typeface="Montserrat" charset="0"/>
                  </a:rPr>
                  <a:t>04</a:t>
                </a:r>
                <a:endParaRPr lang="en-US" sz="4400" b="1" spc="600" dirty="0">
                  <a:solidFill>
                    <a:schemeClr val="tx2"/>
                  </a:solidFill>
                  <a:latin typeface="Montserrat" pitchFamily="2" charset="77"/>
                  <a:ea typeface="Montserrat" charset="0"/>
                  <a:cs typeface="Montserrat" charset="0"/>
                </a:endParaRPr>
              </a:p>
            </p:txBody>
          </p:sp>
        </p:grpSp>
        <p:sp>
          <p:nvSpPr>
            <p:cNvPr id="129" name="TextBox 128">
              <a:extLst>
                <a:ext uri="{FF2B5EF4-FFF2-40B4-BE49-F238E27FC236}">
                  <a16:creationId xmlns:a16="http://schemas.microsoft.com/office/drawing/2014/main" id="{6E4A10EE-47E7-4F4E-84FB-2477C82707D5}"/>
                </a:ext>
              </a:extLst>
            </p:cNvPr>
            <p:cNvSpPr txBox="1"/>
            <p:nvPr/>
          </p:nvSpPr>
          <p:spPr>
            <a:xfrm>
              <a:off x="13549532" y="11429921"/>
              <a:ext cx="967202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2" name="Picture Placeholder 1">
            <a:extLst>
              <a:ext uri="{FF2B5EF4-FFF2-40B4-BE49-F238E27FC236}">
                <a16:creationId xmlns:a16="http://schemas.microsoft.com/office/drawing/2014/main" id="{CD9AE557-009B-BA44-94E2-83065106FEE1}"/>
              </a:ext>
            </a:extLst>
          </p:cNvPr>
          <p:cNvSpPr>
            <a:spLocks noGrp="1"/>
          </p:cNvSpPr>
          <p:nvPr>
            <p:ph type="pic" sz="quarter" idx="15"/>
          </p:nvPr>
        </p:nvSpPr>
        <p:spPr/>
      </p:sp>
    </p:spTree>
    <p:extLst>
      <p:ext uri="{BB962C8B-B14F-4D97-AF65-F5344CB8AC3E}">
        <p14:creationId xmlns:p14="http://schemas.microsoft.com/office/powerpoint/2010/main" val="81253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5" name="Group 54">
            <a:extLst>
              <a:ext uri="{FF2B5EF4-FFF2-40B4-BE49-F238E27FC236}">
                <a16:creationId xmlns:a16="http://schemas.microsoft.com/office/drawing/2014/main" id="{C397F6EB-B66F-164D-B6A9-CE1019853682}"/>
              </a:ext>
            </a:extLst>
          </p:cNvPr>
          <p:cNvGrpSpPr/>
          <p:nvPr/>
        </p:nvGrpSpPr>
        <p:grpSpPr>
          <a:xfrm>
            <a:off x="3688870" y="7432939"/>
            <a:ext cx="4562742" cy="4562739"/>
            <a:chOff x="8396575" y="4712677"/>
            <a:chExt cx="7571936" cy="7571932"/>
          </a:xfrm>
        </p:grpSpPr>
        <p:sp>
          <p:nvSpPr>
            <p:cNvPr id="56" name="Oval 55">
              <a:extLst>
                <a:ext uri="{FF2B5EF4-FFF2-40B4-BE49-F238E27FC236}">
                  <a16:creationId xmlns:a16="http://schemas.microsoft.com/office/drawing/2014/main" id="{5594FC34-0103-8E4E-90B6-0E951570CA70}"/>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672C8B5-1989-4344-8B0D-D14ECD952443}"/>
                </a:ext>
              </a:extLst>
            </p:cNvPr>
            <p:cNvGrpSpPr/>
            <p:nvPr/>
          </p:nvGrpSpPr>
          <p:grpSpPr>
            <a:xfrm>
              <a:off x="8764536" y="4737136"/>
              <a:ext cx="7126968" cy="6798411"/>
              <a:chOff x="10280257" y="6279398"/>
              <a:chExt cx="4067104" cy="3879610"/>
            </a:xfrm>
            <a:solidFill>
              <a:schemeClr val="bg1">
                <a:lumMod val="85000"/>
              </a:schemeClr>
            </a:solidFill>
          </p:grpSpPr>
          <p:sp>
            <p:nvSpPr>
              <p:cNvPr id="58" name="Freeform 57">
                <a:extLst>
                  <a:ext uri="{FF2B5EF4-FFF2-40B4-BE49-F238E27FC236}">
                    <a16:creationId xmlns:a16="http://schemas.microsoft.com/office/drawing/2014/main" id="{4BFF904D-4D8D-5748-BE29-181E281EFC58}"/>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7AF745B0-C648-9C4D-9770-41F7272C2D4E}"/>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6C4E9401-C07C-844B-ACC7-A8E5A5948AAF}"/>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1" name="Freeform 60">
                <a:extLst>
                  <a:ext uri="{FF2B5EF4-FFF2-40B4-BE49-F238E27FC236}">
                    <a16:creationId xmlns:a16="http://schemas.microsoft.com/office/drawing/2014/main" id="{F9D320FE-49EF-7743-A233-458392FD9D9F}"/>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2" name="Freeform 61">
                <a:extLst>
                  <a:ext uri="{FF2B5EF4-FFF2-40B4-BE49-F238E27FC236}">
                    <a16:creationId xmlns:a16="http://schemas.microsoft.com/office/drawing/2014/main" id="{26FCBD70-46B1-4240-A2EF-ED837D6DC58C}"/>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BAFF7D65-3662-3242-8087-94E3ECB69807}"/>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4" name="Freeform 63">
                <a:extLst>
                  <a:ext uri="{FF2B5EF4-FFF2-40B4-BE49-F238E27FC236}">
                    <a16:creationId xmlns:a16="http://schemas.microsoft.com/office/drawing/2014/main" id="{4B48B3D8-E6BE-8E47-969D-770DE5C00B8C}"/>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66" name="Shape 521">
            <a:extLst>
              <a:ext uri="{FF2B5EF4-FFF2-40B4-BE49-F238E27FC236}">
                <a16:creationId xmlns:a16="http://schemas.microsoft.com/office/drawing/2014/main" id="{65968126-2821-E046-93FC-71767D90C938}"/>
              </a:ext>
            </a:extLst>
          </p:cNvPr>
          <p:cNvSpPr/>
          <p:nvPr/>
        </p:nvSpPr>
        <p:spPr>
          <a:xfrm>
            <a:off x="4920638" y="4575319"/>
            <a:ext cx="2082228" cy="2299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378"/>
                  <a:pt x="0" y="9779"/>
                </a:cubicBezTo>
                <a:cubicBezTo>
                  <a:pt x="0" y="14433"/>
                  <a:pt x="3601" y="18307"/>
                  <a:pt x="8410" y="19296"/>
                </a:cubicBezTo>
                <a:lnTo>
                  <a:pt x="10969" y="21600"/>
                </a:lnTo>
                <a:lnTo>
                  <a:pt x="13480" y="19216"/>
                </a:lnTo>
                <a:cubicBezTo>
                  <a:pt x="18139" y="18132"/>
                  <a:pt x="21600" y="14337"/>
                  <a:pt x="21600" y="9779"/>
                </a:cubicBezTo>
                <a:cubicBezTo>
                  <a:pt x="21600" y="4378"/>
                  <a:pt x="16765" y="0"/>
                  <a:pt x="10800" y="0"/>
                </a:cubicBezTo>
                <a:close/>
              </a:path>
            </a:pathLst>
          </a:custGeom>
          <a:solidFill>
            <a:schemeClr val="tx2"/>
          </a:solidFill>
          <a:ln w="12700" cap="flat">
            <a:noFill/>
            <a:miter lim="400000"/>
          </a:ln>
          <a:effectLst/>
        </p:spPr>
        <p:txBody>
          <a:bodyPr wrap="square" lIns="0" tIns="0" rIns="0" bIns="0" numCol="1" anchor="ctr">
            <a:noAutofit/>
          </a:bodyPr>
          <a:lstStyle/>
          <a:p>
            <a:pPr lvl="0"/>
            <a:endParaRPr/>
          </a:p>
        </p:txBody>
      </p:sp>
      <p:sp>
        <p:nvSpPr>
          <p:cNvPr id="67" name="Shape 524">
            <a:extLst>
              <a:ext uri="{FF2B5EF4-FFF2-40B4-BE49-F238E27FC236}">
                <a16:creationId xmlns:a16="http://schemas.microsoft.com/office/drawing/2014/main" id="{E16E2B92-B911-0C4D-8073-552C439BDE68}"/>
              </a:ext>
            </a:extLst>
          </p:cNvPr>
          <p:cNvSpPr/>
          <p:nvPr/>
        </p:nvSpPr>
        <p:spPr>
          <a:xfrm>
            <a:off x="7844664" y="5785910"/>
            <a:ext cx="2080829" cy="2079814"/>
          </a:xfrm>
          <a:custGeom>
            <a:avLst/>
            <a:gdLst/>
            <a:ahLst/>
            <a:cxnLst>
              <a:cxn ang="0">
                <a:pos x="wd2" y="hd2"/>
              </a:cxn>
              <a:cxn ang="5400000">
                <a:pos x="wd2" y="hd2"/>
              </a:cxn>
              <a:cxn ang="10800000">
                <a:pos x="wd2" y="hd2"/>
              </a:cxn>
              <a:cxn ang="16200000">
                <a:pos x="wd2" y="hd2"/>
              </a:cxn>
            </a:cxnLst>
            <a:rect l="0" t="0" r="r" b="b"/>
            <a:pathLst>
              <a:path w="19752" h="19775" extrusionOk="0">
                <a:moveTo>
                  <a:pt x="16858" y="2900"/>
                </a:moveTo>
                <a:cubicBezTo>
                  <a:pt x="12998" y="-966"/>
                  <a:pt x="6741" y="-966"/>
                  <a:pt x="2881" y="2900"/>
                </a:cubicBezTo>
                <a:cubicBezTo>
                  <a:pt x="-445" y="6231"/>
                  <a:pt x="-883" y="11338"/>
                  <a:pt x="1523" y="15162"/>
                </a:cubicBezTo>
                <a:lnTo>
                  <a:pt x="1532" y="18469"/>
                </a:lnTo>
                <a:lnTo>
                  <a:pt x="4860" y="18390"/>
                </a:lnTo>
                <a:cubicBezTo>
                  <a:pt x="8650" y="20634"/>
                  <a:pt x="13601" y="20161"/>
                  <a:pt x="16858" y="16899"/>
                </a:cubicBezTo>
                <a:cubicBezTo>
                  <a:pt x="20717" y="13033"/>
                  <a:pt x="20717" y="6765"/>
                  <a:pt x="16858" y="2900"/>
                </a:cubicBezTo>
                <a:close/>
              </a:path>
            </a:pathLst>
          </a:custGeom>
          <a:solidFill>
            <a:schemeClr val="accent1"/>
          </a:solidFill>
          <a:ln w="12700" cap="flat">
            <a:noFill/>
            <a:miter lim="400000"/>
          </a:ln>
          <a:effectLst/>
        </p:spPr>
        <p:txBody>
          <a:bodyPr wrap="square" lIns="0" tIns="0" rIns="0" bIns="0" numCol="1" anchor="ctr">
            <a:noAutofit/>
          </a:bodyPr>
          <a:lstStyle/>
          <a:p>
            <a:pPr lvl="0"/>
            <a:endParaRPr/>
          </a:p>
        </p:txBody>
      </p:sp>
      <p:sp>
        <p:nvSpPr>
          <p:cNvPr id="68" name="Shape 527">
            <a:extLst>
              <a:ext uri="{FF2B5EF4-FFF2-40B4-BE49-F238E27FC236}">
                <a16:creationId xmlns:a16="http://schemas.microsoft.com/office/drawing/2014/main" id="{0F9B3C47-B572-F941-9599-F3AB6EAB43B5}"/>
              </a:ext>
            </a:extLst>
          </p:cNvPr>
          <p:cNvSpPr/>
          <p:nvPr/>
        </p:nvSpPr>
        <p:spPr>
          <a:xfrm>
            <a:off x="8836525" y="8708537"/>
            <a:ext cx="2299561" cy="208222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7222" y="0"/>
                  <a:pt x="11821" y="0"/>
                </a:cubicBezTo>
                <a:cubicBezTo>
                  <a:pt x="7167" y="0"/>
                  <a:pt x="3293" y="3601"/>
                  <a:pt x="2304" y="8410"/>
                </a:cubicBezTo>
                <a:lnTo>
                  <a:pt x="0" y="10969"/>
                </a:lnTo>
                <a:lnTo>
                  <a:pt x="2384" y="13480"/>
                </a:lnTo>
                <a:cubicBezTo>
                  <a:pt x="3468" y="18139"/>
                  <a:pt x="7263" y="21600"/>
                  <a:pt x="11821" y="21600"/>
                </a:cubicBezTo>
                <a:cubicBezTo>
                  <a:pt x="17222" y="21600"/>
                  <a:pt x="21600" y="16765"/>
                  <a:pt x="21600" y="10800"/>
                </a:cubicBezTo>
                <a:close/>
              </a:path>
            </a:pathLst>
          </a:custGeom>
          <a:solidFill>
            <a:schemeClr val="tx2"/>
          </a:solidFill>
          <a:ln w="12700" cap="flat">
            <a:noFill/>
            <a:miter lim="400000"/>
          </a:ln>
          <a:effectLst/>
        </p:spPr>
        <p:txBody>
          <a:bodyPr wrap="square" lIns="0" tIns="0" rIns="0" bIns="0" numCol="1" anchor="ctr">
            <a:noAutofit/>
          </a:bodyPr>
          <a:lstStyle/>
          <a:p>
            <a:pPr lvl="0"/>
            <a:endParaRPr/>
          </a:p>
        </p:txBody>
      </p:sp>
      <p:sp>
        <p:nvSpPr>
          <p:cNvPr id="69" name="Shape 530">
            <a:extLst>
              <a:ext uri="{FF2B5EF4-FFF2-40B4-BE49-F238E27FC236}">
                <a16:creationId xmlns:a16="http://schemas.microsoft.com/office/drawing/2014/main" id="{E052202F-51ED-F143-9833-28835698C3CB}"/>
              </a:ext>
            </a:extLst>
          </p:cNvPr>
          <p:cNvSpPr/>
          <p:nvPr/>
        </p:nvSpPr>
        <p:spPr>
          <a:xfrm>
            <a:off x="1998012" y="5785910"/>
            <a:ext cx="2079814" cy="2080828"/>
          </a:xfrm>
          <a:custGeom>
            <a:avLst/>
            <a:gdLst/>
            <a:ahLst/>
            <a:cxnLst>
              <a:cxn ang="0">
                <a:pos x="wd2" y="hd2"/>
              </a:cxn>
              <a:cxn ang="5400000">
                <a:pos x="wd2" y="hd2"/>
              </a:cxn>
              <a:cxn ang="10800000">
                <a:pos x="wd2" y="hd2"/>
              </a:cxn>
              <a:cxn ang="16200000">
                <a:pos x="wd2" y="hd2"/>
              </a:cxn>
            </a:cxnLst>
            <a:rect l="0" t="0" r="r" b="b"/>
            <a:pathLst>
              <a:path w="19775" h="19752" extrusionOk="0">
                <a:moveTo>
                  <a:pt x="2900" y="2894"/>
                </a:moveTo>
                <a:cubicBezTo>
                  <a:pt x="-966" y="6754"/>
                  <a:pt x="-966" y="13011"/>
                  <a:pt x="2900" y="16871"/>
                </a:cubicBezTo>
                <a:cubicBezTo>
                  <a:pt x="6231" y="20197"/>
                  <a:pt x="11338" y="20635"/>
                  <a:pt x="15162" y="18229"/>
                </a:cubicBezTo>
                <a:lnTo>
                  <a:pt x="18469" y="18220"/>
                </a:lnTo>
                <a:lnTo>
                  <a:pt x="18390" y="14892"/>
                </a:lnTo>
                <a:cubicBezTo>
                  <a:pt x="20634" y="11102"/>
                  <a:pt x="20161" y="6151"/>
                  <a:pt x="16899" y="2894"/>
                </a:cubicBezTo>
                <a:cubicBezTo>
                  <a:pt x="13033" y="-965"/>
                  <a:pt x="6765" y="-965"/>
                  <a:pt x="2900" y="2894"/>
                </a:cubicBezTo>
                <a:close/>
              </a:path>
            </a:pathLst>
          </a:custGeom>
          <a:solidFill>
            <a:schemeClr val="accent1"/>
          </a:solidFill>
          <a:ln w="12700" cap="flat">
            <a:noFill/>
            <a:miter lim="400000"/>
          </a:ln>
          <a:effectLst/>
        </p:spPr>
        <p:txBody>
          <a:bodyPr wrap="square" lIns="0" tIns="0" rIns="0" bIns="0" numCol="1" anchor="ctr">
            <a:noAutofit/>
          </a:bodyPr>
          <a:lstStyle/>
          <a:p>
            <a:pPr lvl="0"/>
            <a:endParaRPr/>
          </a:p>
        </p:txBody>
      </p:sp>
      <p:sp>
        <p:nvSpPr>
          <p:cNvPr id="76" name="Rectangle 75">
            <a:extLst>
              <a:ext uri="{FF2B5EF4-FFF2-40B4-BE49-F238E27FC236}">
                <a16:creationId xmlns:a16="http://schemas.microsoft.com/office/drawing/2014/main" id="{42BFAE4B-3B66-DD45-B7BB-EDD5EF2ABDCE}"/>
              </a:ext>
            </a:extLst>
          </p:cNvPr>
          <p:cNvSpPr/>
          <p:nvPr/>
        </p:nvSpPr>
        <p:spPr>
          <a:xfrm>
            <a:off x="13604216" y="5114384"/>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66A13ED-FD62-F04E-82C8-0A3609AF1E80}"/>
              </a:ext>
            </a:extLst>
          </p:cNvPr>
          <p:cNvSpPr/>
          <p:nvPr/>
        </p:nvSpPr>
        <p:spPr>
          <a:xfrm>
            <a:off x="13604216" y="6991152"/>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49A8FCD-1658-9C4A-A075-C2C514AFB480}"/>
              </a:ext>
            </a:extLst>
          </p:cNvPr>
          <p:cNvSpPr/>
          <p:nvPr/>
        </p:nvSpPr>
        <p:spPr>
          <a:xfrm>
            <a:off x="13604216" y="8981809"/>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BF306BA-666A-9F4A-AB0A-0E8CAD3EA73F}"/>
              </a:ext>
            </a:extLst>
          </p:cNvPr>
          <p:cNvSpPr/>
          <p:nvPr/>
        </p:nvSpPr>
        <p:spPr>
          <a:xfrm>
            <a:off x="13604216" y="10906467"/>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CF065D9-65A7-484D-B114-B29BB27D8C48}"/>
              </a:ext>
            </a:extLst>
          </p:cNvPr>
          <p:cNvSpPr txBox="1"/>
          <p:nvPr/>
        </p:nvSpPr>
        <p:spPr>
          <a:xfrm>
            <a:off x="14452159" y="4662164"/>
            <a:ext cx="824916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87" name="TextBox 86">
            <a:extLst>
              <a:ext uri="{FF2B5EF4-FFF2-40B4-BE49-F238E27FC236}">
                <a16:creationId xmlns:a16="http://schemas.microsoft.com/office/drawing/2014/main" id="{C8E0405D-825D-1E43-B3C3-368A3CC22A86}"/>
              </a:ext>
            </a:extLst>
          </p:cNvPr>
          <p:cNvSpPr txBox="1"/>
          <p:nvPr/>
        </p:nvSpPr>
        <p:spPr>
          <a:xfrm>
            <a:off x="14452159" y="6582036"/>
            <a:ext cx="824916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88" name="TextBox 87">
            <a:extLst>
              <a:ext uri="{FF2B5EF4-FFF2-40B4-BE49-F238E27FC236}">
                <a16:creationId xmlns:a16="http://schemas.microsoft.com/office/drawing/2014/main" id="{B6F42873-D487-C441-8A51-2D4F62535187}"/>
              </a:ext>
            </a:extLst>
          </p:cNvPr>
          <p:cNvSpPr txBox="1"/>
          <p:nvPr/>
        </p:nvSpPr>
        <p:spPr>
          <a:xfrm>
            <a:off x="14452159" y="8504411"/>
            <a:ext cx="824916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sp>
        <p:nvSpPr>
          <p:cNvPr id="89" name="TextBox 88">
            <a:extLst>
              <a:ext uri="{FF2B5EF4-FFF2-40B4-BE49-F238E27FC236}">
                <a16:creationId xmlns:a16="http://schemas.microsoft.com/office/drawing/2014/main" id="{EC437F56-16E4-DF44-8884-3B979E7AD799}"/>
              </a:ext>
            </a:extLst>
          </p:cNvPr>
          <p:cNvSpPr txBox="1"/>
          <p:nvPr/>
        </p:nvSpPr>
        <p:spPr>
          <a:xfrm>
            <a:off x="14452159" y="10426786"/>
            <a:ext cx="824916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a:t>
            </a:r>
          </a:p>
        </p:txBody>
      </p:sp>
      <p:grpSp>
        <p:nvGrpSpPr>
          <p:cNvPr id="90" name="Group 89">
            <a:extLst>
              <a:ext uri="{FF2B5EF4-FFF2-40B4-BE49-F238E27FC236}">
                <a16:creationId xmlns:a16="http://schemas.microsoft.com/office/drawing/2014/main" id="{6CCF5FC3-9A61-DE40-85F7-4C9E43156E98}"/>
              </a:ext>
            </a:extLst>
          </p:cNvPr>
          <p:cNvGrpSpPr/>
          <p:nvPr/>
        </p:nvGrpSpPr>
        <p:grpSpPr>
          <a:xfrm>
            <a:off x="2498864" y="6318946"/>
            <a:ext cx="1078109" cy="1078108"/>
            <a:chOff x="5123329" y="2255652"/>
            <a:chExt cx="1078109" cy="1078108"/>
          </a:xfrm>
        </p:grpSpPr>
        <p:sp>
          <p:nvSpPr>
            <p:cNvPr id="91" name="Freeform 90">
              <a:extLst>
                <a:ext uri="{FF2B5EF4-FFF2-40B4-BE49-F238E27FC236}">
                  <a16:creationId xmlns:a16="http://schemas.microsoft.com/office/drawing/2014/main" id="{A7C25957-0472-9945-9443-664A553510B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C7AF0D67-6C0A-684B-ADB7-F5A101B65CA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 name="Freeform 92">
              <a:extLst>
                <a:ext uri="{FF2B5EF4-FFF2-40B4-BE49-F238E27FC236}">
                  <a16:creationId xmlns:a16="http://schemas.microsoft.com/office/drawing/2014/main" id="{BAC0C11F-698F-6140-BF66-D00445F62CC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4" name="Group 93">
            <a:extLst>
              <a:ext uri="{FF2B5EF4-FFF2-40B4-BE49-F238E27FC236}">
                <a16:creationId xmlns:a16="http://schemas.microsoft.com/office/drawing/2014/main" id="{D9367D65-FA87-4D44-A3AC-734CCD81A269}"/>
              </a:ext>
            </a:extLst>
          </p:cNvPr>
          <p:cNvGrpSpPr/>
          <p:nvPr/>
        </p:nvGrpSpPr>
        <p:grpSpPr>
          <a:xfrm>
            <a:off x="8413482" y="6351375"/>
            <a:ext cx="977035" cy="977035"/>
            <a:chOff x="5216916" y="8769225"/>
            <a:chExt cx="977035" cy="977035"/>
          </a:xfrm>
        </p:grpSpPr>
        <p:sp>
          <p:nvSpPr>
            <p:cNvPr id="95" name="Freeform 94">
              <a:extLst>
                <a:ext uri="{FF2B5EF4-FFF2-40B4-BE49-F238E27FC236}">
                  <a16:creationId xmlns:a16="http://schemas.microsoft.com/office/drawing/2014/main" id="{6ED95710-5D34-8B4A-955F-397DF3807431}"/>
                </a:ext>
              </a:extLst>
            </p:cNvPr>
            <p:cNvSpPr>
              <a:spLocks noChangeArrowheads="1"/>
            </p:cNvSpPr>
            <p:nvPr/>
          </p:nvSpPr>
          <p:spPr bwMode="auto">
            <a:xfrm>
              <a:off x="5216916" y="8769225"/>
              <a:ext cx="977035" cy="977035"/>
            </a:xfrm>
            <a:custGeom>
              <a:avLst/>
              <a:gdLst>
                <a:gd name="T0" fmla="*/ 346000 w 1152"/>
                <a:gd name="T1" fmla="*/ 230187 h 1152"/>
                <a:gd name="T2" fmla="*/ 321183 w 1152"/>
                <a:gd name="T3" fmla="*/ 275865 h 1152"/>
                <a:gd name="T4" fmla="*/ 346000 w 1152"/>
                <a:gd name="T5" fmla="*/ 325499 h 1152"/>
                <a:gd name="T6" fmla="*/ 288813 w 1152"/>
                <a:gd name="T7" fmla="*/ 321183 h 1152"/>
                <a:gd name="T8" fmla="*/ 239179 w 1152"/>
                <a:gd name="T9" fmla="*/ 336649 h 1152"/>
                <a:gd name="T10" fmla="*/ 221915 w 1152"/>
                <a:gd name="T11" fmla="*/ 389880 h 1152"/>
                <a:gd name="T12" fmla="*/ 184509 w 1152"/>
                <a:gd name="T13" fmla="*/ 345641 h 1152"/>
                <a:gd name="T14" fmla="*/ 138472 w 1152"/>
                <a:gd name="T15" fmla="*/ 321183 h 1152"/>
                <a:gd name="T16" fmla="*/ 88478 w 1152"/>
                <a:gd name="T17" fmla="*/ 345641 h 1152"/>
                <a:gd name="T18" fmla="*/ 92794 w 1152"/>
                <a:gd name="T19" fmla="*/ 288813 h 1152"/>
                <a:gd name="T20" fmla="*/ 78048 w 1152"/>
                <a:gd name="T21" fmla="*/ 239179 h 1152"/>
                <a:gd name="T22" fmla="*/ 24457 w 1152"/>
                <a:gd name="T23" fmla="*/ 221555 h 1152"/>
                <a:gd name="T24" fmla="*/ 68337 w 1152"/>
                <a:gd name="T25" fmla="*/ 184509 h 1152"/>
                <a:gd name="T26" fmla="*/ 93154 w 1152"/>
                <a:gd name="T27" fmla="*/ 138472 h 1152"/>
                <a:gd name="T28" fmla="*/ 68337 w 1152"/>
                <a:gd name="T29" fmla="*/ 88478 h 1152"/>
                <a:gd name="T30" fmla="*/ 125164 w 1152"/>
                <a:gd name="T31" fmla="*/ 92794 h 1152"/>
                <a:gd name="T32" fmla="*/ 175158 w 1152"/>
                <a:gd name="T33" fmla="*/ 77688 h 1152"/>
                <a:gd name="T34" fmla="*/ 192782 w 1152"/>
                <a:gd name="T35" fmla="*/ 24457 h 1152"/>
                <a:gd name="T36" fmla="*/ 230187 w 1152"/>
                <a:gd name="T37" fmla="*/ 67977 h 1152"/>
                <a:gd name="T38" fmla="*/ 275865 w 1152"/>
                <a:gd name="T39" fmla="*/ 93154 h 1152"/>
                <a:gd name="T40" fmla="*/ 325499 w 1152"/>
                <a:gd name="T41" fmla="*/ 67977 h 1152"/>
                <a:gd name="T42" fmla="*/ 321183 w 1152"/>
                <a:gd name="T43" fmla="*/ 125164 h 1152"/>
                <a:gd name="T44" fmla="*/ 337008 w 1152"/>
                <a:gd name="T45" fmla="*/ 175158 h 1152"/>
                <a:gd name="T46" fmla="*/ 389880 w 1152"/>
                <a:gd name="T47" fmla="*/ 192782 h 1152"/>
                <a:gd name="T48" fmla="*/ 357869 w 1152"/>
                <a:gd name="T49" fmla="*/ 161850 h 1152"/>
                <a:gd name="T50" fmla="*/ 371896 w 1152"/>
                <a:gd name="T51" fmla="*/ 93873 h 1152"/>
                <a:gd name="T52" fmla="*/ 335929 w 1152"/>
                <a:gd name="T53" fmla="*/ 44239 h 1152"/>
                <a:gd name="T54" fmla="*/ 281979 w 1152"/>
                <a:gd name="T55" fmla="*/ 67977 h 1152"/>
                <a:gd name="T56" fmla="*/ 243495 w 1152"/>
                <a:gd name="T57" fmla="*/ 10071 h 1152"/>
                <a:gd name="T58" fmla="*/ 182711 w 1152"/>
                <a:gd name="T59" fmla="*/ 0 h 1152"/>
                <a:gd name="T60" fmla="*/ 161850 w 1152"/>
                <a:gd name="T61" fmla="*/ 56468 h 1152"/>
                <a:gd name="T62" fmla="*/ 93873 w 1152"/>
                <a:gd name="T63" fmla="*/ 42800 h 1152"/>
                <a:gd name="T64" fmla="*/ 44599 w 1152"/>
                <a:gd name="T65" fmla="*/ 78048 h 1152"/>
                <a:gd name="T66" fmla="*/ 68337 w 1152"/>
                <a:gd name="T67" fmla="*/ 132358 h 1152"/>
                <a:gd name="T68" fmla="*/ 10071 w 1152"/>
                <a:gd name="T69" fmla="*/ 170842 h 1152"/>
                <a:gd name="T70" fmla="*/ 0 w 1152"/>
                <a:gd name="T71" fmla="*/ 231266 h 1152"/>
                <a:gd name="T72" fmla="*/ 56468 w 1152"/>
                <a:gd name="T73" fmla="*/ 252487 h 1152"/>
                <a:gd name="T74" fmla="*/ 42800 w 1152"/>
                <a:gd name="T75" fmla="*/ 320823 h 1152"/>
                <a:gd name="T76" fmla="*/ 78408 w 1152"/>
                <a:gd name="T77" fmla="*/ 370098 h 1152"/>
                <a:gd name="T78" fmla="*/ 132717 w 1152"/>
                <a:gd name="T79" fmla="*/ 345641 h 1152"/>
                <a:gd name="T80" fmla="*/ 170842 w 1152"/>
                <a:gd name="T81" fmla="*/ 404266 h 1152"/>
                <a:gd name="T82" fmla="*/ 231266 w 1152"/>
                <a:gd name="T83" fmla="*/ 413977 h 1152"/>
                <a:gd name="T84" fmla="*/ 252487 w 1152"/>
                <a:gd name="T85" fmla="*/ 357869 h 1152"/>
                <a:gd name="T86" fmla="*/ 320823 w 1152"/>
                <a:gd name="T87" fmla="*/ 371896 h 1152"/>
                <a:gd name="T88" fmla="*/ 370458 w 1152"/>
                <a:gd name="T89" fmla="*/ 335570 h 1152"/>
                <a:gd name="T90" fmla="*/ 346000 w 1152"/>
                <a:gd name="T91" fmla="*/ 281620 h 1152"/>
                <a:gd name="T92" fmla="*/ 404626 w 1152"/>
                <a:gd name="T93" fmla="*/ 243495 h 1152"/>
                <a:gd name="T94" fmla="*/ 413977 w 1152"/>
                <a:gd name="T95" fmla="*/ 182711 h 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52" h="1152">
                  <a:moveTo>
                    <a:pt x="1084" y="616"/>
                  </a:moveTo>
                  <a:lnTo>
                    <a:pt x="962" y="640"/>
                  </a:lnTo>
                  <a:cubicBezTo>
                    <a:pt x="950" y="643"/>
                    <a:pt x="939" y="652"/>
                    <a:pt x="937" y="665"/>
                  </a:cubicBezTo>
                  <a:cubicBezTo>
                    <a:pt x="927" y="701"/>
                    <a:pt x="913" y="734"/>
                    <a:pt x="893" y="767"/>
                  </a:cubicBezTo>
                  <a:cubicBezTo>
                    <a:pt x="886" y="779"/>
                    <a:pt x="888" y="792"/>
                    <a:pt x="893" y="803"/>
                  </a:cubicBezTo>
                  <a:lnTo>
                    <a:pt x="962" y="905"/>
                  </a:lnTo>
                  <a:lnTo>
                    <a:pt x="905" y="961"/>
                  </a:lnTo>
                  <a:lnTo>
                    <a:pt x="803" y="893"/>
                  </a:lnTo>
                  <a:cubicBezTo>
                    <a:pt x="792" y="887"/>
                    <a:pt x="779" y="885"/>
                    <a:pt x="767" y="893"/>
                  </a:cubicBezTo>
                  <a:cubicBezTo>
                    <a:pt x="735" y="912"/>
                    <a:pt x="701" y="927"/>
                    <a:pt x="665" y="936"/>
                  </a:cubicBezTo>
                  <a:cubicBezTo>
                    <a:pt x="652" y="939"/>
                    <a:pt x="643" y="949"/>
                    <a:pt x="640" y="961"/>
                  </a:cubicBezTo>
                  <a:lnTo>
                    <a:pt x="617" y="1084"/>
                  </a:lnTo>
                  <a:lnTo>
                    <a:pt x="536" y="1084"/>
                  </a:lnTo>
                  <a:lnTo>
                    <a:pt x="513" y="961"/>
                  </a:lnTo>
                  <a:cubicBezTo>
                    <a:pt x="510" y="949"/>
                    <a:pt x="499" y="939"/>
                    <a:pt x="487" y="936"/>
                  </a:cubicBezTo>
                  <a:cubicBezTo>
                    <a:pt x="450" y="927"/>
                    <a:pt x="417" y="912"/>
                    <a:pt x="385" y="893"/>
                  </a:cubicBezTo>
                  <a:cubicBezTo>
                    <a:pt x="373" y="885"/>
                    <a:pt x="359" y="887"/>
                    <a:pt x="348" y="893"/>
                  </a:cubicBezTo>
                  <a:lnTo>
                    <a:pt x="246" y="961"/>
                  </a:lnTo>
                  <a:lnTo>
                    <a:pt x="190" y="905"/>
                  </a:lnTo>
                  <a:lnTo>
                    <a:pt x="258" y="803"/>
                  </a:lnTo>
                  <a:cubicBezTo>
                    <a:pt x="266" y="792"/>
                    <a:pt x="266" y="779"/>
                    <a:pt x="259" y="767"/>
                  </a:cubicBezTo>
                  <a:cubicBezTo>
                    <a:pt x="240" y="734"/>
                    <a:pt x="226" y="701"/>
                    <a:pt x="217" y="665"/>
                  </a:cubicBezTo>
                  <a:cubicBezTo>
                    <a:pt x="214" y="652"/>
                    <a:pt x="203" y="643"/>
                    <a:pt x="190" y="640"/>
                  </a:cubicBezTo>
                  <a:lnTo>
                    <a:pt x="68" y="616"/>
                  </a:lnTo>
                  <a:lnTo>
                    <a:pt x="68" y="536"/>
                  </a:lnTo>
                  <a:lnTo>
                    <a:pt x="190" y="513"/>
                  </a:lnTo>
                  <a:cubicBezTo>
                    <a:pt x="203" y="509"/>
                    <a:pt x="214" y="499"/>
                    <a:pt x="217" y="487"/>
                  </a:cubicBezTo>
                  <a:cubicBezTo>
                    <a:pt x="226" y="450"/>
                    <a:pt x="240" y="416"/>
                    <a:pt x="259" y="385"/>
                  </a:cubicBezTo>
                  <a:cubicBezTo>
                    <a:pt x="266" y="373"/>
                    <a:pt x="266" y="359"/>
                    <a:pt x="258" y="348"/>
                  </a:cubicBezTo>
                  <a:lnTo>
                    <a:pt x="190" y="246"/>
                  </a:lnTo>
                  <a:lnTo>
                    <a:pt x="246" y="189"/>
                  </a:lnTo>
                  <a:lnTo>
                    <a:pt x="348" y="258"/>
                  </a:lnTo>
                  <a:cubicBezTo>
                    <a:pt x="359" y="265"/>
                    <a:pt x="373" y="265"/>
                    <a:pt x="385" y="259"/>
                  </a:cubicBezTo>
                  <a:cubicBezTo>
                    <a:pt x="417" y="240"/>
                    <a:pt x="450" y="225"/>
                    <a:pt x="487" y="216"/>
                  </a:cubicBezTo>
                  <a:cubicBezTo>
                    <a:pt x="499" y="213"/>
                    <a:pt x="510" y="203"/>
                    <a:pt x="513" y="189"/>
                  </a:cubicBezTo>
                  <a:lnTo>
                    <a:pt x="536" y="68"/>
                  </a:lnTo>
                  <a:lnTo>
                    <a:pt x="617" y="68"/>
                  </a:lnTo>
                  <a:lnTo>
                    <a:pt x="640" y="189"/>
                  </a:lnTo>
                  <a:cubicBezTo>
                    <a:pt x="643" y="203"/>
                    <a:pt x="652" y="213"/>
                    <a:pt x="665" y="216"/>
                  </a:cubicBezTo>
                  <a:cubicBezTo>
                    <a:pt x="701" y="225"/>
                    <a:pt x="735" y="240"/>
                    <a:pt x="767" y="259"/>
                  </a:cubicBezTo>
                  <a:cubicBezTo>
                    <a:pt x="779" y="265"/>
                    <a:pt x="792" y="265"/>
                    <a:pt x="803" y="258"/>
                  </a:cubicBezTo>
                  <a:lnTo>
                    <a:pt x="905" y="189"/>
                  </a:lnTo>
                  <a:lnTo>
                    <a:pt x="962" y="246"/>
                  </a:lnTo>
                  <a:lnTo>
                    <a:pt x="893" y="348"/>
                  </a:lnTo>
                  <a:cubicBezTo>
                    <a:pt x="888" y="359"/>
                    <a:pt x="886" y="373"/>
                    <a:pt x="893" y="385"/>
                  </a:cubicBezTo>
                  <a:cubicBezTo>
                    <a:pt x="913" y="416"/>
                    <a:pt x="927" y="450"/>
                    <a:pt x="937" y="487"/>
                  </a:cubicBezTo>
                  <a:cubicBezTo>
                    <a:pt x="939" y="499"/>
                    <a:pt x="950" y="509"/>
                    <a:pt x="962" y="513"/>
                  </a:cubicBezTo>
                  <a:lnTo>
                    <a:pt x="1084" y="536"/>
                  </a:lnTo>
                  <a:lnTo>
                    <a:pt x="1084" y="616"/>
                  </a:lnTo>
                  <a:close/>
                  <a:moveTo>
                    <a:pt x="1125" y="475"/>
                  </a:moveTo>
                  <a:lnTo>
                    <a:pt x="995" y="450"/>
                  </a:lnTo>
                  <a:cubicBezTo>
                    <a:pt x="987" y="422"/>
                    <a:pt x="976" y="394"/>
                    <a:pt x="962" y="368"/>
                  </a:cubicBezTo>
                  <a:lnTo>
                    <a:pt x="1034" y="261"/>
                  </a:lnTo>
                  <a:cubicBezTo>
                    <a:pt x="1043" y="247"/>
                    <a:pt x="1040" y="229"/>
                    <a:pt x="1030" y="217"/>
                  </a:cubicBezTo>
                  <a:lnTo>
                    <a:pt x="934" y="123"/>
                  </a:lnTo>
                  <a:cubicBezTo>
                    <a:pt x="923" y="111"/>
                    <a:pt x="905" y="110"/>
                    <a:pt x="892" y="119"/>
                  </a:cubicBezTo>
                  <a:lnTo>
                    <a:pt x="784" y="189"/>
                  </a:lnTo>
                  <a:cubicBezTo>
                    <a:pt x="757" y="176"/>
                    <a:pt x="731" y="164"/>
                    <a:pt x="702" y="157"/>
                  </a:cubicBezTo>
                  <a:lnTo>
                    <a:pt x="677" y="28"/>
                  </a:lnTo>
                  <a:cubicBezTo>
                    <a:pt x="674" y="12"/>
                    <a:pt x="659" y="0"/>
                    <a:pt x="643" y="0"/>
                  </a:cubicBezTo>
                  <a:lnTo>
                    <a:pt x="508" y="0"/>
                  </a:lnTo>
                  <a:cubicBezTo>
                    <a:pt x="492" y="0"/>
                    <a:pt x="479" y="12"/>
                    <a:pt x="475" y="28"/>
                  </a:cubicBezTo>
                  <a:lnTo>
                    <a:pt x="450" y="157"/>
                  </a:lnTo>
                  <a:cubicBezTo>
                    <a:pt x="422" y="164"/>
                    <a:pt x="394" y="176"/>
                    <a:pt x="369" y="189"/>
                  </a:cubicBezTo>
                  <a:lnTo>
                    <a:pt x="261" y="119"/>
                  </a:lnTo>
                  <a:cubicBezTo>
                    <a:pt x="248" y="110"/>
                    <a:pt x="230" y="111"/>
                    <a:pt x="218" y="123"/>
                  </a:cubicBezTo>
                  <a:lnTo>
                    <a:pt x="124" y="217"/>
                  </a:lnTo>
                  <a:cubicBezTo>
                    <a:pt x="112" y="229"/>
                    <a:pt x="110" y="247"/>
                    <a:pt x="119" y="261"/>
                  </a:cubicBezTo>
                  <a:lnTo>
                    <a:pt x="190" y="368"/>
                  </a:lnTo>
                  <a:cubicBezTo>
                    <a:pt x="177" y="394"/>
                    <a:pt x="165" y="422"/>
                    <a:pt x="157" y="450"/>
                  </a:cubicBezTo>
                  <a:lnTo>
                    <a:pt x="28" y="475"/>
                  </a:lnTo>
                  <a:cubicBezTo>
                    <a:pt x="12" y="478"/>
                    <a:pt x="0" y="492"/>
                    <a:pt x="0" y="508"/>
                  </a:cubicBezTo>
                  <a:lnTo>
                    <a:pt x="0" y="643"/>
                  </a:lnTo>
                  <a:cubicBezTo>
                    <a:pt x="0" y="659"/>
                    <a:pt x="12" y="673"/>
                    <a:pt x="28" y="677"/>
                  </a:cubicBezTo>
                  <a:lnTo>
                    <a:pt x="157" y="702"/>
                  </a:lnTo>
                  <a:cubicBezTo>
                    <a:pt x="165" y="730"/>
                    <a:pt x="177" y="757"/>
                    <a:pt x="190" y="783"/>
                  </a:cubicBezTo>
                  <a:lnTo>
                    <a:pt x="119" y="892"/>
                  </a:lnTo>
                  <a:cubicBezTo>
                    <a:pt x="110" y="905"/>
                    <a:pt x="112" y="923"/>
                    <a:pt x="124" y="933"/>
                  </a:cubicBezTo>
                  <a:lnTo>
                    <a:pt x="218" y="1029"/>
                  </a:lnTo>
                  <a:cubicBezTo>
                    <a:pt x="230" y="1039"/>
                    <a:pt x="248" y="1042"/>
                    <a:pt x="261" y="1034"/>
                  </a:cubicBezTo>
                  <a:lnTo>
                    <a:pt x="369" y="961"/>
                  </a:lnTo>
                  <a:cubicBezTo>
                    <a:pt x="394" y="976"/>
                    <a:pt x="422" y="986"/>
                    <a:pt x="450" y="995"/>
                  </a:cubicBezTo>
                  <a:lnTo>
                    <a:pt x="475" y="1124"/>
                  </a:lnTo>
                  <a:cubicBezTo>
                    <a:pt x="479" y="1140"/>
                    <a:pt x="492" y="1151"/>
                    <a:pt x="508" y="1151"/>
                  </a:cubicBezTo>
                  <a:lnTo>
                    <a:pt x="643" y="1151"/>
                  </a:lnTo>
                  <a:cubicBezTo>
                    <a:pt x="659" y="1151"/>
                    <a:pt x="674" y="1140"/>
                    <a:pt x="677" y="1124"/>
                  </a:cubicBezTo>
                  <a:lnTo>
                    <a:pt x="702" y="995"/>
                  </a:lnTo>
                  <a:cubicBezTo>
                    <a:pt x="731" y="986"/>
                    <a:pt x="757" y="976"/>
                    <a:pt x="784" y="961"/>
                  </a:cubicBezTo>
                  <a:lnTo>
                    <a:pt x="892" y="1034"/>
                  </a:lnTo>
                  <a:cubicBezTo>
                    <a:pt x="905" y="1042"/>
                    <a:pt x="923" y="1039"/>
                    <a:pt x="934" y="1029"/>
                  </a:cubicBezTo>
                  <a:lnTo>
                    <a:pt x="1030" y="933"/>
                  </a:lnTo>
                  <a:cubicBezTo>
                    <a:pt x="1040" y="923"/>
                    <a:pt x="1043" y="905"/>
                    <a:pt x="1034" y="892"/>
                  </a:cubicBezTo>
                  <a:lnTo>
                    <a:pt x="962" y="783"/>
                  </a:lnTo>
                  <a:cubicBezTo>
                    <a:pt x="976" y="757"/>
                    <a:pt x="987" y="730"/>
                    <a:pt x="995" y="702"/>
                  </a:cubicBezTo>
                  <a:lnTo>
                    <a:pt x="1125" y="677"/>
                  </a:lnTo>
                  <a:cubicBezTo>
                    <a:pt x="1141" y="673"/>
                    <a:pt x="1151" y="659"/>
                    <a:pt x="1151" y="643"/>
                  </a:cubicBezTo>
                  <a:lnTo>
                    <a:pt x="1151" y="508"/>
                  </a:lnTo>
                  <a:cubicBezTo>
                    <a:pt x="1151" y="492"/>
                    <a:pt x="1141" y="478"/>
                    <a:pt x="1125" y="475"/>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6" name="Freeform 95">
              <a:extLst>
                <a:ext uri="{FF2B5EF4-FFF2-40B4-BE49-F238E27FC236}">
                  <a16:creationId xmlns:a16="http://schemas.microsoft.com/office/drawing/2014/main" id="{BB5052B9-7CCA-3940-ACFF-123CF035AFD6}"/>
                </a:ext>
              </a:extLst>
            </p:cNvPr>
            <p:cNvSpPr>
              <a:spLocks noChangeArrowheads="1"/>
            </p:cNvSpPr>
            <p:nvPr/>
          </p:nvSpPr>
          <p:spPr bwMode="auto">
            <a:xfrm>
              <a:off x="5449009" y="9001318"/>
              <a:ext cx="516594" cy="516594"/>
            </a:xfrm>
            <a:custGeom>
              <a:avLst/>
              <a:gdLst>
                <a:gd name="T0" fmla="*/ 109177 w 608"/>
                <a:gd name="T1" fmla="*/ 193853 h 608"/>
                <a:gd name="T2" fmla="*/ 109177 w 608"/>
                <a:gd name="T3" fmla="*/ 193853 h 608"/>
                <a:gd name="T4" fmla="*/ 24141 w 608"/>
                <a:gd name="T5" fmla="*/ 109177 h 608"/>
                <a:gd name="T6" fmla="*/ 24141 w 608"/>
                <a:gd name="T7" fmla="*/ 109177 h 608"/>
                <a:gd name="T8" fmla="*/ 109177 w 608"/>
                <a:gd name="T9" fmla="*/ 23781 h 608"/>
                <a:gd name="T10" fmla="*/ 109177 w 608"/>
                <a:gd name="T11" fmla="*/ 23781 h 608"/>
                <a:gd name="T12" fmla="*/ 194213 w 608"/>
                <a:gd name="T13" fmla="*/ 109177 h 608"/>
                <a:gd name="T14" fmla="*/ 194213 w 608"/>
                <a:gd name="T15" fmla="*/ 109177 h 608"/>
                <a:gd name="T16" fmla="*/ 109177 w 608"/>
                <a:gd name="T17" fmla="*/ 193853 h 608"/>
                <a:gd name="T18" fmla="*/ 109177 w 608"/>
                <a:gd name="T19" fmla="*/ 0 h 608"/>
                <a:gd name="T20" fmla="*/ 109177 w 608"/>
                <a:gd name="T21" fmla="*/ 0 h 608"/>
                <a:gd name="T22" fmla="*/ 0 w 608"/>
                <a:gd name="T23" fmla="*/ 109177 h 608"/>
                <a:gd name="T24" fmla="*/ 0 w 608"/>
                <a:gd name="T25" fmla="*/ 109177 h 608"/>
                <a:gd name="T26" fmla="*/ 109177 w 608"/>
                <a:gd name="T27" fmla="*/ 218715 h 608"/>
                <a:gd name="T28" fmla="*/ 109177 w 608"/>
                <a:gd name="T29" fmla="*/ 218715 h 608"/>
                <a:gd name="T30" fmla="*/ 218715 w 608"/>
                <a:gd name="T31" fmla="*/ 109177 h 608"/>
                <a:gd name="T32" fmla="*/ 218715 w 608"/>
                <a:gd name="T33" fmla="*/ 109177 h 608"/>
                <a:gd name="T34" fmla="*/ 109177 w 608"/>
                <a:gd name="T35" fmla="*/ 0 h 6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8" h="608">
                  <a:moveTo>
                    <a:pt x="303" y="538"/>
                  </a:moveTo>
                  <a:lnTo>
                    <a:pt x="303" y="538"/>
                  </a:lnTo>
                  <a:cubicBezTo>
                    <a:pt x="173" y="538"/>
                    <a:pt x="67" y="433"/>
                    <a:pt x="67" y="303"/>
                  </a:cubicBezTo>
                  <a:cubicBezTo>
                    <a:pt x="67" y="172"/>
                    <a:pt x="173" y="66"/>
                    <a:pt x="303" y="66"/>
                  </a:cubicBezTo>
                  <a:cubicBezTo>
                    <a:pt x="434" y="66"/>
                    <a:pt x="539" y="172"/>
                    <a:pt x="539" y="303"/>
                  </a:cubicBezTo>
                  <a:cubicBezTo>
                    <a:pt x="539" y="433"/>
                    <a:pt x="434" y="538"/>
                    <a:pt x="303" y="538"/>
                  </a:cubicBezTo>
                  <a:close/>
                  <a:moveTo>
                    <a:pt x="303" y="0"/>
                  </a:moveTo>
                  <a:lnTo>
                    <a:pt x="303" y="0"/>
                  </a:lnTo>
                  <a:cubicBezTo>
                    <a:pt x="136" y="0"/>
                    <a:pt x="0" y="136"/>
                    <a:pt x="0" y="303"/>
                  </a:cubicBezTo>
                  <a:cubicBezTo>
                    <a:pt x="0" y="470"/>
                    <a:pt x="136" y="607"/>
                    <a:pt x="303" y="607"/>
                  </a:cubicBezTo>
                  <a:cubicBezTo>
                    <a:pt x="471" y="607"/>
                    <a:pt x="607" y="470"/>
                    <a:pt x="607" y="303"/>
                  </a:cubicBezTo>
                  <a:cubicBezTo>
                    <a:pt x="607" y="136"/>
                    <a:pt x="471" y="0"/>
                    <a:pt x="30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 name="Freeform 96">
              <a:extLst>
                <a:ext uri="{FF2B5EF4-FFF2-40B4-BE49-F238E27FC236}">
                  <a16:creationId xmlns:a16="http://schemas.microsoft.com/office/drawing/2014/main" id="{509883CD-0F13-0944-A2F6-7D2068D57F5D}"/>
                </a:ext>
              </a:extLst>
            </p:cNvPr>
            <p:cNvSpPr>
              <a:spLocks noChangeArrowheads="1"/>
            </p:cNvSpPr>
            <p:nvPr/>
          </p:nvSpPr>
          <p:spPr bwMode="auto">
            <a:xfrm>
              <a:off x="5565054" y="9117363"/>
              <a:ext cx="288246" cy="288246"/>
            </a:xfrm>
            <a:custGeom>
              <a:avLst/>
              <a:gdLst>
                <a:gd name="T0" fmla="*/ 60578 w 339"/>
                <a:gd name="T1" fmla="*/ 97358 h 339"/>
                <a:gd name="T2" fmla="*/ 60578 w 339"/>
                <a:gd name="T3" fmla="*/ 97358 h 339"/>
                <a:gd name="T4" fmla="*/ 23799 w 339"/>
                <a:gd name="T5" fmla="*/ 60939 h 339"/>
                <a:gd name="T6" fmla="*/ 23799 w 339"/>
                <a:gd name="T7" fmla="*/ 60939 h 339"/>
                <a:gd name="T8" fmla="*/ 60578 w 339"/>
                <a:gd name="T9" fmla="*/ 24159 h 339"/>
                <a:gd name="T10" fmla="*/ 60578 w 339"/>
                <a:gd name="T11" fmla="*/ 24159 h 339"/>
                <a:gd name="T12" fmla="*/ 96997 w 339"/>
                <a:gd name="T13" fmla="*/ 60939 h 339"/>
                <a:gd name="T14" fmla="*/ 96997 w 339"/>
                <a:gd name="T15" fmla="*/ 60939 h 339"/>
                <a:gd name="T16" fmla="*/ 60578 w 339"/>
                <a:gd name="T17" fmla="*/ 97358 h 339"/>
                <a:gd name="T18" fmla="*/ 60578 w 339"/>
                <a:gd name="T19" fmla="*/ 0 h 339"/>
                <a:gd name="T20" fmla="*/ 60578 w 339"/>
                <a:gd name="T21" fmla="*/ 0 h 339"/>
                <a:gd name="T22" fmla="*/ 0 w 339"/>
                <a:gd name="T23" fmla="*/ 60939 h 339"/>
                <a:gd name="T24" fmla="*/ 0 w 339"/>
                <a:gd name="T25" fmla="*/ 60939 h 339"/>
                <a:gd name="T26" fmla="*/ 60578 w 339"/>
                <a:gd name="T27" fmla="*/ 121877 h 339"/>
                <a:gd name="T28" fmla="*/ 60578 w 339"/>
                <a:gd name="T29" fmla="*/ 121877 h 339"/>
                <a:gd name="T30" fmla="*/ 121877 w 339"/>
                <a:gd name="T31" fmla="*/ 60939 h 339"/>
                <a:gd name="T32" fmla="*/ 121877 w 339"/>
                <a:gd name="T33" fmla="*/ 60939 h 339"/>
                <a:gd name="T34" fmla="*/ 60578 w 339"/>
                <a:gd name="T35" fmla="*/ 0 h 3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9" h="339">
                  <a:moveTo>
                    <a:pt x="168" y="270"/>
                  </a:moveTo>
                  <a:lnTo>
                    <a:pt x="168" y="270"/>
                  </a:lnTo>
                  <a:cubicBezTo>
                    <a:pt x="112" y="270"/>
                    <a:pt x="66" y="224"/>
                    <a:pt x="66" y="169"/>
                  </a:cubicBezTo>
                  <a:cubicBezTo>
                    <a:pt x="66" y="113"/>
                    <a:pt x="112" y="67"/>
                    <a:pt x="168" y="67"/>
                  </a:cubicBezTo>
                  <a:cubicBezTo>
                    <a:pt x="224" y="67"/>
                    <a:pt x="269" y="113"/>
                    <a:pt x="269" y="169"/>
                  </a:cubicBezTo>
                  <a:cubicBezTo>
                    <a:pt x="269" y="224"/>
                    <a:pt x="224" y="270"/>
                    <a:pt x="168" y="270"/>
                  </a:cubicBezTo>
                  <a:close/>
                  <a:moveTo>
                    <a:pt x="168" y="0"/>
                  </a:moveTo>
                  <a:lnTo>
                    <a:pt x="168" y="0"/>
                  </a:lnTo>
                  <a:cubicBezTo>
                    <a:pt x="75" y="0"/>
                    <a:pt x="0" y="75"/>
                    <a:pt x="0" y="169"/>
                  </a:cubicBezTo>
                  <a:cubicBezTo>
                    <a:pt x="0" y="262"/>
                    <a:pt x="75" y="338"/>
                    <a:pt x="168" y="338"/>
                  </a:cubicBezTo>
                  <a:cubicBezTo>
                    <a:pt x="262" y="338"/>
                    <a:pt x="338" y="262"/>
                    <a:pt x="338" y="169"/>
                  </a:cubicBezTo>
                  <a:cubicBezTo>
                    <a:pt x="338" y="75"/>
                    <a:pt x="262" y="0"/>
                    <a:pt x="168"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8" name="Freeform 97">
            <a:extLst>
              <a:ext uri="{FF2B5EF4-FFF2-40B4-BE49-F238E27FC236}">
                <a16:creationId xmlns:a16="http://schemas.microsoft.com/office/drawing/2014/main" id="{6808739F-A80F-734A-B87C-EF8B69ECDF97}"/>
              </a:ext>
            </a:extLst>
          </p:cNvPr>
          <p:cNvSpPr>
            <a:spLocks noChangeArrowheads="1"/>
          </p:cNvSpPr>
          <p:nvPr/>
        </p:nvSpPr>
        <p:spPr bwMode="auto">
          <a:xfrm>
            <a:off x="9609749" y="9215695"/>
            <a:ext cx="954577" cy="954574"/>
          </a:xfrm>
          <a:custGeom>
            <a:avLst/>
            <a:gdLst>
              <a:gd name="T0" fmla="*/ 201867 w 1125"/>
              <a:gd name="T1" fmla="*/ 202046 h 1126"/>
              <a:gd name="T2" fmla="*/ 201867 w 1125"/>
              <a:gd name="T3" fmla="*/ 202046 h 1126"/>
              <a:gd name="T4" fmla="*/ 116586 w 1125"/>
              <a:gd name="T5" fmla="*/ 116842 h 1126"/>
              <a:gd name="T6" fmla="*/ 116586 w 1125"/>
              <a:gd name="T7" fmla="*/ 116842 h 1126"/>
              <a:gd name="T8" fmla="*/ 201867 w 1125"/>
              <a:gd name="T9" fmla="*/ 31637 h 1126"/>
              <a:gd name="T10" fmla="*/ 201867 w 1125"/>
              <a:gd name="T11" fmla="*/ 31637 h 1126"/>
              <a:gd name="T12" fmla="*/ 287867 w 1125"/>
              <a:gd name="T13" fmla="*/ 116842 h 1126"/>
              <a:gd name="T14" fmla="*/ 287867 w 1125"/>
              <a:gd name="T15" fmla="*/ 116842 h 1126"/>
              <a:gd name="T16" fmla="*/ 201867 w 1125"/>
              <a:gd name="T17" fmla="*/ 202046 h 1126"/>
              <a:gd name="T18" fmla="*/ 201867 w 1125"/>
              <a:gd name="T19" fmla="*/ 359513 h 1126"/>
              <a:gd name="T20" fmla="*/ 188193 w 1125"/>
              <a:gd name="T21" fmla="*/ 345852 h 1126"/>
              <a:gd name="T22" fmla="*/ 201867 w 1125"/>
              <a:gd name="T23" fmla="*/ 289049 h 1126"/>
              <a:gd name="T24" fmla="*/ 216260 w 1125"/>
              <a:gd name="T25" fmla="*/ 345852 h 1126"/>
              <a:gd name="T26" fmla="*/ 201867 w 1125"/>
              <a:gd name="T27" fmla="*/ 359513 h 1126"/>
              <a:gd name="T28" fmla="*/ 345081 w 1125"/>
              <a:gd name="T29" fmla="*/ 261366 h 1126"/>
              <a:gd name="T30" fmla="*/ 345081 w 1125"/>
              <a:gd name="T31" fmla="*/ 261366 h 1126"/>
              <a:gd name="T32" fmla="*/ 268796 w 1125"/>
              <a:gd name="T33" fmla="*/ 213191 h 1126"/>
              <a:gd name="T34" fmla="*/ 268796 w 1125"/>
              <a:gd name="T35" fmla="*/ 213191 h 1126"/>
              <a:gd name="T36" fmla="*/ 319173 w 1125"/>
              <a:gd name="T37" fmla="*/ 116842 h 1126"/>
              <a:gd name="T38" fmla="*/ 319173 w 1125"/>
              <a:gd name="T39" fmla="*/ 116842 h 1126"/>
              <a:gd name="T40" fmla="*/ 201867 w 1125"/>
              <a:gd name="T41" fmla="*/ 0 h 1126"/>
              <a:gd name="T42" fmla="*/ 201867 w 1125"/>
              <a:gd name="T43" fmla="*/ 0 h 1126"/>
              <a:gd name="T44" fmla="*/ 85281 w 1125"/>
              <a:gd name="T45" fmla="*/ 116842 h 1126"/>
              <a:gd name="T46" fmla="*/ 85281 w 1125"/>
              <a:gd name="T47" fmla="*/ 116842 h 1126"/>
              <a:gd name="T48" fmla="*/ 136017 w 1125"/>
              <a:gd name="T49" fmla="*/ 213191 h 1126"/>
              <a:gd name="T50" fmla="*/ 136017 w 1125"/>
              <a:gd name="T51" fmla="*/ 213191 h 1126"/>
              <a:gd name="T52" fmla="*/ 59373 w 1125"/>
              <a:gd name="T53" fmla="*/ 261366 h 1126"/>
              <a:gd name="T54" fmla="*/ 59373 w 1125"/>
              <a:gd name="T55" fmla="*/ 261366 h 1126"/>
              <a:gd name="T56" fmla="*/ 0 w 1125"/>
              <a:gd name="T57" fmla="*/ 404452 h 1126"/>
              <a:gd name="T58" fmla="*/ 31665 w 1125"/>
              <a:gd name="T59" fmla="*/ 404452 h 1126"/>
              <a:gd name="T60" fmla="*/ 31665 w 1125"/>
              <a:gd name="T61" fmla="*/ 404452 h 1126"/>
              <a:gd name="T62" fmla="*/ 183515 w 1125"/>
              <a:gd name="T63" fmla="*/ 234762 h 1126"/>
              <a:gd name="T64" fmla="*/ 152929 w 1125"/>
              <a:gd name="T65" fmla="*/ 355199 h 1126"/>
              <a:gd name="T66" fmla="*/ 201867 w 1125"/>
              <a:gd name="T67" fmla="*/ 404452 h 1126"/>
              <a:gd name="T68" fmla="*/ 251524 w 1125"/>
              <a:gd name="T69" fmla="*/ 355199 h 1126"/>
              <a:gd name="T70" fmla="*/ 221298 w 1125"/>
              <a:gd name="T71" fmla="*/ 234762 h 1126"/>
              <a:gd name="T72" fmla="*/ 221298 w 1125"/>
              <a:gd name="T73" fmla="*/ 234762 h 1126"/>
              <a:gd name="T74" fmla="*/ 373148 w 1125"/>
              <a:gd name="T75" fmla="*/ 404452 h 1126"/>
              <a:gd name="T76" fmla="*/ 404453 w 1125"/>
              <a:gd name="T77" fmla="*/ 404452 h 1126"/>
              <a:gd name="T78" fmla="*/ 404453 w 1125"/>
              <a:gd name="T79" fmla="*/ 404452 h 1126"/>
              <a:gd name="T80" fmla="*/ 345081 w 1125"/>
              <a:gd name="T81" fmla="*/ 261366 h 1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25" h="1126">
                <a:moveTo>
                  <a:pt x="561" y="562"/>
                </a:moveTo>
                <a:lnTo>
                  <a:pt x="561" y="562"/>
                </a:lnTo>
                <a:cubicBezTo>
                  <a:pt x="431" y="562"/>
                  <a:pt x="324" y="455"/>
                  <a:pt x="324" y="325"/>
                </a:cubicBezTo>
                <a:cubicBezTo>
                  <a:pt x="324" y="195"/>
                  <a:pt x="431" y="88"/>
                  <a:pt x="561" y="88"/>
                </a:cubicBezTo>
                <a:cubicBezTo>
                  <a:pt x="693" y="88"/>
                  <a:pt x="800" y="195"/>
                  <a:pt x="800" y="325"/>
                </a:cubicBezTo>
                <a:cubicBezTo>
                  <a:pt x="800" y="455"/>
                  <a:pt x="693" y="562"/>
                  <a:pt x="561" y="562"/>
                </a:cubicBezTo>
                <a:close/>
                <a:moveTo>
                  <a:pt x="561" y="1000"/>
                </a:moveTo>
                <a:lnTo>
                  <a:pt x="523" y="962"/>
                </a:lnTo>
                <a:lnTo>
                  <a:pt x="561" y="804"/>
                </a:lnTo>
                <a:lnTo>
                  <a:pt x="601" y="962"/>
                </a:lnTo>
                <a:lnTo>
                  <a:pt x="561" y="1000"/>
                </a:lnTo>
                <a:close/>
                <a:moveTo>
                  <a:pt x="959" y="727"/>
                </a:moveTo>
                <a:lnTo>
                  <a:pt x="959" y="727"/>
                </a:lnTo>
                <a:cubicBezTo>
                  <a:pt x="898" y="666"/>
                  <a:pt x="825" y="620"/>
                  <a:pt x="747" y="593"/>
                </a:cubicBezTo>
                <a:cubicBezTo>
                  <a:pt x="831" y="534"/>
                  <a:pt x="887" y="436"/>
                  <a:pt x="887" y="325"/>
                </a:cubicBezTo>
                <a:cubicBezTo>
                  <a:pt x="887" y="146"/>
                  <a:pt x="740" y="0"/>
                  <a:pt x="561" y="0"/>
                </a:cubicBezTo>
                <a:cubicBezTo>
                  <a:pt x="382" y="0"/>
                  <a:pt x="237" y="146"/>
                  <a:pt x="237" y="325"/>
                </a:cubicBezTo>
                <a:cubicBezTo>
                  <a:pt x="237" y="436"/>
                  <a:pt x="293" y="534"/>
                  <a:pt x="378" y="593"/>
                </a:cubicBezTo>
                <a:cubicBezTo>
                  <a:pt x="299" y="620"/>
                  <a:pt x="226" y="666"/>
                  <a:pt x="165" y="727"/>
                </a:cubicBezTo>
                <a:cubicBezTo>
                  <a:pt x="58" y="833"/>
                  <a:pt x="0" y="974"/>
                  <a:pt x="0" y="1125"/>
                </a:cubicBezTo>
                <a:lnTo>
                  <a:pt x="88" y="1125"/>
                </a:lnTo>
                <a:cubicBezTo>
                  <a:pt x="88" y="881"/>
                  <a:pt x="272" y="679"/>
                  <a:pt x="510" y="653"/>
                </a:cubicBezTo>
                <a:lnTo>
                  <a:pt x="425" y="988"/>
                </a:lnTo>
                <a:lnTo>
                  <a:pt x="561" y="1125"/>
                </a:lnTo>
                <a:lnTo>
                  <a:pt x="699" y="988"/>
                </a:lnTo>
                <a:lnTo>
                  <a:pt x="615" y="653"/>
                </a:lnTo>
                <a:cubicBezTo>
                  <a:pt x="852" y="679"/>
                  <a:pt x="1037" y="881"/>
                  <a:pt x="1037" y="1125"/>
                </a:cubicBezTo>
                <a:lnTo>
                  <a:pt x="1124" y="1125"/>
                </a:lnTo>
                <a:cubicBezTo>
                  <a:pt x="1124" y="974"/>
                  <a:pt x="1065" y="833"/>
                  <a:pt x="959" y="727"/>
                </a:cubicBezTo>
                <a:close/>
              </a:path>
            </a:pathLst>
          </a:custGeom>
          <a:solidFill>
            <a:schemeClr val="bg2"/>
          </a:solidFill>
          <a:ln>
            <a:noFill/>
          </a:ln>
          <a:effectLst/>
        </p:spPr>
        <p:txBody>
          <a:bodyPr wrap="none" anchor="ctr"/>
          <a:lstStyle/>
          <a:p>
            <a:endParaRPr lang="en-US"/>
          </a:p>
        </p:txBody>
      </p:sp>
      <p:grpSp>
        <p:nvGrpSpPr>
          <p:cNvPr id="99" name="Group 98">
            <a:extLst>
              <a:ext uri="{FF2B5EF4-FFF2-40B4-BE49-F238E27FC236}">
                <a16:creationId xmlns:a16="http://schemas.microsoft.com/office/drawing/2014/main" id="{D93D3BC6-11A2-0343-8DC2-10455FF31E9B}"/>
              </a:ext>
            </a:extLst>
          </p:cNvPr>
          <p:cNvGrpSpPr/>
          <p:nvPr/>
        </p:nvGrpSpPr>
        <p:grpSpPr>
          <a:xfrm>
            <a:off x="5419311" y="5114384"/>
            <a:ext cx="995753" cy="954577"/>
            <a:chOff x="5220658" y="11041487"/>
            <a:chExt cx="995753" cy="954577"/>
          </a:xfrm>
          <a:solidFill>
            <a:schemeClr val="bg2"/>
          </a:solidFill>
        </p:grpSpPr>
        <p:sp>
          <p:nvSpPr>
            <p:cNvPr id="100" name="Freeform 99">
              <a:extLst>
                <a:ext uri="{FF2B5EF4-FFF2-40B4-BE49-F238E27FC236}">
                  <a16:creationId xmlns:a16="http://schemas.microsoft.com/office/drawing/2014/main" id="{E162CF29-0706-E644-9CF4-94D13B4EE51E}"/>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1" name="Freeform 100">
              <a:extLst>
                <a:ext uri="{FF2B5EF4-FFF2-40B4-BE49-F238E27FC236}">
                  <a16:creationId xmlns:a16="http://schemas.microsoft.com/office/drawing/2014/main" id="{63C81340-118D-364F-9EF9-FA55D6507AC0}"/>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30100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6111255-E5E3-C246-9CED-D0914910FE3A}"/>
              </a:ext>
            </a:extLst>
          </p:cNvPr>
          <p:cNvSpPr>
            <a:spLocks noGrp="1"/>
          </p:cNvSpPr>
          <p:nvPr>
            <p:ph type="pic" sz="quarter" idx="15"/>
          </p:nvPr>
        </p:nvSpPr>
        <p:spPr/>
      </p:sp>
      <p:sp>
        <p:nvSpPr>
          <p:cNvPr id="17" name="Rectangle 16">
            <a:extLst>
              <a:ext uri="{FF2B5EF4-FFF2-40B4-BE49-F238E27FC236}">
                <a16:creationId xmlns:a16="http://schemas.microsoft.com/office/drawing/2014/main" id="{DF17B32B-8A3C-1F4F-9BCD-22ED9048BC5A}"/>
              </a:ext>
            </a:extLst>
          </p:cNvPr>
          <p:cNvSpPr/>
          <p:nvPr/>
        </p:nvSpPr>
        <p:spPr>
          <a:xfrm>
            <a:off x="1703056" y="9096199"/>
            <a:ext cx="20908472" cy="4619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6A7FAA4-9451-DD43-8D6C-518D78CDE8B4}"/>
              </a:ext>
            </a:extLst>
          </p:cNvPr>
          <p:cNvGrpSpPr/>
          <p:nvPr/>
        </p:nvGrpSpPr>
        <p:grpSpPr>
          <a:xfrm>
            <a:off x="1662686" y="1574341"/>
            <a:ext cx="7106176" cy="2214464"/>
            <a:chOff x="6564288" y="1407238"/>
            <a:chExt cx="7106176" cy="2214464"/>
          </a:xfrm>
        </p:grpSpPr>
        <p:sp>
          <p:nvSpPr>
            <p:cNvPr id="21" name="TextBox 20">
              <a:extLst>
                <a:ext uri="{FF2B5EF4-FFF2-40B4-BE49-F238E27FC236}">
                  <a16:creationId xmlns:a16="http://schemas.microsoft.com/office/drawing/2014/main" id="{46DAD572-B9A7-434C-9BF9-6EF9D3C7A9A4}"/>
                </a:ext>
              </a:extLst>
            </p:cNvPr>
            <p:cNvSpPr txBox="1"/>
            <p:nvPr/>
          </p:nvSpPr>
          <p:spPr>
            <a:xfrm>
              <a:off x="6564288" y="1867376"/>
              <a:ext cx="710617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COMMON SERVICES</a:t>
              </a:r>
            </a:p>
          </p:txBody>
        </p:sp>
        <p:sp>
          <p:nvSpPr>
            <p:cNvPr id="22" name="TextBox 21">
              <a:extLst>
                <a:ext uri="{FF2B5EF4-FFF2-40B4-BE49-F238E27FC236}">
                  <a16:creationId xmlns:a16="http://schemas.microsoft.com/office/drawing/2014/main" id="{7459BDB6-1191-6945-8F7A-93C13D0887CD}"/>
                </a:ext>
              </a:extLst>
            </p:cNvPr>
            <p:cNvSpPr txBox="1"/>
            <p:nvPr/>
          </p:nvSpPr>
          <p:spPr>
            <a:xfrm>
              <a:off x="660465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1A385717-1FB6-CE4E-9942-4506740E75C8}"/>
              </a:ext>
            </a:extLst>
          </p:cNvPr>
          <p:cNvGrpSpPr/>
          <p:nvPr/>
        </p:nvGrpSpPr>
        <p:grpSpPr>
          <a:xfrm>
            <a:off x="3068492" y="10447593"/>
            <a:ext cx="18240665" cy="1917012"/>
            <a:chOff x="3036959" y="9873617"/>
            <a:chExt cx="18240665" cy="1917012"/>
          </a:xfrm>
        </p:grpSpPr>
        <p:grpSp>
          <p:nvGrpSpPr>
            <p:cNvPr id="23" name="Group 22">
              <a:extLst>
                <a:ext uri="{FF2B5EF4-FFF2-40B4-BE49-F238E27FC236}">
                  <a16:creationId xmlns:a16="http://schemas.microsoft.com/office/drawing/2014/main" id="{2786A3AD-C5C9-1649-90F6-D1B91A1CEBE2}"/>
                </a:ext>
              </a:extLst>
            </p:cNvPr>
            <p:cNvGrpSpPr/>
            <p:nvPr/>
          </p:nvGrpSpPr>
          <p:grpSpPr>
            <a:xfrm>
              <a:off x="3036959" y="9873617"/>
              <a:ext cx="5347537" cy="1917012"/>
              <a:chOff x="3131120" y="5660647"/>
              <a:chExt cx="5347537" cy="1917012"/>
            </a:xfrm>
          </p:grpSpPr>
          <p:sp>
            <p:nvSpPr>
              <p:cNvPr id="24" name="Subtitle 2">
                <a:extLst>
                  <a:ext uri="{FF2B5EF4-FFF2-40B4-BE49-F238E27FC236}">
                    <a16:creationId xmlns:a16="http://schemas.microsoft.com/office/drawing/2014/main" id="{311B4AA6-252B-9F46-81C1-2E74A80C0277}"/>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5" name="Rectangle 24">
                <a:extLst>
                  <a:ext uri="{FF2B5EF4-FFF2-40B4-BE49-F238E27FC236}">
                    <a16:creationId xmlns:a16="http://schemas.microsoft.com/office/drawing/2014/main" id="{51542C11-2D06-6841-BBDA-757F61FBE4BD}"/>
                  </a:ext>
                </a:extLst>
              </p:cNvPr>
              <p:cNvSpPr/>
              <p:nvPr/>
            </p:nvSpPr>
            <p:spPr>
              <a:xfrm>
                <a:off x="3246369" y="5660647"/>
                <a:ext cx="4885083"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1. YOUR TITLE</a:t>
                </a:r>
                <a:endParaRPr lang="en-US" sz="5400" b="1" spc="600" dirty="0">
                  <a:solidFill>
                    <a:schemeClr val="bg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6D954989-F8D1-2A46-ACFE-30420758C782}"/>
                </a:ext>
              </a:extLst>
            </p:cNvPr>
            <p:cNvGrpSpPr/>
            <p:nvPr/>
          </p:nvGrpSpPr>
          <p:grpSpPr>
            <a:xfrm>
              <a:off x="9483523" y="9873617"/>
              <a:ext cx="5347537" cy="1917012"/>
              <a:chOff x="3131120" y="5660647"/>
              <a:chExt cx="5347537" cy="1917012"/>
            </a:xfrm>
          </p:grpSpPr>
          <p:sp>
            <p:nvSpPr>
              <p:cNvPr id="29" name="Subtitle 2">
                <a:extLst>
                  <a:ext uri="{FF2B5EF4-FFF2-40B4-BE49-F238E27FC236}">
                    <a16:creationId xmlns:a16="http://schemas.microsoft.com/office/drawing/2014/main" id="{F830E72C-F44F-474F-A660-DA111D0D4E99}"/>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2889BC56-AE83-5947-811A-C34F4972BFB4}"/>
                  </a:ext>
                </a:extLst>
              </p:cNvPr>
              <p:cNvSpPr/>
              <p:nvPr/>
            </p:nvSpPr>
            <p:spPr>
              <a:xfrm>
                <a:off x="3246369" y="5660647"/>
                <a:ext cx="4885083"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2. YOUR TITLE</a:t>
                </a:r>
                <a:endParaRPr lang="en-US" sz="5400" b="1" spc="600" dirty="0">
                  <a:solidFill>
                    <a:schemeClr val="bg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6224529A-F48A-7F40-BA93-B3A9EB7D67C3}"/>
                </a:ext>
              </a:extLst>
            </p:cNvPr>
            <p:cNvGrpSpPr/>
            <p:nvPr/>
          </p:nvGrpSpPr>
          <p:grpSpPr>
            <a:xfrm>
              <a:off x="15930087" y="9873617"/>
              <a:ext cx="5347537" cy="1917012"/>
              <a:chOff x="3131120" y="5660647"/>
              <a:chExt cx="5347537" cy="1917012"/>
            </a:xfrm>
          </p:grpSpPr>
          <p:sp>
            <p:nvSpPr>
              <p:cNvPr id="32" name="Subtitle 2">
                <a:extLst>
                  <a:ext uri="{FF2B5EF4-FFF2-40B4-BE49-F238E27FC236}">
                    <a16:creationId xmlns:a16="http://schemas.microsoft.com/office/drawing/2014/main" id="{7B7391BC-9E92-4042-9D00-6757CC2E4F2A}"/>
                  </a:ext>
                </a:extLst>
              </p:cNvPr>
              <p:cNvSpPr txBox="1">
                <a:spLocks/>
              </p:cNvSpPr>
              <p:nvPr/>
            </p:nvSpPr>
            <p:spPr>
              <a:xfrm>
                <a:off x="3131120" y="6306978"/>
                <a:ext cx="5347537"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45EA5481-A2D5-2048-B2E6-FF95B24FAD77}"/>
                  </a:ext>
                </a:extLst>
              </p:cNvPr>
              <p:cNvSpPr/>
              <p:nvPr/>
            </p:nvSpPr>
            <p:spPr>
              <a:xfrm>
                <a:off x="3246369" y="5660647"/>
                <a:ext cx="4885083"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3. YOUR TITLE</a:t>
                </a:r>
                <a:endParaRPr lang="en-US" sz="5400" b="1" spc="600" dirty="0">
                  <a:solidFill>
                    <a:schemeClr val="bg2"/>
                  </a:solidFill>
                  <a:latin typeface="Montserrat SemiBold" pitchFamily="2" charset="77"/>
                  <a:ea typeface="Montserrat" charset="0"/>
                  <a:cs typeface="Montserrat" charset="0"/>
                </a:endParaRPr>
              </a:p>
            </p:txBody>
          </p:sp>
        </p:grpSp>
      </p:grpSp>
      <p:sp>
        <p:nvSpPr>
          <p:cNvPr id="34" name="TextBox 33">
            <a:extLst>
              <a:ext uri="{FF2B5EF4-FFF2-40B4-BE49-F238E27FC236}">
                <a16:creationId xmlns:a16="http://schemas.microsoft.com/office/drawing/2014/main" id="{78A96C22-53FC-E148-A26A-F4D74F600B0D}"/>
              </a:ext>
            </a:extLst>
          </p:cNvPr>
          <p:cNvSpPr txBox="1"/>
          <p:nvPr/>
        </p:nvSpPr>
        <p:spPr>
          <a:xfrm>
            <a:off x="1662686" y="5109348"/>
            <a:ext cx="8137806"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Tree>
    <p:extLst>
      <p:ext uri="{BB962C8B-B14F-4D97-AF65-F5344CB8AC3E}">
        <p14:creationId xmlns:p14="http://schemas.microsoft.com/office/powerpoint/2010/main" val="1536162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7DAAEA9-749D-7F4F-8B1D-02A8E45E2EC6}"/>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5" y="1531260"/>
            <a:ext cx="10998631" cy="2412391"/>
            <a:chOff x="1653450" y="4864253"/>
            <a:chExt cx="10998631"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0998631"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4</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897603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F5B1CB-D290-D646-801E-7F8320FBE55F}"/>
              </a:ext>
            </a:extLst>
          </p:cNvPr>
          <p:cNvSpPr/>
          <p:nvPr/>
        </p:nvSpPr>
        <p:spPr>
          <a:xfrm>
            <a:off x="13487400" y="0"/>
            <a:ext cx="108902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379B40E-B8FD-794A-80C2-6E88852DADAA}"/>
              </a:ext>
            </a:extLst>
          </p:cNvPr>
          <p:cNvGrpSpPr/>
          <p:nvPr/>
        </p:nvGrpSpPr>
        <p:grpSpPr>
          <a:xfrm>
            <a:off x="17365248" y="2972157"/>
            <a:ext cx="5322584" cy="7771685"/>
            <a:chOff x="17226267" y="1930505"/>
            <a:chExt cx="5322584" cy="7771685"/>
          </a:xfrm>
        </p:grpSpPr>
        <p:grpSp>
          <p:nvGrpSpPr>
            <p:cNvPr id="4" name="Group 3">
              <a:extLst>
                <a:ext uri="{FF2B5EF4-FFF2-40B4-BE49-F238E27FC236}">
                  <a16:creationId xmlns:a16="http://schemas.microsoft.com/office/drawing/2014/main" id="{7F7812E2-059D-CC42-B2CE-9CC65BC4B80B}"/>
                </a:ext>
              </a:extLst>
            </p:cNvPr>
            <p:cNvGrpSpPr/>
            <p:nvPr/>
          </p:nvGrpSpPr>
          <p:grpSpPr>
            <a:xfrm>
              <a:off x="17226267" y="1930505"/>
              <a:ext cx="5322584" cy="2214464"/>
              <a:chOff x="6564289" y="1407238"/>
              <a:chExt cx="5322584"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5322584"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PORTFOLIO SHOWCASE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04658"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ECB13F4A-A9CD-8B44-A5A1-03FCEBB146B3}"/>
                </a:ext>
              </a:extLst>
            </p:cNvPr>
            <p:cNvSpPr txBox="1"/>
            <p:nvPr/>
          </p:nvSpPr>
          <p:spPr>
            <a:xfrm>
              <a:off x="17226267" y="4406958"/>
              <a:ext cx="5322584" cy="529523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grpSp>
      <p:sp>
        <p:nvSpPr>
          <p:cNvPr id="2" name="Picture Placeholder 1">
            <a:extLst>
              <a:ext uri="{FF2B5EF4-FFF2-40B4-BE49-F238E27FC236}">
                <a16:creationId xmlns:a16="http://schemas.microsoft.com/office/drawing/2014/main" id="{B91CF17A-CF8F-E740-BC42-AD614C3D8DEA}"/>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CE041698-FABD-D648-AC24-369919CA6C68}"/>
              </a:ext>
            </a:extLst>
          </p:cNvPr>
          <p:cNvSpPr>
            <a:spLocks noGrp="1"/>
          </p:cNvSpPr>
          <p:nvPr>
            <p:ph type="pic" sz="quarter" idx="16"/>
          </p:nvPr>
        </p:nvSpPr>
        <p:spPr/>
      </p:sp>
    </p:spTree>
    <p:extLst>
      <p:ext uri="{BB962C8B-B14F-4D97-AF65-F5344CB8AC3E}">
        <p14:creationId xmlns:p14="http://schemas.microsoft.com/office/powerpoint/2010/main" val="63286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76" name="TextBox 75">
            <a:extLst>
              <a:ext uri="{FF2B5EF4-FFF2-40B4-BE49-F238E27FC236}">
                <a16:creationId xmlns:a16="http://schemas.microsoft.com/office/drawing/2014/main" id="{798B6546-37FB-D04C-81B5-D87CC74BF058}"/>
              </a:ext>
            </a:extLst>
          </p:cNvPr>
          <p:cNvSpPr txBox="1"/>
          <p:nvPr/>
        </p:nvSpPr>
        <p:spPr>
          <a:xfrm>
            <a:off x="1682219" y="9070812"/>
            <a:ext cx="3501288" cy="2797754"/>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6" name="Group 5">
            <a:extLst>
              <a:ext uri="{FF2B5EF4-FFF2-40B4-BE49-F238E27FC236}">
                <a16:creationId xmlns:a16="http://schemas.microsoft.com/office/drawing/2014/main" id="{7EC2CF15-AEDB-1F41-A399-6ABAF354CC0C}"/>
              </a:ext>
            </a:extLst>
          </p:cNvPr>
          <p:cNvGrpSpPr/>
          <p:nvPr/>
        </p:nvGrpSpPr>
        <p:grpSpPr>
          <a:xfrm>
            <a:off x="2042762" y="4049418"/>
            <a:ext cx="20215926" cy="4618336"/>
            <a:chOff x="2868910" y="5303520"/>
            <a:chExt cx="18668974" cy="4264934"/>
          </a:xfrm>
        </p:grpSpPr>
        <p:grpSp>
          <p:nvGrpSpPr>
            <p:cNvPr id="5" name="Group 4">
              <a:extLst>
                <a:ext uri="{FF2B5EF4-FFF2-40B4-BE49-F238E27FC236}">
                  <a16:creationId xmlns:a16="http://schemas.microsoft.com/office/drawing/2014/main" id="{12A9326E-53B1-D948-9954-0931C658BFE2}"/>
                </a:ext>
              </a:extLst>
            </p:cNvPr>
            <p:cNvGrpSpPr/>
            <p:nvPr/>
          </p:nvGrpSpPr>
          <p:grpSpPr>
            <a:xfrm>
              <a:off x="2868910" y="5303520"/>
              <a:ext cx="18668974" cy="4264934"/>
              <a:chOff x="2802834" y="4924032"/>
              <a:chExt cx="17416834" cy="3978882"/>
            </a:xfrm>
          </p:grpSpPr>
          <p:sp>
            <p:nvSpPr>
              <p:cNvPr id="31" name="Arc 30">
                <a:extLst>
                  <a:ext uri="{FF2B5EF4-FFF2-40B4-BE49-F238E27FC236}">
                    <a16:creationId xmlns:a16="http://schemas.microsoft.com/office/drawing/2014/main" id="{15023441-BA1A-494D-8D84-1C2A4FE5C269}"/>
                  </a:ext>
                </a:extLst>
              </p:cNvPr>
              <p:cNvSpPr/>
              <p:nvPr/>
            </p:nvSpPr>
            <p:spPr>
              <a:xfrm>
                <a:off x="11431454" y="4924032"/>
                <a:ext cx="4007495" cy="2814064"/>
              </a:xfrm>
              <a:prstGeom prst="arc">
                <a:avLst>
                  <a:gd name="adj1" fmla="val 11645459"/>
                  <a:gd name="adj2" fmla="val 20790728"/>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4779E69E-AA42-5147-BFD4-B45AE2711A4A}"/>
                  </a:ext>
                </a:extLst>
              </p:cNvPr>
              <p:cNvSpPr/>
              <p:nvPr/>
            </p:nvSpPr>
            <p:spPr>
              <a:xfrm rot="10800000">
                <a:off x="7698727" y="6088850"/>
                <a:ext cx="4007495" cy="2814064"/>
              </a:xfrm>
              <a:prstGeom prst="arc">
                <a:avLst>
                  <a:gd name="adj1" fmla="val 11645459"/>
                  <a:gd name="adj2" fmla="val 20790728"/>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ACAEF357-4DAB-A84F-949A-867D6E1F33D7}"/>
                  </a:ext>
                </a:extLst>
              </p:cNvPr>
              <p:cNvSpPr/>
              <p:nvPr/>
            </p:nvSpPr>
            <p:spPr>
              <a:xfrm>
                <a:off x="3905283" y="4924032"/>
                <a:ext cx="4007495" cy="2814064"/>
              </a:xfrm>
              <a:prstGeom prst="arc">
                <a:avLst>
                  <a:gd name="adj1" fmla="val 11645459"/>
                  <a:gd name="adj2" fmla="val 20790728"/>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5A78C8DA-E6E9-8D4C-8899-093738B4502B}"/>
                  </a:ext>
                </a:extLst>
              </p:cNvPr>
              <p:cNvSpPr/>
              <p:nvPr/>
            </p:nvSpPr>
            <p:spPr>
              <a:xfrm rot="10800000">
                <a:off x="15210769" y="6088850"/>
                <a:ext cx="4007495" cy="2814064"/>
              </a:xfrm>
              <a:prstGeom prst="arc">
                <a:avLst>
                  <a:gd name="adj1" fmla="val 11645459"/>
                  <a:gd name="adj2" fmla="val 20790728"/>
                </a:avLst>
              </a:prstGeom>
              <a:ln w="381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9EC56E8B-69DB-4A46-82FE-00CEBD38E3EF}"/>
                  </a:ext>
                </a:extLst>
              </p:cNvPr>
              <p:cNvSpPr/>
              <p:nvPr/>
            </p:nvSpPr>
            <p:spPr>
              <a:xfrm>
                <a:off x="2802834" y="5655365"/>
                <a:ext cx="2405270" cy="2405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8B23146-5756-754C-B93F-1085C3CE5BED}"/>
                  </a:ext>
                </a:extLst>
              </p:cNvPr>
              <p:cNvSpPr/>
              <p:nvPr/>
            </p:nvSpPr>
            <p:spPr>
              <a:xfrm>
                <a:off x="6555725" y="5655365"/>
                <a:ext cx="2405270" cy="2405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6ED8E68-658A-1B43-960B-89E04E3C603A}"/>
                  </a:ext>
                </a:extLst>
              </p:cNvPr>
              <p:cNvSpPr/>
              <p:nvPr/>
            </p:nvSpPr>
            <p:spPr>
              <a:xfrm>
                <a:off x="10308616" y="5655365"/>
                <a:ext cx="2405270" cy="2405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CB2E5CD-1082-2848-B724-6E2C8978552C}"/>
                  </a:ext>
                </a:extLst>
              </p:cNvPr>
              <p:cNvSpPr/>
              <p:nvPr/>
            </p:nvSpPr>
            <p:spPr>
              <a:xfrm>
                <a:off x="14061507" y="5655365"/>
                <a:ext cx="2405270" cy="2405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18F825C-8487-5A48-A9BF-5FC84FEDD87E}"/>
                  </a:ext>
                </a:extLst>
              </p:cNvPr>
              <p:cNvSpPr/>
              <p:nvPr/>
            </p:nvSpPr>
            <p:spPr>
              <a:xfrm>
                <a:off x="17814398" y="5655365"/>
                <a:ext cx="2405270" cy="2405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AF15BAA9-2634-4444-9D40-5E0DEA5872F1}"/>
                </a:ext>
              </a:extLst>
            </p:cNvPr>
            <p:cNvSpPr/>
            <p:nvPr/>
          </p:nvSpPr>
          <p:spPr>
            <a:xfrm>
              <a:off x="3142727" y="7114915"/>
              <a:ext cx="2019824" cy="483182"/>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2015</a:t>
              </a:r>
              <a:endParaRPr lang="en-US" sz="4400" b="1" spc="600" dirty="0">
                <a:solidFill>
                  <a:schemeClr val="bg2"/>
                </a:solidFill>
                <a:latin typeface="Montserrat SemiBold" pitchFamily="2" charset="77"/>
                <a:ea typeface="Montserrat" charset="0"/>
                <a:cs typeface="Montserrat" charset="0"/>
              </a:endParaRPr>
            </a:p>
          </p:txBody>
        </p:sp>
        <p:sp>
          <p:nvSpPr>
            <p:cNvPr id="77" name="Rectangle 76">
              <a:extLst>
                <a:ext uri="{FF2B5EF4-FFF2-40B4-BE49-F238E27FC236}">
                  <a16:creationId xmlns:a16="http://schemas.microsoft.com/office/drawing/2014/main" id="{62695A3D-076D-2F40-A0E8-28735B02FE35}"/>
                </a:ext>
              </a:extLst>
            </p:cNvPr>
            <p:cNvSpPr/>
            <p:nvPr/>
          </p:nvSpPr>
          <p:spPr>
            <a:xfrm>
              <a:off x="7194734" y="7114915"/>
              <a:ext cx="2019824" cy="483182"/>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2016</a:t>
              </a:r>
              <a:endParaRPr lang="en-US" sz="4400" b="1" spc="600" dirty="0">
                <a:solidFill>
                  <a:schemeClr val="bg2"/>
                </a:solidFill>
                <a:latin typeface="Montserrat SemiBold" pitchFamily="2" charset="77"/>
                <a:ea typeface="Montserrat" charset="0"/>
                <a:cs typeface="Montserrat" charset="0"/>
              </a:endParaRPr>
            </a:p>
          </p:txBody>
        </p:sp>
        <p:sp>
          <p:nvSpPr>
            <p:cNvPr id="78" name="Rectangle 77">
              <a:extLst>
                <a:ext uri="{FF2B5EF4-FFF2-40B4-BE49-F238E27FC236}">
                  <a16:creationId xmlns:a16="http://schemas.microsoft.com/office/drawing/2014/main" id="{A46ACFA8-F405-3D41-9956-93B7DE2C3C5E}"/>
                </a:ext>
              </a:extLst>
            </p:cNvPr>
            <p:cNvSpPr/>
            <p:nvPr/>
          </p:nvSpPr>
          <p:spPr>
            <a:xfrm>
              <a:off x="15216180" y="7114915"/>
              <a:ext cx="2019824" cy="483182"/>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2018</a:t>
              </a:r>
              <a:endParaRPr lang="en-US" sz="4400" b="1" spc="600" dirty="0">
                <a:solidFill>
                  <a:schemeClr val="bg2"/>
                </a:solidFill>
                <a:latin typeface="Montserrat SemiBold" pitchFamily="2" charset="77"/>
                <a:ea typeface="Montserrat" charset="0"/>
                <a:cs typeface="Montserrat" charset="0"/>
              </a:endParaRPr>
            </a:p>
          </p:txBody>
        </p:sp>
        <p:sp>
          <p:nvSpPr>
            <p:cNvPr id="79" name="Rectangle 78">
              <a:extLst>
                <a:ext uri="{FF2B5EF4-FFF2-40B4-BE49-F238E27FC236}">
                  <a16:creationId xmlns:a16="http://schemas.microsoft.com/office/drawing/2014/main" id="{5040278C-472F-CB45-885F-FFE84F2CF658}"/>
                </a:ext>
              </a:extLst>
            </p:cNvPr>
            <p:cNvSpPr/>
            <p:nvPr/>
          </p:nvSpPr>
          <p:spPr>
            <a:xfrm>
              <a:off x="11185009" y="7114915"/>
              <a:ext cx="2019824" cy="483182"/>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2017</a:t>
              </a:r>
              <a:endParaRPr lang="en-US" sz="4400" b="1" spc="600" dirty="0">
                <a:solidFill>
                  <a:schemeClr val="bg2"/>
                </a:solidFill>
                <a:latin typeface="Montserrat SemiBold" pitchFamily="2" charset="77"/>
                <a:ea typeface="Montserrat" charset="0"/>
                <a:cs typeface="Montserrat" charset="0"/>
              </a:endParaRPr>
            </a:p>
          </p:txBody>
        </p:sp>
        <p:sp>
          <p:nvSpPr>
            <p:cNvPr id="80" name="Rectangle 79">
              <a:extLst>
                <a:ext uri="{FF2B5EF4-FFF2-40B4-BE49-F238E27FC236}">
                  <a16:creationId xmlns:a16="http://schemas.microsoft.com/office/drawing/2014/main" id="{00A5424D-AC7B-DA4F-9905-97D87B9A89BE}"/>
                </a:ext>
              </a:extLst>
            </p:cNvPr>
            <p:cNvSpPr/>
            <p:nvPr/>
          </p:nvSpPr>
          <p:spPr>
            <a:xfrm>
              <a:off x="19229613" y="7114915"/>
              <a:ext cx="2019824" cy="483182"/>
            </a:xfrm>
            <a:prstGeom prst="rect">
              <a:avLst/>
            </a:prstGeom>
          </p:spPr>
          <p:txBody>
            <a:bodyPr wrap="square">
              <a:spAutoFit/>
            </a:bodyPr>
            <a:lstStyle/>
            <a:p>
              <a:pPr algn="ctr"/>
              <a:r>
                <a:rPr lang="en-US" sz="2800" b="1" spc="600" dirty="0">
                  <a:solidFill>
                    <a:schemeClr val="bg2"/>
                  </a:solidFill>
                  <a:latin typeface="Montserrat SemiBold" pitchFamily="2" charset="77"/>
                  <a:ea typeface="Montserrat" charset="0"/>
                  <a:cs typeface="Montserrat" charset="0"/>
                </a:rPr>
                <a:t>2019</a:t>
              </a:r>
              <a:endParaRPr lang="en-US" sz="4400" b="1" spc="600" dirty="0">
                <a:solidFill>
                  <a:schemeClr val="bg2"/>
                </a:solidFill>
                <a:latin typeface="Montserrat SemiBold" pitchFamily="2" charset="77"/>
                <a:ea typeface="Montserrat" charset="0"/>
                <a:cs typeface="Montserrat" charset="0"/>
              </a:endParaRPr>
            </a:p>
          </p:txBody>
        </p:sp>
      </p:grpSp>
      <p:sp>
        <p:nvSpPr>
          <p:cNvPr id="81" name="TextBox 80">
            <a:extLst>
              <a:ext uri="{FF2B5EF4-FFF2-40B4-BE49-F238E27FC236}">
                <a16:creationId xmlns:a16="http://schemas.microsoft.com/office/drawing/2014/main" id="{57113292-CDA8-594F-B6B6-9F202F0CCBD4}"/>
              </a:ext>
            </a:extLst>
          </p:cNvPr>
          <p:cNvSpPr txBox="1"/>
          <p:nvPr/>
        </p:nvSpPr>
        <p:spPr>
          <a:xfrm>
            <a:off x="6044055" y="9070812"/>
            <a:ext cx="3501288" cy="2797754"/>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4" name="TextBox 83">
            <a:extLst>
              <a:ext uri="{FF2B5EF4-FFF2-40B4-BE49-F238E27FC236}">
                <a16:creationId xmlns:a16="http://schemas.microsoft.com/office/drawing/2014/main" id="{4ED24787-6FC7-404F-9E66-B9586EF7F9D3}"/>
              </a:ext>
            </a:extLst>
          </p:cNvPr>
          <p:cNvSpPr txBox="1"/>
          <p:nvPr/>
        </p:nvSpPr>
        <p:spPr>
          <a:xfrm>
            <a:off x="10406648" y="9070812"/>
            <a:ext cx="3501288" cy="2797754"/>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5" name="TextBox 84">
            <a:extLst>
              <a:ext uri="{FF2B5EF4-FFF2-40B4-BE49-F238E27FC236}">
                <a16:creationId xmlns:a16="http://schemas.microsoft.com/office/drawing/2014/main" id="{182D0106-509D-144F-85BB-5011A503CFEE}"/>
              </a:ext>
            </a:extLst>
          </p:cNvPr>
          <p:cNvSpPr txBox="1"/>
          <p:nvPr/>
        </p:nvSpPr>
        <p:spPr>
          <a:xfrm>
            <a:off x="14756105" y="9070812"/>
            <a:ext cx="3501288" cy="2797754"/>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6" name="TextBox 85">
            <a:extLst>
              <a:ext uri="{FF2B5EF4-FFF2-40B4-BE49-F238E27FC236}">
                <a16:creationId xmlns:a16="http://schemas.microsoft.com/office/drawing/2014/main" id="{E4792330-A19E-4B45-B13F-7C5FC55FFDEC}"/>
              </a:ext>
            </a:extLst>
          </p:cNvPr>
          <p:cNvSpPr txBox="1"/>
          <p:nvPr/>
        </p:nvSpPr>
        <p:spPr>
          <a:xfrm>
            <a:off x="19112131" y="9070812"/>
            <a:ext cx="3501288" cy="2797754"/>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582283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3DB09D-C70F-104A-A15E-AC9DFDB2ACAB}"/>
              </a:ext>
            </a:extLst>
          </p:cNvPr>
          <p:cNvSpPr>
            <a:spLocks noGrp="1"/>
          </p:cNvSpPr>
          <p:nvPr>
            <p:ph type="pic" sz="quarter" idx="15"/>
          </p:nvPr>
        </p:nvSpPr>
        <p:spPr/>
      </p:sp>
      <p:sp>
        <p:nvSpPr>
          <p:cNvPr id="19" name="Rectangle 18">
            <a:extLst>
              <a:ext uri="{FF2B5EF4-FFF2-40B4-BE49-F238E27FC236}">
                <a16:creationId xmlns:a16="http://schemas.microsoft.com/office/drawing/2014/main" id="{6BF5B1CB-D290-D646-801E-7F8320FBE55F}"/>
              </a:ext>
            </a:extLst>
          </p:cNvPr>
          <p:cNvSpPr/>
          <p:nvPr/>
        </p:nvSpPr>
        <p:spPr>
          <a:xfrm>
            <a:off x="0" y="0"/>
            <a:ext cx="8375904" cy="101588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A593F5F-E6B8-2449-915A-D7C5047527DC}"/>
              </a:ext>
            </a:extLst>
          </p:cNvPr>
          <p:cNvGrpSpPr/>
          <p:nvPr/>
        </p:nvGrpSpPr>
        <p:grpSpPr>
          <a:xfrm>
            <a:off x="1662687" y="1574341"/>
            <a:ext cx="8071423" cy="3252118"/>
            <a:chOff x="1339145" y="5750768"/>
            <a:chExt cx="8071423" cy="3252118"/>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39145" y="5750768"/>
              <a:ext cx="5322584" cy="2214464"/>
              <a:chOff x="6564289" y="1407238"/>
              <a:chExt cx="5322584"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5322584"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PORTFOLIO SHOWCASE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04658"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cxnSp>
          <p:nvCxnSpPr>
            <p:cNvPr id="11" name="Straight Connector 10">
              <a:extLst>
                <a:ext uri="{FF2B5EF4-FFF2-40B4-BE49-F238E27FC236}">
                  <a16:creationId xmlns:a16="http://schemas.microsoft.com/office/drawing/2014/main" id="{12946968-F01B-7F45-91A9-93E8381BC607}"/>
                </a:ext>
              </a:extLst>
            </p:cNvPr>
            <p:cNvCxnSpPr>
              <a:cxnSpLocks/>
            </p:cNvCxnSpPr>
            <p:nvPr/>
          </p:nvCxnSpPr>
          <p:spPr>
            <a:xfrm flipH="1">
              <a:off x="1412297" y="9002886"/>
              <a:ext cx="7998271"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CB13F4A-A9CD-8B44-A5A1-03FCEBB146B3}"/>
              </a:ext>
            </a:extLst>
          </p:cNvPr>
          <p:cNvSpPr txBox="1"/>
          <p:nvPr/>
        </p:nvSpPr>
        <p:spPr>
          <a:xfrm>
            <a:off x="8814561" y="11420010"/>
            <a:ext cx="13936978"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a:t>
            </a:r>
          </a:p>
        </p:txBody>
      </p:sp>
      <p:grpSp>
        <p:nvGrpSpPr>
          <p:cNvPr id="14" name="Group 13">
            <a:extLst>
              <a:ext uri="{FF2B5EF4-FFF2-40B4-BE49-F238E27FC236}">
                <a16:creationId xmlns:a16="http://schemas.microsoft.com/office/drawing/2014/main" id="{027A3330-A6F7-F241-B09C-10BEA9C0E07E}"/>
              </a:ext>
            </a:extLst>
          </p:cNvPr>
          <p:cNvGrpSpPr/>
          <p:nvPr/>
        </p:nvGrpSpPr>
        <p:grpSpPr>
          <a:xfrm>
            <a:off x="1626111" y="11536677"/>
            <a:ext cx="4565394" cy="855618"/>
            <a:chOff x="15969630" y="11315700"/>
            <a:chExt cx="4565394" cy="855618"/>
          </a:xfrm>
        </p:grpSpPr>
        <p:sp>
          <p:nvSpPr>
            <p:cNvPr id="15" name="Rectangle 14">
              <a:extLst>
                <a:ext uri="{FF2B5EF4-FFF2-40B4-BE49-F238E27FC236}">
                  <a16:creationId xmlns:a16="http://schemas.microsoft.com/office/drawing/2014/main" id="{BD2E24A2-65B8-F648-B7D6-879394B0135C}"/>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6" name="TextBox 15">
              <a:extLst>
                <a:ext uri="{FF2B5EF4-FFF2-40B4-BE49-F238E27FC236}">
                  <a16:creationId xmlns:a16="http://schemas.microsoft.com/office/drawing/2014/main" id="{8DF7AE78-40A3-1640-87EA-3BD54545EDB7}"/>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1387152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694ECA3-C911-C745-AB9D-FAF48677ED08}"/>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5" y="1531260"/>
            <a:ext cx="12193814" cy="2412391"/>
            <a:chOff x="1653450" y="4864253"/>
            <a:chExt cx="1219381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19381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5</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1065609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61BA86-0CAE-164D-A00E-5D7968023EEA}"/>
              </a:ext>
            </a:extLst>
          </p:cNvPr>
          <p:cNvGrpSpPr/>
          <p:nvPr/>
        </p:nvGrpSpPr>
        <p:grpSpPr>
          <a:xfrm>
            <a:off x="1746248" y="6858000"/>
            <a:ext cx="5302235" cy="5307567"/>
            <a:chOff x="1746248" y="5787926"/>
            <a:chExt cx="5302235" cy="5307567"/>
          </a:xfrm>
        </p:grpSpPr>
        <p:grpSp>
          <p:nvGrpSpPr>
            <p:cNvPr id="4" name="Group 3">
              <a:extLst>
                <a:ext uri="{FF2B5EF4-FFF2-40B4-BE49-F238E27FC236}">
                  <a16:creationId xmlns:a16="http://schemas.microsoft.com/office/drawing/2014/main" id="{7F7812E2-059D-CC42-B2CE-9CC65BC4B80B}"/>
                </a:ext>
              </a:extLst>
            </p:cNvPr>
            <p:cNvGrpSpPr/>
            <p:nvPr/>
          </p:nvGrpSpPr>
          <p:grpSpPr>
            <a:xfrm>
              <a:off x="1766268" y="5787926"/>
              <a:ext cx="5282215" cy="3045461"/>
              <a:chOff x="5753052" y="787672"/>
              <a:chExt cx="5282215" cy="3045461"/>
            </a:xfrm>
          </p:grpSpPr>
          <p:sp>
            <p:nvSpPr>
              <p:cNvPr id="26" name="TextBox 25">
                <a:extLst>
                  <a:ext uri="{FF2B5EF4-FFF2-40B4-BE49-F238E27FC236}">
                    <a16:creationId xmlns:a16="http://schemas.microsoft.com/office/drawing/2014/main" id="{6FC4561B-11EE-6F46-827F-41EB966FB184}"/>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BDDD18B0-AA77-AC43-910B-58E713906F01}"/>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21" name="Rectangle 20">
            <a:extLst>
              <a:ext uri="{FF2B5EF4-FFF2-40B4-BE49-F238E27FC236}">
                <a16:creationId xmlns:a16="http://schemas.microsoft.com/office/drawing/2014/main" id="{E80E892E-FF87-2C41-B7E7-A023344CA353}"/>
              </a:ext>
            </a:extLst>
          </p:cNvPr>
          <p:cNvSpPr/>
          <p:nvPr/>
        </p:nvSpPr>
        <p:spPr>
          <a:xfrm>
            <a:off x="8924544" y="0"/>
            <a:ext cx="1545310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iPhone6_mockup_front_white.png">
            <a:extLst>
              <a:ext uri="{FF2B5EF4-FFF2-40B4-BE49-F238E27FC236}">
                <a16:creationId xmlns:a16="http://schemas.microsoft.com/office/drawing/2014/main" id="{5B9B8FE1-ED4F-184C-A3FE-5C09F9175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426" y="-2153095"/>
            <a:ext cx="8471340" cy="13309590"/>
          </a:xfrm>
          <a:prstGeom prst="rect">
            <a:avLst/>
          </a:prstGeom>
        </p:spPr>
      </p:pic>
      <p:cxnSp>
        <p:nvCxnSpPr>
          <p:cNvPr id="30" name="Straight Connector 29">
            <a:extLst>
              <a:ext uri="{FF2B5EF4-FFF2-40B4-BE49-F238E27FC236}">
                <a16:creationId xmlns:a16="http://schemas.microsoft.com/office/drawing/2014/main" id="{8FFAD5E1-04E1-9045-8587-98BCA50A19EA}"/>
              </a:ext>
            </a:extLst>
          </p:cNvPr>
          <p:cNvCxnSpPr>
            <a:cxnSpLocks/>
          </p:cNvCxnSpPr>
          <p:nvPr/>
        </p:nvCxnSpPr>
        <p:spPr>
          <a:xfrm flipH="1">
            <a:off x="1882144" y="1550433"/>
            <a:ext cx="8395712"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D74F84A9-919A-8E40-98E5-0CDA05147C4E}"/>
              </a:ext>
            </a:extLst>
          </p:cNvPr>
          <p:cNvSpPr>
            <a:spLocks noGrp="1"/>
          </p:cNvSpPr>
          <p:nvPr>
            <p:ph type="pic" sz="quarter" idx="15"/>
          </p:nvPr>
        </p:nvSpPr>
        <p:spPr/>
      </p:sp>
    </p:spTree>
    <p:extLst>
      <p:ext uri="{BB962C8B-B14F-4D97-AF65-F5344CB8AC3E}">
        <p14:creationId xmlns:p14="http://schemas.microsoft.com/office/powerpoint/2010/main" val="3887569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0E892E-FF87-2C41-B7E7-A023344CA353}"/>
              </a:ext>
            </a:extLst>
          </p:cNvPr>
          <p:cNvSpPr/>
          <p:nvPr/>
        </p:nvSpPr>
        <p:spPr>
          <a:xfrm>
            <a:off x="0"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396AF2-8781-814F-9202-68CDDEFCCF68}"/>
              </a:ext>
            </a:extLst>
          </p:cNvPr>
          <p:cNvSpPr/>
          <p:nvPr/>
        </p:nvSpPr>
        <p:spPr>
          <a:xfrm>
            <a:off x="6139543" y="3360759"/>
            <a:ext cx="18238107" cy="699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104">
            <a:extLst>
              <a:ext uri="{FF2B5EF4-FFF2-40B4-BE49-F238E27FC236}">
                <a16:creationId xmlns:a16="http://schemas.microsoft.com/office/drawing/2014/main" id="{53A635DF-3E24-9145-B4BB-0CFE0DE3E474}"/>
              </a:ext>
            </a:extLst>
          </p:cNvPr>
          <p:cNvGrpSpPr>
            <a:grpSpLocks noChangeAspect="1"/>
          </p:cNvGrpSpPr>
          <p:nvPr/>
        </p:nvGrpSpPr>
        <p:grpSpPr>
          <a:xfrm>
            <a:off x="2644751" y="1645920"/>
            <a:ext cx="7036624" cy="10424160"/>
            <a:chOff x="0" y="0"/>
            <a:chExt cx="6591305" cy="9765731"/>
          </a:xfrm>
        </p:grpSpPr>
        <p:grpSp>
          <p:nvGrpSpPr>
            <p:cNvPr id="17" name="Group 1102">
              <a:extLst>
                <a:ext uri="{FF2B5EF4-FFF2-40B4-BE49-F238E27FC236}">
                  <a16:creationId xmlns:a16="http://schemas.microsoft.com/office/drawing/2014/main" id="{2AF2A834-DD74-B246-9E18-C97117EE40DD}"/>
                </a:ext>
              </a:extLst>
            </p:cNvPr>
            <p:cNvGrpSpPr/>
            <p:nvPr/>
          </p:nvGrpSpPr>
          <p:grpSpPr>
            <a:xfrm>
              <a:off x="0" y="0"/>
              <a:ext cx="6591305" cy="9765731"/>
              <a:chOff x="0" y="0"/>
              <a:chExt cx="6591304" cy="9765730"/>
            </a:xfrm>
          </p:grpSpPr>
          <p:pic>
            <p:nvPicPr>
              <p:cNvPr id="20" name="Mini-iPad-B&amp;W-Mockup.png">
                <a:extLst>
                  <a:ext uri="{FF2B5EF4-FFF2-40B4-BE49-F238E27FC236}">
                    <a16:creationId xmlns:a16="http://schemas.microsoft.com/office/drawing/2014/main" id="{1B55B9E6-1AEE-DA48-9A48-CF7A6B0A6884}"/>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25" name="Shape 1101">
                <a:extLst>
                  <a:ext uri="{FF2B5EF4-FFF2-40B4-BE49-F238E27FC236}">
                    <a16:creationId xmlns:a16="http://schemas.microsoft.com/office/drawing/2014/main" id="{ACA0E767-8C5A-4E46-B7B0-E755AB8BDA6D}"/>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8" name="placeholder.png">
              <a:extLst>
                <a:ext uri="{FF2B5EF4-FFF2-40B4-BE49-F238E27FC236}">
                  <a16:creationId xmlns:a16="http://schemas.microsoft.com/office/drawing/2014/main" id="{17718514-434D-8A42-AE13-A87D744AC401}"/>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grpSp>
        <p:nvGrpSpPr>
          <p:cNvPr id="28" name="Group 27">
            <a:extLst>
              <a:ext uri="{FF2B5EF4-FFF2-40B4-BE49-F238E27FC236}">
                <a16:creationId xmlns:a16="http://schemas.microsoft.com/office/drawing/2014/main" id="{8F71B6C5-EFC0-3548-8872-FB93E059CEB8}"/>
              </a:ext>
            </a:extLst>
          </p:cNvPr>
          <p:cNvGrpSpPr/>
          <p:nvPr/>
        </p:nvGrpSpPr>
        <p:grpSpPr>
          <a:xfrm>
            <a:off x="11936397" y="5112748"/>
            <a:ext cx="9820891" cy="3429154"/>
            <a:chOff x="1746248" y="5787926"/>
            <a:chExt cx="9820891" cy="3429154"/>
          </a:xfrm>
        </p:grpSpPr>
        <p:grpSp>
          <p:nvGrpSpPr>
            <p:cNvPr id="29" name="Group 28">
              <a:extLst>
                <a:ext uri="{FF2B5EF4-FFF2-40B4-BE49-F238E27FC236}">
                  <a16:creationId xmlns:a16="http://schemas.microsoft.com/office/drawing/2014/main" id="{6E8BF5D6-593C-B043-9995-A740170388A8}"/>
                </a:ext>
              </a:extLst>
            </p:cNvPr>
            <p:cNvGrpSpPr/>
            <p:nvPr/>
          </p:nvGrpSpPr>
          <p:grpSpPr>
            <a:xfrm>
              <a:off x="1766268" y="5787926"/>
              <a:ext cx="7864860" cy="2214464"/>
              <a:chOff x="5753052" y="787672"/>
              <a:chExt cx="7864860" cy="2214464"/>
            </a:xfrm>
          </p:grpSpPr>
          <p:sp>
            <p:nvSpPr>
              <p:cNvPr id="32" name="TextBox 31">
                <a:extLst>
                  <a:ext uri="{FF2B5EF4-FFF2-40B4-BE49-F238E27FC236}">
                    <a16:creationId xmlns:a16="http://schemas.microsoft.com/office/drawing/2014/main" id="{CBB81F4A-D335-9241-A7BD-7A1BAE881133}"/>
                  </a:ext>
                </a:extLst>
              </p:cNvPr>
              <p:cNvSpPr txBox="1"/>
              <p:nvPr/>
            </p:nvSpPr>
            <p:spPr>
              <a:xfrm>
                <a:off x="5753052" y="1247810"/>
                <a:ext cx="7864860"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TABLET PREVIEW SAMPLE</a:t>
                </a:r>
              </a:p>
            </p:txBody>
          </p:sp>
          <p:sp>
            <p:nvSpPr>
              <p:cNvPr id="33" name="TextBox 32">
                <a:extLst>
                  <a:ext uri="{FF2B5EF4-FFF2-40B4-BE49-F238E27FC236}">
                    <a16:creationId xmlns:a16="http://schemas.microsoft.com/office/drawing/2014/main" id="{31C63CBB-EF92-5241-A94D-D1E50A390E9B}"/>
                  </a:ext>
                </a:extLst>
              </p:cNvPr>
              <p:cNvSpPr txBox="1"/>
              <p:nvPr/>
            </p:nvSpPr>
            <p:spPr>
              <a:xfrm>
                <a:off x="5753052" y="787672"/>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sp>
          <p:nvSpPr>
            <p:cNvPr id="31" name="TextBox 30">
              <a:extLst>
                <a:ext uri="{FF2B5EF4-FFF2-40B4-BE49-F238E27FC236}">
                  <a16:creationId xmlns:a16="http://schemas.microsoft.com/office/drawing/2014/main" id="{7A3C17FC-31C7-DE47-899C-C64E0BADDC70}"/>
                </a:ext>
              </a:extLst>
            </p:cNvPr>
            <p:cNvSpPr txBox="1"/>
            <p:nvPr/>
          </p:nvSpPr>
          <p:spPr>
            <a:xfrm>
              <a:off x="1746248" y="8128128"/>
              <a:ext cx="9820891"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2" name="Picture Placeholder 1">
            <a:extLst>
              <a:ext uri="{FF2B5EF4-FFF2-40B4-BE49-F238E27FC236}">
                <a16:creationId xmlns:a16="http://schemas.microsoft.com/office/drawing/2014/main" id="{2812FC5F-F1C6-AC4B-A5D9-BC74005B8AEA}"/>
              </a:ext>
            </a:extLst>
          </p:cNvPr>
          <p:cNvSpPr>
            <a:spLocks noGrp="1"/>
          </p:cNvSpPr>
          <p:nvPr>
            <p:ph type="pic" sz="quarter" idx="15"/>
          </p:nvPr>
        </p:nvSpPr>
        <p:spPr/>
      </p:sp>
    </p:spTree>
    <p:extLst>
      <p:ext uri="{BB962C8B-B14F-4D97-AF65-F5344CB8AC3E}">
        <p14:creationId xmlns:p14="http://schemas.microsoft.com/office/powerpoint/2010/main" val="3111343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61BA86-0CAE-164D-A00E-5D7968023EEA}"/>
              </a:ext>
            </a:extLst>
          </p:cNvPr>
          <p:cNvGrpSpPr/>
          <p:nvPr/>
        </p:nvGrpSpPr>
        <p:grpSpPr>
          <a:xfrm>
            <a:off x="1746248" y="6858000"/>
            <a:ext cx="5302235" cy="5307567"/>
            <a:chOff x="1746248" y="5787926"/>
            <a:chExt cx="5302235" cy="5307567"/>
          </a:xfrm>
        </p:grpSpPr>
        <p:grpSp>
          <p:nvGrpSpPr>
            <p:cNvPr id="4" name="Group 3">
              <a:extLst>
                <a:ext uri="{FF2B5EF4-FFF2-40B4-BE49-F238E27FC236}">
                  <a16:creationId xmlns:a16="http://schemas.microsoft.com/office/drawing/2014/main" id="{7F7812E2-059D-CC42-B2CE-9CC65BC4B80B}"/>
                </a:ext>
              </a:extLst>
            </p:cNvPr>
            <p:cNvGrpSpPr/>
            <p:nvPr/>
          </p:nvGrpSpPr>
          <p:grpSpPr>
            <a:xfrm>
              <a:off x="1766268" y="5787926"/>
              <a:ext cx="5282215" cy="3045461"/>
              <a:chOff x="5753052" y="787672"/>
              <a:chExt cx="5282215" cy="3045461"/>
            </a:xfrm>
          </p:grpSpPr>
          <p:sp>
            <p:nvSpPr>
              <p:cNvPr id="26" name="TextBox 25">
                <a:extLst>
                  <a:ext uri="{FF2B5EF4-FFF2-40B4-BE49-F238E27FC236}">
                    <a16:creationId xmlns:a16="http://schemas.microsoft.com/office/drawing/2014/main" id="{6FC4561B-11EE-6F46-827F-41EB966FB184}"/>
                  </a:ext>
                </a:extLst>
              </p:cNvPr>
              <p:cNvSpPr txBox="1"/>
              <p:nvPr/>
            </p:nvSpPr>
            <p:spPr>
              <a:xfrm>
                <a:off x="5753052" y="1247810"/>
                <a:ext cx="5282215"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5753052" y="787672"/>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BDDD18B0-AA77-AC43-910B-58E713906F01}"/>
                </a:ext>
              </a:extLst>
            </p:cNvPr>
            <p:cNvSpPr txBox="1"/>
            <p:nvPr/>
          </p:nvSpPr>
          <p:spPr>
            <a:xfrm>
              <a:off x="1746248" y="8954971"/>
              <a:ext cx="530223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
        <p:nvSpPr>
          <p:cNvPr id="21" name="Rectangle 20">
            <a:extLst>
              <a:ext uri="{FF2B5EF4-FFF2-40B4-BE49-F238E27FC236}">
                <a16:creationId xmlns:a16="http://schemas.microsoft.com/office/drawing/2014/main" id="{E80E892E-FF87-2C41-B7E7-A023344CA353}"/>
              </a:ext>
            </a:extLst>
          </p:cNvPr>
          <p:cNvSpPr/>
          <p:nvPr/>
        </p:nvSpPr>
        <p:spPr>
          <a:xfrm>
            <a:off x="8924544" y="0"/>
            <a:ext cx="15453105"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FFAD5E1-04E1-9045-8587-98BCA50A19EA}"/>
              </a:ext>
            </a:extLst>
          </p:cNvPr>
          <p:cNvCxnSpPr>
            <a:cxnSpLocks/>
          </p:cNvCxnSpPr>
          <p:nvPr/>
        </p:nvCxnSpPr>
        <p:spPr>
          <a:xfrm flipH="1">
            <a:off x="1882144" y="1550433"/>
            <a:ext cx="8395712" cy="0"/>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012E7F5-989C-3D4F-A61E-059598327738}"/>
              </a:ext>
            </a:extLst>
          </p:cNvPr>
          <p:cNvPicPr>
            <a:picLocks noChangeAspect="1"/>
          </p:cNvPicPr>
          <p:nvPr/>
        </p:nvPicPr>
        <p:blipFill rotWithShape="1">
          <a:blip r:embed="rId2"/>
          <a:srcRect l="4792" t="12636" r="6089" b="14423"/>
          <a:stretch/>
        </p:blipFill>
        <p:spPr>
          <a:xfrm>
            <a:off x="13084037" y="1085237"/>
            <a:ext cx="19054690" cy="12137726"/>
          </a:xfrm>
          <a:prstGeom prst="rect">
            <a:avLst/>
          </a:prstGeom>
        </p:spPr>
      </p:pic>
      <p:sp>
        <p:nvSpPr>
          <p:cNvPr id="2" name="Picture Placeholder 1">
            <a:extLst>
              <a:ext uri="{FF2B5EF4-FFF2-40B4-BE49-F238E27FC236}">
                <a16:creationId xmlns:a16="http://schemas.microsoft.com/office/drawing/2014/main" id="{224EFB32-59F2-9642-ACF5-4810339C0468}"/>
              </a:ext>
            </a:extLst>
          </p:cNvPr>
          <p:cNvSpPr>
            <a:spLocks noGrp="1"/>
          </p:cNvSpPr>
          <p:nvPr>
            <p:ph type="pic" sz="quarter" idx="15"/>
          </p:nvPr>
        </p:nvSpPr>
        <p:spPr/>
      </p:sp>
    </p:spTree>
    <p:extLst>
      <p:ext uri="{BB962C8B-B14F-4D97-AF65-F5344CB8AC3E}">
        <p14:creationId xmlns:p14="http://schemas.microsoft.com/office/powerpoint/2010/main" val="428275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6357ABB-519B-1F42-810A-73687FAD7D37}"/>
              </a:ext>
            </a:extLst>
          </p:cNvPr>
          <p:cNvSpPr>
            <a:spLocks noGrp="1"/>
          </p:cNvSpPr>
          <p:nvPr>
            <p:ph type="pic" sz="quarter" idx="14"/>
          </p:nvPr>
        </p:nvSpPr>
        <p:spPr/>
      </p:sp>
      <p:grpSp>
        <p:nvGrpSpPr>
          <p:cNvPr id="2" name="Group 1">
            <a:extLst>
              <a:ext uri="{FF2B5EF4-FFF2-40B4-BE49-F238E27FC236}">
                <a16:creationId xmlns:a16="http://schemas.microsoft.com/office/drawing/2014/main" id="{ECA63CDD-92D6-2344-BB1E-CD855D18F1CB}"/>
              </a:ext>
            </a:extLst>
          </p:cNvPr>
          <p:cNvGrpSpPr/>
          <p:nvPr/>
        </p:nvGrpSpPr>
        <p:grpSpPr>
          <a:xfrm>
            <a:off x="2836635" y="1531260"/>
            <a:ext cx="12193814" cy="2412391"/>
            <a:chOff x="1653450" y="4864253"/>
            <a:chExt cx="1219381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219381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935218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grpSp>
        <p:nvGrpSpPr>
          <p:cNvPr id="4" name="Group 3">
            <a:extLst>
              <a:ext uri="{FF2B5EF4-FFF2-40B4-BE49-F238E27FC236}">
                <a16:creationId xmlns:a16="http://schemas.microsoft.com/office/drawing/2014/main" id="{82A0FABD-E2EC-F848-8BB0-872AB48B7277}"/>
              </a:ext>
            </a:extLst>
          </p:cNvPr>
          <p:cNvGrpSpPr/>
          <p:nvPr/>
        </p:nvGrpSpPr>
        <p:grpSpPr>
          <a:xfrm>
            <a:off x="17683149" y="1727202"/>
            <a:ext cx="3006426" cy="11247952"/>
            <a:chOff x="3557659" y="1727202"/>
            <a:chExt cx="3006426" cy="11247952"/>
          </a:xfrm>
        </p:grpSpPr>
        <p:sp>
          <p:nvSpPr>
            <p:cNvPr id="18" name="Rectangle 17">
              <a:extLst>
                <a:ext uri="{FF2B5EF4-FFF2-40B4-BE49-F238E27FC236}">
                  <a16:creationId xmlns:a16="http://schemas.microsoft.com/office/drawing/2014/main" id="{AB645672-76F4-1644-9EFF-3721DE7B8158}"/>
                </a:ext>
              </a:extLst>
            </p:cNvPr>
            <p:cNvSpPr/>
            <p:nvPr/>
          </p:nvSpPr>
          <p:spPr>
            <a:xfrm>
              <a:off x="3557659" y="1727202"/>
              <a:ext cx="3006426" cy="1026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42DB108-2F9A-1D4C-8AD0-06981EB1C811}"/>
                </a:ext>
              </a:extLst>
            </p:cNvPr>
            <p:cNvSpPr txBox="1"/>
            <p:nvPr/>
          </p:nvSpPr>
          <p:spPr>
            <a:xfrm>
              <a:off x="3839480" y="9035614"/>
              <a:ext cx="2501750" cy="3939540"/>
            </a:xfrm>
            <a:prstGeom prst="rect">
              <a:avLst/>
            </a:prstGeom>
            <a:noFill/>
          </p:spPr>
          <p:txBody>
            <a:bodyPr wrap="square" rtlCol="0">
              <a:spAutoFit/>
            </a:bodyPr>
            <a:lstStyle/>
            <a:p>
              <a:pPr algn="ctr"/>
              <a:r>
                <a:rPr lang="en-US" sz="25000" b="1" spc="600" dirty="0">
                  <a:solidFill>
                    <a:schemeClr val="bg2"/>
                  </a:solidFill>
                  <a:latin typeface="Montserrat" charset="0"/>
                  <a:ea typeface="Montserrat" charset="0"/>
                  <a:cs typeface="Montserrat" charset="0"/>
                </a:rPr>
                <a:t>6</a:t>
              </a:r>
            </a:p>
          </p:txBody>
        </p:sp>
      </p:grpSp>
      <p:cxnSp>
        <p:nvCxnSpPr>
          <p:cNvPr id="19" name="Straight Connector 18">
            <a:extLst>
              <a:ext uri="{FF2B5EF4-FFF2-40B4-BE49-F238E27FC236}">
                <a16:creationId xmlns:a16="http://schemas.microsoft.com/office/drawing/2014/main" id="{43113F1F-0572-D040-87D6-39D6911B1EDA}"/>
              </a:ext>
            </a:extLst>
          </p:cNvPr>
          <p:cNvCxnSpPr>
            <a:cxnSpLocks/>
          </p:cNvCxnSpPr>
          <p:nvPr/>
        </p:nvCxnSpPr>
        <p:spPr>
          <a:xfrm>
            <a:off x="1829565" y="1727202"/>
            <a:ext cx="0" cy="4222956"/>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EB183AC-210A-6F40-BA08-D5481A6C7C41}"/>
              </a:ext>
            </a:extLst>
          </p:cNvPr>
          <p:cNvGrpSpPr/>
          <p:nvPr/>
        </p:nvGrpSpPr>
        <p:grpSpPr>
          <a:xfrm>
            <a:off x="1772415" y="11560989"/>
            <a:ext cx="4565394" cy="855618"/>
            <a:chOff x="15969630" y="11315700"/>
            <a:chExt cx="4565394" cy="855618"/>
          </a:xfrm>
        </p:grpSpPr>
        <p:sp>
          <p:nvSpPr>
            <p:cNvPr id="20" name="Rectangle 19">
              <a:extLst>
                <a:ext uri="{FF2B5EF4-FFF2-40B4-BE49-F238E27FC236}">
                  <a16:creationId xmlns:a16="http://schemas.microsoft.com/office/drawing/2014/main" id="{DE4D0F6C-FFE0-A143-A9F0-C1ADA5EFEF98}"/>
                </a:ext>
              </a:extLst>
            </p:cNvPr>
            <p:cNvSpPr/>
            <p:nvPr/>
          </p:nvSpPr>
          <p:spPr>
            <a:xfrm>
              <a:off x="15969630" y="11315700"/>
              <a:ext cx="4565394"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F1B69AC1-A784-4E42-990F-D66CF905238F}"/>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1102761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UNITED ESTATES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9" name="Group 18">
            <a:extLst>
              <a:ext uri="{FF2B5EF4-FFF2-40B4-BE49-F238E27FC236}">
                <a16:creationId xmlns:a16="http://schemas.microsoft.com/office/drawing/2014/main" id="{7D32E060-8BF6-2046-B788-1BE00E442C94}"/>
              </a:ext>
            </a:extLst>
          </p:cNvPr>
          <p:cNvGrpSpPr/>
          <p:nvPr/>
        </p:nvGrpSpPr>
        <p:grpSpPr>
          <a:xfrm>
            <a:off x="10262628" y="4016633"/>
            <a:ext cx="12368774" cy="8086155"/>
            <a:chOff x="5157993" y="1665630"/>
            <a:chExt cx="2936367" cy="1919171"/>
          </a:xfrm>
          <a:solidFill>
            <a:srgbClr val="EFF1F8"/>
          </a:solidFill>
        </p:grpSpPr>
        <p:sp>
          <p:nvSpPr>
            <p:cNvPr id="20" name="Freeform 5">
              <a:extLst>
                <a:ext uri="{FF2B5EF4-FFF2-40B4-BE49-F238E27FC236}">
                  <a16:creationId xmlns:a16="http://schemas.microsoft.com/office/drawing/2014/main" id="{F2675905-32F7-3A4B-8AAD-8235630EA2B3}"/>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 name="Freeform 6">
              <a:extLst>
                <a:ext uri="{FF2B5EF4-FFF2-40B4-BE49-F238E27FC236}">
                  <a16:creationId xmlns:a16="http://schemas.microsoft.com/office/drawing/2014/main" id="{F24F81A7-CF38-624D-B365-ECAB7430B095}"/>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 name="Freeform 7">
              <a:extLst>
                <a:ext uri="{FF2B5EF4-FFF2-40B4-BE49-F238E27FC236}">
                  <a16:creationId xmlns:a16="http://schemas.microsoft.com/office/drawing/2014/main" id="{D466E491-7E03-5B4E-8890-9E27749FF89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3" name="Freeform 8">
              <a:extLst>
                <a:ext uri="{FF2B5EF4-FFF2-40B4-BE49-F238E27FC236}">
                  <a16:creationId xmlns:a16="http://schemas.microsoft.com/office/drawing/2014/main" id="{42AC52E9-5A71-ED41-9FD0-BBD39D32AE34}"/>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4" name="Freeform 9">
              <a:extLst>
                <a:ext uri="{FF2B5EF4-FFF2-40B4-BE49-F238E27FC236}">
                  <a16:creationId xmlns:a16="http://schemas.microsoft.com/office/drawing/2014/main" id="{084C1D9B-0DDB-B645-BF60-F1CA523FDA22}"/>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5" name="Freeform 10">
              <a:extLst>
                <a:ext uri="{FF2B5EF4-FFF2-40B4-BE49-F238E27FC236}">
                  <a16:creationId xmlns:a16="http://schemas.microsoft.com/office/drawing/2014/main" id="{138C099D-F0FC-FD49-A452-49FF5FFFAAFF}"/>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11">
              <a:extLst>
                <a:ext uri="{FF2B5EF4-FFF2-40B4-BE49-F238E27FC236}">
                  <a16:creationId xmlns:a16="http://schemas.microsoft.com/office/drawing/2014/main" id="{749B5E36-F6A3-5643-ADC3-5475FC5E2F7A}"/>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12">
              <a:extLst>
                <a:ext uri="{FF2B5EF4-FFF2-40B4-BE49-F238E27FC236}">
                  <a16:creationId xmlns:a16="http://schemas.microsoft.com/office/drawing/2014/main" id="{3B7905AB-3459-344E-878A-594E502D717E}"/>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3">
              <a:extLst>
                <a:ext uri="{FF2B5EF4-FFF2-40B4-BE49-F238E27FC236}">
                  <a16:creationId xmlns:a16="http://schemas.microsoft.com/office/drawing/2014/main" id="{D8B91D71-AB22-3C4F-8525-1712A180A552}"/>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4">
              <a:extLst>
                <a:ext uri="{FF2B5EF4-FFF2-40B4-BE49-F238E27FC236}">
                  <a16:creationId xmlns:a16="http://schemas.microsoft.com/office/drawing/2014/main" id="{51B7D5AB-7880-5F46-B174-8748DEEF6C7A}"/>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tx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5">
              <a:extLst>
                <a:ext uri="{FF2B5EF4-FFF2-40B4-BE49-F238E27FC236}">
                  <a16:creationId xmlns:a16="http://schemas.microsoft.com/office/drawing/2014/main" id="{B5F18C96-A066-A549-88B4-4E94B2A9CC65}"/>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6">
              <a:extLst>
                <a:ext uri="{FF2B5EF4-FFF2-40B4-BE49-F238E27FC236}">
                  <a16:creationId xmlns:a16="http://schemas.microsoft.com/office/drawing/2014/main" id="{49FA8675-18E6-4346-9791-54E1951876D8}"/>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17">
              <a:extLst>
                <a:ext uri="{FF2B5EF4-FFF2-40B4-BE49-F238E27FC236}">
                  <a16:creationId xmlns:a16="http://schemas.microsoft.com/office/drawing/2014/main" id="{5BD4E657-BB8E-6C44-9F7D-48C8C18DE610}"/>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18">
              <a:extLst>
                <a:ext uri="{FF2B5EF4-FFF2-40B4-BE49-F238E27FC236}">
                  <a16:creationId xmlns:a16="http://schemas.microsoft.com/office/drawing/2014/main" id="{B2969264-EC04-4744-B3FA-EBB5D074CB40}"/>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19">
              <a:extLst>
                <a:ext uri="{FF2B5EF4-FFF2-40B4-BE49-F238E27FC236}">
                  <a16:creationId xmlns:a16="http://schemas.microsoft.com/office/drawing/2014/main" id="{CDCD4273-145D-084F-809A-85BC8383FD02}"/>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20">
              <a:extLst>
                <a:ext uri="{FF2B5EF4-FFF2-40B4-BE49-F238E27FC236}">
                  <a16:creationId xmlns:a16="http://schemas.microsoft.com/office/drawing/2014/main" id="{357E912B-8EE3-2B42-B2EF-B4BCA8AFF7FA}"/>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21">
              <a:extLst>
                <a:ext uri="{FF2B5EF4-FFF2-40B4-BE49-F238E27FC236}">
                  <a16:creationId xmlns:a16="http://schemas.microsoft.com/office/drawing/2014/main" id="{4FB91324-23DF-A441-AA73-CD4A241BBE3F}"/>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22">
              <a:extLst>
                <a:ext uri="{FF2B5EF4-FFF2-40B4-BE49-F238E27FC236}">
                  <a16:creationId xmlns:a16="http://schemas.microsoft.com/office/drawing/2014/main" id="{10016780-F454-064D-B502-4755F264C6F8}"/>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23">
              <a:extLst>
                <a:ext uri="{FF2B5EF4-FFF2-40B4-BE49-F238E27FC236}">
                  <a16:creationId xmlns:a16="http://schemas.microsoft.com/office/drawing/2014/main" id="{F98125E3-0ED0-7C4B-865F-AD166D3D37D1}"/>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24">
              <a:extLst>
                <a:ext uri="{FF2B5EF4-FFF2-40B4-BE49-F238E27FC236}">
                  <a16:creationId xmlns:a16="http://schemas.microsoft.com/office/drawing/2014/main" id="{47F04784-6EF1-4544-B8D7-7761EE17D781}"/>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25">
              <a:extLst>
                <a:ext uri="{FF2B5EF4-FFF2-40B4-BE49-F238E27FC236}">
                  <a16:creationId xmlns:a16="http://schemas.microsoft.com/office/drawing/2014/main" id="{F1AF8753-1013-D649-BD51-A7E511D53E66}"/>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26">
              <a:extLst>
                <a:ext uri="{FF2B5EF4-FFF2-40B4-BE49-F238E27FC236}">
                  <a16:creationId xmlns:a16="http://schemas.microsoft.com/office/drawing/2014/main" id="{533B2601-58D5-D74A-96C5-A138A71C350C}"/>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27">
              <a:extLst>
                <a:ext uri="{FF2B5EF4-FFF2-40B4-BE49-F238E27FC236}">
                  <a16:creationId xmlns:a16="http://schemas.microsoft.com/office/drawing/2014/main" id="{053E6B55-20F8-FF48-922B-7D6BE313D98D}"/>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28">
              <a:extLst>
                <a:ext uri="{FF2B5EF4-FFF2-40B4-BE49-F238E27FC236}">
                  <a16:creationId xmlns:a16="http://schemas.microsoft.com/office/drawing/2014/main" id="{BA334F02-A57F-8145-86DC-14B0A8028EE1}"/>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29">
              <a:extLst>
                <a:ext uri="{FF2B5EF4-FFF2-40B4-BE49-F238E27FC236}">
                  <a16:creationId xmlns:a16="http://schemas.microsoft.com/office/drawing/2014/main" id="{D23FBCC8-75EF-1E40-9F68-1B7292DB060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30">
              <a:extLst>
                <a:ext uri="{FF2B5EF4-FFF2-40B4-BE49-F238E27FC236}">
                  <a16:creationId xmlns:a16="http://schemas.microsoft.com/office/drawing/2014/main" id="{8327DD99-F3E1-C448-9753-7A3584865B55}"/>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31">
              <a:extLst>
                <a:ext uri="{FF2B5EF4-FFF2-40B4-BE49-F238E27FC236}">
                  <a16:creationId xmlns:a16="http://schemas.microsoft.com/office/drawing/2014/main" id="{3ADC9D93-8365-E24B-8641-772DFB6BFF04}"/>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32">
              <a:extLst>
                <a:ext uri="{FF2B5EF4-FFF2-40B4-BE49-F238E27FC236}">
                  <a16:creationId xmlns:a16="http://schemas.microsoft.com/office/drawing/2014/main" id="{5CDA24A7-0B8A-DD4B-8B71-14E2CF0A5102}"/>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33">
              <a:extLst>
                <a:ext uri="{FF2B5EF4-FFF2-40B4-BE49-F238E27FC236}">
                  <a16:creationId xmlns:a16="http://schemas.microsoft.com/office/drawing/2014/main" id="{C903E52A-2DDF-4648-848B-3F3A9C94C9D6}"/>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34">
              <a:extLst>
                <a:ext uri="{FF2B5EF4-FFF2-40B4-BE49-F238E27FC236}">
                  <a16:creationId xmlns:a16="http://schemas.microsoft.com/office/drawing/2014/main" id="{FBEB7656-AB64-0247-B673-17FBAEEF8855}"/>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35">
              <a:extLst>
                <a:ext uri="{FF2B5EF4-FFF2-40B4-BE49-F238E27FC236}">
                  <a16:creationId xmlns:a16="http://schemas.microsoft.com/office/drawing/2014/main" id="{FAB02F38-3734-8F48-960E-82ADE88E2237}"/>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36">
              <a:extLst>
                <a:ext uri="{FF2B5EF4-FFF2-40B4-BE49-F238E27FC236}">
                  <a16:creationId xmlns:a16="http://schemas.microsoft.com/office/drawing/2014/main" id="{FB7CEEF1-DEF3-FD44-83D3-C2B47721C146}"/>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37">
              <a:extLst>
                <a:ext uri="{FF2B5EF4-FFF2-40B4-BE49-F238E27FC236}">
                  <a16:creationId xmlns:a16="http://schemas.microsoft.com/office/drawing/2014/main" id="{5ED40EBE-426E-684B-B34B-F7D835BE7AC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38">
              <a:extLst>
                <a:ext uri="{FF2B5EF4-FFF2-40B4-BE49-F238E27FC236}">
                  <a16:creationId xmlns:a16="http://schemas.microsoft.com/office/drawing/2014/main" id="{6D78FD62-986F-F748-9FDE-4F6CAC5BF3BF}"/>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56" name="Freeform 39">
              <a:extLst>
                <a:ext uri="{FF2B5EF4-FFF2-40B4-BE49-F238E27FC236}">
                  <a16:creationId xmlns:a16="http://schemas.microsoft.com/office/drawing/2014/main" id="{D228FA3E-4266-D34E-947C-7A066E811F28}"/>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40">
              <a:extLst>
                <a:ext uri="{FF2B5EF4-FFF2-40B4-BE49-F238E27FC236}">
                  <a16:creationId xmlns:a16="http://schemas.microsoft.com/office/drawing/2014/main" id="{EA77547B-1117-C547-818D-1FB27074280F}"/>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41">
              <a:extLst>
                <a:ext uri="{FF2B5EF4-FFF2-40B4-BE49-F238E27FC236}">
                  <a16:creationId xmlns:a16="http://schemas.microsoft.com/office/drawing/2014/main" id="{A3AA8468-8A7C-C440-9369-D44EE8C14356}"/>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42">
              <a:extLst>
                <a:ext uri="{FF2B5EF4-FFF2-40B4-BE49-F238E27FC236}">
                  <a16:creationId xmlns:a16="http://schemas.microsoft.com/office/drawing/2014/main" id="{44EBC5DB-BCA8-AF43-B0F3-08408320553C}"/>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43">
              <a:extLst>
                <a:ext uri="{FF2B5EF4-FFF2-40B4-BE49-F238E27FC236}">
                  <a16:creationId xmlns:a16="http://schemas.microsoft.com/office/drawing/2014/main" id="{044B9584-EF67-A84E-A434-4CD1DB709909}"/>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44">
              <a:extLst>
                <a:ext uri="{FF2B5EF4-FFF2-40B4-BE49-F238E27FC236}">
                  <a16:creationId xmlns:a16="http://schemas.microsoft.com/office/drawing/2014/main" id="{14AB70DF-7E4A-634A-9B31-62278902F842}"/>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45">
              <a:extLst>
                <a:ext uri="{FF2B5EF4-FFF2-40B4-BE49-F238E27FC236}">
                  <a16:creationId xmlns:a16="http://schemas.microsoft.com/office/drawing/2014/main" id="{A43ADFF9-8E84-E444-AD81-211C6C5F26F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46">
              <a:extLst>
                <a:ext uri="{FF2B5EF4-FFF2-40B4-BE49-F238E27FC236}">
                  <a16:creationId xmlns:a16="http://schemas.microsoft.com/office/drawing/2014/main" id="{96D50BC4-EEDF-034B-B856-CEB0C0CED9CE}"/>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47">
              <a:extLst>
                <a:ext uri="{FF2B5EF4-FFF2-40B4-BE49-F238E27FC236}">
                  <a16:creationId xmlns:a16="http://schemas.microsoft.com/office/drawing/2014/main" id="{6340FA21-A523-4548-899A-77A814F2B14D}"/>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Line 48">
              <a:extLst>
                <a:ext uri="{FF2B5EF4-FFF2-40B4-BE49-F238E27FC236}">
                  <a16:creationId xmlns:a16="http://schemas.microsoft.com/office/drawing/2014/main" id="{45803A2E-41D4-D442-9728-A4C84B1BF8CE}"/>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Line 49">
              <a:extLst>
                <a:ext uri="{FF2B5EF4-FFF2-40B4-BE49-F238E27FC236}">
                  <a16:creationId xmlns:a16="http://schemas.microsoft.com/office/drawing/2014/main" id="{A5FD683B-9BFA-614E-AB58-9A1C9A9C656E}"/>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50">
              <a:extLst>
                <a:ext uri="{FF2B5EF4-FFF2-40B4-BE49-F238E27FC236}">
                  <a16:creationId xmlns:a16="http://schemas.microsoft.com/office/drawing/2014/main" id="{D0F606BA-481D-C945-B9FA-9804ED63FC19}"/>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51">
              <a:extLst>
                <a:ext uri="{FF2B5EF4-FFF2-40B4-BE49-F238E27FC236}">
                  <a16:creationId xmlns:a16="http://schemas.microsoft.com/office/drawing/2014/main" id="{B11EB6C8-DB2A-5344-A4DA-43509FF6F4F3}"/>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52">
              <a:extLst>
                <a:ext uri="{FF2B5EF4-FFF2-40B4-BE49-F238E27FC236}">
                  <a16:creationId xmlns:a16="http://schemas.microsoft.com/office/drawing/2014/main" id="{51B9797F-8CCB-1049-B1D7-6F8E5C80B775}"/>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53">
              <a:extLst>
                <a:ext uri="{FF2B5EF4-FFF2-40B4-BE49-F238E27FC236}">
                  <a16:creationId xmlns:a16="http://schemas.microsoft.com/office/drawing/2014/main" id="{240ED6C8-9683-B34B-A627-37ED6C64240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54">
              <a:extLst>
                <a:ext uri="{FF2B5EF4-FFF2-40B4-BE49-F238E27FC236}">
                  <a16:creationId xmlns:a16="http://schemas.microsoft.com/office/drawing/2014/main" id="{38C12599-0969-A04F-B95E-C9DB410D9CF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55">
              <a:extLst>
                <a:ext uri="{FF2B5EF4-FFF2-40B4-BE49-F238E27FC236}">
                  <a16:creationId xmlns:a16="http://schemas.microsoft.com/office/drawing/2014/main" id="{346E6F81-AAD1-8B4A-BF6E-45DEF0329759}"/>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72">
              <a:extLst>
                <a:ext uri="{FF2B5EF4-FFF2-40B4-BE49-F238E27FC236}">
                  <a16:creationId xmlns:a16="http://schemas.microsoft.com/office/drawing/2014/main" id="{3E69C262-347F-2F4A-8DA9-211292CFB5D9}"/>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73">
              <a:extLst>
                <a:ext uri="{FF2B5EF4-FFF2-40B4-BE49-F238E27FC236}">
                  <a16:creationId xmlns:a16="http://schemas.microsoft.com/office/drawing/2014/main" id="{C4BAE1EB-BE7B-9E4E-BD70-A01494F70987}"/>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6" name="Group 5">
            <a:extLst>
              <a:ext uri="{FF2B5EF4-FFF2-40B4-BE49-F238E27FC236}">
                <a16:creationId xmlns:a16="http://schemas.microsoft.com/office/drawing/2014/main" id="{8DB52496-4BDC-AC4C-90B3-A37624AFD2FF}"/>
              </a:ext>
            </a:extLst>
          </p:cNvPr>
          <p:cNvGrpSpPr/>
          <p:nvPr/>
        </p:nvGrpSpPr>
        <p:grpSpPr>
          <a:xfrm>
            <a:off x="1804660" y="9379715"/>
            <a:ext cx="5994280" cy="2723074"/>
            <a:chOff x="1804660" y="9379715"/>
            <a:chExt cx="5994280" cy="2723074"/>
          </a:xfrm>
        </p:grpSpPr>
        <p:sp>
          <p:nvSpPr>
            <p:cNvPr id="75" name="Rectangle 74">
              <a:extLst>
                <a:ext uri="{FF2B5EF4-FFF2-40B4-BE49-F238E27FC236}">
                  <a16:creationId xmlns:a16="http://schemas.microsoft.com/office/drawing/2014/main" id="{97CC5BC4-775B-A046-9F08-E03A2F8FD3B9}"/>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33AB455-E441-C04D-A6C4-798D4C9A7D2E}"/>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F8684388-691A-9F4D-AEF4-9849C0229593}"/>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90" name="TextBox 89">
              <a:extLst>
                <a:ext uri="{FF2B5EF4-FFF2-40B4-BE49-F238E27FC236}">
                  <a16:creationId xmlns:a16="http://schemas.microsoft.com/office/drawing/2014/main" id="{55712F31-9959-494D-9C62-212FDE7FE884}"/>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91" name="TextBox 90">
            <a:extLst>
              <a:ext uri="{FF2B5EF4-FFF2-40B4-BE49-F238E27FC236}">
                <a16:creationId xmlns:a16="http://schemas.microsoft.com/office/drawing/2014/main" id="{74246E2C-7BE1-0149-870E-7C9B5CAD9F10}"/>
              </a:ext>
            </a:extLst>
          </p:cNvPr>
          <p:cNvSpPr txBox="1"/>
          <p:nvPr/>
        </p:nvSpPr>
        <p:spPr>
          <a:xfrm>
            <a:off x="1746248" y="4016634"/>
            <a:ext cx="6052692"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a:t>
            </a:r>
          </a:p>
        </p:txBody>
      </p:sp>
    </p:spTree>
    <p:extLst>
      <p:ext uri="{BB962C8B-B14F-4D97-AF65-F5344CB8AC3E}">
        <p14:creationId xmlns:p14="http://schemas.microsoft.com/office/powerpoint/2010/main" val="2211156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8" name="Group 77">
            <a:extLst>
              <a:ext uri="{FF2B5EF4-FFF2-40B4-BE49-F238E27FC236}">
                <a16:creationId xmlns:a16="http://schemas.microsoft.com/office/drawing/2014/main" id="{04FE2312-60E6-9041-B2A7-C6168A274AAA}"/>
              </a:ext>
            </a:extLst>
          </p:cNvPr>
          <p:cNvGrpSpPr/>
          <p:nvPr/>
        </p:nvGrpSpPr>
        <p:grpSpPr>
          <a:xfrm>
            <a:off x="16578712" y="5896435"/>
            <a:ext cx="6339215" cy="5859823"/>
            <a:chOff x="1804660" y="5896435"/>
            <a:chExt cx="6339215" cy="5859823"/>
          </a:xfrm>
        </p:grpSpPr>
        <p:grpSp>
          <p:nvGrpSpPr>
            <p:cNvPr id="79" name="Group 78">
              <a:extLst>
                <a:ext uri="{FF2B5EF4-FFF2-40B4-BE49-F238E27FC236}">
                  <a16:creationId xmlns:a16="http://schemas.microsoft.com/office/drawing/2014/main" id="{C64C6E4E-1DEA-CB4C-B688-7B5BE029D7EB}"/>
                </a:ext>
              </a:extLst>
            </p:cNvPr>
            <p:cNvGrpSpPr/>
            <p:nvPr/>
          </p:nvGrpSpPr>
          <p:grpSpPr>
            <a:xfrm>
              <a:off x="1804660" y="9033184"/>
              <a:ext cx="5994280" cy="2723074"/>
              <a:chOff x="1804660" y="9379715"/>
              <a:chExt cx="5994280" cy="2723074"/>
            </a:xfrm>
          </p:grpSpPr>
          <p:sp>
            <p:nvSpPr>
              <p:cNvPr id="81" name="Rectangle 80">
                <a:extLst>
                  <a:ext uri="{FF2B5EF4-FFF2-40B4-BE49-F238E27FC236}">
                    <a16:creationId xmlns:a16="http://schemas.microsoft.com/office/drawing/2014/main" id="{29A0FA38-7ABA-0A4B-ACE9-58CBA782CEE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E681F94-2DB7-9F4B-8A0E-224D1A46EBBC}"/>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C168400-AE19-A24F-A8B5-287747B91D42}"/>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84" name="TextBox 83">
                <a:extLst>
                  <a:ext uri="{FF2B5EF4-FFF2-40B4-BE49-F238E27FC236}">
                    <a16:creationId xmlns:a16="http://schemas.microsoft.com/office/drawing/2014/main" id="{154AA689-FF95-CE47-A1F0-8A9DA2F145F7}"/>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80" name="Rectangle 79">
              <a:extLst>
                <a:ext uri="{FF2B5EF4-FFF2-40B4-BE49-F238E27FC236}">
                  <a16:creationId xmlns:a16="http://schemas.microsoft.com/office/drawing/2014/main" id="{B6EF204F-5DDF-7D4B-94B5-7938904E2001}"/>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grpSp>
        <p:nvGrpSpPr>
          <p:cNvPr id="85" name="Group 4">
            <a:extLst>
              <a:ext uri="{FF2B5EF4-FFF2-40B4-BE49-F238E27FC236}">
                <a16:creationId xmlns:a16="http://schemas.microsoft.com/office/drawing/2014/main" id="{D65854C6-423D-2A41-8DEF-84C73150F437}"/>
              </a:ext>
            </a:extLst>
          </p:cNvPr>
          <p:cNvGrpSpPr>
            <a:grpSpLocks noChangeAspect="1"/>
          </p:cNvGrpSpPr>
          <p:nvPr/>
        </p:nvGrpSpPr>
        <p:grpSpPr bwMode="auto">
          <a:xfrm>
            <a:off x="1804658" y="3645095"/>
            <a:ext cx="11278234" cy="8111163"/>
            <a:chOff x="-9" y="5"/>
            <a:chExt cx="5769" cy="4314"/>
          </a:xfrm>
          <a:solidFill>
            <a:srgbClr val="EFF1F8"/>
          </a:solidFill>
        </p:grpSpPr>
        <p:sp>
          <p:nvSpPr>
            <p:cNvPr id="86" name="Freeform 5">
              <a:extLst>
                <a:ext uri="{FF2B5EF4-FFF2-40B4-BE49-F238E27FC236}">
                  <a16:creationId xmlns:a16="http://schemas.microsoft.com/office/drawing/2014/main" id="{13AB442C-437F-8147-845E-57A7F35349E2}"/>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6">
              <a:extLst>
                <a:ext uri="{FF2B5EF4-FFF2-40B4-BE49-F238E27FC236}">
                  <a16:creationId xmlns:a16="http://schemas.microsoft.com/office/drawing/2014/main" id="{BF9252F1-FC23-BD46-92AE-4EADA6E8D125}"/>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7">
              <a:extLst>
                <a:ext uri="{FF2B5EF4-FFF2-40B4-BE49-F238E27FC236}">
                  <a16:creationId xmlns:a16="http://schemas.microsoft.com/office/drawing/2014/main" id="{BCB13A9A-7632-4843-AF43-D4F2E5D06112}"/>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8">
              <a:extLst>
                <a:ext uri="{FF2B5EF4-FFF2-40B4-BE49-F238E27FC236}">
                  <a16:creationId xmlns:a16="http://schemas.microsoft.com/office/drawing/2014/main" id="{E45A7A75-714D-2941-A7FB-D9F9A9C141C0}"/>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9">
              <a:extLst>
                <a:ext uri="{FF2B5EF4-FFF2-40B4-BE49-F238E27FC236}">
                  <a16:creationId xmlns:a16="http://schemas.microsoft.com/office/drawing/2014/main" id="{7EBF40B5-8883-084E-BA83-45134E2B03B0}"/>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10">
              <a:extLst>
                <a:ext uri="{FF2B5EF4-FFF2-40B4-BE49-F238E27FC236}">
                  <a16:creationId xmlns:a16="http://schemas.microsoft.com/office/drawing/2014/main" id="{DF355AD5-6A51-664C-82C4-83FDEF03ACA9}"/>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11">
              <a:extLst>
                <a:ext uri="{FF2B5EF4-FFF2-40B4-BE49-F238E27FC236}">
                  <a16:creationId xmlns:a16="http://schemas.microsoft.com/office/drawing/2014/main" id="{2E4EB745-0B29-474D-A611-A9557F574C04}"/>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12">
              <a:extLst>
                <a:ext uri="{FF2B5EF4-FFF2-40B4-BE49-F238E27FC236}">
                  <a16:creationId xmlns:a16="http://schemas.microsoft.com/office/drawing/2014/main" id="{954157C1-8E1D-E642-9B57-567C6663ABE0}"/>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13">
              <a:extLst>
                <a:ext uri="{FF2B5EF4-FFF2-40B4-BE49-F238E27FC236}">
                  <a16:creationId xmlns:a16="http://schemas.microsoft.com/office/drawing/2014/main" id="{71B33965-38DB-754F-A08E-43435AE05073}"/>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14">
              <a:extLst>
                <a:ext uri="{FF2B5EF4-FFF2-40B4-BE49-F238E27FC236}">
                  <a16:creationId xmlns:a16="http://schemas.microsoft.com/office/drawing/2014/main" id="{2BB32208-F9F2-534B-B692-AA4A048AB004}"/>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15">
              <a:extLst>
                <a:ext uri="{FF2B5EF4-FFF2-40B4-BE49-F238E27FC236}">
                  <a16:creationId xmlns:a16="http://schemas.microsoft.com/office/drawing/2014/main" id="{E90FA0FE-4A98-7846-A5F0-BDB82687F8A0}"/>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16">
              <a:extLst>
                <a:ext uri="{FF2B5EF4-FFF2-40B4-BE49-F238E27FC236}">
                  <a16:creationId xmlns:a16="http://schemas.microsoft.com/office/drawing/2014/main" id="{7B82F9C3-1E11-B34A-B344-B529B022EC01}"/>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17">
              <a:extLst>
                <a:ext uri="{FF2B5EF4-FFF2-40B4-BE49-F238E27FC236}">
                  <a16:creationId xmlns:a16="http://schemas.microsoft.com/office/drawing/2014/main" id="{508DDB48-3701-7E44-8DF1-5683A6D39514}"/>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18">
              <a:extLst>
                <a:ext uri="{FF2B5EF4-FFF2-40B4-BE49-F238E27FC236}">
                  <a16:creationId xmlns:a16="http://schemas.microsoft.com/office/drawing/2014/main" id="{48B1E29E-D949-E347-BBC3-44D33A80308B}"/>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19">
              <a:extLst>
                <a:ext uri="{FF2B5EF4-FFF2-40B4-BE49-F238E27FC236}">
                  <a16:creationId xmlns:a16="http://schemas.microsoft.com/office/drawing/2014/main" id="{7D8F6917-D8F0-CD48-8229-6F0B16ACF119}"/>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20">
              <a:extLst>
                <a:ext uri="{FF2B5EF4-FFF2-40B4-BE49-F238E27FC236}">
                  <a16:creationId xmlns:a16="http://schemas.microsoft.com/office/drawing/2014/main" id="{315B5D2F-B1CE-3B4B-94FB-089E81F91EB3}"/>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21">
              <a:extLst>
                <a:ext uri="{FF2B5EF4-FFF2-40B4-BE49-F238E27FC236}">
                  <a16:creationId xmlns:a16="http://schemas.microsoft.com/office/drawing/2014/main" id="{A0CA4995-3F56-A84A-901D-71DDDC4CD030}"/>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22">
              <a:extLst>
                <a:ext uri="{FF2B5EF4-FFF2-40B4-BE49-F238E27FC236}">
                  <a16:creationId xmlns:a16="http://schemas.microsoft.com/office/drawing/2014/main" id="{3EAD4AF9-D40F-3245-A95C-C431B8CC1D57}"/>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23">
              <a:extLst>
                <a:ext uri="{FF2B5EF4-FFF2-40B4-BE49-F238E27FC236}">
                  <a16:creationId xmlns:a16="http://schemas.microsoft.com/office/drawing/2014/main" id="{D3E1F54E-0577-1B44-B9FF-88FFCF4FAD2D}"/>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tx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24">
              <a:extLst>
                <a:ext uri="{FF2B5EF4-FFF2-40B4-BE49-F238E27FC236}">
                  <a16:creationId xmlns:a16="http://schemas.microsoft.com/office/drawing/2014/main" id="{1E66DA6E-5031-1047-8E45-3260F00F70D3}"/>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25">
              <a:extLst>
                <a:ext uri="{FF2B5EF4-FFF2-40B4-BE49-F238E27FC236}">
                  <a16:creationId xmlns:a16="http://schemas.microsoft.com/office/drawing/2014/main" id="{42073B35-78FB-BF42-B242-2533A45A89F9}"/>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26">
              <a:extLst>
                <a:ext uri="{FF2B5EF4-FFF2-40B4-BE49-F238E27FC236}">
                  <a16:creationId xmlns:a16="http://schemas.microsoft.com/office/drawing/2014/main" id="{59CA030C-04AD-374C-9210-C5CD9BC14412}"/>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27">
              <a:extLst>
                <a:ext uri="{FF2B5EF4-FFF2-40B4-BE49-F238E27FC236}">
                  <a16:creationId xmlns:a16="http://schemas.microsoft.com/office/drawing/2014/main" id="{50F7B05D-1D38-1E46-85E4-C76EB3E1FF6B}"/>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28">
              <a:extLst>
                <a:ext uri="{FF2B5EF4-FFF2-40B4-BE49-F238E27FC236}">
                  <a16:creationId xmlns:a16="http://schemas.microsoft.com/office/drawing/2014/main" id="{0306BD8D-A4B8-FD43-81FD-9B19E6250427}"/>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29">
              <a:extLst>
                <a:ext uri="{FF2B5EF4-FFF2-40B4-BE49-F238E27FC236}">
                  <a16:creationId xmlns:a16="http://schemas.microsoft.com/office/drawing/2014/main" id="{9C43FC32-E496-D944-96E8-F413A5E1A945}"/>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30">
              <a:extLst>
                <a:ext uri="{FF2B5EF4-FFF2-40B4-BE49-F238E27FC236}">
                  <a16:creationId xmlns:a16="http://schemas.microsoft.com/office/drawing/2014/main" id="{79FD6326-730A-F04F-BA69-AD3B1C77CC4D}"/>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31">
              <a:extLst>
                <a:ext uri="{FF2B5EF4-FFF2-40B4-BE49-F238E27FC236}">
                  <a16:creationId xmlns:a16="http://schemas.microsoft.com/office/drawing/2014/main" id="{E5D2DC29-083B-7A44-989A-30D93D556B97}"/>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32">
              <a:extLst>
                <a:ext uri="{FF2B5EF4-FFF2-40B4-BE49-F238E27FC236}">
                  <a16:creationId xmlns:a16="http://schemas.microsoft.com/office/drawing/2014/main" id="{F2099DC0-21E1-4D45-9A93-E83067C896FA}"/>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33">
              <a:extLst>
                <a:ext uri="{FF2B5EF4-FFF2-40B4-BE49-F238E27FC236}">
                  <a16:creationId xmlns:a16="http://schemas.microsoft.com/office/drawing/2014/main" id="{70D6FB1C-6F8B-2D4D-AB83-95CBB0CB6188}"/>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34">
              <a:extLst>
                <a:ext uri="{FF2B5EF4-FFF2-40B4-BE49-F238E27FC236}">
                  <a16:creationId xmlns:a16="http://schemas.microsoft.com/office/drawing/2014/main" id="{86EE94B7-FD54-3241-B2CF-560CDE6008AF}"/>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35">
              <a:extLst>
                <a:ext uri="{FF2B5EF4-FFF2-40B4-BE49-F238E27FC236}">
                  <a16:creationId xmlns:a16="http://schemas.microsoft.com/office/drawing/2014/main" id="{95200B30-38EC-E148-8745-E0492C82F1EA}"/>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36">
              <a:extLst>
                <a:ext uri="{FF2B5EF4-FFF2-40B4-BE49-F238E27FC236}">
                  <a16:creationId xmlns:a16="http://schemas.microsoft.com/office/drawing/2014/main" id="{290F0716-D2A0-9B42-9343-720FB5290D0A}"/>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37">
              <a:extLst>
                <a:ext uri="{FF2B5EF4-FFF2-40B4-BE49-F238E27FC236}">
                  <a16:creationId xmlns:a16="http://schemas.microsoft.com/office/drawing/2014/main" id="{75A5A51C-3A6D-C44F-8D69-CE0B72EAAB1F}"/>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38">
              <a:extLst>
                <a:ext uri="{FF2B5EF4-FFF2-40B4-BE49-F238E27FC236}">
                  <a16:creationId xmlns:a16="http://schemas.microsoft.com/office/drawing/2014/main" id="{B472A993-CF01-3249-A1AE-EBE19BECC981}"/>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65198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6" name="Group 95">
            <a:extLst>
              <a:ext uri="{FF2B5EF4-FFF2-40B4-BE49-F238E27FC236}">
                <a16:creationId xmlns:a16="http://schemas.microsoft.com/office/drawing/2014/main" id="{2880BF52-D50F-C840-B680-E4427A58C1B8}"/>
              </a:ext>
            </a:extLst>
          </p:cNvPr>
          <p:cNvGrpSpPr/>
          <p:nvPr/>
        </p:nvGrpSpPr>
        <p:grpSpPr>
          <a:xfrm>
            <a:off x="1804660" y="9033184"/>
            <a:ext cx="5994280" cy="2723074"/>
            <a:chOff x="1804660" y="9379715"/>
            <a:chExt cx="5994280" cy="2723074"/>
          </a:xfrm>
        </p:grpSpPr>
        <p:sp>
          <p:nvSpPr>
            <p:cNvPr id="97" name="Rectangle 96">
              <a:extLst>
                <a:ext uri="{FF2B5EF4-FFF2-40B4-BE49-F238E27FC236}">
                  <a16:creationId xmlns:a16="http://schemas.microsoft.com/office/drawing/2014/main" id="{3DA459F2-6810-C543-B74D-1E26EB2DAA1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FFCBCE1-19BC-694D-861B-0E60783C7C36}"/>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3193E6B5-926D-E245-A34E-DC8708D8F041}"/>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100" name="TextBox 99">
              <a:extLst>
                <a:ext uri="{FF2B5EF4-FFF2-40B4-BE49-F238E27FC236}">
                  <a16:creationId xmlns:a16="http://schemas.microsoft.com/office/drawing/2014/main" id="{DF315807-8889-C644-A38A-78E52112998F}"/>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101" name="Rectangle 100">
            <a:extLst>
              <a:ext uri="{FF2B5EF4-FFF2-40B4-BE49-F238E27FC236}">
                <a16:creationId xmlns:a16="http://schemas.microsoft.com/office/drawing/2014/main" id="{636E97F5-D991-DB46-80AE-BD9FE23F8AD4}"/>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nvGrpSpPr>
          <p:cNvPr id="102" name="Group 101">
            <a:extLst>
              <a:ext uri="{FF2B5EF4-FFF2-40B4-BE49-F238E27FC236}">
                <a16:creationId xmlns:a16="http://schemas.microsoft.com/office/drawing/2014/main" id="{34F8DC4A-65E8-A942-B6C2-D5C487EDFBCF}"/>
              </a:ext>
            </a:extLst>
          </p:cNvPr>
          <p:cNvGrpSpPr/>
          <p:nvPr/>
        </p:nvGrpSpPr>
        <p:grpSpPr>
          <a:xfrm>
            <a:off x="11173024" y="4054516"/>
            <a:ext cx="11399966" cy="7701741"/>
            <a:chOff x="13017546" y="3273350"/>
            <a:chExt cx="10283367" cy="6947373"/>
          </a:xfrm>
          <a:solidFill>
            <a:srgbClr val="EFF1F8"/>
          </a:solidFill>
        </p:grpSpPr>
        <p:sp>
          <p:nvSpPr>
            <p:cNvPr id="103" name="Freeform 6">
              <a:extLst>
                <a:ext uri="{FF2B5EF4-FFF2-40B4-BE49-F238E27FC236}">
                  <a16:creationId xmlns:a16="http://schemas.microsoft.com/office/drawing/2014/main" id="{A57AD92A-B44B-5E45-9399-65D176213139}"/>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7">
              <a:extLst>
                <a:ext uri="{FF2B5EF4-FFF2-40B4-BE49-F238E27FC236}">
                  <a16:creationId xmlns:a16="http://schemas.microsoft.com/office/drawing/2014/main" id="{E0C09C09-1DC0-AF4E-AE10-6E5E69A4F645}"/>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9">
              <a:extLst>
                <a:ext uri="{FF2B5EF4-FFF2-40B4-BE49-F238E27FC236}">
                  <a16:creationId xmlns:a16="http://schemas.microsoft.com/office/drawing/2014/main" id="{1FB95A88-CD38-9A48-B22E-E2B8068259E6}"/>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10">
              <a:extLst>
                <a:ext uri="{FF2B5EF4-FFF2-40B4-BE49-F238E27FC236}">
                  <a16:creationId xmlns:a16="http://schemas.microsoft.com/office/drawing/2014/main" id="{D62D267B-891B-7E4D-832E-C05E8AF5229C}"/>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1">
              <a:extLst>
                <a:ext uri="{FF2B5EF4-FFF2-40B4-BE49-F238E27FC236}">
                  <a16:creationId xmlns:a16="http://schemas.microsoft.com/office/drawing/2014/main" id="{F5576547-8375-7846-BB92-C8D91E57B4EA}"/>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2">
              <a:extLst>
                <a:ext uri="{FF2B5EF4-FFF2-40B4-BE49-F238E27FC236}">
                  <a16:creationId xmlns:a16="http://schemas.microsoft.com/office/drawing/2014/main" id="{E700CDBA-A074-1E4E-BC10-1B1B861CA633}"/>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3">
              <a:extLst>
                <a:ext uri="{FF2B5EF4-FFF2-40B4-BE49-F238E27FC236}">
                  <a16:creationId xmlns:a16="http://schemas.microsoft.com/office/drawing/2014/main" id="{78DE0C3F-7474-0244-997A-ECD4A29ED57F}"/>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09">
              <a:extLst>
                <a:ext uri="{FF2B5EF4-FFF2-40B4-BE49-F238E27FC236}">
                  <a16:creationId xmlns:a16="http://schemas.microsoft.com/office/drawing/2014/main" id="{9A25D1BB-A69D-644B-BA49-2D77B8810CB6}"/>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10">
              <a:extLst>
                <a:ext uri="{FF2B5EF4-FFF2-40B4-BE49-F238E27FC236}">
                  <a16:creationId xmlns:a16="http://schemas.microsoft.com/office/drawing/2014/main" id="{2A0E3791-FDB7-8D46-8E94-A103CDD23074}"/>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11">
              <a:extLst>
                <a:ext uri="{FF2B5EF4-FFF2-40B4-BE49-F238E27FC236}">
                  <a16:creationId xmlns:a16="http://schemas.microsoft.com/office/drawing/2014/main" id="{57C75AA6-4535-7C4D-805E-84B9F6BB17B2}"/>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112">
              <a:extLst>
                <a:ext uri="{FF2B5EF4-FFF2-40B4-BE49-F238E27FC236}">
                  <a16:creationId xmlns:a16="http://schemas.microsoft.com/office/drawing/2014/main" id="{15DB260D-A9D2-E349-BA33-B2B259F54BFA}"/>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13">
              <a:extLst>
                <a:ext uri="{FF2B5EF4-FFF2-40B4-BE49-F238E27FC236}">
                  <a16:creationId xmlns:a16="http://schemas.microsoft.com/office/drawing/2014/main" id="{B7D40C62-96E8-E247-A564-4F6FF5818517}"/>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14">
              <a:extLst>
                <a:ext uri="{FF2B5EF4-FFF2-40B4-BE49-F238E27FC236}">
                  <a16:creationId xmlns:a16="http://schemas.microsoft.com/office/drawing/2014/main" id="{28B16E49-DCDC-E24F-918B-C10D8F6130D4}"/>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115">
              <a:extLst>
                <a:ext uri="{FF2B5EF4-FFF2-40B4-BE49-F238E27FC236}">
                  <a16:creationId xmlns:a16="http://schemas.microsoft.com/office/drawing/2014/main" id="{E8AF5D3A-396E-6748-B62D-E0496D57C1FB}"/>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16">
              <a:extLst>
                <a:ext uri="{FF2B5EF4-FFF2-40B4-BE49-F238E27FC236}">
                  <a16:creationId xmlns:a16="http://schemas.microsoft.com/office/drawing/2014/main" id="{3750BCBE-F93D-2245-9EDA-ECEE7499B040}"/>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17">
              <a:extLst>
                <a:ext uri="{FF2B5EF4-FFF2-40B4-BE49-F238E27FC236}">
                  <a16:creationId xmlns:a16="http://schemas.microsoft.com/office/drawing/2014/main" id="{1BDF9FC6-42AD-7A43-8456-B35E735D26D2}"/>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18">
              <a:extLst>
                <a:ext uri="{FF2B5EF4-FFF2-40B4-BE49-F238E27FC236}">
                  <a16:creationId xmlns:a16="http://schemas.microsoft.com/office/drawing/2014/main" id="{EB81A3E4-AEDE-434A-9775-5125D118A49C}"/>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9">
              <a:extLst>
                <a:ext uri="{FF2B5EF4-FFF2-40B4-BE49-F238E27FC236}">
                  <a16:creationId xmlns:a16="http://schemas.microsoft.com/office/drawing/2014/main" id="{07C2895D-C7C7-AD45-A6D1-1FF699A50BDD}"/>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DD1F99E1-6CF9-B344-9EF8-9C35184418EC}"/>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924059AA-BBF7-DC47-B7E1-CC0C82E715EF}"/>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1616B914-C190-1642-9289-AAAB852D6CAC}"/>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0AA1E3AD-4534-CA47-AAAA-120EC205BB87}"/>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124">
              <a:extLst>
                <a:ext uri="{FF2B5EF4-FFF2-40B4-BE49-F238E27FC236}">
                  <a16:creationId xmlns:a16="http://schemas.microsoft.com/office/drawing/2014/main" id="{43FF472B-A96C-BF48-83F7-2A6EC8B09349}"/>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125">
              <a:extLst>
                <a:ext uri="{FF2B5EF4-FFF2-40B4-BE49-F238E27FC236}">
                  <a16:creationId xmlns:a16="http://schemas.microsoft.com/office/drawing/2014/main" id="{087299AD-49D0-3A44-8690-96927CC5F5C6}"/>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126">
              <a:extLst>
                <a:ext uri="{FF2B5EF4-FFF2-40B4-BE49-F238E27FC236}">
                  <a16:creationId xmlns:a16="http://schemas.microsoft.com/office/drawing/2014/main" id="{FB6D8A2A-4455-D948-8ABF-88D3C0F907FC}"/>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127">
              <a:extLst>
                <a:ext uri="{FF2B5EF4-FFF2-40B4-BE49-F238E27FC236}">
                  <a16:creationId xmlns:a16="http://schemas.microsoft.com/office/drawing/2014/main" id="{838752BE-AA62-8940-A16C-4B0BE68DCBEA}"/>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7A2623D5-6498-B843-ABAF-DB10DE4CA8E9}"/>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9F888B3D-31EE-0840-99CD-04ADD7874CFF}"/>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76892912-1F04-AC4D-AB50-7E607AFA67B8}"/>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996E25F7-6828-E84D-B227-1EBB96069020}"/>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4B597CE1-5E41-B74F-9026-1F3B8BBB81A9}"/>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4F7AF17E-9098-EB45-8B13-3D54FE4CCE9B}"/>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8297E5DA-EC11-8443-BA5D-5EFF762719F1}"/>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ADD634D4-15BF-7F46-AA1B-C78B2BEC7CE4}"/>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EC6B5BB4-3C5E-E842-A199-AE99D636CB55}"/>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6614F7F3-CCDB-914A-AAF5-9F9AF4E903AD}"/>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87735606-6E66-DA4C-955D-5ABAE7BEB579}"/>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9DBA57EF-C74B-9D4F-BCED-0FB55FD4EE64}"/>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C2E36D73-A753-8D40-BA1F-B09646D17D75}"/>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25843825-F12F-7F41-8951-0F774002C0BB}"/>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BA0EDB91-F27D-D24E-BC53-52A8A885848A}"/>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43">
              <a:extLst>
                <a:ext uri="{FF2B5EF4-FFF2-40B4-BE49-F238E27FC236}">
                  <a16:creationId xmlns:a16="http://schemas.microsoft.com/office/drawing/2014/main" id="{F66B2F52-DA6F-E34D-8B8C-8BFE391EF6E4}"/>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44">
              <a:extLst>
                <a:ext uri="{FF2B5EF4-FFF2-40B4-BE49-F238E27FC236}">
                  <a16:creationId xmlns:a16="http://schemas.microsoft.com/office/drawing/2014/main" id="{E96E1798-B062-2F44-BFA8-05F3C1256753}"/>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DEEBC439-CE16-5645-BF9A-FFDC97E476DB}"/>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5016D1E6-70CD-F344-A8E9-12E312BDFE5A}"/>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38713203-D2F0-164E-B862-F00FC23125DE}"/>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E9528BD4-30CC-6646-B046-DF1B55B977DC}"/>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accent1"/>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149">
              <a:extLst>
                <a:ext uri="{FF2B5EF4-FFF2-40B4-BE49-F238E27FC236}">
                  <a16:creationId xmlns:a16="http://schemas.microsoft.com/office/drawing/2014/main" id="{82AA0507-0740-1A43-8EF5-8276059BD54E}"/>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50">
              <a:extLst>
                <a:ext uri="{FF2B5EF4-FFF2-40B4-BE49-F238E27FC236}">
                  <a16:creationId xmlns:a16="http://schemas.microsoft.com/office/drawing/2014/main" id="{B77F6F5E-F482-EE41-A62A-5BAA8BB4CC48}"/>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51">
              <a:extLst>
                <a:ext uri="{FF2B5EF4-FFF2-40B4-BE49-F238E27FC236}">
                  <a16:creationId xmlns:a16="http://schemas.microsoft.com/office/drawing/2014/main" id="{56066B41-3F16-604C-86C3-5BFDED2D5DF9}"/>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52">
              <a:extLst>
                <a:ext uri="{FF2B5EF4-FFF2-40B4-BE49-F238E27FC236}">
                  <a16:creationId xmlns:a16="http://schemas.microsoft.com/office/drawing/2014/main" id="{5A82FB47-8E3C-824A-A737-7876AD37FFF1}"/>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53">
              <a:extLst>
                <a:ext uri="{FF2B5EF4-FFF2-40B4-BE49-F238E27FC236}">
                  <a16:creationId xmlns:a16="http://schemas.microsoft.com/office/drawing/2014/main" id="{C1852101-175B-F645-9CB5-2D9A24F4C03F}"/>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DE893941-5B5D-164D-9177-06D6369F8C53}"/>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57A95E1F-7053-5947-BD53-4D1CF3CC1276}"/>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BD7639E7-8F15-764E-AA89-EA09B23C8BDB}"/>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53219A88-C92B-854B-B4E8-3BB96FE829F6}"/>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A819E95D-F6F3-4643-AEF3-4D44931A9805}"/>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8A744882-E495-CE49-A8C2-F538AA1F0B5C}"/>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C5C75D17-E719-6145-AC01-88679C33BB7B}"/>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61">
              <a:extLst>
                <a:ext uri="{FF2B5EF4-FFF2-40B4-BE49-F238E27FC236}">
                  <a16:creationId xmlns:a16="http://schemas.microsoft.com/office/drawing/2014/main" id="{BBEED435-2502-D74B-8A4F-E93A960396EE}"/>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tx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62">
              <a:extLst>
                <a:ext uri="{FF2B5EF4-FFF2-40B4-BE49-F238E27FC236}">
                  <a16:creationId xmlns:a16="http://schemas.microsoft.com/office/drawing/2014/main" id="{7CF6E866-06E7-8F4A-92EE-640CEEE5C758}"/>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73">
              <a:extLst>
                <a:ext uri="{FF2B5EF4-FFF2-40B4-BE49-F238E27FC236}">
                  <a16:creationId xmlns:a16="http://schemas.microsoft.com/office/drawing/2014/main" id="{C88388EA-991C-4043-93EC-8493333B65E7}"/>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74">
              <a:extLst>
                <a:ext uri="{FF2B5EF4-FFF2-40B4-BE49-F238E27FC236}">
                  <a16:creationId xmlns:a16="http://schemas.microsoft.com/office/drawing/2014/main" id="{F4595403-CABF-9544-9592-EE18B1872054}"/>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75">
              <a:extLst>
                <a:ext uri="{FF2B5EF4-FFF2-40B4-BE49-F238E27FC236}">
                  <a16:creationId xmlns:a16="http://schemas.microsoft.com/office/drawing/2014/main" id="{AF8809F2-F24A-7941-AD09-AB6067BD0B54}"/>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76">
              <a:extLst>
                <a:ext uri="{FF2B5EF4-FFF2-40B4-BE49-F238E27FC236}">
                  <a16:creationId xmlns:a16="http://schemas.microsoft.com/office/drawing/2014/main" id="{E7DCF378-72D9-4649-AA27-DBFF0BD25B0C}"/>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77">
              <a:extLst>
                <a:ext uri="{FF2B5EF4-FFF2-40B4-BE49-F238E27FC236}">
                  <a16:creationId xmlns:a16="http://schemas.microsoft.com/office/drawing/2014/main" id="{C8256FEB-62A1-124D-A836-CC0268575E79}"/>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78">
              <a:extLst>
                <a:ext uri="{FF2B5EF4-FFF2-40B4-BE49-F238E27FC236}">
                  <a16:creationId xmlns:a16="http://schemas.microsoft.com/office/drawing/2014/main" id="{B7F5198A-1AE0-6644-975D-AB552C252C04}"/>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79">
              <a:extLst>
                <a:ext uri="{FF2B5EF4-FFF2-40B4-BE49-F238E27FC236}">
                  <a16:creationId xmlns:a16="http://schemas.microsoft.com/office/drawing/2014/main" id="{03FEEC1A-28A6-794C-9C7F-0A6C89AEC671}"/>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80">
              <a:extLst>
                <a:ext uri="{FF2B5EF4-FFF2-40B4-BE49-F238E27FC236}">
                  <a16:creationId xmlns:a16="http://schemas.microsoft.com/office/drawing/2014/main" id="{20DCE279-8C33-E846-9B09-09DA7DCD0BA7}"/>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81">
              <a:extLst>
                <a:ext uri="{FF2B5EF4-FFF2-40B4-BE49-F238E27FC236}">
                  <a16:creationId xmlns:a16="http://schemas.microsoft.com/office/drawing/2014/main" id="{F15F226E-51CA-1044-B630-02C27D2EEE91}"/>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83">
              <a:extLst>
                <a:ext uri="{FF2B5EF4-FFF2-40B4-BE49-F238E27FC236}">
                  <a16:creationId xmlns:a16="http://schemas.microsoft.com/office/drawing/2014/main" id="{B7E385AF-4FDC-8F42-BB49-6DF8366FA665}"/>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86">
              <a:extLst>
                <a:ext uri="{FF2B5EF4-FFF2-40B4-BE49-F238E27FC236}">
                  <a16:creationId xmlns:a16="http://schemas.microsoft.com/office/drawing/2014/main" id="{FA412A24-1985-924A-9F9A-D10673FD61B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88">
              <a:extLst>
                <a:ext uri="{FF2B5EF4-FFF2-40B4-BE49-F238E27FC236}">
                  <a16:creationId xmlns:a16="http://schemas.microsoft.com/office/drawing/2014/main" id="{90E38FB3-39C8-8442-931A-DD841B36037D}"/>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90">
              <a:extLst>
                <a:ext uri="{FF2B5EF4-FFF2-40B4-BE49-F238E27FC236}">
                  <a16:creationId xmlns:a16="http://schemas.microsoft.com/office/drawing/2014/main" id="{C808065F-0F67-E44F-AF6E-C534D5E7C849}"/>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92">
              <a:extLst>
                <a:ext uri="{FF2B5EF4-FFF2-40B4-BE49-F238E27FC236}">
                  <a16:creationId xmlns:a16="http://schemas.microsoft.com/office/drawing/2014/main" id="{FEF51303-29CE-284B-8012-BBA2DE4019EF}"/>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27">
              <a:extLst>
                <a:ext uri="{FF2B5EF4-FFF2-40B4-BE49-F238E27FC236}">
                  <a16:creationId xmlns:a16="http://schemas.microsoft.com/office/drawing/2014/main" id="{E8891F68-D571-5E4C-90FC-8E60F18F0A12}"/>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79" name="Freeform 66">
              <a:extLst>
                <a:ext uri="{FF2B5EF4-FFF2-40B4-BE49-F238E27FC236}">
                  <a16:creationId xmlns:a16="http://schemas.microsoft.com/office/drawing/2014/main" id="{E8D453BE-95BE-4944-9B65-7F20E7442D75}"/>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1834907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SWITZERLAND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8" name="Group 77">
            <a:extLst>
              <a:ext uri="{FF2B5EF4-FFF2-40B4-BE49-F238E27FC236}">
                <a16:creationId xmlns:a16="http://schemas.microsoft.com/office/drawing/2014/main" id="{04FE2312-60E6-9041-B2A7-C6168A274AAA}"/>
              </a:ext>
            </a:extLst>
          </p:cNvPr>
          <p:cNvGrpSpPr/>
          <p:nvPr/>
        </p:nvGrpSpPr>
        <p:grpSpPr>
          <a:xfrm>
            <a:off x="16578712" y="5896435"/>
            <a:ext cx="6339215" cy="5859823"/>
            <a:chOff x="1804660" y="5896435"/>
            <a:chExt cx="6339215" cy="5859823"/>
          </a:xfrm>
        </p:grpSpPr>
        <p:grpSp>
          <p:nvGrpSpPr>
            <p:cNvPr id="79" name="Group 78">
              <a:extLst>
                <a:ext uri="{FF2B5EF4-FFF2-40B4-BE49-F238E27FC236}">
                  <a16:creationId xmlns:a16="http://schemas.microsoft.com/office/drawing/2014/main" id="{C64C6E4E-1DEA-CB4C-B688-7B5BE029D7EB}"/>
                </a:ext>
              </a:extLst>
            </p:cNvPr>
            <p:cNvGrpSpPr/>
            <p:nvPr/>
          </p:nvGrpSpPr>
          <p:grpSpPr>
            <a:xfrm>
              <a:off x="1804660" y="9033184"/>
              <a:ext cx="5994280" cy="2723074"/>
              <a:chOff x="1804660" y="9379715"/>
              <a:chExt cx="5994280" cy="2723074"/>
            </a:xfrm>
          </p:grpSpPr>
          <p:sp>
            <p:nvSpPr>
              <p:cNvPr id="81" name="Rectangle 80">
                <a:extLst>
                  <a:ext uri="{FF2B5EF4-FFF2-40B4-BE49-F238E27FC236}">
                    <a16:creationId xmlns:a16="http://schemas.microsoft.com/office/drawing/2014/main" id="{29A0FA38-7ABA-0A4B-ACE9-58CBA782CEE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E681F94-2DB7-9F4B-8A0E-224D1A46EBBC}"/>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C168400-AE19-A24F-A8B5-287747B91D42}"/>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84" name="TextBox 83">
                <a:extLst>
                  <a:ext uri="{FF2B5EF4-FFF2-40B4-BE49-F238E27FC236}">
                    <a16:creationId xmlns:a16="http://schemas.microsoft.com/office/drawing/2014/main" id="{154AA689-FF95-CE47-A1F0-8A9DA2F145F7}"/>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80" name="Rectangle 79">
              <a:extLst>
                <a:ext uri="{FF2B5EF4-FFF2-40B4-BE49-F238E27FC236}">
                  <a16:creationId xmlns:a16="http://schemas.microsoft.com/office/drawing/2014/main" id="{B6EF204F-5DDF-7D4B-94B5-7938904E2001}"/>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grpSp>
        <p:nvGrpSpPr>
          <p:cNvPr id="47" name="Group 46">
            <a:extLst>
              <a:ext uri="{FF2B5EF4-FFF2-40B4-BE49-F238E27FC236}">
                <a16:creationId xmlns:a16="http://schemas.microsoft.com/office/drawing/2014/main" id="{461BA1E1-7144-6448-9417-9FCE6DC440B9}"/>
              </a:ext>
            </a:extLst>
          </p:cNvPr>
          <p:cNvGrpSpPr/>
          <p:nvPr/>
        </p:nvGrpSpPr>
        <p:grpSpPr>
          <a:xfrm>
            <a:off x="1897134" y="4090737"/>
            <a:ext cx="11803610" cy="7599350"/>
            <a:chOff x="1289912" y="4078363"/>
            <a:chExt cx="10444353" cy="6724240"/>
          </a:xfrm>
          <a:solidFill>
            <a:srgbClr val="EFF1F8"/>
          </a:solidFill>
        </p:grpSpPr>
        <p:sp>
          <p:nvSpPr>
            <p:cNvPr id="48" name="Freeform 119">
              <a:extLst>
                <a:ext uri="{FF2B5EF4-FFF2-40B4-BE49-F238E27FC236}">
                  <a16:creationId xmlns:a16="http://schemas.microsoft.com/office/drawing/2014/main" id="{AF995049-D940-1540-82C8-20C313EFB6DC}"/>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120">
              <a:extLst>
                <a:ext uri="{FF2B5EF4-FFF2-40B4-BE49-F238E27FC236}">
                  <a16:creationId xmlns:a16="http://schemas.microsoft.com/office/drawing/2014/main" id="{4BDFE670-5B9A-1F4E-87DE-50B272FEA81A}"/>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21">
              <a:extLst>
                <a:ext uri="{FF2B5EF4-FFF2-40B4-BE49-F238E27FC236}">
                  <a16:creationId xmlns:a16="http://schemas.microsoft.com/office/drawing/2014/main" id="{A4242748-5352-004D-AB26-343611E908C6}"/>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22">
              <a:extLst>
                <a:ext uri="{FF2B5EF4-FFF2-40B4-BE49-F238E27FC236}">
                  <a16:creationId xmlns:a16="http://schemas.microsoft.com/office/drawing/2014/main" id="{1E08D677-D5E1-DA4B-956F-3BA88D844446}"/>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23">
              <a:extLst>
                <a:ext uri="{FF2B5EF4-FFF2-40B4-BE49-F238E27FC236}">
                  <a16:creationId xmlns:a16="http://schemas.microsoft.com/office/drawing/2014/main" id="{CDE808F3-6809-694B-B9C1-4BC81ECBD51B}"/>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3" name="Freeform 124">
              <a:extLst>
                <a:ext uri="{FF2B5EF4-FFF2-40B4-BE49-F238E27FC236}">
                  <a16:creationId xmlns:a16="http://schemas.microsoft.com/office/drawing/2014/main" id="{72C2348C-0E2C-AA47-91DE-F4B90D02BFED}"/>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25">
              <a:extLst>
                <a:ext uri="{FF2B5EF4-FFF2-40B4-BE49-F238E27FC236}">
                  <a16:creationId xmlns:a16="http://schemas.microsoft.com/office/drawing/2014/main" id="{8A72CA97-4BC7-A349-967B-EF39E50FDD8B}"/>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solidFill>
              <a:schemeClr val="accent1"/>
            </a:solid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26">
              <a:extLst>
                <a:ext uri="{FF2B5EF4-FFF2-40B4-BE49-F238E27FC236}">
                  <a16:creationId xmlns:a16="http://schemas.microsoft.com/office/drawing/2014/main" id="{2083063D-8FDC-F348-955C-108F5ED866A2}"/>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27">
              <a:extLst>
                <a:ext uri="{FF2B5EF4-FFF2-40B4-BE49-F238E27FC236}">
                  <a16:creationId xmlns:a16="http://schemas.microsoft.com/office/drawing/2014/main" id="{C39198DC-0D05-E246-9153-5F9B1C7AA57D}"/>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28">
              <a:extLst>
                <a:ext uri="{FF2B5EF4-FFF2-40B4-BE49-F238E27FC236}">
                  <a16:creationId xmlns:a16="http://schemas.microsoft.com/office/drawing/2014/main" id="{92D4C633-8AED-8643-8DDA-70B1086D5A69}"/>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129">
              <a:extLst>
                <a:ext uri="{FF2B5EF4-FFF2-40B4-BE49-F238E27FC236}">
                  <a16:creationId xmlns:a16="http://schemas.microsoft.com/office/drawing/2014/main" id="{13228EB2-06C0-A644-B3F4-F9A749EF4B9D}"/>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30">
              <a:extLst>
                <a:ext uri="{FF2B5EF4-FFF2-40B4-BE49-F238E27FC236}">
                  <a16:creationId xmlns:a16="http://schemas.microsoft.com/office/drawing/2014/main" id="{5322137F-9A30-6341-81DE-E2C093AA3820}"/>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0" name="Freeform 131">
              <a:extLst>
                <a:ext uri="{FF2B5EF4-FFF2-40B4-BE49-F238E27FC236}">
                  <a16:creationId xmlns:a16="http://schemas.microsoft.com/office/drawing/2014/main" id="{888838F3-EE2F-E949-B8C4-2D141D0835CC}"/>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32">
              <a:extLst>
                <a:ext uri="{FF2B5EF4-FFF2-40B4-BE49-F238E27FC236}">
                  <a16:creationId xmlns:a16="http://schemas.microsoft.com/office/drawing/2014/main" id="{77872613-AB06-CD48-8F56-96D0E5B7D490}"/>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33">
              <a:extLst>
                <a:ext uri="{FF2B5EF4-FFF2-40B4-BE49-F238E27FC236}">
                  <a16:creationId xmlns:a16="http://schemas.microsoft.com/office/drawing/2014/main" id="{87211B64-A595-4F4F-8AA8-E0F226B02EDA}"/>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34">
              <a:extLst>
                <a:ext uri="{FF2B5EF4-FFF2-40B4-BE49-F238E27FC236}">
                  <a16:creationId xmlns:a16="http://schemas.microsoft.com/office/drawing/2014/main" id="{E403A43D-38C9-0649-A639-25CCC09D3041}"/>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35">
              <a:extLst>
                <a:ext uri="{FF2B5EF4-FFF2-40B4-BE49-F238E27FC236}">
                  <a16:creationId xmlns:a16="http://schemas.microsoft.com/office/drawing/2014/main" id="{D5022D7E-88F6-6D45-98CB-35B9CB3FAEFB}"/>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36">
              <a:extLst>
                <a:ext uri="{FF2B5EF4-FFF2-40B4-BE49-F238E27FC236}">
                  <a16:creationId xmlns:a16="http://schemas.microsoft.com/office/drawing/2014/main" id="{613B06EF-05B5-BF49-81F2-5CED345C4923}"/>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137">
              <a:extLst>
                <a:ext uri="{FF2B5EF4-FFF2-40B4-BE49-F238E27FC236}">
                  <a16:creationId xmlns:a16="http://schemas.microsoft.com/office/drawing/2014/main" id="{4B97AB7D-6155-1F47-B8DC-9B2D108BF2D3}"/>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38">
              <a:extLst>
                <a:ext uri="{FF2B5EF4-FFF2-40B4-BE49-F238E27FC236}">
                  <a16:creationId xmlns:a16="http://schemas.microsoft.com/office/drawing/2014/main" id="{F0103BDC-8225-3D46-9AC3-3F8DD0605BF0}"/>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139">
              <a:extLst>
                <a:ext uri="{FF2B5EF4-FFF2-40B4-BE49-F238E27FC236}">
                  <a16:creationId xmlns:a16="http://schemas.microsoft.com/office/drawing/2014/main" id="{2D5F7CA1-6F7F-324F-96B7-DC9597DD630D}"/>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40">
              <a:extLst>
                <a:ext uri="{FF2B5EF4-FFF2-40B4-BE49-F238E27FC236}">
                  <a16:creationId xmlns:a16="http://schemas.microsoft.com/office/drawing/2014/main" id="{1F558332-AE8D-EC44-AB97-DE3261CAF1F2}"/>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0" name="Freeform 141">
              <a:extLst>
                <a:ext uri="{FF2B5EF4-FFF2-40B4-BE49-F238E27FC236}">
                  <a16:creationId xmlns:a16="http://schemas.microsoft.com/office/drawing/2014/main" id="{F09DBEB4-533E-304B-9292-7FBF055FCEC8}"/>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solidFill>
              <a:schemeClr val="tx2"/>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142">
              <a:extLst>
                <a:ext uri="{FF2B5EF4-FFF2-40B4-BE49-F238E27FC236}">
                  <a16:creationId xmlns:a16="http://schemas.microsoft.com/office/drawing/2014/main" id="{F3A209B8-A5F8-8B4B-A94B-2D7023235240}"/>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143">
              <a:extLst>
                <a:ext uri="{FF2B5EF4-FFF2-40B4-BE49-F238E27FC236}">
                  <a16:creationId xmlns:a16="http://schemas.microsoft.com/office/drawing/2014/main" id="{02DACF08-7F53-6F41-A49A-6B238041D3C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44">
              <a:extLst>
                <a:ext uri="{FF2B5EF4-FFF2-40B4-BE49-F238E27FC236}">
                  <a16:creationId xmlns:a16="http://schemas.microsoft.com/office/drawing/2014/main" id="{3EBC0136-13E7-0342-8E38-C10019C4D22A}"/>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145">
              <a:extLst>
                <a:ext uri="{FF2B5EF4-FFF2-40B4-BE49-F238E27FC236}">
                  <a16:creationId xmlns:a16="http://schemas.microsoft.com/office/drawing/2014/main" id="{20EE8629-AD80-F343-94A2-1CF4FD5B9744}"/>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146">
              <a:extLst>
                <a:ext uri="{FF2B5EF4-FFF2-40B4-BE49-F238E27FC236}">
                  <a16:creationId xmlns:a16="http://schemas.microsoft.com/office/drawing/2014/main" id="{2D3D4789-9578-284B-983C-B71BA9EF8EE8}"/>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147">
              <a:extLst>
                <a:ext uri="{FF2B5EF4-FFF2-40B4-BE49-F238E27FC236}">
                  <a16:creationId xmlns:a16="http://schemas.microsoft.com/office/drawing/2014/main" id="{B9D7C6F4-1ED6-C24B-9C6B-4F0F75D5B041}"/>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87481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3646906" y="10605331"/>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61505"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58" name="Straight Connector 57">
            <a:extLst>
              <a:ext uri="{FF2B5EF4-FFF2-40B4-BE49-F238E27FC236}">
                <a16:creationId xmlns:a16="http://schemas.microsoft.com/office/drawing/2014/main" id="{40D11BA6-AB5E-064B-8944-F930A57B19AE}"/>
              </a:ext>
            </a:extLst>
          </p:cNvPr>
          <p:cNvCxnSpPr>
            <a:cxnSpLocks/>
          </p:cNvCxnSpPr>
          <p:nvPr/>
        </p:nvCxnSpPr>
        <p:spPr>
          <a:xfrm>
            <a:off x="22481845" y="1727201"/>
            <a:ext cx="0" cy="5130799"/>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4DF266-9636-5F44-9AC1-A970092FCF43}"/>
              </a:ext>
            </a:extLst>
          </p:cNvPr>
          <p:cNvSpPr txBox="1"/>
          <p:nvPr/>
        </p:nvSpPr>
        <p:spPr>
          <a:xfrm>
            <a:off x="13646907" y="1727201"/>
            <a:ext cx="6937726"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2" name="Picture Placeholder 1">
            <a:extLst>
              <a:ext uri="{FF2B5EF4-FFF2-40B4-BE49-F238E27FC236}">
                <a16:creationId xmlns:a16="http://schemas.microsoft.com/office/drawing/2014/main" id="{FE3963D9-893A-284E-AAC2-273136801EE3}"/>
              </a:ext>
            </a:extLst>
          </p:cNvPr>
          <p:cNvSpPr>
            <a:spLocks noGrp="1"/>
          </p:cNvSpPr>
          <p:nvPr>
            <p:ph type="pic" sz="quarter" idx="14"/>
          </p:nvPr>
        </p:nvSpPr>
        <p:spPr/>
      </p:sp>
    </p:spTree>
    <p:extLst>
      <p:ext uri="{BB962C8B-B14F-4D97-AF65-F5344CB8AC3E}">
        <p14:creationId xmlns:p14="http://schemas.microsoft.com/office/powerpoint/2010/main" val="1454590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FRANCE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6" name="Group 95">
            <a:extLst>
              <a:ext uri="{FF2B5EF4-FFF2-40B4-BE49-F238E27FC236}">
                <a16:creationId xmlns:a16="http://schemas.microsoft.com/office/drawing/2014/main" id="{2880BF52-D50F-C840-B680-E4427A58C1B8}"/>
              </a:ext>
            </a:extLst>
          </p:cNvPr>
          <p:cNvGrpSpPr/>
          <p:nvPr/>
        </p:nvGrpSpPr>
        <p:grpSpPr>
          <a:xfrm>
            <a:off x="1804660" y="9033184"/>
            <a:ext cx="5994280" cy="2723074"/>
            <a:chOff x="1804660" y="9379715"/>
            <a:chExt cx="5994280" cy="2723074"/>
          </a:xfrm>
        </p:grpSpPr>
        <p:sp>
          <p:nvSpPr>
            <p:cNvPr id="97" name="Rectangle 96">
              <a:extLst>
                <a:ext uri="{FF2B5EF4-FFF2-40B4-BE49-F238E27FC236}">
                  <a16:creationId xmlns:a16="http://schemas.microsoft.com/office/drawing/2014/main" id="{3DA459F2-6810-C543-B74D-1E26EB2DAA1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FFCBCE1-19BC-694D-861B-0E60783C7C36}"/>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3193E6B5-926D-E245-A34E-DC8708D8F041}"/>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100" name="TextBox 99">
              <a:extLst>
                <a:ext uri="{FF2B5EF4-FFF2-40B4-BE49-F238E27FC236}">
                  <a16:creationId xmlns:a16="http://schemas.microsoft.com/office/drawing/2014/main" id="{DF315807-8889-C644-A38A-78E52112998F}"/>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101" name="Rectangle 100">
            <a:extLst>
              <a:ext uri="{FF2B5EF4-FFF2-40B4-BE49-F238E27FC236}">
                <a16:creationId xmlns:a16="http://schemas.microsoft.com/office/drawing/2014/main" id="{636E97F5-D991-DB46-80AE-BD9FE23F8AD4}"/>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nvGrpSpPr>
          <p:cNvPr id="89" name="Group 88">
            <a:extLst>
              <a:ext uri="{FF2B5EF4-FFF2-40B4-BE49-F238E27FC236}">
                <a16:creationId xmlns:a16="http://schemas.microsoft.com/office/drawing/2014/main" id="{46469056-2EAD-814E-86A1-D79C51DC9CF6}"/>
              </a:ext>
            </a:extLst>
          </p:cNvPr>
          <p:cNvGrpSpPr/>
          <p:nvPr/>
        </p:nvGrpSpPr>
        <p:grpSpPr>
          <a:xfrm>
            <a:off x="12213361" y="2979231"/>
            <a:ext cx="9058906" cy="8768566"/>
            <a:chOff x="10672937" y="2878775"/>
            <a:chExt cx="10083703" cy="9760520"/>
          </a:xfrm>
          <a:solidFill>
            <a:srgbClr val="EFF1F8"/>
          </a:solidFill>
        </p:grpSpPr>
        <p:sp>
          <p:nvSpPr>
            <p:cNvPr id="90" name="Freeform 71">
              <a:extLst>
                <a:ext uri="{FF2B5EF4-FFF2-40B4-BE49-F238E27FC236}">
                  <a16:creationId xmlns:a16="http://schemas.microsoft.com/office/drawing/2014/main" id="{1D7A13DC-E3DB-E14A-BD1C-6A4D2E25C49F}"/>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91" name="Freeform 484">
              <a:extLst>
                <a:ext uri="{FF2B5EF4-FFF2-40B4-BE49-F238E27FC236}">
                  <a16:creationId xmlns:a16="http://schemas.microsoft.com/office/drawing/2014/main" id="{EEDD9AF9-4410-7840-90E2-2C9A4320A4C8}"/>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2" name="Freeform 485">
              <a:extLst>
                <a:ext uri="{FF2B5EF4-FFF2-40B4-BE49-F238E27FC236}">
                  <a16:creationId xmlns:a16="http://schemas.microsoft.com/office/drawing/2014/main" id="{DAD7402E-C97D-4C43-B1DA-88805E2C1962}"/>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486">
              <a:extLst>
                <a:ext uri="{FF2B5EF4-FFF2-40B4-BE49-F238E27FC236}">
                  <a16:creationId xmlns:a16="http://schemas.microsoft.com/office/drawing/2014/main" id="{1920E24B-2CB7-9F43-BD7A-A766C9FBCDBF}"/>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4" name="Freeform 487">
              <a:extLst>
                <a:ext uri="{FF2B5EF4-FFF2-40B4-BE49-F238E27FC236}">
                  <a16:creationId xmlns:a16="http://schemas.microsoft.com/office/drawing/2014/main" id="{E2798D0C-489E-624A-BD9E-005B534A9017}"/>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488">
              <a:extLst>
                <a:ext uri="{FF2B5EF4-FFF2-40B4-BE49-F238E27FC236}">
                  <a16:creationId xmlns:a16="http://schemas.microsoft.com/office/drawing/2014/main" id="{5A8DF2BA-C8F1-304A-9926-6227CC730BE0}"/>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0" name="Freeform 489">
              <a:extLst>
                <a:ext uri="{FF2B5EF4-FFF2-40B4-BE49-F238E27FC236}">
                  <a16:creationId xmlns:a16="http://schemas.microsoft.com/office/drawing/2014/main" id="{E4638EB3-289F-BC48-ADE4-0AFEBAAEFBAF}"/>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1" name="Freeform 490">
              <a:extLst>
                <a:ext uri="{FF2B5EF4-FFF2-40B4-BE49-F238E27FC236}">
                  <a16:creationId xmlns:a16="http://schemas.microsoft.com/office/drawing/2014/main" id="{8B46B764-ADCE-054F-9F4A-BD1DCD277754}"/>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2" name="Freeform 491">
              <a:extLst>
                <a:ext uri="{FF2B5EF4-FFF2-40B4-BE49-F238E27FC236}">
                  <a16:creationId xmlns:a16="http://schemas.microsoft.com/office/drawing/2014/main" id="{33495C77-6FEA-7C40-A22E-E8E911DF08C3}"/>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3" name="Freeform 492">
              <a:extLst>
                <a:ext uri="{FF2B5EF4-FFF2-40B4-BE49-F238E27FC236}">
                  <a16:creationId xmlns:a16="http://schemas.microsoft.com/office/drawing/2014/main" id="{21AED3BA-8AC1-4A42-9CED-034FB047ACBB}"/>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493">
              <a:extLst>
                <a:ext uri="{FF2B5EF4-FFF2-40B4-BE49-F238E27FC236}">
                  <a16:creationId xmlns:a16="http://schemas.microsoft.com/office/drawing/2014/main" id="{B9335B92-11F2-124E-A127-FC4668748E35}"/>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5" name="Freeform 494">
              <a:extLst>
                <a:ext uri="{FF2B5EF4-FFF2-40B4-BE49-F238E27FC236}">
                  <a16:creationId xmlns:a16="http://schemas.microsoft.com/office/drawing/2014/main" id="{1C777AB8-2F6C-254D-94EF-CD4A0DAAE4D9}"/>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6" name="Freeform 495">
              <a:extLst>
                <a:ext uri="{FF2B5EF4-FFF2-40B4-BE49-F238E27FC236}">
                  <a16:creationId xmlns:a16="http://schemas.microsoft.com/office/drawing/2014/main" id="{4035BDE8-D90F-3B4D-B1BA-37092CC86B56}"/>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7" name="Freeform 496">
              <a:extLst>
                <a:ext uri="{FF2B5EF4-FFF2-40B4-BE49-F238E27FC236}">
                  <a16:creationId xmlns:a16="http://schemas.microsoft.com/office/drawing/2014/main" id="{E346C393-EA47-4648-BDF1-BA0DECF3564E}"/>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8" name="Freeform 497">
              <a:extLst>
                <a:ext uri="{FF2B5EF4-FFF2-40B4-BE49-F238E27FC236}">
                  <a16:creationId xmlns:a16="http://schemas.microsoft.com/office/drawing/2014/main" id="{184F95E9-C4EA-364B-816B-3300BEE3B39B}"/>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solidFill>
              <a:schemeClr val="tx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9" name="Freeform 498">
              <a:extLst>
                <a:ext uri="{FF2B5EF4-FFF2-40B4-BE49-F238E27FC236}">
                  <a16:creationId xmlns:a16="http://schemas.microsoft.com/office/drawing/2014/main" id="{23F82CB1-4C41-694C-99AE-14C268D1375A}"/>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0" name="Freeform 499">
              <a:extLst>
                <a:ext uri="{FF2B5EF4-FFF2-40B4-BE49-F238E27FC236}">
                  <a16:creationId xmlns:a16="http://schemas.microsoft.com/office/drawing/2014/main" id="{B422FD02-DF52-984C-AE47-FE2649FBB09E}"/>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1" name="Freeform 500">
              <a:extLst>
                <a:ext uri="{FF2B5EF4-FFF2-40B4-BE49-F238E27FC236}">
                  <a16:creationId xmlns:a16="http://schemas.microsoft.com/office/drawing/2014/main" id="{6257FA4C-413D-7241-8925-066870B38E22}"/>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2" name="Freeform 501">
              <a:extLst>
                <a:ext uri="{FF2B5EF4-FFF2-40B4-BE49-F238E27FC236}">
                  <a16:creationId xmlns:a16="http://schemas.microsoft.com/office/drawing/2014/main" id="{30E1EA7B-2D36-414E-BE0B-A3B4AEB9A04A}"/>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3" name="Freeform 502">
              <a:extLst>
                <a:ext uri="{FF2B5EF4-FFF2-40B4-BE49-F238E27FC236}">
                  <a16:creationId xmlns:a16="http://schemas.microsoft.com/office/drawing/2014/main" id="{BDC7E805-3EA6-4B42-B533-87ACD4CEB2D7}"/>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4" name="Freeform 503">
              <a:extLst>
                <a:ext uri="{FF2B5EF4-FFF2-40B4-BE49-F238E27FC236}">
                  <a16:creationId xmlns:a16="http://schemas.microsoft.com/office/drawing/2014/main" id="{8740A679-F260-404A-82D2-6CA5995F10D3}"/>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5" name="Freeform 504">
              <a:extLst>
                <a:ext uri="{FF2B5EF4-FFF2-40B4-BE49-F238E27FC236}">
                  <a16:creationId xmlns:a16="http://schemas.microsoft.com/office/drawing/2014/main" id="{F999BE13-2FF7-184C-BA2F-0B95D45C230C}"/>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6" name="Freeform 505">
              <a:extLst>
                <a:ext uri="{FF2B5EF4-FFF2-40B4-BE49-F238E27FC236}">
                  <a16:creationId xmlns:a16="http://schemas.microsoft.com/office/drawing/2014/main" id="{E84AD4B2-C78B-B14B-B4C3-74446ACF6BBA}"/>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97" name="Freeform 506">
              <a:extLst>
                <a:ext uri="{FF2B5EF4-FFF2-40B4-BE49-F238E27FC236}">
                  <a16:creationId xmlns:a16="http://schemas.microsoft.com/office/drawing/2014/main" id="{B7E672E1-BDCD-9446-A2F2-6CD71B4D968E}"/>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65506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GERMANY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8" name="Group 77">
            <a:extLst>
              <a:ext uri="{FF2B5EF4-FFF2-40B4-BE49-F238E27FC236}">
                <a16:creationId xmlns:a16="http://schemas.microsoft.com/office/drawing/2014/main" id="{04FE2312-60E6-9041-B2A7-C6168A274AAA}"/>
              </a:ext>
            </a:extLst>
          </p:cNvPr>
          <p:cNvGrpSpPr/>
          <p:nvPr/>
        </p:nvGrpSpPr>
        <p:grpSpPr>
          <a:xfrm>
            <a:off x="16578712" y="5896435"/>
            <a:ext cx="6339215" cy="5859823"/>
            <a:chOff x="1804660" y="5896435"/>
            <a:chExt cx="6339215" cy="5859823"/>
          </a:xfrm>
        </p:grpSpPr>
        <p:grpSp>
          <p:nvGrpSpPr>
            <p:cNvPr id="79" name="Group 78">
              <a:extLst>
                <a:ext uri="{FF2B5EF4-FFF2-40B4-BE49-F238E27FC236}">
                  <a16:creationId xmlns:a16="http://schemas.microsoft.com/office/drawing/2014/main" id="{C64C6E4E-1DEA-CB4C-B688-7B5BE029D7EB}"/>
                </a:ext>
              </a:extLst>
            </p:cNvPr>
            <p:cNvGrpSpPr/>
            <p:nvPr/>
          </p:nvGrpSpPr>
          <p:grpSpPr>
            <a:xfrm>
              <a:off x="1804660" y="9033184"/>
              <a:ext cx="5994280" cy="2723074"/>
              <a:chOff x="1804660" y="9379715"/>
              <a:chExt cx="5994280" cy="2723074"/>
            </a:xfrm>
          </p:grpSpPr>
          <p:sp>
            <p:nvSpPr>
              <p:cNvPr id="81" name="Rectangle 80">
                <a:extLst>
                  <a:ext uri="{FF2B5EF4-FFF2-40B4-BE49-F238E27FC236}">
                    <a16:creationId xmlns:a16="http://schemas.microsoft.com/office/drawing/2014/main" id="{29A0FA38-7ABA-0A4B-ACE9-58CBA782CEE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E681F94-2DB7-9F4B-8A0E-224D1A46EBBC}"/>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C168400-AE19-A24F-A8B5-287747B91D42}"/>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84" name="TextBox 83">
                <a:extLst>
                  <a:ext uri="{FF2B5EF4-FFF2-40B4-BE49-F238E27FC236}">
                    <a16:creationId xmlns:a16="http://schemas.microsoft.com/office/drawing/2014/main" id="{154AA689-FF95-CE47-A1F0-8A9DA2F145F7}"/>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80" name="Rectangle 79">
              <a:extLst>
                <a:ext uri="{FF2B5EF4-FFF2-40B4-BE49-F238E27FC236}">
                  <a16:creationId xmlns:a16="http://schemas.microsoft.com/office/drawing/2014/main" id="{B6EF204F-5DDF-7D4B-94B5-7938904E2001}"/>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grpSp>
        <p:nvGrpSpPr>
          <p:cNvPr id="12" name="Group 11">
            <a:extLst>
              <a:ext uri="{FF2B5EF4-FFF2-40B4-BE49-F238E27FC236}">
                <a16:creationId xmlns:a16="http://schemas.microsoft.com/office/drawing/2014/main" id="{7AC394A8-93BC-EF42-A224-35D65C1A6269}"/>
              </a:ext>
            </a:extLst>
          </p:cNvPr>
          <p:cNvGrpSpPr/>
          <p:nvPr/>
        </p:nvGrpSpPr>
        <p:grpSpPr>
          <a:xfrm>
            <a:off x="3796677" y="3678136"/>
            <a:ext cx="6308637" cy="8445913"/>
            <a:chOff x="3366645" y="2581680"/>
            <a:chExt cx="7359460" cy="9852739"/>
          </a:xfrm>
          <a:solidFill>
            <a:srgbClr val="EFF1F8"/>
          </a:solidFill>
        </p:grpSpPr>
        <p:sp>
          <p:nvSpPr>
            <p:cNvPr id="13" name="Freeform 12">
              <a:extLst>
                <a:ext uri="{FF2B5EF4-FFF2-40B4-BE49-F238E27FC236}">
                  <a16:creationId xmlns:a16="http://schemas.microsoft.com/office/drawing/2014/main" id="{F4385B12-3CC7-354B-94CE-9EDE5DA85676}"/>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4" name="Freeform 13">
              <a:extLst>
                <a:ext uri="{FF2B5EF4-FFF2-40B4-BE49-F238E27FC236}">
                  <a16:creationId xmlns:a16="http://schemas.microsoft.com/office/drawing/2014/main" id="{ACD01E9A-DC6B-A347-B689-A7AF0A67E9E2}"/>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5" name="Freeform 14">
              <a:extLst>
                <a:ext uri="{FF2B5EF4-FFF2-40B4-BE49-F238E27FC236}">
                  <a16:creationId xmlns:a16="http://schemas.microsoft.com/office/drawing/2014/main" id="{EB22BBA1-CB2A-804B-8C6D-06491C8E0A10}"/>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6" name="Freeform 15">
              <a:extLst>
                <a:ext uri="{FF2B5EF4-FFF2-40B4-BE49-F238E27FC236}">
                  <a16:creationId xmlns:a16="http://schemas.microsoft.com/office/drawing/2014/main" id="{E15B965F-8075-7D4B-9458-8CDB7D843A14}"/>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7" name="Freeform 16">
              <a:extLst>
                <a:ext uri="{FF2B5EF4-FFF2-40B4-BE49-F238E27FC236}">
                  <a16:creationId xmlns:a16="http://schemas.microsoft.com/office/drawing/2014/main" id="{0B3E3F04-2D11-2242-A57E-D0618D550628}"/>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8" name="Freeform 17">
              <a:extLst>
                <a:ext uri="{FF2B5EF4-FFF2-40B4-BE49-F238E27FC236}">
                  <a16:creationId xmlns:a16="http://schemas.microsoft.com/office/drawing/2014/main" id="{EBAC559D-F4EE-9744-AE13-358DCC3F5CF0}"/>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9" name="Freeform 18">
              <a:extLst>
                <a:ext uri="{FF2B5EF4-FFF2-40B4-BE49-F238E27FC236}">
                  <a16:creationId xmlns:a16="http://schemas.microsoft.com/office/drawing/2014/main" id="{B494A487-C807-F34C-906E-D3C37FF7EA42}"/>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0" name="Freeform 19">
              <a:extLst>
                <a:ext uri="{FF2B5EF4-FFF2-40B4-BE49-F238E27FC236}">
                  <a16:creationId xmlns:a16="http://schemas.microsoft.com/office/drawing/2014/main" id="{9AE81BFC-BEB0-5143-9056-91C305E0D541}"/>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1" name="Freeform 20">
              <a:extLst>
                <a:ext uri="{FF2B5EF4-FFF2-40B4-BE49-F238E27FC236}">
                  <a16:creationId xmlns:a16="http://schemas.microsoft.com/office/drawing/2014/main" id="{E6F206D7-0C80-414C-9E89-729646F99A1C}"/>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2" name="Freeform 21">
              <a:extLst>
                <a:ext uri="{FF2B5EF4-FFF2-40B4-BE49-F238E27FC236}">
                  <a16:creationId xmlns:a16="http://schemas.microsoft.com/office/drawing/2014/main" id="{37DA2376-C08C-4947-806E-C9D8D152B4E4}"/>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3" name="Freeform 22">
              <a:extLst>
                <a:ext uri="{FF2B5EF4-FFF2-40B4-BE49-F238E27FC236}">
                  <a16:creationId xmlns:a16="http://schemas.microsoft.com/office/drawing/2014/main" id="{E20D326D-A087-8747-8F12-D137BD27E99C}"/>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solidFill>
              <a:schemeClr val="tx2"/>
            </a:solid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4" name="Freeform 23">
              <a:extLst>
                <a:ext uri="{FF2B5EF4-FFF2-40B4-BE49-F238E27FC236}">
                  <a16:creationId xmlns:a16="http://schemas.microsoft.com/office/drawing/2014/main" id="{62FDF4BD-E8B8-1B4B-A524-3F90413AD350}"/>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5" name="Freeform 24">
              <a:extLst>
                <a:ext uri="{FF2B5EF4-FFF2-40B4-BE49-F238E27FC236}">
                  <a16:creationId xmlns:a16="http://schemas.microsoft.com/office/drawing/2014/main" id="{376C445F-97B8-AC4E-A9D1-F69974134955}"/>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8" name="Freeform 27">
              <a:extLst>
                <a:ext uri="{FF2B5EF4-FFF2-40B4-BE49-F238E27FC236}">
                  <a16:creationId xmlns:a16="http://schemas.microsoft.com/office/drawing/2014/main" id="{7B14035D-9367-754E-983C-08711114D14B}"/>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29" name="Freeform 28">
              <a:extLst>
                <a:ext uri="{FF2B5EF4-FFF2-40B4-BE49-F238E27FC236}">
                  <a16:creationId xmlns:a16="http://schemas.microsoft.com/office/drawing/2014/main" id="{C669D8E0-2F05-634B-A132-280A18CB90CF}"/>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solidFill>
              <a:schemeClr val="accent1"/>
            </a:solid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0" name="Freeform 16">
              <a:extLst>
                <a:ext uri="{FF2B5EF4-FFF2-40B4-BE49-F238E27FC236}">
                  <a16:creationId xmlns:a16="http://schemas.microsoft.com/office/drawing/2014/main" id="{4AC50AAB-32D8-DC4E-92C2-8598E39B67E2}"/>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38100" cap="flat" cmpd="sng">
              <a:solidFill>
                <a:schemeClr val="bg1"/>
              </a:solidFill>
              <a:bevel/>
              <a:headEnd/>
              <a:tailEnd/>
            </a:ln>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61174FDC-E314-E446-962D-05C1EB7E37EA}"/>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2" name="Freeform 31">
              <a:extLst>
                <a:ext uri="{FF2B5EF4-FFF2-40B4-BE49-F238E27FC236}">
                  <a16:creationId xmlns:a16="http://schemas.microsoft.com/office/drawing/2014/main" id="{9F9E5CE7-70E7-504C-AC6D-CE6A216AA4FE}"/>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3" name="Freeform 19">
              <a:extLst>
                <a:ext uri="{FF2B5EF4-FFF2-40B4-BE49-F238E27FC236}">
                  <a16:creationId xmlns:a16="http://schemas.microsoft.com/office/drawing/2014/main" id="{F813FD3B-38E7-F04F-9D71-821FBF6FD20E}"/>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34" name="Freeform 33">
              <a:extLst>
                <a:ext uri="{FF2B5EF4-FFF2-40B4-BE49-F238E27FC236}">
                  <a16:creationId xmlns:a16="http://schemas.microsoft.com/office/drawing/2014/main" id="{D1C40892-D67A-5446-86EE-CBE364AC3498}"/>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5" name="Freeform 34">
              <a:extLst>
                <a:ext uri="{FF2B5EF4-FFF2-40B4-BE49-F238E27FC236}">
                  <a16:creationId xmlns:a16="http://schemas.microsoft.com/office/drawing/2014/main" id="{3517FAE9-6A7E-4242-9743-9B006DA2388C}"/>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6" name="Freeform 35">
              <a:extLst>
                <a:ext uri="{FF2B5EF4-FFF2-40B4-BE49-F238E27FC236}">
                  <a16:creationId xmlns:a16="http://schemas.microsoft.com/office/drawing/2014/main" id="{E5D81196-660E-1146-8DD1-2B89A54ED322}"/>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7" name="Freeform 36">
              <a:extLst>
                <a:ext uri="{FF2B5EF4-FFF2-40B4-BE49-F238E27FC236}">
                  <a16:creationId xmlns:a16="http://schemas.microsoft.com/office/drawing/2014/main" id="{2B913E04-2EB8-2142-96A5-D2182169B9F4}"/>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8" name="Freeform 37">
              <a:extLst>
                <a:ext uri="{FF2B5EF4-FFF2-40B4-BE49-F238E27FC236}">
                  <a16:creationId xmlns:a16="http://schemas.microsoft.com/office/drawing/2014/main" id="{FCC35410-8BED-3A4A-BF09-3B780D39B95C}"/>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9" name="Freeform 38">
              <a:extLst>
                <a:ext uri="{FF2B5EF4-FFF2-40B4-BE49-F238E27FC236}">
                  <a16:creationId xmlns:a16="http://schemas.microsoft.com/office/drawing/2014/main" id="{08FC47BD-6DE0-784C-A766-0B1D316A984C}"/>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0" name="Freeform 39">
              <a:extLst>
                <a:ext uri="{FF2B5EF4-FFF2-40B4-BE49-F238E27FC236}">
                  <a16:creationId xmlns:a16="http://schemas.microsoft.com/office/drawing/2014/main" id="{67EA7EFE-7A6D-9748-BFAD-14CB4A7F4F8B}"/>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spTree>
    <p:extLst>
      <p:ext uri="{BB962C8B-B14F-4D97-AF65-F5344CB8AC3E}">
        <p14:creationId xmlns:p14="http://schemas.microsoft.com/office/powerpoint/2010/main" val="1300835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AUSTRALIA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6" name="Group 95">
            <a:extLst>
              <a:ext uri="{FF2B5EF4-FFF2-40B4-BE49-F238E27FC236}">
                <a16:creationId xmlns:a16="http://schemas.microsoft.com/office/drawing/2014/main" id="{2880BF52-D50F-C840-B680-E4427A58C1B8}"/>
              </a:ext>
            </a:extLst>
          </p:cNvPr>
          <p:cNvGrpSpPr/>
          <p:nvPr/>
        </p:nvGrpSpPr>
        <p:grpSpPr>
          <a:xfrm>
            <a:off x="1804660" y="9033184"/>
            <a:ext cx="5994280" cy="2723074"/>
            <a:chOff x="1804660" y="9379715"/>
            <a:chExt cx="5994280" cy="2723074"/>
          </a:xfrm>
        </p:grpSpPr>
        <p:sp>
          <p:nvSpPr>
            <p:cNvPr id="97" name="Rectangle 96">
              <a:extLst>
                <a:ext uri="{FF2B5EF4-FFF2-40B4-BE49-F238E27FC236}">
                  <a16:creationId xmlns:a16="http://schemas.microsoft.com/office/drawing/2014/main" id="{3DA459F2-6810-C543-B74D-1E26EB2DAA1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FFCBCE1-19BC-694D-861B-0E60783C7C36}"/>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3193E6B5-926D-E245-A34E-DC8708D8F041}"/>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100" name="TextBox 99">
              <a:extLst>
                <a:ext uri="{FF2B5EF4-FFF2-40B4-BE49-F238E27FC236}">
                  <a16:creationId xmlns:a16="http://schemas.microsoft.com/office/drawing/2014/main" id="{DF315807-8889-C644-A38A-78E52112998F}"/>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101" name="Rectangle 100">
            <a:extLst>
              <a:ext uri="{FF2B5EF4-FFF2-40B4-BE49-F238E27FC236}">
                <a16:creationId xmlns:a16="http://schemas.microsoft.com/office/drawing/2014/main" id="{636E97F5-D991-DB46-80AE-BD9FE23F8AD4}"/>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nvGrpSpPr>
          <p:cNvPr id="11" name="Group 10">
            <a:extLst>
              <a:ext uri="{FF2B5EF4-FFF2-40B4-BE49-F238E27FC236}">
                <a16:creationId xmlns:a16="http://schemas.microsoft.com/office/drawing/2014/main" id="{720FF494-203D-AD46-BBE8-8106C6BB9ED9}"/>
              </a:ext>
            </a:extLst>
          </p:cNvPr>
          <p:cNvGrpSpPr/>
          <p:nvPr/>
        </p:nvGrpSpPr>
        <p:grpSpPr>
          <a:xfrm>
            <a:off x="12597899" y="3585959"/>
            <a:ext cx="8617982" cy="8129603"/>
            <a:chOff x="12898875" y="3276917"/>
            <a:chExt cx="8617982" cy="8129603"/>
          </a:xfrm>
          <a:solidFill>
            <a:srgbClr val="EFF1F8"/>
          </a:solidFill>
        </p:grpSpPr>
        <p:sp>
          <p:nvSpPr>
            <p:cNvPr id="12" name="Freeform 11">
              <a:extLst>
                <a:ext uri="{FF2B5EF4-FFF2-40B4-BE49-F238E27FC236}">
                  <a16:creationId xmlns:a16="http://schemas.microsoft.com/office/drawing/2014/main" id="{58292336-296F-694A-BF5B-15119E7C8FED}"/>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3" name="Freeform 12">
              <a:extLst>
                <a:ext uri="{FF2B5EF4-FFF2-40B4-BE49-F238E27FC236}">
                  <a16:creationId xmlns:a16="http://schemas.microsoft.com/office/drawing/2014/main" id="{F87E37B2-2723-764B-A13C-E28FFB8273EE}"/>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 name="Freeform 13">
              <a:extLst>
                <a:ext uri="{FF2B5EF4-FFF2-40B4-BE49-F238E27FC236}">
                  <a16:creationId xmlns:a16="http://schemas.microsoft.com/office/drawing/2014/main" id="{A0196852-164F-724B-81F8-D0FDD5C90CA8}"/>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solidFill>
              <a:schemeClr val="tx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 name="Freeform 14">
              <a:extLst>
                <a:ext uri="{FF2B5EF4-FFF2-40B4-BE49-F238E27FC236}">
                  <a16:creationId xmlns:a16="http://schemas.microsoft.com/office/drawing/2014/main" id="{0271129F-25CC-B94B-9BB2-369AE2160E37}"/>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 name="Freeform 15">
              <a:extLst>
                <a:ext uri="{FF2B5EF4-FFF2-40B4-BE49-F238E27FC236}">
                  <a16:creationId xmlns:a16="http://schemas.microsoft.com/office/drawing/2014/main" id="{6304084D-1ECE-104D-B1A2-78327B5C6394}"/>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 name="Freeform 16">
              <a:extLst>
                <a:ext uri="{FF2B5EF4-FFF2-40B4-BE49-F238E27FC236}">
                  <a16:creationId xmlns:a16="http://schemas.microsoft.com/office/drawing/2014/main" id="{FF530C78-AF0C-9C4A-8A7F-A48E2E3E8168}"/>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8" name="Freeform 17">
              <a:extLst>
                <a:ext uri="{FF2B5EF4-FFF2-40B4-BE49-F238E27FC236}">
                  <a16:creationId xmlns:a16="http://schemas.microsoft.com/office/drawing/2014/main" id="{B7F19A12-DCF2-0145-8C7D-2B4D2E9F2CD7}"/>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103122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64289" y="1131813"/>
            <a:ext cx="11278234" cy="1383468"/>
            <a:chOff x="6564289" y="1407238"/>
            <a:chExt cx="1127823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9" y="1867376"/>
              <a:ext cx="112782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MEXICO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8" name="Group 77">
            <a:extLst>
              <a:ext uri="{FF2B5EF4-FFF2-40B4-BE49-F238E27FC236}">
                <a16:creationId xmlns:a16="http://schemas.microsoft.com/office/drawing/2014/main" id="{04FE2312-60E6-9041-B2A7-C6168A274AAA}"/>
              </a:ext>
            </a:extLst>
          </p:cNvPr>
          <p:cNvGrpSpPr/>
          <p:nvPr/>
        </p:nvGrpSpPr>
        <p:grpSpPr>
          <a:xfrm>
            <a:off x="16578712" y="5896435"/>
            <a:ext cx="6339215" cy="5859823"/>
            <a:chOff x="1804660" y="5896435"/>
            <a:chExt cx="6339215" cy="5859823"/>
          </a:xfrm>
        </p:grpSpPr>
        <p:grpSp>
          <p:nvGrpSpPr>
            <p:cNvPr id="79" name="Group 78">
              <a:extLst>
                <a:ext uri="{FF2B5EF4-FFF2-40B4-BE49-F238E27FC236}">
                  <a16:creationId xmlns:a16="http://schemas.microsoft.com/office/drawing/2014/main" id="{C64C6E4E-1DEA-CB4C-B688-7B5BE029D7EB}"/>
                </a:ext>
              </a:extLst>
            </p:cNvPr>
            <p:cNvGrpSpPr/>
            <p:nvPr/>
          </p:nvGrpSpPr>
          <p:grpSpPr>
            <a:xfrm>
              <a:off x="1804660" y="9033184"/>
              <a:ext cx="5994280" cy="2723074"/>
              <a:chOff x="1804660" y="9379715"/>
              <a:chExt cx="5994280" cy="2723074"/>
            </a:xfrm>
          </p:grpSpPr>
          <p:sp>
            <p:nvSpPr>
              <p:cNvPr id="81" name="Rectangle 80">
                <a:extLst>
                  <a:ext uri="{FF2B5EF4-FFF2-40B4-BE49-F238E27FC236}">
                    <a16:creationId xmlns:a16="http://schemas.microsoft.com/office/drawing/2014/main" id="{29A0FA38-7ABA-0A4B-ACE9-58CBA782CEE3}"/>
                  </a:ext>
                </a:extLst>
              </p:cNvPr>
              <p:cNvSpPr/>
              <p:nvPr/>
            </p:nvSpPr>
            <p:spPr>
              <a:xfrm>
                <a:off x="1804660" y="9831935"/>
                <a:ext cx="278296" cy="27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E681F94-2DB7-9F4B-8A0E-224D1A46EBBC}"/>
                  </a:ext>
                </a:extLst>
              </p:cNvPr>
              <p:cNvSpPr/>
              <p:nvPr/>
            </p:nvSpPr>
            <p:spPr>
              <a:xfrm>
                <a:off x="1804660" y="11422953"/>
                <a:ext cx="278296" cy="2782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C168400-AE19-A24F-A8B5-287747B91D42}"/>
                  </a:ext>
                </a:extLst>
              </p:cNvPr>
              <p:cNvSpPr txBox="1"/>
              <p:nvPr/>
            </p:nvSpPr>
            <p:spPr>
              <a:xfrm>
                <a:off x="2652603" y="9379715"/>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sp>
            <p:nvSpPr>
              <p:cNvPr id="84" name="TextBox 83">
                <a:extLst>
                  <a:ext uri="{FF2B5EF4-FFF2-40B4-BE49-F238E27FC236}">
                    <a16:creationId xmlns:a16="http://schemas.microsoft.com/office/drawing/2014/main" id="{154AA689-FF95-CE47-A1F0-8A9DA2F145F7}"/>
                  </a:ext>
                </a:extLst>
              </p:cNvPr>
              <p:cNvSpPr txBox="1"/>
              <p:nvPr/>
            </p:nvSpPr>
            <p:spPr>
              <a:xfrm>
                <a:off x="2652603" y="11013837"/>
                <a:ext cx="514633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a:t>
                </a:r>
              </a:p>
            </p:txBody>
          </p:sp>
        </p:grpSp>
        <p:sp>
          <p:nvSpPr>
            <p:cNvPr id="80" name="Rectangle 79">
              <a:extLst>
                <a:ext uri="{FF2B5EF4-FFF2-40B4-BE49-F238E27FC236}">
                  <a16:creationId xmlns:a16="http://schemas.microsoft.com/office/drawing/2014/main" id="{B6EF204F-5DDF-7D4B-94B5-7938904E2001}"/>
                </a:ext>
              </a:extLst>
            </p:cNvPr>
            <p:cNvSpPr/>
            <p:nvPr/>
          </p:nvSpPr>
          <p:spPr>
            <a:xfrm>
              <a:off x="1804660" y="5896435"/>
              <a:ext cx="6339215"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grpSp>
        <p:nvGrpSpPr>
          <p:cNvPr id="12" name="Group 11">
            <a:extLst>
              <a:ext uri="{FF2B5EF4-FFF2-40B4-BE49-F238E27FC236}">
                <a16:creationId xmlns:a16="http://schemas.microsoft.com/office/drawing/2014/main" id="{A167FA8A-8926-3B48-A943-017CC410C102}"/>
              </a:ext>
            </a:extLst>
          </p:cNvPr>
          <p:cNvGrpSpPr/>
          <p:nvPr/>
        </p:nvGrpSpPr>
        <p:grpSpPr>
          <a:xfrm>
            <a:off x="2472097" y="4223114"/>
            <a:ext cx="11173766" cy="7533144"/>
            <a:chOff x="1601788" y="1089025"/>
            <a:chExt cx="6932612" cy="4672013"/>
          </a:xfrm>
          <a:solidFill>
            <a:srgbClr val="EFF1F8"/>
          </a:solidFill>
        </p:grpSpPr>
        <p:sp>
          <p:nvSpPr>
            <p:cNvPr id="13" name="Freeform 1">
              <a:extLst>
                <a:ext uri="{FF2B5EF4-FFF2-40B4-BE49-F238E27FC236}">
                  <a16:creationId xmlns:a16="http://schemas.microsoft.com/office/drawing/2014/main" id="{69571A07-E644-B94E-8C97-A9811C5E9E16}"/>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 name="Freeform 2">
              <a:extLst>
                <a:ext uri="{FF2B5EF4-FFF2-40B4-BE49-F238E27FC236}">
                  <a16:creationId xmlns:a16="http://schemas.microsoft.com/office/drawing/2014/main" id="{6EDD6CED-ED04-0345-A7DD-921C27FCB868}"/>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 name="Freeform 3">
              <a:extLst>
                <a:ext uri="{FF2B5EF4-FFF2-40B4-BE49-F238E27FC236}">
                  <a16:creationId xmlns:a16="http://schemas.microsoft.com/office/drawing/2014/main" id="{E3EAF3F1-A3D9-1940-B9F5-13E73DD29E1A}"/>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 name="Freeform 4">
              <a:extLst>
                <a:ext uri="{FF2B5EF4-FFF2-40B4-BE49-F238E27FC236}">
                  <a16:creationId xmlns:a16="http://schemas.microsoft.com/office/drawing/2014/main" id="{C9E740A8-A67D-B04D-B20D-36F79C5536D0}"/>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solidFill>
              <a:schemeClr val="tx2"/>
            </a:solid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 name="Freeform 5">
              <a:extLst>
                <a:ext uri="{FF2B5EF4-FFF2-40B4-BE49-F238E27FC236}">
                  <a16:creationId xmlns:a16="http://schemas.microsoft.com/office/drawing/2014/main" id="{E6CC9EC8-862E-924E-99D2-713974C09BCA}"/>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 name="Freeform 6">
              <a:extLst>
                <a:ext uri="{FF2B5EF4-FFF2-40B4-BE49-F238E27FC236}">
                  <a16:creationId xmlns:a16="http://schemas.microsoft.com/office/drawing/2014/main" id="{2487C628-C74C-9245-8145-C17480045235}"/>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 name="Freeform 18">
              <a:extLst>
                <a:ext uri="{FF2B5EF4-FFF2-40B4-BE49-F238E27FC236}">
                  <a16:creationId xmlns:a16="http://schemas.microsoft.com/office/drawing/2014/main" id="{1213A1D4-DBAB-5846-8940-49E06B75FD66}"/>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 name="Freeform 19">
              <a:extLst>
                <a:ext uri="{FF2B5EF4-FFF2-40B4-BE49-F238E27FC236}">
                  <a16:creationId xmlns:a16="http://schemas.microsoft.com/office/drawing/2014/main" id="{D39A0C76-8DEB-0346-A9D3-AFC292FCC53D}"/>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 name="Freeform 20">
              <a:extLst>
                <a:ext uri="{FF2B5EF4-FFF2-40B4-BE49-F238E27FC236}">
                  <a16:creationId xmlns:a16="http://schemas.microsoft.com/office/drawing/2014/main" id="{7BF77EBA-4D02-6C48-AA38-B51DAEFB2F35}"/>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 name="Freeform 21">
              <a:extLst>
                <a:ext uri="{FF2B5EF4-FFF2-40B4-BE49-F238E27FC236}">
                  <a16:creationId xmlns:a16="http://schemas.microsoft.com/office/drawing/2014/main" id="{5EF8A22D-CE4D-1649-8268-A8EE795253A8}"/>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 name="Freeform 22">
              <a:extLst>
                <a:ext uri="{FF2B5EF4-FFF2-40B4-BE49-F238E27FC236}">
                  <a16:creationId xmlns:a16="http://schemas.microsoft.com/office/drawing/2014/main" id="{3B3711D6-6737-6940-9438-5753DC620022}"/>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 name="Freeform 23">
              <a:extLst>
                <a:ext uri="{FF2B5EF4-FFF2-40B4-BE49-F238E27FC236}">
                  <a16:creationId xmlns:a16="http://schemas.microsoft.com/office/drawing/2014/main" id="{92915E33-E23B-8049-BC29-53A6FE0B63E2}"/>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 name="Freeform 24">
              <a:extLst>
                <a:ext uri="{FF2B5EF4-FFF2-40B4-BE49-F238E27FC236}">
                  <a16:creationId xmlns:a16="http://schemas.microsoft.com/office/drawing/2014/main" id="{90DB2F48-04F1-A34A-B12F-EA4DB67C8FE2}"/>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9529A9E4-B510-194A-86F0-CE53FC805F45}"/>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7A267F02-C7F7-8E40-974C-CE4A1A217A0E}"/>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solidFill>
              <a:schemeClr val="accent1"/>
            </a:solid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E51E6A81-55CB-0A41-94BA-BC2F8B925978}"/>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2DF63237-F8CB-1E43-843C-B4E48AA49767}"/>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23049E53-035F-284D-B3ED-EEEE89C27044}"/>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3" name="Freeform 32">
              <a:extLst>
                <a:ext uri="{FF2B5EF4-FFF2-40B4-BE49-F238E27FC236}">
                  <a16:creationId xmlns:a16="http://schemas.microsoft.com/office/drawing/2014/main" id="{B8F041C7-7577-094E-BF1F-6FD4CDD7C5FC}"/>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4" name="Freeform 33">
              <a:extLst>
                <a:ext uri="{FF2B5EF4-FFF2-40B4-BE49-F238E27FC236}">
                  <a16:creationId xmlns:a16="http://schemas.microsoft.com/office/drawing/2014/main" id="{3C6AE710-1437-3949-BA89-611E32A4625C}"/>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5" name="Freeform 34">
              <a:extLst>
                <a:ext uri="{FF2B5EF4-FFF2-40B4-BE49-F238E27FC236}">
                  <a16:creationId xmlns:a16="http://schemas.microsoft.com/office/drawing/2014/main" id="{D61FFA5D-DABD-9E48-A574-4A855B3FCCAF}"/>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6" name="Freeform 35">
              <a:extLst>
                <a:ext uri="{FF2B5EF4-FFF2-40B4-BE49-F238E27FC236}">
                  <a16:creationId xmlns:a16="http://schemas.microsoft.com/office/drawing/2014/main" id="{80F41EE7-3C6A-104F-84F9-E9FCEA3BB6D5}"/>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7" name="Freeform 25">
              <a:extLst>
                <a:ext uri="{FF2B5EF4-FFF2-40B4-BE49-F238E27FC236}">
                  <a16:creationId xmlns:a16="http://schemas.microsoft.com/office/drawing/2014/main" id="{0756D246-3F4F-144D-B955-C0297BFDBE5E}"/>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8" name="Freeform 26">
              <a:extLst>
                <a:ext uri="{FF2B5EF4-FFF2-40B4-BE49-F238E27FC236}">
                  <a16:creationId xmlns:a16="http://schemas.microsoft.com/office/drawing/2014/main" id="{0977F81B-8B3D-CE42-B966-8418D4536B6D}"/>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9" name="Freeform 27">
              <a:extLst>
                <a:ext uri="{FF2B5EF4-FFF2-40B4-BE49-F238E27FC236}">
                  <a16:creationId xmlns:a16="http://schemas.microsoft.com/office/drawing/2014/main" id="{05AC70A8-E4B6-AB45-BB5B-E179D802B000}"/>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0" name="Freeform 28">
              <a:extLst>
                <a:ext uri="{FF2B5EF4-FFF2-40B4-BE49-F238E27FC236}">
                  <a16:creationId xmlns:a16="http://schemas.microsoft.com/office/drawing/2014/main" id="{46495604-DAC9-B644-BD23-5079DB84C315}"/>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1" name="Freeform 29">
              <a:extLst>
                <a:ext uri="{FF2B5EF4-FFF2-40B4-BE49-F238E27FC236}">
                  <a16:creationId xmlns:a16="http://schemas.microsoft.com/office/drawing/2014/main" id="{27CB6F4E-1F49-D44D-B90D-AF102FB8605B}"/>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2" name="Freeform 30">
              <a:extLst>
                <a:ext uri="{FF2B5EF4-FFF2-40B4-BE49-F238E27FC236}">
                  <a16:creationId xmlns:a16="http://schemas.microsoft.com/office/drawing/2014/main" id="{AF3EF194-90E4-5D44-8515-80917D4F9CFF}"/>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3" name="Freeform 31">
              <a:extLst>
                <a:ext uri="{FF2B5EF4-FFF2-40B4-BE49-F238E27FC236}">
                  <a16:creationId xmlns:a16="http://schemas.microsoft.com/office/drawing/2014/main" id="{7CD8BA1C-E2F6-AB4A-BA90-39C14F412525}"/>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32">
              <a:extLst>
                <a:ext uri="{FF2B5EF4-FFF2-40B4-BE49-F238E27FC236}">
                  <a16:creationId xmlns:a16="http://schemas.microsoft.com/office/drawing/2014/main" id="{123D5433-E96B-8745-B599-F38856F716B8}"/>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33">
              <a:extLst>
                <a:ext uri="{FF2B5EF4-FFF2-40B4-BE49-F238E27FC236}">
                  <a16:creationId xmlns:a16="http://schemas.microsoft.com/office/drawing/2014/main" id="{60D02F3C-061B-B042-A95F-95FB6ACDED9B}"/>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34">
              <a:extLst>
                <a:ext uri="{FF2B5EF4-FFF2-40B4-BE49-F238E27FC236}">
                  <a16:creationId xmlns:a16="http://schemas.microsoft.com/office/drawing/2014/main" id="{4C77B3CB-1CE6-D74F-B21D-909BF7E76FA4}"/>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35">
              <a:extLst>
                <a:ext uri="{FF2B5EF4-FFF2-40B4-BE49-F238E27FC236}">
                  <a16:creationId xmlns:a16="http://schemas.microsoft.com/office/drawing/2014/main" id="{BF77DAAE-6154-3A49-A134-C6F239CF6638}"/>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36">
              <a:extLst>
                <a:ext uri="{FF2B5EF4-FFF2-40B4-BE49-F238E27FC236}">
                  <a16:creationId xmlns:a16="http://schemas.microsoft.com/office/drawing/2014/main" id="{6F311C3F-12E6-FA49-9F44-0E949D16141D}"/>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37">
              <a:extLst>
                <a:ext uri="{FF2B5EF4-FFF2-40B4-BE49-F238E27FC236}">
                  <a16:creationId xmlns:a16="http://schemas.microsoft.com/office/drawing/2014/main" id="{8AB29073-136A-2040-8633-02BF7DDB24AF}"/>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38">
              <a:extLst>
                <a:ext uri="{FF2B5EF4-FFF2-40B4-BE49-F238E27FC236}">
                  <a16:creationId xmlns:a16="http://schemas.microsoft.com/office/drawing/2014/main" id="{02B29627-C480-8647-A601-4C5C8A9D04D1}"/>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39">
              <a:extLst>
                <a:ext uri="{FF2B5EF4-FFF2-40B4-BE49-F238E27FC236}">
                  <a16:creationId xmlns:a16="http://schemas.microsoft.com/office/drawing/2014/main" id="{7C6915E0-59C3-5447-B47B-3D3269F23D1F}"/>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40">
              <a:extLst>
                <a:ext uri="{FF2B5EF4-FFF2-40B4-BE49-F238E27FC236}">
                  <a16:creationId xmlns:a16="http://schemas.microsoft.com/office/drawing/2014/main" id="{A86031D1-4440-0E48-BC7C-BD1E9D21BD8D}"/>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41">
              <a:extLst>
                <a:ext uri="{FF2B5EF4-FFF2-40B4-BE49-F238E27FC236}">
                  <a16:creationId xmlns:a16="http://schemas.microsoft.com/office/drawing/2014/main" id="{352D77D2-A7B7-F54F-A9B9-6866E60D6701}"/>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42">
              <a:extLst>
                <a:ext uri="{FF2B5EF4-FFF2-40B4-BE49-F238E27FC236}">
                  <a16:creationId xmlns:a16="http://schemas.microsoft.com/office/drawing/2014/main" id="{7A592F74-CFFF-054B-A824-4FE7BB6F0E22}"/>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43">
              <a:extLst>
                <a:ext uri="{FF2B5EF4-FFF2-40B4-BE49-F238E27FC236}">
                  <a16:creationId xmlns:a16="http://schemas.microsoft.com/office/drawing/2014/main" id="{048DE39B-0E66-244E-BE54-A335BF1B5947}"/>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44">
              <a:extLst>
                <a:ext uri="{FF2B5EF4-FFF2-40B4-BE49-F238E27FC236}">
                  <a16:creationId xmlns:a16="http://schemas.microsoft.com/office/drawing/2014/main" id="{DA8A66ED-624F-7D48-9A38-B90735493DB4}"/>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45">
              <a:extLst>
                <a:ext uri="{FF2B5EF4-FFF2-40B4-BE49-F238E27FC236}">
                  <a16:creationId xmlns:a16="http://schemas.microsoft.com/office/drawing/2014/main" id="{79943534-822C-CA4F-90C2-11BAEB378841}"/>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46">
              <a:extLst>
                <a:ext uri="{FF2B5EF4-FFF2-40B4-BE49-F238E27FC236}">
                  <a16:creationId xmlns:a16="http://schemas.microsoft.com/office/drawing/2014/main" id="{EFCDEDC3-801F-984D-A96E-258198294A10}"/>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47">
              <a:extLst>
                <a:ext uri="{FF2B5EF4-FFF2-40B4-BE49-F238E27FC236}">
                  <a16:creationId xmlns:a16="http://schemas.microsoft.com/office/drawing/2014/main" id="{433E09EA-497B-E242-AFC4-14D01A47B365}"/>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48">
              <a:extLst>
                <a:ext uri="{FF2B5EF4-FFF2-40B4-BE49-F238E27FC236}">
                  <a16:creationId xmlns:a16="http://schemas.microsoft.com/office/drawing/2014/main" id="{DEAA78B5-CA47-2944-BB40-088445152D58}"/>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49">
              <a:extLst>
                <a:ext uri="{FF2B5EF4-FFF2-40B4-BE49-F238E27FC236}">
                  <a16:creationId xmlns:a16="http://schemas.microsoft.com/office/drawing/2014/main" id="{0A7E04C6-7542-2A48-8DA5-CB1B2040F750}"/>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50">
              <a:extLst>
                <a:ext uri="{FF2B5EF4-FFF2-40B4-BE49-F238E27FC236}">
                  <a16:creationId xmlns:a16="http://schemas.microsoft.com/office/drawing/2014/main" id="{4D83016F-9005-424A-9C5B-2B7810168F7F}"/>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51">
              <a:extLst>
                <a:ext uri="{FF2B5EF4-FFF2-40B4-BE49-F238E27FC236}">
                  <a16:creationId xmlns:a16="http://schemas.microsoft.com/office/drawing/2014/main" id="{B9D6138C-E1D7-7D4A-86EF-153B8B3CD1AD}"/>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52">
              <a:extLst>
                <a:ext uri="{FF2B5EF4-FFF2-40B4-BE49-F238E27FC236}">
                  <a16:creationId xmlns:a16="http://schemas.microsoft.com/office/drawing/2014/main" id="{6DDB9BBF-FC12-394D-A05D-4B21435FEB61}"/>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53">
              <a:extLst>
                <a:ext uri="{FF2B5EF4-FFF2-40B4-BE49-F238E27FC236}">
                  <a16:creationId xmlns:a16="http://schemas.microsoft.com/office/drawing/2014/main" id="{B282CF97-C57D-774B-93F9-2B412071F39B}"/>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54">
              <a:extLst>
                <a:ext uri="{FF2B5EF4-FFF2-40B4-BE49-F238E27FC236}">
                  <a16:creationId xmlns:a16="http://schemas.microsoft.com/office/drawing/2014/main" id="{DC2A4881-F673-B54A-B5DE-017C929BBB33}"/>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55">
              <a:extLst>
                <a:ext uri="{FF2B5EF4-FFF2-40B4-BE49-F238E27FC236}">
                  <a16:creationId xmlns:a16="http://schemas.microsoft.com/office/drawing/2014/main" id="{EAB86A03-E950-5B46-96F0-BC3B68D6C747}"/>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56">
              <a:extLst>
                <a:ext uri="{FF2B5EF4-FFF2-40B4-BE49-F238E27FC236}">
                  <a16:creationId xmlns:a16="http://schemas.microsoft.com/office/drawing/2014/main" id="{63011460-6838-7F41-A656-CC4F0A20D58A}"/>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57">
              <a:extLst>
                <a:ext uri="{FF2B5EF4-FFF2-40B4-BE49-F238E27FC236}">
                  <a16:creationId xmlns:a16="http://schemas.microsoft.com/office/drawing/2014/main" id="{E25BCE7F-C6A4-0545-B5AC-C1063C1F68DF}"/>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58">
              <a:extLst>
                <a:ext uri="{FF2B5EF4-FFF2-40B4-BE49-F238E27FC236}">
                  <a16:creationId xmlns:a16="http://schemas.microsoft.com/office/drawing/2014/main" id="{613984AB-BFF4-4644-9EF9-0E96E83228E5}"/>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59">
              <a:extLst>
                <a:ext uri="{FF2B5EF4-FFF2-40B4-BE49-F238E27FC236}">
                  <a16:creationId xmlns:a16="http://schemas.microsoft.com/office/drawing/2014/main" id="{842966E1-1BA4-5545-BD60-2E33C25A7F0C}"/>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60">
              <a:extLst>
                <a:ext uri="{FF2B5EF4-FFF2-40B4-BE49-F238E27FC236}">
                  <a16:creationId xmlns:a16="http://schemas.microsoft.com/office/drawing/2014/main" id="{8374BB48-C994-D646-8D7F-D46557EA103C}"/>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61">
              <a:extLst>
                <a:ext uri="{FF2B5EF4-FFF2-40B4-BE49-F238E27FC236}">
                  <a16:creationId xmlns:a16="http://schemas.microsoft.com/office/drawing/2014/main" id="{3BE1D084-1C1B-D544-8475-EABE04250312}"/>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62">
              <a:extLst>
                <a:ext uri="{FF2B5EF4-FFF2-40B4-BE49-F238E27FC236}">
                  <a16:creationId xmlns:a16="http://schemas.microsoft.com/office/drawing/2014/main" id="{32A9B30D-470B-7A41-ABB6-25660B7FDAE3}"/>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63">
              <a:extLst>
                <a:ext uri="{FF2B5EF4-FFF2-40B4-BE49-F238E27FC236}">
                  <a16:creationId xmlns:a16="http://schemas.microsoft.com/office/drawing/2014/main" id="{15E1CF62-2108-8E47-8833-356476294E4A}"/>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64">
              <a:extLst>
                <a:ext uri="{FF2B5EF4-FFF2-40B4-BE49-F238E27FC236}">
                  <a16:creationId xmlns:a16="http://schemas.microsoft.com/office/drawing/2014/main" id="{49908E5E-50B2-7A44-BB7E-7BFE73F8240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65">
              <a:extLst>
                <a:ext uri="{FF2B5EF4-FFF2-40B4-BE49-F238E27FC236}">
                  <a16:creationId xmlns:a16="http://schemas.microsoft.com/office/drawing/2014/main" id="{D5B9940E-406C-C143-B4CA-BD14BB064479}"/>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66">
              <a:extLst>
                <a:ext uri="{FF2B5EF4-FFF2-40B4-BE49-F238E27FC236}">
                  <a16:creationId xmlns:a16="http://schemas.microsoft.com/office/drawing/2014/main" id="{81751ADB-FF80-9047-AF9D-D9297F057B87}"/>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67">
              <a:extLst>
                <a:ext uri="{FF2B5EF4-FFF2-40B4-BE49-F238E27FC236}">
                  <a16:creationId xmlns:a16="http://schemas.microsoft.com/office/drawing/2014/main" id="{2D2E1306-DCEE-2F4C-9887-DE77B030AFC9}"/>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68">
              <a:extLst>
                <a:ext uri="{FF2B5EF4-FFF2-40B4-BE49-F238E27FC236}">
                  <a16:creationId xmlns:a16="http://schemas.microsoft.com/office/drawing/2014/main" id="{5195C7F3-C8D5-9242-97BD-7F002C501C19}"/>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69">
              <a:extLst>
                <a:ext uri="{FF2B5EF4-FFF2-40B4-BE49-F238E27FC236}">
                  <a16:creationId xmlns:a16="http://schemas.microsoft.com/office/drawing/2014/main" id="{35BAC371-9B54-5342-B83D-3E388F73D56C}"/>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70">
              <a:extLst>
                <a:ext uri="{FF2B5EF4-FFF2-40B4-BE49-F238E27FC236}">
                  <a16:creationId xmlns:a16="http://schemas.microsoft.com/office/drawing/2014/main" id="{DB536CA0-D3D2-E042-AB6D-20374D23B192}"/>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71">
              <a:extLst>
                <a:ext uri="{FF2B5EF4-FFF2-40B4-BE49-F238E27FC236}">
                  <a16:creationId xmlns:a16="http://schemas.microsoft.com/office/drawing/2014/main" id="{E2B610A0-628D-6C41-9188-D7029F13C431}"/>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72">
              <a:extLst>
                <a:ext uri="{FF2B5EF4-FFF2-40B4-BE49-F238E27FC236}">
                  <a16:creationId xmlns:a16="http://schemas.microsoft.com/office/drawing/2014/main" id="{0B1D0C29-0240-1C48-83A4-42BB7535A519}"/>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73">
              <a:extLst>
                <a:ext uri="{FF2B5EF4-FFF2-40B4-BE49-F238E27FC236}">
                  <a16:creationId xmlns:a16="http://schemas.microsoft.com/office/drawing/2014/main" id="{35430078-C363-BD43-BB05-6AF159F51892}"/>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74">
              <a:extLst>
                <a:ext uri="{FF2B5EF4-FFF2-40B4-BE49-F238E27FC236}">
                  <a16:creationId xmlns:a16="http://schemas.microsoft.com/office/drawing/2014/main" id="{BD2FA39B-24D1-DC47-9557-67311C55F9EB}"/>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75">
              <a:extLst>
                <a:ext uri="{FF2B5EF4-FFF2-40B4-BE49-F238E27FC236}">
                  <a16:creationId xmlns:a16="http://schemas.microsoft.com/office/drawing/2014/main" id="{000BAE1C-DFC5-AC4F-90BD-9630D6C162EA}"/>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76">
              <a:extLst>
                <a:ext uri="{FF2B5EF4-FFF2-40B4-BE49-F238E27FC236}">
                  <a16:creationId xmlns:a16="http://schemas.microsoft.com/office/drawing/2014/main" id="{EDD67B52-530B-2D45-A61C-B9D2A753FC3C}"/>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77">
              <a:extLst>
                <a:ext uri="{FF2B5EF4-FFF2-40B4-BE49-F238E27FC236}">
                  <a16:creationId xmlns:a16="http://schemas.microsoft.com/office/drawing/2014/main" id="{B2B90824-E812-F840-BFDD-8A279226EA94}"/>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78">
              <a:extLst>
                <a:ext uri="{FF2B5EF4-FFF2-40B4-BE49-F238E27FC236}">
                  <a16:creationId xmlns:a16="http://schemas.microsoft.com/office/drawing/2014/main" id="{ABCAC794-0560-5340-893F-2930FCECAABE}"/>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79">
              <a:extLst>
                <a:ext uri="{FF2B5EF4-FFF2-40B4-BE49-F238E27FC236}">
                  <a16:creationId xmlns:a16="http://schemas.microsoft.com/office/drawing/2014/main" id="{91320134-5F08-7C45-9C52-63B4F244A447}"/>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80">
              <a:extLst>
                <a:ext uri="{FF2B5EF4-FFF2-40B4-BE49-F238E27FC236}">
                  <a16:creationId xmlns:a16="http://schemas.microsoft.com/office/drawing/2014/main" id="{8C1E559C-5C57-A943-A3FA-33200F7160E8}"/>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81">
              <a:extLst>
                <a:ext uri="{FF2B5EF4-FFF2-40B4-BE49-F238E27FC236}">
                  <a16:creationId xmlns:a16="http://schemas.microsoft.com/office/drawing/2014/main" id="{8607DD82-7CC3-D943-B308-5F224354731E}"/>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82">
              <a:extLst>
                <a:ext uri="{FF2B5EF4-FFF2-40B4-BE49-F238E27FC236}">
                  <a16:creationId xmlns:a16="http://schemas.microsoft.com/office/drawing/2014/main" id="{DB16E14E-66ED-674B-BB8F-B2EDEC4016DA}"/>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83">
              <a:extLst>
                <a:ext uri="{FF2B5EF4-FFF2-40B4-BE49-F238E27FC236}">
                  <a16:creationId xmlns:a16="http://schemas.microsoft.com/office/drawing/2014/main" id="{70DF90C0-24D9-A842-ADDA-791153728F3D}"/>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84">
              <a:extLst>
                <a:ext uri="{FF2B5EF4-FFF2-40B4-BE49-F238E27FC236}">
                  <a16:creationId xmlns:a16="http://schemas.microsoft.com/office/drawing/2014/main" id="{0A59F1EF-9664-A54E-B28B-877B6051CA66}"/>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85">
              <a:extLst>
                <a:ext uri="{FF2B5EF4-FFF2-40B4-BE49-F238E27FC236}">
                  <a16:creationId xmlns:a16="http://schemas.microsoft.com/office/drawing/2014/main" id="{765BA57A-3BD3-514D-8E3D-E700D2CEA38D}"/>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86">
              <a:extLst>
                <a:ext uri="{FF2B5EF4-FFF2-40B4-BE49-F238E27FC236}">
                  <a16:creationId xmlns:a16="http://schemas.microsoft.com/office/drawing/2014/main" id="{B73D4EEE-2929-D040-995E-C9D9EA14DB01}"/>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87">
              <a:extLst>
                <a:ext uri="{FF2B5EF4-FFF2-40B4-BE49-F238E27FC236}">
                  <a16:creationId xmlns:a16="http://schemas.microsoft.com/office/drawing/2014/main" id="{5FBD2884-A4A8-6F4C-B3A0-D648C9F0B2BE}"/>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88">
              <a:extLst>
                <a:ext uri="{FF2B5EF4-FFF2-40B4-BE49-F238E27FC236}">
                  <a16:creationId xmlns:a16="http://schemas.microsoft.com/office/drawing/2014/main" id="{B2C5C48D-EFF9-C048-A6EF-B3C0A3764F4B}"/>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89">
              <a:extLst>
                <a:ext uri="{FF2B5EF4-FFF2-40B4-BE49-F238E27FC236}">
                  <a16:creationId xmlns:a16="http://schemas.microsoft.com/office/drawing/2014/main" id="{D9DA9D3E-2911-5443-A7BA-2ED42A099E14}"/>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9" name="Freeform 90">
              <a:extLst>
                <a:ext uri="{FF2B5EF4-FFF2-40B4-BE49-F238E27FC236}">
                  <a16:creationId xmlns:a16="http://schemas.microsoft.com/office/drawing/2014/main" id="{C355D0F6-D5E8-784E-B9EE-1C0572906BF7}"/>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0" name="Freeform 91">
              <a:extLst>
                <a:ext uri="{FF2B5EF4-FFF2-40B4-BE49-F238E27FC236}">
                  <a16:creationId xmlns:a16="http://schemas.microsoft.com/office/drawing/2014/main" id="{68D12AB2-7F80-F249-A6C5-AD2D7F8F60B5}"/>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92">
              <a:extLst>
                <a:ext uri="{FF2B5EF4-FFF2-40B4-BE49-F238E27FC236}">
                  <a16:creationId xmlns:a16="http://schemas.microsoft.com/office/drawing/2014/main" id="{9E06EFFF-E594-1F4B-898B-F0DFB4926BE9}"/>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93">
              <a:extLst>
                <a:ext uri="{FF2B5EF4-FFF2-40B4-BE49-F238E27FC236}">
                  <a16:creationId xmlns:a16="http://schemas.microsoft.com/office/drawing/2014/main" id="{FAF48CE2-23CC-FB46-B737-C35A5F0549E0}"/>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94">
              <a:extLst>
                <a:ext uri="{FF2B5EF4-FFF2-40B4-BE49-F238E27FC236}">
                  <a16:creationId xmlns:a16="http://schemas.microsoft.com/office/drawing/2014/main" id="{C10D6123-6625-5C49-BF7A-9B78FE6DA65D}"/>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95">
              <a:extLst>
                <a:ext uri="{FF2B5EF4-FFF2-40B4-BE49-F238E27FC236}">
                  <a16:creationId xmlns:a16="http://schemas.microsoft.com/office/drawing/2014/main" id="{4E48A360-0629-9A41-90CD-ABCD8BC01EE0}"/>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96">
              <a:extLst>
                <a:ext uri="{FF2B5EF4-FFF2-40B4-BE49-F238E27FC236}">
                  <a16:creationId xmlns:a16="http://schemas.microsoft.com/office/drawing/2014/main" id="{2E82C19F-55C0-734B-98A7-07585208567B}"/>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97">
              <a:extLst>
                <a:ext uri="{FF2B5EF4-FFF2-40B4-BE49-F238E27FC236}">
                  <a16:creationId xmlns:a16="http://schemas.microsoft.com/office/drawing/2014/main" id="{08DCD2DA-7267-F945-8ADC-CDDC7034A485}"/>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98">
              <a:extLst>
                <a:ext uri="{FF2B5EF4-FFF2-40B4-BE49-F238E27FC236}">
                  <a16:creationId xmlns:a16="http://schemas.microsoft.com/office/drawing/2014/main" id="{98F8279B-B07D-0E40-9863-76BD3513C606}"/>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99">
              <a:extLst>
                <a:ext uri="{FF2B5EF4-FFF2-40B4-BE49-F238E27FC236}">
                  <a16:creationId xmlns:a16="http://schemas.microsoft.com/office/drawing/2014/main" id="{41D6F49F-AD81-3D46-9781-7CAFD693435C}"/>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100">
              <a:extLst>
                <a:ext uri="{FF2B5EF4-FFF2-40B4-BE49-F238E27FC236}">
                  <a16:creationId xmlns:a16="http://schemas.microsoft.com/office/drawing/2014/main" id="{10AD78F6-608C-5C4B-9D4B-51D1AA4932D7}"/>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101">
              <a:extLst>
                <a:ext uri="{FF2B5EF4-FFF2-40B4-BE49-F238E27FC236}">
                  <a16:creationId xmlns:a16="http://schemas.microsoft.com/office/drawing/2014/main" id="{B7B2621D-9F89-8B45-A902-03BB78FA0FF2}"/>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102">
              <a:extLst>
                <a:ext uri="{FF2B5EF4-FFF2-40B4-BE49-F238E27FC236}">
                  <a16:creationId xmlns:a16="http://schemas.microsoft.com/office/drawing/2014/main" id="{D59AF07A-7D48-8340-AC65-C11210B968DA}"/>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103">
              <a:extLst>
                <a:ext uri="{FF2B5EF4-FFF2-40B4-BE49-F238E27FC236}">
                  <a16:creationId xmlns:a16="http://schemas.microsoft.com/office/drawing/2014/main" id="{7BDB447F-2769-EE41-B53F-343019D9B717}"/>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104">
              <a:extLst>
                <a:ext uri="{FF2B5EF4-FFF2-40B4-BE49-F238E27FC236}">
                  <a16:creationId xmlns:a16="http://schemas.microsoft.com/office/drawing/2014/main" id="{D71228DD-6002-3943-B9E5-B6AF3051C118}"/>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105">
              <a:extLst>
                <a:ext uri="{FF2B5EF4-FFF2-40B4-BE49-F238E27FC236}">
                  <a16:creationId xmlns:a16="http://schemas.microsoft.com/office/drawing/2014/main" id="{919FFFCD-F59F-F942-A62C-A1ECA48F8613}"/>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106">
              <a:extLst>
                <a:ext uri="{FF2B5EF4-FFF2-40B4-BE49-F238E27FC236}">
                  <a16:creationId xmlns:a16="http://schemas.microsoft.com/office/drawing/2014/main" id="{D17F13D4-3083-8843-8A90-EB3B39C86ADF}"/>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107">
              <a:extLst>
                <a:ext uri="{FF2B5EF4-FFF2-40B4-BE49-F238E27FC236}">
                  <a16:creationId xmlns:a16="http://schemas.microsoft.com/office/drawing/2014/main" id="{D98A642C-AB27-CF46-A2DE-0FDA7A9E7680}"/>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108">
              <a:extLst>
                <a:ext uri="{FF2B5EF4-FFF2-40B4-BE49-F238E27FC236}">
                  <a16:creationId xmlns:a16="http://schemas.microsoft.com/office/drawing/2014/main" id="{8741F61A-506B-1740-B663-1DBEEC2E3E86}"/>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109">
              <a:extLst>
                <a:ext uri="{FF2B5EF4-FFF2-40B4-BE49-F238E27FC236}">
                  <a16:creationId xmlns:a16="http://schemas.microsoft.com/office/drawing/2014/main" id="{878B434C-16E2-BC4E-819B-93B9DA1869D2}"/>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9" name="Freeform 110">
              <a:extLst>
                <a:ext uri="{FF2B5EF4-FFF2-40B4-BE49-F238E27FC236}">
                  <a16:creationId xmlns:a16="http://schemas.microsoft.com/office/drawing/2014/main" id="{E2EF09C1-48B1-2E43-83B5-1A518DF4C5F7}"/>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111">
              <a:extLst>
                <a:ext uri="{FF2B5EF4-FFF2-40B4-BE49-F238E27FC236}">
                  <a16:creationId xmlns:a16="http://schemas.microsoft.com/office/drawing/2014/main" id="{97225007-C08C-3247-A6C0-827A402A877C}"/>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1" name="Freeform 112">
              <a:extLst>
                <a:ext uri="{FF2B5EF4-FFF2-40B4-BE49-F238E27FC236}">
                  <a16:creationId xmlns:a16="http://schemas.microsoft.com/office/drawing/2014/main" id="{41E06E7F-FBCD-784D-BADE-FB2CE2A6B846}"/>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2" name="Freeform 113">
              <a:extLst>
                <a:ext uri="{FF2B5EF4-FFF2-40B4-BE49-F238E27FC236}">
                  <a16:creationId xmlns:a16="http://schemas.microsoft.com/office/drawing/2014/main" id="{F9A77ABF-6FFE-9E41-99A5-0BC0154B3B77}"/>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114">
              <a:extLst>
                <a:ext uri="{FF2B5EF4-FFF2-40B4-BE49-F238E27FC236}">
                  <a16:creationId xmlns:a16="http://schemas.microsoft.com/office/drawing/2014/main" id="{4DAB2E09-B99F-AD48-B898-C63D085B153D}"/>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115">
              <a:extLst>
                <a:ext uri="{FF2B5EF4-FFF2-40B4-BE49-F238E27FC236}">
                  <a16:creationId xmlns:a16="http://schemas.microsoft.com/office/drawing/2014/main" id="{149571B4-17CD-6E4D-80C8-338133381623}"/>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5" name="Freeform 116">
              <a:extLst>
                <a:ext uri="{FF2B5EF4-FFF2-40B4-BE49-F238E27FC236}">
                  <a16:creationId xmlns:a16="http://schemas.microsoft.com/office/drawing/2014/main" id="{8A812CCD-9559-B04E-A77B-0DD6C6A26D04}"/>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6" name="Freeform 117">
              <a:extLst>
                <a:ext uri="{FF2B5EF4-FFF2-40B4-BE49-F238E27FC236}">
                  <a16:creationId xmlns:a16="http://schemas.microsoft.com/office/drawing/2014/main" id="{052F689D-87EC-5E4C-8AD6-FD9B0F50E08F}"/>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7" name="Freeform 118">
              <a:extLst>
                <a:ext uri="{FF2B5EF4-FFF2-40B4-BE49-F238E27FC236}">
                  <a16:creationId xmlns:a16="http://schemas.microsoft.com/office/drawing/2014/main" id="{E156341D-7624-F045-A757-FC0B9B279186}"/>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8" name="Freeform 119">
              <a:extLst>
                <a:ext uri="{FF2B5EF4-FFF2-40B4-BE49-F238E27FC236}">
                  <a16:creationId xmlns:a16="http://schemas.microsoft.com/office/drawing/2014/main" id="{029315DC-437D-5342-A504-8AF12206A149}"/>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9" name="Freeform 120">
              <a:extLst>
                <a:ext uri="{FF2B5EF4-FFF2-40B4-BE49-F238E27FC236}">
                  <a16:creationId xmlns:a16="http://schemas.microsoft.com/office/drawing/2014/main" id="{172AA7C9-07CB-324C-A729-4740FA945E1F}"/>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0" name="Freeform 121">
              <a:extLst>
                <a:ext uri="{FF2B5EF4-FFF2-40B4-BE49-F238E27FC236}">
                  <a16:creationId xmlns:a16="http://schemas.microsoft.com/office/drawing/2014/main" id="{92FA6837-D279-0A4C-AD95-656876F7C477}"/>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1" name="Freeform 122">
              <a:extLst>
                <a:ext uri="{FF2B5EF4-FFF2-40B4-BE49-F238E27FC236}">
                  <a16:creationId xmlns:a16="http://schemas.microsoft.com/office/drawing/2014/main" id="{9F7B7B65-1F59-A94E-BAFD-52D973BA2EAD}"/>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2" name="Freeform 123">
              <a:extLst>
                <a:ext uri="{FF2B5EF4-FFF2-40B4-BE49-F238E27FC236}">
                  <a16:creationId xmlns:a16="http://schemas.microsoft.com/office/drawing/2014/main" id="{0FB0EB2E-0538-834D-9766-DC9DB4B3EC9C}"/>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3" name="Freeform 124">
              <a:extLst>
                <a:ext uri="{FF2B5EF4-FFF2-40B4-BE49-F238E27FC236}">
                  <a16:creationId xmlns:a16="http://schemas.microsoft.com/office/drawing/2014/main" id="{402FFE3A-8587-9B4B-9690-A8787695D9C0}"/>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4" name="Freeform 125">
              <a:extLst>
                <a:ext uri="{FF2B5EF4-FFF2-40B4-BE49-F238E27FC236}">
                  <a16:creationId xmlns:a16="http://schemas.microsoft.com/office/drawing/2014/main" id="{C7071B24-0463-214C-A155-891CE964462B}"/>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5" name="Freeform 126">
              <a:extLst>
                <a:ext uri="{FF2B5EF4-FFF2-40B4-BE49-F238E27FC236}">
                  <a16:creationId xmlns:a16="http://schemas.microsoft.com/office/drawing/2014/main" id="{BD8910FC-F2FD-5C4A-B7F6-B48C77086A4C}"/>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6" name="Freeform 127">
              <a:extLst>
                <a:ext uri="{FF2B5EF4-FFF2-40B4-BE49-F238E27FC236}">
                  <a16:creationId xmlns:a16="http://schemas.microsoft.com/office/drawing/2014/main" id="{466D754E-B10F-EC42-B97A-F0441AF796E8}"/>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128">
              <a:extLst>
                <a:ext uri="{FF2B5EF4-FFF2-40B4-BE49-F238E27FC236}">
                  <a16:creationId xmlns:a16="http://schemas.microsoft.com/office/drawing/2014/main" id="{DA44C189-EC06-9F4C-9ABA-61E7452785F3}"/>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129">
              <a:extLst>
                <a:ext uri="{FF2B5EF4-FFF2-40B4-BE49-F238E27FC236}">
                  <a16:creationId xmlns:a16="http://schemas.microsoft.com/office/drawing/2014/main" id="{4EA1E5CE-7D68-4844-A1C0-AC4757D7435D}"/>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130">
              <a:extLst>
                <a:ext uri="{FF2B5EF4-FFF2-40B4-BE49-F238E27FC236}">
                  <a16:creationId xmlns:a16="http://schemas.microsoft.com/office/drawing/2014/main" id="{0FE6045E-85DE-EA41-810C-B2044FB94932}"/>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131">
              <a:extLst>
                <a:ext uri="{FF2B5EF4-FFF2-40B4-BE49-F238E27FC236}">
                  <a16:creationId xmlns:a16="http://schemas.microsoft.com/office/drawing/2014/main" id="{A693070B-F01C-0146-BA4C-A1F678C9926A}"/>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1" name="Freeform 132">
              <a:extLst>
                <a:ext uri="{FF2B5EF4-FFF2-40B4-BE49-F238E27FC236}">
                  <a16:creationId xmlns:a16="http://schemas.microsoft.com/office/drawing/2014/main" id="{87435472-9D83-0744-9806-2DCADD12585A}"/>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133">
              <a:extLst>
                <a:ext uri="{FF2B5EF4-FFF2-40B4-BE49-F238E27FC236}">
                  <a16:creationId xmlns:a16="http://schemas.microsoft.com/office/drawing/2014/main" id="{90C91AD8-E5AF-B94D-A799-8C8903B7D63E}"/>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34">
              <a:extLst>
                <a:ext uri="{FF2B5EF4-FFF2-40B4-BE49-F238E27FC236}">
                  <a16:creationId xmlns:a16="http://schemas.microsoft.com/office/drawing/2014/main" id="{A51A4944-F14F-7446-90EE-D8D9F4D12066}"/>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135">
              <a:extLst>
                <a:ext uri="{FF2B5EF4-FFF2-40B4-BE49-F238E27FC236}">
                  <a16:creationId xmlns:a16="http://schemas.microsoft.com/office/drawing/2014/main" id="{8F9B973B-5B9A-7445-9561-77F2C5E827C9}"/>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137">
              <a:extLst>
                <a:ext uri="{FF2B5EF4-FFF2-40B4-BE49-F238E27FC236}">
                  <a16:creationId xmlns:a16="http://schemas.microsoft.com/office/drawing/2014/main" id="{04ECF054-684A-E744-B74F-D91CEF7511A7}"/>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138">
              <a:extLst>
                <a:ext uri="{FF2B5EF4-FFF2-40B4-BE49-F238E27FC236}">
                  <a16:creationId xmlns:a16="http://schemas.microsoft.com/office/drawing/2014/main" id="{62DCD7D0-2CCD-FB46-BEC1-13419D11214A}"/>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139">
              <a:extLst>
                <a:ext uri="{FF2B5EF4-FFF2-40B4-BE49-F238E27FC236}">
                  <a16:creationId xmlns:a16="http://schemas.microsoft.com/office/drawing/2014/main" id="{AC279D07-06DA-0241-BA08-88A43CF5B802}"/>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605242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62686" y="1574341"/>
            <a:ext cx="6384033" cy="2214464"/>
            <a:chOff x="6564288" y="1407238"/>
            <a:chExt cx="6384033"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6564288" y="1867376"/>
              <a:ext cx="6384033"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04658"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cxnSp>
        <p:nvCxnSpPr>
          <p:cNvPr id="13" name="Straight Connector 12">
            <a:extLst>
              <a:ext uri="{FF2B5EF4-FFF2-40B4-BE49-F238E27FC236}">
                <a16:creationId xmlns:a16="http://schemas.microsoft.com/office/drawing/2014/main" id="{DDB9974E-F598-A44E-8BC5-789BFC9311A2}"/>
              </a:ext>
            </a:extLst>
          </p:cNvPr>
          <p:cNvCxnSpPr>
            <a:cxnSpLocks/>
          </p:cNvCxnSpPr>
          <p:nvPr/>
        </p:nvCxnSpPr>
        <p:spPr>
          <a:xfrm>
            <a:off x="1809875" y="8360229"/>
            <a:ext cx="0" cy="3849198"/>
          </a:xfrm>
          <a:prstGeom prst="line">
            <a:avLst/>
          </a:prstGeom>
          <a:ln w="1016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F21E32A-66D3-6149-B6B3-D76E8F6D7FA7}"/>
              </a:ext>
            </a:extLst>
          </p:cNvPr>
          <p:cNvSpPr txBox="1"/>
          <p:nvPr/>
        </p:nvSpPr>
        <p:spPr>
          <a:xfrm>
            <a:off x="1703057" y="5004256"/>
            <a:ext cx="6384034"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8" name="TextBox 17">
            <a:extLst>
              <a:ext uri="{FF2B5EF4-FFF2-40B4-BE49-F238E27FC236}">
                <a16:creationId xmlns:a16="http://schemas.microsoft.com/office/drawing/2014/main" id="{69B13ACD-C7DA-4F4F-9CED-6DA4784F29BF}"/>
              </a:ext>
            </a:extLst>
          </p:cNvPr>
          <p:cNvSpPr txBox="1"/>
          <p:nvPr/>
        </p:nvSpPr>
        <p:spPr>
          <a:xfrm>
            <a:off x="9666519" y="11686207"/>
            <a:ext cx="11593273" cy="523220"/>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sp>
        <p:nvSpPr>
          <p:cNvPr id="2" name="Picture Placeholder 1">
            <a:extLst>
              <a:ext uri="{FF2B5EF4-FFF2-40B4-BE49-F238E27FC236}">
                <a16:creationId xmlns:a16="http://schemas.microsoft.com/office/drawing/2014/main" id="{84100917-2221-D446-9D7E-5D5E70078729}"/>
              </a:ext>
            </a:extLst>
          </p:cNvPr>
          <p:cNvSpPr>
            <a:spLocks noGrp="1"/>
          </p:cNvSpPr>
          <p:nvPr>
            <p:ph type="pic" sz="quarter" idx="15"/>
          </p:nvPr>
        </p:nvSpPr>
        <p:spPr/>
      </p:sp>
    </p:spTree>
    <p:extLst>
      <p:ext uri="{BB962C8B-B14F-4D97-AF65-F5344CB8AC3E}">
        <p14:creationId xmlns:p14="http://schemas.microsoft.com/office/powerpoint/2010/main" val="155242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3E62BE3-376D-D44A-BF72-24F1FA4EAFFE}"/>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677438" y="1825451"/>
            <a:ext cx="13083591" cy="3335232"/>
            <a:chOff x="13360740" y="2820473"/>
            <a:chExt cx="13083591" cy="333523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13083591" cy="1660467"/>
              <a:chOff x="13360740" y="2820473"/>
              <a:chExt cx="13083591" cy="1660467"/>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13083591" cy="1200329"/>
              </a:xfrm>
              <a:prstGeom prst="rect">
                <a:avLst/>
              </a:prstGeom>
              <a:noFill/>
            </p:spPr>
            <p:txBody>
              <a:bodyPr wrap="square" rtlCol="0">
                <a:spAutoFit/>
              </a:bodyPr>
              <a:lstStyle/>
              <a:p>
                <a:r>
                  <a:rPr lang="en-US" sz="7200" b="1" spc="600" dirty="0">
                    <a:solidFill>
                      <a:schemeClr val="bg2"/>
                    </a:solidFill>
                    <a:latin typeface="Montserrat" charset="0"/>
                    <a:ea typeface="Montserrat" charset="0"/>
                    <a:cs typeface="Montserrat" charset="0"/>
                  </a:rPr>
                  <a:t>THANKS FOR COMING</a:t>
                </a:r>
                <a:endParaRPr lang="en-US" sz="11500" b="1" spc="600" dirty="0">
                  <a:solidFill>
                    <a:schemeClr val="bg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4540968"/>
              <a:ext cx="11178137" cy="1614737"/>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grpSp>
        <p:nvGrpSpPr>
          <p:cNvPr id="16" name="Group 15">
            <a:extLst>
              <a:ext uri="{FF2B5EF4-FFF2-40B4-BE49-F238E27FC236}">
                <a16:creationId xmlns:a16="http://schemas.microsoft.com/office/drawing/2014/main" id="{1810F567-9442-824D-92CF-9A28D5D2D9B6}"/>
              </a:ext>
            </a:extLst>
          </p:cNvPr>
          <p:cNvGrpSpPr/>
          <p:nvPr/>
        </p:nvGrpSpPr>
        <p:grpSpPr>
          <a:xfrm>
            <a:off x="1677438" y="11255838"/>
            <a:ext cx="5124286" cy="855618"/>
            <a:chOff x="15690184" y="11315700"/>
            <a:chExt cx="5124286" cy="855618"/>
          </a:xfrm>
        </p:grpSpPr>
        <p:sp>
          <p:nvSpPr>
            <p:cNvPr id="19" name="Rectangle 18">
              <a:extLst>
                <a:ext uri="{FF2B5EF4-FFF2-40B4-BE49-F238E27FC236}">
                  <a16:creationId xmlns:a16="http://schemas.microsoft.com/office/drawing/2014/main" id="{BA3753AA-C876-784F-A507-56ED8BF4E190}"/>
                </a:ext>
              </a:extLst>
            </p:cNvPr>
            <p:cNvSpPr/>
            <p:nvPr/>
          </p:nvSpPr>
          <p:spPr>
            <a:xfrm>
              <a:off x="15690184" y="11315700"/>
              <a:ext cx="5124286" cy="8556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1" name="TextBox 20">
              <a:extLst>
                <a:ext uri="{FF2B5EF4-FFF2-40B4-BE49-F238E27FC236}">
                  <a16:creationId xmlns:a16="http://schemas.microsoft.com/office/drawing/2014/main" id="{C51253FA-EF10-E240-AD66-4A91249FE3B9}"/>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cxnSp>
        <p:nvCxnSpPr>
          <p:cNvPr id="15" name="Straight Connector 14">
            <a:extLst>
              <a:ext uri="{FF2B5EF4-FFF2-40B4-BE49-F238E27FC236}">
                <a16:creationId xmlns:a16="http://schemas.microsoft.com/office/drawing/2014/main" id="{6A5AAA85-C317-614B-BD71-27B00E280A93}"/>
              </a:ext>
            </a:extLst>
          </p:cNvPr>
          <p:cNvCxnSpPr>
            <a:cxnSpLocks/>
          </p:cNvCxnSpPr>
          <p:nvPr/>
        </p:nvCxnSpPr>
        <p:spPr>
          <a:xfrm>
            <a:off x="22481845" y="6858000"/>
            <a:ext cx="0" cy="5253456"/>
          </a:xfrm>
          <a:prstGeom prst="line">
            <a:avLst/>
          </a:prstGeom>
          <a:ln w="1016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37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B3E46F-5128-A345-B9DD-78871AEA51A3}"/>
              </a:ext>
            </a:extLst>
          </p:cNvPr>
          <p:cNvSpPr>
            <a:spLocks noGrp="1"/>
          </p:cNvSpPr>
          <p:nvPr>
            <p:ph type="pic" sz="quarter" idx="14"/>
          </p:nvPr>
        </p:nvSpPr>
        <p:spPr/>
      </p:sp>
      <p:sp>
        <p:nvSpPr>
          <p:cNvPr id="34" name="Rectangle 33">
            <a:extLst>
              <a:ext uri="{FF2B5EF4-FFF2-40B4-BE49-F238E27FC236}">
                <a16:creationId xmlns:a16="http://schemas.microsoft.com/office/drawing/2014/main" id="{F81C9D66-7516-0D45-8BB6-D83EA67F3E73}"/>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2310622-7E33-3B4C-A3E5-6B761B459165}"/>
              </a:ext>
            </a:extLst>
          </p:cNvPr>
          <p:cNvSpPr txBox="1"/>
          <p:nvPr/>
        </p:nvSpPr>
        <p:spPr>
          <a:xfrm>
            <a:off x="4594335" y="6073170"/>
            <a:ext cx="15188979" cy="1569660"/>
          </a:xfrm>
          <a:prstGeom prst="rect">
            <a:avLst/>
          </a:prstGeom>
          <a:noFill/>
        </p:spPr>
        <p:txBody>
          <a:bodyPr wrap="square" rtlCol="0">
            <a:spAutoFit/>
          </a:bodyPr>
          <a:lstStyle/>
          <a:p>
            <a:pPr algn="r"/>
            <a:r>
              <a:rPr lang="en-US" sz="4800" b="1" spc="600" dirty="0">
                <a:solidFill>
                  <a:schemeClr val="bg2"/>
                </a:solidFill>
                <a:latin typeface="Montserrat" pitchFamily="2" charset="77"/>
                <a:ea typeface="Montserrat" charset="0"/>
                <a:cs typeface="Montserrat" charset="0"/>
              </a:rPr>
              <a:t>“IT IS BETTER TO FAIL IN ORIGINALITY THAN TO SUCCEES IN IMITATION.”</a:t>
            </a:r>
          </a:p>
        </p:txBody>
      </p:sp>
      <p:sp>
        <p:nvSpPr>
          <p:cNvPr id="30" name="TextBox 29">
            <a:extLst>
              <a:ext uri="{FF2B5EF4-FFF2-40B4-BE49-F238E27FC236}">
                <a16:creationId xmlns:a16="http://schemas.microsoft.com/office/drawing/2014/main" id="{B495A1FC-653A-604A-98EC-F0BF258916A5}"/>
              </a:ext>
            </a:extLst>
          </p:cNvPr>
          <p:cNvSpPr txBox="1"/>
          <p:nvPr/>
        </p:nvSpPr>
        <p:spPr>
          <a:xfrm>
            <a:off x="15349923" y="8314671"/>
            <a:ext cx="4479111" cy="400110"/>
          </a:xfrm>
          <a:prstGeom prst="rect">
            <a:avLst/>
          </a:prstGeom>
          <a:noFill/>
        </p:spPr>
        <p:txBody>
          <a:bodyPr wrap="none" rtlCol="0">
            <a:spAutoFit/>
          </a:bodyPr>
          <a:lstStyle/>
          <a:p>
            <a:pPr algn="r"/>
            <a:r>
              <a:rPr lang="en-US" sz="2000" spc="1200" dirty="0">
                <a:solidFill>
                  <a:schemeClr val="bg2"/>
                </a:solidFill>
                <a:latin typeface="Montserrat" charset="0"/>
                <a:ea typeface="Montserrat" charset="0"/>
                <a:cs typeface="Montserrat" charset="0"/>
              </a:rPr>
              <a:t>CONORD HILTON</a:t>
            </a:r>
          </a:p>
        </p:txBody>
      </p:sp>
      <p:cxnSp>
        <p:nvCxnSpPr>
          <p:cNvPr id="36" name="Straight Connector 35">
            <a:extLst>
              <a:ext uri="{FF2B5EF4-FFF2-40B4-BE49-F238E27FC236}">
                <a16:creationId xmlns:a16="http://schemas.microsoft.com/office/drawing/2014/main" id="{E400427B-A4A1-044A-A3C7-5FA1F1383A33}"/>
              </a:ext>
            </a:extLst>
          </p:cNvPr>
          <p:cNvCxnSpPr>
            <a:cxnSpLocks/>
          </p:cNvCxnSpPr>
          <p:nvPr/>
        </p:nvCxnSpPr>
        <p:spPr>
          <a:xfrm flipH="1">
            <a:off x="1" y="5001218"/>
            <a:ext cx="19548467" cy="0"/>
          </a:xfrm>
          <a:prstGeom prst="line">
            <a:avLst/>
          </a:prstGeom>
          <a:ln w="1016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00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057074" y="1131813"/>
            <a:ext cx="8292655" cy="1383468"/>
            <a:chOff x="8057074"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4"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8" name="Group 7">
            <a:extLst>
              <a:ext uri="{FF2B5EF4-FFF2-40B4-BE49-F238E27FC236}">
                <a16:creationId xmlns:a16="http://schemas.microsoft.com/office/drawing/2014/main" id="{86A9B712-24F1-3749-84E9-83B54674E713}"/>
              </a:ext>
            </a:extLst>
          </p:cNvPr>
          <p:cNvGrpSpPr/>
          <p:nvPr/>
        </p:nvGrpSpPr>
        <p:grpSpPr>
          <a:xfrm>
            <a:off x="1525968" y="4826000"/>
            <a:ext cx="21353195" cy="6741675"/>
            <a:chOff x="1525968" y="5130800"/>
            <a:chExt cx="21353195" cy="6741675"/>
          </a:xfrm>
        </p:grpSpPr>
        <p:cxnSp>
          <p:nvCxnSpPr>
            <p:cNvPr id="5" name="Straight Connector 4">
              <a:extLst>
                <a:ext uri="{FF2B5EF4-FFF2-40B4-BE49-F238E27FC236}">
                  <a16:creationId xmlns:a16="http://schemas.microsoft.com/office/drawing/2014/main" id="{D77DC14F-C0B5-A949-A114-9CE7DD47EF37}"/>
                </a:ext>
              </a:extLst>
            </p:cNvPr>
            <p:cNvCxnSpPr/>
            <p:nvPr/>
          </p:nvCxnSpPr>
          <p:spPr>
            <a:xfrm>
              <a:off x="9610008" y="9097237"/>
              <a:ext cx="0" cy="728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563F9C-FC81-C84D-8310-A7035D3A1C19}"/>
                </a:ext>
              </a:extLst>
            </p:cNvPr>
            <p:cNvCxnSpPr/>
            <p:nvPr/>
          </p:nvCxnSpPr>
          <p:spPr>
            <a:xfrm>
              <a:off x="4211623" y="9097237"/>
              <a:ext cx="0" cy="728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5F31EC7-1B26-1D4A-9957-F10BC90AC30F}"/>
                </a:ext>
              </a:extLst>
            </p:cNvPr>
            <p:cNvGrpSpPr/>
            <p:nvPr/>
          </p:nvGrpSpPr>
          <p:grpSpPr>
            <a:xfrm>
              <a:off x="1525968" y="10205800"/>
              <a:ext cx="5371310" cy="1666675"/>
              <a:chOff x="2932935" y="10883558"/>
              <a:chExt cx="5371310" cy="1666675"/>
            </a:xfrm>
          </p:grpSpPr>
          <p:sp>
            <p:nvSpPr>
              <p:cNvPr id="31" name="Rectangle 30">
                <a:extLst>
                  <a:ext uri="{FF2B5EF4-FFF2-40B4-BE49-F238E27FC236}">
                    <a16:creationId xmlns:a16="http://schemas.microsoft.com/office/drawing/2014/main" id="{D8049909-6995-E848-ACB0-CF2083E05E74}"/>
                  </a:ext>
                </a:extLst>
              </p:cNvPr>
              <p:cNvSpPr/>
              <p:nvPr/>
            </p:nvSpPr>
            <p:spPr>
              <a:xfrm>
                <a:off x="3601876" y="1088355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sp>
            <p:nvSpPr>
              <p:cNvPr id="32" name="TextBox 31">
                <a:extLst>
                  <a:ext uri="{FF2B5EF4-FFF2-40B4-BE49-F238E27FC236}">
                    <a16:creationId xmlns:a16="http://schemas.microsoft.com/office/drawing/2014/main" id="{D73B1040-AC9E-E94F-B781-6121009C7639}"/>
                  </a:ext>
                </a:extLst>
              </p:cNvPr>
              <p:cNvSpPr txBox="1"/>
              <p:nvPr/>
            </p:nvSpPr>
            <p:spPr>
              <a:xfrm>
                <a:off x="2932935" y="11406778"/>
                <a:ext cx="5371310" cy="1143455"/>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7" name="Group 6">
              <a:extLst>
                <a:ext uri="{FF2B5EF4-FFF2-40B4-BE49-F238E27FC236}">
                  <a16:creationId xmlns:a16="http://schemas.microsoft.com/office/drawing/2014/main" id="{8963611B-1286-C347-97AA-D217180C43CB}"/>
                </a:ext>
              </a:extLst>
            </p:cNvPr>
            <p:cNvGrpSpPr/>
            <p:nvPr/>
          </p:nvGrpSpPr>
          <p:grpSpPr>
            <a:xfrm>
              <a:off x="2471544" y="5130800"/>
              <a:ext cx="19463714" cy="3679874"/>
              <a:chOff x="4392118" y="6494870"/>
              <a:chExt cx="15528629" cy="2935894"/>
            </a:xfrm>
          </p:grpSpPr>
          <p:sp>
            <p:nvSpPr>
              <p:cNvPr id="13" name="Rectangle 7">
                <a:extLst>
                  <a:ext uri="{FF2B5EF4-FFF2-40B4-BE49-F238E27FC236}">
                    <a16:creationId xmlns:a16="http://schemas.microsoft.com/office/drawing/2014/main" id="{892174A0-5F9B-0148-99E8-0202132E0AE6}"/>
                  </a:ext>
                </a:extLst>
              </p:cNvPr>
              <p:cNvSpPr>
                <a:spLocks noChangeArrowheads="1"/>
              </p:cNvSpPr>
              <p:nvPr/>
            </p:nvSpPr>
            <p:spPr bwMode="auto">
              <a:xfrm>
                <a:off x="4392118" y="6494872"/>
                <a:ext cx="2929019" cy="2934175"/>
              </a:xfrm>
              <a:prstGeom prst="rect">
                <a:avLst/>
              </a:pr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b="1" dirty="0">
                  <a:latin typeface="Roboto Bold" charset="0"/>
                </a:endParaRPr>
              </a:p>
            </p:txBody>
          </p:sp>
          <p:sp>
            <p:nvSpPr>
              <p:cNvPr id="14" name="Rectangle 9">
                <a:extLst>
                  <a:ext uri="{FF2B5EF4-FFF2-40B4-BE49-F238E27FC236}">
                    <a16:creationId xmlns:a16="http://schemas.microsoft.com/office/drawing/2014/main" id="{AC2763BF-FC16-3B4F-978E-FB56FCE2E7F9}"/>
                  </a:ext>
                </a:extLst>
              </p:cNvPr>
              <p:cNvSpPr>
                <a:spLocks noChangeArrowheads="1"/>
              </p:cNvSpPr>
              <p:nvPr/>
            </p:nvSpPr>
            <p:spPr bwMode="auto">
              <a:xfrm>
                <a:off x="8583604" y="6494870"/>
                <a:ext cx="2930738" cy="2935894"/>
              </a:xfrm>
              <a:prstGeom prst="rect">
                <a:avLst/>
              </a:prstGeom>
              <a:solidFill>
                <a:schemeClr val="accent3"/>
              </a:solidFill>
              <a:ln>
                <a:noFill/>
              </a:ln>
            </p:spPr>
            <p:txBody>
              <a:bodyPr vert="horz" wrap="square" lIns="91416" tIns="45708" rIns="91416" bIns="45708" numCol="1" anchor="t" anchorCtr="0" compatLnSpc="1">
                <a:prstTxWarp prst="textNoShape">
                  <a:avLst/>
                </a:prstTxWarp>
              </a:bodyPr>
              <a:lstStyle/>
              <a:p>
                <a:endParaRPr lang="en-US" sz="3599" b="1" dirty="0">
                  <a:latin typeface="Roboto Bold" charset="0"/>
                </a:endParaRPr>
              </a:p>
            </p:txBody>
          </p:sp>
          <p:sp>
            <p:nvSpPr>
              <p:cNvPr id="16" name="Rectangle 11">
                <a:extLst>
                  <a:ext uri="{FF2B5EF4-FFF2-40B4-BE49-F238E27FC236}">
                    <a16:creationId xmlns:a16="http://schemas.microsoft.com/office/drawing/2014/main" id="{068CBBE2-B664-4B41-A82A-C353F8094297}"/>
                  </a:ext>
                </a:extLst>
              </p:cNvPr>
              <p:cNvSpPr>
                <a:spLocks noChangeArrowheads="1"/>
              </p:cNvSpPr>
              <p:nvPr/>
            </p:nvSpPr>
            <p:spPr bwMode="auto">
              <a:xfrm>
                <a:off x="12782125" y="6494872"/>
                <a:ext cx="2929019" cy="2934175"/>
              </a:xfrm>
              <a:prstGeom prst="rect">
                <a:avLst/>
              </a:pr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b="1" dirty="0">
                  <a:latin typeface="Roboto Bold" charset="0"/>
                </a:endParaRPr>
              </a:p>
            </p:txBody>
          </p:sp>
          <p:sp>
            <p:nvSpPr>
              <p:cNvPr id="18" name="Rectangle 13">
                <a:extLst>
                  <a:ext uri="{FF2B5EF4-FFF2-40B4-BE49-F238E27FC236}">
                    <a16:creationId xmlns:a16="http://schemas.microsoft.com/office/drawing/2014/main" id="{3F586124-60CD-F144-B85D-BA09C132837C}"/>
                  </a:ext>
                </a:extLst>
              </p:cNvPr>
              <p:cNvSpPr>
                <a:spLocks noChangeArrowheads="1"/>
              </p:cNvSpPr>
              <p:nvPr/>
            </p:nvSpPr>
            <p:spPr bwMode="auto">
              <a:xfrm>
                <a:off x="16991728" y="6494870"/>
                <a:ext cx="2929019" cy="2935894"/>
              </a:xfrm>
              <a:prstGeom prst="rect">
                <a:avLst/>
              </a:prstGeom>
              <a:solidFill>
                <a:schemeClr val="accent3"/>
              </a:solidFill>
              <a:ln>
                <a:noFill/>
              </a:ln>
            </p:spPr>
            <p:txBody>
              <a:bodyPr vert="horz" wrap="square" lIns="91416" tIns="45708" rIns="91416" bIns="45708" numCol="1" anchor="t" anchorCtr="0" compatLnSpc="1">
                <a:prstTxWarp prst="textNoShape">
                  <a:avLst/>
                </a:prstTxWarp>
              </a:bodyPr>
              <a:lstStyle/>
              <a:p>
                <a:endParaRPr lang="en-US" sz="3599" b="1" dirty="0">
                  <a:latin typeface="Roboto Bold" charset="0"/>
                </a:endParaRPr>
              </a:p>
            </p:txBody>
          </p:sp>
          <p:sp>
            <p:nvSpPr>
              <p:cNvPr id="42" name="TextBox 41">
                <a:extLst>
                  <a:ext uri="{FF2B5EF4-FFF2-40B4-BE49-F238E27FC236}">
                    <a16:creationId xmlns:a16="http://schemas.microsoft.com/office/drawing/2014/main" id="{F335EE73-E1C1-A842-9360-75B938A77B24}"/>
                  </a:ext>
                </a:extLst>
              </p:cNvPr>
              <p:cNvSpPr txBox="1"/>
              <p:nvPr/>
            </p:nvSpPr>
            <p:spPr>
              <a:xfrm>
                <a:off x="5510030" y="7448641"/>
                <a:ext cx="730516" cy="1055872"/>
              </a:xfrm>
              <a:prstGeom prst="rect">
                <a:avLst/>
              </a:prstGeom>
              <a:noFill/>
            </p:spPr>
            <p:txBody>
              <a:bodyPr wrap="none" rtlCol="0">
                <a:spAutoFit/>
              </a:bodyPr>
              <a:lstStyle/>
              <a:p>
                <a:pPr algn="ctr"/>
                <a:r>
                  <a:rPr lang="en-US" sz="8000" b="1" spc="600" dirty="0">
                    <a:solidFill>
                      <a:schemeClr val="bg2"/>
                    </a:solidFill>
                    <a:latin typeface="Montserrat" charset="0"/>
                    <a:ea typeface="Montserrat" charset="0"/>
                    <a:cs typeface="Montserrat" charset="0"/>
                  </a:rPr>
                  <a:t>S</a:t>
                </a:r>
              </a:p>
            </p:txBody>
          </p:sp>
          <p:sp>
            <p:nvSpPr>
              <p:cNvPr id="43" name="TextBox 42">
                <a:extLst>
                  <a:ext uri="{FF2B5EF4-FFF2-40B4-BE49-F238E27FC236}">
                    <a16:creationId xmlns:a16="http://schemas.microsoft.com/office/drawing/2014/main" id="{099A6984-2A90-E444-9215-7CB148547B71}"/>
                  </a:ext>
                </a:extLst>
              </p:cNvPr>
              <p:cNvSpPr txBox="1"/>
              <p:nvPr/>
            </p:nvSpPr>
            <p:spPr>
              <a:xfrm>
                <a:off x="9512608" y="7448641"/>
                <a:ext cx="1160232" cy="1055872"/>
              </a:xfrm>
              <a:prstGeom prst="rect">
                <a:avLst/>
              </a:prstGeom>
              <a:noFill/>
            </p:spPr>
            <p:txBody>
              <a:bodyPr wrap="none" rtlCol="0">
                <a:spAutoFit/>
              </a:bodyPr>
              <a:lstStyle/>
              <a:p>
                <a:pPr algn="ctr"/>
                <a:r>
                  <a:rPr lang="en-US" sz="8000" b="1" spc="600" dirty="0">
                    <a:solidFill>
                      <a:schemeClr val="bg1"/>
                    </a:solidFill>
                    <a:latin typeface="Montserrat" charset="0"/>
                    <a:ea typeface="Montserrat" charset="0"/>
                    <a:cs typeface="Montserrat" charset="0"/>
                  </a:rPr>
                  <a:t>W</a:t>
                </a:r>
              </a:p>
            </p:txBody>
          </p:sp>
          <p:sp>
            <p:nvSpPr>
              <p:cNvPr id="44" name="TextBox 43">
                <a:extLst>
                  <a:ext uri="{FF2B5EF4-FFF2-40B4-BE49-F238E27FC236}">
                    <a16:creationId xmlns:a16="http://schemas.microsoft.com/office/drawing/2014/main" id="{D65D5423-46AE-FB43-BE55-4587A0D5407D}"/>
                  </a:ext>
                </a:extLst>
              </p:cNvPr>
              <p:cNvSpPr txBox="1"/>
              <p:nvPr/>
            </p:nvSpPr>
            <p:spPr>
              <a:xfrm>
                <a:off x="13796106" y="7448641"/>
                <a:ext cx="899333" cy="1055872"/>
              </a:xfrm>
              <a:prstGeom prst="rect">
                <a:avLst/>
              </a:prstGeom>
              <a:noFill/>
            </p:spPr>
            <p:txBody>
              <a:bodyPr wrap="none" rtlCol="0">
                <a:spAutoFit/>
              </a:bodyPr>
              <a:lstStyle/>
              <a:p>
                <a:pPr algn="ctr"/>
                <a:r>
                  <a:rPr lang="en-US" sz="8000" b="1" spc="600" dirty="0">
                    <a:solidFill>
                      <a:schemeClr val="bg2"/>
                    </a:solidFill>
                    <a:latin typeface="Montserrat" charset="0"/>
                    <a:ea typeface="Montserrat" charset="0"/>
                    <a:cs typeface="Montserrat" charset="0"/>
                  </a:rPr>
                  <a:t>O</a:t>
                </a:r>
              </a:p>
            </p:txBody>
          </p:sp>
          <p:sp>
            <p:nvSpPr>
              <p:cNvPr id="45" name="TextBox 44">
                <a:extLst>
                  <a:ext uri="{FF2B5EF4-FFF2-40B4-BE49-F238E27FC236}">
                    <a16:creationId xmlns:a16="http://schemas.microsoft.com/office/drawing/2014/main" id="{76DBBAF9-556A-9A44-8A6D-CBB6EA1B4C92}"/>
                  </a:ext>
                </a:extLst>
              </p:cNvPr>
              <p:cNvSpPr txBox="1"/>
              <p:nvPr/>
            </p:nvSpPr>
            <p:spPr>
              <a:xfrm>
                <a:off x="18098651" y="7448641"/>
                <a:ext cx="715170" cy="1055872"/>
              </a:xfrm>
              <a:prstGeom prst="rect">
                <a:avLst/>
              </a:prstGeom>
              <a:noFill/>
            </p:spPr>
            <p:txBody>
              <a:bodyPr wrap="none" rtlCol="0">
                <a:spAutoFit/>
              </a:bodyPr>
              <a:lstStyle/>
              <a:p>
                <a:pPr algn="ctr"/>
                <a:r>
                  <a:rPr lang="en-US" sz="8000" b="1" spc="600" dirty="0">
                    <a:solidFill>
                      <a:schemeClr val="bg1"/>
                    </a:solidFill>
                    <a:latin typeface="Montserrat" charset="0"/>
                    <a:ea typeface="Montserrat" charset="0"/>
                    <a:cs typeface="Montserrat" charset="0"/>
                  </a:rPr>
                  <a:t>T</a:t>
                </a:r>
              </a:p>
            </p:txBody>
          </p:sp>
        </p:grpSp>
        <p:cxnSp>
          <p:nvCxnSpPr>
            <p:cNvPr id="46" name="Straight Connector 45">
              <a:extLst>
                <a:ext uri="{FF2B5EF4-FFF2-40B4-BE49-F238E27FC236}">
                  <a16:creationId xmlns:a16="http://schemas.microsoft.com/office/drawing/2014/main" id="{7B12A7F9-9892-EA43-A993-CBC2D4FD94B8}"/>
                </a:ext>
              </a:extLst>
            </p:cNvPr>
            <p:cNvCxnSpPr/>
            <p:nvPr/>
          </p:nvCxnSpPr>
          <p:spPr>
            <a:xfrm>
              <a:off x="14842408" y="9097237"/>
              <a:ext cx="0" cy="728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E764C06-89FD-764F-8FF0-E28A1E5E1578}"/>
                </a:ext>
              </a:extLst>
            </p:cNvPr>
            <p:cNvCxnSpPr/>
            <p:nvPr/>
          </p:nvCxnSpPr>
          <p:spPr>
            <a:xfrm>
              <a:off x="20151008" y="9097237"/>
              <a:ext cx="0" cy="728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B21CEFB3-B6F8-0642-A6E5-AC75509D4087}"/>
                </a:ext>
              </a:extLst>
            </p:cNvPr>
            <p:cNvGrpSpPr/>
            <p:nvPr/>
          </p:nvGrpSpPr>
          <p:grpSpPr>
            <a:xfrm>
              <a:off x="6931077" y="10205800"/>
              <a:ext cx="5371310" cy="1666675"/>
              <a:chOff x="2932935" y="10883558"/>
              <a:chExt cx="5371310" cy="1666675"/>
            </a:xfrm>
          </p:grpSpPr>
          <p:sp>
            <p:nvSpPr>
              <p:cNvPr id="49" name="Rectangle 48">
                <a:extLst>
                  <a:ext uri="{FF2B5EF4-FFF2-40B4-BE49-F238E27FC236}">
                    <a16:creationId xmlns:a16="http://schemas.microsoft.com/office/drawing/2014/main" id="{32561B11-9C75-CA4C-A6D7-08FFA7E43987}"/>
                  </a:ext>
                </a:extLst>
              </p:cNvPr>
              <p:cNvSpPr/>
              <p:nvPr/>
            </p:nvSpPr>
            <p:spPr>
              <a:xfrm>
                <a:off x="3601876" y="1088355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sp>
            <p:nvSpPr>
              <p:cNvPr id="50" name="TextBox 49">
                <a:extLst>
                  <a:ext uri="{FF2B5EF4-FFF2-40B4-BE49-F238E27FC236}">
                    <a16:creationId xmlns:a16="http://schemas.microsoft.com/office/drawing/2014/main" id="{985571A0-E8AC-2E44-BBA5-D681609B0FB5}"/>
                  </a:ext>
                </a:extLst>
              </p:cNvPr>
              <p:cNvSpPr txBox="1"/>
              <p:nvPr/>
            </p:nvSpPr>
            <p:spPr>
              <a:xfrm>
                <a:off x="2932935" y="11406778"/>
                <a:ext cx="5371310" cy="1143455"/>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1" name="Group 50">
              <a:extLst>
                <a:ext uri="{FF2B5EF4-FFF2-40B4-BE49-F238E27FC236}">
                  <a16:creationId xmlns:a16="http://schemas.microsoft.com/office/drawing/2014/main" id="{3EAD5F79-AFDF-3747-B235-FB84EBF64AB0}"/>
                </a:ext>
              </a:extLst>
            </p:cNvPr>
            <p:cNvGrpSpPr/>
            <p:nvPr/>
          </p:nvGrpSpPr>
          <p:grpSpPr>
            <a:xfrm>
              <a:off x="12136543" y="10205800"/>
              <a:ext cx="5371310" cy="1666675"/>
              <a:chOff x="2932935" y="10883558"/>
              <a:chExt cx="5371310" cy="1666675"/>
            </a:xfrm>
          </p:grpSpPr>
          <p:sp>
            <p:nvSpPr>
              <p:cNvPr id="52" name="Rectangle 51">
                <a:extLst>
                  <a:ext uri="{FF2B5EF4-FFF2-40B4-BE49-F238E27FC236}">
                    <a16:creationId xmlns:a16="http://schemas.microsoft.com/office/drawing/2014/main" id="{D6E2A5BA-DFEB-014F-9E86-0C1916FF92AF}"/>
                  </a:ext>
                </a:extLst>
              </p:cNvPr>
              <p:cNvSpPr/>
              <p:nvPr/>
            </p:nvSpPr>
            <p:spPr>
              <a:xfrm>
                <a:off x="3601876" y="1088355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sp>
            <p:nvSpPr>
              <p:cNvPr id="53" name="TextBox 52">
                <a:extLst>
                  <a:ext uri="{FF2B5EF4-FFF2-40B4-BE49-F238E27FC236}">
                    <a16:creationId xmlns:a16="http://schemas.microsoft.com/office/drawing/2014/main" id="{EACD3BAD-CD77-0146-BF5B-79777A46BA7D}"/>
                  </a:ext>
                </a:extLst>
              </p:cNvPr>
              <p:cNvSpPr txBox="1"/>
              <p:nvPr/>
            </p:nvSpPr>
            <p:spPr>
              <a:xfrm>
                <a:off x="2932935" y="11406778"/>
                <a:ext cx="5371310" cy="1143455"/>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4" name="Group 53">
              <a:extLst>
                <a:ext uri="{FF2B5EF4-FFF2-40B4-BE49-F238E27FC236}">
                  <a16:creationId xmlns:a16="http://schemas.microsoft.com/office/drawing/2014/main" id="{319EC1B3-FA3A-AE40-AEE3-14244DFA0B2B}"/>
                </a:ext>
              </a:extLst>
            </p:cNvPr>
            <p:cNvGrpSpPr/>
            <p:nvPr/>
          </p:nvGrpSpPr>
          <p:grpSpPr>
            <a:xfrm>
              <a:off x="17507853" y="10205800"/>
              <a:ext cx="5371310" cy="1666675"/>
              <a:chOff x="2932935" y="10883558"/>
              <a:chExt cx="5371310" cy="1666675"/>
            </a:xfrm>
          </p:grpSpPr>
          <p:sp>
            <p:nvSpPr>
              <p:cNvPr id="55" name="Rectangle 54">
                <a:extLst>
                  <a:ext uri="{FF2B5EF4-FFF2-40B4-BE49-F238E27FC236}">
                    <a16:creationId xmlns:a16="http://schemas.microsoft.com/office/drawing/2014/main" id="{72264EBE-A9E8-4E4C-BF85-1F907D5ECEBA}"/>
                  </a:ext>
                </a:extLst>
              </p:cNvPr>
              <p:cNvSpPr/>
              <p:nvPr/>
            </p:nvSpPr>
            <p:spPr>
              <a:xfrm>
                <a:off x="3601876" y="10883558"/>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sp>
            <p:nvSpPr>
              <p:cNvPr id="56" name="TextBox 55">
                <a:extLst>
                  <a:ext uri="{FF2B5EF4-FFF2-40B4-BE49-F238E27FC236}">
                    <a16:creationId xmlns:a16="http://schemas.microsoft.com/office/drawing/2014/main" id="{87845981-6C9E-3E4F-9B5F-66358881F8E1}"/>
                  </a:ext>
                </a:extLst>
              </p:cNvPr>
              <p:cNvSpPr txBox="1"/>
              <p:nvPr/>
            </p:nvSpPr>
            <p:spPr>
              <a:xfrm>
                <a:off x="2932935" y="11406778"/>
                <a:ext cx="5371310" cy="1143455"/>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grpSp>
    </p:spTree>
    <p:extLst>
      <p:ext uri="{BB962C8B-B14F-4D97-AF65-F5344CB8AC3E}">
        <p14:creationId xmlns:p14="http://schemas.microsoft.com/office/powerpoint/2010/main" val="249647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17D34-2463-5042-AB62-E9493D735063}"/>
              </a:ext>
            </a:extLst>
          </p:cNvPr>
          <p:cNvSpPr>
            <a:spLocks noGrp="1"/>
          </p:cNvSpPr>
          <p:nvPr>
            <p:ph type="pic" sz="quarter" idx="14"/>
          </p:nvPr>
        </p:nvSpPr>
        <p:spPr/>
      </p:sp>
      <p:sp>
        <p:nvSpPr>
          <p:cNvPr id="2" name="Rectangle 1">
            <a:extLst>
              <a:ext uri="{FF2B5EF4-FFF2-40B4-BE49-F238E27FC236}">
                <a16:creationId xmlns:a16="http://schemas.microsoft.com/office/drawing/2014/main" id="{C4D6F35A-A7DB-A144-89B3-068CE9B9D00F}"/>
              </a:ext>
            </a:extLst>
          </p:cNvPr>
          <p:cNvSpPr/>
          <p:nvPr/>
        </p:nvSpPr>
        <p:spPr>
          <a:xfrm>
            <a:off x="1873250" y="1828800"/>
            <a:ext cx="10315575" cy="1005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C3FDC2-CFEA-D049-90A6-0099C47F15C2}"/>
              </a:ext>
            </a:extLst>
          </p:cNvPr>
          <p:cNvSpPr/>
          <p:nvPr/>
        </p:nvSpPr>
        <p:spPr>
          <a:xfrm>
            <a:off x="12188825" y="1828800"/>
            <a:ext cx="10315575" cy="1005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01B6C29-8F67-2E42-8766-2DA833E9F85E}"/>
              </a:ext>
            </a:extLst>
          </p:cNvPr>
          <p:cNvGrpSpPr/>
          <p:nvPr/>
        </p:nvGrpSpPr>
        <p:grpSpPr>
          <a:xfrm>
            <a:off x="14691665" y="5035213"/>
            <a:ext cx="5309893" cy="3645574"/>
            <a:chOff x="15186966" y="6166266"/>
            <a:chExt cx="5309893" cy="364557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186966" y="6166266"/>
              <a:ext cx="5309893" cy="1383468"/>
              <a:chOff x="9516185" y="1407238"/>
              <a:chExt cx="530989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580731" y="1867376"/>
                <a:ext cx="5245347"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STRENGHTS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A3F864A8-31BF-C140-9398-AB392C3D94AA}"/>
                </a:ext>
              </a:extLst>
            </p:cNvPr>
            <p:cNvSpPr txBox="1"/>
            <p:nvPr/>
          </p:nvSpPr>
          <p:spPr>
            <a:xfrm>
              <a:off x="15251511" y="7671318"/>
              <a:ext cx="5245348" cy="2140522"/>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158771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9C58C64-9C27-3A40-AAA6-7DF216D5A7D3}"/>
              </a:ext>
            </a:extLst>
          </p:cNvPr>
          <p:cNvSpPr>
            <a:spLocks noGrp="1"/>
          </p:cNvSpPr>
          <p:nvPr>
            <p:ph type="pic" sz="quarter" idx="14"/>
          </p:nvPr>
        </p:nvSpPr>
        <p:spPr/>
      </p:sp>
      <p:sp>
        <p:nvSpPr>
          <p:cNvPr id="2" name="Rectangle 1">
            <a:extLst>
              <a:ext uri="{FF2B5EF4-FFF2-40B4-BE49-F238E27FC236}">
                <a16:creationId xmlns:a16="http://schemas.microsoft.com/office/drawing/2014/main" id="{C4D6F35A-A7DB-A144-89B3-068CE9B9D00F}"/>
              </a:ext>
            </a:extLst>
          </p:cNvPr>
          <p:cNvSpPr/>
          <p:nvPr/>
        </p:nvSpPr>
        <p:spPr>
          <a:xfrm>
            <a:off x="12188825" y="1828800"/>
            <a:ext cx="10315575" cy="1005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C3FDC2-CFEA-D049-90A6-0099C47F15C2}"/>
              </a:ext>
            </a:extLst>
          </p:cNvPr>
          <p:cNvSpPr/>
          <p:nvPr/>
        </p:nvSpPr>
        <p:spPr>
          <a:xfrm>
            <a:off x="1873250" y="1828800"/>
            <a:ext cx="10315575" cy="1005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01B6C29-8F67-2E42-8766-2DA833E9F85E}"/>
              </a:ext>
            </a:extLst>
          </p:cNvPr>
          <p:cNvGrpSpPr/>
          <p:nvPr/>
        </p:nvGrpSpPr>
        <p:grpSpPr>
          <a:xfrm>
            <a:off x="4376090" y="5035213"/>
            <a:ext cx="5309893" cy="3645574"/>
            <a:chOff x="15186966" y="6166266"/>
            <a:chExt cx="5309893" cy="364557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186966" y="6166266"/>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92141" y="1867376"/>
                <a:ext cx="5022529"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WEAKNESS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A3F864A8-31BF-C140-9398-AB392C3D94AA}"/>
                </a:ext>
              </a:extLst>
            </p:cNvPr>
            <p:cNvSpPr txBox="1"/>
            <p:nvPr/>
          </p:nvSpPr>
          <p:spPr>
            <a:xfrm>
              <a:off x="15251511" y="7671318"/>
              <a:ext cx="5245348" cy="2140522"/>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179345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032B809-7DD5-604D-8D6D-B17F7485C7DD}"/>
              </a:ext>
            </a:extLst>
          </p:cNvPr>
          <p:cNvSpPr>
            <a:spLocks noGrp="1"/>
          </p:cNvSpPr>
          <p:nvPr>
            <p:ph type="pic" sz="quarter" idx="14"/>
          </p:nvPr>
        </p:nvSpPr>
        <p:spPr/>
      </p:sp>
      <p:sp>
        <p:nvSpPr>
          <p:cNvPr id="2" name="Rectangle 1">
            <a:extLst>
              <a:ext uri="{FF2B5EF4-FFF2-40B4-BE49-F238E27FC236}">
                <a16:creationId xmlns:a16="http://schemas.microsoft.com/office/drawing/2014/main" id="{C4D6F35A-A7DB-A144-89B3-068CE9B9D00F}"/>
              </a:ext>
            </a:extLst>
          </p:cNvPr>
          <p:cNvSpPr/>
          <p:nvPr/>
        </p:nvSpPr>
        <p:spPr>
          <a:xfrm>
            <a:off x="1873250" y="1828800"/>
            <a:ext cx="10315575" cy="1005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C3FDC2-CFEA-D049-90A6-0099C47F15C2}"/>
              </a:ext>
            </a:extLst>
          </p:cNvPr>
          <p:cNvSpPr/>
          <p:nvPr/>
        </p:nvSpPr>
        <p:spPr>
          <a:xfrm>
            <a:off x="12188825" y="1828800"/>
            <a:ext cx="10315575" cy="1005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01B6C29-8F67-2E42-8766-2DA833E9F85E}"/>
              </a:ext>
            </a:extLst>
          </p:cNvPr>
          <p:cNvGrpSpPr/>
          <p:nvPr/>
        </p:nvGrpSpPr>
        <p:grpSpPr>
          <a:xfrm>
            <a:off x="14188752" y="5035213"/>
            <a:ext cx="6380273" cy="3645574"/>
            <a:chOff x="14684053" y="6166266"/>
            <a:chExt cx="6380273" cy="3645574"/>
          </a:xfrm>
        </p:grpSpPr>
        <p:grpSp>
          <p:nvGrpSpPr>
            <p:cNvPr id="4" name="Group 3">
              <a:extLst>
                <a:ext uri="{FF2B5EF4-FFF2-40B4-BE49-F238E27FC236}">
                  <a16:creationId xmlns:a16="http://schemas.microsoft.com/office/drawing/2014/main" id="{7F7812E2-059D-CC42-B2CE-9CC65BC4B80B}"/>
                </a:ext>
              </a:extLst>
            </p:cNvPr>
            <p:cNvGrpSpPr/>
            <p:nvPr/>
          </p:nvGrpSpPr>
          <p:grpSpPr>
            <a:xfrm>
              <a:off x="14684053" y="6166266"/>
              <a:ext cx="6380273" cy="1383468"/>
              <a:chOff x="9013272" y="1407238"/>
              <a:chExt cx="638027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013272" y="1867376"/>
                <a:ext cx="6380273" cy="923330"/>
              </a:xfrm>
              <a:prstGeom prst="rect">
                <a:avLst/>
              </a:prstGeom>
              <a:noFill/>
            </p:spPr>
            <p:txBody>
              <a:bodyPr wrap="none" rtlCol="0">
                <a:spAutoFit/>
              </a:bodyPr>
              <a:lstStyle/>
              <a:p>
                <a:pPr algn="ctr"/>
                <a:r>
                  <a:rPr lang="en-US" sz="5400" b="1" spc="600" dirty="0">
                    <a:solidFill>
                      <a:schemeClr val="bg2"/>
                    </a:solidFill>
                    <a:latin typeface="Montserrat" charset="0"/>
                    <a:ea typeface="Montserrat" charset="0"/>
                    <a:cs typeface="Montserrat" charset="0"/>
                  </a:rPr>
                  <a:t>OPPORTUNITY</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
          <p:nvSpPr>
            <p:cNvPr id="9" name="TextBox 8">
              <a:extLst>
                <a:ext uri="{FF2B5EF4-FFF2-40B4-BE49-F238E27FC236}">
                  <a16:creationId xmlns:a16="http://schemas.microsoft.com/office/drawing/2014/main" id="{A3F864A8-31BF-C140-9398-AB392C3D94AA}"/>
                </a:ext>
              </a:extLst>
            </p:cNvPr>
            <p:cNvSpPr txBox="1"/>
            <p:nvPr/>
          </p:nvSpPr>
          <p:spPr>
            <a:xfrm>
              <a:off x="15251511" y="7671318"/>
              <a:ext cx="5245348" cy="2140522"/>
            </a:xfrm>
            <a:prstGeom prst="rect">
              <a:avLst/>
            </a:prstGeom>
            <a:noFill/>
          </p:spPr>
          <p:txBody>
            <a:bodyPr wrap="square" rtlCol="0">
              <a:spAutoFit/>
            </a:bodyPr>
            <a:lstStyle/>
            <a:p>
              <a:pPr algn="ct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1328744137"/>
      </p:ext>
    </p:extLst>
  </p:cSld>
  <p:clrMapOvr>
    <a:masterClrMapping/>
  </p:clrMapOvr>
</p:sld>
</file>

<file path=ppt/theme/theme1.xml><?xml version="1.0" encoding="utf-8"?>
<a:theme xmlns:a="http://schemas.openxmlformats.org/drawingml/2006/main" name="Office Theme">
  <a:themeElements>
    <a:clrScheme name="MIN - Nokora Dark">
      <a:dk1>
        <a:srgbClr val="FFFFFF"/>
      </a:dk1>
      <a:lt1>
        <a:srgbClr val="FFFFFF"/>
      </a:lt1>
      <a:dk2>
        <a:srgbClr val="FFFFFF"/>
      </a:dk2>
      <a:lt2>
        <a:srgbClr val="363E48"/>
      </a:lt2>
      <a:accent1>
        <a:srgbClr val="FEE0DA"/>
      </a:accent1>
      <a:accent2>
        <a:srgbClr val="F9A186"/>
      </a:accent2>
      <a:accent3>
        <a:srgbClr val="2B2B2B"/>
      </a:accent3>
      <a:accent4>
        <a:srgbClr val="FEE0DA"/>
      </a:accent4>
      <a:accent5>
        <a:srgbClr val="F9A186"/>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94238</TotalTime>
  <Words>1640</Words>
  <Application>Microsoft Macintosh PowerPoint</Application>
  <PresentationFormat>Custom</PresentationFormat>
  <Paragraphs>250</Paragraphs>
  <Slides>45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 Light</vt:lpstr>
      <vt:lpstr>Lato Regular</vt:lpstr>
      <vt:lpstr>Montserrat</vt:lpstr>
      <vt:lpstr>Montserrat Light</vt:lpstr>
      <vt:lpstr>Montserrat SemiBold</vt:lpstr>
      <vt:lpstr>Roboto</vt:lpstr>
      <vt:lpstr>Roboto Bold</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15752</cp:revision>
  <dcterms:created xsi:type="dcterms:W3CDTF">2014-11-12T21:47:38Z</dcterms:created>
  <dcterms:modified xsi:type="dcterms:W3CDTF">2019-05-28T20:29:51Z</dcterms:modified>
  <cp:category/>
</cp:coreProperties>
</file>