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172" r:id="rId3"/>
    <p:sldId id="4141" r:id="rId4"/>
    <p:sldId id="4173" r:id="rId5"/>
    <p:sldId id="4079" r:id="rId6"/>
    <p:sldId id="4144" r:id="rId7"/>
    <p:sldId id="4080" r:id="rId8"/>
    <p:sldId id="4176" r:id="rId9"/>
    <p:sldId id="4177" r:id="rId10"/>
    <p:sldId id="4178" r:id="rId11"/>
    <p:sldId id="4179" r:id="rId12"/>
    <p:sldId id="4181" r:id="rId13"/>
    <p:sldId id="4087" r:id="rId14"/>
    <p:sldId id="4088" r:id="rId15"/>
    <p:sldId id="4183" r:id="rId16"/>
    <p:sldId id="4153" r:id="rId17"/>
    <p:sldId id="4182" r:id="rId18"/>
    <p:sldId id="4184" r:id="rId19"/>
    <p:sldId id="4155" r:id="rId20"/>
    <p:sldId id="4156" r:id="rId21"/>
    <p:sldId id="4185" r:id="rId22"/>
    <p:sldId id="4157" r:id="rId23"/>
    <p:sldId id="4186" r:id="rId24"/>
    <p:sldId id="4158" r:id="rId25"/>
    <p:sldId id="4160" r:id="rId26"/>
    <p:sldId id="4159" r:id="rId27"/>
    <p:sldId id="4187" r:id="rId28"/>
    <p:sldId id="4095" r:id="rId29"/>
    <p:sldId id="4162" r:id="rId30"/>
    <p:sldId id="4188" r:id="rId31"/>
    <p:sldId id="4165" r:id="rId32"/>
    <p:sldId id="4163" r:id="rId33"/>
    <p:sldId id="4190" r:id="rId34"/>
    <p:sldId id="4191" r:id="rId35"/>
    <p:sldId id="4192" r:id="rId36"/>
    <p:sldId id="4168" r:id="rId37"/>
    <p:sldId id="4193" r:id="rId38"/>
    <p:sldId id="4169" r:id="rId39"/>
    <p:sldId id="4195" r:id="rId40"/>
    <p:sldId id="4196" r:id="rId41"/>
    <p:sldId id="4197" r:id="rId42"/>
    <p:sldId id="4198" r:id="rId43"/>
    <p:sldId id="4199" r:id="rId44"/>
    <p:sldId id="4171" r:id="rId45"/>
    <p:sldId id="4194"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0" autoAdjust="0"/>
    <p:restoredTop sz="88034" autoAdjust="0"/>
  </p:normalViewPr>
  <p:slideViewPr>
    <p:cSldViewPr snapToGrid="0" snapToObjects="1">
      <p:cViewPr>
        <p:scale>
          <a:sx n="32" d="100"/>
          <a:sy n="32" d="100"/>
        </p:scale>
        <p:origin x="2584" y="1256"/>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1A1-8841-8EB0-2ACA9AB19952}"/>
              </c:ext>
            </c:extLst>
          </c:dPt>
          <c:dPt>
            <c:idx val="1"/>
            <c:bubble3D val="0"/>
            <c:spPr>
              <a:solidFill>
                <a:schemeClr val="accent2"/>
              </a:solidFill>
              <a:ln w="19050">
                <a:noFill/>
              </a:ln>
              <a:effectLst/>
            </c:spPr>
            <c:extLst>
              <c:ext xmlns:c16="http://schemas.microsoft.com/office/drawing/2014/chart" uri="{C3380CC4-5D6E-409C-BE32-E72D297353CC}">
                <c16:uniqueId val="{00000003-11A1-8841-8EB0-2ACA9AB19952}"/>
              </c:ext>
            </c:extLst>
          </c:dPt>
          <c:dPt>
            <c:idx val="2"/>
            <c:bubble3D val="0"/>
            <c:spPr>
              <a:solidFill>
                <a:schemeClr val="accent3"/>
              </a:solidFill>
              <a:ln w="19050">
                <a:noFill/>
              </a:ln>
              <a:effectLst/>
            </c:spPr>
            <c:extLst>
              <c:ext xmlns:c16="http://schemas.microsoft.com/office/drawing/2014/chart" uri="{C3380CC4-5D6E-409C-BE32-E72D297353CC}">
                <c16:uniqueId val="{00000005-11A1-8841-8EB0-2ACA9AB19952}"/>
              </c:ext>
            </c:extLst>
          </c:dPt>
          <c:dPt>
            <c:idx val="3"/>
            <c:bubble3D val="0"/>
            <c:spPr>
              <a:solidFill>
                <a:schemeClr val="accent4"/>
              </a:solidFill>
              <a:ln w="19050">
                <a:noFill/>
              </a:ln>
              <a:effectLst/>
            </c:spPr>
            <c:extLst>
              <c:ext xmlns:c16="http://schemas.microsoft.com/office/drawing/2014/chart" uri="{C3380CC4-5D6E-409C-BE32-E72D297353CC}">
                <c16:uniqueId val="{00000007-11A1-8841-8EB0-2ACA9AB19952}"/>
              </c:ext>
            </c:extLst>
          </c:dPt>
          <c:cat>
            <c:strRef>
              <c:f>Sheet1!$A$2:$A$5</c:f>
              <c:strCache>
                <c:ptCount val="2"/>
                <c:pt idx="0">
                  <c:v>1st Qtr</c:v>
                </c:pt>
                <c:pt idx="1">
                  <c:v>2nd Qtr</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0-352C-EB4D-BAAF-E4CA8741932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76200"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3F6-0C4D-9D43-56C47F7C14ED}"/>
            </c:ext>
          </c:extLst>
        </c:ser>
        <c:ser>
          <c:idx val="1"/>
          <c:order val="1"/>
          <c:tx>
            <c:strRef>
              <c:f>Sheet1!$C$1</c:f>
              <c:strCache>
                <c:ptCount val="1"/>
                <c:pt idx="0">
                  <c:v>Series 2</c:v>
                </c:pt>
              </c:strCache>
            </c:strRef>
          </c:tx>
          <c:spPr>
            <a:ln w="76200"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3F6-0C4D-9D43-56C47F7C14ED}"/>
            </c:ext>
          </c:extLst>
        </c:ser>
        <c:ser>
          <c:idx val="2"/>
          <c:order val="2"/>
          <c:tx>
            <c:strRef>
              <c:f>Sheet1!$D$1</c:f>
              <c:strCache>
                <c:ptCount val="1"/>
                <c:pt idx="0">
                  <c:v>Series 3</c:v>
                </c:pt>
              </c:strCache>
            </c:strRef>
          </c:tx>
          <c:spPr>
            <a:ln w="76200"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3F6-0C4D-9D43-56C47F7C14ED}"/>
            </c:ext>
          </c:extLst>
        </c:ser>
        <c:dLbls>
          <c:showLegendKey val="0"/>
          <c:showVal val="0"/>
          <c:showCatName val="0"/>
          <c:showSerName val="0"/>
          <c:showPercent val="0"/>
          <c:showBubbleSize val="0"/>
        </c:dLbls>
        <c:smooth val="0"/>
        <c:axId val="1936779584"/>
        <c:axId val="2031638736"/>
      </c:lineChart>
      <c:catAx>
        <c:axId val="1936779584"/>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ontserrat Light" pitchFamily="2" charset="77"/>
                <a:ea typeface="+mn-ea"/>
                <a:cs typeface="+mn-cs"/>
              </a:defRPr>
            </a:pPr>
            <a:endParaRPr lang="en-US"/>
          </a:p>
        </c:txPr>
        <c:crossAx val="2031638736"/>
        <c:crosses val="autoZero"/>
        <c:auto val="1"/>
        <c:lblAlgn val="ctr"/>
        <c:lblOffset val="100"/>
        <c:noMultiLvlLbl val="0"/>
      </c:catAx>
      <c:valAx>
        <c:axId val="203163873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ontserrat Light" pitchFamily="2" charset="77"/>
                <a:ea typeface="+mn-ea"/>
                <a:cs typeface="+mn-cs"/>
              </a:defRPr>
            </a:pPr>
            <a:endParaRPr lang="en-US"/>
          </a:p>
        </c:txPr>
        <c:crossAx val="1936779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Titlr One</c:v>
                </c:pt>
                <c:pt idx="1">
                  <c:v>Title 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CCA-9A46-9AB1-CCCB9E02ED90}"/>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Titlr One</c:v>
                </c:pt>
                <c:pt idx="1">
                  <c:v>Title 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CCA-9A46-9AB1-CCCB9E02ED90}"/>
            </c:ext>
          </c:extLst>
        </c:ser>
        <c:dLbls>
          <c:showLegendKey val="0"/>
          <c:showVal val="0"/>
          <c:showCatName val="0"/>
          <c:showSerName val="0"/>
          <c:showPercent val="0"/>
          <c:showBubbleSize val="0"/>
        </c:dLbls>
        <c:gapWidth val="150"/>
        <c:overlap val="100"/>
        <c:axId val="-2109182672"/>
        <c:axId val="-2092019984"/>
      </c:barChart>
      <c:catAx>
        <c:axId val="-2109182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092019984"/>
        <c:crosses val="autoZero"/>
        <c:auto val="1"/>
        <c:lblAlgn val="ctr"/>
        <c:lblOffset val="100"/>
        <c:noMultiLvlLbl val="0"/>
      </c:catAx>
      <c:valAx>
        <c:axId val="-2092019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10918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Titlr One</c:v>
                </c:pt>
                <c:pt idx="1">
                  <c:v>Title Two</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ACCA-9A46-9AB1-CCCB9E02ED90}"/>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Titlr One</c:v>
                </c:pt>
                <c:pt idx="1">
                  <c:v>Title Two</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ACCA-9A46-9AB1-CCCB9E02ED90}"/>
            </c:ext>
          </c:extLst>
        </c:ser>
        <c:dLbls>
          <c:showLegendKey val="0"/>
          <c:showVal val="0"/>
          <c:showCatName val="0"/>
          <c:showSerName val="0"/>
          <c:showPercent val="0"/>
          <c:showBubbleSize val="0"/>
        </c:dLbls>
        <c:gapWidth val="150"/>
        <c:overlap val="100"/>
        <c:axId val="-1938601360"/>
        <c:axId val="2001091520"/>
      </c:barChart>
      <c:catAx>
        <c:axId val="-1938601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2001091520"/>
        <c:crosses val="autoZero"/>
        <c:auto val="1"/>
        <c:lblAlgn val="ctr"/>
        <c:lblOffset val="100"/>
        <c:noMultiLvlLbl val="0"/>
      </c:catAx>
      <c:valAx>
        <c:axId val="20010915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938601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750568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72571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79946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51912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66935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9489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95700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66567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72533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513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568907" y="3509038"/>
            <a:ext cx="8347708" cy="677743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461035" y="3509038"/>
            <a:ext cx="12770520" cy="67774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45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928846" y="7987553"/>
            <a:ext cx="15448803" cy="57284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851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3218688"/>
            <a:ext cx="15690850"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03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8686800" y="3218688"/>
            <a:ext cx="15690850"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2407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0"/>
            <a:ext cx="15448803" cy="57284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63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8370098" y="5943601"/>
            <a:ext cx="4579174" cy="543261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743251" y="5943602"/>
            <a:ext cx="4579174" cy="54326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7640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098158" y="5358897"/>
            <a:ext cx="14279492" cy="83571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1803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00493" y="4063999"/>
            <a:ext cx="21605812" cy="61136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0861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516183" y="1131813"/>
            <a:ext cx="6421650"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0686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325600" y="7602389"/>
            <a:ext cx="8680705" cy="611361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00493" y="0"/>
            <a:ext cx="11231774" cy="101776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68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331720" y="-261256"/>
            <a:ext cx="2232257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549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695875" y="1131813"/>
            <a:ext cx="6421649"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902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223226" y="1131813"/>
            <a:ext cx="6773933"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3228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418459" y="6925560"/>
            <a:ext cx="10542125" cy="477521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417066" y="6925560"/>
            <a:ext cx="10542125" cy="47752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3856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415239" y="2025085"/>
            <a:ext cx="10298456" cy="68580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590801" y="2025085"/>
            <a:ext cx="10298456"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44881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149270" y="2501297"/>
            <a:ext cx="4901128" cy="86497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0168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592435" y="3044882"/>
            <a:ext cx="11086525" cy="1493971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1408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4827723" y="2320230"/>
            <a:ext cx="13773388" cy="86295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0697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 y="5047488"/>
            <a:ext cx="22076229" cy="86295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533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2076229"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1592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472697" y="1066800"/>
            <a:ext cx="10972800" cy="115824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32153" y="1066800"/>
            <a:ext cx="10972800" cy="11582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9278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97655" y="4205220"/>
            <a:ext cx="13828640"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6980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57809" y="-357809"/>
            <a:ext cx="13403247" cy="144316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684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38159" y="4205220"/>
            <a:ext cx="14488133"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434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751357" y="4205220"/>
            <a:ext cx="14488133" cy="5305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448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11150" y="5486400"/>
            <a:ext cx="24999950" cy="854765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822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5/29/19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331720" y="0"/>
            <a:ext cx="2204593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66FA5F-16B3-494F-ADDC-573C4D831920}"/>
              </a:ext>
            </a:extLst>
          </p:cNvPr>
          <p:cNvSpPr txBox="1"/>
          <p:nvPr/>
        </p:nvSpPr>
        <p:spPr>
          <a:xfrm>
            <a:off x="7336559" y="5657671"/>
            <a:ext cx="9704532" cy="2400657"/>
          </a:xfrm>
          <a:prstGeom prst="rect">
            <a:avLst/>
          </a:prstGeom>
          <a:noFill/>
        </p:spPr>
        <p:txBody>
          <a:bodyPr wrap="square" rtlCol="0">
            <a:spAutoFit/>
          </a:bodyPr>
          <a:lstStyle/>
          <a:p>
            <a:pPr algn="ctr"/>
            <a:r>
              <a:rPr lang="en-US" sz="15000" b="1" spc="1000" dirty="0">
                <a:solidFill>
                  <a:schemeClr val="bg1"/>
                </a:solidFill>
                <a:latin typeface="Montserrat" charset="0"/>
                <a:ea typeface="Montserrat" charset="0"/>
                <a:cs typeface="Montserrat" charset="0"/>
              </a:rPr>
              <a:t>GRACE</a:t>
            </a:r>
          </a:p>
        </p:txBody>
      </p:sp>
      <p:grpSp>
        <p:nvGrpSpPr>
          <p:cNvPr id="6" name="Group 5">
            <a:extLst>
              <a:ext uri="{FF2B5EF4-FFF2-40B4-BE49-F238E27FC236}">
                <a16:creationId xmlns:a16="http://schemas.microsoft.com/office/drawing/2014/main" id="{8564CA8F-64F9-8846-8B29-D918B9CBB25E}"/>
              </a:ext>
            </a:extLst>
          </p:cNvPr>
          <p:cNvGrpSpPr/>
          <p:nvPr/>
        </p:nvGrpSpPr>
        <p:grpSpPr>
          <a:xfrm>
            <a:off x="22951247" y="8589363"/>
            <a:ext cx="501932" cy="5126637"/>
            <a:chOff x="23032929" y="8589363"/>
            <a:chExt cx="501932" cy="5126637"/>
          </a:xfrm>
        </p:grpSpPr>
        <p:sp>
          <p:nvSpPr>
            <p:cNvPr id="14" name="TextBox 13">
              <a:extLst>
                <a:ext uri="{FF2B5EF4-FFF2-40B4-BE49-F238E27FC236}">
                  <a16:creationId xmlns:a16="http://schemas.microsoft.com/office/drawing/2014/main" id="{37AA44C2-57D1-8940-899A-6A41F20F524D}"/>
                </a:ext>
              </a:extLst>
            </p:cNvPr>
            <p:cNvSpPr txBox="1"/>
            <p:nvPr/>
          </p:nvSpPr>
          <p:spPr>
            <a:xfrm rot="16200000">
              <a:off x="21470149" y="10152143"/>
              <a:ext cx="3627491"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JOHN SMITH</a:t>
              </a:r>
            </a:p>
          </p:txBody>
        </p:sp>
        <p:cxnSp>
          <p:nvCxnSpPr>
            <p:cNvPr id="5" name="Straight Connector 4">
              <a:extLst>
                <a:ext uri="{FF2B5EF4-FFF2-40B4-BE49-F238E27FC236}">
                  <a16:creationId xmlns:a16="http://schemas.microsoft.com/office/drawing/2014/main" id="{CB31E0A9-5DA0-6546-9848-4708CA1586F5}"/>
                </a:ext>
              </a:extLst>
            </p:cNvPr>
            <p:cNvCxnSpPr/>
            <p:nvPr/>
          </p:nvCxnSpPr>
          <p:spPr>
            <a:xfrm flipV="1">
              <a:off x="23320039" y="12602817"/>
              <a:ext cx="0" cy="1113183"/>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001C4264-6646-A849-B58D-945E34992F1C}"/>
              </a:ext>
            </a:extLst>
          </p:cNvPr>
          <p:cNvSpPr/>
          <p:nvPr/>
        </p:nvSpPr>
        <p:spPr>
          <a:xfrm>
            <a:off x="924274" y="924274"/>
            <a:ext cx="507992" cy="507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C02A43-E100-2946-B719-CB9FBBFB4C02}"/>
              </a:ext>
            </a:extLst>
          </p:cNvPr>
          <p:cNvSpPr txBox="1"/>
          <p:nvPr/>
        </p:nvSpPr>
        <p:spPr>
          <a:xfrm rot="16200000">
            <a:off x="-2189957" y="4967140"/>
            <a:ext cx="6651461" cy="592983"/>
          </a:xfrm>
          <a:prstGeom prst="rect">
            <a:avLst/>
          </a:prstGeom>
          <a:noFill/>
        </p:spPr>
        <p:txBody>
          <a:bodyPr wrap="square" rtlCol="0">
            <a:spAutoFit/>
          </a:bodyPr>
          <a:lstStyle/>
          <a:p>
            <a:pPr algn="r">
              <a:lnSpc>
                <a:spcPts val="4299"/>
              </a:lnSpc>
            </a:pPr>
            <a:r>
              <a:rPr lang="en-US" sz="2800" spc="600" dirty="0">
                <a:latin typeface="Lato Light" panose="020F0502020204030203" pitchFamily="34" charset="0"/>
                <a:ea typeface="Lato Light" panose="020F0502020204030203" pitchFamily="34" charset="0"/>
                <a:cs typeface="Lato Light" panose="020F0502020204030203" pitchFamily="34" charset="0"/>
              </a:rPr>
              <a:t>BUSINESS PRESENTATION</a:t>
            </a:r>
            <a:endParaRPr lang="en-US" sz="2800" spc="6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5" name="Rectangle 24">
            <a:extLst>
              <a:ext uri="{FF2B5EF4-FFF2-40B4-BE49-F238E27FC236}">
                <a16:creationId xmlns:a16="http://schemas.microsoft.com/office/drawing/2014/main" id="{7A5E8216-9572-1C4E-AED8-9EF88375E553}"/>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6E925D4-8101-BE4E-A0F9-676657A53E63}"/>
              </a:ext>
            </a:extLst>
          </p:cNvPr>
          <p:cNvGrpSpPr/>
          <p:nvPr/>
        </p:nvGrpSpPr>
        <p:grpSpPr>
          <a:xfrm>
            <a:off x="1751356" y="5201681"/>
            <a:ext cx="5198083" cy="3312637"/>
            <a:chOff x="2926280" y="6534835"/>
            <a:chExt cx="5198083" cy="3312637"/>
          </a:xfrm>
        </p:grpSpPr>
        <p:sp>
          <p:nvSpPr>
            <p:cNvPr id="30" name="TextBox 29">
              <a:extLst>
                <a:ext uri="{FF2B5EF4-FFF2-40B4-BE49-F238E27FC236}">
                  <a16:creationId xmlns:a16="http://schemas.microsoft.com/office/drawing/2014/main" id="{2B856D43-DDAF-1D42-8D9D-A6478DACC93B}"/>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0" y="6534835"/>
              <a:ext cx="5198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
        <p:nvSpPr>
          <p:cNvPr id="8" name="TextBox 7">
            <a:extLst>
              <a:ext uri="{FF2B5EF4-FFF2-40B4-BE49-F238E27FC236}">
                <a16:creationId xmlns:a16="http://schemas.microsoft.com/office/drawing/2014/main" id="{58B8DF48-FEA7-D840-991E-EAA865680C63}"/>
              </a:ext>
            </a:extLst>
          </p:cNvPr>
          <p:cNvSpPr txBox="1"/>
          <p:nvPr/>
        </p:nvSpPr>
        <p:spPr>
          <a:xfrm>
            <a:off x="18468187" y="6453108"/>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O</a:t>
            </a:r>
          </a:p>
        </p:txBody>
      </p:sp>
    </p:spTree>
    <p:extLst>
      <p:ext uri="{BB962C8B-B14F-4D97-AF65-F5344CB8AC3E}">
        <p14:creationId xmlns:p14="http://schemas.microsoft.com/office/powerpoint/2010/main" val="191448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9" name="Group 8">
            <a:extLst>
              <a:ext uri="{FF2B5EF4-FFF2-40B4-BE49-F238E27FC236}">
                <a16:creationId xmlns:a16="http://schemas.microsoft.com/office/drawing/2014/main" id="{4A95F6A7-4F40-CA4D-8377-7F3F98A10E40}"/>
              </a:ext>
            </a:extLst>
          </p:cNvPr>
          <p:cNvGrpSpPr/>
          <p:nvPr/>
        </p:nvGrpSpPr>
        <p:grpSpPr>
          <a:xfrm>
            <a:off x="1751357" y="4205220"/>
            <a:ext cx="14488133" cy="6187428"/>
            <a:chOff x="8138160" y="4205220"/>
            <a:chExt cx="14488133" cy="6187428"/>
          </a:xfrm>
        </p:grpSpPr>
        <p:sp>
          <p:nvSpPr>
            <p:cNvPr id="10" name="Rectangle 9">
              <a:extLst>
                <a:ext uri="{FF2B5EF4-FFF2-40B4-BE49-F238E27FC236}">
                  <a16:creationId xmlns:a16="http://schemas.microsoft.com/office/drawing/2014/main" id="{3D37297E-2152-4D4E-B605-CBD7EB9BE462}"/>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F4A7E0-2BF0-F147-A1E3-ED91D22E09A5}"/>
                </a:ext>
              </a:extLst>
            </p:cNvPr>
            <p:cNvSpPr txBox="1"/>
            <p:nvPr/>
          </p:nvSpPr>
          <p:spPr>
            <a:xfrm>
              <a:off x="9343363" y="6453108"/>
              <a:ext cx="4277540"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T</a:t>
              </a:r>
            </a:p>
          </p:txBody>
        </p:sp>
      </p:grpSp>
      <p:grpSp>
        <p:nvGrpSpPr>
          <p:cNvPr id="12" name="Group 11">
            <a:extLst>
              <a:ext uri="{FF2B5EF4-FFF2-40B4-BE49-F238E27FC236}">
                <a16:creationId xmlns:a16="http://schemas.microsoft.com/office/drawing/2014/main" id="{6DC87B27-519F-7347-89F9-AE3240D8D3FF}"/>
              </a:ext>
            </a:extLst>
          </p:cNvPr>
          <p:cNvGrpSpPr/>
          <p:nvPr/>
        </p:nvGrpSpPr>
        <p:grpSpPr>
          <a:xfrm>
            <a:off x="17993534" y="5201681"/>
            <a:ext cx="4754679" cy="3312637"/>
            <a:chOff x="2926281" y="6534835"/>
            <a:chExt cx="4754679" cy="3312637"/>
          </a:xfrm>
        </p:grpSpPr>
        <p:sp>
          <p:nvSpPr>
            <p:cNvPr id="13" name="TextBox 12">
              <a:extLst>
                <a:ext uri="{FF2B5EF4-FFF2-40B4-BE49-F238E27FC236}">
                  <a16:creationId xmlns:a16="http://schemas.microsoft.com/office/drawing/2014/main" id="{4717D542-F8B2-1A43-92D0-DBDB5AD22376}"/>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 name="Rectangle 13">
              <a:extLst>
                <a:ext uri="{FF2B5EF4-FFF2-40B4-BE49-F238E27FC236}">
                  <a16:creationId xmlns:a16="http://schemas.microsoft.com/office/drawing/2014/main" id="{5337C8DA-55F2-574B-BD41-74E0C73C2D61}"/>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0777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grpSp>
        <p:nvGrpSpPr>
          <p:cNvPr id="59" name="Group 58">
            <a:extLst>
              <a:ext uri="{FF2B5EF4-FFF2-40B4-BE49-F238E27FC236}">
                <a16:creationId xmlns:a16="http://schemas.microsoft.com/office/drawing/2014/main" id="{3EBE82C4-DFA4-D54A-8F37-EA467EF702B4}"/>
              </a:ext>
            </a:extLst>
          </p:cNvPr>
          <p:cNvGrpSpPr/>
          <p:nvPr/>
        </p:nvGrpSpPr>
        <p:grpSpPr>
          <a:xfrm>
            <a:off x="12506613" y="1598102"/>
            <a:ext cx="5396905" cy="2219069"/>
            <a:chOff x="5459986" y="2802290"/>
            <a:chExt cx="5396905" cy="2219069"/>
          </a:xfrm>
        </p:grpSpPr>
        <p:sp>
          <p:nvSpPr>
            <p:cNvPr id="63" name="TextBox 62">
              <a:extLst>
                <a:ext uri="{FF2B5EF4-FFF2-40B4-BE49-F238E27FC236}">
                  <a16:creationId xmlns:a16="http://schemas.microsoft.com/office/drawing/2014/main" id="{437269C4-37E9-6A4E-9A06-C627A7CE18B3}"/>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4" name="Rectangle 63">
              <a:extLst>
                <a:ext uri="{FF2B5EF4-FFF2-40B4-BE49-F238E27FC236}">
                  <a16:creationId xmlns:a16="http://schemas.microsoft.com/office/drawing/2014/main" id="{0754F667-072B-1348-9064-7B6F63BB294F}"/>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60" name="Group 59">
            <a:extLst>
              <a:ext uri="{FF2B5EF4-FFF2-40B4-BE49-F238E27FC236}">
                <a16:creationId xmlns:a16="http://schemas.microsoft.com/office/drawing/2014/main" id="{8F168EE3-B9FE-5949-8938-78576428D310}"/>
              </a:ext>
            </a:extLst>
          </p:cNvPr>
          <p:cNvGrpSpPr/>
          <p:nvPr/>
        </p:nvGrpSpPr>
        <p:grpSpPr>
          <a:xfrm>
            <a:off x="18066803" y="1598102"/>
            <a:ext cx="5396905" cy="2219069"/>
            <a:chOff x="5459986" y="2802290"/>
            <a:chExt cx="5396905" cy="2219069"/>
          </a:xfrm>
        </p:grpSpPr>
        <p:sp>
          <p:nvSpPr>
            <p:cNvPr id="61" name="TextBox 60">
              <a:extLst>
                <a:ext uri="{FF2B5EF4-FFF2-40B4-BE49-F238E27FC236}">
                  <a16:creationId xmlns:a16="http://schemas.microsoft.com/office/drawing/2014/main" id="{46210B5A-9BC2-3D4B-85EB-B22CAA8C077F}"/>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62" name="Rectangle 61">
              <a:extLst>
                <a:ext uri="{FF2B5EF4-FFF2-40B4-BE49-F238E27FC236}">
                  <a16:creationId xmlns:a16="http://schemas.microsoft.com/office/drawing/2014/main" id="{64705EC4-28A2-1345-9323-7795E9F72972}"/>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5" name="Group 24">
            <a:extLst>
              <a:ext uri="{FF2B5EF4-FFF2-40B4-BE49-F238E27FC236}">
                <a16:creationId xmlns:a16="http://schemas.microsoft.com/office/drawing/2014/main" id="{323A3A2E-6B62-3048-8732-AD5255AE1D50}"/>
              </a:ext>
            </a:extLst>
          </p:cNvPr>
          <p:cNvGrpSpPr/>
          <p:nvPr/>
        </p:nvGrpSpPr>
        <p:grpSpPr>
          <a:xfrm>
            <a:off x="6955205" y="1598102"/>
            <a:ext cx="5396905" cy="2219069"/>
            <a:chOff x="5459986" y="2802290"/>
            <a:chExt cx="5396905" cy="2219069"/>
          </a:xfrm>
        </p:grpSpPr>
        <p:sp>
          <p:nvSpPr>
            <p:cNvPr id="26" name="TextBox 25">
              <a:extLst>
                <a:ext uri="{FF2B5EF4-FFF2-40B4-BE49-F238E27FC236}">
                  <a16:creationId xmlns:a16="http://schemas.microsoft.com/office/drawing/2014/main" id="{AC349EB5-7C01-F145-8ABB-DA984591177E}"/>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DDB3B9A3-884A-ED4B-8DD9-AEB7994395F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04816D87-C298-674F-882A-29D61C345C5F}"/>
              </a:ext>
            </a:extLst>
          </p:cNvPr>
          <p:cNvGrpSpPr/>
          <p:nvPr/>
        </p:nvGrpSpPr>
        <p:grpSpPr>
          <a:xfrm>
            <a:off x="1403797" y="1598102"/>
            <a:ext cx="5396905" cy="2219069"/>
            <a:chOff x="5459986" y="2802290"/>
            <a:chExt cx="5396905" cy="2219069"/>
          </a:xfrm>
        </p:grpSpPr>
        <p:sp>
          <p:nvSpPr>
            <p:cNvPr id="29" name="TextBox 28">
              <a:extLst>
                <a:ext uri="{FF2B5EF4-FFF2-40B4-BE49-F238E27FC236}">
                  <a16:creationId xmlns:a16="http://schemas.microsoft.com/office/drawing/2014/main" id="{5F38D594-77A6-EE49-99F3-738A1DAFE669}"/>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B97B1F8E-6C4C-1C45-8A5B-D03862ED7B20}"/>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YOUR TITLE</a:t>
              </a:r>
              <a:endParaRPr lang="en-US" sz="4400" b="1" spc="600" dirty="0">
                <a:solidFill>
                  <a:schemeClr val="tx2"/>
                </a:solidFill>
                <a:latin typeface="Montserrat SemiBold" pitchFamily="2" charset="77"/>
                <a:ea typeface="Montserrat" charset="0"/>
                <a:cs typeface="Montserrat" charset="0"/>
              </a:endParaRPr>
            </a:p>
          </p:txBody>
        </p:sp>
      </p:grpSp>
      <p:sp>
        <p:nvSpPr>
          <p:cNvPr id="33" name="Rectangle 32">
            <a:extLst>
              <a:ext uri="{FF2B5EF4-FFF2-40B4-BE49-F238E27FC236}">
                <a16:creationId xmlns:a16="http://schemas.microsoft.com/office/drawing/2014/main" id="{53EE5519-C805-2040-93B5-4618DDADF4BD}"/>
              </a:ext>
            </a:extLst>
          </p:cNvPr>
          <p:cNvSpPr/>
          <p:nvPr/>
        </p:nvSpPr>
        <p:spPr>
          <a:xfrm>
            <a:off x="0" y="5486400"/>
            <a:ext cx="24377650" cy="82296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0586046-88F1-3048-ACD7-B1845102131B}"/>
              </a:ext>
            </a:extLst>
          </p:cNvPr>
          <p:cNvGrpSpPr/>
          <p:nvPr/>
        </p:nvGrpSpPr>
        <p:grpSpPr>
          <a:xfrm>
            <a:off x="1428378" y="8909466"/>
            <a:ext cx="6522926" cy="1383468"/>
            <a:chOff x="7861505" y="1407238"/>
            <a:chExt cx="6522926" cy="1383468"/>
          </a:xfrm>
        </p:grpSpPr>
        <p:sp>
          <p:nvSpPr>
            <p:cNvPr id="35" name="TextBox 34">
              <a:extLst>
                <a:ext uri="{FF2B5EF4-FFF2-40B4-BE49-F238E27FC236}">
                  <a16:creationId xmlns:a16="http://schemas.microsoft.com/office/drawing/2014/main" id="{29A19970-DD5D-9040-A628-778D13D898D8}"/>
                </a:ext>
              </a:extLst>
            </p:cNvPr>
            <p:cNvSpPr txBox="1"/>
            <p:nvPr/>
          </p:nvSpPr>
          <p:spPr>
            <a:xfrm>
              <a:off x="7861505" y="1867376"/>
              <a:ext cx="6522926"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SAMPLE LIST</a:t>
              </a:r>
            </a:p>
          </p:txBody>
        </p:sp>
        <p:sp>
          <p:nvSpPr>
            <p:cNvPr id="36" name="TextBox 35">
              <a:extLst>
                <a:ext uri="{FF2B5EF4-FFF2-40B4-BE49-F238E27FC236}">
                  <a16:creationId xmlns:a16="http://schemas.microsoft.com/office/drawing/2014/main" id="{C01109A5-D16B-0248-8F58-E0CFB00D5BE1}"/>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030FAEDC-1A28-4C48-8469-0798BC5FA961}"/>
              </a:ext>
            </a:extLst>
          </p:cNvPr>
          <p:cNvSpPr/>
          <p:nvPr/>
        </p:nvSpPr>
        <p:spPr>
          <a:xfrm>
            <a:off x="15135621" y="8907939"/>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29566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grpSp>
        <p:nvGrpSpPr>
          <p:cNvPr id="19" name="Group 18">
            <a:extLst>
              <a:ext uri="{FF2B5EF4-FFF2-40B4-BE49-F238E27FC236}">
                <a16:creationId xmlns:a16="http://schemas.microsoft.com/office/drawing/2014/main" id="{E25084A1-B3F5-3641-B9E9-2918F181FC72}"/>
              </a:ext>
            </a:extLst>
          </p:cNvPr>
          <p:cNvGrpSpPr/>
          <p:nvPr/>
        </p:nvGrpSpPr>
        <p:grpSpPr>
          <a:xfrm>
            <a:off x="1428377" y="1131813"/>
            <a:ext cx="10419065" cy="1383468"/>
            <a:chOff x="7861504" y="1407238"/>
            <a:chExt cx="10419065" cy="1383468"/>
          </a:xfrm>
        </p:grpSpPr>
        <p:sp>
          <p:nvSpPr>
            <p:cNvPr id="20" name="TextBox 19">
              <a:extLst>
                <a:ext uri="{FF2B5EF4-FFF2-40B4-BE49-F238E27FC236}">
                  <a16:creationId xmlns:a16="http://schemas.microsoft.com/office/drawing/2014/main" id="{47A48820-0EDA-414E-91C2-82AE877EFFEB}"/>
                </a:ext>
              </a:extLst>
            </p:cNvPr>
            <p:cNvSpPr txBox="1"/>
            <p:nvPr/>
          </p:nvSpPr>
          <p:spPr>
            <a:xfrm>
              <a:off x="7861504" y="1867376"/>
              <a:ext cx="1041906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1" name="TextBox 20">
              <a:extLst>
                <a:ext uri="{FF2B5EF4-FFF2-40B4-BE49-F238E27FC236}">
                  <a16:creationId xmlns:a16="http://schemas.microsoft.com/office/drawing/2014/main" id="{3DA740E2-3A5F-E043-96F3-9D186C39C269}"/>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26DFC6FB-DBFC-094E-9705-419672CBBDB4}"/>
              </a:ext>
            </a:extLst>
          </p:cNvPr>
          <p:cNvSpPr txBox="1"/>
          <p:nvPr/>
        </p:nvSpPr>
        <p:spPr>
          <a:xfrm>
            <a:off x="15467981" y="11280232"/>
            <a:ext cx="79215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nvGrpSpPr>
          <p:cNvPr id="14" name="Group 13">
            <a:extLst>
              <a:ext uri="{FF2B5EF4-FFF2-40B4-BE49-F238E27FC236}">
                <a16:creationId xmlns:a16="http://schemas.microsoft.com/office/drawing/2014/main" id="{9D7EA999-8DE6-8A42-B43F-69794C065BF5}"/>
              </a:ext>
            </a:extLst>
          </p:cNvPr>
          <p:cNvGrpSpPr/>
          <p:nvPr/>
        </p:nvGrpSpPr>
        <p:grpSpPr>
          <a:xfrm>
            <a:off x="1461035" y="11459856"/>
            <a:ext cx="4447396" cy="729704"/>
            <a:chOff x="10468659" y="1872241"/>
            <a:chExt cx="4447396" cy="729704"/>
          </a:xfrm>
        </p:grpSpPr>
        <p:sp>
          <p:nvSpPr>
            <p:cNvPr id="15" name="Rectangle 14">
              <a:extLst>
                <a:ext uri="{FF2B5EF4-FFF2-40B4-BE49-F238E27FC236}">
                  <a16:creationId xmlns:a16="http://schemas.microsoft.com/office/drawing/2014/main" id="{8064BFCF-F412-E24E-B9CB-A5E41D6653D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6" name="TextBox 15">
              <a:extLst>
                <a:ext uri="{FF2B5EF4-FFF2-40B4-BE49-F238E27FC236}">
                  <a16:creationId xmlns:a16="http://schemas.microsoft.com/office/drawing/2014/main" id="{EBB67900-8E18-C945-9789-4F51BFD9AE36}"/>
                </a:ext>
              </a:extLst>
            </p:cNvPr>
            <p:cNvSpPr txBox="1"/>
            <p:nvPr/>
          </p:nvSpPr>
          <p:spPr>
            <a:xfrm>
              <a:off x="11065949" y="2037038"/>
              <a:ext cx="3252815"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YOUR TITLE</a:t>
              </a:r>
            </a:p>
          </p:txBody>
        </p:sp>
      </p:grpSp>
    </p:spTree>
    <p:extLst>
      <p:ext uri="{BB962C8B-B14F-4D97-AF65-F5344CB8AC3E}">
        <p14:creationId xmlns:p14="http://schemas.microsoft.com/office/powerpoint/2010/main" val="3718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417067" y="1598102"/>
            <a:ext cx="683942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16" name="Group 15">
            <a:extLst>
              <a:ext uri="{FF2B5EF4-FFF2-40B4-BE49-F238E27FC236}">
                <a16:creationId xmlns:a16="http://schemas.microsoft.com/office/drawing/2014/main" id="{81D0B94F-0219-AE4E-9124-D19C6C184C7A}"/>
              </a:ext>
            </a:extLst>
          </p:cNvPr>
          <p:cNvGrpSpPr/>
          <p:nvPr/>
        </p:nvGrpSpPr>
        <p:grpSpPr>
          <a:xfrm>
            <a:off x="1380490" y="9903434"/>
            <a:ext cx="6365016" cy="2214464"/>
            <a:chOff x="7861505" y="1407238"/>
            <a:chExt cx="6365016" cy="2214464"/>
          </a:xfrm>
        </p:grpSpPr>
        <p:sp>
          <p:nvSpPr>
            <p:cNvPr id="17" name="TextBox 16">
              <a:extLst>
                <a:ext uri="{FF2B5EF4-FFF2-40B4-BE49-F238E27FC236}">
                  <a16:creationId xmlns:a16="http://schemas.microsoft.com/office/drawing/2014/main" id="{AC8C7718-138E-454F-A79A-7720905F6240}"/>
                </a:ext>
              </a:extLst>
            </p:cNvPr>
            <p:cNvSpPr txBox="1"/>
            <p:nvPr/>
          </p:nvSpPr>
          <p:spPr>
            <a:xfrm>
              <a:off x="7861505" y="1867376"/>
              <a:ext cx="63650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ADE78B42-E8DB-1349-82B9-D181C8CF0355}"/>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9" name="Group 18">
            <a:extLst>
              <a:ext uri="{FF2B5EF4-FFF2-40B4-BE49-F238E27FC236}">
                <a16:creationId xmlns:a16="http://schemas.microsoft.com/office/drawing/2014/main" id="{4A078978-A23D-4B4D-8F33-B5FCE603347C}"/>
              </a:ext>
            </a:extLst>
          </p:cNvPr>
          <p:cNvGrpSpPr/>
          <p:nvPr/>
        </p:nvGrpSpPr>
        <p:grpSpPr>
          <a:xfrm>
            <a:off x="12188825" y="1598102"/>
            <a:ext cx="5396905" cy="2219069"/>
            <a:chOff x="5459986" y="2802290"/>
            <a:chExt cx="5396905" cy="2219069"/>
          </a:xfrm>
        </p:grpSpPr>
        <p:sp>
          <p:nvSpPr>
            <p:cNvPr id="20" name="TextBox 19">
              <a:extLst>
                <a:ext uri="{FF2B5EF4-FFF2-40B4-BE49-F238E27FC236}">
                  <a16:creationId xmlns:a16="http://schemas.microsoft.com/office/drawing/2014/main" id="{32D88C76-C624-424C-A5D3-9A28AEA0337D}"/>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01CC236E-5BA0-CA45-9992-0CDAB865CB8D}"/>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DF1CD8E3-AB70-6049-B3A1-C5219739AE31}"/>
              </a:ext>
            </a:extLst>
          </p:cNvPr>
          <p:cNvGrpSpPr/>
          <p:nvPr/>
        </p:nvGrpSpPr>
        <p:grpSpPr>
          <a:xfrm>
            <a:off x="18066803" y="1598102"/>
            <a:ext cx="5396905" cy="2219069"/>
            <a:chOff x="5459986" y="2802290"/>
            <a:chExt cx="5396905" cy="2219069"/>
          </a:xfrm>
        </p:grpSpPr>
        <p:sp>
          <p:nvSpPr>
            <p:cNvPr id="23" name="TextBox 22">
              <a:extLst>
                <a:ext uri="{FF2B5EF4-FFF2-40B4-BE49-F238E27FC236}">
                  <a16:creationId xmlns:a16="http://schemas.microsoft.com/office/drawing/2014/main" id="{0CBD69FC-CEBD-A84C-9772-CFC2C66FDAF6}"/>
                </a:ext>
              </a:extLst>
            </p:cNvPr>
            <p:cNvSpPr txBox="1"/>
            <p:nvPr/>
          </p:nvSpPr>
          <p:spPr>
            <a:xfrm>
              <a:off x="5459986" y="3325510"/>
              <a:ext cx="5396905"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A83A9107-1177-024C-AA08-3C206B4E509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8733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grpSp>
        <p:nvGrpSpPr>
          <p:cNvPr id="3" name="Group 2">
            <a:extLst>
              <a:ext uri="{FF2B5EF4-FFF2-40B4-BE49-F238E27FC236}">
                <a16:creationId xmlns:a16="http://schemas.microsoft.com/office/drawing/2014/main" id="{EF440DBD-041D-F64B-9F7E-323203A321C3}"/>
              </a:ext>
            </a:extLst>
          </p:cNvPr>
          <p:cNvGrpSpPr/>
          <p:nvPr/>
        </p:nvGrpSpPr>
        <p:grpSpPr>
          <a:xfrm>
            <a:off x="17161437" y="3346277"/>
            <a:ext cx="6522926" cy="7151035"/>
            <a:chOff x="1428378" y="3346277"/>
            <a:chExt cx="6522926" cy="7151035"/>
          </a:xfrm>
        </p:grpSpPr>
        <p:sp>
          <p:nvSpPr>
            <p:cNvPr id="5" name="TextBox 4">
              <a:extLst>
                <a:ext uri="{FF2B5EF4-FFF2-40B4-BE49-F238E27FC236}">
                  <a16:creationId xmlns:a16="http://schemas.microsoft.com/office/drawing/2014/main" id="{D01BCAA6-AF84-2C48-95E0-F04F27A9EFA8}"/>
                </a:ext>
              </a:extLst>
            </p:cNvPr>
            <p:cNvSpPr txBox="1"/>
            <p:nvPr/>
          </p:nvSpPr>
          <p:spPr>
            <a:xfrm>
              <a:off x="1461036" y="6779435"/>
              <a:ext cx="5585224"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3346277"/>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386893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461036" y="6779435"/>
            <a:ext cx="5585224"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3346277"/>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72891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5" name="TextBox 4">
            <a:extLst>
              <a:ext uri="{FF2B5EF4-FFF2-40B4-BE49-F238E27FC236}">
                <a16:creationId xmlns:a16="http://schemas.microsoft.com/office/drawing/2014/main" id="{D01BCAA6-AF84-2C48-95E0-F04F27A9EFA8}"/>
              </a:ext>
            </a:extLst>
          </p:cNvPr>
          <p:cNvSpPr txBox="1"/>
          <p:nvPr/>
        </p:nvSpPr>
        <p:spPr>
          <a:xfrm>
            <a:off x="17477200" y="3062140"/>
            <a:ext cx="548338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nvGrpSpPr>
          <p:cNvPr id="16" name="Group 15">
            <a:extLst>
              <a:ext uri="{FF2B5EF4-FFF2-40B4-BE49-F238E27FC236}">
                <a16:creationId xmlns:a16="http://schemas.microsoft.com/office/drawing/2014/main" id="{81D0B94F-0219-AE4E-9124-D19C6C184C7A}"/>
              </a:ext>
            </a:extLst>
          </p:cNvPr>
          <p:cNvGrpSpPr/>
          <p:nvPr/>
        </p:nvGrpSpPr>
        <p:grpSpPr>
          <a:xfrm>
            <a:off x="1380490" y="9903434"/>
            <a:ext cx="6365016" cy="2214464"/>
            <a:chOff x="7861505" y="1407238"/>
            <a:chExt cx="6365016" cy="2214464"/>
          </a:xfrm>
        </p:grpSpPr>
        <p:sp>
          <p:nvSpPr>
            <p:cNvPr id="17" name="TextBox 16">
              <a:extLst>
                <a:ext uri="{FF2B5EF4-FFF2-40B4-BE49-F238E27FC236}">
                  <a16:creationId xmlns:a16="http://schemas.microsoft.com/office/drawing/2014/main" id="{AC8C7718-138E-454F-A79A-7720905F6240}"/>
                </a:ext>
              </a:extLst>
            </p:cNvPr>
            <p:cNvSpPr txBox="1"/>
            <p:nvPr/>
          </p:nvSpPr>
          <p:spPr>
            <a:xfrm>
              <a:off x="7861505" y="1867376"/>
              <a:ext cx="63650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ADE78B42-E8DB-1349-82B9-D181C8CF0355}"/>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9" name="Group 18">
            <a:extLst>
              <a:ext uri="{FF2B5EF4-FFF2-40B4-BE49-F238E27FC236}">
                <a16:creationId xmlns:a16="http://schemas.microsoft.com/office/drawing/2014/main" id="{4A078978-A23D-4B4D-8F33-B5FCE603347C}"/>
              </a:ext>
            </a:extLst>
          </p:cNvPr>
          <p:cNvGrpSpPr/>
          <p:nvPr/>
        </p:nvGrpSpPr>
        <p:grpSpPr>
          <a:xfrm>
            <a:off x="10154350" y="9903434"/>
            <a:ext cx="5000486" cy="2219069"/>
            <a:chOff x="5459987" y="2802290"/>
            <a:chExt cx="5000486" cy="2219069"/>
          </a:xfrm>
        </p:grpSpPr>
        <p:sp>
          <p:nvSpPr>
            <p:cNvPr id="20" name="TextBox 19">
              <a:extLst>
                <a:ext uri="{FF2B5EF4-FFF2-40B4-BE49-F238E27FC236}">
                  <a16:creationId xmlns:a16="http://schemas.microsoft.com/office/drawing/2014/main" id="{32D88C76-C624-424C-A5D3-9A28AEA0337D}"/>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01CC236E-5BA0-CA45-9992-0CDAB865CB8D}"/>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DF1CD8E3-AB70-6049-B3A1-C5219739AE31}"/>
              </a:ext>
            </a:extLst>
          </p:cNvPr>
          <p:cNvGrpSpPr/>
          <p:nvPr/>
        </p:nvGrpSpPr>
        <p:grpSpPr>
          <a:xfrm>
            <a:off x="17563680" y="9903434"/>
            <a:ext cx="5000486" cy="2219069"/>
            <a:chOff x="5459987" y="2802290"/>
            <a:chExt cx="5000486" cy="2219069"/>
          </a:xfrm>
        </p:grpSpPr>
        <p:sp>
          <p:nvSpPr>
            <p:cNvPr id="23" name="TextBox 22">
              <a:extLst>
                <a:ext uri="{FF2B5EF4-FFF2-40B4-BE49-F238E27FC236}">
                  <a16:creationId xmlns:a16="http://schemas.microsoft.com/office/drawing/2014/main" id="{0CBD69FC-CEBD-A84C-9772-CFC2C66FDAF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A83A9107-1177-024C-AA08-3C206B4E509C}"/>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9864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2</a:t>
            </a:r>
          </a:p>
        </p:txBody>
      </p:sp>
    </p:spTree>
    <p:extLst>
      <p:ext uri="{BB962C8B-B14F-4D97-AF65-F5344CB8AC3E}">
        <p14:creationId xmlns:p14="http://schemas.microsoft.com/office/powerpoint/2010/main" val="90117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2" name="Marcador de imagen 1"/>
          <p:cNvSpPr>
            <a:spLocks noGrp="1"/>
          </p:cNvSpPr>
          <p:nvPr>
            <p:ph type="pic" sz="quarter" idx="16"/>
          </p:nvPr>
        </p:nvSpPr>
        <p:spPr/>
      </p:sp>
      <p:grpSp>
        <p:nvGrpSpPr>
          <p:cNvPr id="27" name="Group 26">
            <a:extLst>
              <a:ext uri="{FF2B5EF4-FFF2-40B4-BE49-F238E27FC236}">
                <a16:creationId xmlns:a16="http://schemas.microsoft.com/office/drawing/2014/main" id="{0C9FBD75-8A70-8645-B22F-B239B1ABF838}"/>
              </a:ext>
            </a:extLst>
          </p:cNvPr>
          <p:cNvGrpSpPr/>
          <p:nvPr/>
        </p:nvGrpSpPr>
        <p:grpSpPr>
          <a:xfrm>
            <a:off x="1428378" y="1131813"/>
            <a:ext cx="7392894" cy="1383468"/>
            <a:chOff x="7861505" y="1407238"/>
            <a:chExt cx="7392894" cy="1383468"/>
          </a:xfrm>
        </p:grpSpPr>
        <p:sp>
          <p:nvSpPr>
            <p:cNvPr id="28" name="TextBox 27">
              <a:extLst>
                <a:ext uri="{FF2B5EF4-FFF2-40B4-BE49-F238E27FC236}">
                  <a16:creationId xmlns:a16="http://schemas.microsoft.com/office/drawing/2014/main" id="{BCE1E166-1EE0-354E-920C-B10C8E71DE14}"/>
                </a:ext>
              </a:extLst>
            </p:cNvPr>
            <p:cNvSpPr txBox="1"/>
            <p:nvPr/>
          </p:nvSpPr>
          <p:spPr>
            <a:xfrm>
              <a:off x="7861505" y="1867376"/>
              <a:ext cx="739289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29" name="TextBox 28">
              <a:extLst>
                <a:ext uri="{FF2B5EF4-FFF2-40B4-BE49-F238E27FC236}">
                  <a16:creationId xmlns:a16="http://schemas.microsoft.com/office/drawing/2014/main" id="{FD8C9F57-FFA3-894D-B605-7C0E8DB64D3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6FC4AE2B-0BF4-4D41-B3D3-962298B8B4CC}"/>
              </a:ext>
            </a:extLst>
          </p:cNvPr>
          <p:cNvGrpSpPr/>
          <p:nvPr/>
        </p:nvGrpSpPr>
        <p:grpSpPr>
          <a:xfrm>
            <a:off x="1428378" y="7550372"/>
            <a:ext cx="5000486" cy="2219069"/>
            <a:chOff x="5459987" y="2802290"/>
            <a:chExt cx="5000486" cy="2219069"/>
          </a:xfrm>
        </p:grpSpPr>
        <p:sp>
          <p:nvSpPr>
            <p:cNvPr id="21" name="TextBox 20">
              <a:extLst>
                <a:ext uri="{FF2B5EF4-FFF2-40B4-BE49-F238E27FC236}">
                  <a16:creationId xmlns:a16="http://schemas.microsoft.com/office/drawing/2014/main" id="{C58CD91A-AB5C-AB41-AD28-AE21EAB5587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EF75E6FC-2FA6-6E44-A29E-AC722317F5B5}"/>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DE42BCB7-AB8F-864E-99AA-5A82F8B60B8A}"/>
              </a:ext>
            </a:extLst>
          </p:cNvPr>
          <p:cNvGrpSpPr/>
          <p:nvPr/>
        </p:nvGrpSpPr>
        <p:grpSpPr>
          <a:xfrm>
            <a:off x="13055226" y="7550372"/>
            <a:ext cx="5000486" cy="2219069"/>
            <a:chOff x="5459987" y="2802290"/>
            <a:chExt cx="5000486" cy="2219069"/>
          </a:xfrm>
        </p:grpSpPr>
        <p:sp>
          <p:nvSpPr>
            <p:cNvPr id="33" name="TextBox 32">
              <a:extLst>
                <a:ext uri="{FF2B5EF4-FFF2-40B4-BE49-F238E27FC236}">
                  <a16:creationId xmlns:a16="http://schemas.microsoft.com/office/drawing/2014/main" id="{1A7A595F-C3AB-4C40-8F12-526CEBD688BB}"/>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5AD1CD03-8680-FB4C-9FC5-78444AED2460}"/>
                </a:ext>
              </a:extLst>
            </p:cNvPr>
            <p:cNvSpPr/>
            <p:nvPr/>
          </p:nvSpPr>
          <p:spPr>
            <a:xfrm>
              <a:off x="5459987" y="280229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MILLS</a:t>
              </a:r>
              <a:endParaRPr lang="en-US" sz="4400" b="1" spc="600" dirty="0">
                <a:solidFill>
                  <a:schemeClr val="tx2"/>
                </a:solidFill>
                <a:latin typeface="Montserrat SemiBold" pitchFamily="2" charset="77"/>
                <a:ea typeface="Montserrat" charset="0"/>
                <a:cs typeface="Montserrat" charset="0"/>
              </a:endParaRPr>
            </a:p>
          </p:txBody>
        </p:sp>
      </p:grpSp>
      <p:sp>
        <p:nvSpPr>
          <p:cNvPr id="45" name="TextBox 44">
            <a:extLst>
              <a:ext uri="{FF2B5EF4-FFF2-40B4-BE49-F238E27FC236}">
                <a16:creationId xmlns:a16="http://schemas.microsoft.com/office/drawing/2014/main" id="{8C1DD241-9F7E-4C46-838C-EECA956E9502}"/>
              </a:ext>
            </a:extLst>
          </p:cNvPr>
          <p:cNvSpPr txBox="1"/>
          <p:nvPr/>
        </p:nvSpPr>
        <p:spPr>
          <a:xfrm>
            <a:off x="13055226" y="1006633"/>
            <a:ext cx="989404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64701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009604" cy="2412391"/>
            <a:chOff x="1653451" y="4864253"/>
            <a:chExt cx="1100960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9910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1</a:t>
            </a:r>
          </a:p>
        </p:txBody>
      </p:sp>
    </p:spTree>
    <p:extLst>
      <p:ext uri="{BB962C8B-B14F-4D97-AF65-F5344CB8AC3E}">
        <p14:creationId xmlns:p14="http://schemas.microsoft.com/office/powerpoint/2010/main" val="5209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grpSp>
        <p:nvGrpSpPr>
          <p:cNvPr id="3" name="Group 2">
            <a:extLst>
              <a:ext uri="{FF2B5EF4-FFF2-40B4-BE49-F238E27FC236}">
                <a16:creationId xmlns:a16="http://schemas.microsoft.com/office/drawing/2014/main" id="{BD6A30B6-91BF-9742-BC07-A9ADAC94C94B}"/>
              </a:ext>
            </a:extLst>
          </p:cNvPr>
          <p:cNvGrpSpPr/>
          <p:nvPr/>
        </p:nvGrpSpPr>
        <p:grpSpPr>
          <a:xfrm>
            <a:off x="1380490" y="5358897"/>
            <a:ext cx="6894837" cy="2998205"/>
            <a:chOff x="1380490" y="6499198"/>
            <a:chExt cx="6894837" cy="2998205"/>
          </a:xfrm>
        </p:grpSpPr>
        <p:sp>
          <p:nvSpPr>
            <p:cNvPr id="5" name="TextBox 4">
              <a:extLst>
                <a:ext uri="{FF2B5EF4-FFF2-40B4-BE49-F238E27FC236}">
                  <a16:creationId xmlns:a16="http://schemas.microsoft.com/office/drawing/2014/main" id="{D01BCAA6-AF84-2C48-95E0-F04F27A9EFA8}"/>
                </a:ext>
              </a:extLst>
            </p:cNvPr>
            <p:cNvSpPr txBox="1"/>
            <p:nvPr/>
          </p:nvSpPr>
          <p:spPr>
            <a:xfrm>
              <a:off x="1380491" y="7882666"/>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499198"/>
              <a:ext cx="6894836" cy="1383468"/>
              <a:chOff x="7861505" y="1407238"/>
              <a:chExt cx="6894836"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68948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MADDIE BRUKE</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9" name="TextBox 8">
            <a:extLst>
              <a:ext uri="{FF2B5EF4-FFF2-40B4-BE49-F238E27FC236}">
                <a16:creationId xmlns:a16="http://schemas.microsoft.com/office/drawing/2014/main" id="{55F97789-4BDD-DC45-A8A7-EA3184DE0D56}"/>
              </a:ext>
            </a:extLst>
          </p:cNvPr>
          <p:cNvSpPr txBox="1"/>
          <p:nvPr/>
        </p:nvSpPr>
        <p:spPr>
          <a:xfrm>
            <a:off x="10098158" y="1762006"/>
            <a:ext cx="989404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1488593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58261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grpSp>
        <p:nvGrpSpPr>
          <p:cNvPr id="23" name="Group 22">
            <a:extLst>
              <a:ext uri="{FF2B5EF4-FFF2-40B4-BE49-F238E27FC236}">
                <a16:creationId xmlns:a16="http://schemas.microsoft.com/office/drawing/2014/main" id="{01A2557B-8BA5-2743-82D8-966562C47A04}"/>
              </a:ext>
            </a:extLst>
          </p:cNvPr>
          <p:cNvGrpSpPr/>
          <p:nvPr/>
        </p:nvGrpSpPr>
        <p:grpSpPr>
          <a:xfrm>
            <a:off x="1380491" y="3655575"/>
            <a:ext cx="5958156" cy="2214464"/>
            <a:chOff x="7861506" y="1407238"/>
            <a:chExt cx="5958156" cy="2214464"/>
          </a:xfrm>
        </p:grpSpPr>
        <p:sp>
          <p:nvSpPr>
            <p:cNvPr id="24" name="TextBox 23">
              <a:extLst>
                <a:ext uri="{FF2B5EF4-FFF2-40B4-BE49-F238E27FC236}">
                  <a16:creationId xmlns:a16="http://schemas.microsoft.com/office/drawing/2014/main" id="{EB5ACB12-2C3F-8E45-9043-E0470AC02FCB}"/>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9E6002F-6A5E-C74E-84F8-E5FDF5555199}"/>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6" name="Group 25">
            <a:extLst>
              <a:ext uri="{FF2B5EF4-FFF2-40B4-BE49-F238E27FC236}">
                <a16:creationId xmlns:a16="http://schemas.microsoft.com/office/drawing/2014/main" id="{3767ACBF-D7FE-884F-87BF-3F023B3349F3}"/>
              </a:ext>
            </a:extLst>
          </p:cNvPr>
          <p:cNvGrpSpPr/>
          <p:nvPr/>
        </p:nvGrpSpPr>
        <p:grpSpPr>
          <a:xfrm>
            <a:off x="8902604" y="6571729"/>
            <a:ext cx="5000486" cy="2219069"/>
            <a:chOff x="5459987" y="2802290"/>
            <a:chExt cx="5000486" cy="2219069"/>
          </a:xfrm>
        </p:grpSpPr>
        <p:sp>
          <p:nvSpPr>
            <p:cNvPr id="27" name="TextBox 26">
              <a:extLst>
                <a:ext uri="{FF2B5EF4-FFF2-40B4-BE49-F238E27FC236}">
                  <a16:creationId xmlns:a16="http://schemas.microsoft.com/office/drawing/2014/main" id="{F26BC0C2-C16E-3E4E-B6EC-A413CAD392F0}"/>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B1BD195E-098A-6048-A619-D36DE17AC9A9}"/>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6035D869-7D26-D041-AE7C-15E5A310BBF4}"/>
              </a:ext>
            </a:extLst>
          </p:cNvPr>
          <p:cNvGrpSpPr/>
          <p:nvPr/>
        </p:nvGrpSpPr>
        <p:grpSpPr>
          <a:xfrm>
            <a:off x="16449350" y="6571729"/>
            <a:ext cx="5000486" cy="2219069"/>
            <a:chOff x="5459987" y="2802290"/>
            <a:chExt cx="5000486" cy="2219069"/>
          </a:xfrm>
        </p:grpSpPr>
        <p:sp>
          <p:nvSpPr>
            <p:cNvPr id="36" name="TextBox 35">
              <a:extLst>
                <a:ext uri="{FF2B5EF4-FFF2-40B4-BE49-F238E27FC236}">
                  <a16:creationId xmlns:a16="http://schemas.microsoft.com/office/drawing/2014/main" id="{B51EA020-DDCF-DA49-8254-94E55085374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0D5D300A-1EE4-5E44-88B2-1DE862270F40}"/>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38" name="TextBox 37">
            <a:extLst>
              <a:ext uri="{FF2B5EF4-FFF2-40B4-BE49-F238E27FC236}">
                <a16:creationId xmlns:a16="http://schemas.microsoft.com/office/drawing/2014/main" id="{2A93DAC3-1423-1947-8D2D-AAF758D4F5BF}"/>
              </a:ext>
            </a:extLst>
          </p:cNvPr>
          <p:cNvSpPr txBox="1"/>
          <p:nvPr/>
        </p:nvSpPr>
        <p:spPr>
          <a:xfrm>
            <a:off x="8902604"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1</a:t>
            </a:r>
          </a:p>
        </p:txBody>
      </p:sp>
      <p:sp>
        <p:nvSpPr>
          <p:cNvPr id="39" name="TextBox 38">
            <a:extLst>
              <a:ext uri="{FF2B5EF4-FFF2-40B4-BE49-F238E27FC236}">
                <a16:creationId xmlns:a16="http://schemas.microsoft.com/office/drawing/2014/main" id="{8FE1E645-A461-0A43-AF8E-708156A00A50}"/>
              </a:ext>
            </a:extLst>
          </p:cNvPr>
          <p:cNvSpPr txBox="1"/>
          <p:nvPr/>
        </p:nvSpPr>
        <p:spPr>
          <a:xfrm>
            <a:off x="16138291"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2</a:t>
            </a:r>
          </a:p>
        </p:txBody>
      </p:sp>
      <p:cxnSp>
        <p:nvCxnSpPr>
          <p:cNvPr id="4" name="Straight Connector 3">
            <a:extLst>
              <a:ext uri="{FF2B5EF4-FFF2-40B4-BE49-F238E27FC236}">
                <a16:creationId xmlns:a16="http://schemas.microsoft.com/office/drawing/2014/main" id="{DF48CF53-CE59-A74D-978B-AFA238C65CFF}"/>
              </a:ext>
            </a:extLst>
          </p:cNvPr>
          <p:cNvCxnSpPr/>
          <p:nvPr/>
        </p:nvCxnSpPr>
        <p:spPr>
          <a:xfrm>
            <a:off x="8942361"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29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grpSp>
        <p:nvGrpSpPr>
          <p:cNvPr id="26" name="Group 25">
            <a:extLst>
              <a:ext uri="{FF2B5EF4-FFF2-40B4-BE49-F238E27FC236}">
                <a16:creationId xmlns:a16="http://schemas.microsoft.com/office/drawing/2014/main" id="{3767ACBF-D7FE-884F-87BF-3F023B3349F3}"/>
              </a:ext>
            </a:extLst>
          </p:cNvPr>
          <p:cNvGrpSpPr/>
          <p:nvPr/>
        </p:nvGrpSpPr>
        <p:grpSpPr>
          <a:xfrm>
            <a:off x="1901656" y="6571729"/>
            <a:ext cx="5000486" cy="2219069"/>
            <a:chOff x="5459987" y="2802290"/>
            <a:chExt cx="5000486" cy="2219069"/>
          </a:xfrm>
        </p:grpSpPr>
        <p:sp>
          <p:nvSpPr>
            <p:cNvPr id="27" name="TextBox 26">
              <a:extLst>
                <a:ext uri="{FF2B5EF4-FFF2-40B4-BE49-F238E27FC236}">
                  <a16:creationId xmlns:a16="http://schemas.microsoft.com/office/drawing/2014/main" id="{F26BC0C2-C16E-3E4E-B6EC-A413CAD392F0}"/>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B1BD195E-098A-6048-A619-D36DE17AC9A9}"/>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6035D869-7D26-D041-AE7C-15E5A310BBF4}"/>
              </a:ext>
            </a:extLst>
          </p:cNvPr>
          <p:cNvGrpSpPr/>
          <p:nvPr/>
        </p:nvGrpSpPr>
        <p:grpSpPr>
          <a:xfrm>
            <a:off x="9448402" y="6571729"/>
            <a:ext cx="5000486" cy="2219069"/>
            <a:chOff x="5459987" y="2802290"/>
            <a:chExt cx="5000486" cy="2219069"/>
          </a:xfrm>
        </p:grpSpPr>
        <p:sp>
          <p:nvSpPr>
            <p:cNvPr id="36" name="TextBox 35">
              <a:extLst>
                <a:ext uri="{FF2B5EF4-FFF2-40B4-BE49-F238E27FC236}">
                  <a16:creationId xmlns:a16="http://schemas.microsoft.com/office/drawing/2014/main" id="{B51EA020-DDCF-DA49-8254-94E55085374E}"/>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0D5D300A-1EE4-5E44-88B2-1DE862270F40}"/>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38" name="TextBox 37">
            <a:extLst>
              <a:ext uri="{FF2B5EF4-FFF2-40B4-BE49-F238E27FC236}">
                <a16:creationId xmlns:a16="http://schemas.microsoft.com/office/drawing/2014/main" id="{2A93DAC3-1423-1947-8D2D-AAF758D4F5BF}"/>
              </a:ext>
            </a:extLst>
          </p:cNvPr>
          <p:cNvSpPr txBox="1"/>
          <p:nvPr/>
        </p:nvSpPr>
        <p:spPr>
          <a:xfrm>
            <a:off x="1901656"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3</a:t>
            </a:r>
          </a:p>
        </p:txBody>
      </p:sp>
      <p:sp>
        <p:nvSpPr>
          <p:cNvPr id="39" name="TextBox 38">
            <a:extLst>
              <a:ext uri="{FF2B5EF4-FFF2-40B4-BE49-F238E27FC236}">
                <a16:creationId xmlns:a16="http://schemas.microsoft.com/office/drawing/2014/main" id="{8FE1E645-A461-0A43-AF8E-708156A00A50}"/>
              </a:ext>
            </a:extLst>
          </p:cNvPr>
          <p:cNvSpPr txBox="1"/>
          <p:nvPr/>
        </p:nvSpPr>
        <p:spPr>
          <a:xfrm>
            <a:off x="9137343" y="10117580"/>
            <a:ext cx="5975386" cy="4708981"/>
          </a:xfrm>
          <a:prstGeom prst="rect">
            <a:avLst/>
          </a:prstGeom>
          <a:noFill/>
          <a:ln>
            <a:noFill/>
          </a:ln>
        </p:spPr>
        <p:txBody>
          <a:bodyPr wrap="square" rtlCol="0">
            <a:spAutoFit/>
          </a:bodyPr>
          <a:lstStyle/>
          <a:p>
            <a:r>
              <a:rPr lang="en-US" sz="30000" spc="600" dirty="0">
                <a:solidFill>
                  <a:srgbClr val="F2F2F2">
                    <a:alpha val="50000"/>
                  </a:srgbClr>
                </a:solidFill>
                <a:latin typeface="Montserrat Medium" pitchFamily="2" charset="77"/>
                <a:ea typeface="Montserrat" charset="0"/>
                <a:cs typeface="Montserrat" charset="0"/>
              </a:rPr>
              <a:t>4</a:t>
            </a:r>
          </a:p>
        </p:txBody>
      </p:sp>
      <p:cxnSp>
        <p:nvCxnSpPr>
          <p:cNvPr id="4" name="Straight Connector 3">
            <a:extLst>
              <a:ext uri="{FF2B5EF4-FFF2-40B4-BE49-F238E27FC236}">
                <a16:creationId xmlns:a16="http://schemas.microsoft.com/office/drawing/2014/main" id="{DF48CF53-CE59-A74D-978B-AFA238C65CF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EA37276-422F-7248-A3EB-198A3CD8B5A4}"/>
              </a:ext>
            </a:extLst>
          </p:cNvPr>
          <p:cNvGrpSpPr/>
          <p:nvPr/>
        </p:nvGrpSpPr>
        <p:grpSpPr>
          <a:xfrm>
            <a:off x="17039005" y="3655575"/>
            <a:ext cx="5958156" cy="2214464"/>
            <a:chOff x="7861506" y="1407238"/>
            <a:chExt cx="5958156" cy="2214464"/>
          </a:xfrm>
        </p:grpSpPr>
        <p:sp>
          <p:nvSpPr>
            <p:cNvPr id="16" name="TextBox 15">
              <a:extLst>
                <a:ext uri="{FF2B5EF4-FFF2-40B4-BE49-F238E27FC236}">
                  <a16:creationId xmlns:a16="http://schemas.microsoft.com/office/drawing/2014/main" id="{25914B4E-CA1E-1C4F-8B3E-6E037B04A849}"/>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7" name="TextBox 16">
              <a:extLst>
                <a:ext uri="{FF2B5EF4-FFF2-40B4-BE49-F238E27FC236}">
                  <a16:creationId xmlns:a16="http://schemas.microsoft.com/office/drawing/2014/main" id="{8E6706EC-749E-AB4F-8351-2558A5570514}"/>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4121063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3" name="Group 2">
            <a:extLst>
              <a:ext uri="{FF2B5EF4-FFF2-40B4-BE49-F238E27FC236}">
                <a16:creationId xmlns:a16="http://schemas.microsoft.com/office/drawing/2014/main" id="{68360AEC-773B-6541-B501-AD522D6EF135}"/>
              </a:ext>
            </a:extLst>
          </p:cNvPr>
          <p:cNvGrpSpPr/>
          <p:nvPr/>
        </p:nvGrpSpPr>
        <p:grpSpPr>
          <a:xfrm>
            <a:off x="2188401" y="7739031"/>
            <a:ext cx="20817904" cy="4071763"/>
            <a:chOff x="2188401" y="7400365"/>
            <a:chExt cx="20817904" cy="4071763"/>
          </a:xfrm>
        </p:grpSpPr>
        <p:sp>
          <p:nvSpPr>
            <p:cNvPr id="18" name="TextBox 17">
              <a:extLst>
                <a:ext uri="{FF2B5EF4-FFF2-40B4-BE49-F238E27FC236}">
                  <a16:creationId xmlns:a16="http://schemas.microsoft.com/office/drawing/2014/main" id="{23E6D867-44EE-204F-850D-EEB8C6B29BAA}"/>
                </a:ext>
              </a:extLst>
            </p:cNvPr>
            <p:cNvSpPr txBox="1"/>
            <p:nvPr/>
          </p:nvSpPr>
          <p:spPr>
            <a:xfrm>
              <a:off x="2188401"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TextBox 18">
              <a:extLst>
                <a:ext uri="{FF2B5EF4-FFF2-40B4-BE49-F238E27FC236}">
                  <a16:creationId xmlns:a16="http://schemas.microsoft.com/office/drawing/2014/main" id="{54A73EED-413C-B142-A488-27B61C27A0AC}"/>
                </a:ext>
              </a:extLst>
            </p:cNvPr>
            <p:cNvSpPr txBox="1"/>
            <p:nvPr/>
          </p:nvSpPr>
          <p:spPr>
            <a:xfrm>
              <a:off x="9454587"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1" name="TextBox 20">
              <a:extLst>
                <a:ext uri="{FF2B5EF4-FFF2-40B4-BE49-F238E27FC236}">
                  <a16:creationId xmlns:a16="http://schemas.microsoft.com/office/drawing/2014/main" id="{631C231B-2F98-7B4A-B81A-D89CA265AC6B}"/>
                </a:ext>
              </a:extLst>
            </p:cNvPr>
            <p:cNvSpPr txBox="1"/>
            <p:nvPr/>
          </p:nvSpPr>
          <p:spPr>
            <a:xfrm>
              <a:off x="16812986"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TextBox 21">
              <a:extLst>
                <a:ext uri="{FF2B5EF4-FFF2-40B4-BE49-F238E27FC236}">
                  <a16:creationId xmlns:a16="http://schemas.microsoft.com/office/drawing/2014/main" id="{CE562CEC-FB8F-8F4F-A0C9-CC742B18AACE}"/>
                </a:ext>
              </a:extLst>
            </p:cNvPr>
            <p:cNvSpPr txBox="1"/>
            <p:nvPr/>
          </p:nvSpPr>
          <p:spPr>
            <a:xfrm>
              <a:off x="5395643"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23" name="TextBox 22">
              <a:extLst>
                <a:ext uri="{FF2B5EF4-FFF2-40B4-BE49-F238E27FC236}">
                  <a16:creationId xmlns:a16="http://schemas.microsoft.com/office/drawing/2014/main" id="{E749DAD6-4CC1-2245-A6ED-95CEAA127A2F}"/>
                </a:ext>
              </a:extLst>
            </p:cNvPr>
            <p:cNvSpPr txBox="1"/>
            <p:nvPr/>
          </p:nvSpPr>
          <p:spPr>
            <a:xfrm>
              <a:off x="12707936"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24" name="TextBox 23">
              <a:extLst>
                <a:ext uri="{FF2B5EF4-FFF2-40B4-BE49-F238E27FC236}">
                  <a16:creationId xmlns:a16="http://schemas.microsoft.com/office/drawing/2014/main" id="{438D648F-FF2E-B14C-876A-16928C2FD2FE}"/>
                </a:ext>
              </a:extLst>
            </p:cNvPr>
            <p:cNvSpPr txBox="1"/>
            <p:nvPr/>
          </p:nvSpPr>
          <p:spPr>
            <a:xfrm>
              <a:off x="20020229"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grpSp>
      <p:grpSp>
        <p:nvGrpSpPr>
          <p:cNvPr id="34" name="Group 33">
            <a:extLst>
              <a:ext uri="{FF2B5EF4-FFF2-40B4-BE49-F238E27FC236}">
                <a16:creationId xmlns:a16="http://schemas.microsoft.com/office/drawing/2014/main" id="{506DA50A-6C0A-6840-B574-8BF5FAC5B79D}"/>
              </a:ext>
            </a:extLst>
          </p:cNvPr>
          <p:cNvGrpSpPr/>
          <p:nvPr/>
        </p:nvGrpSpPr>
        <p:grpSpPr>
          <a:xfrm>
            <a:off x="7173381" y="1131813"/>
            <a:ext cx="10030886" cy="1383468"/>
            <a:chOff x="6574042" y="1407238"/>
            <a:chExt cx="10030886" cy="1383468"/>
          </a:xfrm>
        </p:grpSpPr>
        <p:sp>
          <p:nvSpPr>
            <p:cNvPr id="35" name="TextBox 34">
              <a:extLst>
                <a:ext uri="{FF2B5EF4-FFF2-40B4-BE49-F238E27FC236}">
                  <a16:creationId xmlns:a16="http://schemas.microsoft.com/office/drawing/2014/main" id="{0284421F-CC9A-9748-9579-269BE82493AA}"/>
                </a:ext>
              </a:extLst>
            </p:cNvPr>
            <p:cNvSpPr txBox="1"/>
            <p:nvPr/>
          </p:nvSpPr>
          <p:spPr>
            <a:xfrm>
              <a:off x="6574042" y="1867376"/>
              <a:ext cx="1003088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36" name="TextBox 35">
              <a:extLst>
                <a:ext uri="{FF2B5EF4-FFF2-40B4-BE49-F238E27FC236}">
                  <a16:creationId xmlns:a16="http://schemas.microsoft.com/office/drawing/2014/main" id="{E88F7F9F-C5EB-D543-91AD-463B81CF7BC5}"/>
                </a:ext>
              </a:extLst>
            </p:cNvPr>
            <p:cNvSpPr txBox="1"/>
            <p:nvPr/>
          </p:nvSpPr>
          <p:spPr>
            <a:xfrm>
              <a:off x="8948378"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25784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4294967295"/>
          </p:nvPr>
        </p:nvSpPr>
        <p:spPr>
          <a:xfrm>
            <a:off x="1450699" y="1131813"/>
            <a:ext cx="8065483" cy="11452374"/>
          </a:xfrm>
        </p:spPr>
      </p:sp>
      <p:sp>
        <p:nvSpPr>
          <p:cNvPr id="3" name="Marcador de imagen 2"/>
          <p:cNvSpPr>
            <a:spLocks noGrp="1"/>
          </p:cNvSpPr>
          <p:nvPr>
            <p:ph type="pic" sz="quarter" idx="17"/>
          </p:nvPr>
        </p:nvSpPr>
        <p:spPr/>
      </p:sp>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50EC69-CD02-4648-89DF-D51711FC5924}"/>
              </a:ext>
            </a:extLst>
          </p:cNvPr>
          <p:cNvSpPr txBox="1"/>
          <p:nvPr/>
        </p:nvSpPr>
        <p:spPr>
          <a:xfrm>
            <a:off x="16628141" y="7878448"/>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9" name="TextBox 8">
            <a:extLst>
              <a:ext uri="{FF2B5EF4-FFF2-40B4-BE49-F238E27FC236}">
                <a16:creationId xmlns:a16="http://schemas.microsoft.com/office/drawing/2014/main" id="{BA5F9544-34BE-8246-88BA-1C6B6F10CEAE}"/>
              </a:ext>
            </a:extLst>
          </p:cNvPr>
          <p:cNvSpPr txBox="1"/>
          <p:nvPr/>
        </p:nvSpPr>
        <p:spPr>
          <a:xfrm>
            <a:off x="2528952" y="2150415"/>
            <a:ext cx="4176647" cy="2247282"/>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2" name="Group 11">
            <a:extLst>
              <a:ext uri="{FF2B5EF4-FFF2-40B4-BE49-F238E27FC236}">
                <a16:creationId xmlns:a16="http://schemas.microsoft.com/office/drawing/2014/main" id="{ED1FC891-765C-7345-990F-F646754CD4AB}"/>
              </a:ext>
            </a:extLst>
          </p:cNvPr>
          <p:cNvGrpSpPr/>
          <p:nvPr/>
        </p:nvGrpSpPr>
        <p:grpSpPr>
          <a:xfrm>
            <a:off x="16628141" y="1131813"/>
            <a:ext cx="5958156" cy="2214464"/>
            <a:chOff x="7861506" y="1407238"/>
            <a:chExt cx="5958156" cy="2214464"/>
          </a:xfrm>
        </p:grpSpPr>
        <p:sp>
          <p:nvSpPr>
            <p:cNvPr id="13" name="TextBox 12">
              <a:extLst>
                <a:ext uri="{FF2B5EF4-FFF2-40B4-BE49-F238E27FC236}">
                  <a16:creationId xmlns:a16="http://schemas.microsoft.com/office/drawing/2014/main" id="{9E71DFE5-C581-6E44-BA4F-EDB1CE6BFFDC}"/>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4" name="TextBox 13">
              <a:extLst>
                <a:ext uri="{FF2B5EF4-FFF2-40B4-BE49-F238E27FC236}">
                  <a16:creationId xmlns:a16="http://schemas.microsoft.com/office/drawing/2014/main" id="{6B320978-06DD-584A-A265-0BA4F8A43C2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5" name="Group 14">
            <a:extLst>
              <a:ext uri="{FF2B5EF4-FFF2-40B4-BE49-F238E27FC236}">
                <a16:creationId xmlns:a16="http://schemas.microsoft.com/office/drawing/2014/main" id="{90B2E14E-E866-5D41-8851-7B34E1655161}"/>
              </a:ext>
            </a:extLst>
          </p:cNvPr>
          <p:cNvGrpSpPr/>
          <p:nvPr/>
        </p:nvGrpSpPr>
        <p:grpSpPr>
          <a:xfrm>
            <a:off x="16664716" y="11854483"/>
            <a:ext cx="4447396" cy="729704"/>
            <a:chOff x="10468659" y="1872241"/>
            <a:chExt cx="4447396" cy="729704"/>
          </a:xfrm>
        </p:grpSpPr>
        <p:sp>
          <p:nvSpPr>
            <p:cNvPr id="19" name="Rectangle 18">
              <a:extLst>
                <a:ext uri="{FF2B5EF4-FFF2-40B4-BE49-F238E27FC236}">
                  <a16:creationId xmlns:a16="http://schemas.microsoft.com/office/drawing/2014/main" id="{1C69D393-254C-F746-95DF-10AA4E6EDA6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0" name="TextBox 19">
              <a:extLst>
                <a:ext uri="{FF2B5EF4-FFF2-40B4-BE49-F238E27FC236}">
                  <a16:creationId xmlns:a16="http://schemas.microsoft.com/office/drawing/2014/main" id="{9B167E7F-2463-F041-8D37-98EB8F25637A}"/>
                </a:ext>
              </a:extLst>
            </p:cNvPr>
            <p:cNvSpPr txBox="1"/>
            <p:nvPr/>
          </p:nvSpPr>
          <p:spPr>
            <a:xfrm>
              <a:off x="11065949" y="2070905"/>
              <a:ext cx="3252815"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YOUR TITLE</a:t>
              </a:r>
            </a:p>
          </p:txBody>
        </p:sp>
      </p:grpSp>
    </p:spTree>
    <p:extLst>
      <p:ext uri="{BB962C8B-B14F-4D97-AF65-F5344CB8AC3E}">
        <p14:creationId xmlns:p14="http://schemas.microsoft.com/office/powerpoint/2010/main" val="2252885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4325600" y="1131813"/>
            <a:ext cx="6734536" cy="1383468"/>
            <a:chOff x="8836131"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86999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8670F88B-B395-A541-B452-0F5871D95E24}"/>
              </a:ext>
            </a:extLst>
          </p:cNvPr>
          <p:cNvSpPr txBox="1"/>
          <p:nvPr/>
        </p:nvSpPr>
        <p:spPr>
          <a:xfrm>
            <a:off x="1371345" y="11294415"/>
            <a:ext cx="750172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TextBox 18">
            <a:extLst>
              <a:ext uri="{FF2B5EF4-FFF2-40B4-BE49-F238E27FC236}">
                <a16:creationId xmlns:a16="http://schemas.microsoft.com/office/drawing/2014/main" id="{7580CEBE-2495-B941-9D76-99BEB4230E30}"/>
              </a:ext>
            </a:extLst>
          </p:cNvPr>
          <p:cNvSpPr txBox="1"/>
          <p:nvPr/>
        </p:nvSpPr>
        <p:spPr>
          <a:xfrm>
            <a:off x="14325600" y="3769887"/>
            <a:ext cx="673453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80723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4294967295"/>
          </p:nvPr>
        </p:nvSpPr>
        <p:spPr>
          <a:xfrm>
            <a:off x="8630392" y="1131813"/>
            <a:ext cx="8065483" cy="11452374"/>
          </a:xfrm>
        </p:spPr>
      </p:sp>
      <p:sp>
        <p:nvSpPr>
          <p:cNvPr id="5" name="Marcador de imagen 4"/>
          <p:cNvSpPr>
            <a:spLocks noGrp="1"/>
          </p:cNvSpPr>
          <p:nvPr>
            <p:ph type="pic" sz="quarter" idx="17"/>
          </p:nvPr>
        </p:nvSpPr>
        <p:spPr/>
      </p:sp>
      <p:grpSp>
        <p:nvGrpSpPr>
          <p:cNvPr id="2" name="Group 1">
            <a:extLst>
              <a:ext uri="{FF2B5EF4-FFF2-40B4-BE49-F238E27FC236}">
                <a16:creationId xmlns:a16="http://schemas.microsoft.com/office/drawing/2014/main" id="{DB583656-2F3B-394E-8A7A-955EC0D7FE89}"/>
              </a:ext>
            </a:extLst>
          </p:cNvPr>
          <p:cNvGrpSpPr/>
          <p:nvPr/>
        </p:nvGrpSpPr>
        <p:grpSpPr>
          <a:xfrm>
            <a:off x="8630392" y="1131813"/>
            <a:ext cx="8065485" cy="11452374"/>
            <a:chOff x="1450700" y="1131813"/>
            <a:chExt cx="8065485" cy="11452374"/>
          </a:xfrm>
        </p:grpSpPr>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A5F9544-34BE-8246-88BA-1C6B6F10CEAE}"/>
                </a:ext>
              </a:extLst>
            </p:cNvPr>
            <p:cNvSpPr txBox="1"/>
            <p:nvPr/>
          </p:nvSpPr>
          <p:spPr>
            <a:xfrm>
              <a:off x="2528952" y="2150415"/>
              <a:ext cx="4176647" cy="2247282"/>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3" name="Group 2">
            <a:extLst>
              <a:ext uri="{FF2B5EF4-FFF2-40B4-BE49-F238E27FC236}">
                <a16:creationId xmlns:a16="http://schemas.microsoft.com/office/drawing/2014/main" id="{03B43F95-3B06-B640-AC9F-4AA808261F04}"/>
              </a:ext>
            </a:extLst>
          </p:cNvPr>
          <p:cNvGrpSpPr/>
          <p:nvPr/>
        </p:nvGrpSpPr>
        <p:grpSpPr>
          <a:xfrm>
            <a:off x="1260126" y="1131813"/>
            <a:ext cx="6298809" cy="11452374"/>
            <a:chOff x="16628141" y="1131813"/>
            <a:chExt cx="6298809" cy="11452374"/>
          </a:xfrm>
        </p:grpSpPr>
        <p:sp>
          <p:nvSpPr>
            <p:cNvPr id="18" name="TextBox 17">
              <a:extLst>
                <a:ext uri="{FF2B5EF4-FFF2-40B4-BE49-F238E27FC236}">
                  <a16:creationId xmlns:a16="http://schemas.microsoft.com/office/drawing/2014/main" id="{9E50EC69-CD02-4648-89DF-D51711FC5924}"/>
                </a:ext>
              </a:extLst>
            </p:cNvPr>
            <p:cNvSpPr txBox="1"/>
            <p:nvPr/>
          </p:nvSpPr>
          <p:spPr>
            <a:xfrm>
              <a:off x="16628141" y="7878448"/>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2" name="Group 11">
              <a:extLst>
                <a:ext uri="{FF2B5EF4-FFF2-40B4-BE49-F238E27FC236}">
                  <a16:creationId xmlns:a16="http://schemas.microsoft.com/office/drawing/2014/main" id="{ED1FC891-765C-7345-990F-F646754CD4AB}"/>
                </a:ext>
              </a:extLst>
            </p:cNvPr>
            <p:cNvGrpSpPr/>
            <p:nvPr/>
          </p:nvGrpSpPr>
          <p:grpSpPr>
            <a:xfrm>
              <a:off x="16628141" y="1131813"/>
              <a:ext cx="5958156" cy="2214464"/>
              <a:chOff x="7861506" y="1407238"/>
              <a:chExt cx="5958156" cy="2214464"/>
            </a:xfrm>
          </p:grpSpPr>
          <p:sp>
            <p:nvSpPr>
              <p:cNvPr id="13" name="TextBox 12">
                <a:extLst>
                  <a:ext uri="{FF2B5EF4-FFF2-40B4-BE49-F238E27FC236}">
                    <a16:creationId xmlns:a16="http://schemas.microsoft.com/office/drawing/2014/main" id="{9E71DFE5-C581-6E44-BA4F-EDB1CE6BFFDC}"/>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4" name="TextBox 13">
                <a:extLst>
                  <a:ext uri="{FF2B5EF4-FFF2-40B4-BE49-F238E27FC236}">
                    <a16:creationId xmlns:a16="http://schemas.microsoft.com/office/drawing/2014/main" id="{6B320978-06DD-584A-A265-0BA4F8A43C2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5" name="Group 14">
              <a:extLst>
                <a:ext uri="{FF2B5EF4-FFF2-40B4-BE49-F238E27FC236}">
                  <a16:creationId xmlns:a16="http://schemas.microsoft.com/office/drawing/2014/main" id="{90B2E14E-E866-5D41-8851-7B34E1655161}"/>
                </a:ext>
              </a:extLst>
            </p:cNvPr>
            <p:cNvGrpSpPr/>
            <p:nvPr/>
          </p:nvGrpSpPr>
          <p:grpSpPr>
            <a:xfrm>
              <a:off x="16664716" y="11854483"/>
              <a:ext cx="4447396" cy="729704"/>
              <a:chOff x="10468659" y="1872241"/>
              <a:chExt cx="4447396" cy="729704"/>
            </a:xfrm>
          </p:grpSpPr>
          <p:sp>
            <p:nvSpPr>
              <p:cNvPr id="19" name="Rectangle 18">
                <a:extLst>
                  <a:ext uri="{FF2B5EF4-FFF2-40B4-BE49-F238E27FC236}">
                    <a16:creationId xmlns:a16="http://schemas.microsoft.com/office/drawing/2014/main" id="{1C69D393-254C-F746-95DF-10AA4E6EDA6B}"/>
                  </a:ext>
                </a:extLst>
              </p:cNvPr>
              <p:cNvSpPr/>
              <p:nvPr/>
            </p:nvSpPr>
            <p:spPr>
              <a:xfrm rot="5400000" flipV="1">
                <a:off x="12327505" y="13395"/>
                <a:ext cx="729704" cy="444739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0" name="TextBox 19">
                <a:extLst>
                  <a:ext uri="{FF2B5EF4-FFF2-40B4-BE49-F238E27FC236}">
                    <a16:creationId xmlns:a16="http://schemas.microsoft.com/office/drawing/2014/main" id="{9B167E7F-2463-F041-8D37-98EB8F25637A}"/>
                  </a:ext>
                </a:extLst>
              </p:cNvPr>
              <p:cNvSpPr txBox="1"/>
              <p:nvPr/>
            </p:nvSpPr>
            <p:spPr>
              <a:xfrm>
                <a:off x="11065949" y="2070905"/>
                <a:ext cx="3252815"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YOUR TITLE</a:t>
                </a:r>
              </a:p>
            </p:txBody>
          </p:sp>
        </p:grpSp>
      </p:grpSp>
    </p:spTree>
    <p:extLst>
      <p:ext uri="{BB962C8B-B14F-4D97-AF65-F5344CB8AC3E}">
        <p14:creationId xmlns:p14="http://schemas.microsoft.com/office/powerpoint/2010/main" val="437491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80EA9B0-AD4C-3E48-9A52-95EE090C0E2D}"/>
              </a:ext>
            </a:extLst>
          </p:cNvPr>
          <p:cNvGrpSpPr/>
          <p:nvPr/>
        </p:nvGrpSpPr>
        <p:grpSpPr>
          <a:xfrm>
            <a:off x="1380491" y="4943399"/>
            <a:ext cx="6894836" cy="3829201"/>
            <a:chOff x="1380491" y="6499198"/>
            <a:chExt cx="6894836" cy="3829201"/>
          </a:xfrm>
        </p:grpSpPr>
        <p:sp>
          <p:nvSpPr>
            <p:cNvPr id="23" name="TextBox 22">
              <a:extLst>
                <a:ext uri="{FF2B5EF4-FFF2-40B4-BE49-F238E27FC236}">
                  <a16:creationId xmlns:a16="http://schemas.microsoft.com/office/drawing/2014/main" id="{83D39030-FB00-384B-9B55-A3BDE1420682}"/>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6499198"/>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aphicFrame>
        <p:nvGraphicFramePr>
          <p:cNvPr id="5" name="Chart 4">
            <a:extLst>
              <a:ext uri="{FF2B5EF4-FFF2-40B4-BE49-F238E27FC236}">
                <a16:creationId xmlns:a16="http://schemas.microsoft.com/office/drawing/2014/main" id="{FB92D4D0-5097-7042-A293-7EDC27494398}"/>
              </a:ext>
            </a:extLst>
          </p:cNvPr>
          <p:cNvGraphicFramePr/>
          <p:nvPr>
            <p:extLst>
              <p:ext uri="{D42A27DB-BD31-4B8C-83A1-F6EECF244321}">
                <p14:modId xmlns:p14="http://schemas.microsoft.com/office/powerpoint/2010/main" val="872189946"/>
              </p:ext>
            </p:extLst>
          </p:nvPr>
        </p:nvGraphicFramePr>
        <p:xfrm>
          <a:off x="9237834" y="3481697"/>
          <a:ext cx="7223652" cy="6752606"/>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B6F8C8D4-93A0-244A-9590-4CAE561A6759}"/>
              </a:ext>
            </a:extLst>
          </p:cNvPr>
          <p:cNvGrpSpPr/>
          <p:nvPr/>
        </p:nvGrpSpPr>
        <p:grpSpPr>
          <a:xfrm>
            <a:off x="17675061" y="4839279"/>
            <a:ext cx="5285523" cy="4037441"/>
            <a:chOff x="17675061" y="3481697"/>
            <a:chExt cx="5285523" cy="4037441"/>
          </a:xfrm>
        </p:grpSpPr>
        <p:grpSp>
          <p:nvGrpSpPr>
            <p:cNvPr id="2" name="Group 1">
              <a:extLst>
                <a:ext uri="{FF2B5EF4-FFF2-40B4-BE49-F238E27FC236}">
                  <a16:creationId xmlns:a16="http://schemas.microsoft.com/office/drawing/2014/main" id="{F8B3391F-6863-0D45-9F41-E2F46F1F95BB}"/>
                </a:ext>
              </a:extLst>
            </p:cNvPr>
            <p:cNvGrpSpPr/>
            <p:nvPr/>
          </p:nvGrpSpPr>
          <p:grpSpPr>
            <a:xfrm>
              <a:off x="17797467" y="6955971"/>
              <a:ext cx="3348131" cy="563167"/>
              <a:chOff x="19398530" y="12058057"/>
              <a:chExt cx="3348131" cy="563167"/>
            </a:xfrm>
          </p:grpSpPr>
          <p:sp>
            <p:nvSpPr>
              <p:cNvPr id="6" name="Rectangle 5">
                <a:extLst>
                  <a:ext uri="{FF2B5EF4-FFF2-40B4-BE49-F238E27FC236}">
                    <a16:creationId xmlns:a16="http://schemas.microsoft.com/office/drawing/2014/main" id="{CCA82D01-3415-2240-8E10-C0B5AA1316AA}"/>
                  </a:ext>
                </a:extLst>
              </p:cNvPr>
              <p:cNvSpPr/>
              <p:nvPr/>
            </p:nvSpPr>
            <p:spPr>
              <a:xfrm>
                <a:off x="19398530" y="12146552"/>
                <a:ext cx="437635" cy="437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4DE009-1500-4142-B25A-96C0B03B5104}"/>
                  </a:ext>
                </a:extLst>
              </p:cNvPr>
              <p:cNvSpPr txBox="1"/>
              <p:nvPr/>
            </p:nvSpPr>
            <p:spPr>
              <a:xfrm>
                <a:off x="19897682"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39" name="Rectangle 38">
                <a:extLst>
                  <a:ext uri="{FF2B5EF4-FFF2-40B4-BE49-F238E27FC236}">
                    <a16:creationId xmlns:a16="http://schemas.microsoft.com/office/drawing/2014/main" id="{0F759F3E-D9AB-FF43-AF28-67CA84BF95CB}"/>
                  </a:ext>
                </a:extLst>
              </p:cNvPr>
              <p:cNvSpPr/>
              <p:nvPr/>
            </p:nvSpPr>
            <p:spPr>
              <a:xfrm>
                <a:off x="21164035" y="12146552"/>
                <a:ext cx="437635" cy="437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98D85BB-1055-8143-BF56-BFA0211F06AE}"/>
                  </a:ext>
                </a:extLst>
              </p:cNvPr>
              <p:cNvSpPr txBox="1"/>
              <p:nvPr/>
            </p:nvSpPr>
            <p:spPr>
              <a:xfrm>
                <a:off x="21663187"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30%</a:t>
                </a:r>
              </a:p>
            </p:txBody>
          </p:sp>
        </p:grpSp>
        <p:sp>
          <p:nvSpPr>
            <p:cNvPr id="16" name="TextBox 15">
              <a:extLst>
                <a:ext uri="{FF2B5EF4-FFF2-40B4-BE49-F238E27FC236}">
                  <a16:creationId xmlns:a16="http://schemas.microsoft.com/office/drawing/2014/main" id="{95887759-E1BC-B948-A454-B4A56855B5A5}"/>
                </a:ext>
              </a:extLst>
            </p:cNvPr>
            <p:cNvSpPr txBox="1"/>
            <p:nvPr/>
          </p:nvSpPr>
          <p:spPr>
            <a:xfrm>
              <a:off x="17675061" y="3481697"/>
              <a:ext cx="528552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spTree>
    <p:extLst>
      <p:ext uri="{BB962C8B-B14F-4D97-AF65-F5344CB8AC3E}">
        <p14:creationId xmlns:p14="http://schemas.microsoft.com/office/powerpoint/2010/main" val="70689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380491" y="1131813"/>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4" name="Chart 3">
            <a:extLst>
              <a:ext uri="{FF2B5EF4-FFF2-40B4-BE49-F238E27FC236}">
                <a16:creationId xmlns:a16="http://schemas.microsoft.com/office/drawing/2014/main" id="{8EC242D3-033F-6F48-82E9-A1F980A75DBF}"/>
              </a:ext>
            </a:extLst>
          </p:cNvPr>
          <p:cNvGraphicFramePr/>
          <p:nvPr>
            <p:extLst>
              <p:ext uri="{D42A27DB-BD31-4B8C-83A1-F6EECF244321}">
                <p14:modId xmlns:p14="http://schemas.microsoft.com/office/powerpoint/2010/main" val="314384744"/>
              </p:ext>
            </p:extLst>
          </p:nvPr>
        </p:nvGraphicFramePr>
        <p:xfrm>
          <a:off x="1417067" y="5852160"/>
          <a:ext cx="12957302" cy="6732027"/>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B19E32A-8BD1-AD47-8F6A-E77516ED5883}"/>
              </a:ext>
            </a:extLst>
          </p:cNvPr>
          <p:cNvSpPr txBox="1"/>
          <p:nvPr/>
        </p:nvSpPr>
        <p:spPr>
          <a:xfrm>
            <a:off x="9092154" y="1131813"/>
            <a:ext cx="528221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10644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99829A4-3BA8-3B4E-8089-685FDE2538C2}"/>
              </a:ext>
            </a:extLst>
          </p:cNvPr>
          <p:cNvCxnSpPr>
            <a:cxnSpLocks/>
          </p:cNvCxnSpPr>
          <p:nvPr/>
        </p:nvCxnSpPr>
        <p:spPr>
          <a:xfrm>
            <a:off x="9944100" y="6857999"/>
            <a:ext cx="14433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98E784F-13B0-6848-B5CE-80FFD3773CEA}"/>
              </a:ext>
            </a:extLst>
          </p:cNvPr>
          <p:cNvGrpSpPr/>
          <p:nvPr/>
        </p:nvGrpSpPr>
        <p:grpSpPr>
          <a:xfrm>
            <a:off x="12089255" y="9104630"/>
            <a:ext cx="4982018" cy="2219069"/>
            <a:chOff x="1338119" y="7976700"/>
            <a:chExt cx="4982018" cy="2219069"/>
          </a:xfrm>
        </p:grpSpPr>
        <p:sp>
          <p:nvSpPr>
            <p:cNvPr id="23" name="TextBox 22">
              <a:extLst>
                <a:ext uri="{FF2B5EF4-FFF2-40B4-BE49-F238E27FC236}">
                  <a16:creationId xmlns:a16="http://schemas.microsoft.com/office/drawing/2014/main" id="{3F42E5A3-7EC3-BE4F-8DA6-2D33461F2051}"/>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5C00BFF2-AD3E-B34C-9B35-73B3CD231F97}"/>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0A18BA93-1FE9-9D4D-BA42-CA5F2C96B860}"/>
              </a:ext>
            </a:extLst>
          </p:cNvPr>
          <p:cNvGrpSpPr/>
          <p:nvPr/>
        </p:nvGrpSpPr>
        <p:grpSpPr>
          <a:xfrm>
            <a:off x="1694208" y="5335269"/>
            <a:ext cx="6101322" cy="3045461"/>
            <a:chOff x="3400427" y="3237679"/>
            <a:chExt cx="6101322" cy="3045461"/>
          </a:xfrm>
        </p:grpSpPr>
        <p:sp>
          <p:nvSpPr>
            <p:cNvPr id="33" name="TextBox 32">
              <a:extLst>
                <a:ext uri="{FF2B5EF4-FFF2-40B4-BE49-F238E27FC236}">
                  <a16:creationId xmlns:a16="http://schemas.microsoft.com/office/drawing/2014/main" id="{64EAB75D-1162-3143-823A-2077D01A9F61}"/>
                </a:ext>
              </a:extLst>
            </p:cNvPr>
            <p:cNvSpPr txBox="1"/>
            <p:nvPr/>
          </p:nvSpPr>
          <p:spPr>
            <a:xfrm>
              <a:off x="3400427" y="3697817"/>
              <a:ext cx="6101322"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34" name="TextBox 33">
              <a:extLst>
                <a:ext uri="{FF2B5EF4-FFF2-40B4-BE49-F238E27FC236}">
                  <a16:creationId xmlns:a16="http://schemas.microsoft.com/office/drawing/2014/main" id="{6872BB43-BBB5-8B4D-818D-9A5D2C3FDF38}"/>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Oval 1">
            <a:extLst>
              <a:ext uri="{FF2B5EF4-FFF2-40B4-BE49-F238E27FC236}">
                <a16:creationId xmlns:a16="http://schemas.microsoft.com/office/drawing/2014/main" id="{29FF1725-C33B-8648-819C-2AB33686FBF2}"/>
              </a:ext>
            </a:extLst>
          </p:cNvPr>
          <p:cNvSpPr/>
          <p:nvPr/>
        </p:nvSpPr>
        <p:spPr>
          <a:xfrm>
            <a:off x="8996545" y="6134100"/>
            <a:ext cx="1447800" cy="1447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8480805-E037-8649-B3E2-779C48C7CBFE}"/>
              </a:ext>
            </a:extLst>
          </p:cNvPr>
          <p:cNvSpPr/>
          <p:nvPr/>
        </p:nvSpPr>
        <p:spPr>
          <a:xfrm>
            <a:off x="18716184"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34A7E0A-956F-4F4F-8C58-B5E1DB1D226D}"/>
              </a:ext>
            </a:extLst>
          </p:cNvPr>
          <p:cNvSpPr/>
          <p:nvPr/>
        </p:nvSpPr>
        <p:spPr>
          <a:xfrm>
            <a:off x="13057533"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A6ABAB5-9509-0942-A1E2-BC4C6183D70B}"/>
              </a:ext>
            </a:extLst>
          </p:cNvPr>
          <p:cNvSpPr txBox="1"/>
          <p:nvPr/>
        </p:nvSpPr>
        <p:spPr>
          <a:xfrm>
            <a:off x="13091347" y="6473279"/>
            <a:ext cx="2977834" cy="769441"/>
          </a:xfrm>
          <a:prstGeom prst="rect">
            <a:avLst/>
          </a:prstGeom>
          <a:noFill/>
        </p:spPr>
        <p:txBody>
          <a:bodyPr wrap="square" rtlCol="0">
            <a:spAutoFit/>
          </a:bodyPr>
          <a:lstStyle/>
          <a:p>
            <a:pPr algn="ctr"/>
            <a:r>
              <a:rPr lang="en-US" sz="4400" b="1" spc="600" dirty="0">
                <a:solidFill>
                  <a:schemeClr val="bg2"/>
                </a:solidFill>
                <a:latin typeface="Montserrat" charset="0"/>
                <a:ea typeface="Montserrat" charset="0"/>
                <a:cs typeface="Montserrat" charset="0"/>
              </a:rPr>
              <a:t>2015</a:t>
            </a:r>
          </a:p>
        </p:txBody>
      </p:sp>
      <p:sp>
        <p:nvSpPr>
          <p:cNvPr id="39" name="TextBox 38">
            <a:extLst>
              <a:ext uri="{FF2B5EF4-FFF2-40B4-BE49-F238E27FC236}">
                <a16:creationId xmlns:a16="http://schemas.microsoft.com/office/drawing/2014/main" id="{C977B1AF-9BBD-3D40-822E-72C7253B5AF3}"/>
              </a:ext>
            </a:extLst>
          </p:cNvPr>
          <p:cNvSpPr txBox="1"/>
          <p:nvPr/>
        </p:nvSpPr>
        <p:spPr>
          <a:xfrm>
            <a:off x="18749998" y="6473279"/>
            <a:ext cx="2977834" cy="769441"/>
          </a:xfrm>
          <a:prstGeom prst="rect">
            <a:avLst/>
          </a:prstGeom>
          <a:noFill/>
        </p:spPr>
        <p:txBody>
          <a:bodyPr wrap="square" rtlCol="0">
            <a:spAutoFit/>
          </a:bodyPr>
          <a:lstStyle/>
          <a:p>
            <a:pPr algn="ctr"/>
            <a:r>
              <a:rPr lang="en-US" sz="4400" b="1" spc="600" dirty="0">
                <a:solidFill>
                  <a:schemeClr val="bg2"/>
                </a:solidFill>
                <a:latin typeface="Montserrat" charset="0"/>
                <a:ea typeface="Montserrat" charset="0"/>
                <a:cs typeface="Montserrat" charset="0"/>
              </a:rPr>
              <a:t>2016</a:t>
            </a:r>
          </a:p>
        </p:txBody>
      </p:sp>
      <p:grpSp>
        <p:nvGrpSpPr>
          <p:cNvPr id="40" name="Group 39">
            <a:extLst>
              <a:ext uri="{FF2B5EF4-FFF2-40B4-BE49-F238E27FC236}">
                <a16:creationId xmlns:a16="http://schemas.microsoft.com/office/drawing/2014/main" id="{C8A6F4D6-5E49-8549-B818-751551394FDE}"/>
              </a:ext>
            </a:extLst>
          </p:cNvPr>
          <p:cNvGrpSpPr/>
          <p:nvPr/>
        </p:nvGrpSpPr>
        <p:grpSpPr>
          <a:xfrm>
            <a:off x="17747906" y="9104630"/>
            <a:ext cx="4982018" cy="2219069"/>
            <a:chOff x="1338119" y="7976700"/>
            <a:chExt cx="4982018" cy="2219069"/>
          </a:xfrm>
        </p:grpSpPr>
        <p:sp>
          <p:nvSpPr>
            <p:cNvPr id="41" name="TextBox 40">
              <a:extLst>
                <a:ext uri="{FF2B5EF4-FFF2-40B4-BE49-F238E27FC236}">
                  <a16:creationId xmlns:a16="http://schemas.microsoft.com/office/drawing/2014/main" id="{CA71C48D-3997-5D45-88BF-72402CB1CFB8}"/>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BC99658E-144C-0B41-B390-B2F0569E8D54}"/>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167412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8966504"/>
            <a:ext cx="11390196" cy="2412391"/>
            <a:chOff x="1653451" y="4864253"/>
            <a:chExt cx="11390196"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1390196"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4</a:t>
            </a:r>
          </a:p>
        </p:txBody>
      </p:sp>
    </p:spTree>
    <p:extLst>
      <p:ext uri="{BB962C8B-B14F-4D97-AF65-F5344CB8AC3E}">
        <p14:creationId xmlns:p14="http://schemas.microsoft.com/office/powerpoint/2010/main" val="193307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5" name="Marcador de imagen 4"/>
          <p:cNvSpPr>
            <a:spLocks noGrp="1"/>
          </p:cNvSpPr>
          <p:nvPr>
            <p:ph type="pic" sz="quarter" idx="18"/>
          </p:nvPr>
        </p:nvSpPr>
        <p:spPr/>
      </p:sp>
      <p:grpSp>
        <p:nvGrpSpPr>
          <p:cNvPr id="17" name="Group 16">
            <a:extLst>
              <a:ext uri="{FF2B5EF4-FFF2-40B4-BE49-F238E27FC236}">
                <a16:creationId xmlns:a16="http://schemas.microsoft.com/office/drawing/2014/main" id="{5C06A515-21E1-2C4D-8B82-D71BD7273448}"/>
              </a:ext>
            </a:extLst>
          </p:cNvPr>
          <p:cNvGrpSpPr/>
          <p:nvPr/>
        </p:nvGrpSpPr>
        <p:grpSpPr>
          <a:xfrm>
            <a:off x="1380490" y="2015229"/>
            <a:ext cx="8271509" cy="2214464"/>
            <a:chOff x="7861505" y="1407238"/>
            <a:chExt cx="8271509" cy="2214464"/>
          </a:xfrm>
        </p:grpSpPr>
        <p:sp>
          <p:nvSpPr>
            <p:cNvPr id="18" name="TextBox 17">
              <a:extLst>
                <a:ext uri="{FF2B5EF4-FFF2-40B4-BE49-F238E27FC236}">
                  <a16:creationId xmlns:a16="http://schemas.microsoft.com/office/drawing/2014/main" id="{38F48297-CDA9-D148-A413-2DEE68AE773B}"/>
                </a:ext>
              </a:extLst>
            </p:cNvPr>
            <p:cNvSpPr txBox="1"/>
            <p:nvPr/>
          </p:nvSpPr>
          <p:spPr>
            <a:xfrm>
              <a:off x="7861505" y="1867376"/>
              <a:ext cx="827150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DE6E0C8-8FB3-5C47-85D5-5F1B3A2A6E66}"/>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CAF25686-8DE5-F940-91FC-DDE64F272E5F}"/>
              </a:ext>
            </a:extLst>
          </p:cNvPr>
          <p:cNvSpPr txBox="1"/>
          <p:nvPr/>
        </p:nvSpPr>
        <p:spPr>
          <a:xfrm>
            <a:off x="1417066" y="4816231"/>
            <a:ext cx="21543518"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181884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3" name="Marcador de imagen 2"/>
          <p:cNvSpPr>
            <a:spLocks noGrp="1"/>
          </p:cNvSpPr>
          <p:nvPr>
            <p:ph type="pic" sz="quarter" idx="18"/>
          </p:nvPr>
        </p:nvSpPr>
        <p:spPr/>
      </p:sp>
      <p:grpSp>
        <p:nvGrpSpPr>
          <p:cNvPr id="14" name="Group 13">
            <a:extLst>
              <a:ext uri="{FF2B5EF4-FFF2-40B4-BE49-F238E27FC236}">
                <a16:creationId xmlns:a16="http://schemas.microsoft.com/office/drawing/2014/main" id="{3782B361-83A8-2C46-8F5B-FEE4B9B217FF}"/>
              </a:ext>
            </a:extLst>
          </p:cNvPr>
          <p:cNvGrpSpPr/>
          <p:nvPr/>
        </p:nvGrpSpPr>
        <p:grpSpPr>
          <a:xfrm>
            <a:off x="1590801" y="10023278"/>
            <a:ext cx="7150862" cy="1667636"/>
            <a:chOff x="5459987" y="2802290"/>
            <a:chExt cx="7150862" cy="1667636"/>
          </a:xfrm>
        </p:grpSpPr>
        <p:sp>
          <p:nvSpPr>
            <p:cNvPr id="15" name="TextBox 14">
              <a:extLst>
                <a:ext uri="{FF2B5EF4-FFF2-40B4-BE49-F238E27FC236}">
                  <a16:creationId xmlns:a16="http://schemas.microsoft.com/office/drawing/2014/main" id="{6079E89C-FFF4-AE41-8625-6434BF742479}"/>
                </a:ext>
              </a:extLst>
            </p:cNvPr>
            <p:cNvSpPr txBox="1"/>
            <p:nvPr/>
          </p:nvSpPr>
          <p:spPr>
            <a:xfrm>
              <a:off x="5459987" y="3325510"/>
              <a:ext cx="715086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6" name="Rectangle 15">
              <a:extLst>
                <a:ext uri="{FF2B5EF4-FFF2-40B4-BE49-F238E27FC236}">
                  <a16:creationId xmlns:a16="http://schemas.microsoft.com/office/drawing/2014/main" id="{FE00E676-26EF-5B4C-9B57-5C05232F5064}"/>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553CEC05-A899-F742-8CCF-5A8B9FA9C0CC}"/>
              </a:ext>
            </a:extLst>
          </p:cNvPr>
          <p:cNvGrpSpPr/>
          <p:nvPr/>
        </p:nvGrpSpPr>
        <p:grpSpPr>
          <a:xfrm>
            <a:off x="12563603" y="10023278"/>
            <a:ext cx="7150862" cy="1667636"/>
            <a:chOff x="5459987" y="2802290"/>
            <a:chExt cx="7150862" cy="1667636"/>
          </a:xfrm>
        </p:grpSpPr>
        <p:sp>
          <p:nvSpPr>
            <p:cNvPr id="25" name="TextBox 24">
              <a:extLst>
                <a:ext uri="{FF2B5EF4-FFF2-40B4-BE49-F238E27FC236}">
                  <a16:creationId xmlns:a16="http://schemas.microsoft.com/office/drawing/2014/main" id="{98E4E056-8284-2241-B19C-0025F856C897}"/>
                </a:ext>
              </a:extLst>
            </p:cNvPr>
            <p:cNvSpPr txBox="1"/>
            <p:nvPr/>
          </p:nvSpPr>
          <p:spPr>
            <a:xfrm>
              <a:off x="5459987" y="3325510"/>
              <a:ext cx="7150862"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Rectangle 25">
              <a:extLst>
                <a:ext uri="{FF2B5EF4-FFF2-40B4-BE49-F238E27FC236}">
                  <a16:creationId xmlns:a16="http://schemas.microsoft.com/office/drawing/2014/main" id="{8E282334-A541-D643-BDCB-142D66FDFA5F}"/>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080143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8966504"/>
            <a:ext cx="12794069" cy="2412391"/>
            <a:chOff x="1653450" y="4864253"/>
            <a:chExt cx="1279406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794069"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5</a:t>
            </a:r>
          </a:p>
        </p:txBody>
      </p:sp>
    </p:spTree>
    <p:extLst>
      <p:ext uri="{BB962C8B-B14F-4D97-AF65-F5344CB8AC3E}">
        <p14:creationId xmlns:p14="http://schemas.microsoft.com/office/powerpoint/2010/main" val="3183064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639" y="554928"/>
            <a:ext cx="8023608" cy="12606144"/>
          </a:xfrm>
          <a:prstGeom prst="rect">
            <a:avLst/>
          </a:prstGeom>
        </p:spPr>
      </p:pic>
      <p:grpSp>
        <p:nvGrpSpPr>
          <p:cNvPr id="2" name="Group 1">
            <a:extLst>
              <a:ext uri="{FF2B5EF4-FFF2-40B4-BE49-F238E27FC236}">
                <a16:creationId xmlns:a16="http://schemas.microsoft.com/office/drawing/2014/main" id="{FE86A3B4-5D70-3F44-BED3-8A43CF876304}"/>
              </a:ext>
            </a:extLst>
          </p:cNvPr>
          <p:cNvGrpSpPr/>
          <p:nvPr/>
        </p:nvGrpSpPr>
        <p:grpSpPr>
          <a:xfrm>
            <a:off x="1417066" y="9663428"/>
            <a:ext cx="13250830" cy="2920759"/>
            <a:chOff x="1901656" y="5870039"/>
            <a:chExt cx="13250830" cy="2920759"/>
          </a:xfrm>
        </p:grpSpPr>
        <p:grpSp>
          <p:nvGrpSpPr>
            <p:cNvPr id="17" name="Group 16">
              <a:extLst>
                <a:ext uri="{FF2B5EF4-FFF2-40B4-BE49-F238E27FC236}">
                  <a16:creationId xmlns:a16="http://schemas.microsoft.com/office/drawing/2014/main" id="{1C9CF135-D585-3442-8DC6-28DA86D7523A}"/>
                </a:ext>
              </a:extLst>
            </p:cNvPr>
            <p:cNvGrpSpPr/>
            <p:nvPr/>
          </p:nvGrpSpPr>
          <p:grpSpPr>
            <a:xfrm>
              <a:off x="1901656" y="6571729"/>
              <a:ext cx="5000486" cy="2219069"/>
              <a:chOff x="5459987" y="2802290"/>
              <a:chExt cx="5000486" cy="2219069"/>
            </a:xfrm>
          </p:grpSpPr>
          <p:sp>
            <p:nvSpPr>
              <p:cNvPr id="18" name="TextBox 17">
                <a:extLst>
                  <a:ext uri="{FF2B5EF4-FFF2-40B4-BE49-F238E27FC236}">
                    <a16:creationId xmlns:a16="http://schemas.microsoft.com/office/drawing/2014/main" id="{04A3D376-8BED-C14C-913C-2372342F65FA}"/>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Rectangle 18">
                <a:extLst>
                  <a:ext uri="{FF2B5EF4-FFF2-40B4-BE49-F238E27FC236}">
                    <a16:creationId xmlns:a16="http://schemas.microsoft.com/office/drawing/2014/main" id="{FC2F28E8-07CA-064A-B9AF-AAA08C9681FC}"/>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A657A6DD-10EF-9149-98C1-050E55FF1E34}"/>
                </a:ext>
              </a:extLst>
            </p:cNvPr>
            <p:cNvGrpSpPr/>
            <p:nvPr/>
          </p:nvGrpSpPr>
          <p:grpSpPr>
            <a:xfrm>
              <a:off x="9448402" y="6571729"/>
              <a:ext cx="5000486" cy="2219069"/>
              <a:chOff x="5459987" y="2802290"/>
              <a:chExt cx="5000486" cy="2219069"/>
            </a:xfrm>
          </p:grpSpPr>
          <p:sp>
            <p:nvSpPr>
              <p:cNvPr id="21" name="TextBox 20">
                <a:extLst>
                  <a:ext uri="{FF2B5EF4-FFF2-40B4-BE49-F238E27FC236}">
                    <a16:creationId xmlns:a16="http://schemas.microsoft.com/office/drawing/2014/main" id="{1B562E72-DE05-D541-8D0B-CFD12DD016D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80C1EFA4-5915-724C-83F2-36DB515DBE1E}"/>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cxnSp>
          <p:nvCxnSpPr>
            <p:cNvPr id="27" name="Straight Connector 26">
              <a:extLst>
                <a:ext uri="{FF2B5EF4-FFF2-40B4-BE49-F238E27FC236}">
                  <a16:creationId xmlns:a16="http://schemas.microsoft.com/office/drawing/2014/main" id="{820AE193-1E05-D949-A156-55BAC26EA40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ECAC6BB7-6068-AE48-9DEF-A715E558B38D}"/>
              </a:ext>
            </a:extLst>
          </p:cNvPr>
          <p:cNvGrpSpPr/>
          <p:nvPr/>
        </p:nvGrpSpPr>
        <p:grpSpPr>
          <a:xfrm>
            <a:off x="1380490" y="1131813"/>
            <a:ext cx="11896598" cy="1383468"/>
            <a:chOff x="7861505" y="1407238"/>
            <a:chExt cx="11896598" cy="1383468"/>
          </a:xfrm>
        </p:grpSpPr>
        <p:sp>
          <p:nvSpPr>
            <p:cNvPr id="30" name="TextBox 29">
              <a:extLst>
                <a:ext uri="{FF2B5EF4-FFF2-40B4-BE49-F238E27FC236}">
                  <a16:creationId xmlns:a16="http://schemas.microsoft.com/office/drawing/2014/main" id="{7E48651F-92CE-2C4C-AEA2-D00395682AC5}"/>
                </a:ext>
              </a:extLst>
            </p:cNvPr>
            <p:cNvSpPr txBox="1"/>
            <p:nvPr/>
          </p:nvSpPr>
          <p:spPr>
            <a:xfrm>
              <a:off x="7861505" y="1867376"/>
              <a:ext cx="1189659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31" name="TextBox 30">
              <a:extLst>
                <a:ext uri="{FF2B5EF4-FFF2-40B4-BE49-F238E27FC236}">
                  <a16:creationId xmlns:a16="http://schemas.microsoft.com/office/drawing/2014/main" id="{08414492-1811-3040-8C2D-614B440F460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3" name="Chart 32">
            <a:extLst>
              <a:ext uri="{FF2B5EF4-FFF2-40B4-BE49-F238E27FC236}">
                <a16:creationId xmlns:a16="http://schemas.microsoft.com/office/drawing/2014/main" id="{33E4BE11-0439-5B49-8A4A-05EB1E760F64}"/>
              </a:ext>
            </a:extLst>
          </p:cNvPr>
          <p:cNvGraphicFramePr/>
          <p:nvPr>
            <p:extLst>
              <p:ext uri="{D42A27DB-BD31-4B8C-83A1-F6EECF244321}">
                <p14:modId xmlns:p14="http://schemas.microsoft.com/office/powerpoint/2010/main" val="3167493990"/>
              </p:ext>
            </p:extLst>
          </p:nvPr>
        </p:nvGraphicFramePr>
        <p:xfrm>
          <a:off x="1456823" y="4368455"/>
          <a:ext cx="13211073" cy="3441799"/>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imagen 3"/>
          <p:cNvSpPr>
            <a:spLocks noGrp="1"/>
          </p:cNvSpPr>
          <p:nvPr>
            <p:ph type="pic" sz="quarter" idx="18"/>
          </p:nvPr>
        </p:nvSpPr>
        <p:spPr/>
      </p:sp>
    </p:spTree>
    <p:extLst>
      <p:ext uri="{BB962C8B-B14F-4D97-AF65-F5344CB8AC3E}">
        <p14:creationId xmlns:p14="http://schemas.microsoft.com/office/powerpoint/2010/main" val="637082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1104">
            <a:extLst>
              <a:ext uri="{FF2B5EF4-FFF2-40B4-BE49-F238E27FC236}">
                <a16:creationId xmlns:a16="http://schemas.microsoft.com/office/drawing/2014/main" id="{C1101047-58E5-544B-B6BB-255BCD23B774}"/>
              </a:ext>
            </a:extLst>
          </p:cNvPr>
          <p:cNvGrpSpPr>
            <a:grpSpLocks noChangeAspect="1"/>
          </p:cNvGrpSpPr>
          <p:nvPr/>
        </p:nvGrpSpPr>
        <p:grpSpPr>
          <a:xfrm>
            <a:off x="-4202698" y="1301090"/>
            <a:ext cx="12315319" cy="18244093"/>
            <a:chOff x="0" y="0"/>
            <a:chExt cx="6591305" cy="9765731"/>
          </a:xfrm>
        </p:grpSpPr>
        <p:grpSp>
          <p:nvGrpSpPr>
            <p:cNvPr id="26" name="Group 1102">
              <a:extLst>
                <a:ext uri="{FF2B5EF4-FFF2-40B4-BE49-F238E27FC236}">
                  <a16:creationId xmlns:a16="http://schemas.microsoft.com/office/drawing/2014/main" id="{CE1E3B4C-7723-2E49-9405-5B4216863ACC}"/>
                </a:ext>
              </a:extLst>
            </p:cNvPr>
            <p:cNvGrpSpPr/>
            <p:nvPr/>
          </p:nvGrpSpPr>
          <p:grpSpPr>
            <a:xfrm>
              <a:off x="0" y="0"/>
              <a:ext cx="6591305" cy="9765731"/>
              <a:chOff x="0" y="0"/>
              <a:chExt cx="6591304" cy="9765730"/>
            </a:xfrm>
          </p:grpSpPr>
          <p:pic>
            <p:nvPicPr>
              <p:cNvPr id="32" name="Mini-iPad-B&amp;W-Mockup.png">
                <a:extLst>
                  <a:ext uri="{FF2B5EF4-FFF2-40B4-BE49-F238E27FC236}">
                    <a16:creationId xmlns:a16="http://schemas.microsoft.com/office/drawing/2014/main" id="{64FDF854-2261-0446-9333-02EE219A2D5E}"/>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34" name="Shape 1101">
                <a:extLst>
                  <a:ext uri="{FF2B5EF4-FFF2-40B4-BE49-F238E27FC236}">
                    <a16:creationId xmlns:a16="http://schemas.microsoft.com/office/drawing/2014/main" id="{5458C253-FB02-F248-B3BF-D84818C99F1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8" name="placeholder.png">
              <a:extLst>
                <a:ext uri="{FF2B5EF4-FFF2-40B4-BE49-F238E27FC236}">
                  <a16:creationId xmlns:a16="http://schemas.microsoft.com/office/drawing/2014/main" id="{D66BEEBC-D74E-374A-B76B-326D5DF08E45}"/>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grpSp>
        <p:nvGrpSpPr>
          <p:cNvPr id="3" name="Group 2">
            <a:extLst>
              <a:ext uri="{FF2B5EF4-FFF2-40B4-BE49-F238E27FC236}">
                <a16:creationId xmlns:a16="http://schemas.microsoft.com/office/drawing/2014/main" id="{1B72A1A5-388E-0445-9910-C6784D1F14E9}"/>
              </a:ext>
            </a:extLst>
          </p:cNvPr>
          <p:cNvGrpSpPr/>
          <p:nvPr/>
        </p:nvGrpSpPr>
        <p:grpSpPr>
          <a:xfrm>
            <a:off x="10079408" y="1131813"/>
            <a:ext cx="13287406" cy="11452374"/>
            <a:chOff x="1380490" y="1131813"/>
            <a:chExt cx="13287406" cy="11452374"/>
          </a:xfrm>
        </p:grpSpPr>
        <p:grpSp>
          <p:nvGrpSpPr>
            <p:cNvPr id="2" name="Group 1">
              <a:extLst>
                <a:ext uri="{FF2B5EF4-FFF2-40B4-BE49-F238E27FC236}">
                  <a16:creationId xmlns:a16="http://schemas.microsoft.com/office/drawing/2014/main" id="{FE86A3B4-5D70-3F44-BED3-8A43CF876304}"/>
                </a:ext>
              </a:extLst>
            </p:cNvPr>
            <p:cNvGrpSpPr/>
            <p:nvPr/>
          </p:nvGrpSpPr>
          <p:grpSpPr>
            <a:xfrm>
              <a:off x="1417066" y="9663428"/>
              <a:ext cx="13250830" cy="2920759"/>
              <a:chOff x="1901656" y="5870039"/>
              <a:chExt cx="13250830" cy="2920759"/>
            </a:xfrm>
          </p:grpSpPr>
          <p:grpSp>
            <p:nvGrpSpPr>
              <p:cNvPr id="17" name="Group 16">
                <a:extLst>
                  <a:ext uri="{FF2B5EF4-FFF2-40B4-BE49-F238E27FC236}">
                    <a16:creationId xmlns:a16="http://schemas.microsoft.com/office/drawing/2014/main" id="{1C9CF135-D585-3442-8DC6-28DA86D7523A}"/>
                  </a:ext>
                </a:extLst>
              </p:cNvPr>
              <p:cNvGrpSpPr/>
              <p:nvPr/>
            </p:nvGrpSpPr>
            <p:grpSpPr>
              <a:xfrm>
                <a:off x="1901656" y="6571729"/>
                <a:ext cx="5000486" cy="2219069"/>
                <a:chOff x="5459987" y="2802290"/>
                <a:chExt cx="5000486" cy="2219069"/>
              </a:xfrm>
            </p:grpSpPr>
            <p:sp>
              <p:nvSpPr>
                <p:cNvPr id="18" name="TextBox 17">
                  <a:extLst>
                    <a:ext uri="{FF2B5EF4-FFF2-40B4-BE49-F238E27FC236}">
                      <a16:creationId xmlns:a16="http://schemas.microsoft.com/office/drawing/2014/main" id="{04A3D376-8BED-C14C-913C-2372342F65FA}"/>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9" name="Rectangle 18">
                  <a:extLst>
                    <a:ext uri="{FF2B5EF4-FFF2-40B4-BE49-F238E27FC236}">
                      <a16:creationId xmlns:a16="http://schemas.microsoft.com/office/drawing/2014/main" id="{FC2F28E8-07CA-064A-B9AF-AAA08C9681FC}"/>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A657A6DD-10EF-9149-98C1-050E55FF1E34}"/>
                  </a:ext>
                </a:extLst>
              </p:cNvPr>
              <p:cNvGrpSpPr/>
              <p:nvPr/>
            </p:nvGrpSpPr>
            <p:grpSpPr>
              <a:xfrm>
                <a:off x="9448402" y="6571729"/>
                <a:ext cx="5000486" cy="2219069"/>
                <a:chOff x="5459987" y="2802290"/>
                <a:chExt cx="5000486" cy="2219069"/>
              </a:xfrm>
            </p:grpSpPr>
            <p:sp>
              <p:nvSpPr>
                <p:cNvPr id="21" name="TextBox 20">
                  <a:extLst>
                    <a:ext uri="{FF2B5EF4-FFF2-40B4-BE49-F238E27FC236}">
                      <a16:creationId xmlns:a16="http://schemas.microsoft.com/office/drawing/2014/main" id="{1B562E72-DE05-D541-8D0B-CFD12DD016D6}"/>
                    </a:ext>
                  </a:extLst>
                </p:cNvPr>
                <p:cNvSpPr txBox="1"/>
                <p:nvPr/>
              </p:nvSpPr>
              <p:spPr>
                <a:xfrm>
                  <a:off x="5459987" y="3325510"/>
                  <a:ext cx="5000486"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2" name="Rectangle 21">
                  <a:extLst>
                    <a:ext uri="{FF2B5EF4-FFF2-40B4-BE49-F238E27FC236}">
                      <a16:creationId xmlns:a16="http://schemas.microsoft.com/office/drawing/2014/main" id="{80C1EFA4-5915-724C-83F2-36DB515DBE1E}"/>
                    </a:ext>
                  </a:extLst>
                </p:cNvPr>
                <p:cNvSpPr/>
                <p:nvPr/>
              </p:nvSpPr>
              <p:spPr>
                <a:xfrm>
                  <a:off x="5459987" y="2802290"/>
                  <a:ext cx="4811057"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cxnSp>
            <p:nvCxnSpPr>
              <p:cNvPr id="27" name="Straight Connector 26">
                <a:extLst>
                  <a:ext uri="{FF2B5EF4-FFF2-40B4-BE49-F238E27FC236}">
                    <a16:creationId xmlns:a16="http://schemas.microsoft.com/office/drawing/2014/main" id="{820AE193-1E05-D949-A156-55BAC26EA40F}"/>
                  </a:ext>
                </a:extLst>
              </p:cNvPr>
              <p:cNvCxnSpPr/>
              <p:nvPr/>
            </p:nvCxnSpPr>
            <p:spPr>
              <a:xfrm>
                <a:off x="1941413" y="5870039"/>
                <a:ext cx="13211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ECAC6BB7-6068-AE48-9DEF-A715E558B38D}"/>
                </a:ext>
              </a:extLst>
            </p:cNvPr>
            <p:cNvGrpSpPr/>
            <p:nvPr/>
          </p:nvGrpSpPr>
          <p:grpSpPr>
            <a:xfrm>
              <a:off x="1380490" y="1131813"/>
              <a:ext cx="11896598" cy="1383468"/>
              <a:chOff x="7861505" y="1407238"/>
              <a:chExt cx="11896598" cy="1383468"/>
            </a:xfrm>
          </p:grpSpPr>
          <p:sp>
            <p:nvSpPr>
              <p:cNvPr id="30" name="TextBox 29">
                <a:extLst>
                  <a:ext uri="{FF2B5EF4-FFF2-40B4-BE49-F238E27FC236}">
                    <a16:creationId xmlns:a16="http://schemas.microsoft.com/office/drawing/2014/main" id="{7E48651F-92CE-2C4C-AEA2-D00395682AC5}"/>
                  </a:ext>
                </a:extLst>
              </p:cNvPr>
              <p:cNvSpPr txBox="1"/>
              <p:nvPr/>
            </p:nvSpPr>
            <p:spPr>
              <a:xfrm>
                <a:off x="7861505" y="1867376"/>
                <a:ext cx="1189659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31" name="TextBox 30">
                <a:extLst>
                  <a:ext uri="{FF2B5EF4-FFF2-40B4-BE49-F238E27FC236}">
                    <a16:creationId xmlns:a16="http://schemas.microsoft.com/office/drawing/2014/main" id="{08414492-1811-3040-8C2D-614B440F460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3" name="Chart 32">
              <a:extLst>
                <a:ext uri="{FF2B5EF4-FFF2-40B4-BE49-F238E27FC236}">
                  <a16:creationId xmlns:a16="http://schemas.microsoft.com/office/drawing/2014/main" id="{33E4BE11-0439-5B49-8A4A-05EB1E760F64}"/>
                </a:ext>
              </a:extLst>
            </p:cNvPr>
            <p:cNvGraphicFramePr/>
            <p:nvPr>
              <p:extLst>
                <p:ext uri="{D42A27DB-BD31-4B8C-83A1-F6EECF244321}">
                  <p14:modId xmlns:p14="http://schemas.microsoft.com/office/powerpoint/2010/main" val="2377491983"/>
                </p:ext>
              </p:extLst>
            </p:nvPr>
          </p:nvGraphicFramePr>
          <p:xfrm>
            <a:off x="1456823" y="4368455"/>
            <a:ext cx="13211073" cy="3441799"/>
          </p:xfrm>
          <a:graphic>
            <a:graphicData uri="http://schemas.openxmlformats.org/drawingml/2006/chart">
              <c:chart xmlns:c="http://schemas.openxmlformats.org/drawingml/2006/chart" xmlns:r="http://schemas.openxmlformats.org/officeDocument/2006/relationships" r:id="rId4"/>
            </a:graphicData>
          </a:graphic>
        </p:graphicFrame>
      </p:grpSp>
      <p:sp>
        <p:nvSpPr>
          <p:cNvPr id="4" name="Marcador de imagen 3"/>
          <p:cNvSpPr>
            <a:spLocks noGrp="1"/>
          </p:cNvSpPr>
          <p:nvPr>
            <p:ph type="pic" sz="quarter" idx="18"/>
          </p:nvPr>
        </p:nvSpPr>
        <p:spPr/>
      </p:sp>
    </p:spTree>
    <p:extLst>
      <p:ext uri="{BB962C8B-B14F-4D97-AF65-F5344CB8AC3E}">
        <p14:creationId xmlns:p14="http://schemas.microsoft.com/office/powerpoint/2010/main" val="809922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E244D28-025B-5C41-8C60-E06CEEB3D147}"/>
              </a:ext>
            </a:extLst>
          </p:cNvPr>
          <p:cNvGrpSpPr/>
          <p:nvPr/>
        </p:nvGrpSpPr>
        <p:grpSpPr>
          <a:xfrm>
            <a:off x="2301422"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2301422" y="-1"/>
            <a:ext cx="22076227"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4559769" y="3517526"/>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2370125" y="1393371"/>
            <a:ext cx="18503426" cy="11786574"/>
          </a:xfrm>
          <a:prstGeom prst="rect">
            <a:avLst/>
          </a:prstGeom>
        </p:spPr>
      </p:pic>
      <p:sp>
        <p:nvSpPr>
          <p:cNvPr id="2" name="Marcador de imagen 1"/>
          <p:cNvSpPr>
            <a:spLocks noGrp="1"/>
          </p:cNvSpPr>
          <p:nvPr>
            <p:ph type="pic" sz="quarter" idx="18"/>
          </p:nvPr>
        </p:nvSpPr>
        <p:spPr/>
      </p:sp>
    </p:spTree>
    <p:extLst>
      <p:ext uri="{BB962C8B-B14F-4D97-AF65-F5344CB8AC3E}">
        <p14:creationId xmlns:p14="http://schemas.microsoft.com/office/powerpoint/2010/main" val="169838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8966504"/>
            <a:ext cx="12794069" cy="2412391"/>
            <a:chOff x="1653450" y="4864253"/>
            <a:chExt cx="1279406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794069"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0096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5593785" y="802825"/>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6</a:t>
            </a:r>
          </a:p>
        </p:txBody>
      </p:sp>
    </p:spTree>
    <p:extLst>
      <p:ext uri="{BB962C8B-B14F-4D97-AF65-F5344CB8AC3E}">
        <p14:creationId xmlns:p14="http://schemas.microsoft.com/office/powerpoint/2010/main" val="44494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CCFEF10D-8880-9F40-B171-1A12D4ADB779}"/>
              </a:ext>
            </a:extLst>
          </p:cNvPr>
          <p:cNvGrpSpPr/>
          <p:nvPr/>
        </p:nvGrpSpPr>
        <p:grpSpPr>
          <a:xfrm>
            <a:off x="3115238" y="4734642"/>
            <a:ext cx="10852856" cy="7095114"/>
            <a:chOff x="5157993" y="1665630"/>
            <a:chExt cx="2936367" cy="1919171"/>
          </a:xfrm>
          <a:solidFill>
            <a:srgbClr val="F2F2F2">
              <a:alpha val="50000"/>
            </a:srgbClr>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76837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F48A2ACB-6CC7-334C-8071-F3C0094E5A19}"/>
              </a:ext>
            </a:extLst>
          </p:cNvPr>
          <p:cNvGrpSpPr/>
          <p:nvPr/>
        </p:nvGrpSpPr>
        <p:grpSpPr>
          <a:xfrm>
            <a:off x="1085808" y="4618383"/>
            <a:ext cx="9971381" cy="7430952"/>
            <a:chOff x="10713215" y="2790634"/>
            <a:chExt cx="11601228" cy="8645559"/>
          </a:xfrm>
          <a:solidFill>
            <a:schemeClr val="bg1">
              <a:lumMod val="95000"/>
            </a:schemeClr>
          </a:solidFill>
        </p:grpSpPr>
        <p:sp>
          <p:nvSpPr>
            <p:cNvPr id="111" name="Freeform 80">
              <a:extLst>
                <a:ext uri="{FF2B5EF4-FFF2-40B4-BE49-F238E27FC236}">
                  <a16:creationId xmlns:a16="http://schemas.microsoft.com/office/drawing/2014/main" id="{C1799F5E-0B6C-704E-BF3C-22702ACB1F60}"/>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82">
              <a:extLst>
                <a:ext uri="{FF2B5EF4-FFF2-40B4-BE49-F238E27FC236}">
                  <a16:creationId xmlns:a16="http://schemas.microsoft.com/office/drawing/2014/main" id="{4E74F995-409B-DA4A-8CBF-E07523FE9C1D}"/>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83">
              <a:extLst>
                <a:ext uri="{FF2B5EF4-FFF2-40B4-BE49-F238E27FC236}">
                  <a16:creationId xmlns:a16="http://schemas.microsoft.com/office/drawing/2014/main" id="{85B3BBA7-0DEC-5A42-B79B-C1B48C02CCC2}"/>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84">
              <a:extLst>
                <a:ext uri="{FF2B5EF4-FFF2-40B4-BE49-F238E27FC236}">
                  <a16:creationId xmlns:a16="http://schemas.microsoft.com/office/drawing/2014/main" id="{2E22D040-90AB-2F4F-A8AC-3E12E0451E33}"/>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85">
              <a:extLst>
                <a:ext uri="{FF2B5EF4-FFF2-40B4-BE49-F238E27FC236}">
                  <a16:creationId xmlns:a16="http://schemas.microsoft.com/office/drawing/2014/main" id="{591700B4-95DF-A840-8801-DB766DB94028}"/>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6">
              <a:extLst>
                <a:ext uri="{FF2B5EF4-FFF2-40B4-BE49-F238E27FC236}">
                  <a16:creationId xmlns:a16="http://schemas.microsoft.com/office/drawing/2014/main" id="{8805C013-E972-4D4C-A8F4-6C7DB6A45582}"/>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87">
              <a:extLst>
                <a:ext uri="{FF2B5EF4-FFF2-40B4-BE49-F238E27FC236}">
                  <a16:creationId xmlns:a16="http://schemas.microsoft.com/office/drawing/2014/main" id="{D8B71BB1-4A2F-C24A-90F2-41D43A55B709}"/>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88">
              <a:extLst>
                <a:ext uri="{FF2B5EF4-FFF2-40B4-BE49-F238E27FC236}">
                  <a16:creationId xmlns:a16="http://schemas.microsoft.com/office/drawing/2014/main" id="{F9ECA15D-611F-CB47-9339-F223F8F287D4}"/>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89">
              <a:extLst>
                <a:ext uri="{FF2B5EF4-FFF2-40B4-BE49-F238E27FC236}">
                  <a16:creationId xmlns:a16="http://schemas.microsoft.com/office/drawing/2014/main" id="{9EAF480B-E25A-DF4C-874A-BFC7CB940910}"/>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90">
              <a:extLst>
                <a:ext uri="{FF2B5EF4-FFF2-40B4-BE49-F238E27FC236}">
                  <a16:creationId xmlns:a16="http://schemas.microsoft.com/office/drawing/2014/main" id="{6E3EEDBC-E148-C747-9855-62D8DEDAA3A7}"/>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91">
              <a:extLst>
                <a:ext uri="{FF2B5EF4-FFF2-40B4-BE49-F238E27FC236}">
                  <a16:creationId xmlns:a16="http://schemas.microsoft.com/office/drawing/2014/main" id="{11D2F65E-26A2-1941-BB02-F52983BF855F}"/>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92">
              <a:extLst>
                <a:ext uri="{FF2B5EF4-FFF2-40B4-BE49-F238E27FC236}">
                  <a16:creationId xmlns:a16="http://schemas.microsoft.com/office/drawing/2014/main" id="{60A2F740-6FE4-6148-A1A6-F9E4294D1EE0}"/>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93">
              <a:extLst>
                <a:ext uri="{FF2B5EF4-FFF2-40B4-BE49-F238E27FC236}">
                  <a16:creationId xmlns:a16="http://schemas.microsoft.com/office/drawing/2014/main" id="{B16C1349-B760-9E41-830B-E9808313BA91}"/>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7" name="Group 126">
              <a:extLst>
                <a:ext uri="{FF2B5EF4-FFF2-40B4-BE49-F238E27FC236}">
                  <a16:creationId xmlns:a16="http://schemas.microsoft.com/office/drawing/2014/main" id="{79900FD2-7E4F-CB4F-9D64-345C0695BF01}"/>
                </a:ext>
              </a:extLst>
            </p:cNvPr>
            <p:cNvGrpSpPr/>
            <p:nvPr/>
          </p:nvGrpSpPr>
          <p:grpSpPr>
            <a:xfrm>
              <a:off x="15608731" y="2790634"/>
              <a:ext cx="6705712" cy="4498587"/>
              <a:chOff x="12446782" y="2278607"/>
              <a:chExt cx="10282453" cy="6898076"/>
            </a:xfrm>
            <a:grpFill/>
          </p:grpSpPr>
          <p:sp>
            <p:nvSpPr>
              <p:cNvPr id="128" name="Freeform 79">
                <a:extLst>
                  <a:ext uri="{FF2B5EF4-FFF2-40B4-BE49-F238E27FC236}">
                    <a16:creationId xmlns:a16="http://schemas.microsoft.com/office/drawing/2014/main" id="{2803559D-CFB9-484F-B89F-A44F72F31CDE}"/>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81">
                <a:extLst>
                  <a:ext uri="{FF2B5EF4-FFF2-40B4-BE49-F238E27FC236}">
                    <a16:creationId xmlns:a16="http://schemas.microsoft.com/office/drawing/2014/main" id="{CD907EBE-B392-974B-9485-038EADFE98D7}"/>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94">
                <a:extLst>
                  <a:ext uri="{FF2B5EF4-FFF2-40B4-BE49-F238E27FC236}">
                    <a16:creationId xmlns:a16="http://schemas.microsoft.com/office/drawing/2014/main" id="{0B1DF3B7-EC67-A946-B87D-8EA6596BC2B2}"/>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68448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99829A4-3BA8-3B4E-8089-685FDE2538C2}"/>
              </a:ext>
            </a:extLst>
          </p:cNvPr>
          <p:cNvCxnSpPr>
            <a:cxnSpLocks/>
          </p:cNvCxnSpPr>
          <p:nvPr/>
        </p:nvCxnSpPr>
        <p:spPr>
          <a:xfrm>
            <a:off x="0" y="6857999"/>
            <a:ext cx="210039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29FF1725-C33B-8648-819C-2AB33686FBF2}"/>
              </a:ext>
            </a:extLst>
          </p:cNvPr>
          <p:cNvSpPr/>
          <p:nvPr/>
        </p:nvSpPr>
        <p:spPr>
          <a:xfrm>
            <a:off x="20280032" y="6134100"/>
            <a:ext cx="1447800" cy="1447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98E784F-13B0-6848-B5CE-80FFD3773CEA}"/>
              </a:ext>
            </a:extLst>
          </p:cNvPr>
          <p:cNvGrpSpPr/>
          <p:nvPr/>
        </p:nvGrpSpPr>
        <p:grpSpPr>
          <a:xfrm>
            <a:off x="1647726" y="9104630"/>
            <a:ext cx="4982018" cy="2219069"/>
            <a:chOff x="1338119" y="7976700"/>
            <a:chExt cx="4982018" cy="2219069"/>
          </a:xfrm>
        </p:grpSpPr>
        <p:sp>
          <p:nvSpPr>
            <p:cNvPr id="23" name="TextBox 22">
              <a:extLst>
                <a:ext uri="{FF2B5EF4-FFF2-40B4-BE49-F238E27FC236}">
                  <a16:creationId xmlns:a16="http://schemas.microsoft.com/office/drawing/2014/main" id="{3F42E5A3-7EC3-BE4F-8DA6-2D33461F2051}"/>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4" name="Rectangle 23">
              <a:extLst>
                <a:ext uri="{FF2B5EF4-FFF2-40B4-BE49-F238E27FC236}">
                  <a16:creationId xmlns:a16="http://schemas.microsoft.com/office/drawing/2014/main" id="{5C00BFF2-AD3E-B34C-9B35-73B3CD231F97}"/>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35" name="Oval 34">
            <a:extLst>
              <a:ext uri="{FF2B5EF4-FFF2-40B4-BE49-F238E27FC236}">
                <a16:creationId xmlns:a16="http://schemas.microsoft.com/office/drawing/2014/main" id="{434A7E0A-956F-4F4F-8C58-B5E1DB1D226D}"/>
              </a:ext>
            </a:extLst>
          </p:cNvPr>
          <p:cNvSpPr/>
          <p:nvPr/>
        </p:nvSpPr>
        <p:spPr>
          <a:xfrm>
            <a:off x="2616004"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A6ABAB5-9509-0942-A1E2-BC4C6183D70B}"/>
              </a:ext>
            </a:extLst>
          </p:cNvPr>
          <p:cNvSpPr txBox="1"/>
          <p:nvPr/>
        </p:nvSpPr>
        <p:spPr>
          <a:xfrm>
            <a:off x="2649818" y="6473279"/>
            <a:ext cx="2977834" cy="769441"/>
          </a:xfrm>
          <a:prstGeom prst="rect">
            <a:avLst/>
          </a:prstGeom>
          <a:noFill/>
        </p:spPr>
        <p:txBody>
          <a:bodyPr wrap="square" rtlCol="0">
            <a:spAutoFit/>
          </a:bodyPr>
          <a:lstStyle/>
          <a:p>
            <a:pPr algn="ctr"/>
            <a:r>
              <a:rPr lang="en-US" sz="4400" b="1" spc="600" dirty="0">
                <a:solidFill>
                  <a:schemeClr val="bg2"/>
                </a:solidFill>
                <a:latin typeface="Montserrat" charset="0"/>
                <a:ea typeface="Montserrat" charset="0"/>
                <a:cs typeface="Montserrat" charset="0"/>
              </a:rPr>
              <a:t>2017</a:t>
            </a:r>
          </a:p>
        </p:txBody>
      </p:sp>
      <p:grpSp>
        <p:nvGrpSpPr>
          <p:cNvPr id="21" name="Group 20">
            <a:extLst>
              <a:ext uri="{FF2B5EF4-FFF2-40B4-BE49-F238E27FC236}">
                <a16:creationId xmlns:a16="http://schemas.microsoft.com/office/drawing/2014/main" id="{C73C4DB0-5A6D-F642-AF32-9890130E6203}"/>
              </a:ext>
            </a:extLst>
          </p:cNvPr>
          <p:cNvGrpSpPr/>
          <p:nvPr/>
        </p:nvGrpSpPr>
        <p:grpSpPr>
          <a:xfrm>
            <a:off x="7506944" y="9104630"/>
            <a:ext cx="4982018" cy="2219069"/>
            <a:chOff x="1338119" y="7976700"/>
            <a:chExt cx="4982018" cy="2219069"/>
          </a:xfrm>
        </p:grpSpPr>
        <p:sp>
          <p:nvSpPr>
            <p:cNvPr id="28" name="TextBox 27">
              <a:extLst>
                <a:ext uri="{FF2B5EF4-FFF2-40B4-BE49-F238E27FC236}">
                  <a16:creationId xmlns:a16="http://schemas.microsoft.com/office/drawing/2014/main" id="{16A85304-4B94-9049-B3D4-F9DE26AE028F}"/>
                </a:ext>
              </a:extLst>
            </p:cNvPr>
            <p:cNvSpPr txBox="1"/>
            <p:nvPr/>
          </p:nvSpPr>
          <p:spPr>
            <a:xfrm>
              <a:off x="1338119" y="849992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21B013D9-5EF7-6C42-A2B8-7AF7C899ABBD}"/>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6" name="Oval 25">
            <a:extLst>
              <a:ext uri="{FF2B5EF4-FFF2-40B4-BE49-F238E27FC236}">
                <a16:creationId xmlns:a16="http://schemas.microsoft.com/office/drawing/2014/main" id="{5FB7386E-E352-294B-A5FB-3686A5AE6B4D}"/>
              </a:ext>
            </a:extLst>
          </p:cNvPr>
          <p:cNvSpPr/>
          <p:nvPr/>
        </p:nvSpPr>
        <p:spPr>
          <a:xfrm>
            <a:off x="8475222"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C5BAA65-6D51-5349-80E9-02462F142780}"/>
              </a:ext>
            </a:extLst>
          </p:cNvPr>
          <p:cNvSpPr txBox="1"/>
          <p:nvPr/>
        </p:nvSpPr>
        <p:spPr>
          <a:xfrm>
            <a:off x="8509036" y="6473279"/>
            <a:ext cx="2977834" cy="769441"/>
          </a:xfrm>
          <a:prstGeom prst="rect">
            <a:avLst/>
          </a:prstGeom>
          <a:noFill/>
        </p:spPr>
        <p:txBody>
          <a:bodyPr wrap="square" rtlCol="0">
            <a:spAutoFit/>
          </a:bodyPr>
          <a:lstStyle/>
          <a:p>
            <a:pPr algn="ctr"/>
            <a:r>
              <a:rPr lang="en-US" sz="4400" b="1" spc="600" dirty="0">
                <a:solidFill>
                  <a:schemeClr val="bg2"/>
                </a:solidFill>
                <a:latin typeface="Montserrat" charset="0"/>
                <a:ea typeface="Montserrat" charset="0"/>
                <a:cs typeface="Montserrat" charset="0"/>
              </a:rPr>
              <a:t>2018</a:t>
            </a:r>
          </a:p>
        </p:txBody>
      </p:sp>
      <p:sp>
        <p:nvSpPr>
          <p:cNvPr id="45" name="TextBox 44">
            <a:extLst>
              <a:ext uri="{FF2B5EF4-FFF2-40B4-BE49-F238E27FC236}">
                <a16:creationId xmlns:a16="http://schemas.microsoft.com/office/drawing/2014/main" id="{BBDF526B-46E0-DA4F-B719-5DDBD7266106}"/>
              </a:ext>
            </a:extLst>
          </p:cNvPr>
          <p:cNvSpPr txBox="1"/>
          <p:nvPr/>
        </p:nvSpPr>
        <p:spPr>
          <a:xfrm>
            <a:off x="13366162" y="9627850"/>
            <a:ext cx="4982018"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Rectangle 45">
            <a:extLst>
              <a:ext uri="{FF2B5EF4-FFF2-40B4-BE49-F238E27FC236}">
                <a16:creationId xmlns:a16="http://schemas.microsoft.com/office/drawing/2014/main" id="{F344875C-8C99-D448-AB95-2FD48ACDB51D}"/>
              </a:ext>
            </a:extLst>
          </p:cNvPr>
          <p:cNvSpPr/>
          <p:nvPr/>
        </p:nvSpPr>
        <p:spPr>
          <a:xfrm>
            <a:off x="13840457" y="910463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43" name="Oval 42">
            <a:extLst>
              <a:ext uri="{FF2B5EF4-FFF2-40B4-BE49-F238E27FC236}">
                <a16:creationId xmlns:a16="http://schemas.microsoft.com/office/drawing/2014/main" id="{EB46AD03-7D5E-4B43-B853-3B3F796F69A0}"/>
              </a:ext>
            </a:extLst>
          </p:cNvPr>
          <p:cNvSpPr/>
          <p:nvPr/>
        </p:nvSpPr>
        <p:spPr>
          <a:xfrm>
            <a:off x="14334440" y="5335269"/>
            <a:ext cx="3045462" cy="3045462"/>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4ECEFD7-7FEC-EB40-AC49-8E52DF90A7C9}"/>
              </a:ext>
            </a:extLst>
          </p:cNvPr>
          <p:cNvSpPr txBox="1"/>
          <p:nvPr/>
        </p:nvSpPr>
        <p:spPr>
          <a:xfrm>
            <a:off x="14368254" y="6473279"/>
            <a:ext cx="2977834" cy="769441"/>
          </a:xfrm>
          <a:prstGeom prst="rect">
            <a:avLst/>
          </a:prstGeom>
          <a:noFill/>
        </p:spPr>
        <p:txBody>
          <a:bodyPr wrap="square" rtlCol="0">
            <a:spAutoFit/>
          </a:bodyPr>
          <a:lstStyle/>
          <a:p>
            <a:pPr algn="ctr"/>
            <a:r>
              <a:rPr lang="en-US" sz="4400" b="1" spc="600" dirty="0">
                <a:solidFill>
                  <a:schemeClr val="bg2"/>
                </a:solidFill>
                <a:latin typeface="Montserrat" charset="0"/>
                <a:ea typeface="Montserrat" charset="0"/>
                <a:cs typeface="Montserrat" charset="0"/>
              </a:rPr>
              <a:t>2019</a:t>
            </a:r>
          </a:p>
        </p:txBody>
      </p:sp>
    </p:spTree>
    <p:extLst>
      <p:ext uri="{BB962C8B-B14F-4D97-AF65-F5344CB8AC3E}">
        <p14:creationId xmlns:p14="http://schemas.microsoft.com/office/powerpoint/2010/main" val="2636831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FRANCE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F23430CB-E29B-8048-B981-C237F53D1E6F}"/>
              </a:ext>
            </a:extLst>
          </p:cNvPr>
          <p:cNvGrpSpPr/>
          <p:nvPr/>
        </p:nvGrpSpPr>
        <p:grpSpPr>
          <a:xfrm>
            <a:off x="2522778" y="3513220"/>
            <a:ext cx="8858016" cy="8574115"/>
            <a:chOff x="10672937" y="2878775"/>
            <a:chExt cx="10083703" cy="9760520"/>
          </a:xfrm>
          <a:solidFill>
            <a:srgbClr val="F2F2F2"/>
          </a:solidFill>
        </p:grpSpPr>
        <p:sp>
          <p:nvSpPr>
            <p:cNvPr id="111" name="Freeform 71">
              <a:extLst>
                <a:ext uri="{FF2B5EF4-FFF2-40B4-BE49-F238E27FC236}">
                  <a16:creationId xmlns:a16="http://schemas.microsoft.com/office/drawing/2014/main" id="{B6B1B52A-44A4-3F4E-8C62-0217308AAE41}"/>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12" name="Freeform 484">
              <a:extLst>
                <a:ext uri="{FF2B5EF4-FFF2-40B4-BE49-F238E27FC236}">
                  <a16:creationId xmlns:a16="http://schemas.microsoft.com/office/drawing/2014/main" id="{F329CF1F-4ABB-E04B-AC74-202FFA116893}"/>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485">
              <a:extLst>
                <a:ext uri="{FF2B5EF4-FFF2-40B4-BE49-F238E27FC236}">
                  <a16:creationId xmlns:a16="http://schemas.microsoft.com/office/drawing/2014/main" id="{2A4BB7D9-71F2-3C46-BC57-F0BD0E3B6385}"/>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86">
              <a:extLst>
                <a:ext uri="{FF2B5EF4-FFF2-40B4-BE49-F238E27FC236}">
                  <a16:creationId xmlns:a16="http://schemas.microsoft.com/office/drawing/2014/main" id="{626D5483-41AA-7143-9855-17706C9667C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87">
              <a:extLst>
                <a:ext uri="{FF2B5EF4-FFF2-40B4-BE49-F238E27FC236}">
                  <a16:creationId xmlns:a16="http://schemas.microsoft.com/office/drawing/2014/main" id="{E80CD730-BF18-7943-8ACA-6291B27633AB}"/>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88">
              <a:extLst>
                <a:ext uri="{FF2B5EF4-FFF2-40B4-BE49-F238E27FC236}">
                  <a16:creationId xmlns:a16="http://schemas.microsoft.com/office/drawing/2014/main" id="{59945837-9F70-F644-918D-CE18E09CF29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89">
              <a:extLst>
                <a:ext uri="{FF2B5EF4-FFF2-40B4-BE49-F238E27FC236}">
                  <a16:creationId xmlns:a16="http://schemas.microsoft.com/office/drawing/2014/main" id="{F01E5A04-EEAB-AC40-A98A-370B27EDDFC3}"/>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0">
              <a:extLst>
                <a:ext uri="{FF2B5EF4-FFF2-40B4-BE49-F238E27FC236}">
                  <a16:creationId xmlns:a16="http://schemas.microsoft.com/office/drawing/2014/main" id="{FCBC197A-AE86-C04B-B330-DDA4909D2B91}"/>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491">
              <a:extLst>
                <a:ext uri="{FF2B5EF4-FFF2-40B4-BE49-F238E27FC236}">
                  <a16:creationId xmlns:a16="http://schemas.microsoft.com/office/drawing/2014/main" id="{42B7164A-F5D4-2C4B-B6E6-2C56947A2F85}"/>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492">
              <a:extLst>
                <a:ext uri="{FF2B5EF4-FFF2-40B4-BE49-F238E27FC236}">
                  <a16:creationId xmlns:a16="http://schemas.microsoft.com/office/drawing/2014/main" id="{242815FD-476B-074C-9BFA-6F46FA336816}"/>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493">
              <a:extLst>
                <a:ext uri="{FF2B5EF4-FFF2-40B4-BE49-F238E27FC236}">
                  <a16:creationId xmlns:a16="http://schemas.microsoft.com/office/drawing/2014/main" id="{624EDF73-598D-DB4B-821A-CB922C88EAB3}"/>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494">
              <a:extLst>
                <a:ext uri="{FF2B5EF4-FFF2-40B4-BE49-F238E27FC236}">
                  <a16:creationId xmlns:a16="http://schemas.microsoft.com/office/drawing/2014/main" id="{408FB14C-2567-A64A-A2D2-221DD10B1D0D}"/>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495">
              <a:extLst>
                <a:ext uri="{FF2B5EF4-FFF2-40B4-BE49-F238E27FC236}">
                  <a16:creationId xmlns:a16="http://schemas.microsoft.com/office/drawing/2014/main" id="{8CA31CCB-9449-0D47-9257-C5590AE3071F}"/>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496">
              <a:extLst>
                <a:ext uri="{FF2B5EF4-FFF2-40B4-BE49-F238E27FC236}">
                  <a16:creationId xmlns:a16="http://schemas.microsoft.com/office/drawing/2014/main" id="{CBEBEBAF-CF74-A34B-AF92-843A73E2360C}"/>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8" name="Freeform 497">
              <a:extLst>
                <a:ext uri="{FF2B5EF4-FFF2-40B4-BE49-F238E27FC236}">
                  <a16:creationId xmlns:a16="http://schemas.microsoft.com/office/drawing/2014/main" id="{ACB1BAB5-A1AA-C641-9114-EB21E9EB0BAC}"/>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1" name="Freeform 498">
              <a:extLst>
                <a:ext uri="{FF2B5EF4-FFF2-40B4-BE49-F238E27FC236}">
                  <a16:creationId xmlns:a16="http://schemas.microsoft.com/office/drawing/2014/main" id="{8FEA3791-E76E-7543-A422-4CB157A6FE7A}"/>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2" name="Freeform 499">
              <a:extLst>
                <a:ext uri="{FF2B5EF4-FFF2-40B4-BE49-F238E27FC236}">
                  <a16:creationId xmlns:a16="http://schemas.microsoft.com/office/drawing/2014/main" id="{4E9646BC-3A8F-DA45-A6E8-F2D0F6A21049}"/>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3" name="Freeform 500">
              <a:extLst>
                <a:ext uri="{FF2B5EF4-FFF2-40B4-BE49-F238E27FC236}">
                  <a16:creationId xmlns:a16="http://schemas.microsoft.com/office/drawing/2014/main" id="{4180ADC1-2483-8045-950B-FDFFA2325E36}"/>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7" name="Freeform 501">
              <a:extLst>
                <a:ext uri="{FF2B5EF4-FFF2-40B4-BE49-F238E27FC236}">
                  <a16:creationId xmlns:a16="http://schemas.microsoft.com/office/drawing/2014/main" id="{9FDE5195-1DBB-F84E-9DEB-6EAAAD6D8F8A}"/>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502">
              <a:extLst>
                <a:ext uri="{FF2B5EF4-FFF2-40B4-BE49-F238E27FC236}">
                  <a16:creationId xmlns:a16="http://schemas.microsoft.com/office/drawing/2014/main" id="{CE5E25B5-5015-8141-9403-E9119FF42EAD}"/>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9" name="Freeform 503">
              <a:extLst>
                <a:ext uri="{FF2B5EF4-FFF2-40B4-BE49-F238E27FC236}">
                  <a16:creationId xmlns:a16="http://schemas.microsoft.com/office/drawing/2014/main" id="{B97B2455-DFD1-EB4A-841A-BB697808EF06}"/>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0" name="Freeform 504">
              <a:extLst>
                <a:ext uri="{FF2B5EF4-FFF2-40B4-BE49-F238E27FC236}">
                  <a16:creationId xmlns:a16="http://schemas.microsoft.com/office/drawing/2014/main" id="{00FEFA26-F5A2-2140-9A64-5F994975A97A}"/>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1" name="Freeform 505">
              <a:extLst>
                <a:ext uri="{FF2B5EF4-FFF2-40B4-BE49-F238E27FC236}">
                  <a16:creationId xmlns:a16="http://schemas.microsoft.com/office/drawing/2014/main" id="{E35B2694-4C52-1D4C-8087-F531D553ED69}"/>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2" name="Freeform 506">
              <a:extLst>
                <a:ext uri="{FF2B5EF4-FFF2-40B4-BE49-F238E27FC236}">
                  <a16:creationId xmlns:a16="http://schemas.microsoft.com/office/drawing/2014/main" id="{2507BEF7-773D-9346-8C67-2EABEB251C18}"/>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01619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SWITZERLAD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378D3A38-0448-9D4D-8A74-9B8F68CFF93C}"/>
              </a:ext>
            </a:extLst>
          </p:cNvPr>
          <p:cNvGrpSpPr/>
          <p:nvPr/>
        </p:nvGrpSpPr>
        <p:grpSpPr>
          <a:xfrm>
            <a:off x="2291554" y="4555286"/>
            <a:ext cx="9897271" cy="6372020"/>
            <a:chOff x="1289912" y="4078363"/>
            <a:chExt cx="10444353" cy="6724240"/>
          </a:xfrm>
          <a:solidFill>
            <a:srgbClr val="F2F2F2"/>
          </a:solidFill>
        </p:grpSpPr>
        <p:sp>
          <p:nvSpPr>
            <p:cNvPr id="111" name="Freeform 119">
              <a:extLst>
                <a:ext uri="{FF2B5EF4-FFF2-40B4-BE49-F238E27FC236}">
                  <a16:creationId xmlns:a16="http://schemas.microsoft.com/office/drawing/2014/main" id="{97DD4F96-768C-414A-8E73-497C4B93A374}"/>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120">
              <a:extLst>
                <a:ext uri="{FF2B5EF4-FFF2-40B4-BE49-F238E27FC236}">
                  <a16:creationId xmlns:a16="http://schemas.microsoft.com/office/drawing/2014/main" id="{0DE5661F-F485-0745-A2BB-86EC1667B309}"/>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21">
              <a:extLst>
                <a:ext uri="{FF2B5EF4-FFF2-40B4-BE49-F238E27FC236}">
                  <a16:creationId xmlns:a16="http://schemas.microsoft.com/office/drawing/2014/main" id="{869949CC-54DD-AF40-B9AE-29F534CE8681}"/>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22">
              <a:extLst>
                <a:ext uri="{FF2B5EF4-FFF2-40B4-BE49-F238E27FC236}">
                  <a16:creationId xmlns:a16="http://schemas.microsoft.com/office/drawing/2014/main" id="{716FCA32-4554-B247-8A6F-14A77213D753}"/>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23">
              <a:extLst>
                <a:ext uri="{FF2B5EF4-FFF2-40B4-BE49-F238E27FC236}">
                  <a16:creationId xmlns:a16="http://schemas.microsoft.com/office/drawing/2014/main" id="{7FC067FA-D4C3-7244-A8FB-1C2E878C4D58}"/>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124">
              <a:extLst>
                <a:ext uri="{FF2B5EF4-FFF2-40B4-BE49-F238E27FC236}">
                  <a16:creationId xmlns:a16="http://schemas.microsoft.com/office/drawing/2014/main" id="{6802983D-921F-ED44-B9EF-7C99C552404A}"/>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25">
              <a:extLst>
                <a:ext uri="{FF2B5EF4-FFF2-40B4-BE49-F238E27FC236}">
                  <a16:creationId xmlns:a16="http://schemas.microsoft.com/office/drawing/2014/main" id="{93B59B1A-8C05-C54F-8AA4-0F04913FC0A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26">
              <a:extLst>
                <a:ext uri="{FF2B5EF4-FFF2-40B4-BE49-F238E27FC236}">
                  <a16:creationId xmlns:a16="http://schemas.microsoft.com/office/drawing/2014/main" id="{AB63F294-568D-4A4C-887A-811C8E21A693}"/>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27">
              <a:extLst>
                <a:ext uri="{FF2B5EF4-FFF2-40B4-BE49-F238E27FC236}">
                  <a16:creationId xmlns:a16="http://schemas.microsoft.com/office/drawing/2014/main" id="{D442A7A5-F52B-9E47-8FF8-A0128288B5FF}"/>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28">
              <a:extLst>
                <a:ext uri="{FF2B5EF4-FFF2-40B4-BE49-F238E27FC236}">
                  <a16:creationId xmlns:a16="http://schemas.microsoft.com/office/drawing/2014/main" id="{91151E16-8D0B-5E42-8BF3-E791F5844D34}"/>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9">
              <a:extLst>
                <a:ext uri="{FF2B5EF4-FFF2-40B4-BE49-F238E27FC236}">
                  <a16:creationId xmlns:a16="http://schemas.microsoft.com/office/drawing/2014/main" id="{85BB617B-7E00-A740-AB30-01FEB3493A24}"/>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30">
              <a:extLst>
                <a:ext uri="{FF2B5EF4-FFF2-40B4-BE49-F238E27FC236}">
                  <a16:creationId xmlns:a16="http://schemas.microsoft.com/office/drawing/2014/main" id="{0D623A3B-E3B7-5040-85B9-E9AD493C5C7D}"/>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131">
              <a:extLst>
                <a:ext uri="{FF2B5EF4-FFF2-40B4-BE49-F238E27FC236}">
                  <a16:creationId xmlns:a16="http://schemas.microsoft.com/office/drawing/2014/main" id="{450D0E6E-7C1A-5647-93F4-3801B290F333}"/>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32">
              <a:extLst>
                <a:ext uri="{FF2B5EF4-FFF2-40B4-BE49-F238E27FC236}">
                  <a16:creationId xmlns:a16="http://schemas.microsoft.com/office/drawing/2014/main" id="{34B7D46A-6A59-434B-A7D0-3769A7FF1E5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33">
              <a:extLst>
                <a:ext uri="{FF2B5EF4-FFF2-40B4-BE49-F238E27FC236}">
                  <a16:creationId xmlns:a16="http://schemas.microsoft.com/office/drawing/2014/main" id="{6194DC92-6821-434E-BAA3-ED41D778CDB3}"/>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4">
              <a:extLst>
                <a:ext uri="{FF2B5EF4-FFF2-40B4-BE49-F238E27FC236}">
                  <a16:creationId xmlns:a16="http://schemas.microsoft.com/office/drawing/2014/main" id="{A8C88392-A3C8-4744-84B0-5BCADAEA3C38}"/>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5">
              <a:extLst>
                <a:ext uri="{FF2B5EF4-FFF2-40B4-BE49-F238E27FC236}">
                  <a16:creationId xmlns:a16="http://schemas.microsoft.com/office/drawing/2014/main" id="{85244A00-1850-EB4D-975C-1FF1B5AAB8BF}"/>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36">
              <a:extLst>
                <a:ext uri="{FF2B5EF4-FFF2-40B4-BE49-F238E27FC236}">
                  <a16:creationId xmlns:a16="http://schemas.microsoft.com/office/drawing/2014/main" id="{33683E5E-187B-174F-AFAF-EC55ED41B420}"/>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37">
              <a:extLst>
                <a:ext uri="{FF2B5EF4-FFF2-40B4-BE49-F238E27FC236}">
                  <a16:creationId xmlns:a16="http://schemas.microsoft.com/office/drawing/2014/main" id="{24FA8B08-66C1-4049-9CB1-234CE7B3C373}"/>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138">
              <a:extLst>
                <a:ext uri="{FF2B5EF4-FFF2-40B4-BE49-F238E27FC236}">
                  <a16:creationId xmlns:a16="http://schemas.microsoft.com/office/drawing/2014/main" id="{65BD78B7-62F8-484B-8208-13D694CA8B66}"/>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39">
              <a:extLst>
                <a:ext uri="{FF2B5EF4-FFF2-40B4-BE49-F238E27FC236}">
                  <a16:creationId xmlns:a16="http://schemas.microsoft.com/office/drawing/2014/main" id="{E8DE7639-C14C-5143-ABFB-B8E7DEA507E0}"/>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40">
              <a:extLst>
                <a:ext uri="{FF2B5EF4-FFF2-40B4-BE49-F238E27FC236}">
                  <a16:creationId xmlns:a16="http://schemas.microsoft.com/office/drawing/2014/main" id="{006EE27C-61FA-494E-83DD-C893152D1B3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1" name="Freeform 141">
              <a:extLst>
                <a:ext uri="{FF2B5EF4-FFF2-40B4-BE49-F238E27FC236}">
                  <a16:creationId xmlns:a16="http://schemas.microsoft.com/office/drawing/2014/main" id="{7DC07455-DA94-1143-80E4-F30F03CCD01A}"/>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2" name="Freeform 142">
              <a:extLst>
                <a:ext uri="{FF2B5EF4-FFF2-40B4-BE49-F238E27FC236}">
                  <a16:creationId xmlns:a16="http://schemas.microsoft.com/office/drawing/2014/main" id="{1AC6253B-52E8-CB4E-9DC3-7D30400914A0}"/>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3" name="Freeform 143">
              <a:extLst>
                <a:ext uri="{FF2B5EF4-FFF2-40B4-BE49-F238E27FC236}">
                  <a16:creationId xmlns:a16="http://schemas.microsoft.com/office/drawing/2014/main" id="{9E26071A-852A-AC4F-B963-F0C04A2D1BE3}"/>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4">
              <a:extLst>
                <a:ext uri="{FF2B5EF4-FFF2-40B4-BE49-F238E27FC236}">
                  <a16:creationId xmlns:a16="http://schemas.microsoft.com/office/drawing/2014/main" id="{4155CDF9-C3ED-D940-878F-28741A915451}"/>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5">
              <a:extLst>
                <a:ext uri="{FF2B5EF4-FFF2-40B4-BE49-F238E27FC236}">
                  <a16:creationId xmlns:a16="http://schemas.microsoft.com/office/drawing/2014/main" id="{C511DD75-26A4-F740-9D7D-702C6F92C954}"/>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6">
              <a:extLst>
                <a:ext uri="{FF2B5EF4-FFF2-40B4-BE49-F238E27FC236}">
                  <a16:creationId xmlns:a16="http://schemas.microsoft.com/office/drawing/2014/main" id="{14EB457E-FA3D-174E-B414-B89F9E2155FA}"/>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7">
              <a:extLst>
                <a:ext uri="{FF2B5EF4-FFF2-40B4-BE49-F238E27FC236}">
                  <a16:creationId xmlns:a16="http://schemas.microsoft.com/office/drawing/2014/main" id="{D97AA66F-33DA-C049-BAB5-0B771D346E01}"/>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74176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JAPAN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29942EFF-F62C-0C43-BBDD-BE1E65B161E5}"/>
              </a:ext>
            </a:extLst>
          </p:cNvPr>
          <p:cNvGrpSpPr/>
          <p:nvPr/>
        </p:nvGrpSpPr>
        <p:grpSpPr>
          <a:xfrm>
            <a:off x="3232444" y="3591615"/>
            <a:ext cx="7684925" cy="8723531"/>
            <a:chOff x="2239069" y="2908351"/>
            <a:chExt cx="8462739" cy="9606465"/>
          </a:xfrm>
          <a:solidFill>
            <a:srgbClr val="F2F2F2"/>
          </a:solidFill>
        </p:grpSpPr>
        <p:sp>
          <p:nvSpPr>
            <p:cNvPr id="111" name="Freeform 131">
              <a:extLst>
                <a:ext uri="{FF2B5EF4-FFF2-40B4-BE49-F238E27FC236}">
                  <a16:creationId xmlns:a16="http://schemas.microsoft.com/office/drawing/2014/main" id="{170C7C02-81BF-DE4C-A280-B2DCC4D68BCF}"/>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32">
              <a:extLst>
                <a:ext uri="{FF2B5EF4-FFF2-40B4-BE49-F238E27FC236}">
                  <a16:creationId xmlns:a16="http://schemas.microsoft.com/office/drawing/2014/main" id="{FAE1D3A8-3A94-9E42-A132-D7D5439E2592}"/>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33">
              <a:extLst>
                <a:ext uri="{FF2B5EF4-FFF2-40B4-BE49-F238E27FC236}">
                  <a16:creationId xmlns:a16="http://schemas.microsoft.com/office/drawing/2014/main" id="{896391E9-69AE-7A49-AFD1-4E5DCDBE960D}"/>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34">
              <a:extLst>
                <a:ext uri="{FF2B5EF4-FFF2-40B4-BE49-F238E27FC236}">
                  <a16:creationId xmlns:a16="http://schemas.microsoft.com/office/drawing/2014/main" id="{4AA69DEC-6E40-CC40-9CAC-134145BEEBDB}"/>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35">
              <a:extLst>
                <a:ext uri="{FF2B5EF4-FFF2-40B4-BE49-F238E27FC236}">
                  <a16:creationId xmlns:a16="http://schemas.microsoft.com/office/drawing/2014/main" id="{CE7AA0E0-E9AD-0D42-9216-D073146FC25E}"/>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36">
              <a:extLst>
                <a:ext uri="{FF2B5EF4-FFF2-40B4-BE49-F238E27FC236}">
                  <a16:creationId xmlns:a16="http://schemas.microsoft.com/office/drawing/2014/main" id="{238C8CEB-E68B-844C-BEF7-FEA359A386C9}"/>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37">
              <a:extLst>
                <a:ext uri="{FF2B5EF4-FFF2-40B4-BE49-F238E27FC236}">
                  <a16:creationId xmlns:a16="http://schemas.microsoft.com/office/drawing/2014/main" id="{CFEF37B8-0629-AC47-A4D0-8E50261E33D5}"/>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38">
              <a:extLst>
                <a:ext uri="{FF2B5EF4-FFF2-40B4-BE49-F238E27FC236}">
                  <a16:creationId xmlns:a16="http://schemas.microsoft.com/office/drawing/2014/main" id="{2FCECBA7-B9D8-0B4D-A071-396409F24FF5}"/>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416994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val 108">
            <a:extLst>
              <a:ext uri="{FF2B5EF4-FFF2-40B4-BE49-F238E27FC236}">
                <a16:creationId xmlns:a16="http://schemas.microsoft.com/office/drawing/2014/main" id="{BE7F1FF0-755D-B247-9932-661B6D77F2EC}"/>
              </a:ext>
            </a:extLst>
          </p:cNvPr>
          <p:cNvSpPr/>
          <p:nvPr/>
        </p:nvSpPr>
        <p:spPr>
          <a:xfrm>
            <a:off x="16764614" y="4972935"/>
            <a:ext cx="1482472" cy="14824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8021E0E-D782-AA45-B896-FF77BEF5F8AB}"/>
              </a:ext>
            </a:extLst>
          </p:cNvPr>
          <p:cNvSpPr/>
          <p:nvPr/>
        </p:nvSpPr>
        <p:spPr>
          <a:xfrm>
            <a:off x="16764614" y="2817399"/>
            <a:ext cx="1482472" cy="1482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8464841" y="3014159"/>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8464841" y="5169727"/>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7163256" y="3268450"/>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ITALY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09">
            <a:extLst>
              <a:ext uri="{FF2B5EF4-FFF2-40B4-BE49-F238E27FC236}">
                <a16:creationId xmlns:a16="http://schemas.microsoft.com/office/drawing/2014/main" id="{255AA9BE-364B-A04F-822F-3EEF6FA961F5}"/>
              </a:ext>
            </a:extLst>
          </p:cNvPr>
          <p:cNvGrpSpPr/>
          <p:nvPr/>
        </p:nvGrpSpPr>
        <p:grpSpPr>
          <a:xfrm>
            <a:off x="3617480" y="3591615"/>
            <a:ext cx="7247175" cy="9144000"/>
            <a:chOff x="13051253" y="2529788"/>
            <a:chExt cx="9201937" cy="11610388"/>
          </a:xfrm>
          <a:solidFill>
            <a:srgbClr val="F2F2F2"/>
          </a:solidFill>
        </p:grpSpPr>
        <p:sp>
          <p:nvSpPr>
            <p:cNvPr id="111" name="Freeform 110">
              <a:extLst>
                <a:ext uri="{FF2B5EF4-FFF2-40B4-BE49-F238E27FC236}">
                  <a16:creationId xmlns:a16="http://schemas.microsoft.com/office/drawing/2014/main" id="{6D4A402A-64D0-EF46-8D50-2AAA0EE0D4D3}"/>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111">
              <a:extLst>
                <a:ext uri="{FF2B5EF4-FFF2-40B4-BE49-F238E27FC236}">
                  <a16:creationId xmlns:a16="http://schemas.microsoft.com/office/drawing/2014/main" id="{568F991E-B09D-E14A-BAB9-90E685D641E9}"/>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12">
              <a:extLst>
                <a:ext uri="{FF2B5EF4-FFF2-40B4-BE49-F238E27FC236}">
                  <a16:creationId xmlns:a16="http://schemas.microsoft.com/office/drawing/2014/main" id="{560FC550-150F-A547-9504-FA967E5B9D6F}"/>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86C260C3-7770-4646-90BB-EF5985EF1B20}"/>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14">
              <a:extLst>
                <a:ext uri="{FF2B5EF4-FFF2-40B4-BE49-F238E27FC236}">
                  <a16:creationId xmlns:a16="http://schemas.microsoft.com/office/drawing/2014/main" id="{C04C1F7C-6297-7041-98E6-CE7295252A41}"/>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15">
              <a:extLst>
                <a:ext uri="{FF2B5EF4-FFF2-40B4-BE49-F238E27FC236}">
                  <a16:creationId xmlns:a16="http://schemas.microsoft.com/office/drawing/2014/main" id="{CCE3E49F-AFA5-234A-BFE3-9A741E372BF0}"/>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16">
              <a:extLst>
                <a:ext uri="{FF2B5EF4-FFF2-40B4-BE49-F238E27FC236}">
                  <a16:creationId xmlns:a16="http://schemas.microsoft.com/office/drawing/2014/main" id="{5E53E33E-3C6F-4C42-AB8B-131333038D63}"/>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17">
              <a:extLst>
                <a:ext uri="{FF2B5EF4-FFF2-40B4-BE49-F238E27FC236}">
                  <a16:creationId xmlns:a16="http://schemas.microsoft.com/office/drawing/2014/main" id="{497751E9-C1F1-FF49-9019-F671A0A4C4E4}"/>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18">
              <a:extLst>
                <a:ext uri="{FF2B5EF4-FFF2-40B4-BE49-F238E27FC236}">
                  <a16:creationId xmlns:a16="http://schemas.microsoft.com/office/drawing/2014/main" id="{120B519B-8B09-5148-BC63-AD262451C08B}"/>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9">
              <a:extLst>
                <a:ext uri="{FF2B5EF4-FFF2-40B4-BE49-F238E27FC236}">
                  <a16:creationId xmlns:a16="http://schemas.microsoft.com/office/drawing/2014/main" id="{C120B80F-35BB-4E42-A5E5-9EF3300B410C}"/>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0">
              <a:extLst>
                <a:ext uri="{FF2B5EF4-FFF2-40B4-BE49-F238E27FC236}">
                  <a16:creationId xmlns:a16="http://schemas.microsoft.com/office/drawing/2014/main" id="{102803FA-EA3B-4746-BE3A-70E53BA05443}"/>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24">
              <a:extLst>
                <a:ext uri="{FF2B5EF4-FFF2-40B4-BE49-F238E27FC236}">
                  <a16:creationId xmlns:a16="http://schemas.microsoft.com/office/drawing/2014/main" id="{2B8D5A1F-C3BC-7E45-B58A-19B941B2FB8D}"/>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25">
              <a:extLst>
                <a:ext uri="{FF2B5EF4-FFF2-40B4-BE49-F238E27FC236}">
                  <a16:creationId xmlns:a16="http://schemas.microsoft.com/office/drawing/2014/main" id="{CBB5D833-7DF3-0545-BC16-A3C76530481B}"/>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26">
              <a:extLst>
                <a:ext uri="{FF2B5EF4-FFF2-40B4-BE49-F238E27FC236}">
                  <a16:creationId xmlns:a16="http://schemas.microsoft.com/office/drawing/2014/main" id="{72BC03B2-FA8D-8E49-A79C-71B514199A4E}"/>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27">
              <a:extLst>
                <a:ext uri="{FF2B5EF4-FFF2-40B4-BE49-F238E27FC236}">
                  <a16:creationId xmlns:a16="http://schemas.microsoft.com/office/drawing/2014/main" id="{4CF158D5-80F6-5449-A90D-AAAB3BE09066}"/>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0">
              <a:extLst>
                <a:ext uri="{FF2B5EF4-FFF2-40B4-BE49-F238E27FC236}">
                  <a16:creationId xmlns:a16="http://schemas.microsoft.com/office/drawing/2014/main" id="{EB79C18A-E9DB-F140-B740-6D4AA88B3D29}"/>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1">
              <a:extLst>
                <a:ext uri="{FF2B5EF4-FFF2-40B4-BE49-F238E27FC236}">
                  <a16:creationId xmlns:a16="http://schemas.microsoft.com/office/drawing/2014/main" id="{D501246B-8BA7-344F-A896-187BF2737ABF}"/>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32">
              <a:extLst>
                <a:ext uri="{FF2B5EF4-FFF2-40B4-BE49-F238E27FC236}">
                  <a16:creationId xmlns:a16="http://schemas.microsoft.com/office/drawing/2014/main" id="{560CE196-B867-D143-8A1A-A6AE9204366C}"/>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36">
              <a:extLst>
                <a:ext uri="{FF2B5EF4-FFF2-40B4-BE49-F238E27FC236}">
                  <a16:creationId xmlns:a16="http://schemas.microsoft.com/office/drawing/2014/main" id="{178AD3AB-08B3-1B46-9014-03A88D0B343D}"/>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37">
              <a:extLst>
                <a:ext uri="{FF2B5EF4-FFF2-40B4-BE49-F238E27FC236}">
                  <a16:creationId xmlns:a16="http://schemas.microsoft.com/office/drawing/2014/main" id="{56F4723C-551D-654B-9503-7A86FC840B05}"/>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38">
              <a:extLst>
                <a:ext uri="{FF2B5EF4-FFF2-40B4-BE49-F238E27FC236}">
                  <a16:creationId xmlns:a16="http://schemas.microsoft.com/office/drawing/2014/main" id="{0CEEDC3A-349F-E644-9F62-F5F1BA2C9BB7}"/>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39">
              <a:extLst>
                <a:ext uri="{FF2B5EF4-FFF2-40B4-BE49-F238E27FC236}">
                  <a16:creationId xmlns:a16="http://schemas.microsoft.com/office/drawing/2014/main" id="{EB8599D1-3474-9A4C-B62C-18741F30C13A}"/>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40">
              <a:extLst>
                <a:ext uri="{FF2B5EF4-FFF2-40B4-BE49-F238E27FC236}">
                  <a16:creationId xmlns:a16="http://schemas.microsoft.com/office/drawing/2014/main" id="{1AEF69E0-46B7-CC4E-9844-49FD2BA54929}"/>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41">
              <a:extLst>
                <a:ext uri="{FF2B5EF4-FFF2-40B4-BE49-F238E27FC236}">
                  <a16:creationId xmlns:a16="http://schemas.microsoft.com/office/drawing/2014/main" id="{D374FAF7-7C4E-6945-BA90-C5AB4DD6D6B3}"/>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42">
              <a:extLst>
                <a:ext uri="{FF2B5EF4-FFF2-40B4-BE49-F238E27FC236}">
                  <a16:creationId xmlns:a16="http://schemas.microsoft.com/office/drawing/2014/main" id="{6DA4A807-4262-254C-B82D-34B0A1737DF9}"/>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3">
              <a:extLst>
                <a:ext uri="{FF2B5EF4-FFF2-40B4-BE49-F238E27FC236}">
                  <a16:creationId xmlns:a16="http://schemas.microsoft.com/office/drawing/2014/main" id="{AD646473-1A14-8640-835B-536F0BF66DBA}"/>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4">
              <a:extLst>
                <a:ext uri="{FF2B5EF4-FFF2-40B4-BE49-F238E27FC236}">
                  <a16:creationId xmlns:a16="http://schemas.microsoft.com/office/drawing/2014/main" id="{30F11B3B-C701-A14D-B011-489887F8715E}"/>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5">
              <a:extLst>
                <a:ext uri="{FF2B5EF4-FFF2-40B4-BE49-F238E27FC236}">
                  <a16:creationId xmlns:a16="http://schemas.microsoft.com/office/drawing/2014/main" id="{D23BDEE4-65B6-1C48-8B74-8AE4AE8AD907}"/>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6">
              <a:extLst>
                <a:ext uri="{FF2B5EF4-FFF2-40B4-BE49-F238E27FC236}">
                  <a16:creationId xmlns:a16="http://schemas.microsoft.com/office/drawing/2014/main" id="{1C028AD5-E8C3-7F4A-AA9C-2DE8E0B2B3AD}"/>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47">
              <a:extLst>
                <a:ext uri="{FF2B5EF4-FFF2-40B4-BE49-F238E27FC236}">
                  <a16:creationId xmlns:a16="http://schemas.microsoft.com/office/drawing/2014/main" id="{D6FA74CA-DCA3-F440-AF84-F04D97C7E1B7}"/>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48">
              <a:extLst>
                <a:ext uri="{FF2B5EF4-FFF2-40B4-BE49-F238E27FC236}">
                  <a16:creationId xmlns:a16="http://schemas.microsoft.com/office/drawing/2014/main" id="{F9CD0505-886D-644C-BB55-F25F03723479}"/>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33">
              <a:extLst>
                <a:ext uri="{FF2B5EF4-FFF2-40B4-BE49-F238E27FC236}">
                  <a16:creationId xmlns:a16="http://schemas.microsoft.com/office/drawing/2014/main" id="{DF244353-56E3-FA4B-AE06-107D356BB14D}"/>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34">
              <a:extLst>
                <a:ext uri="{FF2B5EF4-FFF2-40B4-BE49-F238E27FC236}">
                  <a16:creationId xmlns:a16="http://schemas.microsoft.com/office/drawing/2014/main" id="{7BF082B4-33F9-A14B-B751-15514F594013}"/>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35">
              <a:extLst>
                <a:ext uri="{FF2B5EF4-FFF2-40B4-BE49-F238E27FC236}">
                  <a16:creationId xmlns:a16="http://schemas.microsoft.com/office/drawing/2014/main" id="{2F961004-51E8-E841-8A46-5C8C0C63D41E}"/>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36">
              <a:extLst>
                <a:ext uri="{FF2B5EF4-FFF2-40B4-BE49-F238E27FC236}">
                  <a16:creationId xmlns:a16="http://schemas.microsoft.com/office/drawing/2014/main" id="{ADC25B14-3733-A943-AD73-34F37B65AECC}"/>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37">
              <a:extLst>
                <a:ext uri="{FF2B5EF4-FFF2-40B4-BE49-F238E27FC236}">
                  <a16:creationId xmlns:a16="http://schemas.microsoft.com/office/drawing/2014/main" id="{463A41F1-1AAC-FD4E-A383-83186EE6013A}"/>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38">
              <a:extLst>
                <a:ext uri="{FF2B5EF4-FFF2-40B4-BE49-F238E27FC236}">
                  <a16:creationId xmlns:a16="http://schemas.microsoft.com/office/drawing/2014/main" id="{A0724F01-C6EF-6E44-8AB5-12C8EC750E9A}"/>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39">
              <a:extLst>
                <a:ext uri="{FF2B5EF4-FFF2-40B4-BE49-F238E27FC236}">
                  <a16:creationId xmlns:a16="http://schemas.microsoft.com/office/drawing/2014/main" id="{1944EB32-2C67-6349-BCDB-92042EA76AC4}"/>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40">
              <a:extLst>
                <a:ext uri="{FF2B5EF4-FFF2-40B4-BE49-F238E27FC236}">
                  <a16:creationId xmlns:a16="http://schemas.microsoft.com/office/drawing/2014/main" id="{BA7856C0-3BEC-7044-BD14-584B55995BDE}"/>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41">
              <a:extLst>
                <a:ext uri="{FF2B5EF4-FFF2-40B4-BE49-F238E27FC236}">
                  <a16:creationId xmlns:a16="http://schemas.microsoft.com/office/drawing/2014/main" id="{FDB96954-78B2-C547-AB40-61A71422835D}"/>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42">
              <a:extLst>
                <a:ext uri="{FF2B5EF4-FFF2-40B4-BE49-F238E27FC236}">
                  <a16:creationId xmlns:a16="http://schemas.microsoft.com/office/drawing/2014/main" id="{20AC3B11-83F5-6146-B305-4A2B7CF1EA72}"/>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43">
              <a:extLst>
                <a:ext uri="{FF2B5EF4-FFF2-40B4-BE49-F238E27FC236}">
                  <a16:creationId xmlns:a16="http://schemas.microsoft.com/office/drawing/2014/main" id="{C774520A-5984-2445-80BA-E54EAD5F3984}"/>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44">
              <a:extLst>
                <a:ext uri="{FF2B5EF4-FFF2-40B4-BE49-F238E27FC236}">
                  <a16:creationId xmlns:a16="http://schemas.microsoft.com/office/drawing/2014/main" id="{CA274A93-A30A-1D4D-B607-10726F8E1120}"/>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45">
              <a:extLst>
                <a:ext uri="{FF2B5EF4-FFF2-40B4-BE49-F238E27FC236}">
                  <a16:creationId xmlns:a16="http://schemas.microsoft.com/office/drawing/2014/main" id="{36F7AFB2-73B6-8541-B5AE-09FE8A34E563}"/>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46">
              <a:extLst>
                <a:ext uri="{FF2B5EF4-FFF2-40B4-BE49-F238E27FC236}">
                  <a16:creationId xmlns:a16="http://schemas.microsoft.com/office/drawing/2014/main" id="{D0FF323A-0BD4-2247-9013-465C2908D214}"/>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47">
              <a:extLst>
                <a:ext uri="{FF2B5EF4-FFF2-40B4-BE49-F238E27FC236}">
                  <a16:creationId xmlns:a16="http://schemas.microsoft.com/office/drawing/2014/main" id="{F225897A-E0A6-6949-BBE8-19E036F4AA57}"/>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48">
              <a:extLst>
                <a:ext uri="{FF2B5EF4-FFF2-40B4-BE49-F238E27FC236}">
                  <a16:creationId xmlns:a16="http://schemas.microsoft.com/office/drawing/2014/main" id="{F95863BF-D521-2840-B76D-965D4707D155}"/>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49">
              <a:extLst>
                <a:ext uri="{FF2B5EF4-FFF2-40B4-BE49-F238E27FC236}">
                  <a16:creationId xmlns:a16="http://schemas.microsoft.com/office/drawing/2014/main" id="{D1172C1F-5BA3-004C-816B-141AE5D5AFC4}"/>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50">
              <a:extLst>
                <a:ext uri="{FF2B5EF4-FFF2-40B4-BE49-F238E27FC236}">
                  <a16:creationId xmlns:a16="http://schemas.microsoft.com/office/drawing/2014/main" id="{27E7BC54-F73B-2A4C-8889-AC660A9C6AB0}"/>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51">
              <a:extLst>
                <a:ext uri="{FF2B5EF4-FFF2-40B4-BE49-F238E27FC236}">
                  <a16:creationId xmlns:a16="http://schemas.microsoft.com/office/drawing/2014/main" id="{5082807B-BBBF-8542-BF39-BC9B1A3EF720}"/>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52">
              <a:extLst>
                <a:ext uri="{FF2B5EF4-FFF2-40B4-BE49-F238E27FC236}">
                  <a16:creationId xmlns:a16="http://schemas.microsoft.com/office/drawing/2014/main" id="{4C5A7B70-24D6-144D-A4BA-DC258D8C9004}"/>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53">
              <a:extLst>
                <a:ext uri="{FF2B5EF4-FFF2-40B4-BE49-F238E27FC236}">
                  <a16:creationId xmlns:a16="http://schemas.microsoft.com/office/drawing/2014/main" id="{08BD00C6-DFE6-144D-85D4-CC0260AEC9F4}"/>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54">
              <a:extLst>
                <a:ext uri="{FF2B5EF4-FFF2-40B4-BE49-F238E27FC236}">
                  <a16:creationId xmlns:a16="http://schemas.microsoft.com/office/drawing/2014/main" id="{48DB40E1-68F4-084D-BDE6-7C5DBE22BFC0}"/>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55">
              <a:extLst>
                <a:ext uri="{FF2B5EF4-FFF2-40B4-BE49-F238E27FC236}">
                  <a16:creationId xmlns:a16="http://schemas.microsoft.com/office/drawing/2014/main" id="{2589378F-FC76-EB4D-BFF6-C759F819A5D1}"/>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56">
              <a:extLst>
                <a:ext uri="{FF2B5EF4-FFF2-40B4-BE49-F238E27FC236}">
                  <a16:creationId xmlns:a16="http://schemas.microsoft.com/office/drawing/2014/main" id="{6FFFC570-9ED0-A24D-BD17-F03CDD3BE611}"/>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57">
              <a:extLst>
                <a:ext uri="{FF2B5EF4-FFF2-40B4-BE49-F238E27FC236}">
                  <a16:creationId xmlns:a16="http://schemas.microsoft.com/office/drawing/2014/main" id="{12203E4D-61EC-CC44-933C-07855D7175EC}"/>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58">
              <a:extLst>
                <a:ext uri="{FF2B5EF4-FFF2-40B4-BE49-F238E27FC236}">
                  <a16:creationId xmlns:a16="http://schemas.microsoft.com/office/drawing/2014/main" id="{8052E03C-5796-F743-8052-3A0F70E9124F}"/>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76" name="Freeform 59">
              <a:extLst>
                <a:ext uri="{FF2B5EF4-FFF2-40B4-BE49-F238E27FC236}">
                  <a16:creationId xmlns:a16="http://schemas.microsoft.com/office/drawing/2014/main" id="{49FE2829-A057-184B-BAE0-0605293E673A}"/>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60">
              <a:extLst>
                <a:ext uri="{FF2B5EF4-FFF2-40B4-BE49-F238E27FC236}">
                  <a16:creationId xmlns:a16="http://schemas.microsoft.com/office/drawing/2014/main" id="{E5BFDC89-0152-E149-BE9E-D4C42BAA9C70}"/>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61">
              <a:extLst>
                <a:ext uri="{FF2B5EF4-FFF2-40B4-BE49-F238E27FC236}">
                  <a16:creationId xmlns:a16="http://schemas.microsoft.com/office/drawing/2014/main" id="{A59C7BEB-2ECC-8F44-BB0A-DED311433B29}"/>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62">
              <a:extLst>
                <a:ext uri="{FF2B5EF4-FFF2-40B4-BE49-F238E27FC236}">
                  <a16:creationId xmlns:a16="http://schemas.microsoft.com/office/drawing/2014/main" id="{95C039E8-C931-2B4B-A493-7A2FD0B24C1E}"/>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63">
              <a:extLst>
                <a:ext uri="{FF2B5EF4-FFF2-40B4-BE49-F238E27FC236}">
                  <a16:creationId xmlns:a16="http://schemas.microsoft.com/office/drawing/2014/main" id="{D5DB88AB-C9AF-B34A-8B49-AB1DFF7D3254}"/>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81" name="Freeform 64">
              <a:extLst>
                <a:ext uri="{FF2B5EF4-FFF2-40B4-BE49-F238E27FC236}">
                  <a16:creationId xmlns:a16="http://schemas.microsoft.com/office/drawing/2014/main" id="{5AF63143-8535-0F4B-AAE2-9A91D11EE6C1}"/>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65">
              <a:extLst>
                <a:ext uri="{FF2B5EF4-FFF2-40B4-BE49-F238E27FC236}">
                  <a16:creationId xmlns:a16="http://schemas.microsoft.com/office/drawing/2014/main" id="{9EF54949-09A6-1241-9A2E-6B604A8079EB}"/>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66">
              <a:extLst>
                <a:ext uri="{FF2B5EF4-FFF2-40B4-BE49-F238E27FC236}">
                  <a16:creationId xmlns:a16="http://schemas.microsoft.com/office/drawing/2014/main" id="{FBC33D3A-F74A-7244-A2C8-AA24E577ADCD}"/>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67">
              <a:extLst>
                <a:ext uri="{FF2B5EF4-FFF2-40B4-BE49-F238E27FC236}">
                  <a16:creationId xmlns:a16="http://schemas.microsoft.com/office/drawing/2014/main" id="{BEF18DF0-453A-D144-9D2C-76D3DAA51F21}"/>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68">
              <a:extLst>
                <a:ext uri="{FF2B5EF4-FFF2-40B4-BE49-F238E27FC236}">
                  <a16:creationId xmlns:a16="http://schemas.microsoft.com/office/drawing/2014/main" id="{90874B3C-C3AB-4C42-B939-A8556C204791}"/>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69">
              <a:extLst>
                <a:ext uri="{FF2B5EF4-FFF2-40B4-BE49-F238E27FC236}">
                  <a16:creationId xmlns:a16="http://schemas.microsoft.com/office/drawing/2014/main" id="{27D7D4A7-3A94-C141-8AAA-92E5B2BA7905}"/>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70">
              <a:extLst>
                <a:ext uri="{FF2B5EF4-FFF2-40B4-BE49-F238E27FC236}">
                  <a16:creationId xmlns:a16="http://schemas.microsoft.com/office/drawing/2014/main" id="{AC0F0276-4304-E24B-BA0F-7DF4777D9C8E}"/>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71">
              <a:extLst>
                <a:ext uri="{FF2B5EF4-FFF2-40B4-BE49-F238E27FC236}">
                  <a16:creationId xmlns:a16="http://schemas.microsoft.com/office/drawing/2014/main" id="{ABA962F3-54C9-A641-8030-86A57255C0A8}"/>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72">
              <a:extLst>
                <a:ext uri="{FF2B5EF4-FFF2-40B4-BE49-F238E27FC236}">
                  <a16:creationId xmlns:a16="http://schemas.microsoft.com/office/drawing/2014/main" id="{435A53B3-1123-9445-AACA-FD546B363C3A}"/>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73">
              <a:extLst>
                <a:ext uri="{FF2B5EF4-FFF2-40B4-BE49-F238E27FC236}">
                  <a16:creationId xmlns:a16="http://schemas.microsoft.com/office/drawing/2014/main" id="{41A0BB83-7DE8-6C46-B9F2-2071CC406562}"/>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74">
              <a:extLst>
                <a:ext uri="{FF2B5EF4-FFF2-40B4-BE49-F238E27FC236}">
                  <a16:creationId xmlns:a16="http://schemas.microsoft.com/office/drawing/2014/main" id="{1DFF3EE5-6E46-E741-A004-ED5547552F03}"/>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92" name="Freeform 75">
              <a:extLst>
                <a:ext uri="{FF2B5EF4-FFF2-40B4-BE49-F238E27FC236}">
                  <a16:creationId xmlns:a16="http://schemas.microsoft.com/office/drawing/2014/main" id="{4F065C71-5626-AF4B-81E3-9CF9618941FD}"/>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76">
              <a:extLst>
                <a:ext uri="{FF2B5EF4-FFF2-40B4-BE49-F238E27FC236}">
                  <a16:creationId xmlns:a16="http://schemas.microsoft.com/office/drawing/2014/main" id="{F5ACF0AF-0047-DA47-A4A4-E79C7CBF213D}"/>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77">
              <a:extLst>
                <a:ext uri="{FF2B5EF4-FFF2-40B4-BE49-F238E27FC236}">
                  <a16:creationId xmlns:a16="http://schemas.microsoft.com/office/drawing/2014/main" id="{F7547AA3-9196-3A43-82DD-45702C88F058}"/>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78">
              <a:extLst>
                <a:ext uri="{FF2B5EF4-FFF2-40B4-BE49-F238E27FC236}">
                  <a16:creationId xmlns:a16="http://schemas.microsoft.com/office/drawing/2014/main" id="{0737F8FB-4532-4043-BFD7-A3EE9A74C540}"/>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79">
              <a:extLst>
                <a:ext uri="{FF2B5EF4-FFF2-40B4-BE49-F238E27FC236}">
                  <a16:creationId xmlns:a16="http://schemas.microsoft.com/office/drawing/2014/main" id="{0EA2EDF4-6F0C-CA49-989A-82C232310387}"/>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80">
              <a:extLst>
                <a:ext uri="{FF2B5EF4-FFF2-40B4-BE49-F238E27FC236}">
                  <a16:creationId xmlns:a16="http://schemas.microsoft.com/office/drawing/2014/main" id="{F1F8A44C-D26E-1746-943E-D536570B9292}"/>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81">
              <a:extLst>
                <a:ext uri="{FF2B5EF4-FFF2-40B4-BE49-F238E27FC236}">
                  <a16:creationId xmlns:a16="http://schemas.microsoft.com/office/drawing/2014/main" id="{BA76F738-E62A-D349-8EEC-2FFC53B07299}"/>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82">
              <a:extLst>
                <a:ext uri="{FF2B5EF4-FFF2-40B4-BE49-F238E27FC236}">
                  <a16:creationId xmlns:a16="http://schemas.microsoft.com/office/drawing/2014/main" id="{0FABAE2E-5404-AD48-9B36-4043D1AE0B83}"/>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83">
              <a:extLst>
                <a:ext uri="{FF2B5EF4-FFF2-40B4-BE49-F238E27FC236}">
                  <a16:creationId xmlns:a16="http://schemas.microsoft.com/office/drawing/2014/main" id="{56C2EB53-9FA1-E447-A73C-0578F8601C9A}"/>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84">
              <a:extLst>
                <a:ext uri="{FF2B5EF4-FFF2-40B4-BE49-F238E27FC236}">
                  <a16:creationId xmlns:a16="http://schemas.microsoft.com/office/drawing/2014/main" id="{146FA05F-8448-5644-B88F-17A5C76974B9}"/>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85">
              <a:extLst>
                <a:ext uri="{FF2B5EF4-FFF2-40B4-BE49-F238E27FC236}">
                  <a16:creationId xmlns:a16="http://schemas.microsoft.com/office/drawing/2014/main" id="{86306205-EECE-3441-9762-EB1D518BBD7F}"/>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86">
              <a:extLst>
                <a:ext uri="{FF2B5EF4-FFF2-40B4-BE49-F238E27FC236}">
                  <a16:creationId xmlns:a16="http://schemas.microsoft.com/office/drawing/2014/main" id="{51DB34BA-9CAC-144E-9876-DAD17FE38769}"/>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87">
              <a:extLst>
                <a:ext uri="{FF2B5EF4-FFF2-40B4-BE49-F238E27FC236}">
                  <a16:creationId xmlns:a16="http://schemas.microsoft.com/office/drawing/2014/main" id="{06EBE740-1C4E-9943-BB8F-E060DA6F05DD}"/>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88">
              <a:extLst>
                <a:ext uri="{FF2B5EF4-FFF2-40B4-BE49-F238E27FC236}">
                  <a16:creationId xmlns:a16="http://schemas.microsoft.com/office/drawing/2014/main" id="{C1149F2C-E0BF-6A41-AA4E-3EC76F566466}"/>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89">
              <a:extLst>
                <a:ext uri="{FF2B5EF4-FFF2-40B4-BE49-F238E27FC236}">
                  <a16:creationId xmlns:a16="http://schemas.microsoft.com/office/drawing/2014/main" id="{1E97B5AD-40A3-3041-86AC-E4556492E338}"/>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90">
              <a:extLst>
                <a:ext uri="{FF2B5EF4-FFF2-40B4-BE49-F238E27FC236}">
                  <a16:creationId xmlns:a16="http://schemas.microsoft.com/office/drawing/2014/main" id="{42A7C07B-AFFA-4E41-841C-67D59D827C27}"/>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91">
              <a:extLst>
                <a:ext uri="{FF2B5EF4-FFF2-40B4-BE49-F238E27FC236}">
                  <a16:creationId xmlns:a16="http://schemas.microsoft.com/office/drawing/2014/main" id="{323021A2-5326-6349-93EB-E5C1ADD52A03}"/>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92">
              <a:extLst>
                <a:ext uri="{FF2B5EF4-FFF2-40B4-BE49-F238E27FC236}">
                  <a16:creationId xmlns:a16="http://schemas.microsoft.com/office/drawing/2014/main" id="{94076AC6-0D12-F140-88B2-516C0C31DBC1}"/>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93">
              <a:extLst>
                <a:ext uri="{FF2B5EF4-FFF2-40B4-BE49-F238E27FC236}">
                  <a16:creationId xmlns:a16="http://schemas.microsoft.com/office/drawing/2014/main" id="{0F874972-AA2C-014E-9900-8D99934E402E}"/>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94">
              <a:extLst>
                <a:ext uri="{FF2B5EF4-FFF2-40B4-BE49-F238E27FC236}">
                  <a16:creationId xmlns:a16="http://schemas.microsoft.com/office/drawing/2014/main" id="{963C18AA-46A2-B449-8880-2F43D9FE3CB9}"/>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95">
              <a:extLst>
                <a:ext uri="{FF2B5EF4-FFF2-40B4-BE49-F238E27FC236}">
                  <a16:creationId xmlns:a16="http://schemas.microsoft.com/office/drawing/2014/main" id="{CEDFB1B7-C190-6346-A50E-C6E12AF73930}"/>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96">
              <a:extLst>
                <a:ext uri="{FF2B5EF4-FFF2-40B4-BE49-F238E27FC236}">
                  <a16:creationId xmlns:a16="http://schemas.microsoft.com/office/drawing/2014/main" id="{B71B84B4-F1FA-C440-9AAC-4A9D31B8E857}"/>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97">
              <a:extLst>
                <a:ext uri="{FF2B5EF4-FFF2-40B4-BE49-F238E27FC236}">
                  <a16:creationId xmlns:a16="http://schemas.microsoft.com/office/drawing/2014/main" id="{D60968EF-B99A-D642-A36C-D3CFC7B801B5}"/>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98">
              <a:extLst>
                <a:ext uri="{FF2B5EF4-FFF2-40B4-BE49-F238E27FC236}">
                  <a16:creationId xmlns:a16="http://schemas.microsoft.com/office/drawing/2014/main" id="{BACCDD93-4B00-2346-9D3B-1F07FBCF4733}"/>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99">
              <a:extLst>
                <a:ext uri="{FF2B5EF4-FFF2-40B4-BE49-F238E27FC236}">
                  <a16:creationId xmlns:a16="http://schemas.microsoft.com/office/drawing/2014/main" id="{52D7BF2B-DE20-4A4C-97A0-D1FFEF685606}"/>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00">
              <a:extLst>
                <a:ext uri="{FF2B5EF4-FFF2-40B4-BE49-F238E27FC236}">
                  <a16:creationId xmlns:a16="http://schemas.microsoft.com/office/drawing/2014/main" id="{DB613628-4BEA-0840-8F4F-438AFE122894}"/>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01">
              <a:extLst>
                <a:ext uri="{FF2B5EF4-FFF2-40B4-BE49-F238E27FC236}">
                  <a16:creationId xmlns:a16="http://schemas.microsoft.com/office/drawing/2014/main" id="{3B464809-59C0-404E-B408-BADA4C453DA9}"/>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02">
              <a:extLst>
                <a:ext uri="{FF2B5EF4-FFF2-40B4-BE49-F238E27FC236}">
                  <a16:creationId xmlns:a16="http://schemas.microsoft.com/office/drawing/2014/main" id="{0D1F6D67-AFE9-734E-AAED-D01B68E3379F}"/>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03">
              <a:extLst>
                <a:ext uri="{FF2B5EF4-FFF2-40B4-BE49-F238E27FC236}">
                  <a16:creationId xmlns:a16="http://schemas.microsoft.com/office/drawing/2014/main" id="{65789F2E-3F51-6545-A556-B8A39FEC24F8}"/>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04">
              <a:extLst>
                <a:ext uri="{FF2B5EF4-FFF2-40B4-BE49-F238E27FC236}">
                  <a16:creationId xmlns:a16="http://schemas.microsoft.com/office/drawing/2014/main" id="{833F3E5F-22A9-CB44-BB73-D793D6963EE2}"/>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05">
              <a:extLst>
                <a:ext uri="{FF2B5EF4-FFF2-40B4-BE49-F238E27FC236}">
                  <a16:creationId xmlns:a16="http://schemas.microsoft.com/office/drawing/2014/main" id="{1848EDD5-22D2-A04E-AA60-9C00DBDDB246}"/>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06">
              <a:extLst>
                <a:ext uri="{FF2B5EF4-FFF2-40B4-BE49-F238E27FC236}">
                  <a16:creationId xmlns:a16="http://schemas.microsoft.com/office/drawing/2014/main" id="{4F85537C-46FA-4E4A-B091-0DD143DB2548}"/>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07">
              <a:extLst>
                <a:ext uri="{FF2B5EF4-FFF2-40B4-BE49-F238E27FC236}">
                  <a16:creationId xmlns:a16="http://schemas.microsoft.com/office/drawing/2014/main" id="{07E2677F-F9B1-C649-ABAD-145E40E3AF67}"/>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25" name="Freeform 108">
              <a:extLst>
                <a:ext uri="{FF2B5EF4-FFF2-40B4-BE49-F238E27FC236}">
                  <a16:creationId xmlns:a16="http://schemas.microsoft.com/office/drawing/2014/main" id="{1AC38A8F-E905-F04E-AA39-682BFC94F4B8}"/>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109">
              <a:extLst>
                <a:ext uri="{FF2B5EF4-FFF2-40B4-BE49-F238E27FC236}">
                  <a16:creationId xmlns:a16="http://schemas.microsoft.com/office/drawing/2014/main" id="{57C5C8EB-8BF2-B441-9F11-79CD9F0BA1CF}"/>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110">
              <a:extLst>
                <a:ext uri="{FF2B5EF4-FFF2-40B4-BE49-F238E27FC236}">
                  <a16:creationId xmlns:a16="http://schemas.microsoft.com/office/drawing/2014/main" id="{317F0F46-C5F1-1943-AFA9-1725F2B8D1D7}"/>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28" name="Freeform 111">
              <a:extLst>
                <a:ext uri="{FF2B5EF4-FFF2-40B4-BE49-F238E27FC236}">
                  <a16:creationId xmlns:a16="http://schemas.microsoft.com/office/drawing/2014/main" id="{F9C96A8A-171B-7341-AF6D-0EF3702E274E}"/>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112">
              <a:extLst>
                <a:ext uri="{FF2B5EF4-FFF2-40B4-BE49-F238E27FC236}">
                  <a16:creationId xmlns:a16="http://schemas.microsoft.com/office/drawing/2014/main" id="{47FC47AE-D80C-CE4A-8A14-57D99B39203C}"/>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113">
              <a:extLst>
                <a:ext uri="{FF2B5EF4-FFF2-40B4-BE49-F238E27FC236}">
                  <a16:creationId xmlns:a16="http://schemas.microsoft.com/office/drawing/2014/main" id="{71CA0CB9-5472-7049-9B6A-613AF77044CC}"/>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114">
              <a:extLst>
                <a:ext uri="{FF2B5EF4-FFF2-40B4-BE49-F238E27FC236}">
                  <a16:creationId xmlns:a16="http://schemas.microsoft.com/office/drawing/2014/main" id="{772B55F9-7737-3B44-8145-F73001B1619E}"/>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115">
              <a:extLst>
                <a:ext uri="{FF2B5EF4-FFF2-40B4-BE49-F238E27FC236}">
                  <a16:creationId xmlns:a16="http://schemas.microsoft.com/office/drawing/2014/main" id="{A27E9CDA-347D-6D4D-9A30-A6726B6DAB42}"/>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116">
              <a:extLst>
                <a:ext uri="{FF2B5EF4-FFF2-40B4-BE49-F238E27FC236}">
                  <a16:creationId xmlns:a16="http://schemas.microsoft.com/office/drawing/2014/main" id="{1C293312-45B7-554F-8F25-DEED74B3569B}"/>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34" name="Freeform 117">
              <a:extLst>
                <a:ext uri="{FF2B5EF4-FFF2-40B4-BE49-F238E27FC236}">
                  <a16:creationId xmlns:a16="http://schemas.microsoft.com/office/drawing/2014/main" id="{CC732F64-DB33-5642-ACBE-39EB3200C23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594697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5404839" y="1047543"/>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9" name="Rectangle 8">
            <a:extLst>
              <a:ext uri="{FF2B5EF4-FFF2-40B4-BE49-F238E27FC236}">
                <a16:creationId xmlns:a16="http://schemas.microsoft.com/office/drawing/2014/main" id="{6CEA5F50-2DFB-EC4B-8C8D-04E3DC4AFEC7}"/>
              </a:ext>
            </a:extLst>
          </p:cNvPr>
          <p:cNvSpPr/>
          <p:nvPr/>
        </p:nvSpPr>
        <p:spPr>
          <a:xfrm>
            <a:off x="22076229" y="0"/>
            <a:ext cx="230142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71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331720" y="0"/>
            <a:ext cx="2204593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B66FA5F-16B3-494F-ADDC-573C4D831920}"/>
              </a:ext>
            </a:extLst>
          </p:cNvPr>
          <p:cNvSpPr txBox="1"/>
          <p:nvPr/>
        </p:nvSpPr>
        <p:spPr>
          <a:xfrm>
            <a:off x="7077202" y="5657671"/>
            <a:ext cx="10223246" cy="2400657"/>
          </a:xfrm>
          <a:prstGeom prst="rect">
            <a:avLst/>
          </a:prstGeom>
          <a:noFill/>
        </p:spPr>
        <p:txBody>
          <a:bodyPr wrap="square" rtlCol="0">
            <a:spAutoFit/>
          </a:bodyPr>
          <a:lstStyle/>
          <a:p>
            <a:pPr algn="ctr"/>
            <a:r>
              <a:rPr lang="en-US" sz="15000" b="1" spc="1000" dirty="0">
                <a:solidFill>
                  <a:schemeClr val="bg1"/>
                </a:solidFill>
                <a:latin typeface="Montserrat" charset="0"/>
                <a:ea typeface="Montserrat" charset="0"/>
                <a:cs typeface="Montserrat" charset="0"/>
              </a:rPr>
              <a:t>THANKS</a:t>
            </a:r>
          </a:p>
        </p:txBody>
      </p:sp>
      <p:grpSp>
        <p:nvGrpSpPr>
          <p:cNvPr id="6" name="Group 5">
            <a:extLst>
              <a:ext uri="{FF2B5EF4-FFF2-40B4-BE49-F238E27FC236}">
                <a16:creationId xmlns:a16="http://schemas.microsoft.com/office/drawing/2014/main" id="{8564CA8F-64F9-8846-8B29-D918B9CBB25E}"/>
              </a:ext>
            </a:extLst>
          </p:cNvPr>
          <p:cNvGrpSpPr/>
          <p:nvPr/>
        </p:nvGrpSpPr>
        <p:grpSpPr>
          <a:xfrm>
            <a:off x="22951247" y="7730834"/>
            <a:ext cx="501932" cy="5985166"/>
            <a:chOff x="23032929" y="7730834"/>
            <a:chExt cx="501932" cy="5985166"/>
          </a:xfrm>
        </p:grpSpPr>
        <p:sp>
          <p:nvSpPr>
            <p:cNvPr id="14" name="TextBox 13">
              <a:extLst>
                <a:ext uri="{FF2B5EF4-FFF2-40B4-BE49-F238E27FC236}">
                  <a16:creationId xmlns:a16="http://schemas.microsoft.com/office/drawing/2014/main" id="{37AA44C2-57D1-8940-899A-6A41F20F524D}"/>
                </a:ext>
              </a:extLst>
            </p:cNvPr>
            <p:cNvSpPr txBox="1"/>
            <p:nvPr/>
          </p:nvSpPr>
          <p:spPr>
            <a:xfrm rot="16200000">
              <a:off x="21040885" y="9722878"/>
              <a:ext cx="4486019"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GRACE PRESS</a:t>
              </a:r>
            </a:p>
          </p:txBody>
        </p:sp>
        <p:cxnSp>
          <p:nvCxnSpPr>
            <p:cNvPr id="5" name="Straight Connector 4">
              <a:extLst>
                <a:ext uri="{FF2B5EF4-FFF2-40B4-BE49-F238E27FC236}">
                  <a16:creationId xmlns:a16="http://schemas.microsoft.com/office/drawing/2014/main" id="{CB31E0A9-5DA0-6546-9848-4708CA1586F5}"/>
                </a:ext>
              </a:extLst>
            </p:cNvPr>
            <p:cNvCxnSpPr/>
            <p:nvPr/>
          </p:nvCxnSpPr>
          <p:spPr>
            <a:xfrm flipV="1">
              <a:off x="23320039" y="12602817"/>
              <a:ext cx="0" cy="1113183"/>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001C4264-6646-A849-B58D-945E34992F1C}"/>
              </a:ext>
            </a:extLst>
          </p:cNvPr>
          <p:cNvSpPr/>
          <p:nvPr/>
        </p:nvSpPr>
        <p:spPr>
          <a:xfrm>
            <a:off x="924274" y="924274"/>
            <a:ext cx="507992" cy="507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C02A43-E100-2946-B719-CB9FBBFB4C02}"/>
              </a:ext>
            </a:extLst>
          </p:cNvPr>
          <p:cNvSpPr txBox="1"/>
          <p:nvPr/>
        </p:nvSpPr>
        <p:spPr>
          <a:xfrm rot="16200000">
            <a:off x="-2189957" y="4967140"/>
            <a:ext cx="6651461" cy="592983"/>
          </a:xfrm>
          <a:prstGeom prst="rect">
            <a:avLst/>
          </a:prstGeom>
          <a:noFill/>
        </p:spPr>
        <p:txBody>
          <a:bodyPr wrap="square" rtlCol="0">
            <a:spAutoFit/>
          </a:bodyPr>
          <a:lstStyle/>
          <a:p>
            <a:pPr algn="r">
              <a:lnSpc>
                <a:spcPts val="4299"/>
              </a:lnSpc>
            </a:pPr>
            <a:r>
              <a:rPr lang="en-US" sz="2800" spc="600" dirty="0">
                <a:latin typeface="Lato Light" panose="020F0502020204030203" pitchFamily="34" charset="0"/>
                <a:ea typeface="Lato Light" panose="020F0502020204030203" pitchFamily="34" charset="0"/>
                <a:cs typeface="Lato Light" panose="020F0502020204030203" pitchFamily="34" charset="0"/>
              </a:rPr>
              <a:t>BUSINESS PRESENTATION</a:t>
            </a:r>
            <a:endParaRPr lang="en-US" sz="2800" spc="6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73851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sp>
        <p:nvSpPr>
          <p:cNvPr id="11" name="Rectangle 10">
            <a:extLst>
              <a:ext uri="{FF2B5EF4-FFF2-40B4-BE49-F238E27FC236}">
                <a16:creationId xmlns:a16="http://schemas.microsoft.com/office/drawing/2014/main" id="{7FE42CDF-CFB1-0B41-AE3A-69C93AAA0650}"/>
              </a:ext>
            </a:extLst>
          </p:cNvPr>
          <p:cNvSpPr/>
          <p:nvPr/>
        </p:nvSpPr>
        <p:spPr>
          <a:xfrm>
            <a:off x="5829935" y="5105400"/>
            <a:ext cx="12717780" cy="35052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846931" y="6166266"/>
            <a:ext cx="8683788" cy="1383468"/>
            <a:chOff x="8145377"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145377" y="1867376"/>
              <a:ext cx="8683788"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846164" y="1407238"/>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48359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grpSp>
        <p:nvGrpSpPr>
          <p:cNvPr id="2" name="Group 1">
            <a:extLst>
              <a:ext uri="{FF2B5EF4-FFF2-40B4-BE49-F238E27FC236}">
                <a16:creationId xmlns:a16="http://schemas.microsoft.com/office/drawing/2014/main" id="{4EF020B4-2D20-BB43-9F46-7DACA65DA725}"/>
              </a:ext>
            </a:extLst>
          </p:cNvPr>
          <p:cNvGrpSpPr/>
          <p:nvPr/>
        </p:nvGrpSpPr>
        <p:grpSpPr>
          <a:xfrm>
            <a:off x="1751357" y="4205220"/>
            <a:ext cx="5910946" cy="5305559"/>
            <a:chOff x="6427242" y="5291926"/>
            <a:chExt cx="5910946" cy="5305559"/>
          </a:xfrm>
        </p:grpSpPr>
        <p:sp>
          <p:nvSpPr>
            <p:cNvPr id="10" name="TextBox 9">
              <a:extLst>
                <a:ext uri="{FF2B5EF4-FFF2-40B4-BE49-F238E27FC236}">
                  <a16:creationId xmlns:a16="http://schemas.microsoft.com/office/drawing/2014/main" id="{CAC4E6E7-9473-3846-9E34-6FEF0945F960}"/>
                </a:ext>
              </a:extLst>
            </p:cNvPr>
            <p:cNvSpPr txBox="1"/>
            <p:nvPr/>
          </p:nvSpPr>
          <p:spPr>
            <a:xfrm>
              <a:off x="6427242" y="6073170"/>
              <a:ext cx="5910946" cy="4524315"/>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11" name="TextBox 10">
              <a:extLst>
                <a:ext uri="{FF2B5EF4-FFF2-40B4-BE49-F238E27FC236}">
                  <a16:creationId xmlns:a16="http://schemas.microsoft.com/office/drawing/2014/main" id="{27EA0388-6CEF-5541-81BA-B17ABD6F7C33}"/>
                </a:ext>
              </a:extLst>
            </p:cNvPr>
            <p:cNvSpPr txBox="1"/>
            <p:nvPr/>
          </p:nvSpPr>
          <p:spPr>
            <a:xfrm>
              <a:off x="6427242" y="5291926"/>
              <a:ext cx="4479111" cy="400110"/>
            </a:xfrm>
            <a:prstGeom prst="rect">
              <a:avLst/>
            </a:prstGeom>
            <a:noFill/>
          </p:spPr>
          <p:txBody>
            <a:bodyPr wrap="none" rtlCol="0">
              <a:spAutoFit/>
            </a:bodyPr>
            <a:lstStyle/>
            <a:p>
              <a:r>
                <a:rPr lang="en-US" sz="2000" spc="1200" dirty="0">
                  <a:latin typeface="Montserrat" charset="0"/>
                  <a:ea typeface="Montserrat" charset="0"/>
                  <a:cs typeface="Montserrat" charset="0"/>
                </a:rPr>
                <a:t>CONORD HILTON</a:t>
              </a:r>
            </a:p>
          </p:txBody>
        </p:sp>
      </p:grpSp>
    </p:spTree>
    <p:extLst>
      <p:ext uri="{BB962C8B-B14F-4D97-AF65-F5344CB8AC3E}">
        <p14:creationId xmlns:p14="http://schemas.microsoft.com/office/powerpoint/2010/main" val="265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3" name="Rectangle 22">
            <a:extLst>
              <a:ext uri="{FF2B5EF4-FFF2-40B4-BE49-F238E27FC236}">
                <a16:creationId xmlns:a16="http://schemas.microsoft.com/office/drawing/2014/main" id="{C7084512-1FD1-2A42-A0ED-D538510E2F56}"/>
              </a:ext>
            </a:extLst>
          </p:cNvPr>
          <p:cNvSpPr/>
          <p:nvPr/>
        </p:nvSpPr>
        <p:spPr>
          <a:xfrm>
            <a:off x="0" y="0"/>
            <a:ext cx="1304543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461035" y="5750768"/>
            <a:ext cx="6481325" cy="2214464"/>
            <a:chOff x="8057074" y="1407238"/>
            <a:chExt cx="648132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6481324"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057074"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nvGrpSpPr>
          <p:cNvPr id="56" name="Group 55">
            <a:extLst>
              <a:ext uri="{FF2B5EF4-FFF2-40B4-BE49-F238E27FC236}">
                <a16:creationId xmlns:a16="http://schemas.microsoft.com/office/drawing/2014/main" id="{FEEA5DD5-F40E-1B4A-B7C9-A7F5195EA8C7}"/>
              </a:ext>
            </a:extLst>
          </p:cNvPr>
          <p:cNvGrpSpPr/>
          <p:nvPr/>
        </p:nvGrpSpPr>
        <p:grpSpPr>
          <a:xfrm>
            <a:off x="17599763" y="2018889"/>
            <a:ext cx="6170291" cy="1735283"/>
            <a:chOff x="7924312" y="2681655"/>
            <a:chExt cx="6170291" cy="1735283"/>
          </a:xfrm>
        </p:grpSpPr>
        <p:sp>
          <p:nvSpPr>
            <p:cNvPr id="57" name="TextBox 56">
              <a:extLst>
                <a:ext uri="{FF2B5EF4-FFF2-40B4-BE49-F238E27FC236}">
                  <a16:creationId xmlns:a16="http://schemas.microsoft.com/office/drawing/2014/main" id="{8895E204-87CC-2F4B-AED6-6A6EFEDE7914}"/>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8" name="Rectangle 57">
              <a:extLst>
                <a:ext uri="{FF2B5EF4-FFF2-40B4-BE49-F238E27FC236}">
                  <a16:creationId xmlns:a16="http://schemas.microsoft.com/office/drawing/2014/main" id="{17A81B96-5A1A-7D4F-BED9-6FAAAB29E702}"/>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E655198E-4266-604B-AAAC-B6DBCDA6F79C}"/>
              </a:ext>
            </a:extLst>
          </p:cNvPr>
          <p:cNvGrpSpPr/>
          <p:nvPr/>
        </p:nvGrpSpPr>
        <p:grpSpPr>
          <a:xfrm>
            <a:off x="17599763" y="4807265"/>
            <a:ext cx="6170291" cy="1735283"/>
            <a:chOff x="7924312" y="2681655"/>
            <a:chExt cx="6170291" cy="1735283"/>
          </a:xfrm>
        </p:grpSpPr>
        <p:sp>
          <p:nvSpPr>
            <p:cNvPr id="60" name="TextBox 59">
              <a:extLst>
                <a:ext uri="{FF2B5EF4-FFF2-40B4-BE49-F238E27FC236}">
                  <a16:creationId xmlns:a16="http://schemas.microsoft.com/office/drawing/2014/main" id="{F9ED02E1-B770-AB44-B6FF-617D608BC08F}"/>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1" name="Rectangle 60">
              <a:extLst>
                <a:ext uri="{FF2B5EF4-FFF2-40B4-BE49-F238E27FC236}">
                  <a16:creationId xmlns:a16="http://schemas.microsoft.com/office/drawing/2014/main" id="{30739B79-2120-EE4D-BDC7-8124E5061E9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3023E7A1-B59D-9A45-9F6B-993543F98401}"/>
              </a:ext>
            </a:extLst>
          </p:cNvPr>
          <p:cNvGrpSpPr/>
          <p:nvPr/>
        </p:nvGrpSpPr>
        <p:grpSpPr>
          <a:xfrm>
            <a:off x="17599763" y="7645777"/>
            <a:ext cx="6170291" cy="1735283"/>
            <a:chOff x="7924312" y="2681655"/>
            <a:chExt cx="6170291" cy="1735283"/>
          </a:xfrm>
        </p:grpSpPr>
        <p:sp>
          <p:nvSpPr>
            <p:cNvPr id="63" name="TextBox 62">
              <a:extLst>
                <a:ext uri="{FF2B5EF4-FFF2-40B4-BE49-F238E27FC236}">
                  <a16:creationId xmlns:a16="http://schemas.microsoft.com/office/drawing/2014/main" id="{847B0065-4F79-7645-9691-F97C93672D2D}"/>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4" name="Rectangle 63">
              <a:extLst>
                <a:ext uri="{FF2B5EF4-FFF2-40B4-BE49-F238E27FC236}">
                  <a16:creationId xmlns:a16="http://schemas.microsoft.com/office/drawing/2014/main" id="{56AF397F-D6E7-2B49-85C9-49C83CAEEBA7}"/>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65" name="Group 64">
            <a:extLst>
              <a:ext uri="{FF2B5EF4-FFF2-40B4-BE49-F238E27FC236}">
                <a16:creationId xmlns:a16="http://schemas.microsoft.com/office/drawing/2014/main" id="{BC6347B9-23F9-0A4C-80C3-9B96D56B848C}"/>
              </a:ext>
            </a:extLst>
          </p:cNvPr>
          <p:cNvGrpSpPr/>
          <p:nvPr/>
        </p:nvGrpSpPr>
        <p:grpSpPr>
          <a:xfrm>
            <a:off x="17599763" y="10437456"/>
            <a:ext cx="6170291" cy="1735283"/>
            <a:chOff x="7924312" y="2681655"/>
            <a:chExt cx="6170291" cy="1735283"/>
          </a:xfrm>
        </p:grpSpPr>
        <p:sp>
          <p:nvSpPr>
            <p:cNvPr id="66" name="TextBox 65">
              <a:extLst>
                <a:ext uri="{FF2B5EF4-FFF2-40B4-BE49-F238E27FC236}">
                  <a16:creationId xmlns:a16="http://schemas.microsoft.com/office/drawing/2014/main" id="{DDCD0F09-AFAF-B743-AAFF-1330F296887D}"/>
                </a:ext>
              </a:extLst>
            </p:cNvPr>
            <p:cNvSpPr txBox="1"/>
            <p:nvPr/>
          </p:nvSpPr>
          <p:spPr>
            <a:xfrm>
              <a:off x="7924312" y="3327986"/>
              <a:ext cx="541818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7" name="Rectangle 66">
              <a:extLst>
                <a:ext uri="{FF2B5EF4-FFF2-40B4-BE49-F238E27FC236}">
                  <a16:creationId xmlns:a16="http://schemas.microsoft.com/office/drawing/2014/main" id="{B81C5730-6417-854F-9107-D52AA0A94F0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
        <p:nvSpPr>
          <p:cNvPr id="24" name="Rectangle 23">
            <a:extLst>
              <a:ext uri="{FF2B5EF4-FFF2-40B4-BE49-F238E27FC236}">
                <a16:creationId xmlns:a16="http://schemas.microsoft.com/office/drawing/2014/main" id="{8027DE01-44F7-3848-8E75-3E3E65276D35}"/>
              </a:ext>
            </a:extLst>
          </p:cNvPr>
          <p:cNvSpPr/>
          <p:nvPr/>
        </p:nvSpPr>
        <p:spPr>
          <a:xfrm>
            <a:off x="13045440" y="0"/>
            <a:ext cx="33528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3195795-380F-CD47-83F0-5EC20488ADE3}"/>
              </a:ext>
            </a:extLst>
          </p:cNvPr>
          <p:cNvSpPr txBox="1"/>
          <p:nvPr/>
        </p:nvSpPr>
        <p:spPr>
          <a:xfrm>
            <a:off x="13890743" y="1880389"/>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S</a:t>
            </a:r>
          </a:p>
        </p:txBody>
      </p:sp>
      <p:sp>
        <p:nvSpPr>
          <p:cNvPr id="28" name="TextBox 27">
            <a:extLst>
              <a:ext uri="{FF2B5EF4-FFF2-40B4-BE49-F238E27FC236}">
                <a16:creationId xmlns:a16="http://schemas.microsoft.com/office/drawing/2014/main" id="{5231B045-28E4-4A4B-AC90-62A521B17CCE}"/>
              </a:ext>
            </a:extLst>
          </p:cNvPr>
          <p:cNvSpPr txBox="1"/>
          <p:nvPr/>
        </p:nvSpPr>
        <p:spPr>
          <a:xfrm>
            <a:off x="13890743" y="4668765"/>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W</a:t>
            </a:r>
          </a:p>
        </p:txBody>
      </p:sp>
      <p:sp>
        <p:nvSpPr>
          <p:cNvPr id="29" name="TextBox 28">
            <a:extLst>
              <a:ext uri="{FF2B5EF4-FFF2-40B4-BE49-F238E27FC236}">
                <a16:creationId xmlns:a16="http://schemas.microsoft.com/office/drawing/2014/main" id="{82CCB95E-871A-7447-B7A7-2063ACCBF543}"/>
              </a:ext>
            </a:extLst>
          </p:cNvPr>
          <p:cNvSpPr txBox="1"/>
          <p:nvPr/>
        </p:nvSpPr>
        <p:spPr>
          <a:xfrm>
            <a:off x="13890743" y="7503567"/>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O</a:t>
            </a:r>
          </a:p>
        </p:txBody>
      </p:sp>
      <p:sp>
        <p:nvSpPr>
          <p:cNvPr id="30" name="TextBox 29">
            <a:extLst>
              <a:ext uri="{FF2B5EF4-FFF2-40B4-BE49-F238E27FC236}">
                <a16:creationId xmlns:a16="http://schemas.microsoft.com/office/drawing/2014/main" id="{6ACB88DF-6E9A-3440-B8E9-EF0E5C0683F7}"/>
              </a:ext>
            </a:extLst>
          </p:cNvPr>
          <p:cNvSpPr txBox="1"/>
          <p:nvPr/>
        </p:nvSpPr>
        <p:spPr>
          <a:xfrm>
            <a:off x="13890743" y="10298956"/>
            <a:ext cx="1736714" cy="923330"/>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T</a:t>
            </a:r>
          </a:p>
        </p:txBody>
      </p:sp>
    </p:spTree>
    <p:extLst>
      <p:ext uri="{BB962C8B-B14F-4D97-AF65-F5344CB8AC3E}">
        <p14:creationId xmlns:p14="http://schemas.microsoft.com/office/powerpoint/2010/main" val="47707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25" name="Rectangle 24">
            <a:extLst>
              <a:ext uri="{FF2B5EF4-FFF2-40B4-BE49-F238E27FC236}">
                <a16:creationId xmlns:a16="http://schemas.microsoft.com/office/drawing/2014/main" id="{7A5E8216-9572-1C4E-AED8-9EF88375E553}"/>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6E925D4-8101-BE4E-A0F9-676657A53E63}"/>
              </a:ext>
            </a:extLst>
          </p:cNvPr>
          <p:cNvGrpSpPr/>
          <p:nvPr/>
        </p:nvGrpSpPr>
        <p:grpSpPr>
          <a:xfrm>
            <a:off x="1751357" y="5201681"/>
            <a:ext cx="4754679" cy="3312637"/>
            <a:chOff x="2926281" y="6534835"/>
            <a:chExt cx="4754679" cy="3312637"/>
          </a:xfrm>
        </p:grpSpPr>
        <p:sp>
          <p:nvSpPr>
            <p:cNvPr id="30" name="TextBox 29">
              <a:extLst>
                <a:ext uri="{FF2B5EF4-FFF2-40B4-BE49-F238E27FC236}">
                  <a16:creationId xmlns:a16="http://schemas.microsoft.com/office/drawing/2014/main" id="{2B856D43-DDAF-1D42-8D9D-A6478DACC93B}"/>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
        <p:nvSpPr>
          <p:cNvPr id="8" name="TextBox 7">
            <a:extLst>
              <a:ext uri="{FF2B5EF4-FFF2-40B4-BE49-F238E27FC236}">
                <a16:creationId xmlns:a16="http://schemas.microsoft.com/office/drawing/2014/main" id="{58B8DF48-FEA7-D840-991E-EAA865680C63}"/>
              </a:ext>
            </a:extLst>
          </p:cNvPr>
          <p:cNvSpPr txBox="1"/>
          <p:nvPr/>
        </p:nvSpPr>
        <p:spPr>
          <a:xfrm>
            <a:off x="18468187" y="6453108"/>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S</a:t>
            </a:r>
          </a:p>
        </p:txBody>
      </p:sp>
    </p:spTree>
    <p:extLst>
      <p:ext uri="{BB962C8B-B14F-4D97-AF65-F5344CB8AC3E}">
        <p14:creationId xmlns:p14="http://schemas.microsoft.com/office/powerpoint/2010/main" val="140776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grpSp>
        <p:nvGrpSpPr>
          <p:cNvPr id="9" name="Group 8">
            <a:extLst>
              <a:ext uri="{FF2B5EF4-FFF2-40B4-BE49-F238E27FC236}">
                <a16:creationId xmlns:a16="http://schemas.microsoft.com/office/drawing/2014/main" id="{4A95F6A7-4F40-CA4D-8377-7F3F98A10E40}"/>
              </a:ext>
            </a:extLst>
          </p:cNvPr>
          <p:cNvGrpSpPr/>
          <p:nvPr/>
        </p:nvGrpSpPr>
        <p:grpSpPr>
          <a:xfrm>
            <a:off x="1751357" y="4205220"/>
            <a:ext cx="14488133" cy="6187428"/>
            <a:chOff x="8138160" y="4205220"/>
            <a:chExt cx="14488133" cy="6187428"/>
          </a:xfrm>
        </p:grpSpPr>
        <p:sp>
          <p:nvSpPr>
            <p:cNvPr id="10" name="Rectangle 9">
              <a:extLst>
                <a:ext uri="{FF2B5EF4-FFF2-40B4-BE49-F238E27FC236}">
                  <a16:creationId xmlns:a16="http://schemas.microsoft.com/office/drawing/2014/main" id="{3D37297E-2152-4D4E-B605-CBD7EB9BE462}"/>
                </a:ext>
              </a:extLst>
            </p:cNvPr>
            <p:cNvSpPr/>
            <p:nvPr/>
          </p:nvSpPr>
          <p:spPr>
            <a:xfrm>
              <a:off x="8138160" y="4205220"/>
              <a:ext cx="14488133" cy="53055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F4A7E0-2BF0-F147-A1E3-ED91D22E09A5}"/>
                </a:ext>
              </a:extLst>
            </p:cNvPr>
            <p:cNvSpPr txBox="1"/>
            <p:nvPr/>
          </p:nvSpPr>
          <p:spPr>
            <a:xfrm>
              <a:off x="9343363" y="6453108"/>
              <a:ext cx="4277540"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W</a:t>
              </a:r>
            </a:p>
          </p:txBody>
        </p:sp>
      </p:grpSp>
      <p:grpSp>
        <p:nvGrpSpPr>
          <p:cNvPr id="12" name="Group 11">
            <a:extLst>
              <a:ext uri="{FF2B5EF4-FFF2-40B4-BE49-F238E27FC236}">
                <a16:creationId xmlns:a16="http://schemas.microsoft.com/office/drawing/2014/main" id="{6DC87B27-519F-7347-89F9-AE3240D8D3FF}"/>
              </a:ext>
            </a:extLst>
          </p:cNvPr>
          <p:cNvGrpSpPr/>
          <p:nvPr/>
        </p:nvGrpSpPr>
        <p:grpSpPr>
          <a:xfrm>
            <a:off x="17993534" y="5201681"/>
            <a:ext cx="4754679" cy="3312637"/>
            <a:chOff x="2926281" y="6534835"/>
            <a:chExt cx="4754679" cy="3312637"/>
          </a:xfrm>
        </p:grpSpPr>
        <p:sp>
          <p:nvSpPr>
            <p:cNvPr id="13" name="TextBox 12">
              <a:extLst>
                <a:ext uri="{FF2B5EF4-FFF2-40B4-BE49-F238E27FC236}">
                  <a16:creationId xmlns:a16="http://schemas.microsoft.com/office/drawing/2014/main" id="{4717D542-F8B2-1A43-92D0-DBDB5AD22376}"/>
                </a:ext>
              </a:extLst>
            </p:cNvPr>
            <p:cNvSpPr txBox="1"/>
            <p:nvPr/>
          </p:nvSpPr>
          <p:spPr>
            <a:xfrm>
              <a:off x="2926281" y="7181165"/>
              <a:ext cx="475467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 name="Rectangle 13">
              <a:extLst>
                <a:ext uri="{FF2B5EF4-FFF2-40B4-BE49-F238E27FC236}">
                  <a16:creationId xmlns:a16="http://schemas.microsoft.com/office/drawing/2014/main" id="{5337C8DA-55F2-574B-BD41-74E0C73C2D61}"/>
                </a:ext>
              </a:extLst>
            </p:cNvPr>
            <p:cNvSpPr/>
            <p:nvPr/>
          </p:nvSpPr>
          <p:spPr>
            <a:xfrm>
              <a:off x="2926281" y="6534835"/>
              <a:ext cx="396494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595995477"/>
      </p:ext>
    </p:extLst>
  </p:cSld>
  <p:clrMapOvr>
    <a:masterClrMapping/>
  </p:clrMapOvr>
</p:sld>
</file>

<file path=ppt/theme/theme1.xml><?xml version="1.0" encoding="utf-8"?>
<a:theme xmlns:a="http://schemas.openxmlformats.org/drawingml/2006/main" name="Office Theme">
  <a:themeElements>
    <a:clrScheme name="TSQ - Grace Dark">
      <a:dk1>
        <a:srgbClr val="FFFFFF"/>
      </a:dk1>
      <a:lt1>
        <a:srgbClr val="FFFFFF"/>
      </a:lt1>
      <a:dk2>
        <a:srgbClr val="FFFFFF"/>
      </a:dk2>
      <a:lt2>
        <a:srgbClr val="2B2B2B"/>
      </a:lt2>
      <a:accent1>
        <a:srgbClr val="A67C5C"/>
      </a:accent1>
      <a:accent2>
        <a:srgbClr val="444B4D"/>
      </a:accent2>
      <a:accent3>
        <a:srgbClr val="A67C5C"/>
      </a:accent3>
      <a:accent4>
        <a:srgbClr val="444B4D"/>
      </a:accent4>
      <a:accent5>
        <a:srgbClr val="A67C5C"/>
      </a:accent5>
      <a:accent6>
        <a:srgbClr val="444B4D"/>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94110</TotalTime>
  <Words>1760</Words>
  <Application>Microsoft Macintosh PowerPoint</Application>
  <PresentationFormat>Custom</PresentationFormat>
  <Paragraphs>242</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15903</cp:revision>
  <dcterms:created xsi:type="dcterms:W3CDTF">2014-11-12T21:47:38Z</dcterms:created>
  <dcterms:modified xsi:type="dcterms:W3CDTF">2019-05-29T13:54:10Z</dcterms:modified>
  <cp:category/>
</cp:coreProperties>
</file>