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172" r:id="rId3"/>
    <p:sldId id="4141" r:id="rId4"/>
    <p:sldId id="4173" r:id="rId5"/>
    <p:sldId id="4079" r:id="rId6"/>
    <p:sldId id="4144" r:id="rId7"/>
    <p:sldId id="4080" r:id="rId8"/>
    <p:sldId id="4176" r:id="rId9"/>
    <p:sldId id="4177" r:id="rId10"/>
    <p:sldId id="4178" r:id="rId11"/>
    <p:sldId id="4179" r:id="rId12"/>
    <p:sldId id="4181" r:id="rId13"/>
    <p:sldId id="4087" r:id="rId14"/>
    <p:sldId id="4088" r:id="rId15"/>
    <p:sldId id="4183" r:id="rId16"/>
    <p:sldId id="4153" r:id="rId17"/>
    <p:sldId id="4182" r:id="rId18"/>
    <p:sldId id="4184" r:id="rId19"/>
    <p:sldId id="4155" r:id="rId20"/>
    <p:sldId id="4156" r:id="rId21"/>
    <p:sldId id="4185" r:id="rId22"/>
    <p:sldId id="4157" r:id="rId23"/>
    <p:sldId id="4186" r:id="rId24"/>
    <p:sldId id="4158" r:id="rId25"/>
    <p:sldId id="4160" r:id="rId26"/>
    <p:sldId id="4159" r:id="rId27"/>
    <p:sldId id="4187" r:id="rId28"/>
    <p:sldId id="4095" r:id="rId29"/>
    <p:sldId id="4162" r:id="rId30"/>
    <p:sldId id="4188" r:id="rId31"/>
    <p:sldId id="4165" r:id="rId32"/>
    <p:sldId id="4163" r:id="rId33"/>
    <p:sldId id="4190" r:id="rId34"/>
    <p:sldId id="4191" r:id="rId35"/>
    <p:sldId id="4192" r:id="rId36"/>
    <p:sldId id="4168" r:id="rId37"/>
    <p:sldId id="4193" r:id="rId38"/>
    <p:sldId id="4169" r:id="rId39"/>
    <p:sldId id="4195" r:id="rId40"/>
    <p:sldId id="4196" r:id="rId41"/>
    <p:sldId id="4197" r:id="rId42"/>
    <p:sldId id="4198" r:id="rId43"/>
    <p:sldId id="4199" r:id="rId44"/>
    <p:sldId id="4171" r:id="rId45"/>
    <p:sldId id="4194"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0" autoAdjust="0"/>
    <p:restoredTop sz="88034" autoAdjust="0"/>
  </p:normalViewPr>
  <p:slideViewPr>
    <p:cSldViewPr snapToGrid="0" snapToObjects="1">
      <p:cViewPr>
        <p:scale>
          <a:sx n="33" d="100"/>
          <a:sy n="33" d="100"/>
        </p:scale>
        <p:origin x="2584" y="1256"/>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1A1-8841-8EB0-2ACA9AB19952}"/>
              </c:ext>
            </c:extLst>
          </c:dPt>
          <c:dPt>
            <c:idx val="1"/>
            <c:bubble3D val="0"/>
            <c:spPr>
              <a:solidFill>
                <a:schemeClr val="accent2"/>
              </a:solidFill>
              <a:ln w="19050">
                <a:noFill/>
              </a:ln>
              <a:effectLst/>
            </c:spPr>
            <c:extLst>
              <c:ext xmlns:c16="http://schemas.microsoft.com/office/drawing/2014/chart" uri="{C3380CC4-5D6E-409C-BE32-E72D297353CC}">
                <c16:uniqueId val="{00000003-11A1-8841-8EB0-2ACA9AB19952}"/>
              </c:ext>
            </c:extLst>
          </c:dPt>
          <c:dPt>
            <c:idx val="2"/>
            <c:bubble3D val="0"/>
            <c:spPr>
              <a:solidFill>
                <a:schemeClr val="accent3"/>
              </a:solidFill>
              <a:ln w="19050">
                <a:noFill/>
              </a:ln>
              <a:effectLst/>
            </c:spPr>
            <c:extLst>
              <c:ext xmlns:c16="http://schemas.microsoft.com/office/drawing/2014/chart" uri="{C3380CC4-5D6E-409C-BE32-E72D297353CC}">
                <c16:uniqueId val="{00000005-11A1-8841-8EB0-2ACA9AB19952}"/>
              </c:ext>
            </c:extLst>
          </c:dPt>
          <c:dPt>
            <c:idx val="3"/>
            <c:bubble3D val="0"/>
            <c:spPr>
              <a:solidFill>
                <a:schemeClr val="accent4"/>
              </a:solidFill>
              <a:ln w="19050">
                <a:noFill/>
              </a:ln>
              <a:effectLst/>
            </c:spPr>
            <c:extLst>
              <c:ext xmlns:c16="http://schemas.microsoft.com/office/drawing/2014/chart" uri="{C3380CC4-5D6E-409C-BE32-E72D297353CC}">
                <c16:uniqueId val="{00000007-11A1-8841-8EB0-2ACA9AB19952}"/>
              </c:ext>
            </c:extLst>
          </c:dPt>
          <c:cat>
            <c:strRef>
              <c:f>Sheet1!$A$2:$A$5</c:f>
              <c:strCache>
                <c:ptCount val="2"/>
                <c:pt idx="0">
                  <c:v>1st Qtr</c:v>
                </c:pt>
                <c:pt idx="1">
                  <c:v>2nd Qtr</c:v>
                </c:pt>
              </c:strCache>
            </c:strRef>
          </c:cat>
          <c:val>
            <c:numRef>
              <c:f>Sheet1!$B$2:$B$5</c:f>
              <c:numCache>
                <c:formatCode>General</c:formatCode>
                <c:ptCount val="4"/>
                <c:pt idx="0">
                  <c:v>8.2000000000000011</c:v>
                </c:pt>
                <c:pt idx="1">
                  <c:v>3.2</c:v>
                </c:pt>
              </c:numCache>
            </c:numRef>
          </c:val>
          <c:extLst>
            <c:ext xmlns:c16="http://schemas.microsoft.com/office/drawing/2014/chart" uri="{C3380CC4-5D6E-409C-BE32-E72D297353CC}">
              <c16:uniqueId val="{00000000-352C-EB4D-BAAF-E4CA8741932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76200"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33F6-0C4D-9D43-56C47F7C14ED}"/>
            </c:ext>
          </c:extLst>
        </c:ser>
        <c:ser>
          <c:idx val="1"/>
          <c:order val="1"/>
          <c:tx>
            <c:strRef>
              <c:f>Sheet1!$C$1</c:f>
              <c:strCache>
                <c:ptCount val="1"/>
                <c:pt idx="0">
                  <c:v>Series 2</c:v>
                </c:pt>
              </c:strCache>
            </c:strRef>
          </c:tx>
          <c:spPr>
            <a:ln w="76200"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33F6-0C4D-9D43-56C47F7C14ED}"/>
            </c:ext>
          </c:extLst>
        </c:ser>
        <c:ser>
          <c:idx val="2"/>
          <c:order val="2"/>
          <c:tx>
            <c:strRef>
              <c:f>Sheet1!$D$1</c:f>
              <c:strCache>
                <c:ptCount val="1"/>
                <c:pt idx="0">
                  <c:v>Series 3</c:v>
                </c:pt>
              </c:strCache>
            </c:strRef>
          </c:tx>
          <c:spPr>
            <a:ln w="76200"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3F6-0C4D-9D43-56C47F7C14ED}"/>
            </c:ext>
          </c:extLst>
        </c:ser>
        <c:dLbls>
          <c:showLegendKey val="0"/>
          <c:showVal val="0"/>
          <c:showCatName val="0"/>
          <c:showSerName val="0"/>
          <c:showPercent val="0"/>
          <c:showBubbleSize val="0"/>
        </c:dLbls>
        <c:smooth val="0"/>
        <c:axId val="1936779584"/>
        <c:axId val="2031638736"/>
      </c:lineChart>
      <c:catAx>
        <c:axId val="1936779584"/>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ontserrat Light" pitchFamily="2" charset="77"/>
                <a:ea typeface="+mn-ea"/>
                <a:cs typeface="+mn-cs"/>
              </a:defRPr>
            </a:pPr>
            <a:endParaRPr lang="en-US"/>
          </a:p>
        </c:txPr>
        <c:crossAx val="2031638736"/>
        <c:crosses val="autoZero"/>
        <c:auto val="1"/>
        <c:lblAlgn val="ctr"/>
        <c:lblOffset val="100"/>
        <c:noMultiLvlLbl val="0"/>
      </c:catAx>
      <c:valAx>
        <c:axId val="203163873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ontserrat Light" pitchFamily="2" charset="77"/>
                <a:ea typeface="+mn-ea"/>
                <a:cs typeface="+mn-cs"/>
              </a:defRPr>
            </a:pPr>
            <a:endParaRPr lang="en-US"/>
          </a:p>
        </c:txPr>
        <c:crossAx val="1936779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Montserrat Light"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Titlr One</c:v>
                </c:pt>
                <c:pt idx="1">
                  <c:v>Title 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ACCA-9A46-9AB1-CCCB9E02ED90}"/>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Titlr One</c:v>
                </c:pt>
                <c:pt idx="1">
                  <c:v>Title 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ACCA-9A46-9AB1-CCCB9E02ED90}"/>
            </c:ext>
          </c:extLst>
        </c:ser>
        <c:dLbls>
          <c:showLegendKey val="0"/>
          <c:showVal val="0"/>
          <c:showCatName val="0"/>
          <c:showSerName val="0"/>
          <c:showPercent val="0"/>
          <c:showBubbleSize val="0"/>
        </c:dLbls>
        <c:gapWidth val="150"/>
        <c:overlap val="100"/>
        <c:axId val="-2109182672"/>
        <c:axId val="-2092019984"/>
      </c:barChart>
      <c:catAx>
        <c:axId val="-21091826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2092019984"/>
        <c:crosses val="autoZero"/>
        <c:auto val="1"/>
        <c:lblAlgn val="ctr"/>
        <c:lblOffset val="100"/>
        <c:noMultiLvlLbl val="0"/>
      </c:catAx>
      <c:valAx>
        <c:axId val="-2092019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2109182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Titlr One</c:v>
                </c:pt>
                <c:pt idx="1">
                  <c:v>Title 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ACCA-9A46-9AB1-CCCB9E02ED90}"/>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Titlr One</c:v>
                </c:pt>
                <c:pt idx="1">
                  <c:v>Title 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ACCA-9A46-9AB1-CCCB9E02ED90}"/>
            </c:ext>
          </c:extLst>
        </c:ser>
        <c:dLbls>
          <c:showLegendKey val="0"/>
          <c:showVal val="0"/>
          <c:showCatName val="0"/>
          <c:showSerName val="0"/>
          <c:showPercent val="0"/>
          <c:showBubbleSize val="0"/>
        </c:dLbls>
        <c:gapWidth val="150"/>
        <c:overlap val="100"/>
        <c:axId val="-1938601360"/>
        <c:axId val="2001091520"/>
      </c:barChart>
      <c:catAx>
        <c:axId val="-19386013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2001091520"/>
        <c:crosses val="autoZero"/>
        <c:auto val="1"/>
        <c:lblAlgn val="ctr"/>
        <c:lblOffset val="100"/>
        <c:noMultiLvlLbl val="0"/>
      </c:catAx>
      <c:valAx>
        <c:axId val="20010915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938601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5/29/19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750568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44</a:t>
            </a:fld>
            <a:endParaRPr lang="en-US" dirty="0"/>
          </a:p>
        </p:txBody>
      </p:sp>
    </p:spTree>
    <p:extLst>
      <p:ext uri="{BB962C8B-B14F-4D97-AF65-F5344CB8AC3E}">
        <p14:creationId xmlns:p14="http://schemas.microsoft.com/office/powerpoint/2010/main" val="172571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79946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51912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1669357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94893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95700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665671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172533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373513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4568907" y="3509038"/>
            <a:ext cx="8347708" cy="6777437"/>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461035" y="3509038"/>
            <a:ext cx="12770520" cy="67774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645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8928846" y="7987553"/>
            <a:ext cx="15448803" cy="572844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78519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3218688"/>
            <a:ext cx="15690850" cy="72786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9039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8686800" y="3218688"/>
            <a:ext cx="15690850" cy="72786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32407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0"/>
            <a:ext cx="15448803" cy="572844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7636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8370098" y="5943601"/>
            <a:ext cx="4579174" cy="5432612"/>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6743251" y="5943602"/>
            <a:ext cx="4579174" cy="54326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76409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098158" y="5358897"/>
            <a:ext cx="14279492" cy="83571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18039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400493" y="4063999"/>
            <a:ext cx="21605812" cy="61136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08619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9516183" y="1131813"/>
            <a:ext cx="6421650"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90686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4325600" y="7602389"/>
            <a:ext cx="8680705" cy="611361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400493" y="0"/>
            <a:ext cx="11231774" cy="101776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68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331720" y="-261256"/>
            <a:ext cx="22322574"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65498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695875" y="1131813"/>
            <a:ext cx="6421649"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902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223226" y="1131813"/>
            <a:ext cx="6773933"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13228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418459" y="6925560"/>
            <a:ext cx="10542125" cy="477521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417066" y="6925560"/>
            <a:ext cx="10542125" cy="47752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23856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415239" y="2025085"/>
            <a:ext cx="10298456" cy="6858000"/>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590801" y="2025085"/>
            <a:ext cx="10298456"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44881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7149270" y="2501297"/>
            <a:ext cx="4901128" cy="86497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90168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3592435" y="3044882"/>
            <a:ext cx="11086525" cy="1493971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61408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4827723" y="2320230"/>
            <a:ext cx="13773388" cy="862957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06975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 y="5047488"/>
            <a:ext cx="22076229" cy="862957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4533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0"/>
            <a:ext cx="22076229"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1592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472697" y="1066800"/>
            <a:ext cx="10972800" cy="11582400"/>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932153" y="1066800"/>
            <a:ext cx="10972800" cy="115824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9278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797655" y="4205220"/>
            <a:ext cx="13828640" cy="5305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6980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397565" y="-318052"/>
            <a:ext cx="13443003" cy="143521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684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138159" y="4205220"/>
            <a:ext cx="14488133" cy="5305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9434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751357" y="4205220"/>
            <a:ext cx="14488133" cy="5305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448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390663" y="5486399"/>
            <a:ext cx="25158976" cy="85874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6822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5/29/19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 id="2147484002" r:id="rId26"/>
    <p:sldLayoutId id="2147484003" r:id="rId2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 Id="rId4" Type="http://schemas.openxmlformats.org/officeDocument/2006/relationships/chart" Target="../charts/chart4.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2331720" y="0"/>
            <a:ext cx="2204593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B66FA5F-16B3-494F-ADDC-573C4D831920}"/>
              </a:ext>
            </a:extLst>
          </p:cNvPr>
          <p:cNvSpPr txBox="1"/>
          <p:nvPr/>
        </p:nvSpPr>
        <p:spPr>
          <a:xfrm>
            <a:off x="7336559" y="5657671"/>
            <a:ext cx="9704532" cy="2400657"/>
          </a:xfrm>
          <a:prstGeom prst="rect">
            <a:avLst/>
          </a:prstGeom>
          <a:noFill/>
        </p:spPr>
        <p:txBody>
          <a:bodyPr wrap="square" rtlCol="0">
            <a:spAutoFit/>
          </a:bodyPr>
          <a:lstStyle/>
          <a:p>
            <a:pPr algn="ctr"/>
            <a:r>
              <a:rPr lang="en-US" sz="15000" b="1" spc="1000" dirty="0">
                <a:solidFill>
                  <a:schemeClr val="bg1"/>
                </a:solidFill>
                <a:latin typeface="Montserrat" charset="0"/>
                <a:ea typeface="Montserrat" charset="0"/>
                <a:cs typeface="Montserrat" charset="0"/>
              </a:rPr>
              <a:t>GRACE</a:t>
            </a:r>
          </a:p>
        </p:txBody>
      </p:sp>
      <p:grpSp>
        <p:nvGrpSpPr>
          <p:cNvPr id="6" name="Group 5">
            <a:extLst>
              <a:ext uri="{FF2B5EF4-FFF2-40B4-BE49-F238E27FC236}">
                <a16:creationId xmlns:a16="http://schemas.microsoft.com/office/drawing/2014/main" id="{8564CA8F-64F9-8846-8B29-D918B9CBB25E}"/>
              </a:ext>
            </a:extLst>
          </p:cNvPr>
          <p:cNvGrpSpPr/>
          <p:nvPr/>
        </p:nvGrpSpPr>
        <p:grpSpPr>
          <a:xfrm>
            <a:off x="22951247" y="8589363"/>
            <a:ext cx="501932" cy="5126637"/>
            <a:chOff x="23032929" y="8589363"/>
            <a:chExt cx="501932" cy="5126637"/>
          </a:xfrm>
        </p:grpSpPr>
        <p:sp>
          <p:nvSpPr>
            <p:cNvPr id="14" name="TextBox 13">
              <a:extLst>
                <a:ext uri="{FF2B5EF4-FFF2-40B4-BE49-F238E27FC236}">
                  <a16:creationId xmlns:a16="http://schemas.microsoft.com/office/drawing/2014/main" id="{37AA44C2-57D1-8940-899A-6A41F20F524D}"/>
                </a:ext>
              </a:extLst>
            </p:cNvPr>
            <p:cNvSpPr txBox="1"/>
            <p:nvPr/>
          </p:nvSpPr>
          <p:spPr>
            <a:xfrm rot="16200000">
              <a:off x="21470149" y="10152143"/>
              <a:ext cx="3627491"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JOHN SMITH</a:t>
              </a:r>
            </a:p>
          </p:txBody>
        </p:sp>
        <p:cxnSp>
          <p:nvCxnSpPr>
            <p:cNvPr id="5" name="Straight Connector 4">
              <a:extLst>
                <a:ext uri="{FF2B5EF4-FFF2-40B4-BE49-F238E27FC236}">
                  <a16:creationId xmlns:a16="http://schemas.microsoft.com/office/drawing/2014/main" id="{CB31E0A9-5DA0-6546-9848-4708CA1586F5}"/>
                </a:ext>
              </a:extLst>
            </p:cNvPr>
            <p:cNvCxnSpPr/>
            <p:nvPr/>
          </p:nvCxnSpPr>
          <p:spPr>
            <a:xfrm flipV="1">
              <a:off x="23320039" y="12602817"/>
              <a:ext cx="0" cy="1113183"/>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001C4264-6646-A849-B58D-945E34992F1C}"/>
              </a:ext>
            </a:extLst>
          </p:cNvPr>
          <p:cNvSpPr/>
          <p:nvPr/>
        </p:nvSpPr>
        <p:spPr>
          <a:xfrm>
            <a:off x="924274" y="924274"/>
            <a:ext cx="507992" cy="507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AC02A43-E100-2946-B719-CB9FBBFB4C02}"/>
              </a:ext>
            </a:extLst>
          </p:cNvPr>
          <p:cNvSpPr txBox="1"/>
          <p:nvPr/>
        </p:nvSpPr>
        <p:spPr>
          <a:xfrm rot="16200000">
            <a:off x="-2189957" y="4967140"/>
            <a:ext cx="6651461" cy="592983"/>
          </a:xfrm>
          <a:prstGeom prst="rect">
            <a:avLst/>
          </a:prstGeom>
          <a:noFill/>
        </p:spPr>
        <p:txBody>
          <a:bodyPr wrap="square" rtlCol="0">
            <a:spAutoFit/>
          </a:bodyPr>
          <a:lstStyle/>
          <a:p>
            <a:pPr algn="r">
              <a:lnSpc>
                <a:spcPts val="4299"/>
              </a:lnSpc>
            </a:pPr>
            <a:r>
              <a:rPr lang="en-US" sz="2800" spc="600" dirty="0">
                <a:latin typeface="Lato Light" panose="020F0502020204030203" pitchFamily="34" charset="0"/>
                <a:ea typeface="Lato Light" panose="020F0502020204030203" pitchFamily="34" charset="0"/>
                <a:cs typeface="Lato Light" panose="020F0502020204030203" pitchFamily="34" charset="0"/>
              </a:rPr>
              <a:t>BUSINESS PRESENTATION</a:t>
            </a:r>
            <a:endParaRPr lang="en-US" sz="2800" spc="6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25" name="Rectangle 24">
            <a:extLst>
              <a:ext uri="{FF2B5EF4-FFF2-40B4-BE49-F238E27FC236}">
                <a16:creationId xmlns:a16="http://schemas.microsoft.com/office/drawing/2014/main" id="{7A5E8216-9572-1C4E-AED8-9EF88375E553}"/>
              </a:ext>
            </a:extLst>
          </p:cNvPr>
          <p:cNvSpPr/>
          <p:nvPr/>
        </p:nvSpPr>
        <p:spPr>
          <a:xfrm>
            <a:off x="8138160" y="4205220"/>
            <a:ext cx="14488133" cy="53055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D6E925D4-8101-BE4E-A0F9-676657A53E63}"/>
              </a:ext>
            </a:extLst>
          </p:cNvPr>
          <p:cNvGrpSpPr/>
          <p:nvPr/>
        </p:nvGrpSpPr>
        <p:grpSpPr>
          <a:xfrm>
            <a:off x="1751356" y="5201681"/>
            <a:ext cx="5198083" cy="3312637"/>
            <a:chOff x="2926280" y="6534835"/>
            <a:chExt cx="5198083" cy="3312637"/>
          </a:xfrm>
        </p:grpSpPr>
        <p:sp>
          <p:nvSpPr>
            <p:cNvPr id="30" name="TextBox 29">
              <a:extLst>
                <a:ext uri="{FF2B5EF4-FFF2-40B4-BE49-F238E27FC236}">
                  <a16:creationId xmlns:a16="http://schemas.microsoft.com/office/drawing/2014/main" id="{2B856D43-DDAF-1D42-8D9D-A6478DACC93B}"/>
                </a:ext>
              </a:extLst>
            </p:cNvPr>
            <p:cNvSpPr txBox="1"/>
            <p:nvPr/>
          </p:nvSpPr>
          <p:spPr>
            <a:xfrm>
              <a:off x="2926281" y="7181165"/>
              <a:ext cx="475467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926280" y="6534835"/>
              <a:ext cx="5198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sp>
        <p:nvSpPr>
          <p:cNvPr id="8" name="TextBox 7">
            <a:extLst>
              <a:ext uri="{FF2B5EF4-FFF2-40B4-BE49-F238E27FC236}">
                <a16:creationId xmlns:a16="http://schemas.microsoft.com/office/drawing/2014/main" id="{58B8DF48-FEA7-D840-991E-EAA865680C63}"/>
              </a:ext>
            </a:extLst>
          </p:cNvPr>
          <p:cNvSpPr txBox="1"/>
          <p:nvPr/>
        </p:nvSpPr>
        <p:spPr>
          <a:xfrm>
            <a:off x="18468187" y="6453108"/>
            <a:ext cx="2986076"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O</a:t>
            </a:r>
          </a:p>
        </p:txBody>
      </p:sp>
    </p:spTree>
    <p:extLst>
      <p:ext uri="{BB962C8B-B14F-4D97-AF65-F5344CB8AC3E}">
        <p14:creationId xmlns:p14="http://schemas.microsoft.com/office/powerpoint/2010/main" val="191448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9" name="Group 8">
            <a:extLst>
              <a:ext uri="{FF2B5EF4-FFF2-40B4-BE49-F238E27FC236}">
                <a16:creationId xmlns:a16="http://schemas.microsoft.com/office/drawing/2014/main" id="{4A95F6A7-4F40-CA4D-8377-7F3F98A10E40}"/>
              </a:ext>
            </a:extLst>
          </p:cNvPr>
          <p:cNvGrpSpPr/>
          <p:nvPr/>
        </p:nvGrpSpPr>
        <p:grpSpPr>
          <a:xfrm>
            <a:off x="1751357" y="4205220"/>
            <a:ext cx="14488133" cy="6187428"/>
            <a:chOff x="8138160" y="4205220"/>
            <a:chExt cx="14488133" cy="6187428"/>
          </a:xfrm>
        </p:grpSpPr>
        <p:sp>
          <p:nvSpPr>
            <p:cNvPr id="10" name="Rectangle 9">
              <a:extLst>
                <a:ext uri="{FF2B5EF4-FFF2-40B4-BE49-F238E27FC236}">
                  <a16:creationId xmlns:a16="http://schemas.microsoft.com/office/drawing/2014/main" id="{3D37297E-2152-4D4E-B605-CBD7EB9BE462}"/>
                </a:ext>
              </a:extLst>
            </p:cNvPr>
            <p:cNvSpPr/>
            <p:nvPr/>
          </p:nvSpPr>
          <p:spPr>
            <a:xfrm>
              <a:off x="8138160" y="4205220"/>
              <a:ext cx="14488133" cy="53055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F4A7E0-2BF0-F147-A1E3-ED91D22E09A5}"/>
                </a:ext>
              </a:extLst>
            </p:cNvPr>
            <p:cNvSpPr txBox="1"/>
            <p:nvPr/>
          </p:nvSpPr>
          <p:spPr>
            <a:xfrm>
              <a:off x="9343363" y="6453108"/>
              <a:ext cx="4277540"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T</a:t>
              </a:r>
            </a:p>
          </p:txBody>
        </p:sp>
      </p:grpSp>
      <p:grpSp>
        <p:nvGrpSpPr>
          <p:cNvPr id="12" name="Group 11">
            <a:extLst>
              <a:ext uri="{FF2B5EF4-FFF2-40B4-BE49-F238E27FC236}">
                <a16:creationId xmlns:a16="http://schemas.microsoft.com/office/drawing/2014/main" id="{6DC87B27-519F-7347-89F9-AE3240D8D3FF}"/>
              </a:ext>
            </a:extLst>
          </p:cNvPr>
          <p:cNvGrpSpPr/>
          <p:nvPr/>
        </p:nvGrpSpPr>
        <p:grpSpPr>
          <a:xfrm>
            <a:off x="17993534" y="5201681"/>
            <a:ext cx="4754679" cy="3312637"/>
            <a:chOff x="2926281" y="6534835"/>
            <a:chExt cx="4754679" cy="3312637"/>
          </a:xfrm>
        </p:grpSpPr>
        <p:sp>
          <p:nvSpPr>
            <p:cNvPr id="13" name="TextBox 12">
              <a:extLst>
                <a:ext uri="{FF2B5EF4-FFF2-40B4-BE49-F238E27FC236}">
                  <a16:creationId xmlns:a16="http://schemas.microsoft.com/office/drawing/2014/main" id="{4717D542-F8B2-1A43-92D0-DBDB5AD22376}"/>
                </a:ext>
              </a:extLst>
            </p:cNvPr>
            <p:cNvSpPr txBox="1"/>
            <p:nvPr/>
          </p:nvSpPr>
          <p:spPr>
            <a:xfrm>
              <a:off x="2926281" y="7181165"/>
              <a:ext cx="475467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 name="Rectangle 13">
              <a:extLst>
                <a:ext uri="{FF2B5EF4-FFF2-40B4-BE49-F238E27FC236}">
                  <a16:creationId xmlns:a16="http://schemas.microsoft.com/office/drawing/2014/main" id="{5337C8DA-55F2-574B-BD41-74E0C73C2D61}"/>
                </a:ext>
              </a:extLst>
            </p:cNvPr>
            <p:cNvSpPr/>
            <p:nvPr/>
          </p:nvSpPr>
          <p:spPr>
            <a:xfrm>
              <a:off x="2926281" y="6534835"/>
              <a:ext cx="396494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410777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5"/>
          </p:nvPr>
        </p:nvSpPr>
        <p:spPr/>
      </p:sp>
      <p:grpSp>
        <p:nvGrpSpPr>
          <p:cNvPr id="59" name="Group 58">
            <a:extLst>
              <a:ext uri="{FF2B5EF4-FFF2-40B4-BE49-F238E27FC236}">
                <a16:creationId xmlns:a16="http://schemas.microsoft.com/office/drawing/2014/main" id="{3EBE82C4-DFA4-D54A-8F37-EA467EF702B4}"/>
              </a:ext>
            </a:extLst>
          </p:cNvPr>
          <p:cNvGrpSpPr/>
          <p:nvPr/>
        </p:nvGrpSpPr>
        <p:grpSpPr>
          <a:xfrm>
            <a:off x="12506613" y="1598102"/>
            <a:ext cx="5396905" cy="2219069"/>
            <a:chOff x="5459986" y="2802290"/>
            <a:chExt cx="5396905" cy="2219069"/>
          </a:xfrm>
        </p:grpSpPr>
        <p:sp>
          <p:nvSpPr>
            <p:cNvPr id="63" name="TextBox 62">
              <a:extLst>
                <a:ext uri="{FF2B5EF4-FFF2-40B4-BE49-F238E27FC236}">
                  <a16:creationId xmlns:a16="http://schemas.microsoft.com/office/drawing/2014/main" id="{437269C4-37E9-6A4E-9A06-C627A7CE18B3}"/>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4" name="Rectangle 63">
              <a:extLst>
                <a:ext uri="{FF2B5EF4-FFF2-40B4-BE49-F238E27FC236}">
                  <a16:creationId xmlns:a16="http://schemas.microsoft.com/office/drawing/2014/main" id="{0754F667-072B-1348-9064-7B6F63BB294F}"/>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3.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60" name="Group 59">
            <a:extLst>
              <a:ext uri="{FF2B5EF4-FFF2-40B4-BE49-F238E27FC236}">
                <a16:creationId xmlns:a16="http://schemas.microsoft.com/office/drawing/2014/main" id="{8F168EE3-B9FE-5949-8938-78576428D310}"/>
              </a:ext>
            </a:extLst>
          </p:cNvPr>
          <p:cNvGrpSpPr/>
          <p:nvPr/>
        </p:nvGrpSpPr>
        <p:grpSpPr>
          <a:xfrm>
            <a:off x="18066803" y="1598102"/>
            <a:ext cx="5396905" cy="2219069"/>
            <a:chOff x="5459986" y="2802290"/>
            <a:chExt cx="5396905" cy="2219069"/>
          </a:xfrm>
        </p:grpSpPr>
        <p:sp>
          <p:nvSpPr>
            <p:cNvPr id="61" name="TextBox 60">
              <a:extLst>
                <a:ext uri="{FF2B5EF4-FFF2-40B4-BE49-F238E27FC236}">
                  <a16:creationId xmlns:a16="http://schemas.microsoft.com/office/drawing/2014/main" id="{46210B5A-9BC2-3D4B-85EB-B22CAA8C077F}"/>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2" name="Rectangle 61">
              <a:extLst>
                <a:ext uri="{FF2B5EF4-FFF2-40B4-BE49-F238E27FC236}">
                  <a16:creationId xmlns:a16="http://schemas.microsoft.com/office/drawing/2014/main" id="{64705EC4-28A2-1345-9323-7795E9F72972}"/>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4.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5" name="Group 24">
            <a:extLst>
              <a:ext uri="{FF2B5EF4-FFF2-40B4-BE49-F238E27FC236}">
                <a16:creationId xmlns:a16="http://schemas.microsoft.com/office/drawing/2014/main" id="{323A3A2E-6B62-3048-8732-AD5255AE1D50}"/>
              </a:ext>
            </a:extLst>
          </p:cNvPr>
          <p:cNvGrpSpPr/>
          <p:nvPr/>
        </p:nvGrpSpPr>
        <p:grpSpPr>
          <a:xfrm>
            <a:off x="6955205" y="1598102"/>
            <a:ext cx="5396905" cy="2219069"/>
            <a:chOff x="5459986" y="2802290"/>
            <a:chExt cx="5396905" cy="2219069"/>
          </a:xfrm>
        </p:grpSpPr>
        <p:sp>
          <p:nvSpPr>
            <p:cNvPr id="26" name="TextBox 25">
              <a:extLst>
                <a:ext uri="{FF2B5EF4-FFF2-40B4-BE49-F238E27FC236}">
                  <a16:creationId xmlns:a16="http://schemas.microsoft.com/office/drawing/2014/main" id="{AC349EB5-7C01-F145-8ABB-DA984591177E}"/>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DDB3B9A3-884A-ED4B-8DD9-AEB7994395FC}"/>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2.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8" name="Group 27">
            <a:extLst>
              <a:ext uri="{FF2B5EF4-FFF2-40B4-BE49-F238E27FC236}">
                <a16:creationId xmlns:a16="http://schemas.microsoft.com/office/drawing/2014/main" id="{04816D87-C298-674F-882A-29D61C345C5F}"/>
              </a:ext>
            </a:extLst>
          </p:cNvPr>
          <p:cNvGrpSpPr/>
          <p:nvPr/>
        </p:nvGrpSpPr>
        <p:grpSpPr>
          <a:xfrm>
            <a:off x="1403797" y="1598102"/>
            <a:ext cx="5396905" cy="2219069"/>
            <a:chOff x="5459986" y="2802290"/>
            <a:chExt cx="5396905" cy="2219069"/>
          </a:xfrm>
        </p:grpSpPr>
        <p:sp>
          <p:nvSpPr>
            <p:cNvPr id="29" name="TextBox 28">
              <a:extLst>
                <a:ext uri="{FF2B5EF4-FFF2-40B4-BE49-F238E27FC236}">
                  <a16:creationId xmlns:a16="http://schemas.microsoft.com/office/drawing/2014/main" id="{5F38D594-77A6-EE49-99F3-738A1DAFE669}"/>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B97B1F8E-6C4C-1C45-8A5B-D03862ED7B20}"/>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1.  YOUR TITLE</a:t>
              </a:r>
              <a:endParaRPr lang="en-US" sz="4400" b="1" spc="600" dirty="0">
                <a:solidFill>
                  <a:schemeClr val="tx2"/>
                </a:solidFill>
                <a:latin typeface="Montserrat SemiBold" pitchFamily="2" charset="77"/>
                <a:ea typeface="Montserrat" charset="0"/>
                <a:cs typeface="Montserrat" charset="0"/>
              </a:endParaRPr>
            </a:p>
          </p:txBody>
        </p:sp>
      </p:grpSp>
      <p:sp>
        <p:nvSpPr>
          <p:cNvPr id="33" name="Rectangle 32">
            <a:extLst>
              <a:ext uri="{FF2B5EF4-FFF2-40B4-BE49-F238E27FC236}">
                <a16:creationId xmlns:a16="http://schemas.microsoft.com/office/drawing/2014/main" id="{53EE5519-C805-2040-93B5-4618DDADF4BD}"/>
              </a:ext>
            </a:extLst>
          </p:cNvPr>
          <p:cNvSpPr/>
          <p:nvPr/>
        </p:nvSpPr>
        <p:spPr>
          <a:xfrm>
            <a:off x="0" y="5486400"/>
            <a:ext cx="24377650" cy="82296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0586046-88F1-3048-ACD7-B1845102131B}"/>
              </a:ext>
            </a:extLst>
          </p:cNvPr>
          <p:cNvGrpSpPr/>
          <p:nvPr/>
        </p:nvGrpSpPr>
        <p:grpSpPr>
          <a:xfrm>
            <a:off x="1428378" y="8909466"/>
            <a:ext cx="6522926" cy="1383468"/>
            <a:chOff x="7861505" y="1407238"/>
            <a:chExt cx="6522926" cy="1383468"/>
          </a:xfrm>
        </p:grpSpPr>
        <p:sp>
          <p:nvSpPr>
            <p:cNvPr id="35" name="TextBox 34">
              <a:extLst>
                <a:ext uri="{FF2B5EF4-FFF2-40B4-BE49-F238E27FC236}">
                  <a16:creationId xmlns:a16="http://schemas.microsoft.com/office/drawing/2014/main" id="{29A19970-DD5D-9040-A628-778D13D898D8}"/>
                </a:ext>
              </a:extLst>
            </p:cNvPr>
            <p:cNvSpPr txBox="1"/>
            <p:nvPr/>
          </p:nvSpPr>
          <p:spPr>
            <a:xfrm>
              <a:off x="7861505" y="1867376"/>
              <a:ext cx="6522926" cy="923330"/>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SAMPLE LIST</a:t>
              </a:r>
            </a:p>
          </p:txBody>
        </p:sp>
        <p:sp>
          <p:nvSpPr>
            <p:cNvPr id="36" name="TextBox 35">
              <a:extLst>
                <a:ext uri="{FF2B5EF4-FFF2-40B4-BE49-F238E27FC236}">
                  <a16:creationId xmlns:a16="http://schemas.microsoft.com/office/drawing/2014/main" id="{C01109A5-D16B-0248-8F58-E0CFB00D5BE1}"/>
                </a:ext>
              </a:extLst>
            </p:cNvPr>
            <p:cNvSpPr txBox="1"/>
            <p:nvPr/>
          </p:nvSpPr>
          <p:spPr>
            <a:xfrm>
              <a:off x="7894162"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19" name="Rectangle 18">
            <a:extLst>
              <a:ext uri="{FF2B5EF4-FFF2-40B4-BE49-F238E27FC236}">
                <a16:creationId xmlns:a16="http://schemas.microsoft.com/office/drawing/2014/main" id="{030FAEDC-1A28-4C48-8469-0798BC5FA961}"/>
              </a:ext>
            </a:extLst>
          </p:cNvPr>
          <p:cNvSpPr/>
          <p:nvPr/>
        </p:nvSpPr>
        <p:spPr>
          <a:xfrm>
            <a:off x="15135621" y="8907939"/>
            <a:ext cx="7813651" cy="1384995"/>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29566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4" name="Marcador de imagen 3"/>
          <p:cNvSpPr>
            <a:spLocks noGrp="1"/>
          </p:cNvSpPr>
          <p:nvPr>
            <p:ph type="pic" sz="quarter" idx="16"/>
          </p:nvPr>
        </p:nvSpPr>
        <p:spPr/>
      </p:sp>
      <p:grpSp>
        <p:nvGrpSpPr>
          <p:cNvPr id="19" name="Group 18">
            <a:extLst>
              <a:ext uri="{FF2B5EF4-FFF2-40B4-BE49-F238E27FC236}">
                <a16:creationId xmlns:a16="http://schemas.microsoft.com/office/drawing/2014/main" id="{E25084A1-B3F5-3641-B9E9-2918F181FC72}"/>
              </a:ext>
            </a:extLst>
          </p:cNvPr>
          <p:cNvGrpSpPr/>
          <p:nvPr/>
        </p:nvGrpSpPr>
        <p:grpSpPr>
          <a:xfrm>
            <a:off x="1428377" y="1131813"/>
            <a:ext cx="10419065" cy="1383468"/>
            <a:chOff x="7861504" y="1407238"/>
            <a:chExt cx="10419065" cy="1383468"/>
          </a:xfrm>
        </p:grpSpPr>
        <p:sp>
          <p:nvSpPr>
            <p:cNvPr id="20" name="TextBox 19">
              <a:extLst>
                <a:ext uri="{FF2B5EF4-FFF2-40B4-BE49-F238E27FC236}">
                  <a16:creationId xmlns:a16="http://schemas.microsoft.com/office/drawing/2014/main" id="{47A48820-0EDA-414E-91C2-82AE877EFFEB}"/>
                </a:ext>
              </a:extLst>
            </p:cNvPr>
            <p:cNvSpPr txBox="1"/>
            <p:nvPr/>
          </p:nvSpPr>
          <p:spPr>
            <a:xfrm>
              <a:off x="7861504" y="1867376"/>
              <a:ext cx="1041906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1" name="TextBox 20">
              <a:extLst>
                <a:ext uri="{FF2B5EF4-FFF2-40B4-BE49-F238E27FC236}">
                  <a16:creationId xmlns:a16="http://schemas.microsoft.com/office/drawing/2014/main" id="{3DA740E2-3A5F-E043-96F3-9D186C39C269}"/>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26DFC6FB-DBFC-094E-9705-419672CBBDB4}"/>
              </a:ext>
            </a:extLst>
          </p:cNvPr>
          <p:cNvSpPr txBox="1"/>
          <p:nvPr/>
        </p:nvSpPr>
        <p:spPr>
          <a:xfrm>
            <a:off x="15467981" y="11280232"/>
            <a:ext cx="79215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grpSp>
        <p:nvGrpSpPr>
          <p:cNvPr id="14" name="Group 13">
            <a:extLst>
              <a:ext uri="{FF2B5EF4-FFF2-40B4-BE49-F238E27FC236}">
                <a16:creationId xmlns:a16="http://schemas.microsoft.com/office/drawing/2014/main" id="{9D7EA999-8DE6-8A42-B43F-69794C065BF5}"/>
              </a:ext>
            </a:extLst>
          </p:cNvPr>
          <p:cNvGrpSpPr/>
          <p:nvPr/>
        </p:nvGrpSpPr>
        <p:grpSpPr>
          <a:xfrm>
            <a:off x="1461035" y="11459856"/>
            <a:ext cx="4447396" cy="729704"/>
            <a:chOff x="10468659" y="1872241"/>
            <a:chExt cx="4447396" cy="729704"/>
          </a:xfrm>
        </p:grpSpPr>
        <p:sp>
          <p:nvSpPr>
            <p:cNvPr id="15" name="Rectangle 14">
              <a:extLst>
                <a:ext uri="{FF2B5EF4-FFF2-40B4-BE49-F238E27FC236}">
                  <a16:creationId xmlns:a16="http://schemas.microsoft.com/office/drawing/2014/main" id="{8064BFCF-F412-E24E-B9CB-A5E41D6653DB}"/>
                </a:ext>
              </a:extLst>
            </p:cNvPr>
            <p:cNvSpPr/>
            <p:nvPr/>
          </p:nvSpPr>
          <p:spPr>
            <a:xfrm rot="5400000" flipV="1">
              <a:off x="12327505" y="13395"/>
              <a:ext cx="729704" cy="444739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6" name="TextBox 15">
              <a:extLst>
                <a:ext uri="{FF2B5EF4-FFF2-40B4-BE49-F238E27FC236}">
                  <a16:creationId xmlns:a16="http://schemas.microsoft.com/office/drawing/2014/main" id="{EBB67900-8E18-C945-9789-4F51BFD9AE36}"/>
                </a:ext>
              </a:extLst>
            </p:cNvPr>
            <p:cNvSpPr txBox="1"/>
            <p:nvPr/>
          </p:nvSpPr>
          <p:spPr>
            <a:xfrm>
              <a:off x="11065949" y="2037038"/>
              <a:ext cx="3252815"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Tree>
    <p:extLst>
      <p:ext uri="{BB962C8B-B14F-4D97-AF65-F5344CB8AC3E}">
        <p14:creationId xmlns:p14="http://schemas.microsoft.com/office/powerpoint/2010/main" val="3718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5" name="TextBox 4">
            <a:extLst>
              <a:ext uri="{FF2B5EF4-FFF2-40B4-BE49-F238E27FC236}">
                <a16:creationId xmlns:a16="http://schemas.microsoft.com/office/drawing/2014/main" id="{D01BCAA6-AF84-2C48-95E0-F04F27A9EFA8}"/>
              </a:ext>
            </a:extLst>
          </p:cNvPr>
          <p:cNvSpPr txBox="1"/>
          <p:nvPr/>
        </p:nvSpPr>
        <p:spPr>
          <a:xfrm>
            <a:off x="1417067" y="1598102"/>
            <a:ext cx="683942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nvGrpSpPr>
          <p:cNvPr id="16" name="Group 15">
            <a:extLst>
              <a:ext uri="{FF2B5EF4-FFF2-40B4-BE49-F238E27FC236}">
                <a16:creationId xmlns:a16="http://schemas.microsoft.com/office/drawing/2014/main" id="{81D0B94F-0219-AE4E-9124-D19C6C184C7A}"/>
              </a:ext>
            </a:extLst>
          </p:cNvPr>
          <p:cNvGrpSpPr/>
          <p:nvPr/>
        </p:nvGrpSpPr>
        <p:grpSpPr>
          <a:xfrm>
            <a:off x="1380490" y="9903434"/>
            <a:ext cx="6365016" cy="2214464"/>
            <a:chOff x="7861505" y="1407238"/>
            <a:chExt cx="6365016" cy="2214464"/>
          </a:xfrm>
        </p:grpSpPr>
        <p:sp>
          <p:nvSpPr>
            <p:cNvPr id="17" name="TextBox 16">
              <a:extLst>
                <a:ext uri="{FF2B5EF4-FFF2-40B4-BE49-F238E27FC236}">
                  <a16:creationId xmlns:a16="http://schemas.microsoft.com/office/drawing/2014/main" id="{AC8C7718-138E-454F-A79A-7720905F6240}"/>
                </a:ext>
              </a:extLst>
            </p:cNvPr>
            <p:cNvSpPr txBox="1"/>
            <p:nvPr/>
          </p:nvSpPr>
          <p:spPr>
            <a:xfrm>
              <a:off x="7861505" y="1867376"/>
              <a:ext cx="636501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8" name="TextBox 17">
              <a:extLst>
                <a:ext uri="{FF2B5EF4-FFF2-40B4-BE49-F238E27FC236}">
                  <a16:creationId xmlns:a16="http://schemas.microsoft.com/office/drawing/2014/main" id="{ADE78B42-E8DB-1349-82B9-D181C8CF0355}"/>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9" name="Group 18">
            <a:extLst>
              <a:ext uri="{FF2B5EF4-FFF2-40B4-BE49-F238E27FC236}">
                <a16:creationId xmlns:a16="http://schemas.microsoft.com/office/drawing/2014/main" id="{4A078978-A23D-4B4D-8F33-B5FCE603347C}"/>
              </a:ext>
            </a:extLst>
          </p:cNvPr>
          <p:cNvGrpSpPr/>
          <p:nvPr/>
        </p:nvGrpSpPr>
        <p:grpSpPr>
          <a:xfrm>
            <a:off x="12188825" y="1598102"/>
            <a:ext cx="5396905" cy="2219069"/>
            <a:chOff x="5459986" y="2802290"/>
            <a:chExt cx="5396905" cy="2219069"/>
          </a:xfrm>
        </p:grpSpPr>
        <p:sp>
          <p:nvSpPr>
            <p:cNvPr id="20" name="TextBox 19">
              <a:extLst>
                <a:ext uri="{FF2B5EF4-FFF2-40B4-BE49-F238E27FC236}">
                  <a16:creationId xmlns:a16="http://schemas.microsoft.com/office/drawing/2014/main" id="{32D88C76-C624-424C-A5D3-9A28AEA0337D}"/>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Rectangle 20">
              <a:extLst>
                <a:ext uri="{FF2B5EF4-FFF2-40B4-BE49-F238E27FC236}">
                  <a16:creationId xmlns:a16="http://schemas.microsoft.com/office/drawing/2014/main" id="{01CC236E-5BA0-CA45-9992-0CDAB865CB8D}"/>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2" name="Group 21">
            <a:extLst>
              <a:ext uri="{FF2B5EF4-FFF2-40B4-BE49-F238E27FC236}">
                <a16:creationId xmlns:a16="http://schemas.microsoft.com/office/drawing/2014/main" id="{DF1CD8E3-AB70-6049-B3A1-C5219739AE31}"/>
              </a:ext>
            </a:extLst>
          </p:cNvPr>
          <p:cNvGrpSpPr/>
          <p:nvPr/>
        </p:nvGrpSpPr>
        <p:grpSpPr>
          <a:xfrm>
            <a:off x="18066803" y="1598102"/>
            <a:ext cx="5396905" cy="2219069"/>
            <a:chOff x="5459986" y="2802290"/>
            <a:chExt cx="5396905" cy="2219069"/>
          </a:xfrm>
        </p:grpSpPr>
        <p:sp>
          <p:nvSpPr>
            <p:cNvPr id="23" name="TextBox 22">
              <a:extLst>
                <a:ext uri="{FF2B5EF4-FFF2-40B4-BE49-F238E27FC236}">
                  <a16:creationId xmlns:a16="http://schemas.microsoft.com/office/drawing/2014/main" id="{0CBD69FC-CEBD-A84C-9772-CFC2C66FDAF6}"/>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A83A9107-1177-024C-AA08-3C206B4E509C}"/>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87336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6"/>
          </p:nvPr>
        </p:nvSpPr>
        <p:spPr/>
      </p:sp>
      <p:grpSp>
        <p:nvGrpSpPr>
          <p:cNvPr id="3" name="Group 2">
            <a:extLst>
              <a:ext uri="{FF2B5EF4-FFF2-40B4-BE49-F238E27FC236}">
                <a16:creationId xmlns:a16="http://schemas.microsoft.com/office/drawing/2014/main" id="{EF440DBD-041D-F64B-9F7E-323203A321C3}"/>
              </a:ext>
            </a:extLst>
          </p:cNvPr>
          <p:cNvGrpSpPr/>
          <p:nvPr/>
        </p:nvGrpSpPr>
        <p:grpSpPr>
          <a:xfrm>
            <a:off x="17161437" y="3346277"/>
            <a:ext cx="6522926" cy="7151035"/>
            <a:chOff x="1428378" y="3346277"/>
            <a:chExt cx="6522926" cy="7151035"/>
          </a:xfrm>
        </p:grpSpPr>
        <p:sp>
          <p:nvSpPr>
            <p:cNvPr id="5" name="TextBox 4">
              <a:extLst>
                <a:ext uri="{FF2B5EF4-FFF2-40B4-BE49-F238E27FC236}">
                  <a16:creationId xmlns:a16="http://schemas.microsoft.com/office/drawing/2014/main" id="{D01BCAA6-AF84-2C48-95E0-F04F27A9EFA8}"/>
                </a:ext>
              </a:extLst>
            </p:cNvPr>
            <p:cNvSpPr txBox="1"/>
            <p:nvPr/>
          </p:nvSpPr>
          <p:spPr>
            <a:xfrm>
              <a:off x="1461036" y="6779435"/>
              <a:ext cx="5585224"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9" name="Group 8">
              <a:extLst>
                <a:ext uri="{FF2B5EF4-FFF2-40B4-BE49-F238E27FC236}">
                  <a16:creationId xmlns:a16="http://schemas.microsoft.com/office/drawing/2014/main" id="{EA298042-6FFA-3746-B5A5-32E54BB89978}"/>
                </a:ext>
              </a:extLst>
            </p:cNvPr>
            <p:cNvGrpSpPr/>
            <p:nvPr/>
          </p:nvGrpSpPr>
          <p:grpSpPr>
            <a:xfrm>
              <a:off x="1428378" y="3346277"/>
              <a:ext cx="6522926" cy="2214464"/>
              <a:chOff x="7861505" y="1407238"/>
              <a:chExt cx="6522926" cy="2214464"/>
            </a:xfrm>
          </p:grpSpPr>
          <p:sp>
            <p:nvSpPr>
              <p:cNvPr id="12" name="TextBox 11">
                <a:extLst>
                  <a:ext uri="{FF2B5EF4-FFF2-40B4-BE49-F238E27FC236}">
                    <a16:creationId xmlns:a16="http://schemas.microsoft.com/office/drawing/2014/main" id="{DCEC23D2-DB3A-F045-ACAB-959E869E5E1E}"/>
                  </a:ext>
                </a:extLst>
              </p:cNvPr>
              <p:cNvSpPr txBox="1"/>
              <p:nvPr/>
            </p:nvSpPr>
            <p:spPr>
              <a:xfrm>
                <a:off x="7861505" y="1867376"/>
                <a:ext cx="652292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3" name="TextBox 12">
                <a:extLst>
                  <a:ext uri="{FF2B5EF4-FFF2-40B4-BE49-F238E27FC236}">
                    <a16:creationId xmlns:a16="http://schemas.microsoft.com/office/drawing/2014/main" id="{722A2867-8E67-2D4C-BDE7-67BAD6952462}"/>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Tree>
    <p:extLst>
      <p:ext uri="{BB962C8B-B14F-4D97-AF65-F5344CB8AC3E}">
        <p14:creationId xmlns:p14="http://schemas.microsoft.com/office/powerpoint/2010/main" val="386893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5" name="TextBox 4">
            <a:extLst>
              <a:ext uri="{FF2B5EF4-FFF2-40B4-BE49-F238E27FC236}">
                <a16:creationId xmlns:a16="http://schemas.microsoft.com/office/drawing/2014/main" id="{D01BCAA6-AF84-2C48-95E0-F04F27A9EFA8}"/>
              </a:ext>
            </a:extLst>
          </p:cNvPr>
          <p:cNvSpPr txBox="1"/>
          <p:nvPr/>
        </p:nvSpPr>
        <p:spPr>
          <a:xfrm>
            <a:off x="1461036" y="6779435"/>
            <a:ext cx="5585224"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9" name="Group 8">
            <a:extLst>
              <a:ext uri="{FF2B5EF4-FFF2-40B4-BE49-F238E27FC236}">
                <a16:creationId xmlns:a16="http://schemas.microsoft.com/office/drawing/2014/main" id="{EA298042-6FFA-3746-B5A5-32E54BB89978}"/>
              </a:ext>
            </a:extLst>
          </p:cNvPr>
          <p:cNvGrpSpPr/>
          <p:nvPr/>
        </p:nvGrpSpPr>
        <p:grpSpPr>
          <a:xfrm>
            <a:off x="1428378" y="3346277"/>
            <a:ext cx="6522926" cy="2214464"/>
            <a:chOff x="7861505" y="1407238"/>
            <a:chExt cx="6522926" cy="2214464"/>
          </a:xfrm>
        </p:grpSpPr>
        <p:sp>
          <p:nvSpPr>
            <p:cNvPr id="12" name="TextBox 11">
              <a:extLst>
                <a:ext uri="{FF2B5EF4-FFF2-40B4-BE49-F238E27FC236}">
                  <a16:creationId xmlns:a16="http://schemas.microsoft.com/office/drawing/2014/main" id="{DCEC23D2-DB3A-F045-ACAB-959E869E5E1E}"/>
                </a:ext>
              </a:extLst>
            </p:cNvPr>
            <p:cNvSpPr txBox="1"/>
            <p:nvPr/>
          </p:nvSpPr>
          <p:spPr>
            <a:xfrm>
              <a:off x="7861505" y="1867376"/>
              <a:ext cx="652292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3" name="TextBox 12">
              <a:extLst>
                <a:ext uri="{FF2B5EF4-FFF2-40B4-BE49-F238E27FC236}">
                  <a16:creationId xmlns:a16="http://schemas.microsoft.com/office/drawing/2014/main" id="{722A2867-8E67-2D4C-BDE7-67BAD6952462}"/>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172891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5" name="TextBox 4">
            <a:extLst>
              <a:ext uri="{FF2B5EF4-FFF2-40B4-BE49-F238E27FC236}">
                <a16:creationId xmlns:a16="http://schemas.microsoft.com/office/drawing/2014/main" id="{D01BCAA6-AF84-2C48-95E0-F04F27A9EFA8}"/>
              </a:ext>
            </a:extLst>
          </p:cNvPr>
          <p:cNvSpPr txBox="1"/>
          <p:nvPr/>
        </p:nvSpPr>
        <p:spPr>
          <a:xfrm>
            <a:off x="17477200" y="3062140"/>
            <a:ext cx="548338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nvGrpSpPr>
          <p:cNvPr id="16" name="Group 15">
            <a:extLst>
              <a:ext uri="{FF2B5EF4-FFF2-40B4-BE49-F238E27FC236}">
                <a16:creationId xmlns:a16="http://schemas.microsoft.com/office/drawing/2014/main" id="{81D0B94F-0219-AE4E-9124-D19C6C184C7A}"/>
              </a:ext>
            </a:extLst>
          </p:cNvPr>
          <p:cNvGrpSpPr/>
          <p:nvPr/>
        </p:nvGrpSpPr>
        <p:grpSpPr>
          <a:xfrm>
            <a:off x="1380490" y="9903434"/>
            <a:ext cx="6365016" cy="2214464"/>
            <a:chOff x="7861505" y="1407238"/>
            <a:chExt cx="6365016" cy="2214464"/>
          </a:xfrm>
        </p:grpSpPr>
        <p:sp>
          <p:nvSpPr>
            <p:cNvPr id="17" name="TextBox 16">
              <a:extLst>
                <a:ext uri="{FF2B5EF4-FFF2-40B4-BE49-F238E27FC236}">
                  <a16:creationId xmlns:a16="http://schemas.microsoft.com/office/drawing/2014/main" id="{AC8C7718-138E-454F-A79A-7720905F6240}"/>
                </a:ext>
              </a:extLst>
            </p:cNvPr>
            <p:cNvSpPr txBox="1"/>
            <p:nvPr/>
          </p:nvSpPr>
          <p:spPr>
            <a:xfrm>
              <a:off x="7861505" y="1867376"/>
              <a:ext cx="636501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8" name="TextBox 17">
              <a:extLst>
                <a:ext uri="{FF2B5EF4-FFF2-40B4-BE49-F238E27FC236}">
                  <a16:creationId xmlns:a16="http://schemas.microsoft.com/office/drawing/2014/main" id="{ADE78B42-E8DB-1349-82B9-D181C8CF0355}"/>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9" name="Group 18">
            <a:extLst>
              <a:ext uri="{FF2B5EF4-FFF2-40B4-BE49-F238E27FC236}">
                <a16:creationId xmlns:a16="http://schemas.microsoft.com/office/drawing/2014/main" id="{4A078978-A23D-4B4D-8F33-B5FCE603347C}"/>
              </a:ext>
            </a:extLst>
          </p:cNvPr>
          <p:cNvGrpSpPr/>
          <p:nvPr/>
        </p:nvGrpSpPr>
        <p:grpSpPr>
          <a:xfrm>
            <a:off x="10154350" y="9903434"/>
            <a:ext cx="5000486" cy="2219069"/>
            <a:chOff x="5459987" y="2802290"/>
            <a:chExt cx="5000486" cy="2219069"/>
          </a:xfrm>
        </p:grpSpPr>
        <p:sp>
          <p:nvSpPr>
            <p:cNvPr id="20" name="TextBox 19">
              <a:extLst>
                <a:ext uri="{FF2B5EF4-FFF2-40B4-BE49-F238E27FC236}">
                  <a16:creationId xmlns:a16="http://schemas.microsoft.com/office/drawing/2014/main" id="{32D88C76-C624-424C-A5D3-9A28AEA0337D}"/>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Rectangle 20">
              <a:extLst>
                <a:ext uri="{FF2B5EF4-FFF2-40B4-BE49-F238E27FC236}">
                  <a16:creationId xmlns:a16="http://schemas.microsoft.com/office/drawing/2014/main" id="{01CC236E-5BA0-CA45-9992-0CDAB865CB8D}"/>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2" name="Group 21">
            <a:extLst>
              <a:ext uri="{FF2B5EF4-FFF2-40B4-BE49-F238E27FC236}">
                <a16:creationId xmlns:a16="http://schemas.microsoft.com/office/drawing/2014/main" id="{DF1CD8E3-AB70-6049-B3A1-C5219739AE31}"/>
              </a:ext>
            </a:extLst>
          </p:cNvPr>
          <p:cNvGrpSpPr/>
          <p:nvPr/>
        </p:nvGrpSpPr>
        <p:grpSpPr>
          <a:xfrm>
            <a:off x="17563680" y="9903434"/>
            <a:ext cx="5000486" cy="2219069"/>
            <a:chOff x="5459987" y="2802290"/>
            <a:chExt cx="5000486" cy="2219069"/>
          </a:xfrm>
        </p:grpSpPr>
        <p:sp>
          <p:nvSpPr>
            <p:cNvPr id="23" name="TextBox 22">
              <a:extLst>
                <a:ext uri="{FF2B5EF4-FFF2-40B4-BE49-F238E27FC236}">
                  <a16:creationId xmlns:a16="http://schemas.microsoft.com/office/drawing/2014/main" id="{0CBD69FC-CEBD-A84C-9772-CFC2C66FDAF6}"/>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A83A9107-1177-024C-AA08-3C206B4E509C}"/>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49864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8966504"/>
            <a:ext cx="11390196" cy="2412391"/>
            <a:chOff x="1653451" y="4864253"/>
            <a:chExt cx="11390196"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1390196"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802825"/>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2</a:t>
            </a:r>
          </a:p>
        </p:txBody>
      </p:sp>
    </p:spTree>
    <p:extLst>
      <p:ext uri="{BB962C8B-B14F-4D97-AF65-F5344CB8AC3E}">
        <p14:creationId xmlns:p14="http://schemas.microsoft.com/office/powerpoint/2010/main" val="90117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7"/>
          </p:nvPr>
        </p:nvSpPr>
        <p:spPr/>
      </p:sp>
      <p:sp>
        <p:nvSpPr>
          <p:cNvPr id="2" name="Marcador de imagen 1"/>
          <p:cNvSpPr>
            <a:spLocks noGrp="1"/>
          </p:cNvSpPr>
          <p:nvPr>
            <p:ph type="pic" sz="quarter" idx="16"/>
          </p:nvPr>
        </p:nvSpPr>
        <p:spPr/>
      </p:sp>
      <p:grpSp>
        <p:nvGrpSpPr>
          <p:cNvPr id="27" name="Group 26">
            <a:extLst>
              <a:ext uri="{FF2B5EF4-FFF2-40B4-BE49-F238E27FC236}">
                <a16:creationId xmlns:a16="http://schemas.microsoft.com/office/drawing/2014/main" id="{0C9FBD75-8A70-8645-B22F-B239B1ABF838}"/>
              </a:ext>
            </a:extLst>
          </p:cNvPr>
          <p:cNvGrpSpPr/>
          <p:nvPr/>
        </p:nvGrpSpPr>
        <p:grpSpPr>
          <a:xfrm>
            <a:off x="1428378" y="1131813"/>
            <a:ext cx="7392894" cy="1383468"/>
            <a:chOff x="7861505" y="1407238"/>
            <a:chExt cx="7392894" cy="1383468"/>
          </a:xfrm>
        </p:grpSpPr>
        <p:sp>
          <p:nvSpPr>
            <p:cNvPr id="28" name="TextBox 27">
              <a:extLst>
                <a:ext uri="{FF2B5EF4-FFF2-40B4-BE49-F238E27FC236}">
                  <a16:creationId xmlns:a16="http://schemas.microsoft.com/office/drawing/2014/main" id="{BCE1E166-1EE0-354E-920C-B10C8E71DE14}"/>
                </a:ext>
              </a:extLst>
            </p:cNvPr>
            <p:cNvSpPr txBox="1"/>
            <p:nvPr/>
          </p:nvSpPr>
          <p:spPr>
            <a:xfrm>
              <a:off x="7861505" y="1867376"/>
              <a:ext cx="739289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29" name="TextBox 28">
              <a:extLst>
                <a:ext uri="{FF2B5EF4-FFF2-40B4-BE49-F238E27FC236}">
                  <a16:creationId xmlns:a16="http://schemas.microsoft.com/office/drawing/2014/main" id="{FD8C9F57-FFA3-894D-B605-7C0E8DB64D3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0" name="Group 19">
            <a:extLst>
              <a:ext uri="{FF2B5EF4-FFF2-40B4-BE49-F238E27FC236}">
                <a16:creationId xmlns:a16="http://schemas.microsoft.com/office/drawing/2014/main" id="{6FC4AE2B-0BF4-4D41-B3D3-962298B8B4CC}"/>
              </a:ext>
            </a:extLst>
          </p:cNvPr>
          <p:cNvGrpSpPr/>
          <p:nvPr/>
        </p:nvGrpSpPr>
        <p:grpSpPr>
          <a:xfrm>
            <a:off x="1428378" y="7550372"/>
            <a:ext cx="5000486" cy="2219069"/>
            <a:chOff x="5459987" y="2802290"/>
            <a:chExt cx="5000486" cy="2219069"/>
          </a:xfrm>
        </p:grpSpPr>
        <p:sp>
          <p:nvSpPr>
            <p:cNvPr id="21" name="TextBox 20">
              <a:extLst>
                <a:ext uri="{FF2B5EF4-FFF2-40B4-BE49-F238E27FC236}">
                  <a16:creationId xmlns:a16="http://schemas.microsoft.com/office/drawing/2014/main" id="{C58CD91A-AB5C-AB41-AD28-AE21EAB5587E}"/>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2" name="Rectangle 21">
              <a:extLst>
                <a:ext uri="{FF2B5EF4-FFF2-40B4-BE49-F238E27FC236}">
                  <a16:creationId xmlns:a16="http://schemas.microsoft.com/office/drawing/2014/main" id="{EF75E6FC-2FA6-6E44-A29E-AC722317F5B5}"/>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DE42BCB7-AB8F-864E-99AA-5A82F8B60B8A}"/>
              </a:ext>
            </a:extLst>
          </p:cNvPr>
          <p:cNvGrpSpPr/>
          <p:nvPr/>
        </p:nvGrpSpPr>
        <p:grpSpPr>
          <a:xfrm>
            <a:off x="13055226" y="7550372"/>
            <a:ext cx="5000486" cy="2219069"/>
            <a:chOff x="5459987" y="2802290"/>
            <a:chExt cx="5000486" cy="2219069"/>
          </a:xfrm>
        </p:grpSpPr>
        <p:sp>
          <p:nvSpPr>
            <p:cNvPr id="33" name="TextBox 32">
              <a:extLst>
                <a:ext uri="{FF2B5EF4-FFF2-40B4-BE49-F238E27FC236}">
                  <a16:creationId xmlns:a16="http://schemas.microsoft.com/office/drawing/2014/main" id="{1A7A595F-C3AB-4C40-8F12-526CEBD688BB}"/>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5AD1CD03-8680-FB4C-9FC5-78444AED2460}"/>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MILLS</a:t>
              </a:r>
              <a:endParaRPr lang="en-US" sz="4400" b="1" spc="600" dirty="0">
                <a:solidFill>
                  <a:schemeClr val="tx2"/>
                </a:solidFill>
                <a:latin typeface="Montserrat SemiBold" pitchFamily="2" charset="77"/>
                <a:ea typeface="Montserrat" charset="0"/>
                <a:cs typeface="Montserrat" charset="0"/>
              </a:endParaRPr>
            </a:p>
          </p:txBody>
        </p:sp>
      </p:grpSp>
      <p:sp>
        <p:nvSpPr>
          <p:cNvPr id="45" name="TextBox 44">
            <a:extLst>
              <a:ext uri="{FF2B5EF4-FFF2-40B4-BE49-F238E27FC236}">
                <a16:creationId xmlns:a16="http://schemas.microsoft.com/office/drawing/2014/main" id="{8C1DD241-9F7E-4C46-838C-EECA956E9502}"/>
              </a:ext>
            </a:extLst>
          </p:cNvPr>
          <p:cNvSpPr txBox="1"/>
          <p:nvPr/>
        </p:nvSpPr>
        <p:spPr>
          <a:xfrm>
            <a:off x="13055226" y="1006633"/>
            <a:ext cx="989404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64701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8966504"/>
            <a:ext cx="11009604" cy="2412391"/>
            <a:chOff x="1653451" y="4864253"/>
            <a:chExt cx="11009604"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9910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1</a:t>
            </a:r>
          </a:p>
        </p:txBody>
      </p:sp>
    </p:spTree>
    <p:extLst>
      <p:ext uri="{BB962C8B-B14F-4D97-AF65-F5344CB8AC3E}">
        <p14:creationId xmlns:p14="http://schemas.microsoft.com/office/powerpoint/2010/main" val="5209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6"/>
          </p:nvPr>
        </p:nvSpPr>
        <p:spPr/>
      </p:sp>
      <p:grpSp>
        <p:nvGrpSpPr>
          <p:cNvPr id="3" name="Group 2">
            <a:extLst>
              <a:ext uri="{FF2B5EF4-FFF2-40B4-BE49-F238E27FC236}">
                <a16:creationId xmlns:a16="http://schemas.microsoft.com/office/drawing/2014/main" id="{BD6A30B6-91BF-9742-BC07-A9ADAC94C94B}"/>
              </a:ext>
            </a:extLst>
          </p:cNvPr>
          <p:cNvGrpSpPr/>
          <p:nvPr/>
        </p:nvGrpSpPr>
        <p:grpSpPr>
          <a:xfrm>
            <a:off x="1380490" y="5358897"/>
            <a:ext cx="6894837" cy="2998205"/>
            <a:chOff x="1380490" y="6499198"/>
            <a:chExt cx="6894837" cy="2998205"/>
          </a:xfrm>
        </p:grpSpPr>
        <p:sp>
          <p:nvSpPr>
            <p:cNvPr id="5" name="TextBox 4">
              <a:extLst>
                <a:ext uri="{FF2B5EF4-FFF2-40B4-BE49-F238E27FC236}">
                  <a16:creationId xmlns:a16="http://schemas.microsoft.com/office/drawing/2014/main" id="{D01BCAA6-AF84-2C48-95E0-F04F27A9EFA8}"/>
                </a:ext>
              </a:extLst>
            </p:cNvPr>
            <p:cNvSpPr txBox="1"/>
            <p:nvPr/>
          </p:nvSpPr>
          <p:spPr>
            <a:xfrm>
              <a:off x="1380491" y="7882666"/>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8" name="Group 7">
              <a:extLst>
                <a:ext uri="{FF2B5EF4-FFF2-40B4-BE49-F238E27FC236}">
                  <a16:creationId xmlns:a16="http://schemas.microsoft.com/office/drawing/2014/main" id="{F4C203D0-C86B-4F4E-AB6C-9617F5B3868E}"/>
                </a:ext>
              </a:extLst>
            </p:cNvPr>
            <p:cNvGrpSpPr/>
            <p:nvPr/>
          </p:nvGrpSpPr>
          <p:grpSpPr>
            <a:xfrm>
              <a:off x="1380490" y="6499198"/>
              <a:ext cx="6894836" cy="1383468"/>
              <a:chOff x="7861505" y="1407238"/>
              <a:chExt cx="6894836"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68948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MADDIE BRUKE</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
        <p:nvSpPr>
          <p:cNvPr id="9" name="TextBox 8">
            <a:extLst>
              <a:ext uri="{FF2B5EF4-FFF2-40B4-BE49-F238E27FC236}">
                <a16:creationId xmlns:a16="http://schemas.microsoft.com/office/drawing/2014/main" id="{55F97789-4BDD-DC45-A8A7-EA3184DE0D56}"/>
              </a:ext>
            </a:extLst>
          </p:cNvPr>
          <p:cNvSpPr txBox="1"/>
          <p:nvPr/>
        </p:nvSpPr>
        <p:spPr>
          <a:xfrm>
            <a:off x="10098158" y="1762006"/>
            <a:ext cx="989404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1488593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8966504"/>
            <a:ext cx="11390196" cy="2412391"/>
            <a:chOff x="1653451" y="4864253"/>
            <a:chExt cx="11390196"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1390196"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802825"/>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3</a:t>
            </a:r>
          </a:p>
        </p:txBody>
      </p:sp>
    </p:spTree>
    <p:extLst>
      <p:ext uri="{BB962C8B-B14F-4D97-AF65-F5344CB8AC3E}">
        <p14:creationId xmlns:p14="http://schemas.microsoft.com/office/powerpoint/2010/main" val="58261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C4AE2-C987-D44A-AF46-440E95F185F9}"/>
              </a:ext>
            </a:extLst>
          </p:cNvPr>
          <p:cNvSpPr txBox="1"/>
          <p:nvPr/>
        </p:nvSpPr>
        <p:spPr>
          <a:xfrm>
            <a:off x="2576945" y="-4613564"/>
            <a:ext cx="184731" cy="646331"/>
          </a:xfrm>
          <a:prstGeom prst="rect">
            <a:avLst/>
          </a:prstGeom>
          <a:noFill/>
        </p:spPr>
        <p:txBody>
          <a:bodyPr wrap="none" rtlCol="0">
            <a:spAutoFit/>
          </a:bodyPr>
          <a:lstStyle/>
          <a:p>
            <a:endParaRPr lang="en-US" dirty="0"/>
          </a:p>
        </p:txBody>
      </p:sp>
      <p:grpSp>
        <p:nvGrpSpPr>
          <p:cNvPr id="23" name="Group 22">
            <a:extLst>
              <a:ext uri="{FF2B5EF4-FFF2-40B4-BE49-F238E27FC236}">
                <a16:creationId xmlns:a16="http://schemas.microsoft.com/office/drawing/2014/main" id="{01A2557B-8BA5-2743-82D8-966562C47A04}"/>
              </a:ext>
            </a:extLst>
          </p:cNvPr>
          <p:cNvGrpSpPr/>
          <p:nvPr/>
        </p:nvGrpSpPr>
        <p:grpSpPr>
          <a:xfrm>
            <a:off x="1380491" y="3655575"/>
            <a:ext cx="5958156" cy="2214464"/>
            <a:chOff x="7861506" y="1407238"/>
            <a:chExt cx="5958156" cy="2214464"/>
          </a:xfrm>
        </p:grpSpPr>
        <p:sp>
          <p:nvSpPr>
            <p:cNvPr id="24" name="TextBox 23">
              <a:extLst>
                <a:ext uri="{FF2B5EF4-FFF2-40B4-BE49-F238E27FC236}">
                  <a16:creationId xmlns:a16="http://schemas.microsoft.com/office/drawing/2014/main" id="{EB5ACB12-2C3F-8E45-9043-E0470AC02FCB}"/>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5" name="TextBox 24">
              <a:extLst>
                <a:ext uri="{FF2B5EF4-FFF2-40B4-BE49-F238E27FC236}">
                  <a16:creationId xmlns:a16="http://schemas.microsoft.com/office/drawing/2014/main" id="{39E6002F-6A5E-C74E-84F8-E5FDF5555199}"/>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6" name="Group 25">
            <a:extLst>
              <a:ext uri="{FF2B5EF4-FFF2-40B4-BE49-F238E27FC236}">
                <a16:creationId xmlns:a16="http://schemas.microsoft.com/office/drawing/2014/main" id="{3767ACBF-D7FE-884F-87BF-3F023B3349F3}"/>
              </a:ext>
            </a:extLst>
          </p:cNvPr>
          <p:cNvGrpSpPr/>
          <p:nvPr/>
        </p:nvGrpSpPr>
        <p:grpSpPr>
          <a:xfrm>
            <a:off x="8902604" y="6571729"/>
            <a:ext cx="5000486" cy="2219069"/>
            <a:chOff x="5459987" y="2802290"/>
            <a:chExt cx="5000486" cy="2219069"/>
          </a:xfrm>
        </p:grpSpPr>
        <p:sp>
          <p:nvSpPr>
            <p:cNvPr id="27" name="TextBox 26">
              <a:extLst>
                <a:ext uri="{FF2B5EF4-FFF2-40B4-BE49-F238E27FC236}">
                  <a16:creationId xmlns:a16="http://schemas.microsoft.com/office/drawing/2014/main" id="{F26BC0C2-C16E-3E4E-B6EC-A413CAD392F0}"/>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B1BD195E-098A-6048-A619-D36DE17AC9A9}"/>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6035D869-7D26-D041-AE7C-15E5A310BBF4}"/>
              </a:ext>
            </a:extLst>
          </p:cNvPr>
          <p:cNvGrpSpPr/>
          <p:nvPr/>
        </p:nvGrpSpPr>
        <p:grpSpPr>
          <a:xfrm>
            <a:off x="16449350" y="6571729"/>
            <a:ext cx="5000486" cy="2219069"/>
            <a:chOff x="5459987" y="2802290"/>
            <a:chExt cx="5000486" cy="2219069"/>
          </a:xfrm>
        </p:grpSpPr>
        <p:sp>
          <p:nvSpPr>
            <p:cNvPr id="36" name="TextBox 35">
              <a:extLst>
                <a:ext uri="{FF2B5EF4-FFF2-40B4-BE49-F238E27FC236}">
                  <a16:creationId xmlns:a16="http://schemas.microsoft.com/office/drawing/2014/main" id="{B51EA020-DDCF-DA49-8254-94E55085374E}"/>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0D5D300A-1EE4-5E44-88B2-1DE862270F40}"/>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
        <p:nvSpPr>
          <p:cNvPr id="38" name="TextBox 37">
            <a:extLst>
              <a:ext uri="{FF2B5EF4-FFF2-40B4-BE49-F238E27FC236}">
                <a16:creationId xmlns:a16="http://schemas.microsoft.com/office/drawing/2014/main" id="{2A93DAC3-1423-1947-8D2D-AAF758D4F5BF}"/>
              </a:ext>
            </a:extLst>
          </p:cNvPr>
          <p:cNvSpPr txBox="1"/>
          <p:nvPr/>
        </p:nvSpPr>
        <p:spPr>
          <a:xfrm>
            <a:off x="8902604" y="10117580"/>
            <a:ext cx="5975386" cy="4708981"/>
          </a:xfrm>
          <a:prstGeom prst="rect">
            <a:avLst/>
          </a:prstGeom>
          <a:noFill/>
          <a:ln>
            <a:noFill/>
          </a:ln>
        </p:spPr>
        <p:txBody>
          <a:bodyPr wrap="square" rtlCol="0">
            <a:spAutoFit/>
          </a:bodyPr>
          <a:lstStyle/>
          <a:p>
            <a:r>
              <a:rPr lang="en-US" sz="30000" spc="600" dirty="0">
                <a:solidFill>
                  <a:srgbClr val="F2F2F2">
                    <a:alpha val="50000"/>
                  </a:srgbClr>
                </a:solidFill>
                <a:latin typeface="Montserrat Medium" pitchFamily="2" charset="77"/>
                <a:ea typeface="Montserrat" charset="0"/>
                <a:cs typeface="Montserrat" charset="0"/>
              </a:rPr>
              <a:t>1</a:t>
            </a:r>
          </a:p>
        </p:txBody>
      </p:sp>
      <p:sp>
        <p:nvSpPr>
          <p:cNvPr id="39" name="TextBox 38">
            <a:extLst>
              <a:ext uri="{FF2B5EF4-FFF2-40B4-BE49-F238E27FC236}">
                <a16:creationId xmlns:a16="http://schemas.microsoft.com/office/drawing/2014/main" id="{8FE1E645-A461-0A43-AF8E-708156A00A50}"/>
              </a:ext>
            </a:extLst>
          </p:cNvPr>
          <p:cNvSpPr txBox="1"/>
          <p:nvPr/>
        </p:nvSpPr>
        <p:spPr>
          <a:xfrm>
            <a:off x="16138291" y="10117580"/>
            <a:ext cx="5975386" cy="4708981"/>
          </a:xfrm>
          <a:prstGeom prst="rect">
            <a:avLst/>
          </a:prstGeom>
          <a:noFill/>
          <a:ln>
            <a:noFill/>
          </a:ln>
        </p:spPr>
        <p:txBody>
          <a:bodyPr wrap="square" rtlCol="0">
            <a:spAutoFit/>
          </a:bodyPr>
          <a:lstStyle/>
          <a:p>
            <a:r>
              <a:rPr lang="en-US" sz="30000" spc="600" dirty="0">
                <a:solidFill>
                  <a:srgbClr val="F2F2F2">
                    <a:alpha val="50000"/>
                  </a:srgbClr>
                </a:solidFill>
                <a:latin typeface="Montserrat Medium" pitchFamily="2" charset="77"/>
                <a:ea typeface="Montserrat" charset="0"/>
                <a:cs typeface="Montserrat" charset="0"/>
              </a:rPr>
              <a:t>2</a:t>
            </a:r>
          </a:p>
        </p:txBody>
      </p:sp>
      <p:cxnSp>
        <p:nvCxnSpPr>
          <p:cNvPr id="4" name="Straight Connector 3">
            <a:extLst>
              <a:ext uri="{FF2B5EF4-FFF2-40B4-BE49-F238E27FC236}">
                <a16:creationId xmlns:a16="http://schemas.microsoft.com/office/drawing/2014/main" id="{DF48CF53-CE59-A74D-978B-AFA238C65CFF}"/>
              </a:ext>
            </a:extLst>
          </p:cNvPr>
          <p:cNvCxnSpPr/>
          <p:nvPr/>
        </p:nvCxnSpPr>
        <p:spPr>
          <a:xfrm>
            <a:off x="8942361" y="5870039"/>
            <a:ext cx="13211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29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C4AE2-C987-D44A-AF46-440E95F185F9}"/>
              </a:ext>
            </a:extLst>
          </p:cNvPr>
          <p:cNvSpPr txBox="1"/>
          <p:nvPr/>
        </p:nvSpPr>
        <p:spPr>
          <a:xfrm>
            <a:off x="2576945" y="-4613564"/>
            <a:ext cx="184731" cy="646331"/>
          </a:xfrm>
          <a:prstGeom prst="rect">
            <a:avLst/>
          </a:prstGeom>
          <a:noFill/>
        </p:spPr>
        <p:txBody>
          <a:bodyPr wrap="none" rtlCol="0">
            <a:spAutoFit/>
          </a:bodyPr>
          <a:lstStyle/>
          <a:p>
            <a:endParaRPr lang="en-US" dirty="0"/>
          </a:p>
        </p:txBody>
      </p:sp>
      <p:grpSp>
        <p:nvGrpSpPr>
          <p:cNvPr id="26" name="Group 25">
            <a:extLst>
              <a:ext uri="{FF2B5EF4-FFF2-40B4-BE49-F238E27FC236}">
                <a16:creationId xmlns:a16="http://schemas.microsoft.com/office/drawing/2014/main" id="{3767ACBF-D7FE-884F-87BF-3F023B3349F3}"/>
              </a:ext>
            </a:extLst>
          </p:cNvPr>
          <p:cNvGrpSpPr/>
          <p:nvPr/>
        </p:nvGrpSpPr>
        <p:grpSpPr>
          <a:xfrm>
            <a:off x="1901656" y="6571729"/>
            <a:ext cx="5000486" cy="2219069"/>
            <a:chOff x="5459987" y="2802290"/>
            <a:chExt cx="5000486" cy="2219069"/>
          </a:xfrm>
        </p:grpSpPr>
        <p:sp>
          <p:nvSpPr>
            <p:cNvPr id="27" name="TextBox 26">
              <a:extLst>
                <a:ext uri="{FF2B5EF4-FFF2-40B4-BE49-F238E27FC236}">
                  <a16:creationId xmlns:a16="http://schemas.microsoft.com/office/drawing/2014/main" id="{F26BC0C2-C16E-3E4E-B6EC-A413CAD392F0}"/>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B1BD195E-098A-6048-A619-D36DE17AC9A9}"/>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6035D869-7D26-D041-AE7C-15E5A310BBF4}"/>
              </a:ext>
            </a:extLst>
          </p:cNvPr>
          <p:cNvGrpSpPr/>
          <p:nvPr/>
        </p:nvGrpSpPr>
        <p:grpSpPr>
          <a:xfrm>
            <a:off x="9448402" y="6571729"/>
            <a:ext cx="5000486" cy="2219069"/>
            <a:chOff x="5459987" y="2802290"/>
            <a:chExt cx="5000486" cy="2219069"/>
          </a:xfrm>
        </p:grpSpPr>
        <p:sp>
          <p:nvSpPr>
            <p:cNvPr id="36" name="TextBox 35">
              <a:extLst>
                <a:ext uri="{FF2B5EF4-FFF2-40B4-BE49-F238E27FC236}">
                  <a16:creationId xmlns:a16="http://schemas.microsoft.com/office/drawing/2014/main" id="{B51EA020-DDCF-DA49-8254-94E55085374E}"/>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0D5D300A-1EE4-5E44-88B2-1DE862270F40}"/>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
        <p:nvSpPr>
          <p:cNvPr id="38" name="TextBox 37">
            <a:extLst>
              <a:ext uri="{FF2B5EF4-FFF2-40B4-BE49-F238E27FC236}">
                <a16:creationId xmlns:a16="http://schemas.microsoft.com/office/drawing/2014/main" id="{2A93DAC3-1423-1947-8D2D-AAF758D4F5BF}"/>
              </a:ext>
            </a:extLst>
          </p:cNvPr>
          <p:cNvSpPr txBox="1"/>
          <p:nvPr/>
        </p:nvSpPr>
        <p:spPr>
          <a:xfrm>
            <a:off x="1901656" y="10117580"/>
            <a:ext cx="5975386" cy="4708981"/>
          </a:xfrm>
          <a:prstGeom prst="rect">
            <a:avLst/>
          </a:prstGeom>
          <a:noFill/>
          <a:ln>
            <a:noFill/>
          </a:ln>
        </p:spPr>
        <p:txBody>
          <a:bodyPr wrap="square" rtlCol="0">
            <a:spAutoFit/>
          </a:bodyPr>
          <a:lstStyle/>
          <a:p>
            <a:r>
              <a:rPr lang="en-US" sz="30000" spc="600" dirty="0">
                <a:solidFill>
                  <a:srgbClr val="F2F2F2">
                    <a:alpha val="50000"/>
                  </a:srgbClr>
                </a:solidFill>
                <a:latin typeface="Montserrat Medium" pitchFamily="2" charset="77"/>
                <a:ea typeface="Montserrat" charset="0"/>
                <a:cs typeface="Montserrat" charset="0"/>
              </a:rPr>
              <a:t>3</a:t>
            </a:r>
          </a:p>
        </p:txBody>
      </p:sp>
      <p:sp>
        <p:nvSpPr>
          <p:cNvPr id="39" name="TextBox 38">
            <a:extLst>
              <a:ext uri="{FF2B5EF4-FFF2-40B4-BE49-F238E27FC236}">
                <a16:creationId xmlns:a16="http://schemas.microsoft.com/office/drawing/2014/main" id="{8FE1E645-A461-0A43-AF8E-708156A00A50}"/>
              </a:ext>
            </a:extLst>
          </p:cNvPr>
          <p:cNvSpPr txBox="1"/>
          <p:nvPr/>
        </p:nvSpPr>
        <p:spPr>
          <a:xfrm>
            <a:off x="9137343" y="10117580"/>
            <a:ext cx="5975386" cy="4708981"/>
          </a:xfrm>
          <a:prstGeom prst="rect">
            <a:avLst/>
          </a:prstGeom>
          <a:noFill/>
          <a:ln>
            <a:noFill/>
          </a:ln>
        </p:spPr>
        <p:txBody>
          <a:bodyPr wrap="square" rtlCol="0">
            <a:spAutoFit/>
          </a:bodyPr>
          <a:lstStyle/>
          <a:p>
            <a:r>
              <a:rPr lang="en-US" sz="30000" spc="600" dirty="0">
                <a:solidFill>
                  <a:srgbClr val="F2F2F2">
                    <a:alpha val="50000"/>
                  </a:srgbClr>
                </a:solidFill>
                <a:latin typeface="Montserrat Medium" pitchFamily="2" charset="77"/>
                <a:ea typeface="Montserrat" charset="0"/>
                <a:cs typeface="Montserrat" charset="0"/>
              </a:rPr>
              <a:t>4</a:t>
            </a:r>
          </a:p>
        </p:txBody>
      </p:sp>
      <p:cxnSp>
        <p:nvCxnSpPr>
          <p:cNvPr id="4" name="Straight Connector 3">
            <a:extLst>
              <a:ext uri="{FF2B5EF4-FFF2-40B4-BE49-F238E27FC236}">
                <a16:creationId xmlns:a16="http://schemas.microsoft.com/office/drawing/2014/main" id="{DF48CF53-CE59-A74D-978B-AFA238C65CFF}"/>
              </a:ext>
            </a:extLst>
          </p:cNvPr>
          <p:cNvCxnSpPr/>
          <p:nvPr/>
        </p:nvCxnSpPr>
        <p:spPr>
          <a:xfrm>
            <a:off x="1941413" y="5870039"/>
            <a:ext cx="13211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EA37276-422F-7248-A3EB-198A3CD8B5A4}"/>
              </a:ext>
            </a:extLst>
          </p:cNvPr>
          <p:cNvGrpSpPr/>
          <p:nvPr/>
        </p:nvGrpSpPr>
        <p:grpSpPr>
          <a:xfrm>
            <a:off x="17039005" y="3655575"/>
            <a:ext cx="5958156" cy="2214464"/>
            <a:chOff x="7861506" y="1407238"/>
            <a:chExt cx="5958156" cy="2214464"/>
          </a:xfrm>
        </p:grpSpPr>
        <p:sp>
          <p:nvSpPr>
            <p:cNvPr id="16" name="TextBox 15">
              <a:extLst>
                <a:ext uri="{FF2B5EF4-FFF2-40B4-BE49-F238E27FC236}">
                  <a16:creationId xmlns:a16="http://schemas.microsoft.com/office/drawing/2014/main" id="{25914B4E-CA1E-1C4F-8B3E-6E037B04A849}"/>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17" name="TextBox 16">
              <a:extLst>
                <a:ext uri="{FF2B5EF4-FFF2-40B4-BE49-F238E27FC236}">
                  <a16:creationId xmlns:a16="http://schemas.microsoft.com/office/drawing/2014/main" id="{8E6706EC-749E-AB4F-8351-2558A5570514}"/>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4121063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3" name="Group 2">
            <a:extLst>
              <a:ext uri="{FF2B5EF4-FFF2-40B4-BE49-F238E27FC236}">
                <a16:creationId xmlns:a16="http://schemas.microsoft.com/office/drawing/2014/main" id="{68360AEC-773B-6541-B501-AD522D6EF135}"/>
              </a:ext>
            </a:extLst>
          </p:cNvPr>
          <p:cNvGrpSpPr/>
          <p:nvPr/>
        </p:nvGrpSpPr>
        <p:grpSpPr>
          <a:xfrm>
            <a:off x="2188401" y="7739031"/>
            <a:ext cx="20817904" cy="4071763"/>
            <a:chOff x="2188401" y="7400365"/>
            <a:chExt cx="20817904" cy="4071763"/>
          </a:xfrm>
        </p:grpSpPr>
        <p:sp>
          <p:nvSpPr>
            <p:cNvPr id="18" name="TextBox 17">
              <a:extLst>
                <a:ext uri="{FF2B5EF4-FFF2-40B4-BE49-F238E27FC236}">
                  <a16:creationId xmlns:a16="http://schemas.microsoft.com/office/drawing/2014/main" id="{23E6D867-44EE-204F-850D-EEB8C6B29BAA}"/>
                </a:ext>
              </a:extLst>
            </p:cNvPr>
            <p:cNvSpPr txBox="1"/>
            <p:nvPr/>
          </p:nvSpPr>
          <p:spPr>
            <a:xfrm>
              <a:off x="2188401"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9" name="TextBox 18">
              <a:extLst>
                <a:ext uri="{FF2B5EF4-FFF2-40B4-BE49-F238E27FC236}">
                  <a16:creationId xmlns:a16="http://schemas.microsoft.com/office/drawing/2014/main" id="{54A73EED-413C-B142-A488-27B61C27A0AC}"/>
                </a:ext>
              </a:extLst>
            </p:cNvPr>
            <p:cNvSpPr txBox="1"/>
            <p:nvPr/>
          </p:nvSpPr>
          <p:spPr>
            <a:xfrm>
              <a:off x="9454587"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1" name="TextBox 20">
              <a:extLst>
                <a:ext uri="{FF2B5EF4-FFF2-40B4-BE49-F238E27FC236}">
                  <a16:creationId xmlns:a16="http://schemas.microsoft.com/office/drawing/2014/main" id="{631C231B-2F98-7B4A-B81A-D89CA265AC6B}"/>
                </a:ext>
              </a:extLst>
            </p:cNvPr>
            <p:cNvSpPr txBox="1"/>
            <p:nvPr/>
          </p:nvSpPr>
          <p:spPr>
            <a:xfrm>
              <a:off x="16812986"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2" name="TextBox 21">
              <a:extLst>
                <a:ext uri="{FF2B5EF4-FFF2-40B4-BE49-F238E27FC236}">
                  <a16:creationId xmlns:a16="http://schemas.microsoft.com/office/drawing/2014/main" id="{CE562CEC-FB8F-8F4F-A0C9-CC742B18AACE}"/>
                </a:ext>
              </a:extLst>
            </p:cNvPr>
            <p:cNvSpPr txBox="1"/>
            <p:nvPr/>
          </p:nvSpPr>
          <p:spPr>
            <a:xfrm>
              <a:off x="5395643"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1</a:t>
              </a:r>
            </a:p>
          </p:txBody>
        </p:sp>
        <p:sp>
          <p:nvSpPr>
            <p:cNvPr id="23" name="TextBox 22">
              <a:extLst>
                <a:ext uri="{FF2B5EF4-FFF2-40B4-BE49-F238E27FC236}">
                  <a16:creationId xmlns:a16="http://schemas.microsoft.com/office/drawing/2014/main" id="{E749DAD6-4CC1-2245-A6ED-95CEAA127A2F}"/>
                </a:ext>
              </a:extLst>
            </p:cNvPr>
            <p:cNvSpPr txBox="1"/>
            <p:nvPr/>
          </p:nvSpPr>
          <p:spPr>
            <a:xfrm>
              <a:off x="12707936"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2</a:t>
              </a:r>
            </a:p>
          </p:txBody>
        </p:sp>
        <p:sp>
          <p:nvSpPr>
            <p:cNvPr id="24" name="TextBox 23">
              <a:extLst>
                <a:ext uri="{FF2B5EF4-FFF2-40B4-BE49-F238E27FC236}">
                  <a16:creationId xmlns:a16="http://schemas.microsoft.com/office/drawing/2014/main" id="{438D648F-FF2E-B14C-876A-16928C2FD2FE}"/>
                </a:ext>
              </a:extLst>
            </p:cNvPr>
            <p:cNvSpPr txBox="1"/>
            <p:nvPr/>
          </p:nvSpPr>
          <p:spPr>
            <a:xfrm>
              <a:off x="20020229"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3</a:t>
              </a:r>
            </a:p>
          </p:txBody>
        </p:sp>
      </p:grpSp>
      <p:grpSp>
        <p:nvGrpSpPr>
          <p:cNvPr id="34" name="Group 33">
            <a:extLst>
              <a:ext uri="{FF2B5EF4-FFF2-40B4-BE49-F238E27FC236}">
                <a16:creationId xmlns:a16="http://schemas.microsoft.com/office/drawing/2014/main" id="{506DA50A-6C0A-6840-B574-8BF5FAC5B79D}"/>
              </a:ext>
            </a:extLst>
          </p:cNvPr>
          <p:cNvGrpSpPr/>
          <p:nvPr/>
        </p:nvGrpSpPr>
        <p:grpSpPr>
          <a:xfrm>
            <a:off x="7173381" y="1131813"/>
            <a:ext cx="10030886" cy="1383468"/>
            <a:chOff x="6574042" y="1407238"/>
            <a:chExt cx="10030886" cy="1383468"/>
          </a:xfrm>
        </p:grpSpPr>
        <p:sp>
          <p:nvSpPr>
            <p:cNvPr id="35" name="TextBox 34">
              <a:extLst>
                <a:ext uri="{FF2B5EF4-FFF2-40B4-BE49-F238E27FC236}">
                  <a16:creationId xmlns:a16="http://schemas.microsoft.com/office/drawing/2014/main" id="{0284421F-CC9A-9748-9579-269BE82493AA}"/>
                </a:ext>
              </a:extLst>
            </p:cNvPr>
            <p:cNvSpPr txBox="1"/>
            <p:nvPr/>
          </p:nvSpPr>
          <p:spPr>
            <a:xfrm>
              <a:off x="6574042" y="1867376"/>
              <a:ext cx="10030886"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36" name="TextBox 35">
              <a:extLst>
                <a:ext uri="{FF2B5EF4-FFF2-40B4-BE49-F238E27FC236}">
                  <a16:creationId xmlns:a16="http://schemas.microsoft.com/office/drawing/2014/main" id="{E88F7F9F-C5EB-D543-91AD-463B81CF7BC5}"/>
                </a:ext>
              </a:extLst>
            </p:cNvPr>
            <p:cNvSpPr txBox="1"/>
            <p:nvPr/>
          </p:nvSpPr>
          <p:spPr>
            <a:xfrm>
              <a:off x="8948378"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3257848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4294967295"/>
          </p:nvPr>
        </p:nvSpPr>
        <p:spPr>
          <a:xfrm>
            <a:off x="1450699" y="1131813"/>
            <a:ext cx="8065483" cy="11452374"/>
          </a:xfrm>
        </p:spPr>
      </p:sp>
      <p:sp>
        <p:nvSpPr>
          <p:cNvPr id="3" name="Marcador de imagen 2"/>
          <p:cNvSpPr>
            <a:spLocks noGrp="1"/>
          </p:cNvSpPr>
          <p:nvPr>
            <p:ph type="pic" sz="quarter" idx="17"/>
          </p:nvPr>
        </p:nvSpPr>
        <p:spPr/>
      </p:sp>
      <p:sp>
        <p:nvSpPr>
          <p:cNvPr id="16" name="Rectangle 15">
            <a:extLst>
              <a:ext uri="{FF2B5EF4-FFF2-40B4-BE49-F238E27FC236}">
                <a16:creationId xmlns:a16="http://schemas.microsoft.com/office/drawing/2014/main" id="{3D0D4690-E3F1-3D40-AD7F-F1237EDB4C29}"/>
              </a:ext>
            </a:extLst>
          </p:cNvPr>
          <p:cNvSpPr/>
          <p:nvPr/>
        </p:nvSpPr>
        <p:spPr>
          <a:xfrm>
            <a:off x="1450700" y="1131813"/>
            <a:ext cx="8065485" cy="11452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50EC69-CD02-4648-89DF-D51711FC5924}"/>
              </a:ext>
            </a:extLst>
          </p:cNvPr>
          <p:cNvSpPr txBox="1"/>
          <p:nvPr/>
        </p:nvSpPr>
        <p:spPr>
          <a:xfrm>
            <a:off x="16628141" y="7878448"/>
            <a:ext cx="629880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9" name="TextBox 8">
            <a:extLst>
              <a:ext uri="{FF2B5EF4-FFF2-40B4-BE49-F238E27FC236}">
                <a16:creationId xmlns:a16="http://schemas.microsoft.com/office/drawing/2014/main" id="{BA5F9544-34BE-8246-88BA-1C6B6F10CEAE}"/>
              </a:ext>
            </a:extLst>
          </p:cNvPr>
          <p:cNvSpPr txBox="1"/>
          <p:nvPr/>
        </p:nvSpPr>
        <p:spPr>
          <a:xfrm>
            <a:off x="2528952" y="2150415"/>
            <a:ext cx="4176647" cy="2247282"/>
          </a:xfrm>
          <a:prstGeom prst="rect">
            <a:avLst/>
          </a:prstGeom>
          <a:noFill/>
        </p:spPr>
        <p:txBody>
          <a:bodyPr wrap="square" rtlCol="0">
            <a:spAutoFit/>
          </a:bodyPr>
          <a:lstStyle/>
          <a:p>
            <a:pP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2" name="Group 11">
            <a:extLst>
              <a:ext uri="{FF2B5EF4-FFF2-40B4-BE49-F238E27FC236}">
                <a16:creationId xmlns:a16="http://schemas.microsoft.com/office/drawing/2014/main" id="{ED1FC891-765C-7345-990F-F646754CD4AB}"/>
              </a:ext>
            </a:extLst>
          </p:cNvPr>
          <p:cNvGrpSpPr/>
          <p:nvPr/>
        </p:nvGrpSpPr>
        <p:grpSpPr>
          <a:xfrm>
            <a:off x="16628141" y="1131813"/>
            <a:ext cx="5958156" cy="2214464"/>
            <a:chOff x="7861506" y="1407238"/>
            <a:chExt cx="5958156" cy="2214464"/>
          </a:xfrm>
        </p:grpSpPr>
        <p:sp>
          <p:nvSpPr>
            <p:cNvPr id="13" name="TextBox 12">
              <a:extLst>
                <a:ext uri="{FF2B5EF4-FFF2-40B4-BE49-F238E27FC236}">
                  <a16:creationId xmlns:a16="http://schemas.microsoft.com/office/drawing/2014/main" id="{9E71DFE5-C581-6E44-BA4F-EDB1CE6BFFDC}"/>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14" name="TextBox 13">
              <a:extLst>
                <a:ext uri="{FF2B5EF4-FFF2-40B4-BE49-F238E27FC236}">
                  <a16:creationId xmlns:a16="http://schemas.microsoft.com/office/drawing/2014/main" id="{6B320978-06DD-584A-A265-0BA4F8A43C2C}"/>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5" name="Group 14">
            <a:extLst>
              <a:ext uri="{FF2B5EF4-FFF2-40B4-BE49-F238E27FC236}">
                <a16:creationId xmlns:a16="http://schemas.microsoft.com/office/drawing/2014/main" id="{90B2E14E-E866-5D41-8851-7B34E1655161}"/>
              </a:ext>
            </a:extLst>
          </p:cNvPr>
          <p:cNvGrpSpPr/>
          <p:nvPr/>
        </p:nvGrpSpPr>
        <p:grpSpPr>
          <a:xfrm>
            <a:off x="16664716" y="11854483"/>
            <a:ext cx="4447396" cy="729704"/>
            <a:chOff x="10468659" y="1872241"/>
            <a:chExt cx="4447396" cy="729704"/>
          </a:xfrm>
        </p:grpSpPr>
        <p:sp>
          <p:nvSpPr>
            <p:cNvPr id="19" name="Rectangle 18">
              <a:extLst>
                <a:ext uri="{FF2B5EF4-FFF2-40B4-BE49-F238E27FC236}">
                  <a16:creationId xmlns:a16="http://schemas.microsoft.com/office/drawing/2014/main" id="{1C69D393-254C-F746-95DF-10AA4E6EDA6B}"/>
                </a:ext>
              </a:extLst>
            </p:cNvPr>
            <p:cNvSpPr/>
            <p:nvPr/>
          </p:nvSpPr>
          <p:spPr>
            <a:xfrm rot="5400000" flipV="1">
              <a:off x="12327505" y="13395"/>
              <a:ext cx="729704" cy="444739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0" name="TextBox 19">
              <a:extLst>
                <a:ext uri="{FF2B5EF4-FFF2-40B4-BE49-F238E27FC236}">
                  <a16:creationId xmlns:a16="http://schemas.microsoft.com/office/drawing/2014/main" id="{9B167E7F-2463-F041-8D37-98EB8F25637A}"/>
                </a:ext>
              </a:extLst>
            </p:cNvPr>
            <p:cNvSpPr txBox="1"/>
            <p:nvPr/>
          </p:nvSpPr>
          <p:spPr>
            <a:xfrm>
              <a:off x="11065949" y="2070905"/>
              <a:ext cx="3252815"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Tree>
    <p:extLst>
      <p:ext uri="{BB962C8B-B14F-4D97-AF65-F5344CB8AC3E}">
        <p14:creationId xmlns:p14="http://schemas.microsoft.com/office/powerpoint/2010/main" val="2252885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4325600" y="1131813"/>
            <a:ext cx="6734536" cy="1383468"/>
            <a:chOff x="8836131" y="1407238"/>
            <a:chExt cx="673453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1" y="1867376"/>
              <a:ext cx="67345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869998"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8670F88B-B395-A541-B452-0F5871D95E24}"/>
              </a:ext>
            </a:extLst>
          </p:cNvPr>
          <p:cNvSpPr txBox="1"/>
          <p:nvPr/>
        </p:nvSpPr>
        <p:spPr>
          <a:xfrm>
            <a:off x="1371345" y="11294415"/>
            <a:ext cx="7501722"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9" name="TextBox 18">
            <a:extLst>
              <a:ext uri="{FF2B5EF4-FFF2-40B4-BE49-F238E27FC236}">
                <a16:creationId xmlns:a16="http://schemas.microsoft.com/office/drawing/2014/main" id="{7580CEBE-2495-B941-9D76-99BEB4230E30}"/>
              </a:ext>
            </a:extLst>
          </p:cNvPr>
          <p:cNvSpPr txBox="1"/>
          <p:nvPr/>
        </p:nvSpPr>
        <p:spPr>
          <a:xfrm>
            <a:off x="14325600" y="3769887"/>
            <a:ext cx="673453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807236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4294967295"/>
          </p:nvPr>
        </p:nvSpPr>
        <p:spPr>
          <a:xfrm>
            <a:off x="8630392" y="1131813"/>
            <a:ext cx="8065483" cy="11452374"/>
          </a:xfrm>
        </p:spPr>
      </p:sp>
      <p:sp>
        <p:nvSpPr>
          <p:cNvPr id="5" name="Marcador de imagen 4"/>
          <p:cNvSpPr>
            <a:spLocks noGrp="1"/>
          </p:cNvSpPr>
          <p:nvPr>
            <p:ph type="pic" sz="quarter" idx="17"/>
          </p:nvPr>
        </p:nvSpPr>
        <p:spPr/>
      </p:sp>
      <p:grpSp>
        <p:nvGrpSpPr>
          <p:cNvPr id="2" name="Group 1">
            <a:extLst>
              <a:ext uri="{FF2B5EF4-FFF2-40B4-BE49-F238E27FC236}">
                <a16:creationId xmlns:a16="http://schemas.microsoft.com/office/drawing/2014/main" id="{DB583656-2F3B-394E-8A7A-955EC0D7FE89}"/>
              </a:ext>
            </a:extLst>
          </p:cNvPr>
          <p:cNvGrpSpPr/>
          <p:nvPr/>
        </p:nvGrpSpPr>
        <p:grpSpPr>
          <a:xfrm>
            <a:off x="8630392" y="1131813"/>
            <a:ext cx="8065485" cy="11452374"/>
            <a:chOff x="1450700" y="1131813"/>
            <a:chExt cx="8065485" cy="11452374"/>
          </a:xfrm>
        </p:grpSpPr>
        <p:sp>
          <p:nvSpPr>
            <p:cNvPr id="16" name="Rectangle 15">
              <a:extLst>
                <a:ext uri="{FF2B5EF4-FFF2-40B4-BE49-F238E27FC236}">
                  <a16:creationId xmlns:a16="http://schemas.microsoft.com/office/drawing/2014/main" id="{3D0D4690-E3F1-3D40-AD7F-F1237EDB4C29}"/>
                </a:ext>
              </a:extLst>
            </p:cNvPr>
            <p:cNvSpPr/>
            <p:nvPr/>
          </p:nvSpPr>
          <p:spPr>
            <a:xfrm>
              <a:off x="1450700" y="1131813"/>
              <a:ext cx="8065485" cy="11452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A5F9544-34BE-8246-88BA-1C6B6F10CEAE}"/>
                </a:ext>
              </a:extLst>
            </p:cNvPr>
            <p:cNvSpPr txBox="1"/>
            <p:nvPr/>
          </p:nvSpPr>
          <p:spPr>
            <a:xfrm>
              <a:off x="2528952" y="2150415"/>
              <a:ext cx="4176647" cy="2247282"/>
            </a:xfrm>
            <a:prstGeom prst="rect">
              <a:avLst/>
            </a:prstGeom>
            <a:noFill/>
          </p:spPr>
          <p:txBody>
            <a:bodyPr wrap="square" rtlCol="0">
              <a:spAutoFit/>
            </a:bodyPr>
            <a:lstStyle/>
            <a:p>
              <a:pP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3" name="Group 2">
            <a:extLst>
              <a:ext uri="{FF2B5EF4-FFF2-40B4-BE49-F238E27FC236}">
                <a16:creationId xmlns:a16="http://schemas.microsoft.com/office/drawing/2014/main" id="{03B43F95-3B06-B640-AC9F-4AA808261F04}"/>
              </a:ext>
            </a:extLst>
          </p:cNvPr>
          <p:cNvGrpSpPr/>
          <p:nvPr/>
        </p:nvGrpSpPr>
        <p:grpSpPr>
          <a:xfrm>
            <a:off x="1260126" y="1131813"/>
            <a:ext cx="6298809" cy="11452374"/>
            <a:chOff x="16628141" y="1131813"/>
            <a:chExt cx="6298809" cy="11452374"/>
          </a:xfrm>
        </p:grpSpPr>
        <p:sp>
          <p:nvSpPr>
            <p:cNvPr id="18" name="TextBox 17">
              <a:extLst>
                <a:ext uri="{FF2B5EF4-FFF2-40B4-BE49-F238E27FC236}">
                  <a16:creationId xmlns:a16="http://schemas.microsoft.com/office/drawing/2014/main" id="{9E50EC69-CD02-4648-89DF-D51711FC5924}"/>
                </a:ext>
              </a:extLst>
            </p:cNvPr>
            <p:cNvSpPr txBox="1"/>
            <p:nvPr/>
          </p:nvSpPr>
          <p:spPr>
            <a:xfrm>
              <a:off x="16628141" y="7878448"/>
              <a:ext cx="629880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2" name="Group 11">
              <a:extLst>
                <a:ext uri="{FF2B5EF4-FFF2-40B4-BE49-F238E27FC236}">
                  <a16:creationId xmlns:a16="http://schemas.microsoft.com/office/drawing/2014/main" id="{ED1FC891-765C-7345-990F-F646754CD4AB}"/>
                </a:ext>
              </a:extLst>
            </p:cNvPr>
            <p:cNvGrpSpPr/>
            <p:nvPr/>
          </p:nvGrpSpPr>
          <p:grpSpPr>
            <a:xfrm>
              <a:off x="16628141" y="1131813"/>
              <a:ext cx="5958156" cy="2214464"/>
              <a:chOff x="7861506" y="1407238"/>
              <a:chExt cx="5958156" cy="2214464"/>
            </a:xfrm>
          </p:grpSpPr>
          <p:sp>
            <p:nvSpPr>
              <p:cNvPr id="13" name="TextBox 12">
                <a:extLst>
                  <a:ext uri="{FF2B5EF4-FFF2-40B4-BE49-F238E27FC236}">
                    <a16:creationId xmlns:a16="http://schemas.microsoft.com/office/drawing/2014/main" id="{9E71DFE5-C581-6E44-BA4F-EDB1CE6BFFDC}"/>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14" name="TextBox 13">
                <a:extLst>
                  <a:ext uri="{FF2B5EF4-FFF2-40B4-BE49-F238E27FC236}">
                    <a16:creationId xmlns:a16="http://schemas.microsoft.com/office/drawing/2014/main" id="{6B320978-06DD-584A-A265-0BA4F8A43C2C}"/>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5" name="Group 14">
              <a:extLst>
                <a:ext uri="{FF2B5EF4-FFF2-40B4-BE49-F238E27FC236}">
                  <a16:creationId xmlns:a16="http://schemas.microsoft.com/office/drawing/2014/main" id="{90B2E14E-E866-5D41-8851-7B34E1655161}"/>
                </a:ext>
              </a:extLst>
            </p:cNvPr>
            <p:cNvGrpSpPr/>
            <p:nvPr/>
          </p:nvGrpSpPr>
          <p:grpSpPr>
            <a:xfrm>
              <a:off x="16664716" y="11854483"/>
              <a:ext cx="4447396" cy="729704"/>
              <a:chOff x="10468659" y="1872241"/>
              <a:chExt cx="4447396" cy="729704"/>
            </a:xfrm>
          </p:grpSpPr>
          <p:sp>
            <p:nvSpPr>
              <p:cNvPr id="19" name="Rectangle 18">
                <a:extLst>
                  <a:ext uri="{FF2B5EF4-FFF2-40B4-BE49-F238E27FC236}">
                    <a16:creationId xmlns:a16="http://schemas.microsoft.com/office/drawing/2014/main" id="{1C69D393-254C-F746-95DF-10AA4E6EDA6B}"/>
                  </a:ext>
                </a:extLst>
              </p:cNvPr>
              <p:cNvSpPr/>
              <p:nvPr/>
            </p:nvSpPr>
            <p:spPr>
              <a:xfrm rot="5400000" flipV="1">
                <a:off x="12327505" y="13395"/>
                <a:ext cx="729704" cy="444739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0" name="TextBox 19">
                <a:extLst>
                  <a:ext uri="{FF2B5EF4-FFF2-40B4-BE49-F238E27FC236}">
                    <a16:creationId xmlns:a16="http://schemas.microsoft.com/office/drawing/2014/main" id="{9B167E7F-2463-F041-8D37-98EB8F25637A}"/>
                  </a:ext>
                </a:extLst>
              </p:cNvPr>
              <p:cNvSpPr txBox="1"/>
              <p:nvPr/>
            </p:nvSpPr>
            <p:spPr>
              <a:xfrm>
                <a:off x="11065949" y="2070905"/>
                <a:ext cx="3252815"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grpSp>
    </p:spTree>
    <p:extLst>
      <p:ext uri="{BB962C8B-B14F-4D97-AF65-F5344CB8AC3E}">
        <p14:creationId xmlns:p14="http://schemas.microsoft.com/office/powerpoint/2010/main" val="437491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80EA9B0-AD4C-3E48-9A52-95EE090C0E2D}"/>
              </a:ext>
            </a:extLst>
          </p:cNvPr>
          <p:cNvGrpSpPr/>
          <p:nvPr/>
        </p:nvGrpSpPr>
        <p:grpSpPr>
          <a:xfrm>
            <a:off x="1380491" y="4943399"/>
            <a:ext cx="6894836" cy="3829201"/>
            <a:chOff x="1380491" y="6499198"/>
            <a:chExt cx="6894836" cy="3829201"/>
          </a:xfrm>
        </p:grpSpPr>
        <p:sp>
          <p:nvSpPr>
            <p:cNvPr id="23" name="TextBox 22">
              <a:extLst>
                <a:ext uri="{FF2B5EF4-FFF2-40B4-BE49-F238E27FC236}">
                  <a16:creationId xmlns:a16="http://schemas.microsoft.com/office/drawing/2014/main" id="{83D39030-FB00-384B-9B55-A3BDE1420682}"/>
                </a:ext>
              </a:extLst>
            </p:cNvPr>
            <p:cNvSpPr txBox="1"/>
            <p:nvPr/>
          </p:nvSpPr>
          <p:spPr>
            <a:xfrm>
              <a:off x="1380491" y="8713662"/>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24" name="Group 23">
              <a:extLst>
                <a:ext uri="{FF2B5EF4-FFF2-40B4-BE49-F238E27FC236}">
                  <a16:creationId xmlns:a16="http://schemas.microsoft.com/office/drawing/2014/main" id="{FE244D28-025B-5C41-8C60-E06CEEB3D147}"/>
                </a:ext>
              </a:extLst>
            </p:cNvPr>
            <p:cNvGrpSpPr/>
            <p:nvPr/>
          </p:nvGrpSpPr>
          <p:grpSpPr>
            <a:xfrm>
              <a:off x="1380491" y="6499198"/>
              <a:ext cx="5958156" cy="2214464"/>
              <a:chOff x="7861506" y="1407238"/>
              <a:chExt cx="5958156"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graphicFrame>
        <p:nvGraphicFramePr>
          <p:cNvPr id="5" name="Chart 4">
            <a:extLst>
              <a:ext uri="{FF2B5EF4-FFF2-40B4-BE49-F238E27FC236}">
                <a16:creationId xmlns:a16="http://schemas.microsoft.com/office/drawing/2014/main" id="{FB92D4D0-5097-7042-A293-7EDC27494398}"/>
              </a:ext>
            </a:extLst>
          </p:cNvPr>
          <p:cNvGraphicFramePr/>
          <p:nvPr>
            <p:extLst>
              <p:ext uri="{D42A27DB-BD31-4B8C-83A1-F6EECF244321}">
                <p14:modId xmlns:p14="http://schemas.microsoft.com/office/powerpoint/2010/main" val="872189946"/>
              </p:ext>
            </p:extLst>
          </p:nvPr>
        </p:nvGraphicFramePr>
        <p:xfrm>
          <a:off x="9237834" y="3481697"/>
          <a:ext cx="7223652" cy="6752606"/>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B6F8C8D4-93A0-244A-9590-4CAE561A6759}"/>
              </a:ext>
            </a:extLst>
          </p:cNvPr>
          <p:cNvGrpSpPr/>
          <p:nvPr/>
        </p:nvGrpSpPr>
        <p:grpSpPr>
          <a:xfrm>
            <a:off x="17675061" y="4839279"/>
            <a:ext cx="5285523" cy="4037441"/>
            <a:chOff x="17675061" y="3481697"/>
            <a:chExt cx="5285523" cy="4037441"/>
          </a:xfrm>
        </p:grpSpPr>
        <p:grpSp>
          <p:nvGrpSpPr>
            <p:cNvPr id="2" name="Group 1">
              <a:extLst>
                <a:ext uri="{FF2B5EF4-FFF2-40B4-BE49-F238E27FC236}">
                  <a16:creationId xmlns:a16="http://schemas.microsoft.com/office/drawing/2014/main" id="{F8B3391F-6863-0D45-9F41-E2F46F1F95BB}"/>
                </a:ext>
              </a:extLst>
            </p:cNvPr>
            <p:cNvGrpSpPr/>
            <p:nvPr/>
          </p:nvGrpSpPr>
          <p:grpSpPr>
            <a:xfrm>
              <a:off x="17797467" y="6955971"/>
              <a:ext cx="3348131" cy="563167"/>
              <a:chOff x="19398530" y="12058057"/>
              <a:chExt cx="3348131" cy="563167"/>
            </a:xfrm>
          </p:grpSpPr>
          <p:sp>
            <p:nvSpPr>
              <p:cNvPr id="6" name="Rectangle 5">
                <a:extLst>
                  <a:ext uri="{FF2B5EF4-FFF2-40B4-BE49-F238E27FC236}">
                    <a16:creationId xmlns:a16="http://schemas.microsoft.com/office/drawing/2014/main" id="{CCA82D01-3415-2240-8E10-C0B5AA1316AA}"/>
                  </a:ext>
                </a:extLst>
              </p:cNvPr>
              <p:cNvSpPr/>
              <p:nvPr/>
            </p:nvSpPr>
            <p:spPr>
              <a:xfrm>
                <a:off x="19398530" y="12146552"/>
                <a:ext cx="437635" cy="437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E4DE009-1500-4142-B25A-96C0B03B5104}"/>
                  </a:ext>
                </a:extLst>
              </p:cNvPr>
              <p:cNvSpPr txBox="1"/>
              <p:nvPr/>
            </p:nvSpPr>
            <p:spPr>
              <a:xfrm>
                <a:off x="19897682" y="12058057"/>
                <a:ext cx="1083474"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70%</a:t>
                </a:r>
              </a:p>
            </p:txBody>
          </p:sp>
          <p:sp>
            <p:nvSpPr>
              <p:cNvPr id="39" name="Rectangle 38">
                <a:extLst>
                  <a:ext uri="{FF2B5EF4-FFF2-40B4-BE49-F238E27FC236}">
                    <a16:creationId xmlns:a16="http://schemas.microsoft.com/office/drawing/2014/main" id="{0F759F3E-D9AB-FF43-AF28-67CA84BF95CB}"/>
                  </a:ext>
                </a:extLst>
              </p:cNvPr>
              <p:cNvSpPr/>
              <p:nvPr/>
            </p:nvSpPr>
            <p:spPr>
              <a:xfrm>
                <a:off x="21164035" y="12146552"/>
                <a:ext cx="437635" cy="437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98D85BB-1055-8143-BF56-BFA0211F06AE}"/>
                  </a:ext>
                </a:extLst>
              </p:cNvPr>
              <p:cNvSpPr txBox="1"/>
              <p:nvPr/>
            </p:nvSpPr>
            <p:spPr>
              <a:xfrm>
                <a:off x="21663187" y="12058057"/>
                <a:ext cx="1083474"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30%</a:t>
                </a:r>
              </a:p>
            </p:txBody>
          </p:sp>
        </p:grpSp>
        <p:sp>
          <p:nvSpPr>
            <p:cNvPr id="16" name="TextBox 15">
              <a:extLst>
                <a:ext uri="{FF2B5EF4-FFF2-40B4-BE49-F238E27FC236}">
                  <a16:creationId xmlns:a16="http://schemas.microsoft.com/office/drawing/2014/main" id="{95887759-E1BC-B948-A454-B4A56855B5A5}"/>
                </a:ext>
              </a:extLst>
            </p:cNvPr>
            <p:cNvSpPr txBox="1"/>
            <p:nvPr/>
          </p:nvSpPr>
          <p:spPr>
            <a:xfrm>
              <a:off x="17675061" y="3481697"/>
              <a:ext cx="5285523"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spTree>
    <p:extLst>
      <p:ext uri="{BB962C8B-B14F-4D97-AF65-F5344CB8AC3E}">
        <p14:creationId xmlns:p14="http://schemas.microsoft.com/office/powerpoint/2010/main" val="706894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24" name="Group 23">
            <a:extLst>
              <a:ext uri="{FF2B5EF4-FFF2-40B4-BE49-F238E27FC236}">
                <a16:creationId xmlns:a16="http://schemas.microsoft.com/office/drawing/2014/main" id="{FE244D28-025B-5C41-8C60-E06CEEB3D147}"/>
              </a:ext>
            </a:extLst>
          </p:cNvPr>
          <p:cNvGrpSpPr/>
          <p:nvPr/>
        </p:nvGrpSpPr>
        <p:grpSpPr>
          <a:xfrm>
            <a:off x="1380491" y="1131813"/>
            <a:ext cx="5958156" cy="2214464"/>
            <a:chOff x="7861506" y="1407238"/>
            <a:chExt cx="5958156"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4" name="Chart 3">
            <a:extLst>
              <a:ext uri="{FF2B5EF4-FFF2-40B4-BE49-F238E27FC236}">
                <a16:creationId xmlns:a16="http://schemas.microsoft.com/office/drawing/2014/main" id="{8EC242D3-033F-6F48-82E9-A1F980A75DBF}"/>
              </a:ext>
            </a:extLst>
          </p:cNvPr>
          <p:cNvGraphicFramePr/>
          <p:nvPr>
            <p:extLst>
              <p:ext uri="{D42A27DB-BD31-4B8C-83A1-F6EECF244321}">
                <p14:modId xmlns:p14="http://schemas.microsoft.com/office/powerpoint/2010/main" val="314384744"/>
              </p:ext>
            </p:extLst>
          </p:nvPr>
        </p:nvGraphicFramePr>
        <p:xfrm>
          <a:off x="1417067" y="5852160"/>
          <a:ext cx="12957302" cy="6732027"/>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8B19E32A-8BD1-AD47-8F6A-E77516ED5883}"/>
              </a:ext>
            </a:extLst>
          </p:cNvPr>
          <p:cNvSpPr txBox="1"/>
          <p:nvPr/>
        </p:nvSpPr>
        <p:spPr>
          <a:xfrm>
            <a:off x="9092154" y="1131813"/>
            <a:ext cx="5282215"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Tree>
    <p:extLst>
      <p:ext uri="{BB962C8B-B14F-4D97-AF65-F5344CB8AC3E}">
        <p14:creationId xmlns:p14="http://schemas.microsoft.com/office/powerpoint/2010/main" val="106448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99829A4-3BA8-3B4E-8089-685FDE2538C2}"/>
              </a:ext>
            </a:extLst>
          </p:cNvPr>
          <p:cNvCxnSpPr>
            <a:cxnSpLocks/>
          </p:cNvCxnSpPr>
          <p:nvPr/>
        </p:nvCxnSpPr>
        <p:spPr>
          <a:xfrm>
            <a:off x="9944100" y="6857999"/>
            <a:ext cx="14433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98E784F-13B0-6848-B5CE-80FFD3773CEA}"/>
              </a:ext>
            </a:extLst>
          </p:cNvPr>
          <p:cNvGrpSpPr/>
          <p:nvPr/>
        </p:nvGrpSpPr>
        <p:grpSpPr>
          <a:xfrm>
            <a:off x="12089255" y="9104630"/>
            <a:ext cx="4982018" cy="2219069"/>
            <a:chOff x="1338119" y="7976700"/>
            <a:chExt cx="4982018" cy="2219069"/>
          </a:xfrm>
        </p:grpSpPr>
        <p:sp>
          <p:nvSpPr>
            <p:cNvPr id="23" name="TextBox 22">
              <a:extLst>
                <a:ext uri="{FF2B5EF4-FFF2-40B4-BE49-F238E27FC236}">
                  <a16:creationId xmlns:a16="http://schemas.microsoft.com/office/drawing/2014/main" id="{3F42E5A3-7EC3-BE4F-8DA6-2D33461F2051}"/>
                </a:ext>
              </a:extLst>
            </p:cNvPr>
            <p:cNvSpPr txBox="1"/>
            <p:nvPr/>
          </p:nvSpPr>
          <p:spPr>
            <a:xfrm>
              <a:off x="1338119" y="8499920"/>
              <a:ext cx="4982018"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5C00BFF2-AD3E-B34C-9B35-73B3CD231F97}"/>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2" name="Group 31">
            <a:extLst>
              <a:ext uri="{FF2B5EF4-FFF2-40B4-BE49-F238E27FC236}">
                <a16:creationId xmlns:a16="http://schemas.microsoft.com/office/drawing/2014/main" id="{0A18BA93-1FE9-9D4D-BA42-CA5F2C96B860}"/>
              </a:ext>
            </a:extLst>
          </p:cNvPr>
          <p:cNvGrpSpPr/>
          <p:nvPr/>
        </p:nvGrpSpPr>
        <p:grpSpPr>
          <a:xfrm>
            <a:off x="1694208" y="5335269"/>
            <a:ext cx="6101322" cy="3045461"/>
            <a:chOff x="3400427" y="3237679"/>
            <a:chExt cx="6101322" cy="3045461"/>
          </a:xfrm>
        </p:grpSpPr>
        <p:sp>
          <p:nvSpPr>
            <p:cNvPr id="33" name="TextBox 32">
              <a:extLst>
                <a:ext uri="{FF2B5EF4-FFF2-40B4-BE49-F238E27FC236}">
                  <a16:creationId xmlns:a16="http://schemas.microsoft.com/office/drawing/2014/main" id="{64EAB75D-1162-3143-823A-2077D01A9F61}"/>
                </a:ext>
              </a:extLst>
            </p:cNvPr>
            <p:cNvSpPr txBox="1"/>
            <p:nvPr/>
          </p:nvSpPr>
          <p:spPr>
            <a:xfrm>
              <a:off x="3400427" y="3697817"/>
              <a:ext cx="6101322"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HISTORY FROM THE BEGINNING</a:t>
              </a:r>
            </a:p>
          </p:txBody>
        </p:sp>
        <p:sp>
          <p:nvSpPr>
            <p:cNvPr id="34" name="TextBox 33">
              <a:extLst>
                <a:ext uri="{FF2B5EF4-FFF2-40B4-BE49-F238E27FC236}">
                  <a16:creationId xmlns:a16="http://schemas.microsoft.com/office/drawing/2014/main" id="{6872BB43-BBB5-8B4D-818D-9A5D2C3FDF38}"/>
                </a:ext>
              </a:extLst>
            </p:cNvPr>
            <p:cNvSpPr txBox="1"/>
            <p:nvPr/>
          </p:nvSpPr>
          <p:spPr>
            <a:xfrm>
              <a:off x="3457576" y="3237679"/>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 name="Oval 1">
            <a:extLst>
              <a:ext uri="{FF2B5EF4-FFF2-40B4-BE49-F238E27FC236}">
                <a16:creationId xmlns:a16="http://schemas.microsoft.com/office/drawing/2014/main" id="{29FF1725-C33B-8648-819C-2AB33686FBF2}"/>
              </a:ext>
            </a:extLst>
          </p:cNvPr>
          <p:cNvSpPr/>
          <p:nvPr/>
        </p:nvSpPr>
        <p:spPr>
          <a:xfrm>
            <a:off x="8996545" y="6134100"/>
            <a:ext cx="1447800" cy="1447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8480805-E037-8649-B3E2-779C48C7CBFE}"/>
              </a:ext>
            </a:extLst>
          </p:cNvPr>
          <p:cNvSpPr/>
          <p:nvPr/>
        </p:nvSpPr>
        <p:spPr>
          <a:xfrm>
            <a:off x="18716184" y="5335269"/>
            <a:ext cx="3045462" cy="304546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004DEB1-86BD-7A45-9BF9-9C9508B84BB0}"/>
              </a:ext>
            </a:extLst>
          </p:cNvPr>
          <p:cNvGrpSpPr/>
          <p:nvPr/>
        </p:nvGrpSpPr>
        <p:grpSpPr>
          <a:xfrm>
            <a:off x="13057533" y="5335269"/>
            <a:ext cx="3045462" cy="3045462"/>
            <a:chOff x="12827777" y="5335269"/>
            <a:chExt cx="3045462" cy="3045462"/>
          </a:xfrm>
        </p:grpSpPr>
        <p:sp>
          <p:nvSpPr>
            <p:cNvPr id="35" name="Oval 34">
              <a:extLst>
                <a:ext uri="{FF2B5EF4-FFF2-40B4-BE49-F238E27FC236}">
                  <a16:creationId xmlns:a16="http://schemas.microsoft.com/office/drawing/2014/main" id="{434A7E0A-956F-4F4F-8C58-B5E1DB1D226D}"/>
                </a:ext>
              </a:extLst>
            </p:cNvPr>
            <p:cNvSpPr/>
            <p:nvPr/>
          </p:nvSpPr>
          <p:spPr>
            <a:xfrm>
              <a:off x="12827777" y="5335269"/>
              <a:ext cx="3045462" cy="304546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A6ABAB5-9509-0942-A1E2-BC4C6183D70B}"/>
                </a:ext>
              </a:extLst>
            </p:cNvPr>
            <p:cNvSpPr txBox="1"/>
            <p:nvPr/>
          </p:nvSpPr>
          <p:spPr>
            <a:xfrm>
              <a:off x="12861591" y="647327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2015</a:t>
              </a:r>
            </a:p>
          </p:txBody>
        </p:sp>
      </p:grpSp>
      <p:sp>
        <p:nvSpPr>
          <p:cNvPr id="39" name="TextBox 38">
            <a:extLst>
              <a:ext uri="{FF2B5EF4-FFF2-40B4-BE49-F238E27FC236}">
                <a16:creationId xmlns:a16="http://schemas.microsoft.com/office/drawing/2014/main" id="{C977B1AF-9BBD-3D40-822E-72C7253B5AF3}"/>
              </a:ext>
            </a:extLst>
          </p:cNvPr>
          <p:cNvSpPr txBox="1"/>
          <p:nvPr/>
        </p:nvSpPr>
        <p:spPr>
          <a:xfrm>
            <a:off x="18749998" y="647327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2016</a:t>
            </a:r>
          </a:p>
        </p:txBody>
      </p:sp>
      <p:grpSp>
        <p:nvGrpSpPr>
          <p:cNvPr id="40" name="Group 39">
            <a:extLst>
              <a:ext uri="{FF2B5EF4-FFF2-40B4-BE49-F238E27FC236}">
                <a16:creationId xmlns:a16="http://schemas.microsoft.com/office/drawing/2014/main" id="{C8A6F4D6-5E49-8549-B818-751551394FDE}"/>
              </a:ext>
            </a:extLst>
          </p:cNvPr>
          <p:cNvGrpSpPr/>
          <p:nvPr/>
        </p:nvGrpSpPr>
        <p:grpSpPr>
          <a:xfrm>
            <a:off x="17747906" y="9104630"/>
            <a:ext cx="4982018" cy="2219069"/>
            <a:chOff x="1338119" y="7976700"/>
            <a:chExt cx="4982018" cy="2219069"/>
          </a:xfrm>
        </p:grpSpPr>
        <p:sp>
          <p:nvSpPr>
            <p:cNvPr id="41" name="TextBox 40">
              <a:extLst>
                <a:ext uri="{FF2B5EF4-FFF2-40B4-BE49-F238E27FC236}">
                  <a16:creationId xmlns:a16="http://schemas.microsoft.com/office/drawing/2014/main" id="{CA71C48D-3997-5D45-88BF-72402CB1CFB8}"/>
                </a:ext>
              </a:extLst>
            </p:cNvPr>
            <p:cNvSpPr txBox="1"/>
            <p:nvPr/>
          </p:nvSpPr>
          <p:spPr>
            <a:xfrm>
              <a:off x="1338119" y="8499920"/>
              <a:ext cx="4982018"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2" name="Rectangle 41">
              <a:extLst>
                <a:ext uri="{FF2B5EF4-FFF2-40B4-BE49-F238E27FC236}">
                  <a16:creationId xmlns:a16="http://schemas.microsoft.com/office/drawing/2014/main" id="{BC99658E-144C-0B41-B390-B2F0569E8D54}"/>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167412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8966504"/>
            <a:ext cx="11390196" cy="2412391"/>
            <a:chOff x="1653451" y="4864253"/>
            <a:chExt cx="11390196"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1390196"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802825"/>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4</a:t>
            </a:r>
          </a:p>
        </p:txBody>
      </p:sp>
    </p:spTree>
    <p:extLst>
      <p:ext uri="{BB962C8B-B14F-4D97-AF65-F5344CB8AC3E}">
        <p14:creationId xmlns:p14="http://schemas.microsoft.com/office/powerpoint/2010/main" val="1933077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5" name="Marcador de imagen 4"/>
          <p:cNvSpPr>
            <a:spLocks noGrp="1"/>
          </p:cNvSpPr>
          <p:nvPr>
            <p:ph type="pic" sz="quarter" idx="18"/>
          </p:nvPr>
        </p:nvSpPr>
        <p:spPr/>
      </p:sp>
      <p:grpSp>
        <p:nvGrpSpPr>
          <p:cNvPr id="17" name="Group 16">
            <a:extLst>
              <a:ext uri="{FF2B5EF4-FFF2-40B4-BE49-F238E27FC236}">
                <a16:creationId xmlns:a16="http://schemas.microsoft.com/office/drawing/2014/main" id="{5C06A515-21E1-2C4D-8B82-D71BD7273448}"/>
              </a:ext>
            </a:extLst>
          </p:cNvPr>
          <p:cNvGrpSpPr/>
          <p:nvPr/>
        </p:nvGrpSpPr>
        <p:grpSpPr>
          <a:xfrm>
            <a:off x="1380490" y="2015229"/>
            <a:ext cx="8271509" cy="2214464"/>
            <a:chOff x="7861505" y="1407238"/>
            <a:chExt cx="8271509" cy="2214464"/>
          </a:xfrm>
        </p:grpSpPr>
        <p:sp>
          <p:nvSpPr>
            <p:cNvPr id="18" name="TextBox 17">
              <a:extLst>
                <a:ext uri="{FF2B5EF4-FFF2-40B4-BE49-F238E27FC236}">
                  <a16:creationId xmlns:a16="http://schemas.microsoft.com/office/drawing/2014/main" id="{38F48297-CDA9-D148-A413-2DEE68AE773B}"/>
                </a:ext>
              </a:extLst>
            </p:cNvPr>
            <p:cNvSpPr txBox="1"/>
            <p:nvPr/>
          </p:nvSpPr>
          <p:spPr>
            <a:xfrm>
              <a:off x="7861505" y="1867376"/>
              <a:ext cx="827150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9" name="TextBox 18">
              <a:extLst>
                <a:ext uri="{FF2B5EF4-FFF2-40B4-BE49-F238E27FC236}">
                  <a16:creationId xmlns:a16="http://schemas.microsoft.com/office/drawing/2014/main" id="{0DE6E0C8-8FB3-5C47-85D5-5F1B3A2A6E66}"/>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TextBox 19">
            <a:extLst>
              <a:ext uri="{FF2B5EF4-FFF2-40B4-BE49-F238E27FC236}">
                <a16:creationId xmlns:a16="http://schemas.microsoft.com/office/drawing/2014/main" id="{CAF25686-8DE5-F940-91FC-DDE64F272E5F}"/>
              </a:ext>
            </a:extLst>
          </p:cNvPr>
          <p:cNvSpPr txBox="1"/>
          <p:nvPr/>
        </p:nvSpPr>
        <p:spPr>
          <a:xfrm>
            <a:off x="1417066" y="4816231"/>
            <a:ext cx="21543518"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spTree>
    <p:extLst>
      <p:ext uri="{BB962C8B-B14F-4D97-AF65-F5344CB8AC3E}">
        <p14:creationId xmlns:p14="http://schemas.microsoft.com/office/powerpoint/2010/main" val="1818842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3" name="Marcador de imagen 2"/>
          <p:cNvSpPr>
            <a:spLocks noGrp="1"/>
          </p:cNvSpPr>
          <p:nvPr>
            <p:ph type="pic" sz="quarter" idx="18"/>
          </p:nvPr>
        </p:nvSpPr>
        <p:spPr/>
      </p:sp>
      <p:grpSp>
        <p:nvGrpSpPr>
          <p:cNvPr id="14" name="Group 13">
            <a:extLst>
              <a:ext uri="{FF2B5EF4-FFF2-40B4-BE49-F238E27FC236}">
                <a16:creationId xmlns:a16="http://schemas.microsoft.com/office/drawing/2014/main" id="{3782B361-83A8-2C46-8F5B-FEE4B9B217FF}"/>
              </a:ext>
            </a:extLst>
          </p:cNvPr>
          <p:cNvGrpSpPr/>
          <p:nvPr/>
        </p:nvGrpSpPr>
        <p:grpSpPr>
          <a:xfrm>
            <a:off x="1590801" y="10023278"/>
            <a:ext cx="7150862" cy="1667636"/>
            <a:chOff x="5459987" y="2802290"/>
            <a:chExt cx="7150862" cy="1667636"/>
          </a:xfrm>
        </p:grpSpPr>
        <p:sp>
          <p:nvSpPr>
            <p:cNvPr id="15" name="TextBox 14">
              <a:extLst>
                <a:ext uri="{FF2B5EF4-FFF2-40B4-BE49-F238E27FC236}">
                  <a16:creationId xmlns:a16="http://schemas.microsoft.com/office/drawing/2014/main" id="{6079E89C-FFF4-AE41-8625-6434BF742479}"/>
                </a:ext>
              </a:extLst>
            </p:cNvPr>
            <p:cNvSpPr txBox="1"/>
            <p:nvPr/>
          </p:nvSpPr>
          <p:spPr>
            <a:xfrm>
              <a:off x="5459987" y="3325510"/>
              <a:ext cx="7150862"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6" name="Rectangle 15">
              <a:extLst>
                <a:ext uri="{FF2B5EF4-FFF2-40B4-BE49-F238E27FC236}">
                  <a16:creationId xmlns:a16="http://schemas.microsoft.com/office/drawing/2014/main" id="{FE00E676-26EF-5B4C-9B57-5C05232F5064}"/>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4" name="Group 23">
            <a:extLst>
              <a:ext uri="{FF2B5EF4-FFF2-40B4-BE49-F238E27FC236}">
                <a16:creationId xmlns:a16="http://schemas.microsoft.com/office/drawing/2014/main" id="{553CEC05-A899-F742-8CCF-5A8B9FA9C0CC}"/>
              </a:ext>
            </a:extLst>
          </p:cNvPr>
          <p:cNvGrpSpPr/>
          <p:nvPr/>
        </p:nvGrpSpPr>
        <p:grpSpPr>
          <a:xfrm>
            <a:off x="12563603" y="10023278"/>
            <a:ext cx="7150862" cy="1667636"/>
            <a:chOff x="5459987" y="2802290"/>
            <a:chExt cx="7150862" cy="1667636"/>
          </a:xfrm>
        </p:grpSpPr>
        <p:sp>
          <p:nvSpPr>
            <p:cNvPr id="25" name="TextBox 24">
              <a:extLst>
                <a:ext uri="{FF2B5EF4-FFF2-40B4-BE49-F238E27FC236}">
                  <a16:creationId xmlns:a16="http://schemas.microsoft.com/office/drawing/2014/main" id="{98E4E056-8284-2241-B19C-0025F856C897}"/>
                </a:ext>
              </a:extLst>
            </p:cNvPr>
            <p:cNvSpPr txBox="1"/>
            <p:nvPr/>
          </p:nvSpPr>
          <p:spPr>
            <a:xfrm>
              <a:off x="5459987" y="3325510"/>
              <a:ext cx="7150862"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6" name="Rectangle 25">
              <a:extLst>
                <a:ext uri="{FF2B5EF4-FFF2-40B4-BE49-F238E27FC236}">
                  <a16:creationId xmlns:a16="http://schemas.microsoft.com/office/drawing/2014/main" id="{8E282334-A541-D643-BDCB-142D66FDFA5F}"/>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080143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0" y="8966504"/>
            <a:ext cx="12794069" cy="2412391"/>
            <a:chOff x="1653450" y="4864253"/>
            <a:chExt cx="1279406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2794069"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802825"/>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5</a:t>
            </a:r>
          </a:p>
        </p:txBody>
      </p:sp>
    </p:spTree>
    <p:extLst>
      <p:ext uri="{BB962C8B-B14F-4D97-AF65-F5344CB8AC3E}">
        <p14:creationId xmlns:p14="http://schemas.microsoft.com/office/powerpoint/2010/main" val="3183064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Phone6_mockup_front_white.png">
            <a:extLst>
              <a:ext uri="{FF2B5EF4-FFF2-40B4-BE49-F238E27FC236}">
                <a16:creationId xmlns:a16="http://schemas.microsoft.com/office/drawing/2014/main" id="{5ABDF66B-75EC-A748-8578-FCABF714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0639" y="554928"/>
            <a:ext cx="8023608" cy="12606144"/>
          </a:xfrm>
          <a:prstGeom prst="rect">
            <a:avLst/>
          </a:prstGeom>
        </p:spPr>
      </p:pic>
      <p:grpSp>
        <p:nvGrpSpPr>
          <p:cNvPr id="2" name="Group 1">
            <a:extLst>
              <a:ext uri="{FF2B5EF4-FFF2-40B4-BE49-F238E27FC236}">
                <a16:creationId xmlns:a16="http://schemas.microsoft.com/office/drawing/2014/main" id="{FE86A3B4-5D70-3F44-BED3-8A43CF876304}"/>
              </a:ext>
            </a:extLst>
          </p:cNvPr>
          <p:cNvGrpSpPr/>
          <p:nvPr/>
        </p:nvGrpSpPr>
        <p:grpSpPr>
          <a:xfrm>
            <a:off x="1417066" y="9663428"/>
            <a:ext cx="13250830" cy="2920759"/>
            <a:chOff x="1901656" y="5870039"/>
            <a:chExt cx="13250830" cy="2920759"/>
          </a:xfrm>
        </p:grpSpPr>
        <p:grpSp>
          <p:nvGrpSpPr>
            <p:cNvPr id="17" name="Group 16">
              <a:extLst>
                <a:ext uri="{FF2B5EF4-FFF2-40B4-BE49-F238E27FC236}">
                  <a16:creationId xmlns:a16="http://schemas.microsoft.com/office/drawing/2014/main" id="{1C9CF135-D585-3442-8DC6-28DA86D7523A}"/>
                </a:ext>
              </a:extLst>
            </p:cNvPr>
            <p:cNvGrpSpPr/>
            <p:nvPr/>
          </p:nvGrpSpPr>
          <p:grpSpPr>
            <a:xfrm>
              <a:off x="1901656" y="6571729"/>
              <a:ext cx="5000486" cy="2219069"/>
              <a:chOff x="5459987" y="2802290"/>
              <a:chExt cx="5000486" cy="2219069"/>
            </a:xfrm>
          </p:grpSpPr>
          <p:sp>
            <p:nvSpPr>
              <p:cNvPr id="18" name="TextBox 17">
                <a:extLst>
                  <a:ext uri="{FF2B5EF4-FFF2-40B4-BE49-F238E27FC236}">
                    <a16:creationId xmlns:a16="http://schemas.microsoft.com/office/drawing/2014/main" id="{04A3D376-8BED-C14C-913C-2372342F65FA}"/>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9" name="Rectangle 18">
                <a:extLst>
                  <a:ext uri="{FF2B5EF4-FFF2-40B4-BE49-F238E27FC236}">
                    <a16:creationId xmlns:a16="http://schemas.microsoft.com/office/drawing/2014/main" id="{FC2F28E8-07CA-064A-B9AF-AAA08C9681FC}"/>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0" name="Group 19">
              <a:extLst>
                <a:ext uri="{FF2B5EF4-FFF2-40B4-BE49-F238E27FC236}">
                  <a16:creationId xmlns:a16="http://schemas.microsoft.com/office/drawing/2014/main" id="{A657A6DD-10EF-9149-98C1-050E55FF1E34}"/>
                </a:ext>
              </a:extLst>
            </p:cNvPr>
            <p:cNvGrpSpPr/>
            <p:nvPr/>
          </p:nvGrpSpPr>
          <p:grpSpPr>
            <a:xfrm>
              <a:off x="9448402" y="6571729"/>
              <a:ext cx="5000486" cy="2219069"/>
              <a:chOff x="5459987" y="2802290"/>
              <a:chExt cx="5000486" cy="2219069"/>
            </a:xfrm>
          </p:grpSpPr>
          <p:sp>
            <p:nvSpPr>
              <p:cNvPr id="21" name="TextBox 20">
                <a:extLst>
                  <a:ext uri="{FF2B5EF4-FFF2-40B4-BE49-F238E27FC236}">
                    <a16:creationId xmlns:a16="http://schemas.microsoft.com/office/drawing/2014/main" id="{1B562E72-DE05-D541-8D0B-CFD12DD016D6}"/>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2" name="Rectangle 21">
                <a:extLst>
                  <a:ext uri="{FF2B5EF4-FFF2-40B4-BE49-F238E27FC236}">
                    <a16:creationId xmlns:a16="http://schemas.microsoft.com/office/drawing/2014/main" id="{80C1EFA4-5915-724C-83F2-36DB515DBE1E}"/>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cxnSp>
          <p:nvCxnSpPr>
            <p:cNvPr id="27" name="Straight Connector 26">
              <a:extLst>
                <a:ext uri="{FF2B5EF4-FFF2-40B4-BE49-F238E27FC236}">
                  <a16:creationId xmlns:a16="http://schemas.microsoft.com/office/drawing/2014/main" id="{820AE193-1E05-D949-A156-55BAC26EA40F}"/>
                </a:ext>
              </a:extLst>
            </p:cNvPr>
            <p:cNvCxnSpPr/>
            <p:nvPr/>
          </p:nvCxnSpPr>
          <p:spPr>
            <a:xfrm>
              <a:off x="1941413" y="5870039"/>
              <a:ext cx="13211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ECAC6BB7-6068-AE48-9DEF-A715E558B38D}"/>
              </a:ext>
            </a:extLst>
          </p:cNvPr>
          <p:cNvGrpSpPr/>
          <p:nvPr/>
        </p:nvGrpSpPr>
        <p:grpSpPr>
          <a:xfrm>
            <a:off x="1380490" y="1131813"/>
            <a:ext cx="11896598" cy="1383468"/>
            <a:chOff x="7861505" y="1407238"/>
            <a:chExt cx="11896598" cy="1383468"/>
          </a:xfrm>
        </p:grpSpPr>
        <p:sp>
          <p:nvSpPr>
            <p:cNvPr id="30" name="TextBox 29">
              <a:extLst>
                <a:ext uri="{FF2B5EF4-FFF2-40B4-BE49-F238E27FC236}">
                  <a16:creationId xmlns:a16="http://schemas.microsoft.com/office/drawing/2014/main" id="{7E48651F-92CE-2C4C-AEA2-D00395682AC5}"/>
                </a:ext>
              </a:extLst>
            </p:cNvPr>
            <p:cNvSpPr txBox="1"/>
            <p:nvPr/>
          </p:nvSpPr>
          <p:spPr>
            <a:xfrm>
              <a:off x="7861505" y="1867376"/>
              <a:ext cx="1189659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31" name="TextBox 30">
              <a:extLst>
                <a:ext uri="{FF2B5EF4-FFF2-40B4-BE49-F238E27FC236}">
                  <a16:creationId xmlns:a16="http://schemas.microsoft.com/office/drawing/2014/main" id="{08414492-1811-3040-8C2D-614B440F460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33" name="Chart 32">
            <a:extLst>
              <a:ext uri="{FF2B5EF4-FFF2-40B4-BE49-F238E27FC236}">
                <a16:creationId xmlns:a16="http://schemas.microsoft.com/office/drawing/2014/main" id="{33E4BE11-0439-5B49-8A4A-05EB1E760F64}"/>
              </a:ext>
            </a:extLst>
          </p:cNvPr>
          <p:cNvGraphicFramePr/>
          <p:nvPr>
            <p:extLst>
              <p:ext uri="{D42A27DB-BD31-4B8C-83A1-F6EECF244321}">
                <p14:modId xmlns:p14="http://schemas.microsoft.com/office/powerpoint/2010/main" val="3167493990"/>
              </p:ext>
            </p:extLst>
          </p:nvPr>
        </p:nvGraphicFramePr>
        <p:xfrm>
          <a:off x="1456823" y="4368455"/>
          <a:ext cx="13211073" cy="3441799"/>
        </p:xfrm>
        <a:graphic>
          <a:graphicData uri="http://schemas.openxmlformats.org/drawingml/2006/chart">
            <c:chart xmlns:c="http://schemas.openxmlformats.org/drawingml/2006/chart" xmlns:r="http://schemas.openxmlformats.org/officeDocument/2006/relationships" r:id="rId3"/>
          </a:graphicData>
        </a:graphic>
      </p:graphicFrame>
      <p:sp>
        <p:nvSpPr>
          <p:cNvPr id="4" name="Marcador de imagen 3"/>
          <p:cNvSpPr>
            <a:spLocks noGrp="1"/>
          </p:cNvSpPr>
          <p:nvPr>
            <p:ph type="pic" sz="quarter" idx="18"/>
          </p:nvPr>
        </p:nvSpPr>
        <p:spPr/>
      </p:sp>
    </p:spTree>
    <p:extLst>
      <p:ext uri="{BB962C8B-B14F-4D97-AF65-F5344CB8AC3E}">
        <p14:creationId xmlns:p14="http://schemas.microsoft.com/office/powerpoint/2010/main" val="637082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1104">
            <a:extLst>
              <a:ext uri="{FF2B5EF4-FFF2-40B4-BE49-F238E27FC236}">
                <a16:creationId xmlns:a16="http://schemas.microsoft.com/office/drawing/2014/main" id="{C1101047-58E5-544B-B6BB-255BCD23B774}"/>
              </a:ext>
            </a:extLst>
          </p:cNvPr>
          <p:cNvGrpSpPr>
            <a:grpSpLocks noChangeAspect="1"/>
          </p:cNvGrpSpPr>
          <p:nvPr/>
        </p:nvGrpSpPr>
        <p:grpSpPr>
          <a:xfrm>
            <a:off x="-4202698" y="1301090"/>
            <a:ext cx="12315319" cy="18244093"/>
            <a:chOff x="0" y="0"/>
            <a:chExt cx="6591305" cy="9765731"/>
          </a:xfrm>
        </p:grpSpPr>
        <p:grpSp>
          <p:nvGrpSpPr>
            <p:cNvPr id="26" name="Group 1102">
              <a:extLst>
                <a:ext uri="{FF2B5EF4-FFF2-40B4-BE49-F238E27FC236}">
                  <a16:creationId xmlns:a16="http://schemas.microsoft.com/office/drawing/2014/main" id="{CE1E3B4C-7723-2E49-9405-5B4216863ACC}"/>
                </a:ext>
              </a:extLst>
            </p:cNvPr>
            <p:cNvGrpSpPr/>
            <p:nvPr/>
          </p:nvGrpSpPr>
          <p:grpSpPr>
            <a:xfrm>
              <a:off x="0" y="0"/>
              <a:ext cx="6591305" cy="9765731"/>
              <a:chOff x="0" y="0"/>
              <a:chExt cx="6591304" cy="9765730"/>
            </a:xfrm>
          </p:grpSpPr>
          <p:pic>
            <p:nvPicPr>
              <p:cNvPr id="32" name="Mini-iPad-B&amp;W-Mockup.png">
                <a:extLst>
                  <a:ext uri="{FF2B5EF4-FFF2-40B4-BE49-F238E27FC236}">
                    <a16:creationId xmlns:a16="http://schemas.microsoft.com/office/drawing/2014/main" id="{64FDF854-2261-0446-9333-02EE219A2D5E}"/>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34" name="Shape 1101">
                <a:extLst>
                  <a:ext uri="{FF2B5EF4-FFF2-40B4-BE49-F238E27FC236}">
                    <a16:creationId xmlns:a16="http://schemas.microsoft.com/office/drawing/2014/main" id="{5458C253-FB02-F248-B3BF-D84818C99F15}"/>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8" name="placeholder.png">
              <a:extLst>
                <a:ext uri="{FF2B5EF4-FFF2-40B4-BE49-F238E27FC236}">
                  <a16:creationId xmlns:a16="http://schemas.microsoft.com/office/drawing/2014/main" id="{D66BEEBC-D74E-374A-B76B-326D5DF08E45}"/>
                </a:ext>
              </a:extLst>
            </p:cNvPr>
            <p:cNvPicPr/>
            <p:nvPr/>
          </p:nvPicPr>
          <p:blipFill>
            <a:blip r:embed="rId3"/>
            <a:srcRect l="29020" r="29020"/>
            <a:stretch>
              <a:fillRect/>
            </a:stretch>
          </p:blipFill>
          <p:spPr>
            <a:xfrm>
              <a:off x="337669" y="969500"/>
              <a:ext cx="5911543" cy="7924801"/>
            </a:xfrm>
            <a:prstGeom prst="rect">
              <a:avLst/>
            </a:prstGeom>
            <a:ln w="12700" cap="flat">
              <a:noFill/>
              <a:miter lim="400000"/>
            </a:ln>
            <a:effectLst/>
          </p:spPr>
        </p:pic>
      </p:grpSp>
      <p:grpSp>
        <p:nvGrpSpPr>
          <p:cNvPr id="3" name="Group 2">
            <a:extLst>
              <a:ext uri="{FF2B5EF4-FFF2-40B4-BE49-F238E27FC236}">
                <a16:creationId xmlns:a16="http://schemas.microsoft.com/office/drawing/2014/main" id="{1B72A1A5-388E-0445-9910-C6784D1F14E9}"/>
              </a:ext>
            </a:extLst>
          </p:cNvPr>
          <p:cNvGrpSpPr/>
          <p:nvPr/>
        </p:nvGrpSpPr>
        <p:grpSpPr>
          <a:xfrm>
            <a:off x="10079408" y="1131813"/>
            <a:ext cx="13287406" cy="11452374"/>
            <a:chOff x="1380490" y="1131813"/>
            <a:chExt cx="13287406" cy="11452374"/>
          </a:xfrm>
        </p:grpSpPr>
        <p:grpSp>
          <p:nvGrpSpPr>
            <p:cNvPr id="2" name="Group 1">
              <a:extLst>
                <a:ext uri="{FF2B5EF4-FFF2-40B4-BE49-F238E27FC236}">
                  <a16:creationId xmlns:a16="http://schemas.microsoft.com/office/drawing/2014/main" id="{FE86A3B4-5D70-3F44-BED3-8A43CF876304}"/>
                </a:ext>
              </a:extLst>
            </p:cNvPr>
            <p:cNvGrpSpPr/>
            <p:nvPr/>
          </p:nvGrpSpPr>
          <p:grpSpPr>
            <a:xfrm>
              <a:off x="1417066" y="9663428"/>
              <a:ext cx="13250830" cy="2920759"/>
              <a:chOff x="1901656" y="5870039"/>
              <a:chExt cx="13250830" cy="2920759"/>
            </a:xfrm>
          </p:grpSpPr>
          <p:grpSp>
            <p:nvGrpSpPr>
              <p:cNvPr id="17" name="Group 16">
                <a:extLst>
                  <a:ext uri="{FF2B5EF4-FFF2-40B4-BE49-F238E27FC236}">
                    <a16:creationId xmlns:a16="http://schemas.microsoft.com/office/drawing/2014/main" id="{1C9CF135-D585-3442-8DC6-28DA86D7523A}"/>
                  </a:ext>
                </a:extLst>
              </p:cNvPr>
              <p:cNvGrpSpPr/>
              <p:nvPr/>
            </p:nvGrpSpPr>
            <p:grpSpPr>
              <a:xfrm>
                <a:off x="1901656" y="6571729"/>
                <a:ext cx="5000486" cy="2219069"/>
                <a:chOff x="5459987" y="2802290"/>
                <a:chExt cx="5000486" cy="2219069"/>
              </a:xfrm>
            </p:grpSpPr>
            <p:sp>
              <p:nvSpPr>
                <p:cNvPr id="18" name="TextBox 17">
                  <a:extLst>
                    <a:ext uri="{FF2B5EF4-FFF2-40B4-BE49-F238E27FC236}">
                      <a16:creationId xmlns:a16="http://schemas.microsoft.com/office/drawing/2014/main" id="{04A3D376-8BED-C14C-913C-2372342F65FA}"/>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9" name="Rectangle 18">
                  <a:extLst>
                    <a:ext uri="{FF2B5EF4-FFF2-40B4-BE49-F238E27FC236}">
                      <a16:creationId xmlns:a16="http://schemas.microsoft.com/office/drawing/2014/main" id="{FC2F28E8-07CA-064A-B9AF-AAA08C9681FC}"/>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0" name="Group 19">
                <a:extLst>
                  <a:ext uri="{FF2B5EF4-FFF2-40B4-BE49-F238E27FC236}">
                    <a16:creationId xmlns:a16="http://schemas.microsoft.com/office/drawing/2014/main" id="{A657A6DD-10EF-9149-98C1-050E55FF1E34}"/>
                  </a:ext>
                </a:extLst>
              </p:cNvPr>
              <p:cNvGrpSpPr/>
              <p:nvPr/>
            </p:nvGrpSpPr>
            <p:grpSpPr>
              <a:xfrm>
                <a:off x="9448402" y="6571729"/>
                <a:ext cx="5000486" cy="2219069"/>
                <a:chOff x="5459987" y="2802290"/>
                <a:chExt cx="5000486" cy="2219069"/>
              </a:xfrm>
            </p:grpSpPr>
            <p:sp>
              <p:nvSpPr>
                <p:cNvPr id="21" name="TextBox 20">
                  <a:extLst>
                    <a:ext uri="{FF2B5EF4-FFF2-40B4-BE49-F238E27FC236}">
                      <a16:creationId xmlns:a16="http://schemas.microsoft.com/office/drawing/2014/main" id="{1B562E72-DE05-D541-8D0B-CFD12DD016D6}"/>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2" name="Rectangle 21">
                  <a:extLst>
                    <a:ext uri="{FF2B5EF4-FFF2-40B4-BE49-F238E27FC236}">
                      <a16:creationId xmlns:a16="http://schemas.microsoft.com/office/drawing/2014/main" id="{80C1EFA4-5915-724C-83F2-36DB515DBE1E}"/>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cxnSp>
            <p:nvCxnSpPr>
              <p:cNvPr id="27" name="Straight Connector 26">
                <a:extLst>
                  <a:ext uri="{FF2B5EF4-FFF2-40B4-BE49-F238E27FC236}">
                    <a16:creationId xmlns:a16="http://schemas.microsoft.com/office/drawing/2014/main" id="{820AE193-1E05-D949-A156-55BAC26EA40F}"/>
                  </a:ext>
                </a:extLst>
              </p:cNvPr>
              <p:cNvCxnSpPr/>
              <p:nvPr/>
            </p:nvCxnSpPr>
            <p:spPr>
              <a:xfrm>
                <a:off x="1941413" y="5870039"/>
                <a:ext cx="13211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ECAC6BB7-6068-AE48-9DEF-A715E558B38D}"/>
                </a:ext>
              </a:extLst>
            </p:cNvPr>
            <p:cNvGrpSpPr/>
            <p:nvPr/>
          </p:nvGrpSpPr>
          <p:grpSpPr>
            <a:xfrm>
              <a:off x="1380490" y="1131813"/>
              <a:ext cx="11896598" cy="1383468"/>
              <a:chOff x="7861505" y="1407238"/>
              <a:chExt cx="11896598" cy="1383468"/>
            </a:xfrm>
          </p:grpSpPr>
          <p:sp>
            <p:nvSpPr>
              <p:cNvPr id="30" name="TextBox 29">
                <a:extLst>
                  <a:ext uri="{FF2B5EF4-FFF2-40B4-BE49-F238E27FC236}">
                    <a16:creationId xmlns:a16="http://schemas.microsoft.com/office/drawing/2014/main" id="{7E48651F-92CE-2C4C-AEA2-D00395682AC5}"/>
                  </a:ext>
                </a:extLst>
              </p:cNvPr>
              <p:cNvSpPr txBox="1"/>
              <p:nvPr/>
            </p:nvSpPr>
            <p:spPr>
              <a:xfrm>
                <a:off x="7861505" y="1867376"/>
                <a:ext cx="1189659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31" name="TextBox 30">
                <a:extLst>
                  <a:ext uri="{FF2B5EF4-FFF2-40B4-BE49-F238E27FC236}">
                    <a16:creationId xmlns:a16="http://schemas.microsoft.com/office/drawing/2014/main" id="{08414492-1811-3040-8C2D-614B440F460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33" name="Chart 32">
              <a:extLst>
                <a:ext uri="{FF2B5EF4-FFF2-40B4-BE49-F238E27FC236}">
                  <a16:creationId xmlns:a16="http://schemas.microsoft.com/office/drawing/2014/main" id="{33E4BE11-0439-5B49-8A4A-05EB1E760F64}"/>
                </a:ext>
              </a:extLst>
            </p:cNvPr>
            <p:cNvGraphicFramePr/>
            <p:nvPr>
              <p:extLst>
                <p:ext uri="{D42A27DB-BD31-4B8C-83A1-F6EECF244321}">
                  <p14:modId xmlns:p14="http://schemas.microsoft.com/office/powerpoint/2010/main" val="2377491983"/>
                </p:ext>
              </p:extLst>
            </p:nvPr>
          </p:nvGraphicFramePr>
          <p:xfrm>
            <a:off x="1456823" y="4368455"/>
            <a:ext cx="13211073" cy="3441799"/>
          </p:xfrm>
          <a:graphic>
            <a:graphicData uri="http://schemas.openxmlformats.org/drawingml/2006/chart">
              <c:chart xmlns:c="http://schemas.openxmlformats.org/drawingml/2006/chart" xmlns:r="http://schemas.openxmlformats.org/officeDocument/2006/relationships" r:id="rId4"/>
            </a:graphicData>
          </a:graphic>
        </p:graphicFrame>
      </p:grpSp>
      <p:sp>
        <p:nvSpPr>
          <p:cNvPr id="4" name="Marcador de imagen 3"/>
          <p:cNvSpPr>
            <a:spLocks noGrp="1"/>
          </p:cNvSpPr>
          <p:nvPr>
            <p:ph type="pic" sz="quarter" idx="18"/>
          </p:nvPr>
        </p:nvSpPr>
        <p:spPr/>
      </p:sp>
    </p:spTree>
    <p:extLst>
      <p:ext uri="{BB962C8B-B14F-4D97-AF65-F5344CB8AC3E}">
        <p14:creationId xmlns:p14="http://schemas.microsoft.com/office/powerpoint/2010/main" val="809922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E244D28-025B-5C41-8C60-E06CEEB3D147}"/>
              </a:ext>
            </a:extLst>
          </p:cNvPr>
          <p:cNvGrpSpPr/>
          <p:nvPr/>
        </p:nvGrpSpPr>
        <p:grpSpPr>
          <a:xfrm>
            <a:off x="2301422" y="10080435"/>
            <a:ext cx="8023608" cy="2214464"/>
            <a:chOff x="7861505" y="1407238"/>
            <a:chExt cx="8023608"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5" y="1867376"/>
              <a:ext cx="802360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3EE18EA0-882F-8649-B6DF-F57558994A9E}"/>
              </a:ext>
            </a:extLst>
          </p:cNvPr>
          <p:cNvSpPr/>
          <p:nvPr/>
        </p:nvSpPr>
        <p:spPr>
          <a:xfrm>
            <a:off x="2301422" y="-1"/>
            <a:ext cx="22076227" cy="864979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CCDBF55-26A9-2E49-944A-CAE2BCCCE750}"/>
              </a:ext>
            </a:extLst>
          </p:cNvPr>
          <p:cNvSpPr txBox="1"/>
          <p:nvPr/>
        </p:nvSpPr>
        <p:spPr>
          <a:xfrm>
            <a:off x="4559769" y="3517526"/>
            <a:ext cx="7629056"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pic>
        <p:nvPicPr>
          <p:cNvPr id="15" name="Picture 14">
            <a:extLst>
              <a:ext uri="{FF2B5EF4-FFF2-40B4-BE49-F238E27FC236}">
                <a16:creationId xmlns:a16="http://schemas.microsoft.com/office/drawing/2014/main" id="{A0D1F21E-3349-8548-9D7E-51EAC3F9B182}"/>
              </a:ext>
            </a:extLst>
          </p:cNvPr>
          <p:cNvPicPr>
            <a:picLocks noChangeAspect="1"/>
          </p:cNvPicPr>
          <p:nvPr/>
        </p:nvPicPr>
        <p:blipFill rotWithShape="1">
          <a:blip r:embed="rId2"/>
          <a:srcRect l="4792" t="12636" r="6089" b="14423"/>
          <a:stretch/>
        </p:blipFill>
        <p:spPr>
          <a:xfrm>
            <a:off x="12370125" y="1393371"/>
            <a:ext cx="18503426" cy="11786574"/>
          </a:xfrm>
          <a:prstGeom prst="rect">
            <a:avLst/>
          </a:prstGeom>
        </p:spPr>
      </p:pic>
      <p:sp>
        <p:nvSpPr>
          <p:cNvPr id="2" name="Marcador de imagen 1"/>
          <p:cNvSpPr>
            <a:spLocks noGrp="1"/>
          </p:cNvSpPr>
          <p:nvPr>
            <p:ph type="pic" sz="quarter" idx="18"/>
          </p:nvPr>
        </p:nvSpPr>
        <p:spPr/>
      </p:sp>
    </p:spTree>
    <p:extLst>
      <p:ext uri="{BB962C8B-B14F-4D97-AF65-F5344CB8AC3E}">
        <p14:creationId xmlns:p14="http://schemas.microsoft.com/office/powerpoint/2010/main" val="1698387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0" y="8966504"/>
            <a:ext cx="12794069" cy="2412391"/>
            <a:chOff x="1653450" y="4864253"/>
            <a:chExt cx="1279406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2794069"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802825"/>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6</a:t>
            </a:r>
          </a:p>
        </p:txBody>
      </p:sp>
    </p:spTree>
    <p:extLst>
      <p:ext uri="{BB962C8B-B14F-4D97-AF65-F5344CB8AC3E}">
        <p14:creationId xmlns:p14="http://schemas.microsoft.com/office/powerpoint/2010/main" val="44494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CCFEF10D-8880-9F40-B171-1A12D4ADB779}"/>
              </a:ext>
            </a:extLst>
          </p:cNvPr>
          <p:cNvGrpSpPr/>
          <p:nvPr/>
        </p:nvGrpSpPr>
        <p:grpSpPr>
          <a:xfrm>
            <a:off x="3115238" y="4734642"/>
            <a:ext cx="10852856" cy="7095114"/>
            <a:chOff x="5157993" y="1665630"/>
            <a:chExt cx="2936367" cy="1919171"/>
          </a:xfrm>
          <a:solidFill>
            <a:srgbClr val="F2F2F2">
              <a:alpha val="50000"/>
            </a:srgbClr>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ESTATES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768373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MALAYSIA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09">
            <a:extLst>
              <a:ext uri="{FF2B5EF4-FFF2-40B4-BE49-F238E27FC236}">
                <a16:creationId xmlns:a16="http://schemas.microsoft.com/office/drawing/2014/main" id="{F48A2ACB-6CC7-334C-8071-F3C0094E5A19}"/>
              </a:ext>
            </a:extLst>
          </p:cNvPr>
          <p:cNvGrpSpPr/>
          <p:nvPr/>
        </p:nvGrpSpPr>
        <p:grpSpPr>
          <a:xfrm>
            <a:off x="1085808" y="4618383"/>
            <a:ext cx="9971381" cy="7430952"/>
            <a:chOff x="10713215" y="2790634"/>
            <a:chExt cx="11601228" cy="8645559"/>
          </a:xfrm>
          <a:solidFill>
            <a:schemeClr val="bg1">
              <a:lumMod val="95000"/>
            </a:schemeClr>
          </a:solidFill>
        </p:grpSpPr>
        <p:sp>
          <p:nvSpPr>
            <p:cNvPr id="111" name="Freeform 80">
              <a:extLst>
                <a:ext uri="{FF2B5EF4-FFF2-40B4-BE49-F238E27FC236}">
                  <a16:creationId xmlns:a16="http://schemas.microsoft.com/office/drawing/2014/main" id="{C1799F5E-0B6C-704E-BF3C-22702ACB1F60}"/>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82">
              <a:extLst>
                <a:ext uri="{FF2B5EF4-FFF2-40B4-BE49-F238E27FC236}">
                  <a16:creationId xmlns:a16="http://schemas.microsoft.com/office/drawing/2014/main" id="{4E74F995-409B-DA4A-8CBF-E07523FE9C1D}"/>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3" name="Freeform 83">
              <a:extLst>
                <a:ext uri="{FF2B5EF4-FFF2-40B4-BE49-F238E27FC236}">
                  <a16:creationId xmlns:a16="http://schemas.microsoft.com/office/drawing/2014/main" id="{85B3BBA7-0DEC-5A42-B79B-C1B48C02CCC2}"/>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84">
              <a:extLst>
                <a:ext uri="{FF2B5EF4-FFF2-40B4-BE49-F238E27FC236}">
                  <a16:creationId xmlns:a16="http://schemas.microsoft.com/office/drawing/2014/main" id="{2E22D040-90AB-2F4F-A8AC-3E12E0451E33}"/>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85">
              <a:extLst>
                <a:ext uri="{FF2B5EF4-FFF2-40B4-BE49-F238E27FC236}">
                  <a16:creationId xmlns:a16="http://schemas.microsoft.com/office/drawing/2014/main" id="{591700B4-95DF-A840-8801-DB766DB94028}"/>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86">
              <a:extLst>
                <a:ext uri="{FF2B5EF4-FFF2-40B4-BE49-F238E27FC236}">
                  <a16:creationId xmlns:a16="http://schemas.microsoft.com/office/drawing/2014/main" id="{8805C013-E972-4D4C-A8F4-6C7DB6A45582}"/>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87">
              <a:extLst>
                <a:ext uri="{FF2B5EF4-FFF2-40B4-BE49-F238E27FC236}">
                  <a16:creationId xmlns:a16="http://schemas.microsoft.com/office/drawing/2014/main" id="{D8B71BB1-4A2F-C24A-90F2-41D43A55B709}"/>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88">
              <a:extLst>
                <a:ext uri="{FF2B5EF4-FFF2-40B4-BE49-F238E27FC236}">
                  <a16:creationId xmlns:a16="http://schemas.microsoft.com/office/drawing/2014/main" id="{F9ECA15D-611F-CB47-9339-F223F8F287D4}"/>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89">
              <a:extLst>
                <a:ext uri="{FF2B5EF4-FFF2-40B4-BE49-F238E27FC236}">
                  <a16:creationId xmlns:a16="http://schemas.microsoft.com/office/drawing/2014/main" id="{9EAF480B-E25A-DF4C-874A-BFC7CB940910}"/>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90">
              <a:extLst>
                <a:ext uri="{FF2B5EF4-FFF2-40B4-BE49-F238E27FC236}">
                  <a16:creationId xmlns:a16="http://schemas.microsoft.com/office/drawing/2014/main" id="{6E3EEDBC-E148-C747-9855-62D8DEDAA3A7}"/>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91">
              <a:extLst>
                <a:ext uri="{FF2B5EF4-FFF2-40B4-BE49-F238E27FC236}">
                  <a16:creationId xmlns:a16="http://schemas.microsoft.com/office/drawing/2014/main" id="{11D2F65E-26A2-1941-BB02-F52983BF855F}"/>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5" name="Freeform 92">
              <a:extLst>
                <a:ext uri="{FF2B5EF4-FFF2-40B4-BE49-F238E27FC236}">
                  <a16:creationId xmlns:a16="http://schemas.microsoft.com/office/drawing/2014/main" id="{60A2F740-6FE4-6148-A1A6-F9E4294D1EE0}"/>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93">
              <a:extLst>
                <a:ext uri="{FF2B5EF4-FFF2-40B4-BE49-F238E27FC236}">
                  <a16:creationId xmlns:a16="http://schemas.microsoft.com/office/drawing/2014/main" id="{B16C1349-B760-9E41-830B-E9808313BA91}"/>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27" name="Group 126">
              <a:extLst>
                <a:ext uri="{FF2B5EF4-FFF2-40B4-BE49-F238E27FC236}">
                  <a16:creationId xmlns:a16="http://schemas.microsoft.com/office/drawing/2014/main" id="{79900FD2-7E4F-CB4F-9D64-345C0695BF01}"/>
                </a:ext>
              </a:extLst>
            </p:cNvPr>
            <p:cNvGrpSpPr/>
            <p:nvPr/>
          </p:nvGrpSpPr>
          <p:grpSpPr>
            <a:xfrm>
              <a:off x="15608731" y="2790634"/>
              <a:ext cx="6705712" cy="4498587"/>
              <a:chOff x="12446782" y="2278607"/>
              <a:chExt cx="10282453" cy="6898076"/>
            </a:xfrm>
            <a:grpFill/>
          </p:grpSpPr>
          <p:sp>
            <p:nvSpPr>
              <p:cNvPr id="128" name="Freeform 79">
                <a:extLst>
                  <a:ext uri="{FF2B5EF4-FFF2-40B4-BE49-F238E27FC236}">
                    <a16:creationId xmlns:a16="http://schemas.microsoft.com/office/drawing/2014/main" id="{2803559D-CFB9-484F-B89F-A44F72F31CDE}"/>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81">
                <a:extLst>
                  <a:ext uri="{FF2B5EF4-FFF2-40B4-BE49-F238E27FC236}">
                    <a16:creationId xmlns:a16="http://schemas.microsoft.com/office/drawing/2014/main" id="{CD907EBE-B392-974B-9485-038EADFE98D7}"/>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94">
                <a:extLst>
                  <a:ext uri="{FF2B5EF4-FFF2-40B4-BE49-F238E27FC236}">
                    <a16:creationId xmlns:a16="http://schemas.microsoft.com/office/drawing/2014/main" id="{0B1DF3B7-EC67-A946-B87D-8EA6596BC2B2}"/>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368448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99829A4-3BA8-3B4E-8089-685FDE2538C2}"/>
              </a:ext>
            </a:extLst>
          </p:cNvPr>
          <p:cNvCxnSpPr>
            <a:cxnSpLocks/>
          </p:cNvCxnSpPr>
          <p:nvPr/>
        </p:nvCxnSpPr>
        <p:spPr>
          <a:xfrm>
            <a:off x="0" y="6857999"/>
            <a:ext cx="2100393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29FF1725-C33B-8648-819C-2AB33686FBF2}"/>
              </a:ext>
            </a:extLst>
          </p:cNvPr>
          <p:cNvSpPr/>
          <p:nvPr/>
        </p:nvSpPr>
        <p:spPr>
          <a:xfrm>
            <a:off x="20280032" y="6134100"/>
            <a:ext cx="1447800" cy="1447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98E784F-13B0-6848-B5CE-80FFD3773CEA}"/>
              </a:ext>
            </a:extLst>
          </p:cNvPr>
          <p:cNvGrpSpPr/>
          <p:nvPr/>
        </p:nvGrpSpPr>
        <p:grpSpPr>
          <a:xfrm>
            <a:off x="1647726" y="9104630"/>
            <a:ext cx="4982018" cy="2219069"/>
            <a:chOff x="1338119" y="7976700"/>
            <a:chExt cx="4982018" cy="2219069"/>
          </a:xfrm>
        </p:grpSpPr>
        <p:sp>
          <p:nvSpPr>
            <p:cNvPr id="23" name="TextBox 22">
              <a:extLst>
                <a:ext uri="{FF2B5EF4-FFF2-40B4-BE49-F238E27FC236}">
                  <a16:creationId xmlns:a16="http://schemas.microsoft.com/office/drawing/2014/main" id="{3F42E5A3-7EC3-BE4F-8DA6-2D33461F2051}"/>
                </a:ext>
              </a:extLst>
            </p:cNvPr>
            <p:cNvSpPr txBox="1"/>
            <p:nvPr/>
          </p:nvSpPr>
          <p:spPr>
            <a:xfrm>
              <a:off x="1338119" y="8499920"/>
              <a:ext cx="4982018"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5C00BFF2-AD3E-B34C-9B35-73B3CD231F97}"/>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sp>
        <p:nvSpPr>
          <p:cNvPr id="35" name="Oval 34">
            <a:extLst>
              <a:ext uri="{FF2B5EF4-FFF2-40B4-BE49-F238E27FC236}">
                <a16:creationId xmlns:a16="http://schemas.microsoft.com/office/drawing/2014/main" id="{434A7E0A-956F-4F4F-8C58-B5E1DB1D226D}"/>
              </a:ext>
            </a:extLst>
          </p:cNvPr>
          <p:cNvSpPr/>
          <p:nvPr/>
        </p:nvSpPr>
        <p:spPr>
          <a:xfrm>
            <a:off x="2616004" y="5335269"/>
            <a:ext cx="3045462" cy="304546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A6ABAB5-9509-0942-A1E2-BC4C6183D70B}"/>
              </a:ext>
            </a:extLst>
          </p:cNvPr>
          <p:cNvSpPr txBox="1"/>
          <p:nvPr/>
        </p:nvSpPr>
        <p:spPr>
          <a:xfrm>
            <a:off x="2649818" y="647327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2017</a:t>
            </a:r>
          </a:p>
        </p:txBody>
      </p:sp>
      <p:grpSp>
        <p:nvGrpSpPr>
          <p:cNvPr id="21" name="Group 20">
            <a:extLst>
              <a:ext uri="{FF2B5EF4-FFF2-40B4-BE49-F238E27FC236}">
                <a16:creationId xmlns:a16="http://schemas.microsoft.com/office/drawing/2014/main" id="{C73C4DB0-5A6D-F642-AF32-9890130E6203}"/>
              </a:ext>
            </a:extLst>
          </p:cNvPr>
          <p:cNvGrpSpPr/>
          <p:nvPr/>
        </p:nvGrpSpPr>
        <p:grpSpPr>
          <a:xfrm>
            <a:off x="7506944" y="9104630"/>
            <a:ext cx="4982018" cy="2219069"/>
            <a:chOff x="1338119" y="7976700"/>
            <a:chExt cx="4982018" cy="2219069"/>
          </a:xfrm>
        </p:grpSpPr>
        <p:sp>
          <p:nvSpPr>
            <p:cNvPr id="28" name="TextBox 27">
              <a:extLst>
                <a:ext uri="{FF2B5EF4-FFF2-40B4-BE49-F238E27FC236}">
                  <a16:creationId xmlns:a16="http://schemas.microsoft.com/office/drawing/2014/main" id="{16A85304-4B94-9049-B3D4-F9DE26AE028F}"/>
                </a:ext>
              </a:extLst>
            </p:cNvPr>
            <p:cNvSpPr txBox="1"/>
            <p:nvPr/>
          </p:nvSpPr>
          <p:spPr>
            <a:xfrm>
              <a:off x="1338119" y="8499920"/>
              <a:ext cx="4982018"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9" name="Rectangle 28">
              <a:extLst>
                <a:ext uri="{FF2B5EF4-FFF2-40B4-BE49-F238E27FC236}">
                  <a16:creationId xmlns:a16="http://schemas.microsoft.com/office/drawing/2014/main" id="{21B013D9-5EF7-6C42-A2B8-7AF7C899ABBD}"/>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sp>
        <p:nvSpPr>
          <p:cNvPr id="26" name="Oval 25">
            <a:extLst>
              <a:ext uri="{FF2B5EF4-FFF2-40B4-BE49-F238E27FC236}">
                <a16:creationId xmlns:a16="http://schemas.microsoft.com/office/drawing/2014/main" id="{5FB7386E-E352-294B-A5FB-3686A5AE6B4D}"/>
              </a:ext>
            </a:extLst>
          </p:cNvPr>
          <p:cNvSpPr/>
          <p:nvPr/>
        </p:nvSpPr>
        <p:spPr>
          <a:xfrm>
            <a:off x="8475222" y="5335269"/>
            <a:ext cx="3045462" cy="304546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C5BAA65-6D51-5349-80E9-02462F142780}"/>
              </a:ext>
            </a:extLst>
          </p:cNvPr>
          <p:cNvSpPr txBox="1"/>
          <p:nvPr/>
        </p:nvSpPr>
        <p:spPr>
          <a:xfrm>
            <a:off x="8509036" y="647327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2018</a:t>
            </a:r>
          </a:p>
        </p:txBody>
      </p:sp>
      <p:grpSp>
        <p:nvGrpSpPr>
          <p:cNvPr id="30" name="Group 29">
            <a:extLst>
              <a:ext uri="{FF2B5EF4-FFF2-40B4-BE49-F238E27FC236}">
                <a16:creationId xmlns:a16="http://schemas.microsoft.com/office/drawing/2014/main" id="{DB4F2693-D9C4-FC4D-A67E-179560387904}"/>
              </a:ext>
            </a:extLst>
          </p:cNvPr>
          <p:cNvGrpSpPr/>
          <p:nvPr/>
        </p:nvGrpSpPr>
        <p:grpSpPr>
          <a:xfrm>
            <a:off x="13366162" y="5335269"/>
            <a:ext cx="4982018" cy="5988430"/>
            <a:chOff x="12089255" y="5335269"/>
            <a:chExt cx="4982018" cy="5988430"/>
          </a:xfrm>
        </p:grpSpPr>
        <p:grpSp>
          <p:nvGrpSpPr>
            <p:cNvPr id="37" name="Group 36">
              <a:extLst>
                <a:ext uri="{FF2B5EF4-FFF2-40B4-BE49-F238E27FC236}">
                  <a16:creationId xmlns:a16="http://schemas.microsoft.com/office/drawing/2014/main" id="{C5B4D07A-CF84-354E-B5DA-ADCF57307044}"/>
                </a:ext>
              </a:extLst>
            </p:cNvPr>
            <p:cNvGrpSpPr/>
            <p:nvPr/>
          </p:nvGrpSpPr>
          <p:grpSpPr>
            <a:xfrm>
              <a:off x="12089255" y="9104630"/>
              <a:ext cx="4982018" cy="2219069"/>
              <a:chOff x="1338119" y="7976700"/>
              <a:chExt cx="4982018" cy="2219069"/>
            </a:xfrm>
          </p:grpSpPr>
          <p:sp>
            <p:nvSpPr>
              <p:cNvPr id="45" name="TextBox 44">
                <a:extLst>
                  <a:ext uri="{FF2B5EF4-FFF2-40B4-BE49-F238E27FC236}">
                    <a16:creationId xmlns:a16="http://schemas.microsoft.com/office/drawing/2014/main" id="{BBDF526B-46E0-DA4F-B719-5DDBD7266106}"/>
                  </a:ext>
                </a:extLst>
              </p:cNvPr>
              <p:cNvSpPr txBox="1"/>
              <p:nvPr/>
            </p:nvSpPr>
            <p:spPr>
              <a:xfrm>
                <a:off x="1338119" y="8499920"/>
                <a:ext cx="4982018"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6" name="Rectangle 45">
                <a:extLst>
                  <a:ext uri="{FF2B5EF4-FFF2-40B4-BE49-F238E27FC236}">
                    <a16:creationId xmlns:a16="http://schemas.microsoft.com/office/drawing/2014/main" id="{F344875C-8C99-D448-AB95-2FD48ACDB51D}"/>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8" name="Group 37">
              <a:extLst>
                <a:ext uri="{FF2B5EF4-FFF2-40B4-BE49-F238E27FC236}">
                  <a16:creationId xmlns:a16="http://schemas.microsoft.com/office/drawing/2014/main" id="{8F94746E-C5DC-1A4E-BC12-B4299B33E727}"/>
                </a:ext>
              </a:extLst>
            </p:cNvPr>
            <p:cNvGrpSpPr/>
            <p:nvPr/>
          </p:nvGrpSpPr>
          <p:grpSpPr>
            <a:xfrm>
              <a:off x="13057533" y="5335269"/>
              <a:ext cx="3045462" cy="3045462"/>
              <a:chOff x="12827777" y="5335269"/>
              <a:chExt cx="3045462" cy="3045462"/>
            </a:xfrm>
          </p:grpSpPr>
          <p:sp>
            <p:nvSpPr>
              <p:cNvPr id="43" name="Oval 42">
                <a:extLst>
                  <a:ext uri="{FF2B5EF4-FFF2-40B4-BE49-F238E27FC236}">
                    <a16:creationId xmlns:a16="http://schemas.microsoft.com/office/drawing/2014/main" id="{EB46AD03-7D5E-4B43-B853-3B3F796F69A0}"/>
                  </a:ext>
                </a:extLst>
              </p:cNvPr>
              <p:cNvSpPr/>
              <p:nvPr/>
            </p:nvSpPr>
            <p:spPr>
              <a:xfrm>
                <a:off x="12827777" y="5335269"/>
                <a:ext cx="3045462" cy="304546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4ECEFD7-7FEC-EB40-AC49-8E52DF90A7C9}"/>
                  </a:ext>
                </a:extLst>
              </p:cNvPr>
              <p:cNvSpPr txBox="1"/>
              <p:nvPr/>
            </p:nvSpPr>
            <p:spPr>
              <a:xfrm>
                <a:off x="12861591" y="647327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2019</a:t>
                </a:r>
              </a:p>
            </p:txBody>
          </p:sp>
        </p:grpSp>
      </p:grpSp>
    </p:spTree>
    <p:extLst>
      <p:ext uri="{BB962C8B-B14F-4D97-AF65-F5344CB8AC3E}">
        <p14:creationId xmlns:p14="http://schemas.microsoft.com/office/powerpoint/2010/main" val="2636831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FRANCE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09">
            <a:extLst>
              <a:ext uri="{FF2B5EF4-FFF2-40B4-BE49-F238E27FC236}">
                <a16:creationId xmlns:a16="http://schemas.microsoft.com/office/drawing/2014/main" id="{F23430CB-E29B-8048-B981-C237F53D1E6F}"/>
              </a:ext>
            </a:extLst>
          </p:cNvPr>
          <p:cNvGrpSpPr/>
          <p:nvPr/>
        </p:nvGrpSpPr>
        <p:grpSpPr>
          <a:xfrm>
            <a:off x="2522778" y="3513220"/>
            <a:ext cx="8858016" cy="8574115"/>
            <a:chOff x="10672937" y="2878775"/>
            <a:chExt cx="10083703" cy="9760520"/>
          </a:xfrm>
          <a:solidFill>
            <a:srgbClr val="F2F2F2"/>
          </a:solidFill>
        </p:grpSpPr>
        <p:sp>
          <p:nvSpPr>
            <p:cNvPr id="111" name="Freeform 71">
              <a:extLst>
                <a:ext uri="{FF2B5EF4-FFF2-40B4-BE49-F238E27FC236}">
                  <a16:creationId xmlns:a16="http://schemas.microsoft.com/office/drawing/2014/main" id="{B6B1B52A-44A4-3F4E-8C62-0217308AAE41}"/>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112" name="Freeform 484">
              <a:extLst>
                <a:ext uri="{FF2B5EF4-FFF2-40B4-BE49-F238E27FC236}">
                  <a16:creationId xmlns:a16="http://schemas.microsoft.com/office/drawing/2014/main" id="{F329CF1F-4ABB-E04B-AC74-202FFA116893}"/>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3" name="Freeform 485">
              <a:extLst>
                <a:ext uri="{FF2B5EF4-FFF2-40B4-BE49-F238E27FC236}">
                  <a16:creationId xmlns:a16="http://schemas.microsoft.com/office/drawing/2014/main" id="{2A4BB7D9-71F2-3C46-BC57-F0BD0E3B6385}"/>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486">
              <a:extLst>
                <a:ext uri="{FF2B5EF4-FFF2-40B4-BE49-F238E27FC236}">
                  <a16:creationId xmlns:a16="http://schemas.microsoft.com/office/drawing/2014/main" id="{626D5483-41AA-7143-9855-17706C9667CA}"/>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487">
              <a:extLst>
                <a:ext uri="{FF2B5EF4-FFF2-40B4-BE49-F238E27FC236}">
                  <a16:creationId xmlns:a16="http://schemas.microsoft.com/office/drawing/2014/main" id="{E80CD730-BF18-7943-8ACA-6291B27633AB}"/>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488">
              <a:extLst>
                <a:ext uri="{FF2B5EF4-FFF2-40B4-BE49-F238E27FC236}">
                  <a16:creationId xmlns:a16="http://schemas.microsoft.com/office/drawing/2014/main" id="{59945837-9F70-F644-918D-CE18E09CF29A}"/>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489">
              <a:extLst>
                <a:ext uri="{FF2B5EF4-FFF2-40B4-BE49-F238E27FC236}">
                  <a16:creationId xmlns:a16="http://schemas.microsoft.com/office/drawing/2014/main" id="{F01E5A04-EEAB-AC40-A98A-370B27EDDFC3}"/>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490">
              <a:extLst>
                <a:ext uri="{FF2B5EF4-FFF2-40B4-BE49-F238E27FC236}">
                  <a16:creationId xmlns:a16="http://schemas.microsoft.com/office/drawing/2014/main" id="{FCBC197A-AE86-C04B-B330-DDA4909D2B91}"/>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491">
              <a:extLst>
                <a:ext uri="{FF2B5EF4-FFF2-40B4-BE49-F238E27FC236}">
                  <a16:creationId xmlns:a16="http://schemas.microsoft.com/office/drawing/2014/main" id="{42B7164A-F5D4-2C4B-B6E6-2C56947A2F85}"/>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492">
              <a:extLst>
                <a:ext uri="{FF2B5EF4-FFF2-40B4-BE49-F238E27FC236}">
                  <a16:creationId xmlns:a16="http://schemas.microsoft.com/office/drawing/2014/main" id="{242815FD-476B-074C-9BFA-6F46FA336816}"/>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493">
              <a:extLst>
                <a:ext uri="{FF2B5EF4-FFF2-40B4-BE49-F238E27FC236}">
                  <a16:creationId xmlns:a16="http://schemas.microsoft.com/office/drawing/2014/main" id="{624EDF73-598D-DB4B-821A-CB922C88EAB3}"/>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5" name="Freeform 494">
              <a:extLst>
                <a:ext uri="{FF2B5EF4-FFF2-40B4-BE49-F238E27FC236}">
                  <a16:creationId xmlns:a16="http://schemas.microsoft.com/office/drawing/2014/main" id="{408FB14C-2567-A64A-A2D2-221DD10B1D0D}"/>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6" name="Freeform 495">
              <a:extLst>
                <a:ext uri="{FF2B5EF4-FFF2-40B4-BE49-F238E27FC236}">
                  <a16:creationId xmlns:a16="http://schemas.microsoft.com/office/drawing/2014/main" id="{8CA31CCB-9449-0D47-9257-C5590AE3071F}"/>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7" name="Freeform 496">
              <a:extLst>
                <a:ext uri="{FF2B5EF4-FFF2-40B4-BE49-F238E27FC236}">
                  <a16:creationId xmlns:a16="http://schemas.microsoft.com/office/drawing/2014/main" id="{CBEBEBAF-CF74-A34B-AF92-843A73E2360C}"/>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8" name="Freeform 497">
              <a:extLst>
                <a:ext uri="{FF2B5EF4-FFF2-40B4-BE49-F238E27FC236}">
                  <a16:creationId xmlns:a16="http://schemas.microsoft.com/office/drawing/2014/main" id="{ACB1BAB5-A1AA-C641-9114-EB21E9EB0BAC}"/>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1" name="Freeform 498">
              <a:extLst>
                <a:ext uri="{FF2B5EF4-FFF2-40B4-BE49-F238E27FC236}">
                  <a16:creationId xmlns:a16="http://schemas.microsoft.com/office/drawing/2014/main" id="{8FEA3791-E76E-7543-A422-4CB157A6FE7A}"/>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2" name="Freeform 499">
              <a:extLst>
                <a:ext uri="{FF2B5EF4-FFF2-40B4-BE49-F238E27FC236}">
                  <a16:creationId xmlns:a16="http://schemas.microsoft.com/office/drawing/2014/main" id="{4E9646BC-3A8F-DA45-A6E8-F2D0F6A21049}"/>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3" name="Freeform 500">
              <a:extLst>
                <a:ext uri="{FF2B5EF4-FFF2-40B4-BE49-F238E27FC236}">
                  <a16:creationId xmlns:a16="http://schemas.microsoft.com/office/drawing/2014/main" id="{4180ADC1-2483-8045-950B-FDFFA2325E36}"/>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7" name="Freeform 501">
              <a:extLst>
                <a:ext uri="{FF2B5EF4-FFF2-40B4-BE49-F238E27FC236}">
                  <a16:creationId xmlns:a16="http://schemas.microsoft.com/office/drawing/2014/main" id="{9FDE5195-1DBB-F84E-9DEB-6EAAAD6D8F8A}"/>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8" name="Freeform 502">
              <a:extLst>
                <a:ext uri="{FF2B5EF4-FFF2-40B4-BE49-F238E27FC236}">
                  <a16:creationId xmlns:a16="http://schemas.microsoft.com/office/drawing/2014/main" id="{CE5E25B5-5015-8141-9403-E9119FF42EAD}"/>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9" name="Freeform 503">
              <a:extLst>
                <a:ext uri="{FF2B5EF4-FFF2-40B4-BE49-F238E27FC236}">
                  <a16:creationId xmlns:a16="http://schemas.microsoft.com/office/drawing/2014/main" id="{B97B2455-DFD1-EB4A-841A-BB697808EF06}"/>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0" name="Freeform 504">
              <a:extLst>
                <a:ext uri="{FF2B5EF4-FFF2-40B4-BE49-F238E27FC236}">
                  <a16:creationId xmlns:a16="http://schemas.microsoft.com/office/drawing/2014/main" id="{00FEFA26-F5A2-2140-9A64-5F994975A97A}"/>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1" name="Freeform 505">
              <a:extLst>
                <a:ext uri="{FF2B5EF4-FFF2-40B4-BE49-F238E27FC236}">
                  <a16:creationId xmlns:a16="http://schemas.microsoft.com/office/drawing/2014/main" id="{E35B2694-4C52-1D4C-8087-F531D553ED69}"/>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2" name="Freeform 506">
              <a:extLst>
                <a:ext uri="{FF2B5EF4-FFF2-40B4-BE49-F238E27FC236}">
                  <a16:creationId xmlns:a16="http://schemas.microsoft.com/office/drawing/2014/main" id="{2507BEF7-773D-9346-8C67-2EABEB251C18}"/>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01619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SWITZERLAD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09">
            <a:extLst>
              <a:ext uri="{FF2B5EF4-FFF2-40B4-BE49-F238E27FC236}">
                <a16:creationId xmlns:a16="http://schemas.microsoft.com/office/drawing/2014/main" id="{378D3A38-0448-9D4D-8A74-9B8F68CFF93C}"/>
              </a:ext>
            </a:extLst>
          </p:cNvPr>
          <p:cNvGrpSpPr/>
          <p:nvPr/>
        </p:nvGrpSpPr>
        <p:grpSpPr>
          <a:xfrm>
            <a:off x="2291554" y="4555286"/>
            <a:ext cx="9897271" cy="6372020"/>
            <a:chOff x="1289912" y="4078363"/>
            <a:chExt cx="10444353" cy="6724240"/>
          </a:xfrm>
          <a:solidFill>
            <a:srgbClr val="F2F2F2"/>
          </a:solidFill>
        </p:grpSpPr>
        <p:sp>
          <p:nvSpPr>
            <p:cNvPr id="111" name="Freeform 119">
              <a:extLst>
                <a:ext uri="{FF2B5EF4-FFF2-40B4-BE49-F238E27FC236}">
                  <a16:creationId xmlns:a16="http://schemas.microsoft.com/office/drawing/2014/main" id="{97DD4F96-768C-414A-8E73-497C4B93A374}"/>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2" name="Freeform 120">
              <a:extLst>
                <a:ext uri="{FF2B5EF4-FFF2-40B4-BE49-F238E27FC236}">
                  <a16:creationId xmlns:a16="http://schemas.microsoft.com/office/drawing/2014/main" id="{0DE5661F-F485-0745-A2BB-86EC1667B309}"/>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21">
              <a:extLst>
                <a:ext uri="{FF2B5EF4-FFF2-40B4-BE49-F238E27FC236}">
                  <a16:creationId xmlns:a16="http://schemas.microsoft.com/office/drawing/2014/main" id="{869949CC-54DD-AF40-B9AE-29F534CE8681}"/>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122">
              <a:extLst>
                <a:ext uri="{FF2B5EF4-FFF2-40B4-BE49-F238E27FC236}">
                  <a16:creationId xmlns:a16="http://schemas.microsoft.com/office/drawing/2014/main" id="{716FCA32-4554-B247-8A6F-14A77213D753}"/>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23">
              <a:extLst>
                <a:ext uri="{FF2B5EF4-FFF2-40B4-BE49-F238E27FC236}">
                  <a16:creationId xmlns:a16="http://schemas.microsoft.com/office/drawing/2014/main" id="{7FC067FA-D4C3-7244-A8FB-1C2E878C4D58}"/>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124">
              <a:extLst>
                <a:ext uri="{FF2B5EF4-FFF2-40B4-BE49-F238E27FC236}">
                  <a16:creationId xmlns:a16="http://schemas.microsoft.com/office/drawing/2014/main" id="{6802983D-921F-ED44-B9EF-7C99C552404A}"/>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25">
              <a:extLst>
                <a:ext uri="{FF2B5EF4-FFF2-40B4-BE49-F238E27FC236}">
                  <a16:creationId xmlns:a16="http://schemas.microsoft.com/office/drawing/2014/main" id="{93B59B1A-8C05-C54F-8AA4-0F04913FC0A8}"/>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26">
              <a:extLst>
                <a:ext uri="{FF2B5EF4-FFF2-40B4-BE49-F238E27FC236}">
                  <a16:creationId xmlns:a16="http://schemas.microsoft.com/office/drawing/2014/main" id="{AB63F294-568D-4A4C-887A-811C8E21A693}"/>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27">
              <a:extLst>
                <a:ext uri="{FF2B5EF4-FFF2-40B4-BE49-F238E27FC236}">
                  <a16:creationId xmlns:a16="http://schemas.microsoft.com/office/drawing/2014/main" id="{D442A7A5-F52B-9E47-8FF8-A0128288B5FF}"/>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28">
              <a:extLst>
                <a:ext uri="{FF2B5EF4-FFF2-40B4-BE49-F238E27FC236}">
                  <a16:creationId xmlns:a16="http://schemas.microsoft.com/office/drawing/2014/main" id="{91151E16-8D0B-5E42-8BF3-E791F5844D34}"/>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29">
              <a:extLst>
                <a:ext uri="{FF2B5EF4-FFF2-40B4-BE49-F238E27FC236}">
                  <a16:creationId xmlns:a16="http://schemas.microsoft.com/office/drawing/2014/main" id="{85BB617B-7E00-A740-AB30-01FEB3493A24}"/>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30">
              <a:extLst>
                <a:ext uri="{FF2B5EF4-FFF2-40B4-BE49-F238E27FC236}">
                  <a16:creationId xmlns:a16="http://schemas.microsoft.com/office/drawing/2014/main" id="{0D623A3B-E3B7-5040-85B9-E9AD493C5C7D}"/>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6" name="Freeform 131">
              <a:extLst>
                <a:ext uri="{FF2B5EF4-FFF2-40B4-BE49-F238E27FC236}">
                  <a16:creationId xmlns:a16="http://schemas.microsoft.com/office/drawing/2014/main" id="{450D0E6E-7C1A-5647-93F4-3801B290F333}"/>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32">
              <a:extLst>
                <a:ext uri="{FF2B5EF4-FFF2-40B4-BE49-F238E27FC236}">
                  <a16:creationId xmlns:a16="http://schemas.microsoft.com/office/drawing/2014/main" id="{34B7D46A-6A59-434B-A7D0-3769A7FF1E56}"/>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33">
              <a:extLst>
                <a:ext uri="{FF2B5EF4-FFF2-40B4-BE49-F238E27FC236}">
                  <a16:creationId xmlns:a16="http://schemas.microsoft.com/office/drawing/2014/main" id="{6194DC92-6821-434E-BAA3-ED41D778CDB3}"/>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34">
              <a:extLst>
                <a:ext uri="{FF2B5EF4-FFF2-40B4-BE49-F238E27FC236}">
                  <a16:creationId xmlns:a16="http://schemas.microsoft.com/office/drawing/2014/main" id="{A8C88392-A3C8-4744-84B0-5BCADAEA3C38}"/>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35">
              <a:extLst>
                <a:ext uri="{FF2B5EF4-FFF2-40B4-BE49-F238E27FC236}">
                  <a16:creationId xmlns:a16="http://schemas.microsoft.com/office/drawing/2014/main" id="{85244A00-1850-EB4D-975C-1FF1B5AAB8BF}"/>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136">
              <a:extLst>
                <a:ext uri="{FF2B5EF4-FFF2-40B4-BE49-F238E27FC236}">
                  <a16:creationId xmlns:a16="http://schemas.microsoft.com/office/drawing/2014/main" id="{33683E5E-187B-174F-AFAF-EC55ED41B420}"/>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37">
              <a:extLst>
                <a:ext uri="{FF2B5EF4-FFF2-40B4-BE49-F238E27FC236}">
                  <a16:creationId xmlns:a16="http://schemas.microsoft.com/office/drawing/2014/main" id="{24FA8B08-66C1-4049-9CB1-234CE7B3C373}"/>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8" name="Freeform 138">
              <a:extLst>
                <a:ext uri="{FF2B5EF4-FFF2-40B4-BE49-F238E27FC236}">
                  <a16:creationId xmlns:a16="http://schemas.microsoft.com/office/drawing/2014/main" id="{65BD78B7-62F8-484B-8208-13D694CA8B66}"/>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139">
              <a:extLst>
                <a:ext uri="{FF2B5EF4-FFF2-40B4-BE49-F238E27FC236}">
                  <a16:creationId xmlns:a16="http://schemas.microsoft.com/office/drawing/2014/main" id="{E8DE7639-C14C-5143-ABFB-B8E7DEA507E0}"/>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solidFill>
              <a:schemeClr val="accent1"/>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140">
              <a:extLst>
                <a:ext uri="{FF2B5EF4-FFF2-40B4-BE49-F238E27FC236}">
                  <a16:creationId xmlns:a16="http://schemas.microsoft.com/office/drawing/2014/main" id="{006EE27C-61FA-494E-83DD-C893152D1B3F}"/>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41" name="Freeform 141">
              <a:extLst>
                <a:ext uri="{FF2B5EF4-FFF2-40B4-BE49-F238E27FC236}">
                  <a16:creationId xmlns:a16="http://schemas.microsoft.com/office/drawing/2014/main" id="{7DC07455-DA94-1143-80E4-F30F03CCD01A}"/>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42" name="Freeform 142">
              <a:extLst>
                <a:ext uri="{FF2B5EF4-FFF2-40B4-BE49-F238E27FC236}">
                  <a16:creationId xmlns:a16="http://schemas.microsoft.com/office/drawing/2014/main" id="{1AC6253B-52E8-CB4E-9DC3-7D30400914A0}"/>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43" name="Freeform 143">
              <a:extLst>
                <a:ext uri="{FF2B5EF4-FFF2-40B4-BE49-F238E27FC236}">
                  <a16:creationId xmlns:a16="http://schemas.microsoft.com/office/drawing/2014/main" id="{9E26071A-852A-AC4F-B963-F0C04A2D1BE3}"/>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44">
              <a:extLst>
                <a:ext uri="{FF2B5EF4-FFF2-40B4-BE49-F238E27FC236}">
                  <a16:creationId xmlns:a16="http://schemas.microsoft.com/office/drawing/2014/main" id="{4155CDF9-C3ED-D940-878F-28741A915451}"/>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45">
              <a:extLst>
                <a:ext uri="{FF2B5EF4-FFF2-40B4-BE49-F238E27FC236}">
                  <a16:creationId xmlns:a16="http://schemas.microsoft.com/office/drawing/2014/main" id="{C511DD75-26A4-F740-9D7D-702C6F92C954}"/>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46">
              <a:extLst>
                <a:ext uri="{FF2B5EF4-FFF2-40B4-BE49-F238E27FC236}">
                  <a16:creationId xmlns:a16="http://schemas.microsoft.com/office/drawing/2014/main" id="{14EB457E-FA3D-174E-B414-B89F9E2155FA}"/>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47">
              <a:extLst>
                <a:ext uri="{FF2B5EF4-FFF2-40B4-BE49-F238E27FC236}">
                  <a16:creationId xmlns:a16="http://schemas.microsoft.com/office/drawing/2014/main" id="{D97AA66F-33DA-C049-BAB5-0B771D346E01}"/>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741761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JAPAN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09">
            <a:extLst>
              <a:ext uri="{FF2B5EF4-FFF2-40B4-BE49-F238E27FC236}">
                <a16:creationId xmlns:a16="http://schemas.microsoft.com/office/drawing/2014/main" id="{29942EFF-F62C-0C43-BBDD-BE1E65B161E5}"/>
              </a:ext>
            </a:extLst>
          </p:cNvPr>
          <p:cNvGrpSpPr/>
          <p:nvPr/>
        </p:nvGrpSpPr>
        <p:grpSpPr>
          <a:xfrm>
            <a:off x="3232444" y="3591615"/>
            <a:ext cx="7684925" cy="8723531"/>
            <a:chOff x="2239069" y="2908351"/>
            <a:chExt cx="8462739" cy="9606465"/>
          </a:xfrm>
          <a:solidFill>
            <a:srgbClr val="F2F2F2"/>
          </a:solidFill>
        </p:grpSpPr>
        <p:sp>
          <p:nvSpPr>
            <p:cNvPr id="111" name="Freeform 131">
              <a:extLst>
                <a:ext uri="{FF2B5EF4-FFF2-40B4-BE49-F238E27FC236}">
                  <a16:creationId xmlns:a16="http://schemas.microsoft.com/office/drawing/2014/main" id="{170C7C02-81BF-DE4C-A280-B2DCC4D68BCF}"/>
                </a:ext>
              </a:extLst>
            </p:cNvPr>
            <p:cNvSpPr>
              <a:spLocks noChangeArrowheads="1"/>
            </p:cNvSpPr>
            <p:nvPr/>
          </p:nvSpPr>
          <p:spPr bwMode="auto">
            <a:xfrm>
              <a:off x="2239069" y="9900760"/>
              <a:ext cx="1670829" cy="2614056"/>
            </a:xfrm>
            <a:custGeom>
              <a:avLst/>
              <a:gdLst>
                <a:gd name="T0" fmla="*/ 2630 w 3868"/>
                <a:gd name="T1" fmla="*/ 5613 h 6049"/>
                <a:gd name="T2" fmla="*/ 2668 w 3868"/>
                <a:gd name="T3" fmla="*/ 5838 h 6049"/>
                <a:gd name="T4" fmla="*/ 2788 w 3868"/>
                <a:gd name="T5" fmla="*/ 5351 h 6049"/>
                <a:gd name="T6" fmla="*/ 2211 w 3868"/>
                <a:gd name="T7" fmla="*/ 6040 h 6049"/>
                <a:gd name="T8" fmla="*/ 2083 w 3868"/>
                <a:gd name="T9" fmla="*/ 5778 h 6049"/>
                <a:gd name="T10" fmla="*/ 1836 w 3868"/>
                <a:gd name="T11" fmla="*/ 5771 h 6049"/>
                <a:gd name="T12" fmla="*/ 1236 w 3868"/>
                <a:gd name="T13" fmla="*/ 4174 h 6049"/>
                <a:gd name="T14" fmla="*/ 1401 w 3868"/>
                <a:gd name="T15" fmla="*/ 3905 h 6049"/>
                <a:gd name="T16" fmla="*/ 1709 w 3868"/>
                <a:gd name="T17" fmla="*/ 3402 h 6049"/>
                <a:gd name="T18" fmla="*/ 2024 w 3868"/>
                <a:gd name="T19" fmla="*/ 3013 h 6049"/>
                <a:gd name="T20" fmla="*/ 1889 w 3868"/>
                <a:gd name="T21" fmla="*/ 3140 h 6049"/>
                <a:gd name="T22" fmla="*/ 1641 w 3868"/>
                <a:gd name="T23" fmla="*/ 3395 h 6049"/>
                <a:gd name="T24" fmla="*/ 1604 w 3868"/>
                <a:gd name="T25" fmla="*/ 3283 h 6049"/>
                <a:gd name="T26" fmla="*/ 1784 w 3868"/>
                <a:gd name="T27" fmla="*/ 2953 h 6049"/>
                <a:gd name="T28" fmla="*/ 1064 w 3868"/>
                <a:gd name="T29" fmla="*/ 2031 h 6049"/>
                <a:gd name="T30" fmla="*/ 1401 w 3868"/>
                <a:gd name="T31" fmla="*/ 1814 h 6049"/>
                <a:gd name="T32" fmla="*/ 1656 w 3868"/>
                <a:gd name="T33" fmla="*/ 1664 h 6049"/>
                <a:gd name="T34" fmla="*/ 2068 w 3868"/>
                <a:gd name="T35" fmla="*/ 1379 h 6049"/>
                <a:gd name="T36" fmla="*/ 2623 w 3868"/>
                <a:gd name="T37" fmla="*/ 1094 h 6049"/>
                <a:gd name="T38" fmla="*/ 3500 w 3868"/>
                <a:gd name="T39" fmla="*/ 1477 h 6049"/>
                <a:gd name="T40" fmla="*/ 3627 w 3868"/>
                <a:gd name="T41" fmla="*/ 2024 h 6049"/>
                <a:gd name="T42" fmla="*/ 3867 w 3868"/>
                <a:gd name="T43" fmla="*/ 2428 h 6049"/>
                <a:gd name="T44" fmla="*/ 3500 w 3868"/>
                <a:gd name="T45" fmla="*/ 2938 h 6049"/>
                <a:gd name="T46" fmla="*/ 3223 w 3868"/>
                <a:gd name="T47" fmla="*/ 3867 h 6049"/>
                <a:gd name="T48" fmla="*/ 2975 w 3868"/>
                <a:gd name="T49" fmla="*/ 4504 h 6049"/>
                <a:gd name="T50" fmla="*/ 2743 w 3868"/>
                <a:gd name="T51" fmla="*/ 4714 h 6049"/>
                <a:gd name="T52" fmla="*/ 2458 w 3868"/>
                <a:gd name="T53" fmla="*/ 4534 h 6049"/>
                <a:gd name="T54" fmla="*/ 2376 w 3868"/>
                <a:gd name="T55" fmla="*/ 4294 h 6049"/>
                <a:gd name="T56" fmla="*/ 2218 w 3868"/>
                <a:gd name="T57" fmla="*/ 4279 h 6049"/>
                <a:gd name="T58" fmla="*/ 2173 w 3868"/>
                <a:gd name="T59" fmla="*/ 4811 h 6049"/>
                <a:gd name="T60" fmla="*/ 1701 w 3868"/>
                <a:gd name="T61" fmla="*/ 4496 h 6049"/>
                <a:gd name="T62" fmla="*/ 1769 w 3868"/>
                <a:gd name="T63" fmla="*/ 3935 h 6049"/>
                <a:gd name="T64" fmla="*/ 1994 w 3868"/>
                <a:gd name="T65" fmla="*/ 3432 h 6049"/>
                <a:gd name="T66" fmla="*/ 2271 w 3868"/>
                <a:gd name="T67" fmla="*/ 2870 h 6049"/>
                <a:gd name="T68" fmla="*/ 2256 w 3868"/>
                <a:gd name="T69" fmla="*/ 2706 h 6049"/>
                <a:gd name="T70" fmla="*/ 1964 w 3868"/>
                <a:gd name="T71" fmla="*/ 2166 h 6049"/>
                <a:gd name="T72" fmla="*/ 1799 w 3868"/>
                <a:gd name="T73" fmla="*/ 2541 h 6049"/>
                <a:gd name="T74" fmla="*/ 1739 w 3868"/>
                <a:gd name="T75" fmla="*/ 2773 h 6049"/>
                <a:gd name="T76" fmla="*/ 1342 w 3868"/>
                <a:gd name="T77" fmla="*/ 2780 h 6049"/>
                <a:gd name="T78" fmla="*/ 1304 w 3868"/>
                <a:gd name="T79" fmla="*/ 2278 h 6049"/>
                <a:gd name="T80" fmla="*/ 1484 w 3868"/>
                <a:gd name="T81" fmla="*/ 2451 h 6049"/>
                <a:gd name="T82" fmla="*/ 1282 w 3868"/>
                <a:gd name="T83" fmla="*/ 2166 h 6049"/>
                <a:gd name="T84" fmla="*/ 1019 w 3868"/>
                <a:gd name="T85" fmla="*/ 1746 h 6049"/>
                <a:gd name="T86" fmla="*/ 884 w 3868"/>
                <a:gd name="T87" fmla="*/ 1986 h 6049"/>
                <a:gd name="T88" fmla="*/ 1027 w 3868"/>
                <a:gd name="T89" fmla="*/ 1904 h 6049"/>
                <a:gd name="T90" fmla="*/ 382 w 3868"/>
                <a:gd name="T91" fmla="*/ 2511 h 6049"/>
                <a:gd name="T92" fmla="*/ 525 w 3868"/>
                <a:gd name="T93" fmla="*/ 2353 h 6049"/>
                <a:gd name="T94" fmla="*/ 480 w 3868"/>
                <a:gd name="T95" fmla="*/ 2533 h 6049"/>
                <a:gd name="T96" fmla="*/ 247 w 3868"/>
                <a:gd name="T97" fmla="*/ 2563 h 6049"/>
                <a:gd name="T98" fmla="*/ 255 w 3868"/>
                <a:gd name="T99" fmla="*/ 2683 h 6049"/>
                <a:gd name="T100" fmla="*/ 165 w 3868"/>
                <a:gd name="T101" fmla="*/ 2870 h 6049"/>
                <a:gd name="T102" fmla="*/ 0 w 3868"/>
                <a:gd name="T103" fmla="*/ 2818 h 6049"/>
                <a:gd name="T104" fmla="*/ 1207 w 3868"/>
                <a:gd name="T105" fmla="*/ 1169 h 6049"/>
                <a:gd name="T106" fmla="*/ 1229 w 3868"/>
                <a:gd name="T107" fmla="*/ 1372 h 6049"/>
                <a:gd name="T108" fmla="*/ 832 w 3868"/>
                <a:gd name="T109" fmla="*/ 83 h 6049"/>
                <a:gd name="T110" fmla="*/ 742 w 3868"/>
                <a:gd name="T111" fmla="*/ 465 h 6049"/>
                <a:gd name="T112" fmla="*/ 712 w 3868"/>
                <a:gd name="T113" fmla="*/ 555 h 6049"/>
                <a:gd name="T114" fmla="*/ 712 w 3868"/>
                <a:gd name="T115" fmla="*/ 825 h 6049"/>
                <a:gd name="T116" fmla="*/ 862 w 3868"/>
                <a:gd name="T117" fmla="*/ 442 h 6049"/>
                <a:gd name="T118" fmla="*/ 974 w 3868"/>
                <a:gd name="T119" fmla="*/ 105 h 6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68" h="6049">
                  <a:moveTo>
                    <a:pt x="2773" y="5261"/>
                  </a:moveTo>
                  <a:lnTo>
                    <a:pt x="2773" y="5261"/>
                  </a:lnTo>
                  <a:cubicBezTo>
                    <a:pt x="2758" y="5268"/>
                    <a:pt x="2758" y="5276"/>
                    <a:pt x="2743" y="5284"/>
                  </a:cubicBezTo>
                  <a:cubicBezTo>
                    <a:pt x="2736" y="5291"/>
                    <a:pt x="2720" y="5291"/>
                    <a:pt x="2720" y="5298"/>
                  </a:cubicBezTo>
                  <a:cubicBezTo>
                    <a:pt x="2720" y="5313"/>
                    <a:pt x="2728" y="5313"/>
                    <a:pt x="2728" y="5328"/>
                  </a:cubicBezTo>
                  <a:cubicBezTo>
                    <a:pt x="2728" y="5336"/>
                    <a:pt x="2720" y="5336"/>
                    <a:pt x="2720" y="5343"/>
                  </a:cubicBezTo>
                  <a:cubicBezTo>
                    <a:pt x="2713" y="5351"/>
                    <a:pt x="2713" y="5358"/>
                    <a:pt x="2706" y="5366"/>
                  </a:cubicBezTo>
                  <a:cubicBezTo>
                    <a:pt x="2698" y="5381"/>
                    <a:pt x="2698" y="5388"/>
                    <a:pt x="2690" y="5396"/>
                  </a:cubicBezTo>
                  <a:cubicBezTo>
                    <a:pt x="2690" y="5403"/>
                    <a:pt x="2676" y="5411"/>
                    <a:pt x="2676" y="5418"/>
                  </a:cubicBezTo>
                  <a:cubicBezTo>
                    <a:pt x="2660" y="5441"/>
                    <a:pt x="2653" y="5448"/>
                    <a:pt x="2653" y="5471"/>
                  </a:cubicBezTo>
                  <a:cubicBezTo>
                    <a:pt x="2653" y="5478"/>
                    <a:pt x="2646" y="5478"/>
                    <a:pt x="2646" y="5486"/>
                  </a:cubicBezTo>
                  <a:cubicBezTo>
                    <a:pt x="2646" y="5538"/>
                    <a:pt x="2646" y="5538"/>
                    <a:pt x="2646" y="5538"/>
                  </a:cubicBezTo>
                  <a:cubicBezTo>
                    <a:pt x="2646" y="5546"/>
                    <a:pt x="2646" y="5553"/>
                    <a:pt x="2646" y="5561"/>
                  </a:cubicBezTo>
                  <a:cubicBezTo>
                    <a:pt x="2646" y="5568"/>
                    <a:pt x="2646" y="5576"/>
                    <a:pt x="2638" y="5591"/>
                  </a:cubicBezTo>
                  <a:cubicBezTo>
                    <a:pt x="2638" y="5598"/>
                    <a:pt x="2630" y="5606"/>
                    <a:pt x="2630" y="5613"/>
                  </a:cubicBezTo>
                  <a:cubicBezTo>
                    <a:pt x="2623" y="5628"/>
                    <a:pt x="2623" y="5636"/>
                    <a:pt x="2616" y="5651"/>
                  </a:cubicBezTo>
                  <a:cubicBezTo>
                    <a:pt x="2608" y="5666"/>
                    <a:pt x="2601" y="5673"/>
                    <a:pt x="2586" y="5688"/>
                  </a:cubicBezTo>
                  <a:cubicBezTo>
                    <a:pt x="2578" y="5695"/>
                    <a:pt x="2578" y="5703"/>
                    <a:pt x="2563" y="5718"/>
                  </a:cubicBezTo>
                  <a:cubicBezTo>
                    <a:pt x="2556" y="5725"/>
                    <a:pt x="2548" y="5725"/>
                    <a:pt x="2548" y="5733"/>
                  </a:cubicBezTo>
                  <a:cubicBezTo>
                    <a:pt x="2541" y="5733"/>
                    <a:pt x="2541" y="5741"/>
                    <a:pt x="2541" y="5741"/>
                  </a:cubicBezTo>
                  <a:cubicBezTo>
                    <a:pt x="2556" y="5808"/>
                    <a:pt x="2556" y="5808"/>
                    <a:pt x="2556" y="5808"/>
                  </a:cubicBezTo>
                  <a:cubicBezTo>
                    <a:pt x="2556" y="5815"/>
                    <a:pt x="2556" y="5823"/>
                    <a:pt x="2556" y="5838"/>
                  </a:cubicBezTo>
                  <a:cubicBezTo>
                    <a:pt x="2548" y="5845"/>
                    <a:pt x="2548" y="5853"/>
                    <a:pt x="2548" y="5860"/>
                  </a:cubicBezTo>
                  <a:cubicBezTo>
                    <a:pt x="2548" y="5860"/>
                    <a:pt x="2548" y="5860"/>
                    <a:pt x="2548" y="5868"/>
                  </a:cubicBezTo>
                  <a:cubicBezTo>
                    <a:pt x="2556" y="5868"/>
                    <a:pt x="2556" y="5875"/>
                    <a:pt x="2563" y="5875"/>
                  </a:cubicBezTo>
                  <a:cubicBezTo>
                    <a:pt x="2563" y="5883"/>
                    <a:pt x="2563" y="5890"/>
                    <a:pt x="2571" y="5898"/>
                  </a:cubicBezTo>
                  <a:cubicBezTo>
                    <a:pt x="2578" y="5883"/>
                    <a:pt x="2578" y="5868"/>
                    <a:pt x="2593" y="5868"/>
                  </a:cubicBezTo>
                  <a:cubicBezTo>
                    <a:pt x="2616" y="5860"/>
                    <a:pt x="2630" y="5860"/>
                    <a:pt x="2646" y="5860"/>
                  </a:cubicBezTo>
                  <a:cubicBezTo>
                    <a:pt x="2668" y="5860"/>
                    <a:pt x="2668" y="5860"/>
                    <a:pt x="2668" y="5860"/>
                  </a:cubicBezTo>
                  <a:cubicBezTo>
                    <a:pt x="2668" y="5853"/>
                    <a:pt x="2668" y="5845"/>
                    <a:pt x="2668" y="5838"/>
                  </a:cubicBezTo>
                  <a:cubicBezTo>
                    <a:pt x="2676" y="5830"/>
                    <a:pt x="2668" y="5823"/>
                    <a:pt x="2676" y="5808"/>
                  </a:cubicBezTo>
                  <a:cubicBezTo>
                    <a:pt x="2676" y="5801"/>
                    <a:pt x="2683" y="5793"/>
                    <a:pt x="2683" y="5778"/>
                  </a:cubicBezTo>
                  <a:cubicBezTo>
                    <a:pt x="2683" y="5771"/>
                    <a:pt x="2676" y="5771"/>
                    <a:pt x="2668" y="5763"/>
                  </a:cubicBezTo>
                  <a:cubicBezTo>
                    <a:pt x="2668" y="5763"/>
                    <a:pt x="2668" y="5755"/>
                    <a:pt x="2668" y="5748"/>
                  </a:cubicBezTo>
                  <a:cubicBezTo>
                    <a:pt x="2668" y="5733"/>
                    <a:pt x="2676" y="5725"/>
                    <a:pt x="2683" y="5711"/>
                  </a:cubicBezTo>
                  <a:cubicBezTo>
                    <a:pt x="2690" y="5703"/>
                    <a:pt x="2690" y="5695"/>
                    <a:pt x="2690" y="5681"/>
                  </a:cubicBezTo>
                  <a:cubicBezTo>
                    <a:pt x="2698" y="5658"/>
                    <a:pt x="2698" y="5636"/>
                    <a:pt x="2720" y="5628"/>
                  </a:cubicBezTo>
                  <a:cubicBezTo>
                    <a:pt x="2728" y="5621"/>
                    <a:pt x="2736" y="5621"/>
                    <a:pt x="2743" y="5613"/>
                  </a:cubicBezTo>
                  <a:cubicBezTo>
                    <a:pt x="2750" y="5606"/>
                    <a:pt x="2743" y="5591"/>
                    <a:pt x="2750" y="5583"/>
                  </a:cubicBezTo>
                  <a:cubicBezTo>
                    <a:pt x="2750" y="5576"/>
                    <a:pt x="2758" y="5576"/>
                    <a:pt x="2766" y="5568"/>
                  </a:cubicBezTo>
                  <a:cubicBezTo>
                    <a:pt x="2773" y="5553"/>
                    <a:pt x="2773" y="5546"/>
                    <a:pt x="2773" y="5531"/>
                  </a:cubicBezTo>
                  <a:cubicBezTo>
                    <a:pt x="2773" y="5516"/>
                    <a:pt x="2773" y="5508"/>
                    <a:pt x="2773" y="5493"/>
                  </a:cubicBezTo>
                  <a:cubicBezTo>
                    <a:pt x="2773" y="5471"/>
                    <a:pt x="2780" y="5463"/>
                    <a:pt x="2780" y="5441"/>
                  </a:cubicBezTo>
                  <a:cubicBezTo>
                    <a:pt x="2788" y="5426"/>
                    <a:pt x="2788" y="5418"/>
                    <a:pt x="2788" y="5403"/>
                  </a:cubicBezTo>
                  <a:cubicBezTo>
                    <a:pt x="2788" y="5351"/>
                    <a:pt x="2788" y="5351"/>
                    <a:pt x="2788" y="5351"/>
                  </a:cubicBezTo>
                  <a:cubicBezTo>
                    <a:pt x="2788" y="5343"/>
                    <a:pt x="2788" y="5343"/>
                    <a:pt x="2795" y="5336"/>
                  </a:cubicBezTo>
                  <a:cubicBezTo>
                    <a:pt x="2795" y="5328"/>
                    <a:pt x="2795" y="5321"/>
                    <a:pt x="2795" y="5306"/>
                  </a:cubicBezTo>
                  <a:cubicBezTo>
                    <a:pt x="2795" y="5298"/>
                    <a:pt x="2795" y="5291"/>
                    <a:pt x="2788" y="5284"/>
                  </a:cubicBezTo>
                  <a:cubicBezTo>
                    <a:pt x="2788" y="5276"/>
                    <a:pt x="2780" y="5268"/>
                    <a:pt x="2773" y="5261"/>
                  </a:cubicBezTo>
                  <a:close/>
                  <a:moveTo>
                    <a:pt x="1994" y="5845"/>
                  </a:moveTo>
                  <a:lnTo>
                    <a:pt x="1994" y="5845"/>
                  </a:lnTo>
                  <a:cubicBezTo>
                    <a:pt x="1994" y="5853"/>
                    <a:pt x="2001" y="5853"/>
                    <a:pt x="2008" y="5860"/>
                  </a:cubicBezTo>
                  <a:cubicBezTo>
                    <a:pt x="2016" y="5868"/>
                    <a:pt x="2016" y="5875"/>
                    <a:pt x="2016" y="5890"/>
                  </a:cubicBezTo>
                  <a:cubicBezTo>
                    <a:pt x="2016" y="5905"/>
                    <a:pt x="2024" y="5913"/>
                    <a:pt x="2024" y="5928"/>
                  </a:cubicBezTo>
                  <a:cubicBezTo>
                    <a:pt x="2031" y="5958"/>
                    <a:pt x="2038" y="5973"/>
                    <a:pt x="2054" y="5995"/>
                  </a:cubicBezTo>
                  <a:cubicBezTo>
                    <a:pt x="2061" y="6010"/>
                    <a:pt x="2054" y="6025"/>
                    <a:pt x="2068" y="6033"/>
                  </a:cubicBezTo>
                  <a:cubicBezTo>
                    <a:pt x="2083" y="6040"/>
                    <a:pt x="2091" y="6033"/>
                    <a:pt x="2106" y="6040"/>
                  </a:cubicBezTo>
                  <a:cubicBezTo>
                    <a:pt x="2113" y="6040"/>
                    <a:pt x="2121" y="6040"/>
                    <a:pt x="2128" y="6040"/>
                  </a:cubicBezTo>
                  <a:cubicBezTo>
                    <a:pt x="2151" y="6048"/>
                    <a:pt x="2158" y="6048"/>
                    <a:pt x="2181" y="6048"/>
                  </a:cubicBezTo>
                  <a:cubicBezTo>
                    <a:pt x="2196" y="6048"/>
                    <a:pt x="2203" y="6040"/>
                    <a:pt x="2211" y="6040"/>
                  </a:cubicBezTo>
                  <a:cubicBezTo>
                    <a:pt x="2226" y="6040"/>
                    <a:pt x="2226" y="6033"/>
                    <a:pt x="2233" y="6033"/>
                  </a:cubicBezTo>
                  <a:cubicBezTo>
                    <a:pt x="2248" y="6025"/>
                    <a:pt x="2256" y="6018"/>
                    <a:pt x="2263" y="6010"/>
                  </a:cubicBezTo>
                  <a:cubicBezTo>
                    <a:pt x="2271" y="6003"/>
                    <a:pt x="2278" y="5988"/>
                    <a:pt x="2286" y="5980"/>
                  </a:cubicBezTo>
                  <a:cubicBezTo>
                    <a:pt x="2293" y="5965"/>
                    <a:pt x="2308" y="5950"/>
                    <a:pt x="2316" y="5935"/>
                  </a:cubicBezTo>
                  <a:cubicBezTo>
                    <a:pt x="2316" y="5920"/>
                    <a:pt x="2316" y="5905"/>
                    <a:pt x="2323" y="5890"/>
                  </a:cubicBezTo>
                  <a:cubicBezTo>
                    <a:pt x="2323" y="5883"/>
                    <a:pt x="2323" y="5875"/>
                    <a:pt x="2323" y="5868"/>
                  </a:cubicBezTo>
                  <a:cubicBezTo>
                    <a:pt x="2323" y="5838"/>
                    <a:pt x="2323" y="5838"/>
                    <a:pt x="2323" y="5838"/>
                  </a:cubicBezTo>
                  <a:cubicBezTo>
                    <a:pt x="2316" y="5838"/>
                    <a:pt x="2308" y="5838"/>
                    <a:pt x="2293" y="5838"/>
                  </a:cubicBezTo>
                  <a:cubicBezTo>
                    <a:pt x="2286" y="5838"/>
                    <a:pt x="2278" y="5830"/>
                    <a:pt x="2271" y="5823"/>
                  </a:cubicBezTo>
                  <a:cubicBezTo>
                    <a:pt x="2263" y="5815"/>
                    <a:pt x="2263" y="5815"/>
                    <a:pt x="2256" y="5808"/>
                  </a:cubicBezTo>
                  <a:cubicBezTo>
                    <a:pt x="2233" y="5801"/>
                    <a:pt x="2226" y="5793"/>
                    <a:pt x="2211" y="5778"/>
                  </a:cubicBezTo>
                  <a:cubicBezTo>
                    <a:pt x="2196" y="5771"/>
                    <a:pt x="2196" y="5763"/>
                    <a:pt x="2181" y="5755"/>
                  </a:cubicBezTo>
                  <a:cubicBezTo>
                    <a:pt x="2166" y="5755"/>
                    <a:pt x="2158" y="5755"/>
                    <a:pt x="2151" y="5755"/>
                  </a:cubicBezTo>
                  <a:cubicBezTo>
                    <a:pt x="2136" y="5755"/>
                    <a:pt x="2128" y="5748"/>
                    <a:pt x="2113" y="5748"/>
                  </a:cubicBezTo>
                  <a:cubicBezTo>
                    <a:pt x="2098" y="5748"/>
                    <a:pt x="2098" y="5763"/>
                    <a:pt x="2083" y="5778"/>
                  </a:cubicBezTo>
                  <a:cubicBezTo>
                    <a:pt x="2083" y="5785"/>
                    <a:pt x="2083" y="5785"/>
                    <a:pt x="2083" y="5785"/>
                  </a:cubicBezTo>
                  <a:cubicBezTo>
                    <a:pt x="2076" y="5793"/>
                    <a:pt x="2068" y="5801"/>
                    <a:pt x="2068" y="5808"/>
                  </a:cubicBezTo>
                  <a:cubicBezTo>
                    <a:pt x="2061" y="5823"/>
                    <a:pt x="2054" y="5823"/>
                    <a:pt x="2038" y="5823"/>
                  </a:cubicBezTo>
                  <a:cubicBezTo>
                    <a:pt x="2031" y="5830"/>
                    <a:pt x="2031" y="5830"/>
                    <a:pt x="2024" y="5830"/>
                  </a:cubicBezTo>
                  <a:cubicBezTo>
                    <a:pt x="2008" y="5838"/>
                    <a:pt x="1994" y="5838"/>
                    <a:pt x="1994" y="5845"/>
                  </a:cubicBezTo>
                  <a:close/>
                  <a:moveTo>
                    <a:pt x="1746" y="5703"/>
                  </a:moveTo>
                  <a:lnTo>
                    <a:pt x="1746" y="5703"/>
                  </a:lnTo>
                  <a:cubicBezTo>
                    <a:pt x="1739" y="5711"/>
                    <a:pt x="1739" y="5711"/>
                    <a:pt x="1739" y="5718"/>
                  </a:cubicBezTo>
                  <a:cubicBezTo>
                    <a:pt x="1739" y="5725"/>
                    <a:pt x="1746" y="5733"/>
                    <a:pt x="1754" y="5733"/>
                  </a:cubicBezTo>
                  <a:cubicBezTo>
                    <a:pt x="1761" y="5741"/>
                    <a:pt x="1769" y="5748"/>
                    <a:pt x="1776" y="5755"/>
                  </a:cubicBezTo>
                  <a:cubicBezTo>
                    <a:pt x="1776" y="5763"/>
                    <a:pt x="1776" y="5763"/>
                    <a:pt x="1784" y="5763"/>
                  </a:cubicBezTo>
                  <a:cubicBezTo>
                    <a:pt x="1784" y="5771"/>
                    <a:pt x="1791" y="5771"/>
                    <a:pt x="1799" y="5778"/>
                  </a:cubicBezTo>
                  <a:cubicBezTo>
                    <a:pt x="1806" y="5785"/>
                    <a:pt x="1806" y="5793"/>
                    <a:pt x="1814" y="5793"/>
                  </a:cubicBezTo>
                  <a:cubicBezTo>
                    <a:pt x="1814" y="5793"/>
                    <a:pt x="1814" y="5793"/>
                    <a:pt x="1821" y="5785"/>
                  </a:cubicBezTo>
                  <a:cubicBezTo>
                    <a:pt x="1829" y="5785"/>
                    <a:pt x="1829" y="5771"/>
                    <a:pt x="1836" y="5771"/>
                  </a:cubicBezTo>
                  <a:cubicBezTo>
                    <a:pt x="1844" y="5771"/>
                    <a:pt x="1851" y="5771"/>
                    <a:pt x="1859" y="5763"/>
                  </a:cubicBezTo>
                  <a:cubicBezTo>
                    <a:pt x="1851" y="5755"/>
                    <a:pt x="1844" y="5755"/>
                    <a:pt x="1836" y="5748"/>
                  </a:cubicBezTo>
                  <a:cubicBezTo>
                    <a:pt x="1821" y="5741"/>
                    <a:pt x="1821" y="5718"/>
                    <a:pt x="1806" y="5718"/>
                  </a:cubicBezTo>
                  <a:cubicBezTo>
                    <a:pt x="1799" y="5718"/>
                    <a:pt x="1791" y="5725"/>
                    <a:pt x="1784" y="5718"/>
                  </a:cubicBezTo>
                  <a:cubicBezTo>
                    <a:pt x="1769" y="5718"/>
                    <a:pt x="1761" y="5711"/>
                    <a:pt x="1746" y="5703"/>
                  </a:cubicBezTo>
                  <a:close/>
                  <a:moveTo>
                    <a:pt x="1319" y="4009"/>
                  </a:moveTo>
                  <a:lnTo>
                    <a:pt x="1319" y="4009"/>
                  </a:lnTo>
                  <a:cubicBezTo>
                    <a:pt x="1304" y="4039"/>
                    <a:pt x="1282" y="4039"/>
                    <a:pt x="1252" y="4054"/>
                  </a:cubicBezTo>
                  <a:cubicBezTo>
                    <a:pt x="1244" y="4054"/>
                    <a:pt x="1236" y="4054"/>
                    <a:pt x="1229" y="4069"/>
                  </a:cubicBezTo>
                  <a:cubicBezTo>
                    <a:pt x="1222" y="4084"/>
                    <a:pt x="1214" y="4092"/>
                    <a:pt x="1207" y="4114"/>
                  </a:cubicBezTo>
                  <a:cubicBezTo>
                    <a:pt x="1199" y="4122"/>
                    <a:pt x="1207" y="4137"/>
                    <a:pt x="1192" y="4144"/>
                  </a:cubicBezTo>
                  <a:cubicBezTo>
                    <a:pt x="1192" y="4152"/>
                    <a:pt x="1184" y="4159"/>
                    <a:pt x="1177" y="4159"/>
                  </a:cubicBezTo>
                  <a:cubicBezTo>
                    <a:pt x="1184" y="4167"/>
                    <a:pt x="1184" y="4174"/>
                    <a:pt x="1192" y="4182"/>
                  </a:cubicBezTo>
                  <a:cubicBezTo>
                    <a:pt x="1199" y="4189"/>
                    <a:pt x="1207" y="4197"/>
                    <a:pt x="1214" y="4197"/>
                  </a:cubicBezTo>
                  <a:cubicBezTo>
                    <a:pt x="1222" y="4197"/>
                    <a:pt x="1229" y="4189"/>
                    <a:pt x="1236" y="4174"/>
                  </a:cubicBezTo>
                  <a:cubicBezTo>
                    <a:pt x="1244" y="4167"/>
                    <a:pt x="1252" y="4159"/>
                    <a:pt x="1259" y="4152"/>
                  </a:cubicBezTo>
                  <a:cubicBezTo>
                    <a:pt x="1259" y="4144"/>
                    <a:pt x="1259" y="4137"/>
                    <a:pt x="1267" y="4122"/>
                  </a:cubicBezTo>
                  <a:cubicBezTo>
                    <a:pt x="1267" y="4114"/>
                    <a:pt x="1267" y="4107"/>
                    <a:pt x="1274" y="4099"/>
                  </a:cubicBezTo>
                  <a:cubicBezTo>
                    <a:pt x="1274" y="4092"/>
                    <a:pt x="1274" y="4084"/>
                    <a:pt x="1274" y="4077"/>
                  </a:cubicBezTo>
                  <a:cubicBezTo>
                    <a:pt x="1282" y="4077"/>
                    <a:pt x="1282" y="4077"/>
                    <a:pt x="1289" y="4077"/>
                  </a:cubicBezTo>
                  <a:cubicBezTo>
                    <a:pt x="1297" y="4077"/>
                    <a:pt x="1297" y="4069"/>
                    <a:pt x="1304" y="4062"/>
                  </a:cubicBezTo>
                  <a:lnTo>
                    <a:pt x="1304" y="4054"/>
                  </a:lnTo>
                  <a:cubicBezTo>
                    <a:pt x="1304" y="4039"/>
                    <a:pt x="1312" y="4039"/>
                    <a:pt x="1319" y="4032"/>
                  </a:cubicBezTo>
                  <a:cubicBezTo>
                    <a:pt x="1319" y="4025"/>
                    <a:pt x="1319" y="4025"/>
                    <a:pt x="1327" y="4017"/>
                  </a:cubicBezTo>
                  <a:cubicBezTo>
                    <a:pt x="1319" y="4009"/>
                    <a:pt x="1319" y="4009"/>
                    <a:pt x="1319" y="4009"/>
                  </a:cubicBezTo>
                  <a:close/>
                  <a:moveTo>
                    <a:pt x="1409" y="3845"/>
                  </a:moveTo>
                  <a:lnTo>
                    <a:pt x="1409" y="3845"/>
                  </a:lnTo>
                  <a:cubicBezTo>
                    <a:pt x="1409" y="3860"/>
                    <a:pt x="1409" y="3860"/>
                    <a:pt x="1401" y="3875"/>
                  </a:cubicBezTo>
                  <a:cubicBezTo>
                    <a:pt x="1401" y="3882"/>
                    <a:pt x="1394" y="3882"/>
                    <a:pt x="1394" y="3890"/>
                  </a:cubicBezTo>
                  <a:cubicBezTo>
                    <a:pt x="1394" y="3897"/>
                    <a:pt x="1401" y="3897"/>
                    <a:pt x="1401" y="3905"/>
                  </a:cubicBezTo>
                  <a:cubicBezTo>
                    <a:pt x="1409" y="3919"/>
                    <a:pt x="1417" y="3927"/>
                    <a:pt x="1417" y="3949"/>
                  </a:cubicBezTo>
                  <a:cubicBezTo>
                    <a:pt x="1417" y="3949"/>
                    <a:pt x="1417" y="3949"/>
                    <a:pt x="1424" y="3949"/>
                  </a:cubicBezTo>
                  <a:cubicBezTo>
                    <a:pt x="1431" y="3949"/>
                    <a:pt x="1431" y="3942"/>
                    <a:pt x="1439" y="3942"/>
                  </a:cubicBezTo>
                  <a:cubicBezTo>
                    <a:pt x="1454" y="3935"/>
                    <a:pt x="1461" y="3935"/>
                    <a:pt x="1484" y="3935"/>
                  </a:cubicBezTo>
                  <a:cubicBezTo>
                    <a:pt x="1484" y="3927"/>
                    <a:pt x="1484" y="3927"/>
                    <a:pt x="1484" y="3919"/>
                  </a:cubicBezTo>
                  <a:cubicBezTo>
                    <a:pt x="1469" y="3912"/>
                    <a:pt x="1454" y="3912"/>
                    <a:pt x="1439" y="3897"/>
                  </a:cubicBezTo>
                  <a:cubicBezTo>
                    <a:pt x="1424" y="3890"/>
                    <a:pt x="1431" y="3875"/>
                    <a:pt x="1417" y="3860"/>
                  </a:cubicBezTo>
                  <a:cubicBezTo>
                    <a:pt x="1417" y="3852"/>
                    <a:pt x="1417" y="3852"/>
                    <a:pt x="1409" y="3845"/>
                  </a:cubicBezTo>
                  <a:close/>
                  <a:moveTo>
                    <a:pt x="1776" y="3425"/>
                  </a:moveTo>
                  <a:lnTo>
                    <a:pt x="1776" y="3425"/>
                  </a:lnTo>
                  <a:cubicBezTo>
                    <a:pt x="1776" y="3417"/>
                    <a:pt x="1784" y="3410"/>
                    <a:pt x="1784" y="3402"/>
                  </a:cubicBezTo>
                  <a:cubicBezTo>
                    <a:pt x="1776" y="3402"/>
                    <a:pt x="1776" y="3402"/>
                    <a:pt x="1769" y="3402"/>
                  </a:cubicBezTo>
                  <a:lnTo>
                    <a:pt x="1769" y="3402"/>
                  </a:lnTo>
                  <a:cubicBezTo>
                    <a:pt x="1761" y="3410"/>
                    <a:pt x="1754" y="3410"/>
                    <a:pt x="1739" y="3410"/>
                  </a:cubicBezTo>
                  <a:cubicBezTo>
                    <a:pt x="1724" y="3410"/>
                    <a:pt x="1716" y="3402"/>
                    <a:pt x="1709" y="3402"/>
                  </a:cubicBezTo>
                  <a:cubicBezTo>
                    <a:pt x="1694" y="3402"/>
                    <a:pt x="1694" y="3402"/>
                    <a:pt x="1694" y="3402"/>
                  </a:cubicBezTo>
                  <a:cubicBezTo>
                    <a:pt x="1694" y="3410"/>
                    <a:pt x="1694" y="3417"/>
                    <a:pt x="1694" y="3425"/>
                  </a:cubicBezTo>
                  <a:cubicBezTo>
                    <a:pt x="1694" y="3440"/>
                    <a:pt x="1686" y="3440"/>
                    <a:pt x="1686" y="3455"/>
                  </a:cubicBezTo>
                  <a:cubicBezTo>
                    <a:pt x="1686" y="3477"/>
                    <a:pt x="1701" y="3492"/>
                    <a:pt x="1701" y="3515"/>
                  </a:cubicBezTo>
                  <a:cubicBezTo>
                    <a:pt x="1709" y="3522"/>
                    <a:pt x="1709" y="3530"/>
                    <a:pt x="1716" y="3537"/>
                  </a:cubicBezTo>
                  <a:cubicBezTo>
                    <a:pt x="1724" y="3545"/>
                    <a:pt x="1724" y="3552"/>
                    <a:pt x="1731" y="3552"/>
                  </a:cubicBezTo>
                  <a:cubicBezTo>
                    <a:pt x="1731" y="3560"/>
                    <a:pt x="1731" y="3560"/>
                    <a:pt x="1739" y="3560"/>
                  </a:cubicBezTo>
                  <a:cubicBezTo>
                    <a:pt x="1746" y="3545"/>
                    <a:pt x="1746" y="3537"/>
                    <a:pt x="1754" y="3522"/>
                  </a:cubicBezTo>
                  <a:cubicBezTo>
                    <a:pt x="1761" y="3515"/>
                    <a:pt x="1761" y="3515"/>
                    <a:pt x="1769" y="3507"/>
                  </a:cubicBezTo>
                  <a:cubicBezTo>
                    <a:pt x="1784" y="3492"/>
                    <a:pt x="1791" y="3485"/>
                    <a:pt x="1799" y="3477"/>
                  </a:cubicBezTo>
                  <a:lnTo>
                    <a:pt x="1799" y="3470"/>
                  </a:lnTo>
                  <a:cubicBezTo>
                    <a:pt x="1791" y="3470"/>
                    <a:pt x="1791" y="3470"/>
                    <a:pt x="1784" y="3462"/>
                  </a:cubicBezTo>
                  <a:cubicBezTo>
                    <a:pt x="1776" y="3455"/>
                    <a:pt x="1776" y="3440"/>
                    <a:pt x="1776" y="3425"/>
                  </a:cubicBezTo>
                  <a:close/>
                  <a:moveTo>
                    <a:pt x="2024" y="3013"/>
                  </a:moveTo>
                  <a:lnTo>
                    <a:pt x="2024" y="3013"/>
                  </a:lnTo>
                  <a:cubicBezTo>
                    <a:pt x="2038" y="3005"/>
                    <a:pt x="2046" y="2998"/>
                    <a:pt x="2061" y="2998"/>
                  </a:cubicBezTo>
                  <a:cubicBezTo>
                    <a:pt x="2068" y="2998"/>
                    <a:pt x="2068" y="2990"/>
                    <a:pt x="2076" y="2998"/>
                  </a:cubicBezTo>
                  <a:cubicBezTo>
                    <a:pt x="2076" y="2998"/>
                    <a:pt x="2076" y="2998"/>
                    <a:pt x="2076" y="3005"/>
                  </a:cubicBezTo>
                  <a:cubicBezTo>
                    <a:pt x="2083" y="3013"/>
                    <a:pt x="2083" y="3013"/>
                    <a:pt x="2083" y="3020"/>
                  </a:cubicBezTo>
                  <a:cubicBezTo>
                    <a:pt x="2083" y="3035"/>
                    <a:pt x="2076" y="3043"/>
                    <a:pt x="2068" y="3058"/>
                  </a:cubicBezTo>
                  <a:cubicBezTo>
                    <a:pt x="2068" y="3065"/>
                    <a:pt x="2061" y="3073"/>
                    <a:pt x="2046" y="3080"/>
                  </a:cubicBezTo>
                  <a:cubicBezTo>
                    <a:pt x="2046" y="3088"/>
                    <a:pt x="2038" y="3095"/>
                    <a:pt x="2038" y="3103"/>
                  </a:cubicBezTo>
                  <a:cubicBezTo>
                    <a:pt x="2031" y="3118"/>
                    <a:pt x="2031" y="3125"/>
                    <a:pt x="2024" y="3140"/>
                  </a:cubicBezTo>
                  <a:cubicBezTo>
                    <a:pt x="2016" y="3148"/>
                    <a:pt x="2008" y="3155"/>
                    <a:pt x="1994" y="3163"/>
                  </a:cubicBezTo>
                  <a:cubicBezTo>
                    <a:pt x="1986" y="3163"/>
                    <a:pt x="1986" y="3178"/>
                    <a:pt x="1978" y="3178"/>
                  </a:cubicBezTo>
                  <a:cubicBezTo>
                    <a:pt x="1964" y="3178"/>
                    <a:pt x="1964" y="3178"/>
                    <a:pt x="1964" y="3178"/>
                  </a:cubicBezTo>
                  <a:cubicBezTo>
                    <a:pt x="1964" y="3163"/>
                    <a:pt x="1964" y="3155"/>
                    <a:pt x="1964" y="3148"/>
                  </a:cubicBezTo>
                  <a:cubicBezTo>
                    <a:pt x="1956" y="3148"/>
                    <a:pt x="1948" y="3163"/>
                    <a:pt x="1941" y="3163"/>
                  </a:cubicBezTo>
                  <a:cubicBezTo>
                    <a:pt x="1934" y="3163"/>
                    <a:pt x="1926" y="3155"/>
                    <a:pt x="1918" y="3148"/>
                  </a:cubicBezTo>
                  <a:cubicBezTo>
                    <a:pt x="1911" y="3140"/>
                    <a:pt x="1904" y="3140"/>
                    <a:pt x="1889" y="3140"/>
                  </a:cubicBezTo>
                  <a:cubicBezTo>
                    <a:pt x="1874" y="3140"/>
                    <a:pt x="1866" y="3148"/>
                    <a:pt x="1851" y="3148"/>
                  </a:cubicBezTo>
                  <a:cubicBezTo>
                    <a:pt x="1844" y="3148"/>
                    <a:pt x="1844" y="3133"/>
                    <a:pt x="1844" y="3125"/>
                  </a:cubicBezTo>
                  <a:lnTo>
                    <a:pt x="1836" y="3118"/>
                  </a:lnTo>
                  <a:cubicBezTo>
                    <a:pt x="1806" y="3133"/>
                    <a:pt x="1806" y="3163"/>
                    <a:pt x="1806" y="3193"/>
                  </a:cubicBezTo>
                  <a:cubicBezTo>
                    <a:pt x="1806" y="3208"/>
                    <a:pt x="1806" y="3215"/>
                    <a:pt x="1799" y="3230"/>
                  </a:cubicBezTo>
                  <a:cubicBezTo>
                    <a:pt x="1791" y="3245"/>
                    <a:pt x="1791" y="3253"/>
                    <a:pt x="1776" y="3267"/>
                  </a:cubicBezTo>
                  <a:cubicBezTo>
                    <a:pt x="1769" y="3275"/>
                    <a:pt x="1769" y="3283"/>
                    <a:pt x="1761" y="3283"/>
                  </a:cubicBezTo>
                  <a:cubicBezTo>
                    <a:pt x="1754" y="3283"/>
                    <a:pt x="1754" y="3275"/>
                    <a:pt x="1746" y="3275"/>
                  </a:cubicBezTo>
                  <a:cubicBezTo>
                    <a:pt x="1739" y="3275"/>
                    <a:pt x="1746" y="3283"/>
                    <a:pt x="1739" y="3283"/>
                  </a:cubicBezTo>
                  <a:cubicBezTo>
                    <a:pt x="1746" y="3290"/>
                    <a:pt x="1746" y="3290"/>
                    <a:pt x="1746" y="3297"/>
                  </a:cubicBezTo>
                  <a:cubicBezTo>
                    <a:pt x="1746" y="3305"/>
                    <a:pt x="1739" y="3305"/>
                    <a:pt x="1731" y="3305"/>
                  </a:cubicBezTo>
                  <a:cubicBezTo>
                    <a:pt x="1724" y="3313"/>
                    <a:pt x="1716" y="3313"/>
                    <a:pt x="1709" y="3320"/>
                  </a:cubicBezTo>
                  <a:cubicBezTo>
                    <a:pt x="1701" y="3327"/>
                    <a:pt x="1694" y="3335"/>
                    <a:pt x="1686" y="3343"/>
                  </a:cubicBezTo>
                  <a:cubicBezTo>
                    <a:pt x="1679" y="3350"/>
                    <a:pt x="1671" y="3350"/>
                    <a:pt x="1664" y="3357"/>
                  </a:cubicBezTo>
                  <a:cubicBezTo>
                    <a:pt x="1649" y="3373"/>
                    <a:pt x="1649" y="3380"/>
                    <a:pt x="1641" y="3395"/>
                  </a:cubicBezTo>
                  <a:cubicBezTo>
                    <a:pt x="1634" y="3402"/>
                    <a:pt x="1634" y="3410"/>
                    <a:pt x="1626" y="3417"/>
                  </a:cubicBezTo>
                  <a:cubicBezTo>
                    <a:pt x="1619" y="3425"/>
                    <a:pt x="1604" y="3425"/>
                    <a:pt x="1589" y="3425"/>
                  </a:cubicBezTo>
                  <a:cubicBezTo>
                    <a:pt x="1581" y="3425"/>
                    <a:pt x="1581" y="3425"/>
                    <a:pt x="1574" y="3425"/>
                  </a:cubicBezTo>
                  <a:cubicBezTo>
                    <a:pt x="1574" y="3402"/>
                    <a:pt x="1574" y="3402"/>
                    <a:pt x="1574" y="3402"/>
                  </a:cubicBezTo>
                  <a:cubicBezTo>
                    <a:pt x="1574" y="3395"/>
                    <a:pt x="1574" y="3395"/>
                    <a:pt x="1574" y="3395"/>
                  </a:cubicBezTo>
                  <a:cubicBezTo>
                    <a:pt x="1574" y="3387"/>
                    <a:pt x="1581" y="3380"/>
                    <a:pt x="1581" y="3373"/>
                  </a:cubicBezTo>
                  <a:cubicBezTo>
                    <a:pt x="1581" y="3365"/>
                    <a:pt x="1566" y="3350"/>
                    <a:pt x="1559" y="3350"/>
                  </a:cubicBezTo>
                  <a:cubicBezTo>
                    <a:pt x="1551" y="3350"/>
                    <a:pt x="1551" y="3350"/>
                    <a:pt x="1544" y="3357"/>
                  </a:cubicBezTo>
                  <a:cubicBezTo>
                    <a:pt x="1544" y="3343"/>
                    <a:pt x="1551" y="3335"/>
                    <a:pt x="1559" y="3327"/>
                  </a:cubicBezTo>
                  <a:cubicBezTo>
                    <a:pt x="1566" y="3320"/>
                    <a:pt x="1566" y="3313"/>
                    <a:pt x="1574" y="3305"/>
                  </a:cubicBezTo>
                  <a:lnTo>
                    <a:pt x="1574" y="3297"/>
                  </a:lnTo>
                  <a:cubicBezTo>
                    <a:pt x="1574" y="3297"/>
                    <a:pt x="1574" y="3297"/>
                    <a:pt x="1581" y="3297"/>
                  </a:cubicBezTo>
                  <a:cubicBezTo>
                    <a:pt x="1581" y="3297"/>
                    <a:pt x="1589" y="3297"/>
                    <a:pt x="1596" y="3297"/>
                  </a:cubicBezTo>
                  <a:cubicBezTo>
                    <a:pt x="1596" y="3297"/>
                    <a:pt x="1604" y="3297"/>
                    <a:pt x="1611" y="3297"/>
                  </a:cubicBezTo>
                  <a:cubicBezTo>
                    <a:pt x="1611" y="3290"/>
                    <a:pt x="1611" y="3283"/>
                    <a:pt x="1604" y="3283"/>
                  </a:cubicBezTo>
                  <a:cubicBezTo>
                    <a:pt x="1596" y="3275"/>
                    <a:pt x="1589" y="3275"/>
                    <a:pt x="1581" y="3275"/>
                  </a:cubicBezTo>
                  <a:cubicBezTo>
                    <a:pt x="1574" y="3267"/>
                    <a:pt x="1574" y="3260"/>
                    <a:pt x="1566" y="3260"/>
                  </a:cubicBezTo>
                  <a:cubicBezTo>
                    <a:pt x="1559" y="3253"/>
                    <a:pt x="1544" y="3260"/>
                    <a:pt x="1544" y="3245"/>
                  </a:cubicBezTo>
                  <a:cubicBezTo>
                    <a:pt x="1544" y="3237"/>
                    <a:pt x="1544" y="3230"/>
                    <a:pt x="1544" y="3223"/>
                  </a:cubicBezTo>
                  <a:cubicBezTo>
                    <a:pt x="1544" y="3208"/>
                    <a:pt x="1544" y="3208"/>
                    <a:pt x="1544" y="3193"/>
                  </a:cubicBezTo>
                  <a:cubicBezTo>
                    <a:pt x="1544" y="3185"/>
                    <a:pt x="1544" y="3185"/>
                    <a:pt x="1551" y="3178"/>
                  </a:cubicBezTo>
                  <a:cubicBezTo>
                    <a:pt x="1559" y="3148"/>
                    <a:pt x="1566" y="3133"/>
                    <a:pt x="1574" y="3110"/>
                  </a:cubicBezTo>
                  <a:cubicBezTo>
                    <a:pt x="1589" y="3088"/>
                    <a:pt x="1596" y="3080"/>
                    <a:pt x="1604" y="3065"/>
                  </a:cubicBezTo>
                  <a:cubicBezTo>
                    <a:pt x="1604" y="3050"/>
                    <a:pt x="1604" y="3043"/>
                    <a:pt x="1611" y="3035"/>
                  </a:cubicBezTo>
                  <a:cubicBezTo>
                    <a:pt x="1611" y="3028"/>
                    <a:pt x="1626" y="3020"/>
                    <a:pt x="1626" y="3005"/>
                  </a:cubicBezTo>
                  <a:cubicBezTo>
                    <a:pt x="1626" y="3005"/>
                    <a:pt x="1619" y="2998"/>
                    <a:pt x="1619" y="2990"/>
                  </a:cubicBezTo>
                  <a:cubicBezTo>
                    <a:pt x="1641" y="2990"/>
                    <a:pt x="1656" y="2983"/>
                    <a:pt x="1679" y="2983"/>
                  </a:cubicBezTo>
                  <a:cubicBezTo>
                    <a:pt x="1686" y="2983"/>
                    <a:pt x="1694" y="2975"/>
                    <a:pt x="1701" y="2975"/>
                  </a:cubicBezTo>
                  <a:cubicBezTo>
                    <a:pt x="1731" y="2968"/>
                    <a:pt x="1746" y="2968"/>
                    <a:pt x="1769" y="2960"/>
                  </a:cubicBezTo>
                  <a:cubicBezTo>
                    <a:pt x="1776" y="2960"/>
                    <a:pt x="1776" y="2953"/>
                    <a:pt x="1784" y="2953"/>
                  </a:cubicBezTo>
                  <a:cubicBezTo>
                    <a:pt x="1799" y="2953"/>
                    <a:pt x="1791" y="2968"/>
                    <a:pt x="1799" y="2983"/>
                  </a:cubicBezTo>
                  <a:cubicBezTo>
                    <a:pt x="1799" y="2998"/>
                    <a:pt x="1799" y="3005"/>
                    <a:pt x="1799" y="3020"/>
                  </a:cubicBezTo>
                  <a:cubicBezTo>
                    <a:pt x="1799" y="3043"/>
                    <a:pt x="1799" y="3050"/>
                    <a:pt x="1799" y="3073"/>
                  </a:cubicBezTo>
                  <a:cubicBezTo>
                    <a:pt x="1836" y="3065"/>
                    <a:pt x="1851" y="3043"/>
                    <a:pt x="1889" y="3028"/>
                  </a:cubicBezTo>
                  <a:cubicBezTo>
                    <a:pt x="1904" y="3020"/>
                    <a:pt x="1918" y="3020"/>
                    <a:pt x="1934" y="3013"/>
                  </a:cubicBezTo>
                  <a:cubicBezTo>
                    <a:pt x="1941" y="3005"/>
                    <a:pt x="1948" y="2998"/>
                    <a:pt x="1956" y="2990"/>
                  </a:cubicBezTo>
                  <a:cubicBezTo>
                    <a:pt x="1971" y="2990"/>
                    <a:pt x="1978" y="2990"/>
                    <a:pt x="1986" y="2990"/>
                  </a:cubicBezTo>
                  <a:cubicBezTo>
                    <a:pt x="1994" y="2990"/>
                    <a:pt x="1994" y="2990"/>
                    <a:pt x="1994" y="2990"/>
                  </a:cubicBezTo>
                  <a:cubicBezTo>
                    <a:pt x="2001" y="2990"/>
                    <a:pt x="2001" y="2990"/>
                    <a:pt x="2008" y="2990"/>
                  </a:cubicBezTo>
                  <a:cubicBezTo>
                    <a:pt x="2016" y="2990"/>
                    <a:pt x="2024" y="3005"/>
                    <a:pt x="2024" y="3013"/>
                  </a:cubicBezTo>
                  <a:close/>
                  <a:moveTo>
                    <a:pt x="1162" y="2181"/>
                  </a:moveTo>
                  <a:lnTo>
                    <a:pt x="1162" y="2181"/>
                  </a:lnTo>
                  <a:cubicBezTo>
                    <a:pt x="1162" y="2166"/>
                    <a:pt x="1162" y="2158"/>
                    <a:pt x="1154" y="2144"/>
                  </a:cubicBezTo>
                  <a:cubicBezTo>
                    <a:pt x="1154" y="2106"/>
                    <a:pt x="1124" y="2098"/>
                    <a:pt x="1094" y="2068"/>
                  </a:cubicBezTo>
                  <a:cubicBezTo>
                    <a:pt x="1087" y="2054"/>
                    <a:pt x="1064" y="2054"/>
                    <a:pt x="1064" y="2031"/>
                  </a:cubicBezTo>
                  <a:cubicBezTo>
                    <a:pt x="1064" y="2008"/>
                    <a:pt x="1087" y="1994"/>
                    <a:pt x="1087" y="1964"/>
                  </a:cubicBezTo>
                  <a:cubicBezTo>
                    <a:pt x="1087" y="1889"/>
                    <a:pt x="1087" y="1889"/>
                    <a:pt x="1087" y="1889"/>
                  </a:cubicBezTo>
                  <a:cubicBezTo>
                    <a:pt x="1087" y="1874"/>
                    <a:pt x="1072" y="1874"/>
                    <a:pt x="1072" y="1866"/>
                  </a:cubicBezTo>
                  <a:cubicBezTo>
                    <a:pt x="1072" y="1859"/>
                    <a:pt x="1079" y="1851"/>
                    <a:pt x="1079" y="1851"/>
                  </a:cubicBezTo>
                  <a:cubicBezTo>
                    <a:pt x="1162" y="1851"/>
                    <a:pt x="1207" y="1851"/>
                    <a:pt x="1289" y="1851"/>
                  </a:cubicBezTo>
                  <a:cubicBezTo>
                    <a:pt x="1297" y="1851"/>
                    <a:pt x="1304" y="1844"/>
                    <a:pt x="1304" y="1844"/>
                  </a:cubicBezTo>
                  <a:cubicBezTo>
                    <a:pt x="1312" y="1859"/>
                    <a:pt x="1319" y="1859"/>
                    <a:pt x="1327" y="1874"/>
                  </a:cubicBezTo>
                  <a:cubicBezTo>
                    <a:pt x="1327" y="1881"/>
                    <a:pt x="1327" y="1889"/>
                    <a:pt x="1334" y="1896"/>
                  </a:cubicBezTo>
                  <a:cubicBezTo>
                    <a:pt x="1342" y="1904"/>
                    <a:pt x="1357" y="1911"/>
                    <a:pt x="1364" y="1919"/>
                  </a:cubicBezTo>
                  <a:cubicBezTo>
                    <a:pt x="1371" y="1934"/>
                    <a:pt x="1371" y="1941"/>
                    <a:pt x="1379" y="1949"/>
                  </a:cubicBezTo>
                  <a:cubicBezTo>
                    <a:pt x="1379" y="1941"/>
                    <a:pt x="1379" y="1941"/>
                    <a:pt x="1379" y="1941"/>
                  </a:cubicBezTo>
                  <a:cubicBezTo>
                    <a:pt x="1379" y="1911"/>
                    <a:pt x="1379" y="1911"/>
                    <a:pt x="1379" y="1911"/>
                  </a:cubicBezTo>
                  <a:cubicBezTo>
                    <a:pt x="1379" y="1896"/>
                    <a:pt x="1379" y="1889"/>
                    <a:pt x="1387" y="1874"/>
                  </a:cubicBezTo>
                  <a:cubicBezTo>
                    <a:pt x="1401" y="1859"/>
                    <a:pt x="1409" y="1851"/>
                    <a:pt x="1409" y="1836"/>
                  </a:cubicBezTo>
                  <a:cubicBezTo>
                    <a:pt x="1409" y="1829"/>
                    <a:pt x="1409" y="1821"/>
                    <a:pt x="1401" y="1814"/>
                  </a:cubicBezTo>
                  <a:cubicBezTo>
                    <a:pt x="1401" y="1814"/>
                    <a:pt x="1394" y="1814"/>
                    <a:pt x="1394" y="1806"/>
                  </a:cubicBezTo>
                  <a:cubicBezTo>
                    <a:pt x="1394" y="1799"/>
                    <a:pt x="1394" y="1806"/>
                    <a:pt x="1394" y="1799"/>
                  </a:cubicBezTo>
                  <a:cubicBezTo>
                    <a:pt x="1394" y="1799"/>
                    <a:pt x="1394" y="1799"/>
                    <a:pt x="1394" y="1791"/>
                  </a:cubicBezTo>
                  <a:cubicBezTo>
                    <a:pt x="1394" y="1746"/>
                    <a:pt x="1371" y="1724"/>
                    <a:pt x="1342" y="1694"/>
                  </a:cubicBezTo>
                  <a:cubicBezTo>
                    <a:pt x="1342" y="1686"/>
                    <a:pt x="1342" y="1679"/>
                    <a:pt x="1349" y="1679"/>
                  </a:cubicBezTo>
                  <a:cubicBezTo>
                    <a:pt x="1371" y="1671"/>
                    <a:pt x="1387" y="1686"/>
                    <a:pt x="1401" y="1679"/>
                  </a:cubicBezTo>
                  <a:cubicBezTo>
                    <a:pt x="1409" y="1679"/>
                    <a:pt x="1409" y="1671"/>
                    <a:pt x="1409" y="1664"/>
                  </a:cubicBezTo>
                  <a:cubicBezTo>
                    <a:pt x="1431" y="1641"/>
                    <a:pt x="1431" y="1619"/>
                    <a:pt x="1439" y="1589"/>
                  </a:cubicBezTo>
                  <a:cubicBezTo>
                    <a:pt x="1469" y="1604"/>
                    <a:pt x="1477" y="1619"/>
                    <a:pt x="1506" y="1634"/>
                  </a:cubicBezTo>
                  <a:cubicBezTo>
                    <a:pt x="1514" y="1641"/>
                    <a:pt x="1521" y="1641"/>
                    <a:pt x="1529" y="1649"/>
                  </a:cubicBezTo>
                  <a:cubicBezTo>
                    <a:pt x="1536" y="1656"/>
                    <a:pt x="1529" y="1671"/>
                    <a:pt x="1536" y="1686"/>
                  </a:cubicBezTo>
                  <a:cubicBezTo>
                    <a:pt x="1536" y="1694"/>
                    <a:pt x="1544" y="1701"/>
                    <a:pt x="1551" y="1709"/>
                  </a:cubicBezTo>
                  <a:cubicBezTo>
                    <a:pt x="1551" y="1716"/>
                    <a:pt x="1559" y="1731"/>
                    <a:pt x="1574" y="1731"/>
                  </a:cubicBezTo>
                  <a:cubicBezTo>
                    <a:pt x="1581" y="1731"/>
                    <a:pt x="1581" y="1716"/>
                    <a:pt x="1596" y="1709"/>
                  </a:cubicBezTo>
                  <a:cubicBezTo>
                    <a:pt x="1619" y="1694"/>
                    <a:pt x="1634" y="1679"/>
                    <a:pt x="1656" y="1664"/>
                  </a:cubicBezTo>
                  <a:cubicBezTo>
                    <a:pt x="1679" y="1656"/>
                    <a:pt x="1686" y="1641"/>
                    <a:pt x="1709" y="1634"/>
                  </a:cubicBezTo>
                  <a:cubicBezTo>
                    <a:pt x="1724" y="1626"/>
                    <a:pt x="1754" y="1626"/>
                    <a:pt x="1754" y="1604"/>
                  </a:cubicBezTo>
                  <a:cubicBezTo>
                    <a:pt x="1754" y="1581"/>
                    <a:pt x="1724" y="1574"/>
                    <a:pt x="1701" y="1559"/>
                  </a:cubicBezTo>
                  <a:cubicBezTo>
                    <a:pt x="1709" y="1537"/>
                    <a:pt x="1724" y="1529"/>
                    <a:pt x="1739" y="1514"/>
                  </a:cubicBezTo>
                  <a:cubicBezTo>
                    <a:pt x="1746" y="1507"/>
                    <a:pt x="1754" y="1499"/>
                    <a:pt x="1761" y="1499"/>
                  </a:cubicBezTo>
                  <a:cubicBezTo>
                    <a:pt x="1776" y="1491"/>
                    <a:pt x="1791" y="1491"/>
                    <a:pt x="1799" y="1484"/>
                  </a:cubicBezTo>
                  <a:cubicBezTo>
                    <a:pt x="1814" y="1477"/>
                    <a:pt x="1814" y="1469"/>
                    <a:pt x="1821" y="1461"/>
                  </a:cubicBezTo>
                  <a:cubicBezTo>
                    <a:pt x="1821" y="1461"/>
                    <a:pt x="1829" y="1461"/>
                    <a:pt x="1836" y="1461"/>
                  </a:cubicBezTo>
                  <a:cubicBezTo>
                    <a:pt x="1844" y="1484"/>
                    <a:pt x="1844" y="1499"/>
                    <a:pt x="1844" y="1521"/>
                  </a:cubicBezTo>
                  <a:cubicBezTo>
                    <a:pt x="1851" y="1544"/>
                    <a:pt x="1851" y="1551"/>
                    <a:pt x="1866" y="1559"/>
                  </a:cubicBezTo>
                  <a:cubicBezTo>
                    <a:pt x="1866" y="1567"/>
                    <a:pt x="1874" y="1559"/>
                    <a:pt x="1881" y="1559"/>
                  </a:cubicBezTo>
                  <a:cubicBezTo>
                    <a:pt x="1934" y="1559"/>
                    <a:pt x="1964" y="1559"/>
                    <a:pt x="2001" y="1521"/>
                  </a:cubicBezTo>
                  <a:cubicBezTo>
                    <a:pt x="2024" y="1499"/>
                    <a:pt x="2054" y="1491"/>
                    <a:pt x="2054" y="1454"/>
                  </a:cubicBezTo>
                  <a:cubicBezTo>
                    <a:pt x="2054" y="1447"/>
                    <a:pt x="2046" y="1439"/>
                    <a:pt x="2046" y="1424"/>
                  </a:cubicBezTo>
                  <a:cubicBezTo>
                    <a:pt x="2046" y="1409"/>
                    <a:pt x="2061" y="1394"/>
                    <a:pt x="2068" y="1379"/>
                  </a:cubicBezTo>
                  <a:cubicBezTo>
                    <a:pt x="2076" y="1364"/>
                    <a:pt x="2076" y="1357"/>
                    <a:pt x="2083" y="1342"/>
                  </a:cubicBezTo>
                  <a:cubicBezTo>
                    <a:pt x="2091" y="1334"/>
                    <a:pt x="2106" y="1334"/>
                    <a:pt x="2106" y="1319"/>
                  </a:cubicBezTo>
                  <a:cubicBezTo>
                    <a:pt x="2106" y="1289"/>
                    <a:pt x="2091" y="1282"/>
                    <a:pt x="2076" y="1259"/>
                  </a:cubicBezTo>
                  <a:cubicBezTo>
                    <a:pt x="2076" y="1252"/>
                    <a:pt x="2068" y="1252"/>
                    <a:pt x="2068" y="1244"/>
                  </a:cubicBezTo>
                  <a:cubicBezTo>
                    <a:pt x="2068" y="1207"/>
                    <a:pt x="2106" y="1192"/>
                    <a:pt x="2136" y="1169"/>
                  </a:cubicBezTo>
                  <a:cubicBezTo>
                    <a:pt x="2166" y="1147"/>
                    <a:pt x="2188" y="1139"/>
                    <a:pt x="2226" y="1139"/>
                  </a:cubicBezTo>
                  <a:cubicBezTo>
                    <a:pt x="2263" y="1132"/>
                    <a:pt x="2286" y="1132"/>
                    <a:pt x="2316" y="1117"/>
                  </a:cubicBezTo>
                  <a:cubicBezTo>
                    <a:pt x="2331" y="1102"/>
                    <a:pt x="2323" y="1079"/>
                    <a:pt x="2338" y="1064"/>
                  </a:cubicBezTo>
                  <a:cubicBezTo>
                    <a:pt x="2346" y="1057"/>
                    <a:pt x="2361" y="1064"/>
                    <a:pt x="2376" y="1064"/>
                  </a:cubicBezTo>
                  <a:cubicBezTo>
                    <a:pt x="2398" y="1064"/>
                    <a:pt x="2413" y="1064"/>
                    <a:pt x="2428" y="1064"/>
                  </a:cubicBezTo>
                  <a:cubicBezTo>
                    <a:pt x="2443" y="1072"/>
                    <a:pt x="2443" y="1079"/>
                    <a:pt x="2458" y="1079"/>
                  </a:cubicBezTo>
                  <a:cubicBezTo>
                    <a:pt x="2481" y="1079"/>
                    <a:pt x="2488" y="1049"/>
                    <a:pt x="2511" y="1049"/>
                  </a:cubicBezTo>
                  <a:cubicBezTo>
                    <a:pt x="2526" y="1049"/>
                    <a:pt x="2526" y="1064"/>
                    <a:pt x="2533" y="1072"/>
                  </a:cubicBezTo>
                  <a:cubicBezTo>
                    <a:pt x="2541" y="1102"/>
                    <a:pt x="2548" y="1132"/>
                    <a:pt x="2578" y="1132"/>
                  </a:cubicBezTo>
                  <a:cubicBezTo>
                    <a:pt x="2601" y="1132"/>
                    <a:pt x="2608" y="1117"/>
                    <a:pt x="2623" y="1094"/>
                  </a:cubicBezTo>
                  <a:cubicBezTo>
                    <a:pt x="2646" y="1102"/>
                    <a:pt x="2660" y="1102"/>
                    <a:pt x="2683" y="1102"/>
                  </a:cubicBezTo>
                  <a:cubicBezTo>
                    <a:pt x="2683" y="1109"/>
                    <a:pt x="2690" y="1117"/>
                    <a:pt x="2690" y="1124"/>
                  </a:cubicBezTo>
                  <a:cubicBezTo>
                    <a:pt x="2690" y="1162"/>
                    <a:pt x="2660" y="1177"/>
                    <a:pt x="2660" y="1214"/>
                  </a:cubicBezTo>
                  <a:cubicBezTo>
                    <a:pt x="2660" y="1237"/>
                    <a:pt x="2676" y="1244"/>
                    <a:pt x="2690" y="1267"/>
                  </a:cubicBezTo>
                  <a:cubicBezTo>
                    <a:pt x="2713" y="1304"/>
                    <a:pt x="2728" y="1327"/>
                    <a:pt x="2743" y="1372"/>
                  </a:cubicBezTo>
                  <a:cubicBezTo>
                    <a:pt x="2758" y="1402"/>
                    <a:pt x="2780" y="1417"/>
                    <a:pt x="2803" y="1447"/>
                  </a:cubicBezTo>
                  <a:cubicBezTo>
                    <a:pt x="2825" y="1469"/>
                    <a:pt x="2840" y="1484"/>
                    <a:pt x="2870" y="1499"/>
                  </a:cubicBezTo>
                  <a:cubicBezTo>
                    <a:pt x="2900" y="1514"/>
                    <a:pt x="2923" y="1521"/>
                    <a:pt x="2968" y="1529"/>
                  </a:cubicBezTo>
                  <a:cubicBezTo>
                    <a:pt x="3013" y="1537"/>
                    <a:pt x="3043" y="1544"/>
                    <a:pt x="3095" y="1551"/>
                  </a:cubicBezTo>
                  <a:cubicBezTo>
                    <a:pt x="3110" y="1551"/>
                    <a:pt x="3118" y="1559"/>
                    <a:pt x="3133" y="1559"/>
                  </a:cubicBezTo>
                  <a:cubicBezTo>
                    <a:pt x="3170" y="1559"/>
                    <a:pt x="3193" y="1544"/>
                    <a:pt x="3215" y="1521"/>
                  </a:cubicBezTo>
                  <a:cubicBezTo>
                    <a:pt x="3230" y="1514"/>
                    <a:pt x="3237" y="1507"/>
                    <a:pt x="3245" y="1499"/>
                  </a:cubicBezTo>
                  <a:cubicBezTo>
                    <a:pt x="3267" y="1477"/>
                    <a:pt x="3275" y="1454"/>
                    <a:pt x="3297" y="1424"/>
                  </a:cubicBezTo>
                  <a:cubicBezTo>
                    <a:pt x="3342" y="1424"/>
                    <a:pt x="3365" y="1424"/>
                    <a:pt x="3402" y="1424"/>
                  </a:cubicBezTo>
                  <a:cubicBezTo>
                    <a:pt x="3447" y="1424"/>
                    <a:pt x="3477" y="1439"/>
                    <a:pt x="3500" y="1477"/>
                  </a:cubicBezTo>
                  <a:cubicBezTo>
                    <a:pt x="3507" y="1491"/>
                    <a:pt x="3507" y="1499"/>
                    <a:pt x="3515" y="1514"/>
                  </a:cubicBezTo>
                  <a:cubicBezTo>
                    <a:pt x="3530" y="1551"/>
                    <a:pt x="3545" y="1581"/>
                    <a:pt x="3545" y="1626"/>
                  </a:cubicBezTo>
                  <a:cubicBezTo>
                    <a:pt x="3545" y="1656"/>
                    <a:pt x="3537" y="1671"/>
                    <a:pt x="3522" y="1694"/>
                  </a:cubicBezTo>
                  <a:cubicBezTo>
                    <a:pt x="3507" y="1724"/>
                    <a:pt x="3500" y="1746"/>
                    <a:pt x="3477" y="1769"/>
                  </a:cubicBezTo>
                  <a:cubicBezTo>
                    <a:pt x="3470" y="1791"/>
                    <a:pt x="3455" y="1799"/>
                    <a:pt x="3440" y="1821"/>
                  </a:cubicBezTo>
                  <a:cubicBezTo>
                    <a:pt x="3425" y="1851"/>
                    <a:pt x="3402" y="1874"/>
                    <a:pt x="3372" y="1874"/>
                  </a:cubicBezTo>
                  <a:cubicBezTo>
                    <a:pt x="3350" y="1874"/>
                    <a:pt x="3335" y="1859"/>
                    <a:pt x="3313" y="1859"/>
                  </a:cubicBezTo>
                  <a:cubicBezTo>
                    <a:pt x="3305" y="1859"/>
                    <a:pt x="3297" y="1866"/>
                    <a:pt x="3283" y="1866"/>
                  </a:cubicBezTo>
                  <a:cubicBezTo>
                    <a:pt x="3283" y="1889"/>
                    <a:pt x="3283" y="1889"/>
                    <a:pt x="3283" y="1889"/>
                  </a:cubicBezTo>
                  <a:cubicBezTo>
                    <a:pt x="3283" y="1896"/>
                    <a:pt x="3290" y="1904"/>
                    <a:pt x="3297" y="1911"/>
                  </a:cubicBezTo>
                  <a:cubicBezTo>
                    <a:pt x="3305" y="1941"/>
                    <a:pt x="3305" y="1956"/>
                    <a:pt x="3327" y="1979"/>
                  </a:cubicBezTo>
                  <a:cubicBezTo>
                    <a:pt x="3342" y="1994"/>
                    <a:pt x="3372" y="2001"/>
                    <a:pt x="3402" y="2001"/>
                  </a:cubicBezTo>
                  <a:cubicBezTo>
                    <a:pt x="3447" y="2001"/>
                    <a:pt x="3470" y="1986"/>
                    <a:pt x="3515" y="1986"/>
                  </a:cubicBezTo>
                  <a:cubicBezTo>
                    <a:pt x="3530" y="1986"/>
                    <a:pt x="3537" y="2001"/>
                    <a:pt x="3545" y="2001"/>
                  </a:cubicBezTo>
                  <a:cubicBezTo>
                    <a:pt x="3575" y="2008"/>
                    <a:pt x="3597" y="2024"/>
                    <a:pt x="3627" y="2024"/>
                  </a:cubicBezTo>
                  <a:cubicBezTo>
                    <a:pt x="3657" y="2024"/>
                    <a:pt x="3680" y="2008"/>
                    <a:pt x="3710" y="2001"/>
                  </a:cubicBezTo>
                  <a:cubicBezTo>
                    <a:pt x="3702" y="2024"/>
                    <a:pt x="3695" y="2031"/>
                    <a:pt x="3680" y="2054"/>
                  </a:cubicBezTo>
                  <a:cubicBezTo>
                    <a:pt x="3650" y="2084"/>
                    <a:pt x="3635" y="2114"/>
                    <a:pt x="3627" y="2151"/>
                  </a:cubicBezTo>
                  <a:cubicBezTo>
                    <a:pt x="3657" y="2166"/>
                    <a:pt x="3680" y="2173"/>
                    <a:pt x="3710" y="2166"/>
                  </a:cubicBezTo>
                  <a:cubicBezTo>
                    <a:pt x="3717" y="2181"/>
                    <a:pt x="3717" y="2181"/>
                    <a:pt x="3717" y="2181"/>
                  </a:cubicBezTo>
                  <a:cubicBezTo>
                    <a:pt x="3710" y="2196"/>
                    <a:pt x="3702" y="2203"/>
                    <a:pt x="3702" y="2218"/>
                  </a:cubicBezTo>
                  <a:cubicBezTo>
                    <a:pt x="3702" y="2233"/>
                    <a:pt x="3717" y="2241"/>
                    <a:pt x="3725" y="2241"/>
                  </a:cubicBezTo>
                  <a:cubicBezTo>
                    <a:pt x="3755" y="2248"/>
                    <a:pt x="3777" y="2248"/>
                    <a:pt x="3807" y="2248"/>
                  </a:cubicBezTo>
                  <a:cubicBezTo>
                    <a:pt x="3807" y="2263"/>
                    <a:pt x="3807" y="2263"/>
                    <a:pt x="3807" y="2263"/>
                  </a:cubicBezTo>
                  <a:cubicBezTo>
                    <a:pt x="3792" y="2271"/>
                    <a:pt x="3785" y="2278"/>
                    <a:pt x="3770" y="2286"/>
                  </a:cubicBezTo>
                  <a:cubicBezTo>
                    <a:pt x="3755" y="2301"/>
                    <a:pt x="3740" y="2308"/>
                    <a:pt x="3740" y="2331"/>
                  </a:cubicBezTo>
                  <a:cubicBezTo>
                    <a:pt x="3740" y="2338"/>
                    <a:pt x="3747" y="2346"/>
                    <a:pt x="3747" y="2353"/>
                  </a:cubicBezTo>
                  <a:cubicBezTo>
                    <a:pt x="3755" y="2368"/>
                    <a:pt x="3755" y="2383"/>
                    <a:pt x="3762" y="2391"/>
                  </a:cubicBezTo>
                  <a:cubicBezTo>
                    <a:pt x="3770" y="2398"/>
                    <a:pt x="3785" y="2398"/>
                    <a:pt x="3792" y="2398"/>
                  </a:cubicBezTo>
                  <a:cubicBezTo>
                    <a:pt x="3822" y="2413"/>
                    <a:pt x="3837" y="2413"/>
                    <a:pt x="3867" y="2428"/>
                  </a:cubicBezTo>
                  <a:cubicBezTo>
                    <a:pt x="3852" y="2451"/>
                    <a:pt x="3830" y="2458"/>
                    <a:pt x="3830" y="2481"/>
                  </a:cubicBezTo>
                  <a:cubicBezTo>
                    <a:pt x="3830" y="2496"/>
                    <a:pt x="3837" y="2503"/>
                    <a:pt x="3837" y="2526"/>
                  </a:cubicBezTo>
                  <a:cubicBezTo>
                    <a:pt x="3837" y="2541"/>
                    <a:pt x="3822" y="2548"/>
                    <a:pt x="3815" y="2556"/>
                  </a:cubicBezTo>
                  <a:cubicBezTo>
                    <a:pt x="3807" y="2578"/>
                    <a:pt x="3815" y="2593"/>
                    <a:pt x="3815" y="2608"/>
                  </a:cubicBezTo>
                  <a:cubicBezTo>
                    <a:pt x="3807" y="2616"/>
                    <a:pt x="3800" y="2616"/>
                    <a:pt x="3792" y="2616"/>
                  </a:cubicBezTo>
                  <a:cubicBezTo>
                    <a:pt x="3762" y="2616"/>
                    <a:pt x="3747" y="2608"/>
                    <a:pt x="3717" y="2608"/>
                  </a:cubicBezTo>
                  <a:cubicBezTo>
                    <a:pt x="3710" y="2631"/>
                    <a:pt x="3702" y="2646"/>
                    <a:pt x="3695" y="2668"/>
                  </a:cubicBezTo>
                  <a:cubicBezTo>
                    <a:pt x="3695" y="2676"/>
                    <a:pt x="3695" y="2683"/>
                    <a:pt x="3687" y="2690"/>
                  </a:cubicBezTo>
                  <a:cubicBezTo>
                    <a:pt x="3687" y="2698"/>
                    <a:pt x="3680" y="2698"/>
                    <a:pt x="3672" y="2698"/>
                  </a:cubicBezTo>
                  <a:cubicBezTo>
                    <a:pt x="3665" y="2713"/>
                    <a:pt x="3657" y="2720"/>
                    <a:pt x="3642" y="2736"/>
                  </a:cubicBezTo>
                  <a:cubicBezTo>
                    <a:pt x="3620" y="2758"/>
                    <a:pt x="3620" y="2780"/>
                    <a:pt x="3605" y="2810"/>
                  </a:cubicBezTo>
                  <a:cubicBezTo>
                    <a:pt x="3582" y="2848"/>
                    <a:pt x="3582" y="2870"/>
                    <a:pt x="3545" y="2900"/>
                  </a:cubicBezTo>
                  <a:cubicBezTo>
                    <a:pt x="3537" y="2900"/>
                    <a:pt x="3530" y="2908"/>
                    <a:pt x="3522" y="2908"/>
                  </a:cubicBezTo>
                  <a:cubicBezTo>
                    <a:pt x="3515" y="2908"/>
                    <a:pt x="3515" y="2908"/>
                    <a:pt x="3507" y="2908"/>
                  </a:cubicBezTo>
                  <a:cubicBezTo>
                    <a:pt x="3500" y="2915"/>
                    <a:pt x="3500" y="2930"/>
                    <a:pt x="3500" y="2938"/>
                  </a:cubicBezTo>
                  <a:cubicBezTo>
                    <a:pt x="3492" y="2953"/>
                    <a:pt x="3485" y="2960"/>
                    <a:pt x="3485" y="2983"/>
                  </a:cubicBezTo>
                  <a:cubicBezTo>
                    <a:pt x="3485" y="2990"/>
                    <a:pt x="3492" y="2990"/>
                    <a:pt x="3500" y="2998"/>
                  </a:cubicBezTo>
                  <a:cubicBezTo>
                    <a:pt x="3500" y="3005"/>
                    <a:pt x="3515" y="3013"/>
                    <a:pt x="3515" y="3028"/>
                  </a:cubicBezTo>
                  <a:cubicBezTo>
                    <a:pt x="3515" y="3043"/>
                    <a:pt x="3500" y="3058"/>
                    <a:pt x="3500" y="3073"/>
                  </a:cubicBezTo>
                  <a:cubicBezTo>
                    <a:pt x="3492" y="3095"/>
                    <a:pt x="3485" y="3110"/>
                    <a:pt x="3470" y="3125"/>
                  </a:cubicBezTo>
                  <a:cubicBezTo>
                    <a:pt x="3462" y="3125"/>
                    <a:pt x="3462" y="3133"/>
                    <a:pt x="3462" y="3133"/>
                  </a:cubicBezTo>
                  <a:cubicBezTo>
                    <a:pt x="3447" y="3148"/>
                    <a:pt x="3432" y="3148"/>
                    <a:pt x="3425" y="3163"/>
                  </a:cubicBezTo>
                  <a:cubicBezTo>
                    <a:pt x="3417" y="3185"/>
                    <a:pt x="3417" y="3200"/>
                    <a:pt x="3410" y="3223"/>
                  </a:cubicBezTo>
                  <a:cubicBezTo>
                    <a:pt x="3395" y="3253"/>
                    <a:pt x="3380" y="3267"/>
                    <a:pt x="3365" y="3297"/>
                  </a:cubicBezTo>
                  <a:cubicBezTo>
                    <a:pt x="3350" y="3343"/>
                    <a:pt x="3350" y="3365"/>
                    <a:pt x="3342" y="3410"/>
                  </a:cubicBezTo>
                  <a:cubicBezTo>
                    <a:pt x="3335" y="3432"/>
                    <a:pt x="3335" y="3447"/>
                    <a:pt x="3327" y="3470"/>
                  </a:cubicBezTo>
                  <a:cubicBezTo>
                    <a:pt x="3320" y="3515"/>
                    <a:pt x="3320" y="3545"/>
                    <a:pt x="3305" y="3582"/>
                  </a:cubicBezTo>
                  <a:cubicBezTo>
                    <a:pt x="3297" y="3612"/>
                    <a:pt x="3275" y="3620"/>
                    <a:pt x="3260" y="3642"/>
                  </a:cubicBezTo>
                  <a:cubicBezTo>
                    <a:pt x="3237" y="3695"/>
                    <a:pt x="3237" y="3725"/>
                    <a:pt x="3237" y="3777"/>
                  </a:cubicBezTo>
                  <a:cubicBezTo>
                    <a:pt x="3237" y="3815"/>
                    <a:pt x="3230" y="3837"/>
                    <a:pt x="3223" y="3867"/>
                  </a:cubicBezTo>
                  <a:cubicBezTo>
                    <a:pt x="3223" y="3882"/>
                    <a:pt x="3215" y="3897"/>
                    <a:pt x="3215" y="3912"/>
                  </a:cubicBezTo>
                  <a:cubicBezTo>
                    <a:pt x="3215" y="3935"/>
                    <a:pt x="3237" y="3935"/>
                    <a:pt x="3237" y="3957"/>
                  </a:cubicBezTo>
                  <a:cubicBezTo>
                    <a:pt x="3237" y="3995"/>
                    <a:pt x="3230" y="4017"/>
                    <a:pt x="3230" y="4062"/>
                  </a:cubicBezTo>
                  <a:cubicBezTo>
                    <a:pt x="3230" y="4122"/>
                    <a:pt x="3230" y="4122"/>
                    <a:pt x="3230" y="4122"/>
                  </a:cubicBezTo>
                  <a:cubicBezTo>
                    <a:pt x="3230" y="4144"/>
                    <a:pt x="3237" y="4152"/>
                    <a:pt x="3237" y="4174"/>
                  </a:cubicBezTo>
                  <a:cubicBezTo>
                    <a:pt x="3237" y="4182"/>
                    <a:pt x="3230" y="4189"/>
                    <a:pt x="3223" y="4197"/>
                  </a:cubicBezTo>
                  <a:cubicBezTo>
                    <a:pt x="3207" y="4212"/>
                    <a:pt x="3200" y="4219"/>
                    <a:pt x="3185" y="4227"/>
                  </a:cubicBezTo>
                  <a:cubicBezTo>
                    <a:pt x="3170" y="4242"/>
                    <a:pt x="3170" y="4257"/>
                    <a:pt x="3163" y="4279"/>
                  </a:cubicBezTo>
                  <a:cubicBezTo>
                    <a:pt x="3155" y="4309"/>
                    <a:pt x="3163" y="4324"/>
                    <a:pt x="3148" y="4354"/>
                  </a:cubicBezTo>
                  <a:cubicBezTo>
                    <a:pt x="3140" y="4377"/>
                    <a:pt x="3133" y="4384"/>
                    <a:pt x="3118" y="4407"/>
                  </a:cubicBezTo>
                  <a:cubicBezTo>
                    <a:pt x="3125" y="4429"/>
                    <a:pt x="3125" y="4429"/>
                    <a:pt x="3125" y="4429"/>
                  </a:cubicBezTo>
                  <a:cubicBezTo>
                    <a:pt x="3110" y="4459"/>
                    <a:pt x="3080" y="4466"/>
                    <a:pt x="3073" y="4504"/>
                  </a:cubicBezTo>
                  <a:cubicBezTo>
                    <a:pt x="3073" y="4519"/>
                    <a:pt x="3073" y="4526"/>
                    <a:pt x="3073" y="4542"/>
                  </a:cubicBezTo>
                  <a:cubicBezTo>
                    <a:pt x="3065" y="4534"/>
                    <a:pt x="3058" y="4526"/>
                    <a:pt x="3050" y="4519"/>
                  </a:cubicBezTo>
                  <a:cubicBezTo>
                    <a:pt x="3020" y="4519"/>
                    <a:pt x="2998" y="4519"/>
                    <a:pt x="2975" y="4504"/>
                  </a:cubicBezTo>
                  <a:cubicBezTo>
                    <a:pt x="2983" y="4466"/>
                    <a:pt x="2983" y="4466"/>
                    <a:pt x="2983" y="4466"/>
                  </a:cubicBezTo>
                  <a:cubicBezTo>
                    <a:pt x="2975" y="4444"/>
                    <a:pt x="2953" y="4437"/>
                    <a:pt x="2930" y="4429"/>
                  </a:cubicBezTo>
                  <a:cubicBezTo>
                    <a:pt x="2915" y="4422"/>
                    <a:pt x="2900" y="4422"/>
                    <a:pt x="2885" y="4414"/>
                  </a:cubicBezTo>
                  <a:cubicBezTo>
                    <a:pt x="2870" y="4414"/>
                    <a:pt x="2863" y="4399"/>
                    <a:pt x="2848" y="4399"/>
                  </a:cubicBezTo>
                  <a:cubicBezTo>
                    <a:pt x="2818" y="4399"/>
                    <a:pt x="2810" y="4422"/>
                    <a:pt x="2788" y="4444"/>
                  </a:cubicBezTo>
                  <a:cubicBezTo>
                    <a:pt x="2766" y="4459"/>
                    <a:pt x="2750" y="4474"/>
                    <a:pt x="2743" y="4504"/>
                  </a:cubicBezTo>
                  <a:cubicBezTo>
                    <a:pt x="2736" y="4512"/>
                    <a:pt x="2736" y="4512"/>
                    <a:pt x="2736" y="4526"/>
                  </a:cubicBezTo>
                  <a:cubicBezTo>
                    <a:pt x="2736" y="4534"/>
                    <a:pt x="2743" y="4542"/>
                    <a:pt x="2750" y="4542"/>
                  </a:cubicBezTo>
                  <a:cubicBezTo>
                    <a:pt x="2766" y="4556"/>
                    <a:pt x="2780" y="4564"/>
                    <a:pt x="2803" y="4572"/>
                  </a:cubicBezTo>
                  <a:cubicBezTo>
                    <a:pt x="2818" y="4572"/>
                    <a:pt x="2833" y="4579"/>
                    <a:pt x="2833" y="4594"/>
                  </a:cubicBezTo>
                  <a:cubicBezTo>
                    <a:pt x="2833" y="4624"/>
                    <a:pt x="2803" y="4631"/>
                    <a:pt x="2803" y="4654"/>
                  </a:cubicBezTo>
                  <a:cubicBezTo>
                    <a:pt x="2803" y="4669"/>
                    <a:pt x="2810" y="4669"/>
                    <a:pt x="2818" y="4676"/>
                  </a:cubicBezTo>
                  <a:cubicBezTo>
                    <a:pt x="2825" y="4676"/>
                    <a:pt x="2818" y="4684"/>
                    <a:pt x="2825" y="4691"/>
                  </a:cubicBezTo>
                  <a:cubicBezTo>
                    <a:pt x="2803" y="4699"/>
                    <a:pt x="2795" y="4721"/>
                    <a:pt x="2773" y="4721"/>
                  </a:cubicBezTo>
                  <a:cubicBezTo>
                    <a:pt x="2766" y="4721"/>
                    <a:pt x="2758" y="4714"/>
                    <a:pt x="2743" y="4714"/>
                  </a:cubicBezTo>
                  <a:cubicBezTo>
                    <a:pt x="2720" y="4714"/>
                    <a:pt x="2720" y="4736"/>
                    <a:pt x="2713" y="4759"/>
                  </a:cubicBezTo>
                  <a:cubicBezTo>
                    <a:pt x="2706" y="4789"/>
                    <a:pt x="2706" y="4804"/>
                    <a:pt x="2690" y="4826"/>
                  </a:cubicBezTo>
                  <a:cubicBezTo>
                    <a:pt x="2660" y="4871"/>
                    <a:pt x="2623" y="4879"/>
                    <a:pt x="2571" y="4894"/>
                  </a:cubicBezTo>
                  <a:cubicBezTo>
                    <a:pt x="2541" y="4901"/>
                    <a:pt x="2518" y="4909"/>
                    <a:pt x="2488" y="4924"/>
                  </a:cubicBezTo>
                  <a:cubicBezTo>
                    <a:pt x="2443" y="4939"/>
                    <a:pt x="2413" y="4946"/>
                    <a:pt x="2383" y="4976"/>
                  </a:cubicBezTo>
                  <a:cubicBezTo>
                    <a:pt x="2346" y="5014"/>
                    <a:pt x="2338" y="5059"/>
                    <a:pt x="2338" y="4991"/>
                  </a:cubicBezTo>
                  <a:cubicBezTo>
                    <a:pt x="2338" y="4961"/>
                    <a:pt x="2331" y="4946"/>
                    <a:pt x="2308" y="4939"/>
                  </a:cubicBezTo>
                  <a:cubicBezTo>
                    <a:pt x="2323" y="4916"/>
                    <a:pt x="2346" y="4909"/>
                    <a:pt x="2368" y="4894"/>
                  </a:cubicBezTo>
                  <a:cubicBezTo>
                    <a:pt x="2391" y="4879"/>
                    <a:pt x="2398" y="4864"/>
                    <a:pt x="2406" y="4834"/>
                  </a:cubicBezTo>
                  <a:cubicBezTo>
                    <a:pt x="2413" y="4819"/>
                    <a:pt x="2421" y="4804"/>
                    <a:pt x="2421" y="4789"/>
                  </a:cubicBezTo>
                  <a:cubicBezTo>
                    <a:pt x="2421" y="4766"/>
                    <a:pt x="2421" y="4759"/>
                    <a:pt x="2421" y="4744"/>
                  </a:cubicBezTo>
                  <a:cubicBezTo>
                    <a:pt x="2421" y="4721"/>
                    <a:pt x="2458" y="4721"/>
                    <a:pt x="2458" y="4699"/>
                  </a:cubicBezTo>
                  <a:cubicBezTo>
                    <a:pt x="2458" y="4676"/>
                    <a:pt x="2451" y="4661"/>
                    <a:pt x="2451" y="4631"/>
                  </a:cubicBezTo>
                  <a:cubicBezTo>
                    <a:pt x="2458" y="4616"/>
                    <a:pt x="2473" y="4609"/>
                    <a:pt x="2473" y="4594"/>
                  </a:cubicBezTo>
                  <a:cubicBezTo>
                    <a:pt x="2473" y="4572"/>
                    <a:pt x="2466" y="4556"/>
                    <a:pt x="2458" y="4534"/>
                  </a:cubicBezTo>
                  <a:cubicBezTo>
                    <a:pt x="2451" y="4512"/>
                    <a:pt x="2451" y="4504"/>
                    <a:pt x="2443" y="4482"/>
                  </a:cubicBezTo>
                  <a:cubicBezTo>
                    <a:pt x="2436" y="4474"/>
                    <a:pt x="2428" y="4474"/>
                    <a:pt x="2421" y="4459"/>
                  </a:cubicBezTo>
                  <a:cubicBezTo>
                    <a:pt x="2413" y="4452"/>
                    <a:pt x="2413" y="4444"/>
                    <a:pt x="2398" y="4437"/>
                  </a:cubicBezTo>
                  <a:cubicBezTo>
                    <a:pt x="2391" y="4429"/>
                    <a:pt x="2383" y="4429"/>
                    <a:pt x="2376" y="4422"/>
                  </a:cubicBezTo>
                  <a:cubicBezTo>
                    <a:pt x="2368" y="4422"/>
                    <a:pt x="2368" y="4407"/>
                    <a:pt x="2368" y="4399"/>
                  </a:cubicBezTo>
                  <a:cubicBezTo>
                    <a:pt x="2361" y="4392"/>
                    <a:pt x="2361" y="4384"/>
                    <a:pt x="2361" y="4377"/>
                  </a:cubicBezTo>
                  <a:cubicBezTo>
                    <a:pt x="2361" y="4309"/>
                    <a:pt x="2361" y="4309"/>
                    <a:pt x="2361" y="4309"/>
                  </a:cubicBezTo>
                  <a:cubicBezTo>
                    <a:pt x="2331" y="4309"/>
                    <a:pt x="2316" y="4317"/>
                    <a:pt x="2293" y="4302"/>
                  </a:cubicBezTo>
                  <a:cubicBezTo>
                    <a:pt x="2286" y="4302"/>
                    <a:pt x="2278" y="4302"/>
                    <a:pt x="2278" y="4302"/>
                  </a:cubicBezTo>
                  <a:cubicBezTo>
                    <a:pt x="2271" y="4294"/>
                    <a:pt x="2271" y="4287"/>
                    <a:pt x="2271" y="4272"/>
                  </a:cubicBezTo>
                  <a:cubicBezTo>
                    <a:pt x="2271" y="4249"/>
                    <a:pt x="2293" y="4234"/>
                    <a:pt x="2316" y="4227"/>
                  </a:cubicBezTo>
                  <a:cubicBezTo>
                    <a:pt x="2323" y="4219"/>
                    <a:pt x="2331" y="4204"/>
                    <a:pt x="2353" y="4204"/>
                  </a:cubicBezTo>
                  <a:cubicBezTo>
                    <a:pt x="2361" y="4204"/>
                    <a:pt x="2361" y="4219"/>
                    <a:pt x="2368" y="4227"/>
                  </a:cubicBezTo>
                  <a:cubicBezTo>
                    <a:pt x="2376" y="4242"/>
                    <a:pt x="2383" y="4249"/>
                    <a:pt x="2383" y="4257"/>
                  </a:cubicBezTo>
                  <a:cubicBezTo>
                    <a:pt x="2383" y="4272"/>
                    <a:pt x="2376" y="4279"/>
                    <a:pt x="2376" y="4294"/>
                  </a:cubicBezTo>
                  <a:cubicBezTo>
                    <a:pt x="2406" y="4279"/>
                    <a:pt x="2436" y="4287"/>
                    <a:pt x="2451" y="4257"/>
                  </a:cubicBezTo>
                  <a:cubicBezTo>
                    <a:pt x="2473" y="4227"/>
                    <a:pt x="2466" y="4204"/>
                    <a:pt x="2488" y="4174"/>
                  </a:cubicBezTo>
                  <a:cubicBezTo>
                    <a:pt x="2488" y="4159"/>
                    <a:pt x="2503" y="4159"/>
                    <a:pt x="2503" y="4152"/>
                  </a:cubicBezTo>
                  <a:cubicBezTo>
                    <a:pt x="2503" y="4137"/>
                    <a:pt x="2488" y="4122"/>
                    <a:pt x="2481" y="4114"/>
                  </a:cubicBezTo>
                  <a:cubicBezTo>
                    <a:pt x="2473" y="4107"/>
                    <a:pt x="2466" y="4092"/>
                    <a:pt x="2451" y="4092"/>
                  </a:cubicBezTo>
                  <a:cubicBezTo>
                    <a:pt x="2436" y="4084"/>
                    <a:pt x="2428" y="4092"/>
                    <a:pt x="2413" y="4084"/>
                  </a:cubicBezTo>
                  <a:cubicBezTo>
                    <a:pt x="2413" y="4084"/>
                    <a:pt x="2406" y="4077"/>
                    <a:pt x="2406" y="4069"/>
                  </a:cubicBezTo>
                  <a:cubicBezTo>
                    <a:pt x="2383" y="4062"/>
                    <a:pt x="2376" y="4054"/>
                    <a:pt x="2368" y="4032"/>
                  </a:cubicBezTo>
                  <a:cubicBezTo>
                    <a:pt x="2361" y="4032"/>
                    <a:pt x="2361" y="4032"/>
                    <a:pt x="2353" y="4032"/>
                  </a:cubicBezTo>
                  <a:cubicBezTo>
                    <a:pt x="2338" y="4039"/>
                    <a:pt x="2338" y="4047"/>
                    <a:pt x="2323" y="4054"/>
                  </a:cubicBezTo>
                  <a:cubicBezTo>
                    <a:pt x="2293" y="4069"/>
                    <a:pt x="2263" y="4077"/>
                    <a:pt x="2263" y="4114"/>
                  </a:cubicBezTo>
                  <a:cubicBezTo>
                    <a:pt x="2263" y="4129"/>
                    <a:pt x="2278" y="4137"/>
                    <a:pt x="2278" y="4152"/>
                  </a:cubicBezTo>
                  <a:cubicBezTo>
                    <a:pt x="2278" y="4167"/>
                    <a:pt x="2263" y="4174"/>
                    <a:pt x="2256" y="4197"/>
                  </a:cubicBezTo>
                  <a:cubicBezTo>
                    <a:pt x="2256" y="4204"/>
                    <a:pt x="2256" y="4212"/>
                    <a:pt x="2256" y="4219"/>
                  </a:cubicBezTo>
                  <a:cubicBezTo>
                    <a:pt x="2248" y="4242"/>
                    <a:pt x="2233" y="4257"/>
                    <a:pt x="2218" y="4279"/>
                  </a:cubicBezTo>
                  <a:cubicBezTo>
                    <a:pt x="2211" y="4302"/>
                    <a:pt x="2203" y="4309"/>
                    <a:pt x="2196" y="4332"/>
                  </a:cubicBezTo>
                  <a:cubicBezTo>
                    <a:pt x="2196" y="4339"/>
                    <a:pt x="2196" y="4354"/>
                    <a:pt x="2196" y="4369"/>
                  </a:cubicBezTo>
                  <a:cubicBezTo>
                    <a:pt x="2188" y="4392"/>
                    <a:pt x="2173" y="4414"/>
                    <a:pt x="2173" y="4444"/>
                  </a:cubicBezTo>
                  <a:cubicBezTo>
                    <a:pt x="2173" y="4459"/>
                    <a:pt x="2181" y="4474"/>
                    <a:pt x="2188" y="4489"/>
                  </a:cubicBezTo>
                  <a:cubicBezTo>
                    <a:pt x="2196" y="4526"/>
                    <a:pt x="2196" y="4549"/>
                    <a:pt x="2203" y="4594"/>
                  </a:cubicBezTo>
                  <a:cubicBezTo>
                    <a:pt x="2203" y="4616"/>
                    <a:pt x="2226" y="4631"/>
                    <a:pt x="2248" y="4646"/>
                  </a:cubicBezTo>
                  <a:cubicBezTo>
                    <a:pt x="2256" y="4654"/>
                    <a:pt x="2256" y="4669"/>
                    <a:pt x="2263" y="4669"/>
                  </a:cubicBezTo>
                  <a:cubicBezTo>
                    <a:pt x="2271" y="4676"/>
                    <a:pt x="2286" y="4676"/>
                    <a:pt x="2293" y="4684"/>
                  </a:cubicBezTo>
                  <a:cubicBezTo>
                    <a:pt x="2301" y="4691"/>
                    <a:pt x="2293" y="4699"/>
                    <a:pt x="2301" y="4706"/>
                  </a:cubicBezTo>
                  <a:cubicBezTo>
                    <a:pt x="2301" y="4714"/>
                    <a:pt x="2308" y="4721"/>
                    <a:pt x="2308" y="4729"/>
                  </a:cubicBezTo>
                  <a:cubicBezTo>
                    <a:pt x="2308" y="4751"/>
                    <a:pt x="2308" y="4766"/>
                    <a:pt x="2293" y="4774"/>
                  </a:cubicBezTo>
                  <a:cubicBezTo>
                    <a:pt x="2278" y="4781"/>
                    <a:pt x="2263" y="4789"/>
                    <a:pt x="2256" y="4796"/>
                  </a:cubicBezTo>
                  <a:cubicBezTo>
                    <a:pt x="2248" y="4804"/>
                    <a:pt x="2248" y="4811"/>
                    <a:pt x="2241" y="4811"/>
                  </a:cubicBezTo>
                  <a:cubicBezTo>
                    <a:pt x="2218" y="4811"/>
                    <a:pt x="2211" y="4796"/>
                    <a:pt x="2196" y="4796"/>
                  </a:cubicBezTo>
                  <a:cubicBezTo>
                    <a:pt x="2181" y="4796"/>
                    <a:pt x="2181" y="4804"/>
                    <a:pt x="2173" y="4811"/>
                  </a:cubicBezTo>
                  <a:lnTo>
                    <a:pt x="2166" y="4811"/>
                  </a:lnTo>
                  <a:cubicBezTo>
                    <a:pt x="2158" y="4804"/>
                    <a:pt x="2151" y="4796"/>
                    <a:pt x="2151" y="4789"/>
                  </a:cubicBezTo>
                  <a:cubicBezTo>
                    <a:pt x="2151" y="4774"/>
                    <a:pt x="2151" y="4759"/>
                    <a:pt x="2151" y="4751"/>
                  </a:cubicBezTo>
                  <a:cubicBezTo>
                    <a:pt x="2143" y="4729"/>
                    <a:pt x="2128" y="4706"/>
                    <a:pt x="2106" y="4706"/>
                  </a:cubicBezTo>
                  <a:cubicBezTo>
                    <a:pt x="2061" y="4691"/>
                    <a:pt x="2038" y="4699"/>
                    <a:pt x="1994" y="4691"/>
                  </a:cubicBezTo>
                  <a:cubicBezTo>
                    <a:pt x="1941" y="4691"/>
                    <a:pt x="1918" y="4691"/>
                    <a:pt x="1874" y="4691"/>
                  </a:cubicBezTo>
                  <a:cubicBezTo>
                    <a:pt x="1859" y="4691"/>
                    <a:pt x="1851" y="4691"/>
                    <a:pt x="1844" y="4691"/>
                  </a:cubicBezTo>
                  <a:cubicBezTo>
                    <a:pt x="1829" y="4684"/>
                    <a:pt x="1829" y="4669"/>
                    <a:pt x="1821" y="4654"/>
                  </a:cubicBezTo>
                  <a:cubicBezTo>
                    <a:pt x="1821" y="4654"/>
                    <a:pt x="1814" y="4654"/>
                    <a:pt x="1814" y="4646"/>
                  </a:cubicBezTo>
                  <a:cubicBezTo>
                    <a:pt x="1806" y="4631"/>
                    <a:pt x="1806" y="4624"/>
                    <a:pt x="1806" y="4609"/>
                  </a:cubicBezTo>
                  <a:cubicBezTo>
                    <a:pt x="1799" y="4609"/>
                    <a:pt x="1791" y="4601"/>
                    <a:pt x="1784" y="4601"/>
                  </a:cubicBezTo>
                  <a:cubicBezTo>
                    <a:pt x="1784" y="4601"/>
                    <a:pt x="1776" y="4594"/>
                    <a:pt x="1784" y="4594"/>
                  </a:cubicBezTo>
                  <a:cubicBezTo>
                    <a:pt x="1784" y="4586"/>
                    <a:pt x="1791" y="4586"/>
                    <a:pt x="1791" y="4579"/>
                  </a:cubicBezTo>
                  <a:cubicBezTo>
                    <a:pt x="1791" y="4556"/>
                    <a:pt x="1776" y="4549"/>
                    <a:pt x="1761" y="4542"/>
                  </a:cubicBezTo>
                  <a:cubicBezTo>
                    <a:pt x="1739" y="4526"/>
                    <a:pt x="1716" y="4519"/>
                    <a:pt x="1701" y="4496"/>
                  </a:cubicBezTo>
                  <a:cubicBezTo>
                    <a:pt x="1731" y="4482"/>
                    <a:pt x="1746" y="4474"/>
                    <a:pt x="1761" y="4452"/>
                  </a:cubicBezTo>
                  <a:cubicBezTo>
                    <a:pt x="1776" y="4466"/>
                    <a:pt x="1791" y="4474"/>
                    <a:pt x="1806" y="4482"/>
                  </a:cubicBezTo>
                  <a:cubicBezTo>
                    <a:pt x="1821" y="4489"/>
                    <a:pt x="1829" y="4504"/>
                    <a:pt x="1844" y="4504"/>
                  </a:cubicBezTo>
                  <a:cubicBezTo>
                    <a:pt x="1859" y="4504"/>
                    <a:pt x="1866" y="4482"/>
                    <a:pt x="1874" y="4466"/>
                  </a:cubicBezTo>
                  <a:cubicBezTo>
                    <a:pt x="1889" y="4444"/>
                    <a:pt x="1896" y="4429"/>
                    <a:pt x="1904" y="4407"/>
                  </a:cubicBezTo>
                  <a:cubicBezTo>
                    <a:pt x="1918" y="4377"/>
                    <a:pt x="1918" y="4362"/>
                    <a:pt x="1926" y="4332"/>
                  </a:cubicBezTo>
                  <a:cubicBezTo>
                    <a:pt x="1926" y="4317"/>
                    <a:pt x="1934" y="4309"/>
                    <a:pt x="1934" y="4294"/>
                  </a:cubicBezTo>
                  <a:cubicBezTo>
                    <a:pt x="1934" y="4219"/>
                    <a:pt x="1934" y="4219"/>
                    <a:pt x="1934" y="4219"/>
                  </a:cubicBezTo>
                  <a:cubicBezTo>
                    <a:pt x="1934" y="4189"/>
                    <a:pt x="1911" y="4174"/>
                    <a:pt x="1896" y="4144"/>
                  </a:cubicBezTo>
                  <a:cubicBezTo>
                    <a:pt x="1874" y="4122"/>
                    <a:pt x="1866" y="4099"/>
                    <a:pt x="1844" y="4069"/>
                  </a:cubicBezTo>
                  <a:cubicBezTo>
                    <a:pt x="1829" y="4062"/>
                    <a:pt x="1821" y="4054"/>
                    <a:pt x="1806" y="4047"/>
                  </a:cubicBezTo>
                  <a:cubicBezTo>
                    <a:pt x="1799" y="4047"/>
                    <a:pt x="1784" y="4047"/>
                    <a:pt x="1784" y="4039"/>
                  </a:cubicBezTo>
                  <a:cubicBezTo>
                    <a:pt x="1776" y="4032"/>
                    <a:pt x="1784" y="4017"/>
                    <a:pt x="1784" y="4009"/>
                  </a:cubicBezTo>
                  <a:cubicBezTo>
                    <a:pt x="1776" y="3995"/>
                    <a:pt x="1761" y="3987"/>
                    <a:pt x="1761" y="3965"/>
                  </a:cubicBezTo>
                  <a:cubicBezTo>
                    <a:pt x="1761" y="3957"/>
                    <a:pt x="1769" y="3949"/>
                    <a:pt x="1769" y="3935"/>
                  </a:cubicBezTo>
                  <a:cubicBezTo>
                    <a:pt x="1776" y="3912"/>
                    <a:pt x="1784" y="3897"/>
                    <a:pt x="1791" y="3875"/>
                  </a:cubicBezTo>
                  <a:cubicBezTo>
                    <a:pt x="1806" y="3845"/>
                    <a:pt x="1814" y="3830"/>
                    <a:pt x="1814" y="3800"/>
                  </a:cubicBezTo>
                  <a:cubicBezTo>
                    <a:pt x="1814" y="3770"/>
                    <a:pt x="1814" y="3755"/>
                    <a:pt x="1806" y="3725"/>
                  </a:cubicBezTo>
                  <a:cubicBezTo>
                    <a:pt x="1806" y="3710"/>
                    <a:pt x="1799" y="3710"/>
                    <a:pt x="1791" y="3702"/>
                  </a:cubicBezTo>
                  <a:cubicBezTo>
                    <a:pt x="1791" y="3695"/>
                    <a:pt x="1784" y="3695"/>
                    <a:pt x="1784" y="3687"/>
                  </a:cubicBezTo>
                  <a:cubicBezTo>
                    <a:pt x="1784" y="3657"/>
                    <a:pt x="1806" y="3650"/>
                    <a:pt x="1806" y="3620"/>
                  </a:cubicBezTo>
                  <a:cubicBezTo>
                    <a:pt x="1806" y="3605"/>
                    <a:pt x="1806" y="3597"/>
                    <a:pt x="1791" y="3582"/>
                  </a:cubicBezTo>
                  <a:cubicBezTo>
                    <a:pt x="1791" y="3582"/>
                    <a:pt x="1784" y="3590"/>
                    <a:pt x="1784" y="3582"/>
                  </a:cubicBezTo>
                  <a:cubicBezTo>
                    <a:pt x="1769" y="3582"/>
                    <a:pt x="1769" y="3575"/>
                    <a:pt x="1761" y="3567"/>
                  </a:cubicBezTo>
                  <a:cubicBezTo>
                    <a:pt x="1769" y="3552"/>
                    <a:pt x="1769" y="3552"/>
                    <a:pt x="1769" y="3552"/>
                  </a:cubicBezTo>
                  <a:cubicBezTo>
                    <a:pt x="1799" y="3545"/>
                    <a:pt x="1821" y="3537"/>
                    <a:pt x="1836" y="3507"/>
                  </a:cubicBezTo>
                  <a:cubicBezTo>
                    <a:pt x="1844" y="3507"/>
                    <a:pt x="1859" y="3515"/>
                    <a:pt x="1866" y="3515"/>
                  </a:cubicBezTo>
                  <a:cubicBezTo>
                    <a:pt x="1874" y="3522"/>
                    <a:pt x="1866" y="3530"/>
                    <a:pt x="1874" y="3530"/>
                  </a:cubicBezTo>
                  <a:cubicBezTo>
                    <a:pt x="1881" y="3537"/>
                    <a:pt x="1889" y="3545"/>
                    <a:pt x="1896" y="3552"/>
                  </a:cubicBezTo>
                  <a:cubicBezTo>
                    <a:pt x="1934" y="3507"/>
                    <a:pt x="1964" y="3492"/>
                    <a:pt x="1994" y="3432"/>
                  </a:cubicBezTo>
                  <a:cubicBezTo>
                    <a:pt x="1994" y="3417"/>
                    <a:pt x="2001" y="3410"/>
                    <a:pt x="2016" y="3395"/>
                  </a:cubicBezTo>
                  <a:cubicBezTo>
                    <a:pt x="2024" y="3395"/>
                    <a:pt x="2031" y="3395"/>
                    <a:pt x="2038" y="3387"/>
                  </a:cubicBezTo>
                  <a:cubicBezTo>
                    <a:pt x="2046" y="3380"/>
                    <a:pt x="2038" y="3373"/>
                    <a:pt x="2046" y="3365"/>
                  </a:cubicBezTo>
                  <a:cubicBezTo>
                    <a:pt x="2046" y="3350"/>
                    <a:pt x="2054" y="3335"/>
                    <a:pt x="2068" y="3327"/>
                  </a:cubicBezTo>
                  <a:cubicBezTo>
                    <a:pt x="2068" y="3320"/>
                    <a:pt x="2076" y="3327"/>
                    <a:pt x="2076" y="3327"/>
                  </a:cubicBezTo>
                  <a:cubicBezTo>
                    <a:pt x="2098" y="3305"/>
                    <a:pt x="2083" y="3283"/>
                    <a:pt x="2091" y="3253"/>
                  </a:cubicBezTo>
                  <a:cubicBezTo>
                    <a:pt x="2098" y="3230"/>
                    <a:pt x="2113" y="3230"/>
                    <a:pt x="2121" y="3215"/>
                  </a:cubicBezTo>
                  <a:cubicBezTo>
                    <a:pt x="2151" y="3185"/>
                    <a:pt x="2158" y="3163"/>
                    <a:pt x="2173" y="3125"/>
                  </a:cubicBezTo>
                  <a:cubicBezTo>
                    <a:pt x="2181" y="3118"/>
                    <a:pt x="2181" y="3110"/>
                    <a:pt x="2181" y="3103"/>
                  </a:cubicBezTo>
                  <a:cubicBezTo>
                    <a:pt x="2188" y="3088"/>
                    <a:pt x="2203" y="3088"/>
                    <a:pt x="2203" y="3073"/>
                  </a:cubicBezTo>
                  <a:cubicBezTo>
                    <a:pt x="2203" y="3065"/>
                    <a:pt x="2188" y="3058"/>
                    <a:pt x="2181" y="3050"/>
                  </a:cubicBezTo>
                  <a:cubicBezTo>
                    <a:pt x="2181" y="3035"/>
                    <a:pt x="2181" y="3028"/>
                    <a:pt x="2181" y="3013"/>
                  </a:cubicBezTo>
                  <a:cubicBezTo>
                    <a:pt x="2181" y="2990"/>
                    <a:pt x="2203" y="2975"/>
                    <a:pt x="2218" y="2953"/>
                  </a:cubicBezTo>
                  <a:lnTo>
                    <a:pt x="2218" y="2945"/>
                  </a:lnTo>
                  <a:cubicBezTo>
                    <a:pt x="2241" y="2915"/>
                    <a:pt x="2256" y="2900"/>
                    <a:pt x="2271" y="2870"/>
                  </a:cubicBezTo>
                  <a:cubicBezTo>
                    <a:pt x="2271" y="2863"/>
                    <a:pt x="2278" y="2855"/>
                    <a:pt x="2278" y="2848"/>
                  </a:cubicBezTo>
                  <a:cubicBezTo>
                    <a:pt x="2278" y="2840"/>
                    <a:pt x="2271" y="2840"/>
                    <a:pt x="2271" y="2833"/>
                  </a:cubicBezTo>
                  <a:cubicBezTo>
                    <a:pt x="2248" y="2840"/>
                    <a:pt x="2241" y="2848"/>
                    <a:pt x="2218" y="2855"/>
                  </a:cubicBezTo>
                  <a:cubicBezTo>
                    <a:pt x="2196" y="2863"/>
                    <a:pt x="2173" y="2855"/>
                    <a:pt x="2143" y="2870"/>
                  </a:cubicBezTo>
                  <a:cubicBezTo>
                    <a:pt x="2128" y="2885"/>
                    <a:pt x="2128" y="2893"/>
                    <a:pt x="2113" y="2908"/>
                  </a:cubicBezTo>
                  <a:cubicBezTo>
                    <a:pt x="2098" y="2930"/>
                    <a:pt x="2091" y="2945"/>
                    <a:pt x="2076" y="2975"/>
                  </a:cubicBezTo>
                  <a:cubicBezTo>
                    <a:pt x="2054" y="2968"/>
                    <a:pt x="2031" y="2960"/>
                    <a:pt x="2031" y="2938"/>
                  </a:cubicBezTo>
                  <a:cubicBezTo>
                    <a:pt x="2031" y="2923"/>
                    <a:pt x="2031" y="2915"/>
                    <a:pt x="2031" y="2900"/>
                  </a:cubicBezTo>
                  <a:cubicBezTo>
                    <a:pt x="2031" y="2885"/>
                    <a:pt x="2031" y="2885"/>
                    <a:pt x="2031" y="2885"/>
                  </a:cubicBezTo>
                  <a:cubicBezTo>
                    <a:pt x="2031" y="2900"/>
                    <a:pt x="2031" y="2900"/>
                    <a:pt x="2031" y="2900"/>
                  </a:cubicBezTo>
                  <a:cubicBezTo>
                    <a:pt x="2038" y="2885"/>
                    <a:pt x="2046" y="2870"/>
                    <a:pt x="2054" y="2863"/>
                  </a:cubicBezTo>
                  <a:cubicBezTo>
                    <a:pt x="2076" y="2848"/>
                    <a:pt x="2091" y="2840"/>
                    <a:pt x="2106" y="2826"/>
                  </a:cubicBezTo>
                  <a:cubicBezTo>
                    <a:pt x="2113" y="2810"/>
                    <a:pt x="2121" y="2803"/>
                    <a:pt x="2136" y="2796"/>
                  </a:cubicBezTo>
                  <a:cubicBezTo>
                    <a:pt x="2158" y="2780"/>
                    <a:pt x="2173" y="2766"/>
                    <a:pt x="2203" y="2750"/>
                  </a:cubicBezTo>
                  <a:cubicBezTo>
                    <a:pt x="2226" y="2736"/>
                    <a:pt x="2256" y="2728"/>
                    <a:pt x="2256" y="2706"/>
                  </a:cubicBezTo>
                  <a:cubicBezTo>
                    <a:pt x="2256" y="2683"/>
                    <a:pt x="2241" y="2676"/>
                    <a:pt x="2241" y="2661"/>
                  </a:cubicBezTo>
                  <a:cubicBezTo>
                    <a:pt x="2241" y="2646"/>
                    <a:pt x="2248" y="2638"/>
                    <a:pt x="2248" y="2631"/>
                  </a:cubicBezTo>
                  <a:cubicBezTo>
                    <a:pt x="2248" y="2608"/>
                    <a:pt x="2233" y="2601"/>
                    <a:pt x="2226" y="2586"/>
                  </a:cubicBezTo>
                  <a:cubicBezTo>
                    <a:pt x="2211" y="2556"/>
                    <a:pt x="2196" y="2541"/>
                    <a:pt x="2166" y="2533"/>
                  </a:cubicBezTo>
                  <a:cubicBezTo>
                    <a:pt x="2166" y="2518"/>
                    <a:pt x="2173" y="2518"/>
                    <a:pt x="2173" y="2503"/>
                  </a:cubicBezTo>
                  <a:cubicBezTo>
                    <a:pt x="2173" y="2496"/>
                    <a:pt x="2158" y="2496"/>
                    <a:pt x="2151" y="2488"/>
                  </a:cubicBezTo>
                  <a:cubicBezTo>
                    <a:pt x="2143" y="2488"/>
                    <a:pt x="2136" y="2481"/>
                    <a:pt x="2121" y="2481"/>
                  </a:cubicBezTo>
                  <a:cubicBezTo>
                    <a:pt x="2106" y="2473"/>
                    <a:pt x="2091" y="2458"/>
                    <a:pt x="2083" y="2443"/>
                  </a:cubicBezTo>
                  <a:cubicBezTo>
                    <a:pt x="2076" y="2421"/>
                    <a:pt x="2068" y="2413"/>
                    <a:pt x="2054" y="2391"/>
                  </a:cubicBezTo>
                  <a:cubicBezTo>
                    <a:pt x="2046" y="2383"/>
                    <a:pt x="2046" y="2376"/>
                    <a:pt x="2038" y="2368"/>
                  </a:cubicBezTo>
                  <a:cubicBezTo>
                    <a:pt x="2031" y="2361"/>
                    <a:pt x="2016" y="2353"/>
                    <a:pt x="2016" y="2346"/>
                  </a:cubicBezTo>
                  <a:cubicBezTo>
                    <a:pt x="2016" y="2316"/>
                    <a:pt x="2046" y="2308"/>
                    <a:pt x="2046" y="2286"/>
                  </a:cubicBezTo>
                  <a:cubicBezTo>
                    <a:pt x="2046" y="2256"/>
                    <a:pt x="2031" y="2241"/>
                    <a:pt x="2024" y="2218"/>
                  </a:cubicBezTo>
                  <a:cubicBezTo>
                    <a:pt x="2016" y="2218"/>
                    <a:pt x="2024" y="2211"/>
                    <a:pt x="2024" y="2211"/>
                  </a:cubicBezTo>
                  <a:cubicBezTo>
                    <a:pt x="2016" y="2181"/>
                    <a:pt x="1994" y="2173"/>
                    <a:pt x="1964" y="2166"/>
                  </a:cubicBezTo>
                  <a:cubicBezTo>
                    <a:pt x="1934" y="2158"/>
                    <a:pt x="1904" y="2166"/>
                    <a:pt x="1881" y="2136"/>
                  </a:cubicBezTo>
                  <a:cubicBezTo>
                    <a:pt x="1866" y="2121"/>
                    <a:pt x="1866" y="2098"/>
                    <a:pt x="1859" y="2076"/>
                  </a:cubicBezTo>
                  <a:cubicBezTo>
                    <a:pt x="1836" y="2091"/>
                    <a:pt x="1829" y="2106"/>
                    <a:pt x="1806" y="2128"/>
                  </a:cubicBezTo>
                  <a:cubicBezTo>
                    <a:pt x="1791" y="2144"/>
                    <a:pt x="1784" y="2151"/>
                    <a:pt x="1769" y="2166"/>
                  </a:cubicBezTo>
                  <a:cubicBezTo>
                    <a:pt x="1754" y="2173"/>
                    <a:pt x="1739" y="2173"/>
                    <a:pt x="1739" y="2188"/>
                  </a:cubicBezTo>
                  <a:cubicBezTo>
                    <a:pt x="1739" y="2203"/>
                    <a:pt x="1746" y="2211"/>
                    <a:pt x="1746" y="2218"/>
                  </a:cubicBezTo>
                  <a:cubicBezTo>
                    <a:pt x="1761" y="2248"/>
                    <a:pt x="1754" y="2263"/>
                    <a:pt x="1769" y="2293"/>
                  </a:cubicBezTo>
                  <a:cubicBezTo>
                    <a:pt x="1776" y="2316"/>
                    <a:pt x="1784" y="2331"/>
                    <a:pt x="1799" y="2353"/>
                  </a:cubicBezTo>
                  <a:cubicBezTo>
                    <a:pt x="1799" y="2368"/>
                    <a:pt x="1814" y="2368"/>
                    <a:pt x="1814" y="2383"/>
                  </a:cubicBezTo>
                  <a:cubicBezTo>
                    <a:pt x="1814" y="2413"/>
                    <a:pt x="1799" y="2428"/>
                    <a:pt x="1784" y="2443"/>
                  </a:cubicBezTo>
                  <a:cubicBezTo>
                    <a:pt x="1784" y="2451"/>
                    <a:pt x="1784" y="2458"/>
                    <a:pt x="1776" y="2458"/>
                  </a:cubicBezTo>
                  <a:cubicBezTo>
                    <a:pt x="1746" y="2473"/>
                    <a:pt x="1724" y="2481"/>
                    <a:pt x="1701" y="2496"/>
                  </a:cubicBezTo>
                  <a:cubicBezTo>
                    <a:pt x="1694" y="2503"/>
                    <a:pt x="1701" y="2511"/>
                    <a:pt x="1701" y="2511"/>
                  </a:cubicBezTo>
                  <a:cubicBezTo>
                    <a:pt x="1709" y="2518"/>
                    <a:pt x="1724" y="2518"/>
                    <a:pt x="1739" y="2518"/>
                  </a:cubicBezTo>
                  <a:cubicBezTo>
                    <a:pt x="1761" y="2526"/>
                    <a:pt x="1776" y="2541"/>
                    <a:pt x="1799" y="2541"/>
                  </a:cubicBezTo>
                  <a:cubicBezTo>
                    <a:pt x="1851" y="2541"/>
                    <a:pt x="1866" y="2503"/>
                    <a:pt x="1918" y="2503"/>
                  </a:cubicBezTo>
                  <a:cubicBezTo>
                    <a:pt x="1934" y="2503"/>
                    <a:pt x="1941" y="2518"/>
                    <a:pt x="1948" y="2526"/>
                  </a:cubicBezTo>
                  <a:cubicBezTo>
                    <a:pt x="1956" y="2541"/>
                    <a:pt x="1964" y="2548"/>
                    <a:pt x="1971" y="2563"/>
                  </a:cubicBezTo>
                  <a:cubicBezTo>
                    <a:pt x="1994" y="2593"/>
                    <a:pt x="2001" y="2616"/>
                    <a:pt x="2001" y="2646"/>
                  </a:cubicBezTo>
                  <a:cubicBezTo>
                    <a:pt x="2001" y="2683"/>
                    <a:pt x="1986" y="2698"/>
                    <a:pt x="1986" y="2728"/>
                  </a:cubicBezTo>
                  <a:cubicBezTo>
                    <a:pt x="1986" y="2743"/>
                    <a:pt x="1994" y="2750"/>
                    <a:pt x="1994" y="2766"/>
                  </a:cubicBezTo>
                  <a:cubicBezTo>
                    <a:pt x="1994" y="2788"/>
                    <a:pt x="1978" y="2796"/>
                    <a:pt x="1964" y="2796"/>
                  </a:cubicBezTo>
                  <a:cubicBezTo>
                    <a:pt x="1941" y="2803"/>
                    <a:pt x="1918" y="2796"/>
                    <a:pt x="1896" y="2803"/>
                  </a:cubicBezTo>
                  <a:cubicBezTo>
                    <a:pt x="1866" y="2810"/>
                    <a:pt x="1851" y="2826"/>
                    <a:pt x="1836" y="2848"/>
                  </a:cubicBezTo>
                  <a:cubicBezTo>
                    <a:pt x="1829" y="2863"/>
                    <a:pt x="1821" y="2878"/>
                    <a:pt x="1806" y="2878"/>
                  </a:cubicBezTo>
                  <a:cubicBezTo>
                    <a:pt x="1791" y="2878"/>
                    <a:pt x="1791" y="2863"/>
                    <a:pt x="1784" y="2855"/>
                  </a:cubicBezTo>
                  <a:cubicBezTo>
                    <a:pt x="1769" y="2848"/>
                    <a:pt x="1754" y="2848"/>
                    <a:pt x="1746" y="2840"/>
                  </a:cubicBezTo>
                  <a:cubicBezTo>
                    <a:pt x="1731" y="2833"/>
                    <a:pt x="1731" y="2810"/>
                    <a:pt x="1716" y="2803"/>
                  </a:cubicBezTo>
                  <a:cubicBezTo>
                    <a:pt x="1716" y="2796"/>
                    <a:pt x="1709" y="2796"/>
                    <a:pt x="1701" y="2796"/>
                  </a:cubicBezTo>
                  <a:cubicBezTo>
                    <a:pt x="1716" y="2788"/>
                    <a:pt x="1724" y="2780"/>
                    <a:pt x="1739" y="2773"/>
                  </a:cubicBezTo>
                  <a:cubicBezTo>
                    <a:pt x="1746" y="2766"/>
                    <a:pt x="1746" y="2758"/>
                    <a:pt x="1761" y="2743"/>
                  </a:cubicBezTo>
                  <a:cubicBezTo>
                    <a:pt x="1776" y="2736"/>
                    <a:pt x="1784" y="2720"/>
                    <a:pt x="1784" y="2698"/>
                  </a:cubicBezTo>
                  <a:cubicBezTo>
                    <a:pt x="1784" y="2690"/>
                    <a:pt x="1784" y="2683"/>
                    <a:pt x="1784" y="2676"/>
                  </a:cubicBezTo>
                  <a:cubicBezTo>
                    <a:pt x="1776" y="2668"/>
                    <a:pt x="1784" y="2661"/>
                    <a:pt x="1784" y="2653"/>
                  </a:cubicBezTo>
                  <a:cubicBezTo>
                    <a:pt x="1776" y="2646"/>
                    <a:pt x="1761" y="2638"/>
                    <a:pt x="1754" y="2638"/>
                  </a:cubicBezTo>
                  <a:cubicBezTo>
                    <a:pt x="1746" y="2631"/>
                    <a:pt x="1739" y="2631"/>
                    <a:pt x="1731" y="2631"/>
                  </a:cubicBezTo>
                  <a:cubicBezTo>
                    <a:pt x="1694" y="2631"/>
                    <a:pt x="1679" y="2638"/>
                    <a:pt x="1641" y="2653"/>
                  </a:cubicBezTo>
                  <a:cubicBezTo>
                    <a:pt x="1589" y="2661"/>
                    <a:pt x="1559" y="2676"/>
                    <a:pt x="1514" y="2713"/>
                  </a:cubicBezTo>
                  <a:cubicBezTo>
                    <a:pt x="1477" y="2750"/>
                    <a:pt x="1447" y="2766"/>
                    <a:pt x="1409" y="2818"/>
                  </a:cubicBezTo>
                  <a:cubicBezTo>
                    <a:pt x="1394" y="2833"/>
                    <a:pt x="1387" y="2855"/>
                    <a:pt x="1364" y="2870"/>
                  </a:cubicBezTo>
                  <a:cubicBezTo>
                    <a:pt x="1349" y="2878"/>
                    <a:pt x="1342" y="2893"/>
                    <a:pt x="1334" y="2908"/>
                  </a:cubicBezTo>
                  <a:cubicBezTo>
                    <a:pt x="1327" y="2915"/>
                    <a:pt x="1319" y="2930"/>
                    <a:pt x="1304" y="2930"/>
                  </a:cubicBezTo>
                  <a:lnTo>
                    <a:pt x="1297" y="2923"/>
                  </a:lnTo>
                  <a:cubicBezTo>
                    <a:pt x="1312" y="2893"/>
                    <a:pt x="1319" y="2870"/>
                    <a:pt x="1327" y="2840"/>
                  </a:cubicBezTo>
                  <a:cubicBezTo>
                    <a:pt x="1334" y="2818"/>
                    <a:pt x="1334" y="2803"/>
                    <a:pt x="1342" y="2780"/>
                  </a:cubicBezTo>
                  <a:cubicBezTo>
                    <a:pt x="1364" y="2766"/>
                    <a:pt x="1394" y="2766"/>
                    <a:pt x="1394" y="2743"/>
                  </a:cubicBezTo>
                  <a:cubicBezTo>
                    <a:pt x="1394" y="2720"/>
                    <a:pt x="1379" y="2713"/>
                    <a:pt x="1364" y="2698"/>
                  </a:cubicBezTo>
                  <a:cubicBezTo>
                    <a:pt x="1349" y="2690"/>
                    <a:pt x="1342" y="2676"/>
                    <a:pt x="1334" y="2668"/>
                  </a:cubicBezTo>
                  <a:cubicBezTo>
                    <a:pt x="1297" y="2631"/>
                    <a:pt x="1267" y="2623"/>
                    <a:pt x="1236" y="2586"/>
                  </a:cubicBezTo>
                  <a:cubicBezTo>
                    <a:pt x="1199" y="2548"/>
                    <a:pt x="1192" y="2518"/>
                    <a:pt x="1169" y="2481"/>
                  </a:cubicBezTo>
                  <a:cubicBezTo>
                    <a:pt x="1154" y="2443"/>
                    <a:pt x="1132" y="2428"/>
                    <a:pt x="1132" y="2398"/>
                  </a:cubicBezTo>
                  <a:cubicBezTo>
                    <a:pt x="1132" y="2376"/>
                    <a:pt x="1139" y="2361"/>
                    <a:pt x="1154" y="2338"/>
                  </a:cubicBezTo>
                  <a:cubicBezTo>
                    <a:pt x="1154" y="2323"/>
                    <a:pt x="1154" y="2316"/>
                    <a:pt x="1162" y="2301"/>
                  </a:cubicBezTo>
                  <a:cubicBezTo>
                    <a:pt x="1162" y="2278"/>
                    <a:pt x="1169" y="2263"/>
                    <a:pt x="1169" y="2241"/>
                  </a:cubicBezTo>
                  <a:cubicBezTo>
                    <a:pt x="1169" y="2233"/>
                    <a:pt x="1169" y="2226"/>
                    <a:pt x="1169" y="2218"/>
                  </a:cubicBezTo>
                  <a:cubicBezTo>
                    <a:pt x="1184" y="2218"/>
                    <a:pt x="1192" y="2218"/>
                    <a:pt x="1207" y="2218"/>
                  </a:cubicBezTo>
                  <a:cubicBezTo>
                    <a:pt x="1214" y="2218"/>
                    <a:pt x="1222" y="2211"/>
                    <a:pt x="1229" y="2211"/>
                  </a:cubicBezTo>
                  <a:cubicBezTo>
                    <a:pt x="1236" y="2211"/>
                    <a:pt x="1244" y="2218"/>
                    <a:pt x="1244" y="2226"/>
                  </a:cubicBezTo>
                  <a:cubicBezTo>
                    <a:pt x="1252" y="2233"/>
                    <a:pt x="1252" y="2241"/>
                    <a:pt x="1259" y="2248"/>
                  </a:cubicBezTo>
                  <a:cubicBezTo>
                    <a:pt x="1274" y="2263"/>
                    <a:pt x="1297" y="2256"/>
                    <a:pt x="1304" y="2278"/>
                  </a:cubicBezTo>
                  <a:cubicBezTo>
                    <a:pt x="1304" y="2293"/>
                    <a:pt x="1297" y="2308"/>
                    <a:pt x="1312" y="2316"/>
                  </a:cubicBezTo>
                  <a:cubicBezTo>
                    <a:pt x="1319" y="2323"/>
                    <a:pt x="1327" y="2331"/>
                    <a:pt x="1342" y="2331"/>
                  </a:cubicBezTo>
                  <a:cubicBezTo>
                    <a:pt x="1349" y="2338"/>
                    <a:pt x="1364" y="2338"/>
                    <a:pt x="1364" y="2353"/>
                  </a:cubicBezTo>
                  <a:cubicBezTo>
                    <a:pt x="1364" y="2368"/>
                    <a:pt x="1349" y="2376"/>
                    <a:pt x="1349" y="2391"/>
                  </a:cubicBezTo>
                  <a:cubicBezTo>
                    <a:pt x="1349" y="2398"/>
                    <a:pt x="1357" y="2406"/>
                    <a:pt x="1357" y="2413"/>
                  </a:cubicBezTo>
                  <a:cubicBezTo>
                    <a:pt x="1364" y="2428"/>
                    <a:pt x="1364" y="2443"/>
                    <a:pt x="1364" y="2458"/>
                  </a:cubicBezTo>
                  <a:cubicBezTo>
                    <a:pt x="1364" y="2473"/>
                    <a:pt x="1364" y="2481"/>
                    <a:pt x="1364" y="2496"/>
                  </a:cubicBezTo>
                  <a:cubicBezTo>
                    <a:pt x="1364" y="2503"/>
                    <a:pt x="1371" y="2511"/>
                    <a:pt x="1371" y="2518"/>
                  </a:cubicBezTo>
                  <a:cubicBezTo>
                    <a:pt x="1371" y="2526"/>
                    <a:pt x="1364" y="2533"/>
                    <a:pt x="1371" y="2533"/>
                  </a:cubicBezTo>
                  <a:cubicBezTo>
                    <a:pt x="1379" y="2533"/>
                    <a:pt x="1387" y="2533"/>
                    <a:pt x="1394" y="2526"/>
                  </a:cubicBezTo>
                  <a:cubicBezTo>
                    <a:pt x="1409" y="2518"/>
                    <a:pt x="1417" y="2511"/>
                    <a:pt x="1431" y="2496"/>
                  </a:cubicBezTo>
                  <a:cubicBezTo>
                    <a:pt x="1439" y="2488"/>
                    <a:pt x="1447" y="2488"/>
                    <a:pt x="1454" y="2481"/>
                  </a:cubicBezTo>
                  <a:cubicBezTo>
                    <a:pt x="1454" y="2481"/>
                    <a:pt x="1461" y="2473"/>
                    <a:pt x="1469" y="2473"/>
                  </a:cubicBezTo>
                  <a:cubicBezTo>
                    <a:pt x="1477" y="2473"/>
                    <a:pt x="1477" y="2473"/>
                    <a:pt x="1484" y="2473"/>
                  </a:cubicBezTo>
                  <a:cubicBezTo>
                    <a:pt x="1484" y="2451"/>
                    <a:pt x="1484" y="2451"/>
                    <a:pt x="1484" y="2451"/>
                  </a:cubicBezTo>
                  <a:cubicBezTo>
                    <a:pt x="1484" y="2443"/>
                    <a:pt x="1484" y="2443"/>
                    <a:pt x="1484" y="2436"/>
                  </a:cubicBezTo>
                  <a:cubicBezTo>
                    <a:pt x="1477" y="2421"/>
                    <a:pt x="1477" y="2413"/>
                    <a:pt x="1477" y="2398"/>
                  </a:cubicBezTo>
                  <a:cubicBezTo>
                    <a:pt x="1477" y="2383"/>
                    <a:pt x="1484" y="2368"/>
                    <a:pt x="1484" y="2353"/>
                  </a:cubicBezTo>
                  <a:cubicBezTo>
                    <a:pt x="1484" y="2338"/>
                    <a:pt x="1477" y="2331"/>
                    <a:pt x="1469" y="2316"/>
                  </a:cubicBezTo>
                  <a:cubicBezTo>
                    <a:pt x="1461" y="2308"/>
                    <a:pt x="1469" y="2293"/>
                    <a:pt x="1461" y="2278"/>
                  </a:cubicBezTo>
                  <a:cubicBezTo>
                    <a:pt x="1454" y="2263"/>
                    <a:pt x="1439" y="2271"/>
                    <a:pt x="1424" y="2271"/>
                  </a:cubicBezTo>
                  <a:cubicBezTo>
                    <a:pt x="1409" y="2263"/>
                    <a:pt x="1401" y="2263"/>
                    <a:pt x="1387" y="2263"/>
                  </a:cubicBezTo>
                  <a:cubicBezTo>
                    <a:pt x="1379" y="2263"/>
                    <a:pt x="1371" y="2256"/>
                    <a:pt x="1364" y="2256"/>
                  </a:cubicBezTo>
                  <a:cubicBezTo>
                    <a:pt x="1357" y="2256"/>
                    <a:pt x="1357" y="2256"/>
                    <a:pt x="1349" y="2256"/>
                  </a:cubicBezTo>
                  <a:cubicBezTo>
                    <a:pt x="1334" y="2248"/>
                    <a:pt x="1327" y="2248"/>
                    <a:pt x="1312" y="2248"/>
                  </a:cubicBezTo>
                  <a:cubicBezTo>
                    <a:pt x="1297" y="2248"/>
                    <a:pt x="1289" y="2248"/>
                    <a:pt x="1282" y="2241"/>
                  </a:cubicBezTo>
                  <a:cubicBezTo>
                    <a:pt x="1282" y="2241"/>
                    <a:pt x="1282" y="2233"/>
                    <a:pt x="1282" y="2226"/>
                  </a:cubicBezTo>
                  <a:cubicBezTo>
                    <a:pt x="1282" y="2218"/>
                    <a:pt x="1282" y="2203"/>
                    <a:pt x="1274" y="2196"/>
                  </a:cubicBezTo>
                  <a:cubicBezTo>
                    <a:pt x="1274" y="2196"/>
                    <a:pt x="1267" y="2196"/>
                    <a:pt x="1267" y="2188"/>
                  </a:cubicBezTo>
                  <a:cubicBezTo>
                    <a:pt x="1267" y="2181"/>
                    <a:pt x="1282" y="2173"/>
                    <a:pt x="1282" y="2166"/>
                  </a:cubicBezTo>
                  <a:cubicBezTo>
                    <a:pt x="1282" y="2158"/>
                    <a:pt x="1282" y="2158"/>
                    <a:pt x="1282" y="2151"/>
                  </a:cubicBezTo>
                  <a:cubicBezTo>
                    <a:pt x="1274" y="2151"/>
                    <a:pt x="1267" y="2151"/>
                    <a:pt x="1259" y="2151"/>
                  </a:cubicBezTo>
                  <a:cubicBezTo>
                    <a:pt x="1252" y="2151"/>
                    <a:pt x="1244" y="2158"/>
                    <a:pt x="1236" y="2158"/>
                  </a:cubicBezTo>
                  <a:cubicBezTo>
                    <a:pt x="1222" y="2166"/>
                    <a:pt x="1214" y="2166"/>
                    <a:pt x="1192" y="2173"/>
                  </a:cubicBezTo>
                  <a:cubicBezTo>
                    <a:pt x="1184" y="2181"/>
                    <a:pt x="1184" y="2188"/>
                    <a:pt x="1177" y="2188"/>
                  </a:cubicBezTo>
                  <a:cubicBezTo>
                    <a:pt x="1169" y="2188"/>
                    <a:pt x="1169" y="2181"/>
                    <a:pt x="1162" y="2181"/>
                  </a:cubicBezTo>
                  <a:close/>
                  <a:moveTo>
                    <a:pt x="1027" y="1904"/>
                  </a:moveTo>
                  <a:lnTo>
                    <a:pt x="1027" y="1904"/>
                  </a:lnTo>
                  <a:cubicBezTo>
                    <a:pt x="1034" y="1904"/>
                    <a:pt x="1034" y="1896"/>
                    <a:pt x="1034" y="1889"/>
                  </a:cubicBezTo>
                  <a:cubicBezTo>
                    <a:pt x="1049" y="1874"/>
                    <a:pt x="1057" y="1859"/>
                    <a:pt x="1064" y="1836"/>
                  </a:cubicBezTo>
                  <a:cubicBezTo>
                    <a:pt x="1064" y="1821"/>
                    <a:pt x="1064" y="1821"/>
                    <a:pt x="1064" y="1806"/>
                  </a:cubicBezTo>
                  <a:cubicBezTo>
                    <a:pt x="1064" y="1799"/>
                    <a:pt x="1072" y="1791"/>
                    <a:pt x="1064" y="1784"/>
                  </a:cubicBezTo>
                  <a:cubicBezTo>
                    <a:pt x="1057" y="1776"/>
                    <a:pt x="1057" y="1776"/>
                    <a:pt x="1049" y="1776"/>
                  </a:cubicBezTo>
                  <a:cubicBezTo>
                    <a:pt x="1042" y="1769"/>
                    <a:pt x="1042" y="1761"/>
                    <a:pt x="1034" y="1761"/>
                  </a:cubicBezTo>
                  <a:cubicBezTo>
                    <a:pt x="1027" y="1754"/>
                    <a:pt x="1019" y="1754"/>
                    <a:pt x="1019" y="1746"/>
                  </a:cubicBezTo>
                  <a:cubicBezTo>
                    <a:pt x="1019" y="1761"/>
                    <a:pt x="1019" y="1769"/>
                    <a:pt x="1019" y="1784"/>
                  </a:cubicBezTo>
                  <a:cubicBezTo>
                    <a:pt x="1012" y="1791"/>
                    <a:pt x="1012" y="1799"/>
                    <a:pt x="1012" y="1814"/>
                  </a:cubicBezTo>
                  <a:cubicBezTo>
                    <a:pt x="1004" y="1829"/>
                    <a:pt x="1004" y="1844"/>
                    <a:pt x="989" y="1851"/>
                  </a:cubicBezTo>
                  <a:cubicBezTo>
                    <a:pt x="982" y="1859"/>
                    <a:pt x="982" y="1859"/>
                    <a:pt x="974" y="1859"/>
                  </a:cubicBezTo>
                  <a:cubicBezTo>
                    <a:pt x="967" y="1859"/>
                    <a:pt x="967" y="1851"/>
                    <a:pt x="959" y="1844"/>
                  </a:cubicBezTo>
                  <a:cubicBezTo>
                    <a:pt x="959" y="1836"/>
                    <a:pt x="952" y="1829"/>
                    <a:pt x="944" y="1821"/>
                  </a:cubicBezTo>
                  <a:cubicBezTo>
                    <a:pt x="944" y="1814"/>
                    <a:pt x="937" y="1814"/>
                    <a:pt x="937" y="1806"/>
                  </a:cubicBezTo>
                  <a:cubicBezTo>
                    <a:pt x="929" y="1799"/>
                    <a:pt x="922" y="1791"/>
                    <a:pt x="922" y="1776"/>
                  </a:cubicBezTo>
                  <a:cubicBezTo>
                    <a:pt x="914" y="1791"/>
                    <a:pt x="914" y="1799"/>
                    <a:pt x="907" y="1814"/>
                  </a:cubicBezTo>
                  <a:cubicBezTo>
                    <a:pt x="899" y="1829"/>
                    <a:pt x="892" y="1829"/>
                    <a:pt x="892" y="1844"/>
                  </a:cubicBezTo>
                  <a:cubicBezTo>
                    <a:pt x="907" y="1851"/>
                    <a:pt x="914" y="1859"/>
                    <a:pt x="922" y="1866"/>
                  </a:cubicBezTo>
                  <a:cubicBezTo>
                    <a:pt x="922" y="1874"/>
                    <a:pt x="929" y="1881"/>
                    <a:pt x="929" y="1889"/>
                  </a:cubicBezTo>
                  <a:cubicBezTo>
                    <a:pt x="929" y="1896"/>
                    <a:pt x="922" y="1896"/>
                    <a:pt x="922" y="1904"/>
                  </a:cubicBezTo>
                  <a:cubicBezTo>
                    <a:pt x="914" y="1919"/>
                    <a:pt x="914" y="1926"/>
                    <a:pt x="907" y="1941"/>
                  </a:cubicBezTo>
                  <a:cubicBezTo>
                    <a:pt x="899" y="1956"/>
                    <a:pt x="892" y="1971"/>
                    <a:pt x="884" y="1986"/>
                  </a:cubicBezTo>
                  <a:cubicBezTo>
                    <a:pt x="877" y="1994"/>
                    <a:pt x="877" y="2001"/>
                    <a:pt x="869" y="2008"/>
                  </a:cubicBezTo>
                  <a:cubicBezTo>
                    <a:pt x="869" y="2016"/>
                    <a:pt x="869" y="2016"/>
                    <a:pt x="869" y="2024"/>
                  </a:cubicBezTo>
                  <a:cubicBezTo>
                    <a:pt x="862" y="2024"/>
                    <a:pt x="862" y="2024"/>
                    <a:pt x="854" y="2031"/>
                  </a:cubicBezTo>
                  <a:cubicBezTo>
                    <a:pt x="847" y="2031"/>
                    <a:pt x="839" y="2038"/>
                    <a:pt x="839" y="2046"/>
                  </a:cubicBezTo>
                  <a:cubicBezTo>
                    <a:pt x="832" y="2061"/>
                    <a:pt x="824" y="2061"/>
                    <a:pt x="824" y="2076"/>
                  </a:cubicBezTo>
                  <a:cubicBezTo>
                    <a:pt x="832" y="2076"/>
                    <a:pt x="847" y="2076"/>
                    <a:pt x="854" y="2076"/>
                  </a:cubicBezTo>
                  <a:cubicBezTo>
                    <a:pt x="862" y="2084"/>
                    <a:pt x="862" y="2084"/>
                    <a:pt x="862" y="2091"/>
                  </a:cubicBezTo>
                  <a:cubicBezTo>
                    <a:pt x="869" y="2098"/>
                    <a:pt x="877" y="2098"/>
                    <a:pt x="884" y="2098"/>
                  </a:cubicBezTo>
                  <a:cubicBezTo>
                    <a:pt x="892" y="2098"/>
                    <a:pt x="899" y="2091"/>
                    <a:pt x="907" y="2091"/>
                  </a:cubicBezTo>
                  <a:cubicBezTo>
                    <a:pt x="907" y="2091"/>
                    <a:pt x="914" y="2091"/>
                    <a:pt x="922" y="2091"/>
                  </a:cubicBezTo>
                  <a:cubicBezTo>
                    <a:pt x="929" y="2084"/>
                    <a:pt x="929" y="2068"/>
                    <a:pt x="937" y="2061"/>
                  </a:cubicBezTo>
                  <a:cubicBezTo>
                    <a:pt x="944" y="2038"/>
                    <a:pt x="959" y="2031"/>
                    <a:pt x="967" y="2016"/>
                  </a:cubicBezTo>
                  <a:cubicBezTo>
                    <a:pt x="974" y="2001"/>
                    <a:pt x="982" y="1994"/>
                    <a:pt x="989" y="1979"/>
                  </a:cubicBezTo>
                  <a:cubicBezTo>
                    <a:pt x="997" y="1971"/>
                    <a:pt x="997" y="1964"/>
                    <a:pt x="1004" y="1949"/>
                  </a:cubicBezTo>
                  <a:cubicBezTo>
                    <a:pt x="1012" y="1934"/>
                    <a:pt x="1019" y="1926"/>
                    <a:pt x="1027" y="1904"/>
                  </a:cubicBezTo>
                  <a:close/>
                  <a:moveTo>
                    <a:pt x="577" y="1941"/>
                  </a:moveTo>
                  <a:lnTo>
                    <a:pt x="577" y="1941"/>
                  </a:lnTo>
                  <a:cubicBezTo>
                    <a:pt x="570" y="1941"/>
                    <a:pt x="570" y="1941"/>
                    <a:pt x="562" y="1941"/>
                  </a:cubicBezTo>
                  <a:cubicBezTo>
                    <a:pt x="547" y="1949"/>
                    <a:pt x="547" y="1956"/>
                    <a:pt x="540" y="1956"/>
                  </a:cubicBezTo>
                  <a:cubicBezTo>
                    <a:pt x="525" y="1956"/>
                    <a:pt x="517" y="1964"/>
                    <a:pt x="510" y="1971"/>
                  </a:cubicBezTo>
                  <a:cubicBezTo>
                    <a:pt x="517" y="1979"/>
                    <a:pt x="525" y="1979"/>
                    <a:pt x="540" y="1986"/>
                  </a:cubicBezTo>
                  <a:cubicBezTo>
                    <a:pt x="547" y="1994"/>
                    <a:pt x="547" y="1994"/>
                    <a:pt x="555" y="1994"/>
                  </a:cubicBezTo>
                  <a:cubicBezTo>
                    <a:pt x="570" y="1994"/>
                    <a:pt x="577" y="1994"/>
                    <a:pt x="592" y="1979"/>
                  </a:cubicBezTo>
                  <a:lnTo>
                    <a:pt x="592" y="1979"/>
                  </a:lnTo>
                  <a:cubicBezTo>
                    <a:pt x="592" y="1964"/>
                    <a:pt x="585" y="1956"/>
                    <a:pt x="577" y="1941"/>
                  </a:cubicBezTo>
                  <a:close/>
                  <a:moveTo>
                    <a:pt x="397" y="2443"/>
                  </a:moveTo>
                  <a:lnTo>
                    <a:pt x="397" y="2443"/>
                  </a:lnTo>
                  <a:cubicBezTo>
                    <a:pt x="390" y="2443"/>
                    <a:pt x="390" y="2458"/>
                    <a:pt x="390" y="2466"/>
                  </a:cubicBezTo>
                  <a:cubicBezTo>
                    <a:pt x="390" y="2496"/>
                    <a:pt x="390" y="2496"/>
                    <a:pt x="390" y="2496"/>
                  </a:cubicBezTo>
                  <a:cubicBezTo>
                    <a:pt x="390" y="2503"/>
                    <a:pt x="382" y="2503"/>
                    <a:pt x="382" y="2511"/>
                  </a:cubicBezTo>
                  <a:cubicBezTo>
                    <a:pt x="390" y="2511"/>
                    <a:pt x="390" y="2511"/>
                    <a:pt x="397" y="2511"/>
                  </a:cubicBezTo>
                  <a:cubicBezTo>
                    <a:pt x="397" y="2511"/>
                    <a:pt x="405" y="2511"/>
                    <a:pt x="412" y="2511"/>
                  </a:cubicBezTo>
                  <a:cubicBezTo>
                    <a:pt x="420" y="2511"/>
                    <a:pt x="420" y="2518"/>
                    <a:pt x="427" y="2526"/>
                  </a:cubicBezTo>
                  <a:cubicBezTo>
                    <a:pt x="442" y="2518"/>
                    <a:pt x="442" y="2503"/>
                    <a:pt x="442" y="2488"/>
                  </a:cubicBezTo>
                  <a:cubicBezTo>
                    <a:pt x="442" y="2481"/>
                    <a:pt x="442" y="2481"/>
                    <a:pt x="442" y="2473"/>
                  </a:cubicBezTo>
                  <a:cubicBezTo>
                    <a:pt x="442" y="2466"/>
                    <a:pt x="442" y="2466"/>
                    <a:pt x="435" y="2466"/>
                  </a:cubicBezTo>
                  <a:cubicBezTo>
                    <a:pt x="427" y="2458"/>
                    <a:pt x="420" y="2458"/>
                    <a:pt x="412" y="2458"/>
                  </a:cubicBezTo>
                  <a:cubicBezTo>
                    <a:pt x="405" y="2451"/>
                    <a:pt x="405" y="2443"/>
                    <a:pt x="397" y="2443"/>
                  </a:cubicBezTo>
                  <a:close/>
                  <a:moveTo>
                    <a:pt x="555" y="2211"/>
                  </a:moveTo>
                  <a:lnTo>
                    <a:pt x="555" y="2211"/>
                  </a:lnTo>
                  <a:cubicBezTo>
                    <a:pt x="555" y="2218"/>
                    <a:pt x="562" y="2218"/>
                    <a:pt x="562" y="2218"/>
                  </a:cubicBezTo>
                  <a:cubicBezTo>
                    <a:pt x="562" y="2226"/>
                    <a:pt x="555" y="2233"/>
                    <a:pt x="555" y="2233"/>
                  </a:cubicBezTo>
                  <a:cubicBezTo>
                    <a:pt x="555" y="2256"/>
                    <a:pt x="555" y="2263"/>
                    <a:pt x="547" y="2286"/>
                  </a:cubicBezTo>
                  <a:cubicBezTo>
                    <a:pt x="547" y="2301"/>
                    <a:pt x="540" y="2308"/>
                    <a:pt x="540" y="2316"/>
                  </a:cubicBezTo>
                  <a:cubicBezTo>
                    <a:pt x="540" y="2331"/>
                    <a:pt x="525" y="2338"/>
                    <a:pt x="525" y="2353"/>
                  </a:cubicBezTo>
                  <a:cubicBezTo>
                    <a:pt x="525" y="2361"/>
                    <a:pt x="525" y="2361"/>
                    <a:pt x="525" y="2361"/>
                  </a:cubicBezTo>
                  <a:cubicBezTo>
                    <a:pt x="532" y="2368"/>
                    <a:pt x="540" y="2368"/>
                    <a:pt x="540" y="2368"/>
                  </a:cubicBezTo>
                  <a:cubicBezTo>
                    <a:pt x="562" y="2368"/>
                    <a:pt x="570" y="2361"/>
                    <a:pt x="592" y="2353"/>
                  </a:cubicBezTo>
                  <a:cubicBezTo>
                    <a:pt x="592" y="2353"/>
                    <a:pt x="600" y="2346"/>
                    <a:pt x="607" y="2346"/>
                  </a:cubicBezTo>
                  <a:cubicBezTo>
                    <a:pt x="615" y="2346"/>
                    <a:pt x="615" y="2346"/>
                    <a:pt x="615" y="2346"/>
                  </a:cubicBezTo>
                  <a:cubicBezTo>
                    <a:pt x="615" y="2353"/>
                    <a:pt x="615" y="2361"/>
                    <a:pt x="615" y="2361"/>
                  </a:cubicBezTo>
                  <a:cubicBezTo>
                    <a:pt x="615" y="2376"/>
                    <a:pt x="615" y="2391"/>
                    <a:pt x="600" y="2398"/>
                  </a:cubicBezTo>
                  <a:cubicBezTo>
                    <a:pt x="592" y="2406"/>
                    <a:pt x="592" y="2413"/>
                    <a:pt x="585" y="2413"/>
                  </a:cubicBezTo>
                  <a:cubicBezTo>
                    <a:pt x="570" y="2421"/>
                    <a:pt x="570" y="2421"/>
                    <a:pt x="555" y="2428"/>
                  </a:cubicBezTo>
                  <a:cubicBezTo>
                    <a:pt x="547" y="2436"/>
                    <a:pt x="540" y="2436"/>
                    <a:pt x="540" y="2443"/>
                  </a:cubicBezTo>
                  <a:cubicBezTo>
                    <a:pt x="532" y="2443"/>
                    <a:pt x="532" y="2451"/>
                    <a:pt x="532" y="2458"/>
                  </a:cubicBezTo>
                  <a:cubicBezTo>
                    <a:pt x="525" y="2473"/>
                    <a:pt x="517" y="2481"/>
                    <a:pt x="517" y="2496"/>
                  </a:cubicBezTo>
                  <a:cubicBezTo>
                    <a:pt x="517" y="2511"/>
                    <a:pt x="517" y="2518"/>
                    <a:pt x="517" y="2526"/>
                  </a:cubicBezTo>
                  <a:cubicBezTo>
                    <a:pt x="510" y="2533"/>
                    <a:pt x="502" y="2533"/>
                    <a:pt x="495" y="2533"/>
                  </a:cubicBezTo>
                  <a:cubicBezTo>
                    <a:pt x="487" y="2533"/>
                    <a:pt x="480" y="2533"/>
                    <a:pt x="480" y="2533"/>
                  </a:cubicBezTo>
                  <a:cubicBezTo>
                    <a:pt x="472" y="2526"/>
                    <a:pt x="472" y="2518"/>
                    <a:pt x="472" y="2511"/>
                  </a:cubicBezTo>
                  <a:cubicBezTo>
                    <a:pt x="472" y="2496"/>
                    <a:pt x="487" y="2488"/>
                    <a:pt x="487" y="2466"/>
                  </a:cubicBezTo>
                  <a:cubicBezTo>
                    <a:pt x="487" y="2451"/>
                    <a:pt x="472" y="2436"/>
                    <a:pt x="457" y="2428"/>
                  </a:cubicBezTo>
                  <a:cubicBezTo>
                    <a:pt x="457" y="2421"/>
                    <a:pt x="450" y="2413"/>
                    <a:pt x="450" y="2413"/>
                  </a:cubicBezTo>
                  <a:cubicBezTo>
                    <a:pt x="435" y="2413"/>
                    <a:pt x="427" y="2413"/>
                    <a:pt x="420" y="2406"/>
                  </a:cubicBezTo>
                  <a:cubicBezTo>
                    <a:pt x="427" y="2398"/>
                    <a:pt x="435" y="2391"/>
                    <a:pt x="442" y="2391"/>
                  </a:cubicBezTo>
                  <a:cubicBezTo>
                    <a:pt x="442" y="2383"/>
                    <a:pt x="450" y="2383"/>
                    <a:pt x="457" y="2383"/>
                  </a:cubicBezTo>
                  <a:cubicBezTo>
                    <a:pt x="465" y="2376"/>
                    <a:pt x="480" y="2368"/>
                    <a:pt x="480" y="2353"/>
                  </a:cubicBezTo>
                  <a:cubicBezTo>
                    <a:pt x="487" y="2331"/>
                    <a:pt x="480" y="2308"/>
                    <a:pt x="495" y="2286"/>
                  </a:cubicBezTo>
                  <a:cubicBezTo>
                    <a:pt x="502" y="2293"/>
                    <a:pt x="502" y="2301"/>
                    <a:pt x="510" y="2308"/>
                  </a:cubicBezTo>
                  <a:cubicBezTo>
                    <a:pt x="510" y="2301"/>
                    <a:pt x="510" y="2293"/>
                    <a:pt x="510" y="2278"/>
                  </a:cubicBezTo>
                  <a:cubicBezTo>
                    <a:pt x="517" y="2248"/>
                    <a:pt x="532" y="2241"/>
                    <a:pt x="555" y="2211"/>
                  </a:cubicBezTo>
                  <a:close/>
                  <a:moveTo>
                    <a:pt x="262" y="2556"/>
                  </a:moveTo>
                  <a:lnTo>
                    <a:pt x="262" y="2556"/>
                  </a:lnTo>
                  <a:cubicBezTo>
                    <a:pt x="255" y="2556"/>
                    <a:pt x="255" y="2563"/>
                    <a:pt x="247" y="2563"/>
                  </a:cubicBezTo>
                  <a:lnTo>
                    <a:pt x="247" y="2571"/>
                  </a:lnTo>
                  <a:cubicBezTo>
                    <a:pt x="247" y="2586"/>
                    <a:pt x="262" y="2593"/>
                    <a:pt x="262" y="2608"/>
                  </a:cubicBezTo>
                  <a:cubicBezTo>
                    <a:pt x="262" y="2616"/>
                    <a:pt x="255" y="2616"/>
                    <a:pt x="255" y="2623"/>
                  </a:cubicBezTo>
                  <a:cubicBezTo>
                    <a:pt x="255" y="2638"/>
                    <a:pt x="270" y="2638"/>
                    <a:pt x="285" y="2638"/>
                  </a:cubicBezTo>
                  <a:cubicBezTo>
                    <a:pt x="292" y="2638"/>
                    <a:pt x="292" y="2638"/>
                    <a:pt x="300" y="2638"/>
                  </a:cubicBezTo>
                  <a:cubicBezTo>
                    <a:pt x="300" y="2631"/>
                    <a:pt x="307" y="2623"/>
                    <a:pt x="307" y="2616"/>
                  </a:cubicBezTo>
                  <a:cubicBezTo>
                    <a:pt x="307" y="2608"/>
                    <a:pt x="307" y="2601"/>
                    <a:pt x="300" y="2586"/>
                  </a:cubicBezTo>
                  <a:cubicBezTo>
                    <a:pt x="300" y="2578"/>
                    <a:pt x="300" y="2571"/>
                    <a:pt x="300" y="2571"/>
                  </a:cubicBezTo>
                  <a:cubicBezTo>
                    <a:pt x="300" y="2563"/>
                    <a:pt x="292" y="2563"/>
                    <a:pt x="285" y="2563"/>
                  </a:cubicBezTo>
                  <a:cubicBezTo>
                    <a:pt x="277" y="2556"/>
                    <a:pt x="270" y="2556"/>
                    <a:pt x="262" y="2556"/>
                  </a:cubicBezTo>
                  <a:close/>
                  <a:moveTo>
                    <a:pt x="202" y="2623"/>
                  </a:moveTo>
                  <a:lnTo>
                    <a:pt x="202" y="2623"/>
                  </a:lnTo>
                  <a:cubicBezTo>
                    <a:pt x="202" y="2638"/>
                    <a:pt x="210" y="2646"/>
                    <a:pt x="218" y="2653"/>
                  </a:cubicBezTo>
                  <a:cubicBezTo>
                    <a:pt x="225" y="2668"/>
                    <a:pt x="232" y="2668"/>
                    <a:pt x="247" y="2676"/>
                  </a:cubicBezTo>
                  <a:cubicBezTo>
                    <a:pt x="255" y="2676"/>
                    <a:pt x="255" y="2676"/>
                    <a:pt x="255" y="2683"/>
                  </a:cubicBezTo>
                  <a:cubicBezTo>
                    <a:pt x="262" y="2690"/>
                    <a:pt x="255" y="2690"/>
                    <a:pt x="255" y="2698"/>
                  </a:cubicBezTo>
                  <a:cubicBezTo>
                    <a:pt x="255" y="2720"/>
                    <a:pt x="262" y="2736"/>
                    <a:pt x="262" y="2750"/>
                  </a:cubicBezTo>
                  <a:cubicBezTo>
                    <a:pt x="270" y="2758"/>
                    <a:pt x="270" y="2758"/>
                    <a:pt x="277" y="2766"/>
                  </a:cubicBezTo>
                  <a:cubicBezTo>
                    <a:pt x="285" y="2780"/>
                    <a:pt x="285" y="2788"/>
                    <a:pt x="292" y="2796"/>
                  </a:cubicBezTo>
                  <a:cubicBezTo>
                    <a:pt x="300" y="2803"/>
                    <a:pt x="307" y="2803"/>
                    <a:pt x="307" y="2810"/>
                  </a:cubicBezTo>
                  <a:cubicBezTo>
                    <a:pt x="307" y="2818"/>
                    <a:pt x="300" y="2818"/>
                    <a:pt x="292" y="2826"/>
                  </a:cubicBezTo>
                  <a:cubicBezTo>
                    <a:pt x="285" y="2826"/>
                    <a:pt x="285" y="2833"/>
                    <a:pt x="277" y="2833"/>
                  </a:cubicBezTo>
                  <a:cubicBezTo>
                    <a:pt x="255" y="2833"/>
                    <a:pt x="247" y="2833"/>
                    <a:pt x="232" y="2833"/>
                  </a:cubicBezTo>
                  <a:cubicBezTo>
                    <a:pt x="232" y="2833"/>
                    <a:pt x="225" y="2840"/>
                    <a:pt x="218" y="2840"/>
                  </a:cubicBezTo>
                  <a:cubicBezTo>
                    <a:pt x="210" y="2840"/>
                    <a:pt x="210" y="2840"/>
                    <a:pt x="210" y="2840"/>
                  </a:cubicBezTo>
                  <a:cubicBezTo>
                    <a:pt x="210" y="2826"/>
                    <a:pt x="210" y="2826"/>
                    <a:pt x="210" y="2810"/>
                  </a:cubicBezTo>
                  <a:cubicBezTo>
                    <a:pt x="195" y="2818"/>
                    <a:pt x="188" y="2818"/>
                    <a:pt x="180" y="2826"/>
                  </a:cubicBezTo>
                  <a:cubicBezTo>
                    <a:pt x="172" y="2833"/>
                    <a:pt x="172" y="2833"/>
                    <a:pt x="165" y="2833"/>
                  </a:cubicBezTo>
                  <a:cubicBezTo>
                    <a:pt x="165" y="2840"/>
                    <a:pt x="150" y="2840"/>
                    <a:pt x="150" y="2840"/>
                  </a:cubicBezTo>
                  <a:cubicBezTo>
                    <a:pt x="150" y="2855"/>
                    <a:pt x="158" y="2863"/>
                    <a:pt x="165" y="2870"/>
                  </a:cubicBezTo>
                  <a:cubicBezTo>
                    <a:pt x="172" y="2878"/>
                    <a:pt x="172" y="2885"/>
                    <a:pt x="180" y="2893"/>
                  </a:cubicBezTo>
                  <a:cubicBezTo>
                    <a:pt x="188" y="2893"/>
                    <a:pt x="188" y="2893"/>
                    <a:pt x="195" y="2900"/>
                  </a:cubicBezTo>
                  <a:cubicBezTo>
                    <a:pt x="188" y="2908"/>
                    <a:pt x="180" y="2908"/>
                    <a:pt x="172" y="2908"/>
                  </a:cubicBezTo>
                  <a:cubicBezTo>
                    <a:pt x="165" y="2908"/>
                    <a:pt x="158" y="2908"/>
                    <a:pt x="150" y="2908"/>
                  </a:cubicBezTo>
                  <a:lnTo>
                    <a:pt x="142" y="2908"/>
                  </a:lnTo>
                  <a:cubicBezTo>
                    <a:pt x="135" y="2908"/>
                    <a:pt x="142" y="2900"/>
                    <a:pt x="135" y="2893"/>
                  </a:cubicBezTo>
                  <a:cubicBezTo>
                    <a:pt x="128" y="2878"/>
                    <a:pt x="120" y="2878"/>
                    <a:pt x="105" y="2878"/>
                  </a:cubicBezTo>
                  <a:cubicBezTo>
                    <a:pt x="90" y="2878"/>
                    <a:pt x="82" y="2878"/>
                    <a:pt x="75" y="2878"/>
                  </a:cubicBezTo>
                  <a:cubicBezTo>
                    <a:pt x="60" y="2878"/>
                    <a:pt x="53" y="2878"/>
                    <a:pt x="45" y="2870"/>
                  </a:cubicBezTo>
                  <a:lnTo>
                    <a:pt x="38" y="2863"/>
                  </a:lnTo>
                  <a:cubicBezTo>
                    <a:pt x="23" y="2863"/>
                    <a:pt x="23" y="2870"/>
                    <a:pt x="8" y="2878"/>
                  </a:cubicBezTo>
                  <a:cubicBezTo>
                    <a:pt x="8" y="2878"/>
                    <a:pt x="8" y="2878"/>
                    <a:pt x="0" y="2878"/>
                  </a:cubicBezTo>
                  <a:cubicBezTo>
                    <a:pt x="0" y="2855"/>
                    <a:pt x="0" y="2848"/>
                    <a:pt x="0" y="2833"/>
                  </a:cubicBezTo>
                  <a:cubicBezTo>
                    <a:pt x="0" y="2826"/>
                    <a:pt x="0" y="2826"/>
                    <a:pt x="0" y="2826"/>
                  </a:cubicBezTo>
                  <a:lnTo>
                    <a:pt x="0" y="2818"/>
                  </a:lnTo>
                  <a:lnTo>
                    <a:pt x="0" y="2810"/>
                  </a:lnTo>
                  <a:cubicBezTo>
                    <a:pt x="8" y="2818"/>
                    <a:pt x="8" y="2818"/>
                    <a:pt x="15" y="2826"/>
                  </a:cubicBezTo>
                  <a:cubicBezTo>
                    <a:pt x="15" y="2818"/>
                    <a:pt x="15" y="2818"/>
                    <a:pt x="15" y="2810"/>
                  </a:cubicBezTo>
                  <a:cubicBezTo>
                    <a:pt x="23" y="2803"/>
                    <a:pt x="30" y="2803"/>
                    <a:pt x="38" y="2796"/>
                  </a:cubicBezTo>
                  <a:cubicBezTo>
                    <a:pt x="38" y="2788"/>
                    <a:pt x="38" y="2788"/>
                    <a:pt x="38" y="2780"/>
                  </a:cubicBezTo>
                  <a:cubicBezTo>
                    <a:pt x="38" y="2758"/>
                    <a:pt x="30" y="2743"/>
                    <a:pt x="30" y="2728"/>
                  </a:cubicBezTo>
                  <a:cubicBezTo>
                    <a:pt x="30" y="2706"/>
                    <a:pt x="38" y="2690"/>
                    <a:pt x="38" y="2668"/>
                  </a:cubicBezTo>
                  <a:cubicBezTo>
                    <a:pt x="38" y="2653"/>
                    <a:pt x="38" y="2646"/>
                    <a:pt x="45" y="2638"/>
                  </a:cubicBezTo>
                  <a:cubicBezTo>
                    <a:pt x="45" y="2638"/>
                    <a:pt x="45" y="2638"/>
                    <a:pt x="45" y="2631"/>
                  </a:cubicBezTo>
                  <a:cubicBezTo>
                    <a:pt x="53" y="2646"/>
                    <a:pt x="60" y="2646"/>
                    <a:pt x="60" y="2661"/>
                  </a:cubicBezTo>
                  <a:cubicBezTo>
                    <a:pt x="68" y="2668"/>
                    <a:pt x="75" y="2676"/>
                    <a:pt x="82" y="2683"/>
                  </a:cubicBezTo>
                  <a:cubicBezTo>
                    <a:pt x="98" y="2676"/>
                    <a:pt x="105" y="2668"/>
                    <a:pt x="128" y="2661"/>
                  </a:cubicBezTo>
                  <a:cubicBezTo>
                    <a:pt x="142" y="2661"/>
                    <a:pt x="150" y="2661"/>
                    <a:pt x="165" y="2653"/>
                  </a:cubicBezTo>
                  <a:cubicBezTo>
                    <a:pt x="180" y="2646"/>
                    <a:pt x="188" y="2638"/>
                    <a:pt x="202" y="2623"/>
                  </a:cubicBezTo>
                  <a:close/>
                  <a:moveTo>
                    <a:pt x="1207" y="1169"/>
                  </a:moveTo>
                  <a:lnTo>
                    <a:pt x="1207" y="1169"/>
                  </a:lnTo>
                  <a:cubicBezTo>
                    <a:pt x="1199" y="1177"/>
                    <a:pt x="1192" y="1177"/>
                    <a:pt x="1192" y="1192"/>
                  </a:cubicBezTo>
                  <a:cubicBezTo>
                    <a:pt x="1192" y="1199"/>
                    <a:pt x="1199" y="1207"/>
                    <a:pt x="1199" y="1222"/>
                  </a:cubicBezTo>
                  <a:cubicBezTo>
                    <a:pt x="1199" y="1229"/>
                    <a:pt x="1199" y="1229"/>
                    <a:pt x="1199" y="1237"/>
                  </a:cubicBezTo>
                  <a:lnTo>
                    <a:pt x="1199" y="1237"/>
                  </a:lnTo>
                  <a:cubicBezTo>
                    <a:pt x="1184" y="1237"/>
                    <a:pt x="1184" y="1229"/>
                    <a:pt x="1169" y="1229"/>
                  </a:cubicBezTo>
                  <a:cubicBezTo>
                    <a:pt x="1169" y="1229"/>
                    <a:pt x="1169" y="1229"/>
                    <a:pt x="1169" y="1237"/>
                  </a:cubicBezTo>
                  <a:cubicBezTo>
                    <a:pt x="1169" y="1244"/>
                    <a:pt x="1169" y="1244"/>
                    <a:pt x="1169" y="1252"/>
                  </a:cubicBezTo>
                  <a:cubicBezTo>
                    <a:pt x="1169" y="1259"/>
                    <a:pt x="1162" y="1259"/>
                    <a:pt x="1162" y="1267"/>
                  </a:cubicBezTo>
                  <a:cubicBezTo>
                    <a:pt x="1162" y="1274"/>
                    <a:pt x="1169" y="1274"/>
                    <a:pt x="1177" y="1274"/>
                  </a:cubicBezTo>
                  <a:cubicBezTo>
                    <a:pt x="1177" y="1282"/>
                    <a:pt x="1184" y="1289"/>
                    <a:pt x="1184" y="1297"/>
                  </a:cubicBezTo>
                  <a:cubicBezTo>
                    <a:pt x="1184" y="1304"/>
                    <a:pt x="1177" y="1304"/>
                    <a:pt x="1184" y="1312"/>
                  </a:cubicBezTo>
                  <a:cubicBezTo>
                    <a:pt x="1184" y="1312"/>
                    <a:pt x="1192" y="1312"/>
                    <a:pt x="1199" y="1319"/>
                  </a:cubicBezTo>
                  <a:cubicBezTo>
                    <a:pt x="1207" y="1319"/>
                    <a:pt x="1207" y="1327"/>
                    <a:pt x="1207" y="1327"/>
                  </a:cubicBezTo>
                  <a:cubicBezTo>
                    <a:pt x="1214" y="1349"/>
                    <a:pt x="1214" y="1357"/>
                    <a:pt x="1229" y="1372"/>
                  </a:cubicBezTo>
                  <a:cubicBezTo>
                    <a:pt x="1244" y="1357"/>
                    <a:pt x="1252" y="1334"/>
                    <a:pt x="1274" y="1327"/>
                  </a:cubicBezTo>
                  <a:cubicBezTo>
                    <a:pt x="1289" y="1327"/>
                    <a:pt x="1312" y="1327"/>
                    <a:pt x="1327" y="1304"/>
                  </a:cubicBezTo>
                  <a:cubicBezTo>
                    <a:pt x="1312" y="1304"/>
                    <a:pt x="1304" y="1297"/>
                    <a:pt x="1297" y="1289"/>
                  </a:cubicBezTo>
                  <a:cubicBezTo>
                    <a:pt x="1297" y="1282"/>
                    <a:pt x="1289" y="1274"/>
                    <a:pt x="1289" y="1267"/>
                  </a:cubicBezTo>
                  <a:cubicBezTo>
                    <a:pt x="1289" y="1252"/>
                    <a:pt x="1297" y="1252"/>
                    <a:pt x="1297" y="1237"/>
                  </a:cubicBezTo>
                  <a:cubicBezTo>
                    <a:pt x="1297" y="1237"/>
                    <a:pt x="1297" y="1229"/>
                    <a:pt x="1297" y="1222"/>
                  </a:cubicBezTo>
                  <a:cubicBezTo>
                    <a:pt x="1297" y="1214"/>
                    <a:pt x="1297" y="1207"/>
                    <a:pt x="1297" y="1199"/>
                  </a:cubicBezTo>
                  <a:cubicBezTo>
                    <a:pt x="1297" y="1192"/>
                    <a:pt x="1297" y="1192"/>
                    <a:pt x="1289" y="1192"/>
                  </a:cubicBezTo>
                  <a:cubicBezTo>
                    <a:pt x="1289" y="1192"/>
                    <a:pt x="1282" y="1192"/>
                    <a:pt x="1274" y="1192"/>
                  </a:cubicBezTo>
                  <a:cubicBezTo>
                    <a:pt x="1259" y="1184"/>
                    <a:pt x="1259" y="1184"/>
                    <a:pt x="1244" y="1177"/>
                  </a:cubicBezTo>
                  <a:lnTo>
                    <a:pt x="1236" y="1169"/>
                  </a:lnTo>
                  <a:cubicBezTo>
                    <a:pt x="1229" y="1169"/>
                    <a:pt x="1229" y="1169"/>
                    <a:pt x="1222" y="1169"/>
                  </a:cubicBezTo>
                  <a:cubicBezTo>
                    <a:pt x="1214" y="1169"/>
                    <a:pt x="1214" y="1169"/>
                    <a:pt x="1207" y="1169"/>
                  </a:cubicBezTo>
                  <a:close/>
                  <a:moveTo>
                    <a:pt x="832" y="83"/>
                  </a:moveTo>
                  <a:lnTo>
                    <a:pt x="832" y="83"/>
                  </a:lnTo>
                  <a:cubicBezTo>
                    <a:pt x="817" y="83"/>
                    <a:pt x="817" y="75"/>
                    <a:pt x="802" y="75"/>
                  </a:cubicBezTo>
                  <a:cubicBezTo>
                    <a:pt x="794" y="90"/>
                    <a:pt x="794" y="98"/>
                    <a:pt x="787" y="105"/>
                  </a:cubicBezTo>
                  <a:cubicBezTo>
                    <a:pt x="779" y="128"/>
                    <a:pt x="779" y="143"/>
                    <a:pt x="772" y="173"/>
                  </a:cubicBezTo>
                  <a:cubicBezTo>
                    <a:pt x="772" y="180"/>
                    <a:pt x="765" y="180"/>
                    <a:pt x="765" y="188"/>
                  </a:cubicBezTo>
                  <a:cubicBezTo>
                    <a:pt x="779" y="195"/>
                    <a:pt x="794" y="195"/>
                    <a:pt x="794" y="210"/>
                  </a:cubicBezTo>
                  <a:cubicBezTo>
                    <a:pt x="794" y="233"/>
                    <a:pt x="787" y="248"/>
                    <a:pt x="772" y="262"/>
                  </a:cubicBezTo>
                  <a:cubicBezTo>
                    <a:pt x="765" y="278"/>
                    <a:pt x="765" y="285"/>
                    <a:pt x="757" y="300"/>
                  </a:cubicBezTo>
                  <a:cubicBezTo>
                    <a:pt x="749" y="315"/>
                    <a:pt x="742" y="322"/>
                    <a:pt x="742" y="345"/>
                  </a:cubicBezTo>
                  <a:lnTo>
                    <a:pt x="749" y="345"/>
                  </a:lnTo>
                  <a:cubicBezTo>
                    <a:pt x="749" y="352"/>
                    <a:pt x="742" y="360"/>
                    <a:pt x="742" y="368"/>
                  </a:cubicBezTo>
                  <a:cubicBezTo>
                    <a:pt x="735" y="368"/>
                    <a:pt x="742" y="375"/>
                    <a:pt x="742" y="375"/>
                  </a:cubicBezTo>
                  <a:cubicBezTo>
                    <a:pt x="742" y="435"/>
                    <a:pt x="742" y="435"/>
                    <a:pt x="742" y="435"/>
                  </a:cubicBezTo>
                  <a:cubicBezTo>
                    <a:pt x="742" y="442"/>
                    <a:pt x="735" y="442"/>
                    <a:pt x="735" y="450"/>
                  </a:cubicBezTo>
                  <a:cubicBezTo>
                    <a:pt x="735" y="465"/>
                    <a:pt x="735" y="465"/>
                    <a:pt x="735" y="465"/>
                  </a:cubicBezTo>
                  <a:cubicBezTo>
                    <a:pt x="742" y="465"/>
                    <a:pt x="742" y="465"/>
                    <a:pt x="742" y="465"/>
                  </a:cubicBezTo>
                  <a:cubicBezTo>
                    <a:pt x="749" y="457"/>
                    <a:pt x="757" y="457"/>
                    <a:pt x="772" y="457"/>
                  </a:cubicBezTo>
                  <a:cubicBezTo>
                    <a:pt x="772" y="465"/>
                    <a:pt x="772" y="472"/>
                    <a:pt x="772" y="480"/>
                  </a:cubicBezTo>
                  <a:cubicBezTo>
                    <a:pt x="772" y="487"/>
                    <a:pt x="772" y="487"/>
                    <a:pt x="779" y="487"/>
                  </a:cubicBezTo>
                  <a:cubicBezTo>
                    <a:pt x="787" y="487"/>
                    <a:pt x="787" y="480"/>
                    <a:pt x="787" y="472"/>
                  </a:cubicBezTo>
                  <a:cubicBezTo>
                    <a:pt x="794" y="472"/>
                    <a:pt x="802" y="465"/>
                    <a:pt x="809" y="465"/>
                  </a:cubicBezTo>
                  <a:cubicBezTo>
                    <a:pt x="817" y="472"/>
                    <a:pt x="817" y="472"/>
                    <a:pt x="817" y="472"/>
                  </a:cubicBezTo>
                  <a:cubicBezTo>
                    <a:pt x="817" y="547"/>
                    <a:pt x="817" y="547"/>
                    <a:pt x="817" y="547"/>
                  </a:cubicBezTo>
                  <a:cubicBezTo>
                    <a:pt x="802" y="540"/>
                    <a:pt x="794" y="540"/>
                    <a:pt x="787" y="525"/>
                  </a:cubicBezTo>
                  <a:cubicBezTo>
                    <a:pt x="787" y="532"/>
                    <a:pt x="779" y="532"/>
                    <a:pt x="779" y="532"/>
                  </a:cubicBezTo>
                  <a:cubicBezTo>
                    <a:pt x="779" y="540"/>
                    <a:pt x="787" y="547"/>
                    <a:pt x="787" y="547"/>
                  </a:cubicBezTo>
                  <a:cubicBezTo>
                    <a:pt x="787" y="562"/>
                    <a:pt x="779" y="562"/>
                    <a:pt x="772" y="570"/>
                  </a:cubicBezTo>
                  <a:cubicBezTo>
                    <a:pt x="765" y="555"/>
                    <a:pt x="765" y="555"/>
                    <a:pt x="757" y="547"/>
                  </a:cubicBezTo>
                  <a:cubicBezTo>
                    <a:pt x="757" y="540"/>
                    <a:pt x="757" y="540"/>
                    <a:pt x="749" y="540"/>
                  </a:cubicBezTo>
                  <a:cubicBezTo>
                    <a:pt x="742" y="540"/>
                    <a:pt x="742" y="547"/>
                    <a:pt x="735" y="547"/>
                  </a:cubicBezTo>
                  <a:cubicBezTo>
                    <a:pt x="727" y="547"/>
                    <a:pt x="719" y="555"/>
                    <a:pt x="712" y="555"/>
                  </a:cubicBezTo>
                  <a:cubicBezTo>
                    <a:pt x="705" y="555"/>
                    <a:pt x="705" y="555"/>
                    <a:pt x="697" y="555"/>
                  </a:cubicBezTo>
                  <a:cubicBezTo>
                    <a:pt x="697" y="555"/>
                    <a:pt x="689" y="555"/>
                    <a:pt x="682" y="555"/>
                  </a:cubicBezTo>
                  <a:cubicBezTo>
                    <a:pt x="675" y="547"/>
                    <a:pt x="675" y="532"/>
                    <a:pt x="667" y="532"/>
                  </a:cubicBezTo>
                  <a:cubicBezTo>
                    <a:pt x="659" y="532"/>
                    <a:pt x="652" y="540"/>
                    <a:pt x="652" y="547"/>
                  </a:cubicBezTo>
                  <a:cubicBezTo>
                    <a:pt x="652" y="555"/>
                    <a:pt x="652" y="555"/>
                    <a:pt x="659" y="562"/>
                  </a:cubicBezTo>
                  <a:cubicBezTo>
                    <a:pt x="659" y="570"/>
                    <a:pt x="667" y="577"/>
                    <a:pt x="667" y="592"/>
                  </a:cubicBezTo>
                  <a:cubicBezTo>
                    <a:pt x="667" y="615"/>
                    <a:pt x="652" y="622"/>
                    <a:pt x="645" y="645"/>
                  </a:cubicBezTo>
                  <a:cubicBezTo>
                    <a:pt x="637" y="667"/>
                    <a:pt x="637" y="675"/>
                    <a:pt x="630" y="697"/>
                  </a:cubicBezTo>
                  <a:cubicBezTo>
                    <a:pt x="630" y="705"/>
                    <a:pt x="622" y="712"/>
                    <a:pt x="622" y="720"/>
                  </a:cubicBezTo>
                  <a:cubicBezTo>
                    <a:pt x="622" y="742"/>
                    <a:pt x="622" y="750"/>
                    <a:pt x="622" y="772"/>
                  </a:cubicBezTo>
                  <a:cubicBezTo>
                    <a:pt x="615" y="779"/>
                    <a:pt x="615" y="787"/>
                    <a:pt x="615" y="802"/>
                  </a:cubicBezTo>
                  <a:lnTo>
                    <a:pt x="622" y="809"/>
                  </a:lnTo>
                  <a:cubicBezTo>
                    <a:pt x="652" y="825"/>
                    <a:pt x="652" y="825"/>
                    <a:pt x="652" y="825"/>
                  </a:cubicBezTo>
                  <a:cubicBezTo>
                    <a:pt x="659" y="832"/>
                    <a:pt x="667" y="839"/>
                    <a:pt x="675" y="839"/>
                  </a:cubicBezTo>
                  <a:cubicBezTo>
                    <a:pt x="689" y="839"/>
                    <a:pt x="697" y="832"/>
                    <a:pt x="712" y="825"/>
                  </a:cubicBezTo>
                  <a:cubicBezTo>
                    <a:pt x="719" y="817"/>
                    <a:pt x="735" y="817"/>
                    <a:pt x="735" y="809"/>
                  </a:cubicBezTo>
                  <a:cubicBezTo>
                    <a:pt x="742" y="795"/>
                    <a:pt x="735" y="787"/>
                    <a:pt x="742" y="779"/>
                  </a:cubicBezTo>
                  <a:cubicBezTo>
                    <a:pt x="749" y="765"/>
                    <a:pt x="757" y="757"/>
                    <a:pt x="765" y="735"/>
                  </a:cubicBezTo>
                  <a:cubicBezTo>
                    <a:pt x="772" y="720"/>
                    <a:pt x="772" y="712"/>
                    <a:pt x="772" y="697"/>
                  </a:cubicBezTo>
                  <a:cubicBezTo>
                    <a:pt x="772" y="690"/>
                    <a:pt x="779" y="690"/>
                    <a:pt x="787" y="682"/>
                  </a:cubicBezTo>
                  <a:cubicBezTo>
                    <a:pt x="787" y="675"/>
                    <a:pt x="794" y="660"/>
                    <a:pt x="794" y="652"/>
                  </a:cubicBezTo>
                  <a:cubicBezTo>
                    <a:pt x="794" y="637"/>
                    <a:pt x="794" y="630"/>
                    <a:pt x="802" y="615"/>
                  </a:cubicBezTo>
                  <a:cubicBezTo>
                    <a:pt x="802" y="607"/>
                    <a:pt x="809" y="600"/>
                    <a:pt x="817" y="592"/>
                  </a:cubicBezTo>
                  <a:cubicBezTo>
                    <a:pt x="832" y="592"/>
                    <a:pt x="839" y="592"/>
                    <a:pt x="847" y="585"/>
                  </a:cubicBezTo>
                  <a:cubicBezTo>
                    <a:pt x="862" y="585"/>
                    <a:pt x="862" y="577"/>
                    <a:pt x="862" y="562"/>
                  </a:cubicBezTo>
                  <a:cubicBezTo>
                    <a:pt x="862" y="555"/>
                    <a:pt x="862" y="555"/>
                    <a:pt x="854" y="555"/>
                  </a:cubicBezTo>
                  <a:cubicBezTo>
                    <a:pt x="847" y="555"/>
                    <a:pt x="847" y="547"/>
                    <a:pt x="847" y="547"/>
                  </a:cubicBezTo>
                  <a:cubicBezTo>
                    <a:pt x="854" y="532"/>
                    <a:pt x="854" y="517"/>
                    <a:pt x="869" y="510"/>
                  </a:cubicBezTo>
                  <a:cubicBezTo>
                    <a:pt x="869" y="502"/>
                    <a:pt x="884" y="502"/>
                    <a:pt x="884" y="495"/>
                  </a:cubicBezTo>
                  <a:cubicBezTo>
                    <a:pt x="869" y="480"/>
                    <a:pt x="862" y="465"/>
                    <a:pt x="862" y="442"/>
                  </a:cubicBezTo>
                  <a:cubicBezTo>
                    <a:pt x="862" y="435"/>
                    <a:pt x="862" y="435"/>
                    <a:pt x="862" y="427"/>
                  </a:cubicBezTo>
                  <a:cubicBezTo>
                    <a:pt x="862" y="420"/>
                    <a:pt x="862" y="420"/>
                    <a:pt x="854" y="420"/>
                  </a:cubicBezTo>
                  <a:cubicBezTo>
                    <a:pt x="847" y="412"/>
                    <a:pt x="847" y="405"/>
                    <a:pt x="847" y="397"/>
                  </a:cubicBezTo>
                  <a:cubicBezTo>
                    <a:pt x="847" y="382"/>
                    <a:pt x="847" y="375"/>
                    <a:pt x="854" y="368"/>
                  </a:cubicBezTo>
                  <a:cubicBezTo>
                    <a:pt x="854" y="360"/>
                    <a:pt x="854" y="352"/>
                    <a:pt x="854" y="345"/>
                  </a:cubicBezTo>
                  <a:cubicBezTo>
                    <a:pt x="862" y="345"/>
                    <a:pt x="862" y="345"/>
                    <a:pt x="862" y="345"/>
                  </a:cubicBezTo>
                  <a:cubicBezTo>
                    <a:pt x="869" y="338"/>
                    <a:pt x="869" y="338"/>
                    <a:pt x="877" y="330"/>
                  </a:cubicBezTo>
                  <a:cubicBezTo>
                    <a:pt x="892" y="308"/>
                    <a:pt x="907" y="300"/>
                    <a:pt x="922" y="278"/>
                  </a:cubicBezTo>
                  <a:cubicBezTo>
                    <a:pt x="944" y="255"/>
                    <a:pt x="944" y="240"/>
                    <a:pt x="952" y="210"/>
                  </a:cubicBezTo>
                  <a:cubicBezTo>
                    <a:pt x="959" y="195"/>
                    <a:pt x="967" y="180"/>
                    <a:pt x="967" y="165"/>
                  </a:cubicBezTo>
                  <a:cubicBezTo>
                    <a:pt x="967" y="158"/>
                    <a:pt x="974" y="150"/>
                    <a:pt x="974" y="143"/>
                  </a:cubicBezTo>
                  <a:cubicBezTo>
                    <a:pt x="974" y="135"/>
                    <a:pt x="959" y="135"/>
                    <a:pt x="952" y="128"/>
                  </a:cubicBezTo>
                  <a:cubicBezTo>
                    <a:pt x="944" y="128"/>
                    <a:pt x="944" y="120"/>
                    <a:pt x="944" y="120"/>
                  </a:cubicBezTo>
                  <a:cubicBezTo>
                    <a:pt x="952" y="113"/>
                    <a:pt x="952" y="113"/>
                    <a:pt x="959" y="113"/>
                  </a:cubicBezTo>
                  <a:cubicBezTo>
                    <a:pt x="967" y="105"/>
                    <a:pt x="974" y="105"/>
                    <a:pt x="974" y="105"/>
                  </a:cubicBezTo>
                  <a:cubicBezTo>
                    <a:pt x="974" y="98"/>
                    <a:pt x="974" y="90"/>
                    <a:pt x="974" y="90"/>
                  </a:cubicBezTo>
                  <a:cubicBezTo>
                    <a:pt x="974" y="75"/>
                    <a:pt x="967" y="68"/>
                    <a:pt x="967" y="60"/>
                  </a:cubicBezTo>
                  <a:cubicBezTo>
                    <a:pt x="967" y="45"/>
                    <a:pt x="967" y="38"/>
                    <a:pt x="967" y="30"/>
                  </a:cubicBezTo>
                  <a:cubicBezTo>
                    <a:pt x="967" y="15"/>
                    <a:pt x="967" y="0"/>
                    <a:pt x="952" y="0"/>
                  </a:cubicBezTo>
                  <a:cubicBezTo>
                    <a:pt x="944" y="0"/>
                    <a:pt x="944" y="8"/>
                    <a:pt x="937" y="8"/>
                  </a:cubicBezTo>
                  <a:cubicBezTo>
                    <a:pt x="929" y="8"/>
                    <a:pt x="922" y="15"/>
                    <a:pt x="914" y="23"/>
                  </a:cubicBezTo>
                  <a:cubicBezTo>
                    <a:pt x="914" y="23"/>
                    <a:pt x="907" y="30"/>
                    <a:pt x="899" y="30"/>
                  </a:cubicBezTo>
                  <a:cubicBezTo>
                    <a:pt x="884" y="45"/>
                    <a:pt x="884" y="53"/>
                    <a:pt x="869" y="68"/>
                  </a:cubicBezTo>
                  <a:cubicBezTo>
                    <a:pt x="854" y="75"/>
                    <a:pt x="847" y="83"/>
                    <a:pt x="832" y="83"/>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132">
              <a:extLst>
                <a:ext uri="{FF2B5EF4-FFF2-40B4-BE49-F238E27FC236}">
                  <a16:creationId xmlns:a16="http://schemas.microsoft.com/office/drawing/2014/main" id="{FAE1D3A8-3A94-9E42-A132-D7D5439E2592}"/>
                </a:ext>
              </a:extLst>
            </p:cNvPr>
            <p:cNvSpPr>
              <a:spLocks noChangeArrowheads="1"/>
            </p:cNvSpPr>
            <p:nvPr/>
          </p:nvSpPr>
          <p:spPr bwMode="auto">
            <a:xfrm>
              <a:off x="3345969" y="8910011"/>
              <a:ext cx="1790855" cy="1507084"/>
            </a:xfrm>
            <a:custGeom>
              <a:avLst/>
              <a:gdLst>
                <a:gd name="T0" fmla="*/ 2615 w 4145"/>
                <a:gd name="T1" fmla="*/ 2848 h 3486"/>
                <a:gd name="T2" fmla="*/ 2586 w 4145"/>
                <a:gd name="T3" fmla="*/ 2825 h 3486"/>
                <a:gd name="T4" fmla="*/ 2556 w 4145"/>
                <a:gd name="T5" fmla="*/ 2885 h 3486"/>
                <a:gd name="T6" fmla="*/ 2428 w 4145"/>
                <a:gd name="T7" fmla="*/ 2908 h 3486"/>
                <a:gd name="T8" fmla="*/ 2473 w 4145"/>
                <a:gd name="T9" fmla="*/ 2975 h 3486"/>
                <a:gd name="T10" fmla="*/ 2301 w 4145"/>
                <a:gd name="T11" fmla="*/ 2923 h 3486"/>
                <a:gd name="T12" fmla="*/ 2331 w 4145"/>
                <a:gd name="T13" fmla="*/ 2945 h 3486"/>
                <a:gd name="T14" fmla="*/ 2211 w 4145"/>
                <a:gd name="T15" fmla="*/ 3028 h 3486"/>
                <a:gd name="T16" fmla="*/ 2083 w 4145"/>
                <a:gd name="T17" fmla="*/ 2983 h 3486"/>
                <a:gd name="T18" fmla="*/ 2121 w 4145"/>
                <a:gd name="T19" fmla="*/ 2998 h 3486"/>
                <a:gd name="T20" fmla="*/ 1851 w 4145"/>
                <a:gd name="T21" fmla="*/ 3088 h 3486"/>
                <a:gd name="T22" fmla="*/ 1926 w 4145"/>
                <a:gd name="T23" fmla="*/ 3125 h 3486"/>
                <a:gd name="T24" fmla="*/ 1836 w 4145"/>
                <a:gd name="T25" fmla="*/ 2975 h 3486"/>
                <a:gd name="T26" fmla="*/ 1754 w 4145"/>
                <a:gd name="T27" fmla="*/ 2975 h 3486"/>
                <a:gd name="T28" fmla="*/ 1791 w 4145"/>
                <a:gd name="T29" fmla="*/ 2863 h 3486"/>
                <a:gd name="T30" fmla="*/ 1514 w 4145"/>
                <a:gd name="T31" fmla="*/ 3425 h 3486"/>
                <a:gd name="T32" fmla="*/ 1709 w 4145"/>
                <a:gd name="T33" fmla="*/ 3387 h 3486"/>
                <a:gd name="T34" fmla="*/ 1626 w 4145"/>
                <a:gd name="T35" fmla="*/ 3372 h 3486"/>
                <a:gd name="T36" fmla="*/ 2503 w 4145"/>
                <a:gd name="T37" fmla="*/ 390 h 3486"/>
                <a:gd name="T38" fmla="*/ 2428 w 4145"/>
                <a:gd name="T39" fmla="*/ 337 h 3486"/>
                <a:gd name="T40" fmla="*/ 2466 w 4145"/>
                <a:gd name="T41" fmla="*/ 375 h 3486"/>
                <a:gd name="T42" fmla="*/ 2743 w 4145"/>
                <a:gd name="T43" fmla="*/ 0 h 3486"/>
                <a:gd name="T44" fmla="*/ 2735 w 4145"/>
                <a:gd name="T45" fmla="*/ 247 h 3486"/>
                <a:gd name="T46" fmla="*/ 2810 w 4145"/>
                <a:gd name="T47" fmla="*/ 68 h 3486"/>
                <a:gd name="T48" fmla="*/ 4002 w 4145"/>
                <a:gd name="T49" fmla="*/ 1611 h 3486"/>
                <a:gd name="T50" fmla="*/ 3882 w 4145"/>
                <a:gd name="T51" fmla="*/ 1836 h 3486"/>
                <a:gd name="T52" fmla="*/ 3875 w 4145"/>
                <a:gd name="T53" fmla="*/ 2121 h 3486"/>
                <a:gd name="T54" fmla="*/ 3927 w 4145"/>
                <a:gd name="T55" fmla="*/ 2278 h 3486"/>
                <a:gd name="T56" fmla="*/ 3650 w 4145"/>
                <a:gd name="T57" fmla="*/ 2451 h 3486"/>
                <a:gd name="T58" fmla="*/ 3575 w 4145"/>
                <a:gd name="T59" fmla="*/ 2488 h 3486"/>
                <a:gd name="T60" fmla="*/ 3305 w 4145"/>
                <a:gd name="T61" fmla="*/ 2615 h 3486"/>
                <a:gd name="T62" fmla="*/ 3065 w 4145"/>
                <a:gd name="T63" fmla="*/ 2623 h 3486"/>
                <a:gd name="T64" fmla="*/ 2855 w 4145"/>
                <a:gd name="T65" fmla="*/ 2735 h 3486"/>
                <a:gd name="T66" fmla="*/ 2593 w 4145"/>
                <a:gd name="T67" fmla="*/ 2750 h 3486"/>
                <a:gd name="T68" fmla="*/ 2316 w 4145"/>
                <a:gd name="T69" fmla="*/ 2818 h 3486"/>
                <a:gd name="T70" fmla="*/ 2023 w 4145"/>
                <a:gd name="T71" fmla="*/ 2975 h 3486"/>
                <a:gd name="T72" fmla="*/ 1851 w 4145"/>
                <a:gd name="T73" fmla="*/ 2788 h 3486"/>
                <a:gd name="T74" fmla="*/ 1656 w 4145"/>
                <a:gd name="T75" fmla="*/ 2885 h 3486"/>
                <a:gd name="T76" fmla="*/ 1544 w 4145"/>
                <a:gd name="T77" fmla="*/ 3013 h 3486"/>
                <a:gd name="T78" fmla="*/ 1439 w 4145"/>
                <a:gd name="T79" fmla="*/ 3432 h 3486"/>
                <a:gd name="T80" fmla="*/ 1042 w 4145"/>
                <a:gd name="T81" fmla="*/ 3200 h 3486"/>
                <a:gd name="T82" fmla="*/ 652 w 4145"/>
                <a:gd name="T83" fmla="*/ 3282 h 3486"/>
                <a:gd name="T84" fmla="*/ 277 w 4145"/>
                <a:gd name="T85" fmla="*/ 3237 h 3486"/>
                <a:gd name="T86" fmla="*/ 38 w 4145"/>
                <a:gd name="T87" fmla="*/ 3208 h 3486"/>
                <a:gd name="T88" fmla="*/ 15 w 4145"/>
                <a:gd name="T89" fmla="*/ 2878 h 3486"/>
                <a:gd name="T90" fmla="*/ 180 w 4145"/>
                <a:gd name="T91" fmla="*/ 2735 h 3486"/>
                <a:gd name="T92" fmla="*/ 307 w 4145"/>
                <a:gd name="T93" fmla="*/ 2735 h 3486"/>
                <a:gd name="T94" fmla="*/ 375 w 4145"/>
                <a:gd name="T95" fmla="*/ 2720 h 3486"/>
                <a:gd name="T96" fmla="*/ 667 w 4145"/>
                <a:gd name="T97" fmla="*/ 2548 h 3486"/>
                <a:gd name="T98" fmla="*/ 1049 w 4145"/>
                <a:gd name="T99" fmla="*/ 2323 h 3486"/>
                <a:gd name="T100" fmla="*/ 1304 w 4145"/>
                <a:gd name="T101" fmla="*/ 2076 h 3486"/>
                <a:gd name="T102" fmla="*/ 1626 w 4145"/>
                <a:gd name="T103" fmla="*/ 1814 h 3486"/>
                <a:gd name="T104" fmla="*/ 2023 w 4145"/>
                <a:gd name="T105" fmla="*/ 1432 h 3486"/>
                <a:gd name="T106" fmla="*/ 2128 w 4145"/>
                <a:gd name="T107" fmla="*/ 1229 h 3486"/>
                <a:gd name="T108" fmla="*/ 2526 w 4145"/>
                <a:gd name="T109" fmla="*/ 1064 h 3486"/>
                <a:gd name="T110" fmla="*/ 2818 w 4145"/>
                <a:gd name="T111" fmla="*/ 1259 h 3486"/>
                <a:gd name="T112" fmla="*/ 3148 w 4145"/>
                <a:gd name="T113" fmla="*/ 1162 h 3486"/>
                <a:gd name="T114" fmla="*/ 3740 w 4145"/>
                <a:gd name="T115" fmla="*/ 1124 h 3486"/>
                <a:gd name="T116" fmla="*/ 4010 w 4145"/>
                <a:gd name="T117" fmla="*/ 1049 h 3486"/>
                <a:gd name="T118" fmla="*/ 4099 w 4145"/>
                <a:gd name="T119" fmla="*/ 1289 h 3486"/>
                <a:gd name="T120" fmla="*/ 4099 w 4145"/>
                <a:gd name="T121" fmla="*/ 1536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3486">
                  <a:moveTo>
                    <a:pt x="2631" y="2795"/>
                  </a:moveTo>
                  <a:lnTo>
                    <a:pt x="2631" y="2795"/>
                  </a:lnTo>
                  <a:cubicBezTo>
                    <a:pt x="2623" y="2795"/>
                    <a:pt x="2623" y="2795"/>
                    <a:pt x="2623" y="2795"/>
                  </a:cubicBezTo>
                  <a:cubicBezTo>
                    <a:pt x="2600" y="2795"/>
                    <a:pt x="2600" y="2795"/>
                    <a:pt x="2600" y="2795"/>
                  </a:cubicBezTo>
                  <a:cubicBezTo>
                    <a:pt x="2600" y="2795"/>
                    <a:pt x="2600" y="2795"/>
                    <a:pt x="2600" y="2803"/>
                  </a:cubicBezTo>
                  <a:cubicBezTo>
                    <a:pt x="2600" y="2810"/>
                    <a:pt x="2600" y="2818"/>
                    <a:pt x="2608" y="2825"/>
                  </a:cubicBezTo>
                  <a:cubicBezTo>
                    <a:pt x="2608" y="2833"/>
                    <a:pt x="2608" y="2840"/>
                    <a:pt x="2615" y="2848"/>
                  </a:cubicBezTo>
                  <a:cubicBezTo>
                    <a:pt x="2623" y="2855"/>
                    <a:pt x="2631" y="2855"/>
                    <a:pt x="2631" y="2855"/>
                  </a:cubicBezTo>
                  <a:cubicBezTo>
                    <a:pt x="2645" y="2878"/>
                    <a:pt x="2638" y="2863"/>
                    <a:pt x="2645" y="2840"/>
                  </a:cubicBezTo>
                  <a:cubicBezTo>
                    <a:pt x="2653" y="2840"/>
                    <a:pt x="2661" y="2840"/>
                    <a:pt x="2661" y="2833"/>
                  </a:cubicBezTo>
                  <a:cubicBezTo>
                    <a:pt x="2661" y="2825"/>
                    <a:pt x="2653" y="2825"/>
                    <a:pt x="2653" y="2825"/>
                  </a:cubicBezTo>
                  <a:cubicBezTo>
                    <a:pt x="2645" y="2818"/>
                    <a:pt x="2645" y="2818"/>
                    <a:pt x="2645" y="2810"/>
                  </a:cubicBezTo>
                  <a:cubicBezTo>
                    <a:pt x="2645" y="2803"/>
                    <a:pt x="2638" y="2803"/>
                    <a:pt x="2631" y="2795"/>
                  </a:cubicBezTo>
                  <a:close/>
                  <a:moveTo>
                    <a:pt x="2586" y="2825"/>
                  </a:moveTo>
                  <a:lnTo>
                    <a:pt x="2586" y="2825"/>
                  </a:lnTo>
                  <a:cubicBezTo>
                    <a:pt x="2563" y="2840"/>
                    <a:pt x="2548" y="2840"/>
                    <a:pt x="2526" y="2840"/>
                  </a:cubicBezTo>
                  <a:cubicBezTo>
                    <a:pt x="2526" y="2855"/>
                    <a:pt x="2518" y="2855"/>
                    <a:pt x="2518" y="2870"/>
                  </a:cubicBezTo>
                  <a:cubicBezTo>
                    <a:pt x="2518" y="2885"/>
                    <a:pt x="2518" y="2893"/>
                    <a:pt x="2518" y="2908"/>
                  </a:cubicBezTo>
                  <a:cubicBezTo>
                    <a:pt x="2526" y="2908"/>
                    <a:pt x="2526" y="2908"/>
                    <a:pt x="2526" y="2908"/>
                  </a:cubicBezTo>
                  <a:cubicBezTo>
                    <a:pt x="2533" y="2900"/>
                    <a:pt x="2541" y="2900"/>
                    <a:pt x="2548" y="2893"/>
                  </a:cubicBezTo>
                  <a:cubicBezTo>
                    <a:pt x="2556" y="2893"/>
                    <a:pt x="2556" y="2885"/>
                    <a:pt x="2556" y="2885"/>
                  </a:cubicBezTo>
                  <a:cubicBezTo>
                    <a:pt x="2571" y="2878"/>
                    <a:pt x="2593" y="2870"/>
                    <a:pt x="2593" y="2855"/>
                  </a:cubicBezTo>
                  <a:cubicBezTo>
                    <a:pt x="2593" y="2848"/>
                    <a:pt x="2586" y="2840"/>
                    <a:pt x="2586" y="2825"/>
                  </a:cubicBezTo>
                  <a:close/>
                  <a:moveTo>
                    <a:pt x="2458" y="2863"/>
                  </a:moveTo>
                  <a:lnTo>
                    <a:pt x="2458" y="2863"/>
                  </a:lnTo>
                  <a:cubicBezTo>
                    <a:pt x="2451" y="2863"/>
                    <a:pt x="2451" y="2863"/>
                    <a:pt x="2451" y="2863"/>
                  </a:cubicBezTo>
                  <a:cubicBezTo>
                    <a:pt x="2436" y="2863"/>
                    <a:pt x="2421" y="2863"/>
                    <a:pt x="2421" y="2878"/>
                  </a:cubicBezTo>
                  <a:cubicBezTo>
                    <a:pt x="2421" y="2885"/>
                    <a:pt x="2428" y="2893"/>
                    <a:pt x="2428" y="2908"/>
                  </a:cubicBezTo>
                  <a:cubicBezTo>
                    <a:pt x="2428" y="2915"/>
                    <a:pt x="2428" y="2923"/>
                    <a:pt x="2421" y="2930"/>
                  </a:cubicBezTo>
                  <a:cubicBezTo>
                    <a:pt x="2421" y="2938"/>
                    <a:pt x="2413" y="2945"/>
                    <a:pt x="2406" y="2945"/>
                  </a:cubicBezTo>
                  <a:cubicBezTo>
                    <a:pt x="2391" y="2960"/>
                    <a:pt x="2376" y="2968"/>
                    <a:pt x="2376" y="2990"/>
                  </a:cubicBezTo>
                  <a:cubicBezTo>
                    <a:pt x="2376" y="2998"/>
                    <a:pt x="2383" y="2998"/>
                    <a:pt x="2383" y="2998"/>
                  </a:cubicBezTo>
                  <a:cubicBezTo>
                    <a:pt x="2391" y="2998"/>
                    <a:pt x="2391" y="2998"/>
                    <a:pt x="2398" y="2990"/>
                  </a:cubicBezTo>
                  <a:cubicBezTo>
                    <a:pt x="2406" y="2983"/>
                    <a:pt x="2413" y="2983"/>
                    <a:pt x="2428" y="2983"/>
                  </a:cubicBezTo>
                  <a:cubicBezTo>
                    <a:pt x="2451" y="2975"/>
                    <a:pt x="2458" y="2983"/>
                    <a:pt x="2473" y="2975"/>
                  </a:cubicBezTo>
                  <a:cubicBezTo>
                    <a:pt x="2473" y="2930"/>
                    <a:pt x="2473" y="2930"/>
                    <a:pt x="2473" y="2930"/>
                  </a:cubicBezTo>
                  <a:lnTo>
                    <a:pt x="2481" y="2923"/>
                  </a:lnTo>
                  <a:cubicBezTo>
                    <a:pt x="2481" y="2908"/>
                    <a:pt x="2473" y="2908"/>
                    <a:pt x="2473" y="2893"/>
                  </a:cubicBezTo>
                  <a:cubicBezTo>
                    <a:pt x="2466" y="2885"/>
                    <a:pt x="2458" y="2870"/>
                    <a:pt x="2458" y="2863"/>
                  </a:cubicBezTo>
                  <a:close/>
                  <a:moveTo>
                    <a:pt x="2353" y="2885"/>
                  </a:moveTo>
                  <a:lnTo>
                    <a:pt x="2353" y="2885"/>
                  </a:lnTo>
                  <a:cubicBezTo>
                    <a:pt x="2331" y="2900"/>
                    <a:pt x="2323" y="2915"/>
                    <a:pt x="2301" y="2923"/>
                  </a:cubicBezTo>
                  <a:cubicBezTo>
                    <a:pt x="2293" y="2923"/>
                    <a:pt x="2278" y="2923"/>
                    <a:pt x="2263" y="2930"/>
                  </a:cubicBezTo>
                  <a:cubicBezTo>
                    <a:pt x="2263" y="2938"/>
                    <a:pt x="2263" y="2945"/>
                    <a:pt x="2263" y="2953"/>
                  </a:cubicBezTo>
                  <a:cubicBezTo>
                    <a:pt x="2263" y="2960"/>
                    <a:pt x="2263" y="2960"/>
                    <a:pt x="2263" y="2968"/>
                  </a:cubicBezTo>
                  <a:cubicBezTo>
                    <a:pt x="2263" y="2975"/>
                    <a:pt x="2263" y="2975"/>
                    <a:pt x="2263" y="2975"/>
                  </a:cubicBezTo>
                  <a:cubicBezTo>
                    <a:pt x="2278" y="2975"/>
                    <a:pt x="2278" y="2975"/>
                    <a:pt x="2278" y="2975"/>
                  </a:cubicBezTo>
                  <a:cubicBezTo>
                    <a:pt x="2293" y="2975"/>
                    <a:pt x="2301" y="2975"/>
                    <a:pt x="2316" y="2968"/>
                  </a:cubicBezTo>
                  <a:cubicBezTo>
                    <a:pt x="2323" y="2968"/>
                    <a:pt x="2323" y="2960"/>
                    <a:pt x="2331" y="2945"/>
                  </a:cubicBezTo>
                  <a:cubicBezTo>
                    <a:pt x="2338" y="2945"/>
                    <a:pt x="2338" y="2938"/>
                    <a:pt x="2338" y="2938"/>
                  </a:cubicBezTo>
                  <a:cubicBezTo>
                    <a:pt x="2346" y="2915"/>
                    <a:pt x="2353" y="2908"/>
                    <a:pt x="2353" y="2885"/>
                  </a:cubicBezTo>
                  <a:close/>
                  <a:moveTo>
                    <a:pt x="2256" y="3005"/>
                  </a:moveTo>
                  <a:lnTo>
                    <a:pt x="2256" y="3005"/>
                  </a:lnTo>
                  <a:cubicBezTo>
                    <a:pt x="2248" y="3005"/>
                    <a:pt x="2241" y="3013"/>
                    <a:pt x="2233" y="3013"/>
                  </a:cubicBezTo>
                  <a:cubicBezTo>
                    <a:pt x="2226" y="3013"/>
                    <a:pt x="2218" y="3013"/>
                    <a:pt x="2218" y="3013"/>
                  </a:cubicBezTo>
                  <a:cubicBezTo>
                    <a:pt x="2211" y="3020"/>
                    <a:pt x="2211" y="3028"/>
                    <a:pt x="2211" y="3028"/>
                  </a:cubicBezTo>
                  <a:cubicBezTo>
                    <a:pt x="2211" y="3043"/>
                    <a:pt x="2211" y="3043"/>
                    <a:pt x="2211" y="3058"/>
                  </a:cubicBezTo>
                  <a:cubicBezTo>
                    <a:pt x="2233" y="3050"/>
                    <a:pt x="2241" y="3035"/>
                    <a:pt x="2263" y="3035"/>
                  </a:cubicBezTo>
                  <a:cubicBezTo>
                    <a:pt x="2263" y="3028"/>
                    <a:pt x="2263" y="3028"/>
                    <a:pt x="2263" y="3028"/>
                  </a:cubicBezTo>
                  <a:cubicBezTo>
                    <a:pt x="2263" y="3020"/>
                    <a:pt x="2256" y="3013"/>
                    <a:pt x="2256" y="3005"/>
                  </a:cubicBezTo>
                  <a:close/>
                  <a:moveTo>
                    <a:pt x="2091" y="2983"/>
                  </a:moveTo>
                  <a:lnTo>
                    <a:pt x="2091" y="2983"/>
                  </a:lnTo>
                  <a:lnTo>
                    <a:pt x="2083" y="2983"/>
                  </a:lnTo>
                  <a:cubicBezTo>
                    <a:pt x="2083" y="2990"/>
                    <a:pt x="2076" y="2998"/>
                    <a:pt x="2076" y="3005"/>
                  </a:cubicBezTo>
                  <a:cubicBezTo>
                    <a:pt x="2076" y="3013"/>
                    <a:pt x="2083" y="3013"/>
                    <a:pt x="2091" y="3013"/>
                  </a:cubicBezTo>
                  <a:cubicBezTo>
                    <a:pt x="2098" y="3020"/>
                    <a:pt x="2098" y="3020"/>
                    <a:pt x="2106" y="3028"/>
                  </a:cubicBezTo>
                  <a:cubicBezTo>
                    <a:pt x="2121" y="3028"/>
                    <a:pt x="2121" y="3035"/>
                    <a:pt x="2136" y="3035"/>
                  </a:cubicBezTo>
                  <a:cubicBezTo>
                    <a:pt x="2143" y="3035"/>
                    <a:pt x="2151" y="3028"/>
                    <a:pt x="2151" y="3013"/>
                  </a:cubicBezTo>
                  <a:cubicBezTo>
                    <a:pt x="2151" y="3005"/>
                    <a:pt x="2143" y="3005"/>
                    <a:pt x="2136" y="3005"/>
                  </a:cubicBezTo>
                  <a:cubicBezTo>
                    <a:pt x="2136" y="2998"/>
                    <a:pt x="2128" y="2998"/>
                    <a:pt x="2121" y="2998"/>
                  </a:cubicBezTo>
                  <a:cubicBezTo>
                    <a:pt x="2113" y="2990"/>
                    <a:pt x="2106" y="2990"/>
                    <a:pt x="2098" y="2983"/>
                  </a:cubicBezTo>
                  <a:cubicBezTo>
                    <a:pt x="2091" y="2983"/>
                    <a:pt x="2091" y="2983"/>
                    <a:pt x="2091" y="2983"/>
                  </a:cubicBezTo>
                  <a:close/>
                  <a:moveTo>
                    <a:pt x="1889" y="3005"/>
                  </a:moveTo>
                  <a:lnTo>
                    <a:pt x="1889" y="3005"/>
                  </a:lnTo>
                  <a:cubicBezTo>
                    <a:pt x="1874" y="3005"/>
                    <a:pt x="1866" y="3005"/>
                    <a:pt x="1859" y="3013"/>
                  </a:cubicBezTo>
                  <a:cubicBezTo>
                    <a:pt x="1851" y="3035"/>
                    <a:pt x="1859" y="3043"/>
                    <a:pt x="1859" y="3065"/>
                  </a:cubicBezTo>
                  <a:cubicBezTo>
                    <a:pt x="1859" y="3072"/>
                    <a:pt x="1859" y="3080"/>
                    <a:pt x="1851" y="3088"/>
                  </a:cubicBezTo>
                  <a:cubicBezTo>
                    <a:pt x="1851" y="3088"/>
                    <a:pt x="1844" y="3080"/>
                    <a:pt x="1844" y="3088"/>
                  </a:cubicBezTo>
                  <a:cubicBezTo>
                    <a:pt x="1829" y="3095"/>
                    <a:pt x="1821" y="3102"/>
                    <a:pt x="1821" y="3118"/>
                  </a:cubicBezTo>
                  <a:cubicBezTo>
                    <a:pt x="1821" y="3125"/>
                    <a:pt x="1829" y="3132"/>
                    <a:pt x="1829" y="3140"/>
                  </a:cubicBezTo>
                  <a:cubicBezTo>
                    <a:pt x="1836" y="3132"/>
                    <a:pt x="1844" y="3132"/>
                    <a:pt x="1851" y="3132"/>
                  </a:cubicBezTo>
                  <a:cubicBezTo>
                    <a:pt x="1874" y="3132"/>
                    <a:pt x="1889" y="3132"/>
                    <a:pt x="1911" y="3148"/>
                  </a:cubicBezTo>
                  <a:cubicBezTo>
                    <a:pt x="1919" y="3140"/>
                    <a:pt x="1919" y="3140"/>
                    <a:pt x="1919" y="3140"/>
                  </a:cubicBezTo>
                  <a:cubicBezTo>
                    <a:pt x="1919" y="3132"/>
                    <a:pt x="1926" y="3132"/>
                    <a:pt x="1926" y="3125"/>
                  </a:cubicBezTo>
                  <a:cubicBezTo>
                    <a:pt x="1926" y="3102"/>
                    <a:pt x="1889" y="3095"/>
                    <a:pt x="1889" y="3072"/>
                  </a:cubicBezTo>
                  <a:cubicBezTo>
                    <a:pt x="1889" y="3065"/>
                    <a:pt x="1896" y="3058"/>
                    <a:pt x="1896" y="3043"/>
                  </a:cubicBezTo>
                  <a:cubicBezTo>
                    <a:pt x="1896" y="3028"/>
                    <a:pt x="1889" y="3020"/>
                    <a:pt x="1889" y="3005"/>
                  </a:cubicBezTo>
                  <a:close/>
                  <a:moveTo>
                    <a:pt x="1844" y="2863"/>
                  </a:moveTo>
                  <a:lnTo>
                    <a:pt x="1844" y="2863"/>
                  </a:lnTo>
                  <a:cubicBezTo>
                    <a:pt x="1844" y="2878"/>
                    <a:pt x="1844" y="2893"/>
                    <a:pt x="1844" y="2900"/>
                  </a:cubicBezTo>
                  <a:cubicBezTo>
                    <a:pt x="1844" y="2930"/>
                    <a:pt x="1851" y="2953"/>
                    <a:pt x="1836" y="2975"/>
                  </a:cubicBezTo>
                  <a:cubicBezTo>
                    <a:pt x="1829" y="2990"/>
                    <a:pt x="1821" y="2998"/>
                    <a:pt x="1821" y="3013"/>
                  </a:cubicBezTo>
                  <a:cubicBezTo>
                    <a:pt x="1821" y="3035"/>
                    <a:pt x="1829" y="3050"/>
                    <a:pt x="1829" y="3065"/>
                  </a:cubicBezTo>
                  <a:cubicBezTo>
                    <a:pt x="1821" y="3072"/>
                    <a:pt x="1821" y="3072"/>
                    <a:pt x="1821" y="3072"/>
                  </a:cubicBezTo>
                  <a:cubicBezTo>
                    <a:pt x="1814" y="3065"/>
                    <a:pt x="1806" y="3065"/>
                    <a:pt x="1791" y="3058"/>
                  </a:cubicBezTo>
                  <a:cubicBezTo>
                    <a:pt x="1799" y="3035"/>
                    <a:pt x="1799" y="3035"/>
                    <a:pt x="1799" y="3035"/>
                  </a:cubicBezTo>
                  <a:cubicBezTo>
                    <a:pt x="1799" y="3013"/>
                    <a:pt x="1799" y="3005"/>
                    <a:pt x="1799" y="2983"/>
                  </a:cubicBezTo>
                  <a:cubicBezTo>
                    <a:pt x="1784" y="2983"/>
                    <a:pt x="1769" y="2990"/>
                    <a:pt x="1754" y="2975"/>
                  </a:cubicBezTo>
                  <a:cubicBezTo>
                    <a:pt x="1731" y="2960"/>
                    <a:pt x="1731" y="2938"/>
                    <a:pt x="1724" y="2908"/>
                  </a:cubicBezTo>
                  <a:cubicBezTo>
                    <a:pt x="1739" y="2915"/>
                    <a:pt x="1739" y="2915"/>
                    <a:pt x="1739" y="2915"/>
                  </a:cubicBezTo>
                  <a:cubicBezTo>
                    <a:pt x="1754" y="2923"/>
                    <a:pt x="1761" y="2923"/>
                    <a:pt x="1776" y="2930"/>
                  </a:cubicBezTo>
                  <a:cubicBezTo>
                    <a:pt x="1776" y="2938"/>
                    <a:pt x="1776" y="2938"/>
                    <a:pt x="1784" y="2945"/>
                  </a:cubicBezTo>
                  <a:cubicBezTo>
                    <a:pt x="1791" y="2953"/>
                    <a:pt x="1806" y="2960"/>
                    <a:pt x="1814" y="2968"/>
                  </a:cubicBezTo>
                  <a:cubicBezTo>
                    <a:pt x="1814" y="2945"/>
                    <a:pt x="1814" y="2938"/>
                    <a:pt x="1814" y="2915"/>
                  </a:cubicBezTo>
                  <a:cubicBezTo>
                    <a:pt x="1806" y="2900"/>
                    <a:pt x="1791" y="2885"/>
                    <a:pt x="1791" y="2863"/>
                  </a:cubicBezTo>
                  <a:cubicBezTo>
                    <a:pt x="1814" y="2870"/>
                    <a:pt x="1821" y="2870"/>
                    <a:pt x="1844" y="2863"/>
                  </a:cubicBezTo>
                  <a:close/>
                  <a:moveTo>
                    <a:pt x="1544" y="3320"/>
                  </a:moveTo>
                  <a:lnTo>
                    <a:pt x="1544" y="3320"/>
                  </a:lnTo>
                  <a:cubicBezTo>
                    <a:pt x="1536" y="3320"/>
                    <a:pt x="1529" y="3327"/>
                    <a:pt x="1521" y="3335"/>
                  </a:cubicBezTo>
                  <a:cubicBezTo>
                    <a:pt x="1514" y="3335"/>
                    <a:pt x="1506" y="3335"/>
                    <a:pt x="1499" y="3335"/>
                  </a:cubicBezTo>
                  <a:cubicBezTo>
                    <a:pt x="1499" y="3342"/>
                    <a:pt x="1492" y="3350"/>
                    <a:pt x="1492" y="3357"/>
                  </a:cubicBezTo>
                  <a:cubicBezTo>
                    <a:pt x="1492" y="3380"/>
                    <a:pt x="1506" y="3395"/>
                    <a:pt x="1514" y="3425"/>
                  </a:cubicBezTo>
                  <a:cubicBezTo>
                    <a:pt x="1521" y="3432"/>
                    <a:pt x="1521" y="3455"/>
                    <a:pt x="1536" y="3455"/>
                  </a:cubicBezTo>
                  <a:cubicBezTo>
                    <a:pt x="1574" y="3455"/>
                    <a:pt x="1581" y="3402"/>
                    <a:pt x="1619" y="3402"/>
                  </a:cubicBezTo>
                  <a:cubicBezTo>
                    <a:pt x="1641" y="3402"/>
                    <a:pt x="1649" y="3425"/>
                    <a:pt x="1664" y="3447"/>
                  </a:cubicBezTo>
                  <a:cubicBezTo>
                    <a:pt x="1679" y="3440"/>
                    <a:pt x="1679" y="3440"/>
                    <a:pt x="1679" y="3440"/>
                  </a:cubicBezTo>
                  <a:cubicBezTo>
                    <a:pt x="1679" y="3432"/>
                    <a:pt x="1679" y="3425"/>
                    <a:pt x="1679" y="3417"/>
                  </a:cubicBezTo>
                  <a:cubicBezTo>
                    <a:pt x="1679" y="3402"/>
                    <a:pt x="1694" y="3402"/>
                    <a:pt x="1701" y="3395"/>
                  </a:cubicBezTo>
                  <a:cubicBezTo>
                    <a:pt x="1709" y="3395"/>
                    <a:pt x="1701" y="3387"/>
                    <a:pt x="1709" y="3387"/>
                  </a:cubicBezTo>
                  <a:cubicBezTo>
                    <a:pt x="1716" y="3387"/>
                    <a:pt x="1716" y="3387"/>
                    <a:pt x="1724" y="3387"/>
                  </a:cubicBezTo>
                  <a:cubicBezTo>
                    <a:pt x="1746" y="3380"/>
                    <a:pt x="1761" y="3365"/>
                    <a:pt x="1776" y="3350"/>
                  </a:cubicBezTo>
                  <a:cubicBezTo>
                    <a:pt x="1769" y="3350"/>
                    <a:pt x="1769" y="3342"/>
                    <a:pt x="1761" y="3342"/>
                  </a:cubicBezTo>
                  <a:cubicBezTo>
                    <a:pt x="1731" y="3342"/>
                    <a:pt x="1716" y="3357"/>
                    <a:pt x="1701" y="3372"/>
                  </a:cubicBezTo>
                  <a:cubicBezTo>
                    <a:pt x="1686" y="3380"/>
                    <a:pt x="1686" y="3395"/>
                    <a:pt x="1671" y="3395"/>
                  </a:cubicBezTo>
                  <a:cubicBezTo>
                    <a:pt x="1664" y="3395"/>
                    <a:pt x="1664" y="3380"/>
                    <a:pt x="1656" y="3380"/>
                  </a:cubicBezTo>
                  <a:cubicBezTo>
                    <a:pt x="1649" y="3380"/>
                    <a:pt x="1634" y="3380"/>
                    <a:pt x="1626" y="3372"/>
                  </a:cubicBezTo>
                  <a:cubicBezTo>
                    <a:pt x="1619" y="3365"/>
                    <a:pt x="1619" y="3357"/>
                    <a:pt x="1611" y="3350"/>
                  </a:cubicBezTo>
                  <a:cubicBezTo>
                    <a:pt x="1596" y="3327"/>
                    <a:pt x="1574" y="3320"/>
                    <a:pt x="1544" y="3320"/>
                  </a:cubicBezTo>
                  <a:close/>
                  <a:moveTo>
                    <a:pt x="2563" y="330"/>
                  </a:moveTo>
                  <a:lnTo>
                    <a:pt x="2563" y="330"/>
                  </a:lnTo>
                  <a:cubicBezTo>
                    <a:pt x="2556" y="322"/>
                    <a:pt x="2548" y="322"/>
                    <a:pt x="2541" y="322"/>
                  </a:cubicBezTo>
                  <a:cubicBezTo>
                    <a:pt x="2518" y="322"/>
                    <a:pt x="2518" y="352"/>
                    <a:pt x="2518" y="382"/>
                  </a:cubicBezTo>
                  <a:cubicBezTo>
                    <a:pt x="2511" y="382"/>
                    <a:pt x="2511" y="390"/>
                    <a:pt x="2503" y="390"/>
                  </a:cubicBezTo>
                  <a:cubicBezTo>
                    <a:pt x="2503" y="405"/>
                    <a:pt x="2503" y="412"/>
                    <a:pt x="2503" y="420"/>
                  </a:cubicBezTo>
                  <a:cubicBezTo>
                    <a:pt x="2503" y="420"/>
                    <a:pt x="2503" y="427"/>
                    <a:pt x="2511" y="427"/>
                  </a:cubicBezTo>
                  <a:cubicBezTo>
                    <a:pt x="2526" y="427"/>
                    <a:pt x="2526" y="412"/>
                    <a:pt x="2533" y="405"/>
                  </a:cubicBezTo>
                  <a:cubicBezTo>
                    <a:pt x="2541" y="397"/>
                    <a:pt x="2548" y="382"/>
                    <a:pt x="2556" y="382"/>
                  </a:cubicBezTo>
                  <a:cubicBezTo>
                    <a:pt x="2563" y="382"/>
                    <a:pt x="2571" y="382"/>
                    <a:pt x="2578" y="382"/>
                  </a:cubicBezTo>
                  <a:cubicBezTo>
                    <a:pt x="2578" y="367"/>
                    <a:pt x="2563" y="352"/>
                    <a:pt x="2563" y="330"/>
                  </a:cubicBezTo>
                  <a:close/>
                  <a:moveTo>
                    <a:pt x="2428" y="337"/>
                  </a:moveTo>
                  <a:lnTo>
                    <a:pt x="2428" y="337"/>
                  </a:lnTo>
                  <a:cubicBezTo>
                    <a:pt x="2428" y="330"/>
                    <a:pt x="2436" y="330"/>
                    <a:pt x="2443" y="330"/>
                  </a:cubicBezTo>
                  <a:cubicBezTo>
                    <a:pt x="2443" y="322"/>
                    <a:pt x="2443" y="315"/>
                    <a:pt x="2451" y="307"/>
                  </a:cubicBezTo>
                  <a:cubicBezTo>
                    <a:pt x="2473" y="285"/>
                    <a:pt x="2496" y="292"/>
                    <a:pt x="2518" y="292"/>
                  </a:cubicBezTo>
                  <a:cubicBezTo>
                    <a:pt x="2503" y="307"/>
                    <a:pt x="2488" y="315"/>
                    <a:pt x="2481" y="337"/>
                  </a:cubicBezTo>
                  <a:cubicBezTo>
                    <a:pt x="2473" y="345"/>
                    <a:pt x="2481" y="352"/>
                    <a:pt x="2481" y="367"/>
                  </a:cubicBezTo>
                  <a:cubicBezTo>
                    <a:pt x="2473" y="367"/>
                    <a:pt x="2473" y="367"/>
                    <a:pt x="2466" y="375"/>
                  </a:cubicBezTo>
                  <a:cubicBezTo>
                    <a:pt x="2458" y="375"/>
                    <a:pt x="2458" y="367"/>
                    <a:pt x="2451" y="367"/>
                  </a:cubicBezTo>
                  <a:cubicBezTo>
                    <a:pt x="2428" y="367"/>
                    <a:pt x="2421" y="375"/>
                    <a:pt x="2406" y="390"/>
                  </a:cubicBezTo>
                  <a:cubicBezTo>
                    <a:pt x="2406" y="390"/>
                    <a:pt x="2406" y="397"/>
                    <a:pt x="2406" y="405"/>
                  </a:cubicBezTo>
                  <a:cubicBezTo>
                    <a:pt x="2398" y="405"/>
                    <a:pt x="2391" y="405"/>
                    <a:pt x="2391" y="405"/>
                  </a:cubicBezTo>
                  <a:cubicBezTo>
                    <a:pt x="2391" y="375"/>
                    <a:pt x="2391" y="360"/>
                    <a:pt x="2406" y="330"/>
                  </a:cubicBezTo>
                  <a:cubicBezTo>
                    <a:pt x="2428" y="337"/>
                    <a:pt x="2428" y="337"/>
                    <a:pt x="2428" y="337"/>
                  </a:cubicBezTo>
                  <a:close/>
                  <a:moveTo>
                    <a:pt x="2743" y="0"/>
                  </a:moveTo>
                  <a:lnTo>
                    <a:pt x="2743" y="0"/>
                  </a:lnTo>
                  <a:cubicBezTo>
                    <a:pt x="2728" y="8"/>
                    <a:pt x="2713" y="8"/>
                    <a:pt x="2691" y="23"/>
                  </a:cubicBezTo>
                  <a:cubicBezTo>
                    <a:pt x="2675" y="30"/>
                    <a:pt x="2668" y="45"/>
                    <a:pt x="2653" y="68"/>
                  </a:cubicBezTo>
                  <a:cubicBezTo>
                    <a:pt x="2645" y="90"/>
                    <a:pt x="2631" y="97"/>
                    <a:pt x="2631" y="120"/>
                  </a:cubicBezTo>
                  <a:cubicBezTo>
                    <a:pt x="2631" y="135"/>
                    <a:pt x="2638" y="143"/>
                    <a:pt x="2645" y="157"/>
                  </a:cubicBezTo>
                  <a:cubicBezTo>
                    <a:pt x="2653" y="173"/>
                    <a:pt x="2661" y="180"/>
                    <a:pt x="2675" y="195"/>
                  </a:cubicBezTo>
                  <a:cubicBezTo>
                    <a:pt x="2698" y="217"/>
                    <a:pt x="2705" y="247"/>
                    <a:pt x="2735" y="247"/>
                  </a:cubicBezTo>
                  <a:cubicBezTo>
                    <a:pt x="2743" y="247"/>
                    <a:pt x="2743" y="240"/>
                    <a:pt x="2751" y="240"/>
                  </a:cubicBezTo>
                  <a:cubicBezTo>
                    <a:pt x="2773" y="232"/>
                    <a:pt x="2788" y="240"/>
                    <a:pt x="2803" y="225"/>
                  </a:cubicBezTo>
                  <a:cubicBezTo>
                    <a:pt x="2810" y="217"/>
                    <a:pt x="2810" y="210"/>
                    <a:pt x="2818" y="203"/>
                  </a:cubicBezTo>
                  <a:cubicBezTo>
                    <a:pt x="2833" y="195"/>
                    <a:pt x="2848" y="187"/>
                    <a:pt x="2848" y="173"/>
                  </a:cubicBezTo>
                  <a:cubicBezTo>
                    <a:pt x="2848" y="165"/>
                    <a:pt x="2848" y="157"/>
                    <a:pt x="2840" y="150"/>
                  </a:cubicBezTo>
                  <a:cubicBezTo>
                    <a:pt x="2840" y="120"/>
                    <a:pt x="2848" y="105"/>
                    <a:pt x="2833" y="83"/>
                  </a:cubicBezTo>
                  <a:cubicBezTo>
                    <a:pt x="2833" y="75"/>
                    <a:pt x="2818" y="75"/>
                    <a:pt x="2810" y="68"/>
                  </a:cubicBezTo>
                  <a:cubicBezTo>
                    <a:pt x="2803" y="60"/>
                    <a:pt x="2795" y="53"/>
                    <a:pt x="2788" y="45"/>
                  </a:cubicBezTo>
                  <a:cubicBezTo>
                    <a:pt x="2773" y="30"/>
                    <a:pt x="2765" y="8"/>
                    <a:pt x="2743" y="0"/>
                  </a:cubicBezTo>
                  <a:close/>
                  <a:moveTo>
                    <a:pt x="4040" y="1544"/>
                  </a:moveTo>
                  <a:lnTo>
                    <a:pt x="4040" y="1544"/>
                  </a:lnTo>
                  <a:cubicBezTo>
                    <a:pt x="4032" y="1551"/>
                    <a:pt x="4024" y="1559"/>
                    <a:pt x="4017" y="1566"/>
                  </a:cubicBezTo>
                  <a:cubicBezTo>
                    <a:pt x="4010" y="1574"/>
                    <a:pt x="3994" y="1574"/>
                    <a:pt x="3994" y="1589"/>
                  </a:cubicBezTo>
                  <a:cubicBezTo>
                    <a:pt x="3994" y="1596"/>
                    <a:pt x="4002" y="1604"/>
                    <a:pt x="4002" y="1611"/>
                  </a:cubicBezTo>
                  <a:cubicBezTo>
                    <a:pt x="4032" y="1611"/>
                    <a:pt x="4032" y="1611"/>
                    <a:pt x="4032" y="1611"/>
                  </a:cubicBezTo>
                  <a:cubicBezTo>
                    <a:pt x="4032" y="1649"/>
                    <a:pt x="4032" y="1649"/>
                    <a:pt x="4032" y="1649"/>
                  </a:cubicBezTo>
                  <a:cubicBezTo>
                    <a:pt x="4017" y="1656"/>
                    <a:pt x="4010" y="1664"/>
                    <a:pt x="3994" y="1671"/>
                  </a:cubicBezTo>
                  <a:cubicBezTo>
                    <a:pt x="3972" y="1686"/>
                    <a:pt x="3972" y="1709"/>
                    <a:pt x="3957" y="1739"/>
                  </a:cubicBezTo>
                  <a:cubicBezTo>
                    <a:pt x="3950" y="1754"/>
                    <a:pt x="3934" y="1754"/>
                    <a:pt x="3920" y="1761"/>
                  </a:cubicBezTo>
                  <a:cubicBezTo>
                    <a:pt x="3904" y="1776"/>
                    <a:pt x="3890" y="1791"/>
                    <a:pt x="3882" y="1814"/>
                  </a:cubicBezTo>
                  <a:cubicBezTo>
                    <a:pt x="3882" y="1821"/>
                    <a:pt x="3882" y="1829"/>
                    <a:pt x="3882" y="1836"/>
                  </a:cubicBezTo>
                  <a:cubicBezTo>
                    <a:pt x="3882" y="1851"/>
                    <a:pt x="3875" y="1851"/>
                    <a:pt x="3875" y="1866"/>
                  </a:cubicBezTo>
                  <a:cubicBezTo>
                    <a:pt x="3875" y="1881"/>
                    <a:pt x="3875" y="1889"/>
                    <a:pt x="3875" y="1903"/>
                  </a:cubicBezTo>
                  <a:cubicBezTo>
                    <a:pt x="3875" y="1919"/>
                    <a:pt x="3867" y="1933"/>
                    <a:pt x="3867" y="1949"/>
                  </a:cubicBezTo>
                  <a:cubicBezTo>
                    <a:pt x="3867" y="1971"/>
                    <a:pt x="3890" y="1979"/>
                    <a:pt x="3890" y="2001"/>
                  </a:cubicBezTo>
                  <a:cubicBezTo>
                    <a:pt x="3890" y="2016"/>
                    <a:pt x="3875" y="2023"/>
                    <a:pt x="3875" y="2038"/>
                  </a:cubicBezTo>
                  <a:cubicBezTo>
                    <a:pt x="3860" y="2068"/>
                    <a:pt x="3860" y="2083"/>
                    <a:pt x="3860" y="2113"/>
                  </a:cubicBezTo>
                  <a:cubicBezTo>
                    <a:pt x="3860" y="2121"/>
                    <a:pt x="3867" y="2121"/>
                    <a:pt x="3875" y="2121"/>
                  </a:cubicBezTo>
                  <a:cubicBezTo>
                    <a:pt x="3890" y="2136"/>
                    <a:pt x="3897" y="2136"/>
                    <a:pt x="3912" y="2151"/>
                  </a:cubicBezTo>
                  <a:cubicBezTo>
                    <a:pt x="3912" y="2158"/>
                    <a:pt x="3920" y="2166"/>
                    <a:pt x="3927" y="2173"/>
                  </a:cubicBezTo>
                  <a:cubicBezTo>
                    <a:pt x="3927" y="2181"/>
                    <a:pt x="3942" y="2188"/>
                    <a:pt x="3942" y="2196"/>
                  </a:cubicBezTo>
                  <a:cubicBezTo>
                    <a:pt x="3942" y="2211"/>
                    <a:pt x="3934" y="2218"/>
                    <a:pt x="3934" y="2233"/>
                  </a:cubicBezTo>
                  <a:cubicBezTo>
                    <a:pt x="3934" y="2248"/>
                    <a:pt x="3934" y="2256"/>
                    <a:pt x="3942" y="2271"/>
                  </a:cubicBezTo>
                  <a:lnTo>
                    <a:pt x="3942" y="2271"/>
                  </a:lnTo>
                  <a:cubicBezTo>
                    <a:pt x="3934" y="2271"/>
                    <a:pt x="3927" y="2278"/>
                    <a:pt x="3927" y="2278"/>
                  </a:cubicBezTo>
                  <a:cubicBezTo>
                    <a:pt x="3920" y="2278"/>
                    <a:pt x="3920" y="2263"/>
                    <a:pt x="3912" y="2263"/>
                  </a:cubicBezTo>
                  <a:cubicBezTo>
                    <a:pt x="3882" y="2263"/>
                    <a:pt x="3875" y="2293"/>
                    <a:pt x="3845" y="2293"/>
                  </a:cubicBezTo>
                  <a:cubicBezTo>
                    <a:pt x="3822" y="2286"/>
                    <a:pt x="3830" y="2271"/>
                    <a:pt x="3830" y="2308"/>
                  </a:cubicBezTo>
                  <a:cubicBezTo>
                    <a:pt x="3830" y="2331"/>
                    <a:pt x="3807" y="2338"/>
                    <a:pt x="3792" y="2346"/>
                  </a:cubicBezTo>
                  <a:cubicBezTo>
                    <a:pt x="3770" y="2368"/>
                    <a:pt x="3762" y="2383"/>
                    <a:pt x="3747" y="2406"/>
                  </a:cubicBezTo>
                  <a:cubicBezTo>
                    <a:pt x="3717" y="2428"/>
                    <a:pt x="3702" y="2436"/>
                    <a:pt x="3665" y="2443"/>
                  </a:cubicBezTo>
                  <a:cubicBezTo>
                    <a:pt x="3657" y="2451"/>
                    <a:pt x="3657" y="2451"/>
                    <a:pt x="3650" y="2451"/>
                  </a:cubicBezTo>
                  <a:cubicBezTo>
                    <a:pt x="3635" y="2451"/>
                    <a:pt x="3620" y="2451"/>
                    <a:pt x="3605" y="2443"/>
                  </a:cubicBezTo>
                  <a:cubicBezTo>
                    <a:pt x="3590" y="2436"/>
                    <a:pt x="3582" y="2421"/>
                    <a:pt x="3567" y="2421"/>
                  </a:cubicBezTo>
                  <a:cubicBezTo>
                    <a:pt x="3522" y="2421"/>
                    <a:pt x="3470" y="2443"/>
                    <a:pt x="3470" y="2488"/>
                  </a:cubicBezTo>
                  <a:cubicBezTo>
                    <a:pt x="3470" y="2503"/>
                    <a:pt x="3470" y="2511"/>
                    <a:pt x="3477" y="2518"/>
                  </a:cubicBezTo>
                  <a:cubicBezTo>
                    <a:pt x="3500" y="2503"/>
                    <a:pt x="3515" y="2496"/>
                    <a:pt x="3530" y="2481"/>
                  </a:cubicBezTo>
                  <a:cubicBezTo>
                    <a:pt x="3537" y="2466"/>
                    <a:pt x="3537" y="2458"/>
                    <a:pt x="3545" y="2451"/>
                  </a:cubicBezTo>
                  <a:cubicBezTo>
                    <a:pt x="3560" y="2466"/>
                    <a:pt x="3575" y="2473"/>
                    <a:pt x="3575" y="2488"/>
                  </a:cubicBezTo>
                  <a:cubicBezTo>
                    <a:pt x="3575" y="2511"/>
                    <a:pt x="3567" y="2526"/>
                    <a:pt x="3560" y="2533"/>
                  </a:cubicBezTo>
                  <a:cubicBezTo>
                    <a:pt x="3545" y="2548"/>
                    <a:pt x="3530" y="2548"/>
                    <a:pt x="3522" y="2563"/>
                  </a:cubicBezTo>
                  <a:cubicBezTo>
                    <a:pt x="3507" y="2585"/>
                    <a:pt x="3515" y="2608"/>
                    <a:pt x="3492" y="2623"/>
                  </a:cubicBezTo>
                  <a:cubicBezTo>
                    <a:pt x="3485" y="2631"/>
                    <a:pt x="3477" y="2631"/>
                    <a:pt x="3470" y="2631"/>
                  </a:cubicBezTo>
                  <a:cubicBezTo>
                    <a:pt x="3447" y="2631"/>
                    <a:pt x="3440" y="2623"/>
                    <a:pt x="3417" y="2615"/>
                  </a:cubicBezTo>
                  <a:cubicBezTo>
                    <a:pt x="3395" y="2608"/>
                    <a:pt x="3372" y="2615"/>
                    <a:pt x="3342" y="2615"/>
                  </a:cubicBezTo>
                  <a:cubicBezTo>
                    <a:pt x="3328" y="2615"/>
                    <a:pt x="3320" y="2615"/>
                    <a:pt x="3305" y="2615"/>
                  </a:cubicBezTo>
                  <a:cubicBezTo>
                    <a:pt x="3298" y="2615"/>
                    <a:pt x="3298" y="2601"/>
                    <a:pt x="3290" y="2593"/>
                  </a:cubicBezTo>
                  <a:cubicBezTo>
                    <a:pt x="3290" y="2585"/>
                    <a:pt x="3282" y="2578"/>
                    <a:pt x="3275" y="2571"/>
                  </a:cubicBezTo>
                  <a:cubicBezTo>
                    <a:pt x="3260" y="2548"/>
                    <a:pt x="3238" y="2533"/>
                    <a:pt x="3208" y="2533"/>
                  </a:cubicBezTo>
                  <a:cubicBezTo>
                    <a:pt x="3178" y="2533"/>
                    <a:pt x="3163" y="2548"/>
                    <a:pt x="3148" y="2571"/>
                  </a:cubicBezTo>
                  <a:cubicBezTo>
                    <a:pt x="3133" y="2578"/>
                    <a:pt x="3118" y="2585"/>
                    <a:pt x="3110" y="2593"/>
                  </a:cubicBezTo>
                  <a:cubicBezTo>
                    <a:pt x="3103" y="2601"/>
                    <a:pt x="3095" y="2608"/>
                    <a:pt x="3088" y="2615"/>
                  </a:cubicBezTo>
                  <a:cubicBezTo>
                    <a:pt x="3080" y="2623"/>
                    <a:pt x="3073" y="2615"/>
                    <a:pt x="3065" y="2623"/>
                  </a:cubicBezTo>
                  <a:cubicBezTo>
                    <a:pt x="3035" y="2631"/>
                    <a:pt x="3020" y="2638"/>
                    <a:pt x="2990" y="2645"/>
                  </a:cubicBezTo>
                  <a:cubicBezTo>
                    <a:pt x="2975" y="2645"/>
                    <a:pt x="2975" y="2653"/>
                    <a:pt x="2960" y="2653"/>
                  </a:cubicBezTo>
                  <a:cubicBezTo>
                    <a:pt x="2945" y="2653"/>
                    <a:pt x="2945" y="2638"/>
                    <a:pt x="2938" y="2631"/>
                  </a:cubicBezTo>
                  <a:cubicBezTo>
                    <a:pt x="2938" y="2623"/>
                    <a:pt x="2930" y="2623"/>
                    <a:pt x="2923" y="2623"/>
                  </a:cubicBezTo>
                  <a:cubicBezTo>
                    <a:pt x="2915" y="2638"/>
                    <a:pt x="2908" y="2653"/>
                    <a:pt x="2893" y="2668"/>
                  </a:cubicBezTo>
                  <a:cubicBezTo>
                    <a:pt x="2878" y="2675"/>
                    <a:pt x="2870" y="2683"/>
                    <a:pt x="2863" y="2698"/>
                  </a:cubicBezTo>
                  <a:cubicBezTo>
                    <a:pt x="2855" y="2713"/>
                    <a:pt x="2855" y="2728"/>
                    <a:pt x="2855" y="2735"/>
                  </a:cubicBezTo>
                  <a:cubicBezTo>
                    <a:pt x="2848" y="2750"/>
                    <a:pt x="2833" y="2758"/>
                    <a:pt x="2818" y="2758"/>
                  </a:cubicBezTo>
                  <a:cubicBezTo>
                    <a:pt x="2788" y="2758"/>
                    <a:pt x="2773" y="2750"/>
                    <a:pt x="2743" y="2750"/>
                  </a:cubicBezTo>
                  <a:cubicBezTo>
                    <a:pt x="2728" y="2750"/>
                    <a:pt x="2713" y="2750"/>
                    <a:pt x="2705" y="2750"/>
                  </a:cubicBezTo>
                  <a:cubicBezTo>
                    <a:pt x="2691" y="2743"/>
                    <a:pt x="2683" y="2728"/>
                    <a:pt x="2668" y="2720"/>
                  </a:cubicBezTo>
                  <a:cubicBezTo>
                    <a:pt x="2668" y="2735"/>
                    <a:pt x="2661" y="2743"/>
                    <a:pt x="2653" y="2758"/>
                  </a:cubicBezTo>
                  <a:cubicBezTo>
                    <a:pt x="2653" y="2765"/>
                    <a:pt x="2653" y="2780"/>
                    <a:pt x="2638" y="2780"/>
                  </a:cubicBezTo>
                  <a:cubicBezTo>
                    <a:pt x="2615" y="2780"/>
                    <a:pt x="2600" y="2765"/>
                    <a:pt x="2593" y="2750"/>
                  </a:cubicBezTo>
                  <a:cubicBezTo>
                    <a:pt x="2578" y="2750"/>
                    <a:pt x="2578" y="2758"/>
                    <a:pt x="2563" y="2758"/>
                  </a:cubicBezTo>
                  <a:cubicBezTo>
                    <a:pt x="2556" y="2758"/>
                    <a:pt x="2548" y="2758"/>
                    <a:pt x="2541" y="2750"/>
                  </a:cubicBezTo>
                  <a:cubicBezTo>
                    <a:pt x="2533" y="2750"/>
                    <a:pt x="2533" y="2743"/>
                    <a:pt x="2526" y="2743"/>
                  </a:cubicBezTo>
                  <a:cubicBezTo>
                    <a:pt x="2503" y="2743"/>
                    <a:pt x="2503" y="2773"/>
                    <a:pt x="2496" y="2788"/>
                  </a:cubicBezTo>
                  <a:cubicBezTo>
                    <a:pt x="2481" y="2803"/>
                    <a:pt x="2466" y="2810"/>
                    <a:pt x="2443" y="2810"/>
                  </a:cubicBezTo>
                  <a:cubicBezTo>
                    <a:pt x="2421" y="2810"/>
                    <a:pt x="2406" y="2803"/>
                    <a:pt x="2383" y="2795"/>
                  </a:cubicBezTo>
                  <a:cubicBezTo>
                    <a:pt x="2361" y="2803"/>
                    <a:pt x="2346" y="2810"/>
                    <a:pt x="2316" y="2818"/>
                  </a:cubicBezTo>
                  <a:cubicBezTo>
                    <a:pt x="2301" y="2818"/>
                    <a:pt x="2293" y="2825"/>
                    <a:pt x="2278" y="2833"/>
                  </a:cubicBezTo>
                  <a:cubicBezTo>
                    <a:pt x="2263" y="2848"/>
                    <a:pt x="2256" y="2863"/>
                    <a:pt x="2233" y="2863"/>
                  </a:cubicBezTo>
                  <a:cubicBezTo>
                    <a:pt x="2218" y="2863"/>
                    <a:pt x="2218" y="2848"/>
                    <a:pt x="2203" y="2848"/>
                  </a:cubicBezTo>
                  <a:cubicBezTo>
                    <a:pt x="2196" y="2848"/>
                    <a:pt x="2196" y="2855"/>
                    <a:pt x="2196" y="2855"/>
                  </a:cubicBezTo>
                  <a:cubicBezTo>
                    <a:pt x="2158" y="2870"/>
                    <a:pt x="2158" y="2893"/>
                    <a:pt x="2136" y="2915"/>
                  </a:cubicBezTo>
                  <a:cubicBezTo>
                    <a:pt x="2106" y="2938"/>
                    <a:pt x="2091" y="2953"/>
                    <a:pt x="2061" y="2960"/>
                  </a:cubicBezTo>
                  <a:cubicBezTo>
                    <a:pt x="2046" y="2968"/>
                    <a:pt x="2039" y="2975"/>
                    <a:pt x="2023" y="2975"/>
                  </a:cubicBezTo>
                  <a:cubicBezTo>
                    <a:pt x="2009" y="2975"/>
                    <a:pt x="2001" y="2968"/>
                    <a:pt x="1986" y="2968"/>
                  </a:cubicBezTo>
                  <a:cubicBezTo>
                    <a:pt x="1963" y="2968"/>
                    <a:pt x="1956" y="2975"/>
                    <a:pt x="1933" y="2975"/>
                  </a:cubicBezTo>
                  <a:cubicBezTo>
                    <a:pt x="1911" y="2975"/>
                    <a:pt x="1911" y="2975"/>
                    <a:pt x="1911" y="2975"/>
                  </a:cubicBezTo>
                  <a:cubicBezTo>
                    <a:pt x="1911" y="2945"/>
                    <a:pt x="1911" y="2945"/>
                    <a:pt x="1911" y="2945"/>
                  </a:cubicBezTo>
                  <a:cubicBezTo>
                    <a:pt x="1926" y="2923"/>
                    <a:pt x="1926" y="2923"/>
                    <a:pt x="1926" y="2923"/>
                  </a:cubicBezTo>
                  <a:cubicBezTo>
                    <a:pt x="1903" y="2900"/>
                    <a:pt x="1881" y="2893"/>
                    <a:pt x="1874" y="2863"/>
                  </a:cubicBezTo>
                  <a:cubicBezTo>
                    <a:pt x="1859" y="2840"/>
                    <a:pt x="1866" y="2810"/>
                    <a:pt x="1851" y="2788"/>
                  </a:cubicBezTo>
                  <a:cubicBezTo>
                    <a:pt x="1829" y="2773"/>
                    <a:pt x="1814" y="2780"/>
                    <a:pt x="1784" y="2780"/>
                  </a:cubicBezTo>
                  <a:cubicBezTo>
                    <a:pt x="1761" y="2780"/>
                    <a:pt x="1746" y="2780"/>
                    <a:pt x="1724" y="2773"/>
                  </a:cubicBezTo>
                  <a:cubicBezTo>
                    <a:pt x="1716" y="2773"/>
                    <a:pt x="1716" y="2765"/>
                    <a:pt x="1709" y="2765"/>
                  </a:cubicBezTo>
                  <a:cubicBezTo>
                    <a:pt x="1686" y="2765"/>
                    <a:pt x="1671" y="2788"/>
                    <a:pt x="1656" y="2810"/>
                  </a:cubicBezTo>
                  <a:cubicBezTo>
                    <a:pt x="1634" y="2833"/>
                    <a:pt x="1619" y="2848"/>
                    <a:pt x="1604" y="2870"/>
                  </a:cubicBezTo>
                  <a:cubicBezTo>
                    <a:pt x="1619" y="2878"/>
                    <a:pt x="1626" y="2878"/>
                    <a:pt x="1641" y="2878"/>
                  </a:cubicBezTo>
                  <a:cubicBezTo>
                    <a:pt x="1649" y="2878"/>
                    <a:pt x="1649" y="2885"/>
                    <a:pt x="1656" y="2885"/>
                  </a:cubicBezTo>
                  <a:cubicBezTo>
                    <a:pt x="1641" y="2900"/>
                    <a:pt x="1626" y="2908"/>
                    <a:pt x="1611" y="2923"/>
                  </a:cubicBezTo>
                  <a:cubicBezTo>
                    <a:pt x="1604" y="2930"/>
                    <a:pt x="1604" y="2938"/>
                    <a:pt x="1596" y="2938"/>
                  </a:cubicBezTo>
                  <a:cubicBezTo>
                    <a:pt x="1596" y="2945"/>
                    <a:pt x="1589" y="2938"/>
                    <a:pt x="1581" y="2938"/>
                  </a:cubicBezTo>
                  <a:cubicBezTo>
                    <a:pt x="1581" y="2923"/>
                    <a:pt x="1581" y="2908"/>
                    <a:pt x="1581" y="2893"/>
                  </a:cubicBezTo>
                  <a:cubicBezTo>
                    <a:pt x="1574" y="2915"/>
                    <a:pt x="1566" y="2930"/>
                    <a:pt x="1559" y="2953"/>
                  </a:cubicBezTo>
                  <a:cubicBezTo>
                    <a:pt x="1551" y="2968"/>
                    <a:pt x="1536" y="2968"/>
                    <a:pt x="1536" y="2975"/>
                  </a:cubicBezTo>
                  <a:cubicBezTo>
                    <a:pt x="1536" y="2990"/>
                    <a:pt x="1544" y="2998"/>
                    <a:pt x="1544" y="3013"/>
                  </a:cubicBezTo>
                  <a:cubicBezTo>
                    <a:pt x="1544" y="3020"/>
                    <a:pt x="1559" y="3028"/>
                    <a:pt x="1559" y="3035"/>
                  </a:cubicBezTo>
                  <a:cubicBezTo>
                    <a:pt x="1559" y="3072"/>
                    <a:pt x="1514" y="3088"/>
                    <a:pt x="1514" y="3132"/>
                  </a:cubicBezTo>
                  <a:cubicBezTo>
                    <a:pt x="1514" y="3178"/>
                    <a:pt x="1529" y="3200"/>
                    <a:pt x="1529" y="3245"/>
                  </a:cubicBezTo>
                  <a:cubicBezTo>
                    <a:pt x="1529" y="3275"/>
                    <a:pt x="1506" y="3282"/>
                    <a:pt x="1492" y="3297"/>
                  </a:cubicBezTo>
                  <a:cubicBezTo>
                    <a:pt x="1476" y="3305"/>
                    <a:pt x="1476" y="3312"/>
                    <a:pt x="1469" y="3312"/>
                  </a:cubicBezTo>
                  <a:cubicBezTo>
                    <a:pt x="1454" y="3320"/>
                    <a:pt x="1446" y="3312"/>
                    <a:pt x="1439" y="3312"/>
                  </a:cubicBezTo>
                  <a:cubicBezTo>
                    <a:pt x="1439" y="3432"/>
                    <a:pt x="1439" y="3432"/>
                    <a:pt x="1439" y="3432"/>
                  </a:cubicBezTo>
                  <a:cubicBezTo>
                    <a:pt x="1439" y="3447"/>
                    <a:pt x="1446" y="3462"/>
                    <a:pt x="1446" y="3485"/>
                  </a:cubicBezTo>
                  <a:cubicBezTo>
                    <a:pt x="1409" y="3455"/>
                    <a:pt x="1402" y="3417"/>
                    <a:pt x="1364" y="3395"/>
                  </a:cubicBezTo>
                  <a:cubicBezTo>
                    <a:pt x="1342" y="3387"/>
                    <a:pt x="1319" y="3380"/>
                    <a:pt x="1297" y="3372"/>
                  </a:cubicBezTo>
                  <a:cubicBezTo>
                    <a:pt x="1274" y="3357"/>
                    <a:pt x="1274" y="3335"/>
                    <a:pt x="1252" y="3320"/>
                  </a:cubicBezTo>
                  <a:cubicBezTo>
                    <a:pt x="1214" y="3290"/>
                    <a:pt x="1184" y="3275"/>
                    <a:pt x="1139" y="3252"/>
                  </a:cubicBezTo>
                  <a:cubicBezTo>
                    <a:pt x="1109" y="3237"/>
                    <a:pt x="1094" y="3230"/>
                    <a:pt x="1064" y="3215"/>
                  </a:cubicBezTo>
                  <a:cubicBezTo>
                    <a:pt x="1057" y="3208"/>
                    <a:pt x="1049" y="3200"/>
                    <a:pt x="1042" y="3200"/>
                  </a:cubicBezTo>
                  <a:cubicBezTo>
                    <a:pt x="1034" y="3192"/>
                    <a:pt x="1034" y="3185"/>
                    <a:pt x="1027" y="3185"/>
                  </a:cubicBezTo>
                  <a:cubicBezTo>
                    <a:pt x="967" y="3185"/>
                    <a:pt x="967" y="3185"/>
                    <a:pt x="967" y="3185"/>
                  </a:cubicBezTo>
                  <a:cubicBezTo>
                    <a:pt x="952" y="3185"/>
                    <a:pt x="944" y="3192"/>
                    <a:pt x="937" y="3200"/>
                  </a:cubicBezTo>
                  <a:cubicBezTo>
                    <a:pt x="914" y="3200"/>
                    <a:pt x="899" y="3200"/>
                    <a:pt x="877" y="3215"/>
                  </a:cubicBezTo>
                  <a:cubicBezTo>
                    <a:pt x="839" y="3230"/>
                    <a:pt x="832" y="3275"/>
                    <a:pt x="794" y="3275"/>
                  </a:cubicBezTo>
                  <a:cubicBezTo>
                    <a:pt x="764" y="3275"/>
                    <a:pt x="750" y="3245"/>
                    <a:pt x="712" y="3245"/>
                  </a:cubicBezTo>
                  <a:cubicBezTo>
                    <a:pt x="690" y="3245"/>
                    <a:pt x="682" y="3282"/>
                    <a:pt x="652" y="3282"/>
                  </a:cubicBezTo>
                  <a:cubicBezTo>
                    <a:pt x="644" y="3282"/>
                    <a:pt x="637" y="3275"/>
                    <a:pt x="630" y="3267"/>
                  </a:cubicBezTo>
                  <a:cubicBezTo>
                    <a:pt x="615" y="3252"/>
                    <a:pt x="600" y="3252"/>
                    <a:pt x="592" y="3237"/>
                  </a:cubicBezTo>
                  <a:cubicBezTo>
                    <a:pt x="570" y="3252"/>
                    <a:pt x="562" y="3267"/>
                    <a:pt x="547" y="3290"/>
                  </a:cubicBezTo>
                  <a:cubicBezTo>
                    <a:pt x="517" y="3335"/>
                    <a:pt x="487" y="3365"/>
                    <a:pt x="435" y="3365"/>
                  </a:cubicBezTo>
                  <a:cubicBezTo>
                    <a:pt x="412" y="3365"/>
                    <a:pt x="397" y="3357"/>
                    <a:pt x="375" y="3350"/>
                  </a:cubicBezTo>
                  <a:cubicBezTo>
                    <a:pt x="352" y="3342"/>
                    <a:pt x="330" y="3320"/>
                    <a:pt x="330" y="3290"/>
                  </a:cubicBezTo>
                  <a:cubicBezTo>
                    <a:pt x="330" y="3260"/>
                    <a:pt x="307" y="3237"/>
                    <a:pt x="277" y="3237"/>
                  </a:cubicBezTo>
                  <a:cubicBezTo>
                    <a:pt x="255" y="3230"/>
                    <a:pt x="247" y="3230"/>
                    <a:pt x="232" y="3215"/>
                  </a:cubicBezTo>
                  <a:cubicBezTo>
                    <a:pt x="217" y="3208"/>
                    <a:pt x="217" y="3192"/>
                    <a:pt x="203" y="3192"/>
                  </a:cubicBezTo>
                  <a:cubicBezTo>
                    <a:pt x="173" y="3192"/>
                    <a:pt x="165" y="3230"/>
                    <a:pt x="143" y="3260"/>
                  </a:cubicBezTo>
                  <a:cubicBezTo>
                    <a:pt x="143" y="3260"/>
                    <a:pt x="135" y="3260"/>
                    <a:pt x="135" y="3267"/>
                  </a:cubicBezTo>
                  <a:cubicBezTo>
                    <a:pt x="105" y="3305"/>
                    <a:pt x="90" y="3327"/>
                    <a:pt x="60" y="3357"/>
                  </a:cubicBezTo>
                  <a:cubicBezTo>
                    <a:pt x="45" y="3327"/>
                    <a:pt x="38" y="3312"/>
                    <a:pt x="38" y="3282"/>
                  </a:cubicBezTo>
                  <a:cubicBezTo>
                    <a:pt x="38" y="3208"/>
                    <a:pt x="38" y="3208"/>
                    <a:pt x="38" y="3208"/>
                  </a:cubicBezTo>
                  <a:cubicBezTo>
                    <a:pt x="38" y="3170"/>
                    <a:pt x="38" y="3148"/>
                    <a:pt x="15" y="3118"/>
                  </a:cubicBezTo>
                  <a:cubicBezTo>
                    <a:pt x="8" y="3110"/>
                    <a:pt x="0" y="3110"/>
                    <a:pt x="0" y="3095"/>
                  </a:cubicBezTo>
                  <a:cubicBezTo>
                    <a:pt x="0" y="3072"/>
                    <a:pt x="15" y="3065"/>
                    <a:pt x="30" y="3050"/>
                  </a:cubicBezTo>
                  <a:cubicBezTo>
                    <a:pt x="45" y="3028"/>
                    <a:pt x="45" y="3013"/>
                    <a:pt x="60" y="2983"/>
                  </a:cubicBezTo>
                  <a:cubicBezTo>
                    <a:pt x="60" y="2975"/>
                    <a:pt x="75" y="2968"/>
                    <a:pt x="75" y="2953"/>
                  </a:cubicBezTo>
                  <a:cubicBezTo>
                    <a:pt x="75" y="2930"/>
                    <a:pt x="53" y="2915"/>
                    <a:pt x="38" y="2900"/>
                  </a:cubicBezTo>
                  <a:cubicBezTo>
                    <a:pt x="23" y="2893"/>
                    <a:pt x="15" y="2885"/>
                    <a:pt x="15" y="2878"/>
                  </a:cubicBezTo>
                  <a:cubicBezTo>
                    <a:pt x="15" y="2863"/>
                    <a:pt x="23" y="2863"/>
                    <a:pt x="23" y="2848"/>
                  </a:cubicBezTo>
                  <a:cubicBezTo>
                    <a:pt x="23" y="2833"/>
                    <a:pt x="8" y="2825"/>
                    <a:pt x="8" y="2810"/>
                  </a:cubicBezTo>
                  <a:cubicBezTo>
                    <a:pt x="8" y="2803"/>
                    <a:pt x="8" y="2795"/>
                    <a:pt x="8" y="2788"/>
                  </a:cubicBezTo>
                  <a:cubicBezTo>
                    <a:pt x="38" y="2788"/>
                    <a:pt x="60" y="2788"/>
                    <a:pt x="83" y="2773"/>
                  </a:cubicBezTo>
                  <a:cubicBezTo>
                    <a:pt x="90" y="2773"/>
                    <a:pt x="90" y="2765"/>
                    <a:pt x="97" y="2765"/>
                  </a:cubicBezTo>
                  <a:cubicBezTo>
                    <a:pt x="105" y="2758"/>
                    <a:pt x="113" y="2750"/>
                    <a:pt x="120" y="2750"/>
                  </a:cubicBezTo>
                  <a:cubicBezTo>
                    <a:pt x="143" y="2735"/>
                    <a:pt x="165" y="2750"/>
                    <a:pt x="180" y="2735"/>
                  </a:cubicBezTo>
                  <a:cubicBezTo>
                    <a:pt x="187" y="2735"/>
                    <a:pt x="180" y="2728"/>
                    <a:pt x="187" y="2720"/>
                  </a:cubicBezTo>
                  <a:cubicBezTo>
                    <a:pt x="165" y="2705"/>
                    <a:pt x="143" y="2705"/>
                    <a:pt x="120" y="2690"/>
                  </a:cubicBezTo>
                  <a:cubicBezTo>
                    <a:pt x="113" y="2690"/>
                    <a:pt x="165" y="2705"/>
                    <a:pt x="195" y="2705"/>
                  </a:cubicBezTo>
                  <a:cubicBezTo>
                    <a:pt x="210" y="2705"/>
                    <a:pt x="217" y="2698"/>
                    <a:pt x="232" y="2698"/>
                  </a:cubicBezTo>
                  <a:cubicBezTo>
                    <a:pt x="247" y="2698"/>
                    <a:pt x="255" y="2698"/>
                    <a:pt x="270" y="2713"/>
                  </a:cubicBezTo>
                  <a:cubicBezTo>
                    <a:pt x="270" y="2720"/>
                    <a:pt x="270" y="2728"/>
                    <a:pt x="277" y="2735"/>
                  </a:cubicBezTo>
                  <a:cubicBezTo>
                    <a:pt x="285" y="2735"/>
                    <a:pt x="292" y="2735"/>
                    <a:pt x="307" y="2735"/>
                  </a:cubicBezTo>
                  <a:cubicBezTo>
                    <a:pt x="315" y="2743"/>
                    <a:pt x="322" y="2750"/>
                    <a:pt x="330" y="2750"/>
                  </a:cubicBezTo>
                  <a:cubicBezTo>
                    <a:pt x="337" y="2750"/>
                    <a:pt x="345" y="2735"/>
                    <a:pt x="352" y="2728"/>
                  </a:cubicBezTo>
                  <a:cubicBezTo>
                    <a:pt x="352" y="2720"/>
                    <a:pt x="352" y="2713"/>
                    <a:pt x="352" y="2705"/>
                  </a:cubicBezTo>
                  <a:cubicBezTo>
                    <a:pt x="360" y="2698"/>
                    <a:pt x="360" y="2705"/>
                    <a:pt x="367" y="2698"/>
                  </a:cubicBezTo>
                  <a:cubicBezTo>
                    <a:pt x="382" y="2690"/>
                    <a:pt x="390" y="2690"/>
                    <a:pt x="405" y="2683"/>
                  </a:cubicBezTo>
                  <a:cubicBezTo>
                    <a:pt x="405" y="2698"/>
                    <a:pt x="405" y="2698"/>
                    <a:pt x="405" y="2698"/>
                  </a:cubicBezTo>
                  <a:cubicBezTo>
                    <a:pt x="390" y="2705"/>
                    <a:pt x="390" y="2713"/>
                    <a:pt x="375" y="2720"/>
                  </a:cubicBezTo>
                  <a:cubicBezTo>
                    <a:pt x="390" y="2735"/>
                    <a:pt x="412" y="2735"/>
                    <a:pt x="435" y="2735"/>
                  </a:cubicBezTo>
                  <a:cubicBezTo>
                    <a:pt x="472" y="2735"/>
                    <a:pt x="495" y="2720"/>
                    <a:pt x="525" y="2705"/>
                  </a:cubicBezTo>
                  <a:cubicBezTo>
                    <a:pt x="547" y="2698"/>
                    <a:pt x="562" y="2698"/>
                    <a:pt x="577" y="2690"/>
                  </a:cubicBezTo>
                  <a:cubicBezTo>
                    <a:pt x="592" y="2675"/>
                    <a:pt x="600" y="2668"/>
                    <a:pt x="615" y="2653"/>
                  </a:cubicBezTo>
                  <a:cubicBezTo>
                    <a:pt x="630" y="2638"/>
                    <a:pt x="644" y="2631"/>
                    <a:pt x="652" y="2615"/>
                  </a:cubicBezTo>
                  <a:cubicBezTo>
                    <a:pt x="667" y="2593"/>
                    <a:pt x="667" y="2578"/>
                    <a:pt x="667" y="2563"/>
                  </a:cubicBezTo>
                  <a:cubicBezTo>
                    <a:pt x="674" y="2555"/>
                    <a:pt x="667" y="2555"/>
                    <a:pt x="667" y="2548"/>
                  </a:cubicBezTo>
                  <a:cubicBezTo>
                    <a:pt x="682" y="2526"/>
                    <a:pt x="712" y="2533"/>
                    <a:pt x="734" y="2518"/>
                  </a:cubicBezTo>
                  <a:cubicBezTo>
                    <a:pt x="757" y="2496"/>
                    <a:pt x="764" y="2473"/>
                    <a:pt x="772" y="2443"/>
                  </a:cubicBezTo>
                  <a:cubicBezTo>
                    <a:pt x="779" y="2406"/>
                    <a:pt x="802" y="2383"/>
                    <a:pt x="839" y="2368"/>
                  </a:cubicBezTo>
                  <a:cubicBezTo>
                    <a:pt x="847" y="2368"/>
                    <a:pt x="854" y="2368"/>
                    <a:pt x="862" y="2368"/>
                  </a:cubicBezTo>
                  <a:cubicBezTo>
                    <a:pt x="877" y="2361"/>
                    <a:pt x="884" y="2346"/>
                    <a:pt x="899" y="2346"/>
                  </a:cubicBezTo>
                  <a:cubicBezTo>
                    <a:pt x="907" y="2346"/>
                    <a:pt x="914" y="2346"/>
                    <a:pt x="922" y="2346"/>
                  </a:cubicBezTo>
                  <a:cubicBezTo>
                    <a:pt x="967" y="2346"/>
                    <a:pt x="1004" y="2346"/>
                    <a:pt x="1049" y="2323"/>
                  </a:cubicBezTo>
                  <a:cubicBezTo>
                    <a:pt x="1064" y="2316"/>
                    <a:pt x="1072" y="2308"/>
                    <a:pt x="1087" y="2293"/>
                  </a:cubicBezTo>
                  <a:cubicBezTo>
                    <a:pt x="1102" y="2278"/>
                    <a:pt x="1117" y="2271"/>
                    <a:pt x="1124" y="2248"/>
                  </a:cubicBezTo>
                  <a:cubicBezTo>
                    <a:pt x="1132" y="2241"/>
                    <a:pt x="1124" y="2233"/>
                    <a:pt x="1132" y="2218"/>
                  </a:cubicBezTo>
                  <a:cubicBezTo>
                    <a:pt x="1139" y="2203"/>
                    <a:pt x="1147" y="2203"/>
                    <a:pt x="1162" y="2196"/>
                  </a:cubicBezTo>
                  <a:cubicBezTo>
                    <a:pt x="1177" y="2188"/>
                    <a:pt x="1192" y="2188"/>
                    <a:pt x="1199" y="2181"/>
                  </a:cubicBezTo>
                  <a:cubicBezTo>
                    <a:pt x="1214" y="2173"/>
                    <a:pt x="1214" y="2166"/>
                    <a:pt x="1222" y="2158"/>
                  </a:cubicBezTo>
                  <a:cubicBezTo>
                    <a:pt x="1244" y="2121"/>
                    <a:pt x="1267" y="2106"/>
                    <a:pt x="1304" y="2076"/>
                  </a:cubicBezTo>
                  <a:cubicBezTo>
                    <a:pt x="1327" y="2061"/>
                    <a:pt x="1334" y="2038"/>
                    <a:pt x="1356" y="2016"/>
                  </a:cubicBezTo>
                  <a:cubicBezTo>
                    <a:pt x="1379" y="1979"/>
                    <a:pt x="1409" y="1979"/>
                    <a:pt x="1432" y="1941"/>
                  </a:cubicBezTo>
                  <a:cubicBezTo>
                    <a:pt x="1439" y="1926"/>
                    <a:pt x="1454" y="1911"/>
                    <a:pt x="1462" y="1896"/>
                  </a:cubicBezTo>
                  <a:cubicBezTo>
                    <a:pt x="1476" y="1881"/>
                    <a:pt x="1492" y="1873"/>
                    <a:pt x="1514" y="1866"/>
                  </a:cubicBezTo>
                  <a:cubicBezTo>
                    <a:pt x="1536" y="1843"/>
                    <a:pt x="1559" y="1829"/>
                    <a:pt x="1589" y="1829"/>
                  </a:cubicBezTo>
                  <a:cubicBezTo>
                    <a:pt x="1596" y="1829"/>
                    <a:pt x="1596" y="1836"/>
                    <a:pt x="1604" y="1836"/>
                  </a:cubicBezTo>
                  <a:cubicBezTo>
                    <a:pt x="1619" y="1836"/>
                    <a:pt x="1626" y="1821"/>
                    <a:pt x="1626" y="1814"/>
                  </a:cubicBezTo>
                  <a:cubicBezTo>
                    <a:pt x="1634" y="1791"/>
                    <a:pt x="1641" y="1776"/>
                    <a:pt x="1649" y="1761"/>
                  </a:cubicBezTo>
                  <a:cubicBezTo>
                    <a:pt x="1656" y="1754"/>
                    <a:pt x="1664" y="1746"/>
                    <a:pt x="1679" y="1739"/>
                  </a:cubicBezTo>
                  <a:cubicBezTo>
                    <a:pt x="1694" y="1724"/>
                    <a:pt x="1701" y="1709"/>
                    <a:pt x="1716" y="1694"/>
                  </a:cubicBezTo>
                  <a:cubicBezTo>
                    <a:pt x="1739" y="1664"/>
                    <a:pt x="1746" y="1641"/>
                    <a:pt x="1769" y="1619"/>
                  </a:cubicBezTo>
                  <a:cubicBezTo>
                    <a:pt x="1784" y="1589"/>
                    <a:pt x="1806" y="1581"/>
                    <a:pt x="1829" y="1566"/>
                  </a:cubicBezTo>
                  <a:cubicBezTo>
                    <a:pt x="1889" y="1536"/>
                    <a:pt x="1919" y="1506"/>
                    <a:pt x="1971" y="1476"/>
                  </a:cubicBezTo>
                  <a:cubicBezTo>
                    <a:pt x="1993" y="1461"/>
                    <a:pt x="2009" y="1454"/>
                    <a:pt x="2023" y="1432"/>
                  </a:cubicBezTo>
                  <a:cubicBezTo>
                    <a:pt x="2046" y="1402"/>
                    <a:pt x="2061" y="1386"/>
                    <a:pt x="2061" y="1349"/>
                  </a:cubicBezTo>
                  <a:cubicBezTo>
                    <a:pt x="2061" y="1334"/>
                    <a:pt x="2061" y="1326"/>
                    <a:pt x="2053" y="1319"/>
                  </a:cubicBezTo>
                  <a:cubicBezTo>
                    <a:pt x="2039" y="1304"/>
                    <a:pt x="2023" y="1297"/>
                    <a:pt x="2009" y="1282"/>
                  </a:cubicBezTo>
                  <a:cubicBezTo>
                    <a:pt x="2016" y="1282"/>
                    <a:pt x="2016" y="1274"/>
                    <a:pt x="2023" y="1274"/>
                  </a:cubicBezTo>
                  <a:cubicBezTo>
                    <a:pt x="2031" y="1274"/>
                    <a:pt x="2039" y="1282"/>
                    <a:pt x="2053" y="1282"/>
                  </a:cubicBezTo>
                  <a:cubicBezTo>
                    <a:pt x="2076" y="1282"/>
                    <a:pt x="2091" y="1282"/>
                    <a:pt x="2106" y="1267"/>
                  </a:cubicBezTo>
                  <a:cubicBezTo>
                    <a:pt x="2121" y="1259"/>
                    <a:pt x="2121" y="1244"/>
                    <a:pt x="2128" y="1229"/>
                  </a:cubicBezTo>
                  <a:cubicBezTo>
                    <a:pt x="2136" y="1214"/>
                    <a:pt x="2143" y="1207"/>
                    <a:pt x="2158" y="1199"/>
                  </a:cubicBezTo>
                  <a:cubicBezTo>
                    <a:pt x="2196" y="1184"/>
                    <a:pt x="2218" y="1177"/>
                    <a:pt x="2248" y="1169"/>
                  </a:cubicBezTo>
                  <a:cubicBezTo>
                    <a:pt x="2263" y="1169"/>
                    <a:pt x="2271" y="1162"/>
                    <a:pt x="2278" y="1162"/>
                  </a:cubicBezTo>
                  <a:cubicBezTo>
                    <a:pt x="2353" y="1162"/>
                    <a:pt x="2353" y="1162"/>
                    <a:pt x="2353" y="1162"/>
                  </a:cubicBezTo>
                  <a:cubicBezTo>
                    <a:pt x="2361" y="1162"/>
                    <a:pt x="2368" y="1162"/>
                    <a:pt x="2376" y="1154"/>
                  </a:cubicBezTo>
                  <a:cubicBezTo>
                    <a:pt x="2391" y="1154"/>
                    <a:pt x="2398" y="1147"/>
                    <a:pt x="2413" y="1147"/>
                  </a:cubicBezTo>
                  <a:cubicBezTo>
                    <a:pt x="2466" y="1124"/>
                    <a:pt x="2488" y="1094"/>
                    <a:pt x="2526" y="1064"/>
                  </a:cubicBezTo>
                  <a:cubicBezTo>
                    <a:pt x="2548" y="1087"/>
                    <a:pt x="2578" y="1087"/>
                    <a:pt x="2615" y="1087"/>
                  </a:cubicBezTo>
                  <a:cubicBezTo>
                    <a:pt x="2645" y="1087"/>
                    <a:pt x="2661" y="1079"/>
                    <a:pt x="2691" y="1079"/>
                  </a:cubicBezTo>
                  <a:cubicBezTo>
                    <a:pt x="2713" y="1079"/>
                    <a:pt x="2728" y="1079"/>
                    <a:pt x="2758" y="1072"/>
                  </a:cubicBezTo>
                  <a:cubicBezTo>
                    <a:pt x="2735" y="1102"/>
                    <a:pt x="2713" y="1117"/>
                    <a:pt x="2713" y="1154"/>
                  </a:cubicBezTo>
                  <a:cubicBezTo>
                    <a:pt x="2713" y="1177"/>
                    <a:pt x="2720" y="1192"/>
                    <a:pt x="2735" y="1214"/>
                  </a:cubicBezTo>
                  <a:cubicBezTo>
                    <a:pt x="2751" y="1229"/>
                    <a:pt x="2758" y="1229"/>
                    <a:pt x="2765" y="1244"/>
                  </a:cubicBezTo>
                  <a:cubicBezTo>
                    <a:pt x="2788" y="1252"/>
                    <a:pt x="2795" y="1259"/>
                    <a:pt x="2818" y="1259"/>
                  </a:cubicBezTo>
                  <a:cubicBezTo>
                    <a:pt x="2833" y="1259"/>
                    <a:pt x="2840" y="1252"/>
                    <a:pt x="2855" y="1244"/>
                  </a:cubicBezTo>
                  <a:cubicBezTo>
                    <a:pt x="2878" y="1229"/>
                    <a:pt x="2893" y="1214"/>
                    <a:pt x="2915" y="1192"/>
                  </a:cubicBezTo>
                  <a:cubicBezTo>
                    <a:pt x="2938" y="1169"/>
                    <a:pt x="2945" y="1162"/>
                    <a:pt x="2960" y="1139"/>
                  </a:cubicBezTo>
                  <a:cubicBezTo>
                    <a:pt x="2975" y="1124"/>
                    <a:pt x="2983" y="1109"/>
                    <a:pt x="2998" y="1109"/>
                  </a:cubicBezTo>
                  <a:cubicBezTo>
                    <a:pt x="3013" y="1109"/>
                    <a:pt x="3013" y="1117"/>
                    <a:pt x="3020" y="1117"/>
                  </a:cubicBezTo>
                  <a:cubicBezTo>
                    <a:pt x="3028" y="1124"/>
                    <a:pt x="3035" y="1124"/>
                    <a:pt x="3043" y="1132"/>
                  </a:cubicBezTo>
                  <a:cubicBezTo>
                    <a:pt x="3080" y="1147"/>
                    <a:pt x="3103" y="1147"/>
                    <a:pt x="3148" y="1162"/>
                  </a:cubicBezTo>
                  <a:cubicBezTo>
                    <a:pt x="3170" y="1162"/>
                    <a:pt x="3185" y="1169"/>
                    <a:pt x="3208" y="1169"/>
                  </a:cubicBezTo>
                  <a:cubicBezTo>
                    <a:pt x="3238" y="1177"/>
                    <a:pt x="3260" y="1184"/>
                    <a:pt x="3290" y="1184"/>
                  </a:cubicBezTo>
                  <a:cubicBezTo>
                    <a:pt x="3335" y="1184"/>
                    <a:pt x="3365" y="1184"/>
                    <a:pt x="3410" y="1177"/>
                  </a:cubicBezTo>
                  <a:cubicBezTo>
                    <a:pt x="3440" y="1169"/>
                    <a:pt x="3455" y="1154"/>
                    <a:pt x="3485" y="1147"/>
                  </a:cubicBezTo>
                  <a:cubicBezTo>
                    <a:pt x="3507" y="1147"/>
                    <a:pt x="3522" y="1147"/>
                    <a:pt x="3552" y="1147"/>
                  </a:cubicBezTo>
                  <a:cubicBezTo>
                    <a:pt x="3605" y="1147"/>
                    <a:pt x="3635" y="1139"/>
                    <a:pt x="3687" y="1132"/>
                  </a:cubicBezTo>
                  <a:cubicBezTo>
                    <a:pt x="3710" y="1132"/>
                    <a:pt x="3725" y="1124"/>
                    <a:pt x="3740" y="1124"/>
                  </a:cubicBezTo>
                  <a:cubicBezTo>
                    <a:pt x="3792" y="1109"/>
                    <a:pt x="3822" y="1109"/>
                    <a:pt x="3867" y="1087"/>
                  </a:cubicBezTo>
                  <a:cubicBezTo>
                    <a:pt x="3875" y="1087"/>
                    <a:pt x="3882" y="1079"/>
                    <a:pt x="3890" y="1072"/>
                  </a:cubicBezTo>
                  <a:cubicBezTo>
                    <a:pt x="3920" y="1057"/>
                    <a:pt x="3934" y="1057"/>
                    <a:pt x="3957" y="1042"/>
                  </a:cubicBezTo>
                  <a:cubicBezTo>
                    <a:pt x="3972" y="1034"/>
                    <a:pt x="3972" y="1027"/>
                    <a:pt x="3987" y="1019"/>
                  </a:cubicBezTo>
                  <a:lnTo>
                    <a:pt x="3987" y="1019"/>
                  </a:lnTo>
                  <a:lnTo>
                    <a:pt x="3987" y="1019"/>
                  </a:lnTo>
                  <a:cubicBezTo>
                    <a:pt x="3994" y="1034"/>
                    <a:pt x="4002" y="1042"/>
                    <a:pt x="4010" y="1049"/>
                  </a:cubicBezTo>
                  <a:cubicBezTo>
                    <a:pt x="4024" y="1064"/>
                    <a:pt x="4032" y="1057"/>
                    <a:pt x="4040" y="1072"/>
                  </a:cubicBezTo>
                  <a:cubicBezTo>
                    <a:pt x="4047" y="1087"/>
                    <a:pt x="4040" y="1102"/>
                    <a:pt x="4047" y="1124"/>
                  </a:cubicBezTo>
                  <a:cubicBezTo>
                    <a:pt x="4032" y="1162"/>
                    <a:pt x="4032" y="1162"/>
                    <a:pt x="4032" y="1162"/>
                  </a:cubicBezTo>
                  <a:cubicBezTo>
                    <a:pt x="4047" y="1192"/>
                    <a:pt x="4054" y="1207"/>
                    <a:pt x="4062" y="1237"/>
                  </a:cubicBezTo>
                  <a:cubicBezTo>
                    <a:pt x="4062" y="1244"/>
                    <a:pt x="4062" y="1252"/>
                    <a:pt x="4069" y="1259"/>
                  </a:cubicBezTo>
                  <a:cubicBezTo>
                    <a:pt x="4077" y="1267"/>
                    <a:pt x="4099" y="1259"/>
                    <a:pt x="4107" y="1274"/>
                  </a:cubicBezTo>
                  <a:cubicBezTo>
                    <a:pt x="4107" y="1282"/>
                    <a:pt x="4099" y="1282"/>
                    <a:pt x="4099" y="1289"/>
                  </a:cubicBezTo>
                  <a:cubicBezTo>
                    <a:pt x="4099" y="1334"/>
                    <a:pt x="4099" y="1334"/>
                    <a:pt x="4099" y="1334"/>
                  </a:cubicBezTo>
                  <a:cubicBezTo>
                    <a:pt x="4099" y="1349"/>
                    <a:pt x="4114" y="1356"/>
                    <a:pt x="4122" y="1372"/>
                  </a:cubicBezTo>
                  <a:cubicBezTo>
                    <a:pt x="4129" y="1379"/>
                    <a:pt x="4129" y="1394"/>
                    <a:pt x="4129" y="1409"/>
                  </a:cubicBezTo>
                  <a:cubicBezTo>
                    <a:pt x="4129" y="1439"/>
                    <a:pt x="4144" y="1454"/>
                    <a:pt x="4144" y="1484"/>
                  </a:cubicBezTo>
                  <a:lnTo>
                    <a:pt x="4137" y="1491"/>
                  </a:lnTo>
                  <a:cubicBezTo>
                    <a:pt x="4129" y="1506"/>
                    <a:pt x="4122" y="1521"/>
                    <a:pt x="4107" y="1529"/>
                  </a:cubicBezTo>
                  <a:cubicBezTo>
                    <a:pt x="4107" y="1536"/>
                    <a:pt x="4099" y="1536"/>
                    <a:pt x="4099" y="1536"/>
                  </a:cubicBezTo>
                  <a:cubicBezTo>
                    <a:pt x="4084" y="1544"/>
                    <a:pt x="4077" y="1559"/>
                    <a:pt x="4062" y="1566"/>
                  </a:cubicBezTo>
                  <a:cubicBezTo>
                    <a:pt x="4047" y="1559"/>
                    <a:pt x="4047" y="1551"/>
                    <a:pt x="4040" y="154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33">
              <a:extLst>
                <a:ext uri="{FF2B5EF4-FFF2-40B4-BE49-F238E27FC236}">
                  <a16:creationId xmlns:a16="http://schemas.microsoft.com/office/drawing/2014/main" id="{896391E9-69AE-7A49-AFD1-4E5DCDBE960D}"/>
                </a:ext>
              </a:extLst>
            </p:cNvPr>
            <p:cNvSpPr>
              <a:spLocks noChangeArrowheads="1"/>
            </p:cNvSpPr>
            <p:nvPr/>
          </p:nvSpPr>
          <p:spPr bwMode="auto">
            <a:xfrm>
              <a:off x="3909898" y="9988403"/>
              <a:ext cx="1341235" cy="1084110"/>
            </a:xfrm>
            <a:custGeom>
              <a:avLst/>
              <a:gdLst>
                <a:gd name="T0" fmla="*/ 1207 w 3104"/>
                <a:gd name="T1" fmla="*/ 472 h 2511"/>
                <a:gd name="T2" fmla="*/ 1259 w 3104"/>
                <a:gd name="T3" fmla="*/ 479 h 2511"/>
                <a:gd name="T4" fmla="*/ 1207 w 3104"/>
                <a:gd name="T5" fmla="*/ 524 h 2511"/>
                <a:gd name="T6" fmla="*/ 1169 w 3104"/>
                <a:gd name="T7" fmla="*/ 554 h 2511"/>
                <a:gd name="T8" fmla="*/ 1237 w 3104"/>
                <a:gd name="T9" fmla="*/ 539 h 2511"/>
                <a:gd name="T10" fmla="*/ 675 w 3104"/>
                <a:gd name="T11" fmla="*/ 779 h 2511"/>
                <a:gd name="T12" fmla="*/ 757 w 3104"/>
                <a:gd name="T13" fmla="*/ 966 h 2511"/>
                <a:gd name="T14" fmla="*/ 929 w 3104"/>
                <a:gd name="T15" fmla="*/ 734 h 2511"/>
                <a:gd name="T16" fmla="*/ 1079 w 3104"/>
                <a:gd name="T17" fmla="*/ 614 h 2511"/>
                <a:gd name="T18" fmla="*/ 1222 w 3104"/>
                <a:gd name="T19" fmla="*/ 824 h 2511"/>
                <a:gd name="T20" fmla="*/ 1521 w 3104"/>
                <a:gd name="T21" fmla="*/ 786 h 2511"/>
                <a:gd name="T22" fmla="*/ 1769 w 3104"/>
                <a:gd name="T23" fmla="*/ 786 h 2511"/>
                <a:gd name="T24" fmla="*/ 1844 w 3104"/>
                <a:gd name="T25" fmla="*/ 532 h 2511"/>
                <a:gd name="T26" fmla="*/ 2001 w 3104"/>
                <a:gd name="T27" fmla="*/ 382 h 2511"/>
                <a:gd name="T28" fmla="*/ 2256 w 3104"/>
                <a:gd name="T29" fmla="*/ 254 h 2511"/>
                <a:gd name="T30" fmla="*/ 2436 w 3104"/>
                <a:gd name="T31" fmla="*/ 232 h 2511"/>
                <a:gd name="T32" fmla="*/ 2533 w 3104"/>
                <a:gd name="T33" fmla="*/ 292 h 2511"/>
                <a:gd name="T34" fmla="*/ 2646 w 3104"/>
                <a:gd name="T35" fmla="*/ 389 h 2511"/>
                <a:gd name="T36" fmla="*/ 2855 w 3104"/>
                <a:gd name="T37" fmla="*/ 457 h 2511"/>
                <a:gd name="T38" fmla="*/ 2960 w 3104"/>
                <a:gd name="T39" fmla="*/ 569 h 2511"/>
                <a:gd name="T40" fmla="*/ 2945 w 3104"/>
                <a:gd name="T41" fmla="*/ 756 h 2511"/>
                <a:gd name="T42" fmla="*/ 3043 w 3104"/>
                <a:gd name="T43" fmla="*/ 846 h 2511"/>
                <a:gd name="T44" fmla="*/ 3103 w 3104"/>
                <a:gd name="T45" fmla="*/ 1011 h 2511"/>
                <a:gd name="T46" fmla="*/ 2878 w 3104"/>
                <a:gd name="T47" fmla="*/ 1161 h 2511"/>
                <a:gd name="T48" fmla="*/ 2586 w 3104"/>
                <a:gd name="T49" fmla="*/ 1461 h 2511"/>
                <a:gd name="T50" fmla="*/ 2428 w 3104"/>
                <a:gd name="T51" fmla="*/ 1761 h 2511"/>
                <a:gd name="T52" fmla="*/ 2361 w 3104"/>
                <a:gd name="T53" fmla="*/ 1701 h 2511"/>
                <a:gd name="T54" fmla="*/ 2226 w 3104"/>
                <a:gd name="T55" fmla="*/ 1536 h 2511"/>
                <a:gd name="T56" fmla="*/ 2083 w 3104"/>
                <a:gd name="T57" fmla="*/ 1446 h 2511"/>
                <a:gd name="T58" fmla="*/ 1694 w 3104"/>
                <a:gd name="T59" fmla="*/ 1491 h 2511"/>
                <a:gd name="T60" fmla="*/ 1514 w 3104"/>
                <a:gd name="T61" fmla="*/ 1596 h 2511"/>
                <a:gd name="T62" fmla="*/ 1401 w 3104"/>
                <a:gd name="T63" fmla="*/ 1746 h 2511"/>
                <a:gd name="T64" fmla="*/ 1357 w 3104"/>
                <a:gd name="T65" fmla="*/ 1918 h 2511"/>
                <a:gd name="T66" fmla="*/ 1274 w 3104"/>
                <a:gd name="T67" fmla="*/ 2038 h 2511"/>
                <a:gd name="T68" fmla="*/ 1139 w 3104"/>
                <a:gd name="T69" fmla="*/ 2165 h 2511"/>
                <a:gd name="T70" fmla="*/ 1132 w 3104"/>
                <a:gd name="T71" fmla="*/ 2315 h 2511"/>
                <a:gd name="T72" fmla="*/ 1124 w 3104"/>
                <a:gd name="T73" fmla="*/ 2473 h 2511"/>
                <a:gd name="T74" fmla="*/ 1064 w 3104"/>
                <a:gd name="T75" fmla="*/ 2450 h 2511"/>
                <a:gd name="T76" fmla="*/ 862 w 3104"/>
                <a:gd name="T77" fmla="*/ 2487 h 2511"/>
                <a:gd name="T78" fmla="*/ 712 w 3104"/>
                <a:gd name="T79" fmla="*/ 2450 h 2511"/>
                <a:gd name="T80" fmla="*/ 645 w 3104"/>
                <a:gd name="T81" fmla="*/ 2255 h 2511"/>
                <a:gd name="T82" fmla="*/ 547 w 3104"/>
                <a:gd name="T83" fmla="*/ 2203 h 2511"/>
                <a:gd name="T84" fmla="*/ 502 w 3104"/>
                <a:gd name="T85" fmla="*/ 2068 h 2511"/>
                <a:gd name="T86" fmla="*/ 525 w 3104"/>
                <a:gd name="T87" fmla="*/ 1985 h 2511"/>
                <a:gd name="T88" fmla="*/ 502 w 3104"/>
                <a:gd name="T89" fmla="*/ 1911 h 2511"/>
                <a:gd name="T90" fmla="*/ 585 w 3104"/>
                <a:gd name="T91" fmla="*/ 1821 h 2511"/>
                <a:gd name="T92" fmla="*/ 532 w 3104"/>
                <a:gd name="T93" fmla="*/ 1761 h 2511"/>
                <a:gd name="T94" fmla="*/ 427 w 3104"/>
                <a:gd name="T95" fmla="*/ 1716 h 2511"/>
                <a:gd name="T96" fmla="*/ 427 w 3104"/>
                <a:gd name="T97" fmla="*/ 1566 h 2511"/>
                <a:gd name="T98" fmla="*/ 240 w 3104"/>
                <a:gd name="T99" fmla="*/ 1558 h 2511"/>
                <a:gd name="T100" fmla="*/ 105 w 3104"/>
                <a:gd name="T101" fmla="*/ 1618 h 2511"/>
                <a:gd name="T102" fmla="*/ 225 w 3104"/>
                <a:gd name="T103" fmla="*/ 1521 h 2511"/>
                <a:gd name="T104" fmla="*/ 450 w 3104"/>
                <a:gd name="T105" fmla="*/ 1386 h 2511"/>
                <a:gd name="T106" fmla="*/ 712 w 3104"/>
                <a:gd name="T107" fmla="*/ 1191 h 2511"/>
                <a:gd name="T108" fmla="*/ 757 w 3104"/>
                <a:gd name="T109" fmla="*/ 966 h 2511"/>
                <a:gd name="T110" fmla="*/ 2443 w 3104"/>
                <a:gd name="T111" fmla="*/ 105 h 2511"/>
                <a:gd name="T112" fmla="*/ 2526 w 3104"/>
                <a:gd name="T113" fmla="*/ 187 h 2511"/>
                <a:gd name="T114" fmla="*/ 2608 w 3104"/>
                <a:gd name="T115" fmla="*/ 157 h 2511"/>
                <a:gd name="T116" fmla="*/ 2660 w 3104"/>
                <a:gd name="T117" fmla="*/ 45 h 2511"/>
                <a:gd name="T118" fmla="*/ 2593 w 3104"/>
                <a:gd name="T119" fmla="*/ 7 h 2511"/>
                <a:gd name="T120" fmla="*/ 2458 w 3104"/>
                <a:gd name="T121" fmla="*/ 52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4" h="2511">
                  <a:moveTo>
                    <a:pt x="1237" y="449"/>
                  </a:moveTo>
                  <a:lnTo>
                    <a:pt x="1237" y="449"/>
                  </a:lnTo>
                  <a:cubicBezTo>
                    <a:pt x="1207" y="449"/>
                    <a:pt x="1207" y="449"/>
                    <a:pt x="1207" y="449"/>
                  </a:cubicBezTo>
                  <a:cubicBezTo>
                    <a:pt x="1207" y="457"/>
                    <a:pt x="1207" y="464"/>
                    <a:pt x="1207" y="472"/>
                  </a:cubicBezTo>
                  <a:cubicBezTo>
                    <a:pt x="1207" y="479"/>
                    <a:pt x="1207" y="487"/>
                    <a:pt x="1214" y="487"/>
                  </a:cubicBezTo>
                  <a:cubicBezTo>
                    <a:pt x="1222" y="494"/>
                    <a:pt x="1222" y="502"/>
                    <a:pt x="1229" y="502"/>
                  </a:cubicBezTo>
                  <a:cubicBezTo>
                    <a:pt x="1259" y="502"/>
                    <a:pt x="1259" y="502"/>
                    <a:pt x="1259" y="502"/>
                  </a:cubicBezTo>
                  <a:cubicBezTo>
                    <a:pt x="1259" y="494"/>
                    <a:pt x="1259" y="487"/>
                    <a:pt x="1259" y="479"/>
                  </a:cubicBezTo>
                  <a:cubicBezTo>
                    <a:pt x="1259" y="472"/>
                    <a:pt x="1252" y="472"/>
                    <a:pt x="1252" y="464"/>
                  </a:cubicBezTo>
                  <a:cubicBezTo>
                    <a:pt x="1244" y="457"/>
                    <a:pt x="1244" y="457"/>
                    <a:pt x="1237" y="449"/>
                  </a:cubicBezTo>
                  <a:close/>
                  <a:moveTo>
                    <a:pt x="1207" y="524"/>
                  </a:moveTo>
                  <a:lnTo>
                    <a:pt x="1207" y="524"/>
                  </a:lnTo>
                  <a:cubicBezTo>
                    <a:pt x="1207" y="517"/>
                    <a:pt x="1207" y="509"/>
                    <a:pt x="1199" y="502"/>
                  </a:cubicBezTo>
                  <a:cubicBezTo>
                    <a:pt x="1192" y="509"/>
                    <a:pt x="1184" y="509"/>
                    <a:pt x="1177" y="509"/>
                  </a:cubicBezTo>
                  <a:cubicBezTo>
                    <a:pt x="1169" y="517"/>
                    <a:pt x="1154" y="517"/>
                    <a:pt x="1154" y="524"/>
                  </a:cubicBezTo>
                  <a:cubicBezTo>
                    <a:pt x="1154" y="532"/>
                    <a:pt x="1169" y="539"/>
                    <a:pt x="1169" y="554"/>
                  </a:cubicBezTo>
                  <a:cubicBezTo>
                    <a:pt x="1169" y="562"/>
                    <a:pt x="1154" y="562"/>
                    <a:pt x="1154" y="576"/>
                  </a:cubicBezTo>
                  <a:cubicBezTo>
                    <a:pt x="1154" y="592"/>
                    <a:pt x="1154" y="592"/>
                    <a:pt x="1162" y="606"/>
                  </a:cubicBezTo>
                  <a:cubicBezTo>
                    <a:pt x="1177" y="599"/>
                    <a:pt x="1192" y="592"/>
                    <a:pt x="1207" y="569"/>
                  </a:cubicBezTo>
                  <a:cubicBezTo>
                    <a:pt x="1214" y="562"/>
                    <a:pt x="1229" y="554"/>
                    <a:pt x="1237" y="539"/>
                  </a:cubicBezTo>
                  <a:cubicBezTo>
                    <a:pt x="1222" y="539"/>
                    <a:pt x="1214" y="532"/>
                    <a:pt x="1207" y="524"/>
                  </a:cubicBezTo>
                  <a:close/>
                  <a:moveTo>
                    <a:pt x="705" y="771"/>
                  </a:moveTo>
                  <a:lnTo>
                    <a:pt x="705" y="771"/>
                  </a:lnTo>
                  <a:cubicBezTo>
                    <a:pt x="697" y="771"/>
                    <a:pt x="682" y="771"/>
                    <a:pt x="675" y="779"/>
                  </a:cubicBezTo>
                  <a:cubicBezTo>
                    <a:pt x="659" y="794"/>
                    <a:pt x="659" y="809"/>
                    <a:pt x="645" y="824"/>
                  </a:cubicBezTo>
                  <a:cubicBezTo>
                    <a:pt x="667" y="831"/>
                    <a:pt x="682" y="831"/>
                    <a:pt x="705" y="824"/>
                  </a:cubicBezTo>
                  <a:cubicBezTo>
                    <a:pt x="705" y="809"/>
                    <a:pt x="705" y="794"/>
                    <a:pt x="705" y="771"/>
                  </a:cubicBezTo>
                  <a:close/>
                  <a:moveTo>
                    <a:pt x="757" y="966"/>
                  </a:moveTo>
                  <a:lnTo>
                    <a:pt x="757" y="966"/>
                  </a:lnTo>
                  <a:cubicBezTo>
                    <a:pt x="757" y="936"/>
                    <a:pt x="787" y="944"/>
                    <a:pt x="809" y="921"/>
                  </a:cubicBezTo>
                  <a:cubicBezTo>
                    <a:pt x="824" y="906"/>
                    <a:pt x="824" y="884"/>
                    <a:pt x="832" y="861"/>
                  </a:cubicBezTo>
                  <a:cubicBezTo>
                    <a:pt x="847" y="794"/>
                    <a:pt x="892" y="779"/>
                    <a:pt x="929" y="734"/>
                  </a:cubicBezTo>
                  <a:cubicBezTo>
                    <a:pt x="967" y="696"/>
                    <a:pt x="1027" y="712"/>
                    <a:pt x="1049" y="666"/>
                  </a:cubicBezTo>
                  <a:cubicBezTo>
                    <a:pt x="1057" y="644"/>
                    <a:pt x="1049" y="629"/>
                    <a:pt x="1064" y="614"/>
                  </a:cubicBezTo>
                  <a:cubicBezTo>
                    <a:pt x="1064" y="614"/>
                    <a:pt x="1064" y="606"/>
                    <a:pt x="1064" y="599"/>
                  </a:cubicBezTo>
                  <a:cubicBezTo>
                    <a:pt x="1072" y="599"/>
                    <a:pt x="1079" y="606"/>
                    <a:pt x="1079" y="614"/>
                  </a:cubicBezTo>
                  <a:cubicBezTo>
                    <a:pt x="1094" y="622"/>
                    <a:pt x="1109" y="622"/>
                    <a:pt x="1117" y="636"/>
                  </a:cubicBezTo>
                  <a:cubicBezTo>
                    <a:pt x="1132" y="644"/>
                    <a:pt x="1132" y="659"/>
                    <a:pt x="1139" y="674"/>
                  </a:cubicBezTo>
                  <a:cubicBezTo>
                    <a:pt x="1162" y="712"/>
                    <a:pt x="1162" y="734"/>
                    <a:pt x="1177" y="771"/>
                  </a:cubicBezTo>
                  <a:cubicBezTo>
                    <a:pt x="1192" y="794"/>
                    <a:pt x="1207" y="809"/>
                    <a:pt x="1222" y="824"/>
                  </a:cubicBezTo>
                  <a:cubicBezTo>
                    <a:pt x="1237" y="831"/>
                    <a:pt x="1252" y="846"/>
                    <a:pt x="1267" y="846"/>
                  </a:cubicBezTo>
                  <a:cubicBezTo>
                    <a:pt x="1311" y="861"/>
                    <a:pt x="1349" y="861"/>
                    <a:pt x="1394" y="839"/>
                  </a:cubicBezTo>
                  <a:cubicBezTo>
                    <a:pt x="1416" y="824"/>
                    <a:pt x="1431" y="809"/>
                    <a:pt x="1454" y="801"/>
                  </a:cubicBezTo>
                  <a:cubicBezTo>
                    <a:pt x="1476" y="794"/>
                    <a:pt x="1491" y="786"/>
                    <a:pt x="1521" y="786"/>
                  </a:cubicBezTo>
                  <a:cubicBezTo>
                    <a:pt x="1581" y="786"/>
                    <a:pt x="1581" y="786"/>
                    <a:pt x="1581" y="786"/>
                  </a:cubicBezTo>
                  <a:cubicBezTo>
                    <a:pt x="1619" y="786"/>
                    <a:pt x="1634" y="809"/>
                    <a:pt x="1671" y="809"/>
                  </a:cubicBezTo>
                  <a:cubicBezTo>
                    <a:pt x="1686" y="809"/>
                    <a:pt x="1701" y="794"/>
                    <a:pt x="1716" y="794"/>
                  </a:cubicBezTo>
                  <a:cubicBezTo>
                    <a:pt x="1739" y="786"/>
                    <a:pt x="1746" y="794"/>
                    <a:pt x="1769" y="786"/>
                  </a:cubicBezTo>
                  <a:cubicBezTo>
                    <a:pt x="1784" y="786"/>
                    <a:pt x="1784" y="771"/>
                    <a:pt x="1791" y="771"/>
                  </a:cubicBezTo>
                  <a:cubicBezTo>
                    <a:pt x="1806" y="764"/>
                    <a:pt x="1814" y="756"/>
                    <a:pt x="1821" y="749"/>
                  </a:cubicBezTo>
                  <a:cubicBezTo>
                    <a:pt x="1844" y="704"/>
                    <a:pt x="1851" y="674"/>
                    <a:pt x="1851" y="622"/>
                  </a:cubicBezTo>
                  <a:cubicBezTo>
                    <a:pt x="1851" y="584"/>
                    <a:pt x="1844" y="569"/>
                    <a:pt x="1844" y="532"/>
                  </a:cubicBezTo>
                  <a:cubicBezTo>
                    <a:pt x="1844" y="509"/>
                    <a:pt x="1851" y="502"/>
                    <a:pt x="1859" y="479"/>
                  </a:cubicBezTo>
                  <a:cubicBezTo>
                    <a:pt x="1874" y="457"/>
                    <a:pt x="1888" y="442"/>
                    <a:pt x="1911" y="427"/>
                  </a:cubicBezTo>
                  <a:cubicBezTo>
                    <a:pt x="1926" y="419"/>
                    <a:pt x="1941" y="419"/>
                    <a:pt x="1964" y="404"/>
                  </a:cubicBezTo>
                  <a:cubicBezTo>
                    <a:pt x="1978" y="397"/>
                    <a:pt x="1986" y="389"/>
                    <a:pt x="2001" y="382"/>
                  </a:cubicBezTo>
                  <a:cubicBezTo>
                    <a:pt x="2016" y="374"/>
                    <a:pt x="2024" y="359"/>
                    <a:pt x="2038" y="352"/>
                  </a:cubicBezTo>
                  <a:cubicBezTo>
                    <a:pt x="2076" y="337"/>
                    <a:pt x="2106" y="337"/>
                    <a:pt x="2143" y="322"/>
                  </a:cubicBezTo>
                  <a:cubicBezTo>
                    <a:pt x="2166" y="314"/>
                    <a:pt x="2158" y="284"/>
                    <a:pt x="2158" y="254"/>
                  </a:cubicBezTo>
                  <a:cubicBezTo>
                    <a:pt x="2256" y="254"/>
                    <a:pt x="2256" y="254"/>
                    <a:pt x="2256" y="254"/>
                  </a:cubicBezTo>
                  <a:cubicBezTo>
                    <a:pt x="2286" y="254"/>
                    <a:pt x="2301" y="269"/>
                    <a:pt x="2331" y="269"/>
                  </a:cubicBezTo>
                  <a:cubicBezTo>
                    <a:pt x="2353" y="269"/>
                    <a:pt x="2368" y="262"/>
                    <a:pt x="2391" y="254"/>
                  </a:cubicBezTo>
                  <a:cubicBezTo>
                    <a:pt x="2398" y="247"/>
                    <a:pt x="2406" y="232"/>
                    <a:pt x="2413" y="232"/>
                  </a:cubicBezTo>
                  <a:cubicBezTo>
                    <a:pt x="2436" y="232"/>
                    <a:pt x="2436" y="232"/>
                    <a:pt x="2436" y="232"/>
                  </a:cubicBezTo>
                  <a:cubicBezTo>
                    <a:pt x="2436" y="262"/>
                    <a:pt x="2436" y="277"/>
                    <a:pt x="2436" y="299"/>
                  </a:cubicBezTo>
                  <a:cubicBezTo>
                    <a:pt x="2458" y="299"/>
                    <a:pt x="2473" y="307"/>
                    <a:pt x="2496" y="307"/>
                  </a:cubicBezTo>
                  <a:cubicBezTo>
                    <a:pt x="2511" y="307"/>
                    <a:pt x="2511" y="292"/>
                    <a:pt x="2518" y="292"/>
                  </a:cubicBezTo>
                  <a:cubicBezTo>
                    <a:pt x="2518" y="284"/>
                    <a:pt x="2526" y="292"/>
                    <a:pt x="2533" y="292"/>
                  </a:cubicBezTo>
                  <a:cubicBezTo>
                    <a:pt x="2533" y="299"/>
                    <a:pt x="2533" y="307"/>
                    <a:pt x="2541" y="314"/>
                  </a:cubicBezTo>
                  <a:cubicBezTo>
                    <a:pt x="2541" y="322"/>
                    <a:pt x="2541" y="329"/>
                    <a:pt x="2548" y="337"/>
                  </a:cubicBezTo>
                  <a:cubicBezTo>
                    <a:pt x="2548" y="344"/>
                    <a:pt x="2563" y="344"/>
                    <a:pt x="2571" y="344"/>
                  </a:cubicBezTo>
                  <a:cubicBezTo>
                    <a:pt x="2600" y="352"/>
                    <a:pt x="2623" y="367"/>
                    <a:pt x="2646" y="389"/>
                  </a:cubicBezTo>
                  <a:cubicBezTo>
                    <a:pt x="2668" y="412"/>
                    <a:pt x="2690" y="419"/>
                    <a:pt x="2720" y="427"/>
                  </a:cubicBezTo>
                  <a:cubicBezTo>
                    <a:pt x="2758" y="427"/>
                    <a:pt x="2765" y="472"/>
                    <a:pt x="2803" y="472"/>
                  </a:cubicBezTo>
                  <a:cubicBezTo>
                    <a:pt x="2818" y="472"/>
                    <a:pt x="2825" y="472"/>
                    <a:pt x="2840" y="464"/>
                  </a:cubicBezTo>
                  <a:cubicBezTo>
                    <a:pt x="2848" y="464"/>
                    <a:pt x="2848" y="457"/>
                    <a:pt x="2855" y="457"/>
                  </a:cubicBezTo>
                  <a:cubicBezTo>
                    <a:pt x="2953" y="457"/>
                    <a:pt x="2953" y="457"/>
                    <a:pt x="2953" y="457"/>
                  </a:cubicBezTo>
                  <a:cubicBezTo>
                    <a:pt x="2960" y="464"/>
                    <a:pt x="2960" y="472"/>
                    <a:pt x="2960" y="479"/>
                  </a:cubicBezTo>
                  <a:cubicBezTo>
                    <a:pt x="2960" y="494"/>
                    <a:pt x="2953" y="502"/>
                    <a:pt x="2953" y="517"/>
                  </a:cubicBezTo>
                  <a:cubicBezTo>
                    <a:pt x="2953" y="539"/>
                    <a:pt x="2953" y="547"/>
                    <a:pt x="2960" y="569"/>
                  </a:cubicBezTo>
                  <a:cubicBezTo>
                    <a:pt x="2960" y="576"/>
                    <a:pt x="2968" y="584"/>
                    <a:pt x="2968" y="599"/>
                  </a:cubicBezTo>
                  <a:cubicBezTo>
                    <a:pt x="2968" y="614"/>
                    <a:pt x="2960" y="629"/>
                    <a:pt x="2953" y="644"/>
                  </a:cubicBezTo>
                  <a:cubicBezTo>
                    <a:pt x="2953" y="666"/>
                    <a:pt x="2960" y="674"/>
                    <a:pt x="2953" y="696"/>
                  </a:cubicBezTo>
                  <a:cubicBezTo>
                    <a:pt x="2953" y="719"/>
                    <a:pt x="2945" y="734"/>
                    <a:pt x="2945" y="756"/>
                  </a:cubicBezTo>
                  <a:cubicBezTo>
                    <a:pt x="2945" y="771"/>
                    <a:pt x="2945" y="801"/>
                    <a:pt x="2968" y="801"/>
                  </a:cubicBezTo>
                  <a:cubicBezTo>
                    <a:pt x="2983" y="801"/>
                    <a:pt x="2983" y="779"/>
                    <a:pt x="3005" y="779"/>
                  </a:cubicBezTo>
                  <a:cubicBezTo>
                    <a:pt x="3020" y="779"/>
                    <a:pt x="3020" y="809"/>
                    <a:pt x="3028" y="824"/>
                  </a:cubicBezTo>
                  <a:cubicBezTo>
                    <a:pt x="3028" y="831"/>
                    <a:pt x="3035" y="839"/>
                    <a:pt x="3043" y="846"/>
                  </a:cubicBezTo>
                  <a:cubicBezTo>
                    <a:pt x="3043" y="854"/>
                    <a:pt x="3058" y="861"/>
                    <a:pt x="3058" y="869"/>
                  </a:cubicBezTo>
                  <a:cubicBezTo>
                    <a:pt x="3058" y="914"/>
                    <a:pt x="2998" y="929"/>
                    <a:pt x="2998" y="974"/>
                  </a:cubicBezTo>
                  <a:cubicBezTo>
                    <a:pt x="2998" y="989"/>
                    <a:pt x="3020" y="981"/>
                    <a:pt x="3043" y="989"/>
                  </a:cubicBezTo>
                  <a:cubicBezTo>
                    <a:pt x="3065" y="996"/>
                    <a:pt x="3080" y="1004"/>
                    <a:pt x="3103" y="1011"/>
                  </a:cubicBezTo>
                  <a:cubicBezTo>
                    <a:pt x="3080" y="1026"/>
                    <a:pt x="3065" y="1034"/>
                    <a:pt x="3043" y="1049"/>
                  </a:cubicBezTo>
                  <a:cubicBezTo>
                    <a:pt x="3035" y="1056"/>
                    <a:pt x="3035" y="1056"/>
                    <a:pt x="3028" y="1064"/>
                  </a:cubicBezTo>
                  <a:cubicBezTo>
                    <a:pt x="2990" y="1094"/>
                    <a:pt x="2960" y="1109"/>
                    <a:pt x="2915" y="1139"/>
                  </a:cubicBezTo>
                  <a:cubicBezTo>
                    <a:pt x="2908" y="1146"/>
                    <a:pt x="2893" y="1154"/>
                    <a:pt x="2878" y="1161"/>
                  </a:cubicBezTo>
                  <a:cubicBezTo>
                    <a:pt x="2863" y="1176"/>
                    <a:pt x="2855" y="1191"/>
                    <a:pt x="2833" y="1206"/>
                  </a:cubicBezTo>
                  <a:cubicBezTo>
                    <a:pt x="2803" y="1236"/>
                    <a:pt x="2773" y="1244"/>
                    <a:pt x="2743" y="1274"/>
                  </a:cubicBezTo>
                  <a:cubicBezTo>
                    <a:pt x="2713" y="1304"/>
                    <a:pt x="2698" y="1318"/>
                    <a:pt x="2668" y="1341"/>
                  </a:cubicBezTo>
                  <a:cubicBezTo>
                    <a:pt x="2616" y="1371"/>
                    <a:pt x="2608" y="1408"/>
                    <a:pt x="2586" y="1461"/>
                  </a:cubicBezTo>
                  <a:cubicBezTo>
                    <a:pt x="2563" y="1498"/>
                    <a:pt x="2541" y="1521"/>
                    <a:pt x="2533" y="1558"/>
                  </a:cubicBezTo>
                  <a:cubicBezTo>
                    <a:pt x="2526" y="1581"/>
                    <a:pt x="2518" y="1588"/>
                    <a:pt x="2511" y="1611"/>
                  </a:cubicBezTo>
                  <a:cubicBezTo>
                    <a:pt x="2488" y="1686"/>
                    <a:pt x="2473" y="1731"/>
                    <a:pt x="2458" y="1805"/>
                  </a:cubicBezTo>
                  <a:cubicBezTo>
                    <a:pt x="2443" y="1791"/>
                    <a:pt x="2443" y="1776"/>
                    <a:pt x="2428" y="1761"/>
                  </a:cubicBezTo>
                  <a:cubicBezTo>
                    <a:pt x="2421" y="1746"/>
                    <a:pt x="2413" y="1738"/>
                    <a:pt x="2406" y="1738"/>
                  </a:cubicBezTo>
                  <a:cubicBezTo>
                    <a:pt x="2398" y="1731"/>
                    <a:pt x="2383" y="1738"/>
                    <a:pt x="2376" y="1731"/>
                  </a:cubicBezTo>
                  <a:cubicBezTo>
                    <a:pt x="2368" y="1723"/>
                    <a:pt x="2376" y="1716"/>
                    <a:pt x="2368" y="1708"/>
                  </a:cubicBezTo>
                  <a:cubicBezTo>
                    <a:pt x="2368" y="1701"/>
                    <a:pt x="2361" y="1701"/>
                    <a:pt x="2361" y="1701"/>
                  </a:cubicBezTo>
                  <a:cubicBezTo>
                    <a:pt x="2353" y="1686"/>
                    <a:pt x="2353" y="1678"/>
                    <a:pt x="2346" y="1671"/>
                  </a:cubicBezTo>
                  <a:cubicBezTo>
                    <a:pt x="2323" y="1641"/>
                    <a:pt x="2301" y="1633"/>
                    <a:pt x="2286" y="1603"/>
                  </a:cubicBezTo>
                  <a:cubicBezTo>
                    <a:pt x="2286" y="1596"/>
                    <a:pt x="2286" y="1581"/>
                    <a:pt x="2286" y="1573"/>
                  </a:cubicBezTo>
                  <a:cubicBezTo>
                    <a:pt x="2271" y="1551"/>
                    <a:pt x="2248" y="1543"/>
                    <a:pt x="2226" y="1536"/>
                  </a:cubicBezTo>
                  <a:cubicBezTo>
                    <a:pt x="2211" y="1528"/>
                    <a:pt x="2196" y="1528"/>
                    <a:pt x="2188" y="1521"/>
                  </a:cubicBezTo>
                  <a:cubicBezTo>
                    <a:pt x="2181" y="1506"/>
                    <a:pt x="2181" y="1491"/>
                    <a:pt x="2173" y="1483"/>
                  </a:cubicBezTo>
                  <a:cubicBezTo>
                    <a:pt x="2158" y="1461"/>
                    <a:pt x="2136" y="1468"/>
                    <a:pt x="2113" y="1453"/>
                  </a:cubicBezTo>
                  <a:cubicBezTo>
                    <a:pt x="2098" y="1453"/>
                    <a:pt x="2091" y="1446"/>
                    <a:pt x="2083" y="1446"/>
                  </a:cubicBezTo>
                  <a:cubicBezTo>
                    <a:pt x="2068" y="1438"/>
                    <a:pt x="2053" y="1431"/>
                    <a:pt x="2038" y="1431"/>
                  </a:cubicBezTo>
                  <a:cubicBezTo>
                    <a:pt x="1986" y="1416"/>
                    <a:pt x="1956" y="1416"/>
                    <a:pt x="1904" y="1416"/>
                  </a:cubicBezTo>
                  <a:cubicBezTo>
                    <a:pt x="1859" y="1416"/>
                    <a:pt x="1836" y="1408"/>
                    <a:pt x="1799" y="1423"/>
                  </a:cubicBezTo>
                  <a:cubicBezTo>
                    <a:pt x="1754" y="1446"/>
                    <a:pt x="1739" y="1476"/>
                    <a:pt x="1694" y="1491"/>
                  </a:cubicBezTo>
                  <a:cubicBezTo>
                    <a:pt x="1679" y="1498"/>
                    <a:pt x="1664" y="1506"/>
                    <a:pt x="1649" y="1513"/>
                  </a:cubicBezTo>
                  <a:cubicBezTo>
                    <a:pt x="1626" y="1521"/>
                    <a:pt x="1611" y="1521"/>
                    <a:pt x="1596" y="1528"/>
                  </a:cubicBezTo>
                  <a:cubicBezTo>
                    <a:pt x="1574" y="1536"/>
                    <a:pt x="1559" y="1543"/>
                    <a:pt x="1544" y="1558"/>
                  </a:cubicBezTo>
                  <a:cubicBezTo>
                    <a:pt x="1529" y="1573"/>
                    <a:pt x="1521" y="1581"/>
                    <a:pt x="1514" y="1596"/>
                  </a:cubicBezTo>
                  <a:cubicBezTo>
                    <a:pt x="1506" y="1611"/>
                    <a:pt x="1506" y="1626"/>
                    <a:pt x="1499" y="1626"/>
                  </a:cubicBezTo>
                  <a:cubicBezTo>
                    <a:pt x="1484" y="1626"/>
                    <a:pt x="1476" y="1611"/>
                    <a:pt x="1461" y="1611"/>
                  </a:cubicBezTo>
                  <a:cubicBezTo>
                    <a:pt x="1454" y="1611"/>
                    <a:pt x="1447" y="1611"/>
                    <a:pt x="1439" y="1611"/>
                  </a:cubicBezTo>
                  <a:cubicBezTo>
                    <a:pt x="1439" y="1663"/>
                    <a:pt x="1401" y="1693"/>
                    <a:pt x="1401" y="1746"/>
                  </a:cubicBezTo>
                  <a:cubicBezTo>
                    <a:pt x="1401" y="1776"/>
                    <a:pt x="1416" y="1791"/>
                    <a:pt x="1416" y="1828"/>
                  </a:cubicBezTo>
                  <a:cubicBezTo>
                    <a:pt x="1416" y="1851"/>
                    <a:pt x="1401" y="1858"/>
                    <a:pt x="1387" y="1873"/>
                  </a:cubicBezTo>
                  <a:cubicBezTo>
                    <a:pt x="1379" y="1888"/>
                    <a:pt x="1387" y="1903"/>
                    <a:pt x="1379" y="1911"/>
                  </a:cubicBezTo>
                  <a:cubicBezTo>
                    <a:pt x="1371" y="1918"/>
                    <a:pt x="1364" y="1918"/>
                    <a:pt x="1357" y="1918"/>
                  </a:cubicBezTo>
                  <a:cubicBezTo>
                    <a:pt x="1349" y="1918"/>
                    <a:pt x="1349" y="1911"/>
                    <a:pt x="1341" y="1903"/>
                  </a:cubicBezTo>
                  <a:cubicBezTo>
                    <a:pt x="1334" y="1948"/>
                    <a:pt x="1319" y="1970"/>
                    <a:pt x="1296" y="2008"/>
                  </a:cubicBezTo>
                  <a:cubicBezTo>
                    <a:pt x="1296" y="2015"/>
                    <a:pt x="1289" y="2023"/>
                    <a:pt x="1289" y="2030"/>
                  </a:cubicBezTo>
                  <a:cubicBezTo>
                    <a:pt x="1282" y="2038"/>
                    <a:pt x="1274" y="2038"/>
                    <a:pt x="1274" y="2038"/>
                  </a:cubicBezTo>
                  <a:cubicBezTo>
                    <a:pt x="1252" y="2068"/>
                    <a:pt x="1237" y="2083"/>
                    <a:pt x="1214" y="2113"/>
                  </a:cubicBezTo>
                  <a:cubicBezTo>
                    <a:pt x="1207" y="2105"/>
                    <a:pt x="1199" y="2098"/>
                    <a:pt x="1177" y="2098"/>
                  </a:cubicBezTo>
                  <a:cubicBezTo>
                    <a:pt x="1169" y="2098"/>
                    <a:pt x="1169" y="2105"/>
                    <a:pt x="1162" y="2113"/>
                  </a:cubicBezTo>
                  <a:cubicBezTo>
                    <a:pt x="1147" y="2135"/>
                    <a:pt x="1147" y="2143"/>
                    <a:pt x="1139" y="2165"/>
                  </a:cubicBezTo>
                  <a:cubicBezTo>
                    <a:pt x="1132" y="2180"/>
                    <a:pt x="1132" y="2188"/>
                    <a:pt x="1132" y="2203"/>
                  </a:cubicBezTo>
                  <a:cubicBezTo>
                    <a:pt x="1132" y="2218"/>
                    <a:pt x="1124" y="2225"/>
                    <a:pt x="1124" y="2240"/>
                  </a:cubicBezTo>
                  <a:cubicBezTo>
                    <a:pt x="1124" y="2263"/>
                    <a:pt x="1139" y="2270"/>
                    <a:pt x="1139" y="2293"/>
                  </a:cubicBezTo>
                  <a:cubicBezTo>
                    <a:pt x="1139" y="2300"/>
                    <a:pt x="1132" y="2308"/>
                    <a:pt x="1132" y="2315"/>
                  </a:cubicBezTo>
                  <a:cubicBezTo>
                    <a:pt x="1117" y="2315"/>
                    <a:pt x="1102" y="2323"/>
                    <a:pt x="1087" y="2315"/>
                  </a:cubicBezTo>
                  <a:cubicBezTo>
                    <a:pt x="1087" y="2345"/>
                    <a:pt x="1079" y="2360"/>
                    <a:pt x="1079" y="2390"/>
                  </a:cubicBezTo>
                  <a:cubicBezTo>
                    <a:pt x="1079" y="2413"/>
                    <a:pt x="1109" y="2413"/>
                    <a:pt x="1117" y="2435"/>
                  </a:cubicBezTo>
                  <a:cubicBezTo>
                    <a:pt x="1124" y="2450"/>
                    <a:pt x="1124" y="2458"/>
                    <a:pt x="1124" y="2473"/>
                  </a:cubicBezTo>
                  <a:cubicBezTo>
                    <a:pt x="1132" y="2487"/>
                    <a:pt x="1139" y="2487"/>
                    <a:pt x="1139" y="2503"/>
                  </a:cubicBezTo>
                  <a:lnTo>
                    <a:pt x="1132" y="2510"/>
                  </a:lnTo>
                  <a:cubicBezTo>
                    <a:pt x="1117" y="2503"/>
                    <a:pt x="1102" y="2503"/>
                    <a:pt x="1094" y="2487"/>
                  </a:cubicBezTo>
                  <a:cubicBezTo>
                    <a:pt x="1079" y="2480"/>
                    <a:pt x="1079" y="2458"/>
                    <a:pt x="1064" y="2450"/>
                  </a:cubicBezTo>
                  <a:cubicBezTo>
                    <a:pt x="1049" y="2443"/>
                    <a:pt x="1034" y="2443"/>
                    <a:pt x="1012" y="2443"/>
                  </a:cubicBezTo>
                  <a:cubicBezTo>
                    <a:pt x="974" y="2443"/>
                    <a:pt x="944" y="2450"/>
                    <a:pt x="914" y="2473"/>
                  </a:cubicBezTo>
                  <a:cubicBezTo>
                    <a:pt x="899" y="2480"/>
                    <a:pt x="892" y="2487"/>
                    <a:pt x="877" y="2487"/>
                  </a:cubicBezTo>
                  <a:cubicBezTo>
                    <a:pt x="869" y="2487"/>
                    <a:pt x="869" y="2487"/>
                    <a:pt x="862" y="2487"/>
                  </a:cubicBezTo>
                  <a:cubicBezTo>
                    <a:pt x="839" y="2473"/>
                    <a:pt x="832" y="2465"/>
                    <a:pt x="817" y="2450"/>
                  </a:cubicBezTo>
                  <a:cubicBezTo>
                    <a:pt x="817" y="2450"/>
                    <a:pt x="809" y="2450"/>
                    <a:pt x="802" y="2450"/>
                  </a:cubicBezTo>
                  <a:cubicBezTo>
                    <a:pt x="794" y="2443"/>
                    <a:pt x="794" y="2420"/>
                    <a:pt x="787" y="2420"/>
                  </a:cubicBezTo>
                  <a:cubicBezTo>
                    <a:pt x="757" y="2420"/>
                    <a:pt x="742" y="2450"/>
                    <a:pt x="712" y="2450"/>
                  </a:cubicBezTo>
                  <a:cubicBezTo>
                    <a:pt x="705" y="2450"/>
                    <a:pt x="705" y="2443"/>
                    <a:pt x="697" y="2443"/>
                  </a:cubicBezTo>
                  <a:cubicBezTo>
                    <a:pt x="742" y="2383"/>
                    <a:pt x="742" y="2338"/>
                    <a:pt x="787" y="2278"/>
                  </a:cubicBezTo>
                  <a:cubicBezTo>
                    <a:pt x="772" y="2263"/>
                    <a:pt x="757" y="2255"/>
                    <a:pt x="742" y="2255"/>
                  </a:cubicBezTo>
                  <a:cubicBezTo>
                    <a:pt x="645" y="2255"/>
                    <a:pt x="645" y="2255"/>
                    <a:pt x="645" y="2255"/>
                  </a:cubicBezTo>
                  <a:cubicBezTo>
                    <a:pt x="629" y="2248"/>
                    <a:pt x="622" y="2233"/>
                    <a:pt x="607" y="2225"/>
                  </a:cubicBezTo>
                  <a:cubicBezTo>
                    <a:pt x="599" y="2225"/>
                    <a:pt x="599" y="2218"/>
                    <a:pt x="592" y="2218"/>
                  </a:cubicBezTo>
                  <a:cubicBezTo>
                    <a:pt x="577" y="2218"/>
                    <a:pt x="562" y="2225"/>
                    <a:pt x="555" y="2218"/>
                  </a:cubicBezTo>
                  <a:cubicBezTo>
                    <a:pt x="547" y="2218"/>
                    <a:pt x="555" y="2210"/>
                    <a:pt x="547" y="2203"/>
                  </a:cubicBezTo>
                  <a:cubicBezTo>
                    <a:pt x="547" y="2203"/>
                    <a:pt x="540" y="2203"/>
                    <a:pt x="540" y="2195"/>
                  </a:cubicBezTo>
                  <a:cubicBezTo>
                    <a:pt x="540" y="2188"/>
                    <a:pt x="547" y="2188"/>
                    <a:pt x="547" y="2180"/>
                  </a:cubicBezTo>
                  <a:cubicBezTo>
                    <a:pt x="570" y="2180"/>
                    <a:pt x="570" y="2180"/>
                    <a:pt x="570" y="2180"/>
                  </a:cubicBezTo>
                  <a:cubicBezTo>
                    <a:pt x="547" y="2135"/>
                    <a:pt x="532" y="2113"/>
                    <a:pt x="502" y="2068"/>
                  </a:cubicBezTo>
                  <a:cubicBezTo>
                    <a:pt x="510" y="2068"/>
                    <a:pt x="517" y="2060"/>
                    <a:pt x="525" y="2053"/>
                  </a:cubicBezTo>
                  <a:cubicBezTo>
                    <a:pt x="517" y="2053"/>
                    <a:pt x="510" y="2053"/>
                    <a:pt x="510" y="2045"/>
                  </a:cubicBezTo>
                  <a:cubicBezTo>
                    <a:pt x="510" y="2030"/>
                    <a:pt x="517" y="2023"/>
                    <a:pt x="525" y="2008"/>
                  </a:cubicBezTo>
                  <a:cubicBezTo>
                    <a:pt x="525" y="2000"/>
                    <a:pt x="525" y="1993"/>
                    <a:pt x="525" y="1985"/>
                  </a:cubicBezTo>
                  <a:cubicBezTo>
                    <a:pt x="525" y="1978"/>
                    <a:pt x="540" y="1978"/>
                    <a:pt x="540" y="1970"/>
                  </a:cubicBezTo>
                  <a:cubicBezTo>
                    <a:pt x="540" y="1955"/>
                    <a:pt x="510" y="1948"/>
                    <a:pt x="487" y="1948"/>
                  </a:cubicBezTo>
                  <a:cubicBezTo>
                    <a:pt x="495" y="1948"/>
                    <a:pt x="487" y="1941"/>
                    <a:pt x="487" y="1941"/>
                  </a:cubicBezTo>
                  <a:cubicBezTo>
                    <a:pt x="495" y="1933"/>
                    <a:pt x="502" y="1925"/>
                    <a:pt x="502" y="1911"/>
                  </a:cubicBezTo>
                  <a:cubicBezTo>
                    <a:pt x="502" y="1903"/>
                    <a:pt x="502" y="1895"/>
                    <a:pt x="495" y="1888"/>
                  </a:cubicBezTo>
                  <a:cubicBezTo>
                    <a:pt x="517" y="1895"/>
                    <a:pt x="532" y="1903"/>
                    <a:pt x="555" y="1911"/>
                  </a:cubicBezTo>
                  <a:cubicBezTo>
                    <a:pt x="562" y="1895"/>
                    <a:pt x="555" y="1881"/>
                    <a:pt x="555" y="1865"/>
                  </a:cubicBezTo>
                  <a:cubicBezTo>
                    <a:pt x="562" y="1843"/>
                    <a:pt x="585" y="1835"/>
                    <a:pt x="585" y="1821"/>
                  </a:cubicBezTo>
                  <a:cubicBezTo>
                    <a:pt x="585" y="1813"/>
                    <a:pt x="585" y="1805"/>
                    <a:pt x="585" y="1805"/>
                  </a:cubicBezTo>
                  <a:cubicBezTo>
                    <a:pt x="577" y="1798"/>
                    <a:pt x="570" y="1805"/>
                    <a:pt x="570" y="1798"/>
                  </a:cubicBezTo>
                  <a:cubicBezTo>
                    <a:pt x="562" y="1791"/>
                    <a:pt x="562" y="1783"/>
                    <a:pt x="555" y="1776"/>
                  </a:cubicBezTo>
                  <a:cubicBezTo>
                    <a:pt x="547" y="1768"/>
                    <a:pt x="540" y="1768"/>
                    <a:pt x="532" y="1761"/>
                  </a:cubicBezTo>
                  <a:cubicBezTo>
                    <a:pt x="540" y="1746"/>
                    <a:pt x="547" y="1738"/>
                    <a:pt x="547" y="1723"/>
                  </a:cubicBezTo>
                  <a:cubicBezTo>
                    <a:pt x="540" y="1723"/>
                    <a:pt x="532" y="1716"/>
                    <a:pt x="525" y="1716"/>
                  </a:cubicBezTo>
                  <a:cubicBezTo>
                    <a:pt x="510" y="1716"/>
                    <a:pt x="502" y="1723"/>
                    <a:pt x="487" y="1723"/>
                  </a:cubicBezTo>
                  <a:cubicBezTo>
                    <a:pt x="465" y="1723"/>
                    <a:pt x="450" y="1716"/>
                    <a:pt x="427" y="1716"/>
                  </a:cubicBezTo>
                  <a:cubicBezTo>
                    <a:pt x="427" y="1678"/>
                    <a:pt x="427" y="1678"/>
                    <a:pt x="427" y="1678"/>
                  </a:cubicBezTo>
                  <a:cubicBezTo>
                    <a:pt x="427" y="1663"/>
                    <a:pt x="435" y="1648"/>
                    <a:pt x="450" y="1633"/>
                  </a:cubicBezTo>
                  <a:cubicBezTo>
                    <a:pt x="435" y="1633"/>
                    <a:pt x="420" y="1626"/>
                    <a:pt x="420" y="1611"/>
                  </a:cubicBezTo>
                  <a:cubicBezTo>
                    <a:pt x="420" y="1596"/>
                    <a:pt x="427" y="1581"/>
                    <a:pt x="427" y="1566"/>
                  </a:cubicBezTo>
                  <a:cubicBezTo>
                    <a:pt x="427" y="1543"/>
                    <a:pt x="412" y="1536"/>
                    <a:pt x="412" y="1513"/>
                  </a:cubicBezTo>
                  <a:cubicBezTo>
                    <a:pt x="360" y="1513"/>
                    <a:pt x="360" y="1513"/>
                    <a:pt x="360" y="1513"/>
                  </a:cubicBezTo>
                  <a:cubicBezTo>
                    <a:pt x="345" y="1513"/>
                    <a:pt x="330" y="1521"/>
                    <a:pt x="307" y="1528"/>
                  </a:cubicBezTo>
                  <a:cubicBezTo>
                    <a:pt x="285" y="1536"/>
                    <a:pt x="262" y="1543"/>
                    <a:pt x="240" y="1558"/>
                  </a:cubicBezTo>
                  <a:cubicBezTo>
                    <a:pt x="225" y="1566"/>
                    <a:pt x="210" y="1573"/>
                    <a:pt x="195" y="1588"/>
                  </a:cubicBezTo>
                  <a:cubicBezTo>
                    <a:pt x="180" y="1596"/>
                    <a:pt x="172" y="1596"/>
                    <a:pt x="158" y="1611"/>
                  </a:cubicBezTo>
                  <a:cubicBezTo>
                    <a:pt x="142" y="1611"/>
                    <a:pt x="142" y="1626"/>
                    <a:pt x="128" y="1626"/>
                  </a:cubicBezTo>
                  <a:cubicBezTo>
                    <a:pt x="120" y="1626"/>
                    <a:pt x="120" y="1618"/>
                    <a:pt x="105" y="1618"/>
                  </a:cubicBezTo>
                  <a:cubicBezTo>
                    <a:pt x="90" y="1618"/>
                    <a:pt x="82" y="1626"/>
                    <a:pt x="68" y="1633"/>
                  </a:cubicBezTo>
                  <a:cubicBezTo>
                    <a:pt x="52" y="1641"/>
                    <a:pt x="0" y="1663"/>
                    <a:pt x="23" y="1633"/>
                  </a:cubicBezTo>
                  <a:cubicBezTo>
                    <a:pt x="45" y="1603"/>
                    <a:pt x="68" y="1596"/>
                    <a:pt x="105" y="1581"/>
                  </a:cubicBezTo>
                  <a:cubicBezTo>
                    <a:pt x="150" y="1551"/>
                    <a:pt x="180" y="1536"/>
                    <a:pt x="225" y="1521"/>
                  </a:cubicBezTo>
                  <a:cubicBezTo>
                    <a:pt x="262" y="1506"/>
                    <a:pt x="285" y="1491"/>
                    <a:pt x="315" y="1476"/>
                  </a:cubicBezTo>
                  <a:cubicBezTo>
                    <a:pt x="345" y="1461"/>
                    <a:pt x="367" y="1453"/>
                    <a:pt x="405" y="1438"/>
                  </a:cubicBezTo>
                  <a:cubicBezTo>
                    <a:pt x="405" y="1431"/>
                    <a:pt x="412" y="1423"/>
                    <a:pt x="412" y="1423"/>
                  </a:cubicBezTo>
                  <a:cubicBezTo>
                    <a:pt x="427" y="1408"/>
                    <a:pt x="435" y="1401"/>
                    <a:pt x="450" y="1386"/>
                  </a:cubicBezTo>
                  <a:cubicBezTo>
                    <a:pt x="465" y="1371"/>
                    <a:pt x="480" y="1364"/>
                    <a:pt x="495" y="1341"/>
                  </a:cubicBezTo>
                  <a:cubicBezTo>
                    <a:pt x="510" y="1318"/>
                    <a:pt x="517" y="1311"/>
                    <a:pt x="540" y="1296"/>
                  </a:cubicBezTo>
                  <a:cubicBezTo>
                    <a:pt x="585" y="1274"/>
                    <a:pt x="615" y="1266"/>
                    <a:pt x="652" y="1236"/>
                  </a:cubicBezTo>
                  <a:cubicBezTo>
                    <a:pt x="675" y="1221"/>
                    <a:pt x="689" y="1214"/>
                    <a:pt x="712" y="1191"/>
                  </a:cubicBezTo>
                  <a:cubicBezTo>
                    <a:pt x="727" y="1161"/>
                    <a:pt x="742" y="1154"/>
                    <a:pt x="757" y="1124"/>
                  </a:cubicBezTo>
                  <a:cubicBezTo>
                    <a:pt x="757" y="1109"/>
                    <a:pt x="757" y="1094"/>
                    <a:pt x="757" y="1071"/>
                  </a:cubicBezTo>
                  <a:cubicBezTo>
                    <a:pt x="764" y="1049"/>
                    <a:pt x="764" y="1041"/>
                    <a:pt x="764" y="1019"/>
                  </a:cubicBezTo>
                  <a:cubicBezTo>
                    <a:pt x="764" y="996"/>
                    <a:pt x="757" y="989"/>
                    <a:pt x="757" y="966"/>
                  </a:cubicBezTo>
                  <a:close/>
                  <a:moveTo>
                    <a:pt x="2458" y="52"/>
                  </a:moveTo>
                  <a:lnTo>
                    <a:pt x="2458" y="52"/>
                  </a:lnTo>
                  <a:cubicBezTo>
                    <a:pt x="2458" y="59"/>
                    <a:pt x="2466" y="59"/>
                    <a:pt x="2466" y="67"/>
                  </a:cubicBezTo>
                  <a:cubicBezTo>
                    <a:pt x="2466" y="82"/>
                    <a:pt x="2451" y="89"/>
                    <a:pt x="2443" y="105"/>
                  </a:cubicBezTo>
                  <a:cubicBezTo>
                    <a:pt x="2458" y="105"/>
                    <a:pt x="2466" y="97"/>
                    <a:pt x="2481" y="97"/>
                  </a:cubicBezTo>
                  <a:cubicBezTo>
                    <a:pt x="2496" y="97"/>
                    <a:pt x="2518" y="105"/>
                    <a:pt x="2518" y="119"/>
                  </a:cubicBezTo>
                  <a:cubicBezTo>
                    <a:pt x="2518" y="142"/>
                    <a:pt x="2518" y="157"/>
                    <a:pt x="2518" y="187"/>
                  </a:cubicBezTo>
                  <a:cubicBezTo>
                    <a:pt x="2526" y="187"/>
                    <a:pt x="2526" y="187"/>
                    <a:pt x="2526" y="187"/>
                  </a:cubicBezTo>
                  <a:cubicBezTo>
                    <a:pt x="2533" y="157"/>
                    <a:pt x="2541" y="142"/>
                    <a:pt x="2571" y="127"/>
                  </a:cubicBezTo>
                  <a:cubicBezTo>
                    <a:pt x="2578" y="127"/>
                    <a:pt x="2578" y="119"/>
                    <a:pt x="2586" y="119"/>
                  </a:cubicBezTo>
                  <a:cubicBezTo>
                    <a:pt x="2593" y="119"/>
                    <a:pt x="2600" y="127"/>
                    <a:pt x="2608" y="135"/>
                  </a:cubicBezTo>
                  <a:cubicBezTo>
                    <a:pt x="2608" y="142"/>
                    <a:pt x="2608" y="149"/>
                    <a:pt x="2608" y="157"/>
                  </a:cubicBezTo>
                  <a:cubicBezTo>
                    <a:pt x="2616" y="165"/>
                    <a:pt x="2616" y="172"/>
                    <a:pt x="2630" y="172"/>
                  </a:cubicBezTo>
                  <a:cubicBezTo>
                    <a:pt x="2630" y="172"/>
                    <a:pt x="2630" y="172"/>
                    <a:pt x="2638" y="172"/>
                  </a:cubicBezTo>
                  <a:cubicBezTo>
                    <a:pt x="2638" y="135"/>
                    <a:pt x="2646" y="119"/>
                    <a:pt x="2653" y="82"/>
                  </a:cubicBezTo>
                  <a:cubicBezTo>
                    <a:pt x="2653" y="67"/>
                    <a:pt x="2660" y="59"/>
                    <a:pt x="2660" y="45"/>
                  </a:cubicBezTo>
                  <a:cubicBezTo>
                    <a:pt x="2660" y="30"/>
                    <a:pt x="2660" y="30"/>
                    <a:pt x="2653" y="15"/>
                  </a:cubicBezTo>
                  <a:lnTo>
                    <a:pt x="2653" y="7"/>
                  </a:lnTo>
                  <a:cubicBezTo>
                    <a:pt x="2646" y="0"/>
                    <a:pt x="2646" y="0"/>
                    <a:pt x="2638" y="0"/>
                  </a:cubicBezTo>
                  <a:cubicBezTo>
                    <a:pt x="2616" y="0"/>
                    <a:pt x="2608" y="7"/>
                    <a:pt x="2593" y="7"/>
                  </a:cubicBezTo>
                  <a:cubicBezTo>
                    <a:pt x="2586" y="15"/>
                    <a:pt x="2578" y="15"/>
                    <a:pt x="2571" y="15"/>
                  </a:cubicBezTo>
                  <a:cubicBezTo>
                    <a:pt x="2548" y="22"/>
                    <a:pt x="2533" y="22"/>
                    <a:pt x="2518" y="30"/>
                  </a:cubicBezTo>
                  <a:cubicBezTo>
                    <a:pt x="2503" y="37"/>
                    <a:pt x="2496" y="45"/>
                    <a:pt x="2481" y="45"/>
                  </a:cubicBezTo>
                  <a:cubicBezTo>
                    <a:pt x="2473" y="45"/>
                    <a:pt x="2458" y="45"/>
                    <a:pt x="2458" y="52"/>
                  </a:cubicBez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134">
              <a:extLst>
                <a:ext uri="{FF2B5EF4-FFF2-40B4-BE49-F238E27FC236}">
                  <a16:creationId xmlns:a16="http://schemas.microsoft.com/office/drawing/2014/main" id="{4AA69DEC-6E40-CC40-9CAC-134145BEEBDB}"/>
                </a:ext>
              </a:extLst>
            </p:cNvPr>
            <p:cNvSpPr>
              <a:spLocks noChangeArrowheads="1"/>
            </p:cNvSpPr>
            <p:nvPr/>
          </p:nvSpPr>
          <p:spPr bwMode="auto">
            <a:xfrm>
              <a:off x="5012988" y="9262490"/>
              <a:ext cx="1305038" cy="1375618"/>
            </a:xfrm>
            <a:custGeom>
              <a:avLst/>
              <a:gdLst>
                <a:gd name="T0" fmla="*/ 472 w 3021"/>
                <a:gd name="T1" fmla="*/ 2076 h 3186"/>
                <a:gd name="T2" fmla="*/ 554 w 3021"/>
                <a:gd name="T3" fmla="*/ 2188 h 3186"/>
                <a:gd name="T4" fmla="*/ 786 w 3021"/>
                <a:gd name="T5" fmla="*/ 2076 h 3186"/>
                <a:gd name="T6" fmla="*/ 749 w 3021"/>
                <a:gd name="T7" fmla="*/ 1896 h 3186"/>
                <a:gd name="T8" fmla="*/ 846 w 3021"/>
                <a:gd name="T9" fmla="*/ 1724 h 3186"/>
                <a:gd name="T10" fmla="*/ 779 w 3021"/>
                <a:gd name="T11" fmla="*/ 1686 h 3186"/>
                <a:gd name="T12" fmla="*/ 621 w 3021"/>
                <a:gd name="T13" fmla="*/ 1828 h 3186"/>
                <a:gd name="T14" fmla="*/ 487 w 3021"/>
                <a:gd name="T15" fmla="*/ 2001 h 3186"/>
                <a:gd name="T16" fmla="*/ 292 w 3021"/>
                <a:gd name="T17" fmla="*/ 157 h 3186"/>
                <a:gd name="T18" fmla="*/ 584 w 3021"/>
                <a:gd name="T19" fmla="*/ 127 h 3186"/>
                <a:gd name="T20" fmla="*/ 824 w 3021"/>
                <a:gd name="T21" fmla="*/ 120 h 3186"/>
                <a:gd name="T22" fmla="*/ 1041 w 3021"/>
                <a:gd name="T23" fmla="*/ 15 h 3186"/>
                <a:gd name="T24" fmla="*/ 1056 w 3021"/>
                <a:gd name="T25" fmla="*/ 307 h 3186"/>
                <a:gd name="T26" fmla="*/ 1289 w 3021"/>
                <a:gd name="T27" fmla="*/ 292 h 3186"/>
                <a:gd name="T28" fmla="*/ 1378 w 3021"/>
                <a:gd name="T29" fmla="*/ 427 h 3186"/>
                <a:gd name="T30" fmla="*/ 1611 w 3021"/>
                <a:gd name="T31" fmla="*/ 577 h 3186"/>
                <a:gd name="T32" fmla="*/ 1806 w 3021"/>
                <a:gd name="T33" fmla="*/ 480 h 3186"/>
                <a:gd name="T34" fmla="*/ 1896 w 3021"/>
                <a:gd name="T35" fmla="*/ 375 h 3186"/>
                <a:gd name="T36" fmla="*/ 2038 w 3021"/>
                <a:gd name="T37" fmla="*/ 330 h 3186"/>
                <a:gd name="T38" fmla="*/ 2210 w 3021"/>
                <a:gd name="T39" fmla="*/ 217 h 3186"/>
                <a:gd name="T40" fmla="*/ 2263 w 3021"/>
                <a:gd name="T41" fmla="*/ 127 h 3186"/>
                <a:gd name="T42" fmla="*/ 2353 w 3021"/>
                <a:gd name="T43" fmla="*/ 225 h 3186"/>
                <a:gd name="T44" fmla="*/ 2458 w 3021"/>
                <a:gd name="T45" fmla="*/ 465 h 3186"/>
                <a:gd name="T46" fmla="*/ 2458 w 3021"/>
                <a:gd name="T47" fmla="*/ 734 h 3186"/>
                <a:gd name="T48" fmla="*/ 2668 w 3021"/>
                <a:gd name="T49" fmla="*/ 817 h 3186"/>
                <a:gd name="T50" fmla="*/ 2810 w 3021"/>
                <a:gd name="T51" fmla="*/ 967 h 3186"/>
                <a:gd name="T52" fmla="*/ 2757 w 3021"/>
                <a:gd name="T53" fmla="*/ 1034 h 3186"/>
                <a:gd name="T54" fmla="*/ 2570 w 3021"/>
                <a:gd name="T55" fmla="*/ 1461 h 3186"/>
                <a:gd name="T56" fmla="*/ 2765 w 3021"/>
                <a:gd name="T57" fmla="*/ 1671 h 3186"/>
                <a:gd name="T58" fmla="*/ 3012 w 3021"/>
                <a:gd name="T59" fmla="*/ 1933 h 3186"/>
                <a:gd name="T60" fmla="*/ 2922 w 3021"/>
                <a:gd name="T61" fmla="*/ 2038 h 3186"/>
                <a:gd name="T62" fmla="*/ 2585 w 3021"/>
                <a:gd name="T63" fmla="*/ 2091 h 3186"/>
                <a:gd name="T64" fmla="*/ 2360 w 3021"/>
                <a:gd name="T65" fmla="*/ 2203 h 3186"/>
                <a:gd name="T66" fmla="*/ 2240 w 3021"/>
                <a:gd name="T67" fmla="*/ 2323 h 3186"/>
                <a:gd name="T68" fmla="*/ 2210 w 3021"/>
                <a:gd name="T69" fmla="*/ 2533 h 3186"/>
                <a:gd name="T70" fmla="*/ 2023 w 3021"/>
                <a:gd name="T71" fmla="*/ 2773 h 3186"/>
                <a:gd name="T72" fmla="*/ 1806 w 3021"/>
                <a:gd name="T73" fmla="*/ 3117 h 3186"/>
                <a:gd name="T74" fmla="*/ 1349 w 3021"/>
                <a:gd name="T75" fmla="*/ 3043 h 3186"/>
                <a:gd name="T76" fmla="*/ 1311 w 3021"/>
                <a:gd name="T77" fmla="*/ 2848 h 3186"/>
                <a:gd name="T78" fmla="*/ 981 w 3021"/>
                <a:gd name="T79" fmla="*/ 2600 h 3186"/>
                <a:gd name="T80" fmla="*/ 959 w 3021"/>
                <a:gd name="T81" fmla="*/ 2345 h 3186"/>
                <a:gd name="T82" fmla="*/ 944 w 3021"/>
                <a:gd name="T83" fmla="*/ 2083 h 3186"/>
                <a:gd name="T84" fmla="*/ 1236 w 3021"/>
                <a:gd name="T85" fmla="*/ 1821 h 3186"/>
                <a:gd name="T86" fmla="*/ 1296 w 3021"/>
                <a:gd name="T87" fmla="*/ 1521 h 3186"/>
                <a:gd name="T88" fmla="*/ 959 w 3021"/>
                <a:gd name="T89" fmla="*/ 1574 h 3186"/>
                <a:gd name="T90" fmla="*/ 727 w 3021"/>
                <a:gd name="T91" fmla="*/ 1506 h 3186"/>
                <a:gd name="T92" fmla="*/ 329 w 3021"/>
                <a:gd name="T93" fmla="*/ 1379 h 3186"/>
                <a:gd name="T94" fmla="*/ 82 w 3021"/>
                <a:gd name="T95" fmla="*/ 1454 h 3186"/>
                <a:gd name="T96" fmla="*/ 15 w 3021"/>
                <a:gd name="T97" fmla="*/ 1304 h 3186"/>
                <a:gd name="T98" fmla="*/ 15 w 3021"/>
                <a:gd name="T99" fmla="*/ 1049 h 3186"/>
                <a:gd name="T100" fmla="*/ 172 w 3021"/>
                <a:gd name="T101" fmla="*/ 832 h 3186"/>
                <a:gd name="T102" fmla="*/ 180 w 3021"/>
                <a:gd name="T103" fmla="*/ 727 h 3186"/>
                <a:gd name="T104" fmla="*/ 269 w 3021"/>
                <a:gd name="T105" fmla="*/ 592 h 3186"/>
                <a:gd name="T106" fmla="*/ 202 w 3021"/>
                <a:gd name="T107" fmla="*/ 420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1" h="3186">
                  <a:moveTo>
                    <a:pt x="472" y="2016"/>
                  </a:moveTo>
                  <a:lnTo>
                    <a:pt x="472" y="2016"/>
                  </a:lnTo>
                  <a:cubicBezTo>
                    <a:pt x="479" y="2023"/>
                    <a:pt x="479" y="2023"/>
                    <a:pt x="479" y="2023"/>
                  </a:cubicBezTo>
                  <a:cubicBezTo>
                    <a:pt x="472" y="2038"/>
                    <a:pt x="464" y="2046"/>
                    <a:pt x="464" y="2053"/>
                  </a:cubicBezTo>
                  <a:lnTo>
                    <a:pt x="464" y="2061"/>
                  </a:lnTo>
                  <a:cubicBezTo>
                    <a:pt x="464" y="2068"/>
                    <a:pt x="464" y="2068"/>
                    <a:pt x="472" y="2076"/>
                  </a:cubicBezTo>
                  <a:cubicBezTo>
                    <a:pt x="479" y="2083"/>
                    <a:pt x="479" y="2091"/>
                    <a:pt x="487" y="2106"/>
                  </a:cubicBezTo>
                  <a:cubicBezTo>
                    <a:pt x="494" y="2113"/>
                    <a:pt x="502" y="2121"/>
                    <a:pt x="509" y="2136"/>
                  </a:cubicBezTo>
                  <a:cubicBezTo>
                    <a:pt x="517" y="2143"/>
                    <a:pt x="517" y="2143"/>
                    <a:pt x="524" y="2151"/>
                  </a:cubicBezTo>
                  <a:cubicBezTo>
                    <a:pt x="524" y="2158"/>
                    <a:pt x="532" y="2166"/>
                    <a:pt x="539" y="2173"/>
                  </a:cubicBezTo>
                  <a:cubicBezTo>
                    <a:pt x="547" y="2173"/>
                    <a:pt x="547" y="2181"/>
                    <a:pt x="547" y="2188"/>
                  </a:cubicBezTo>
                  <a:cubicBezTo>
                    <a:pt x="554" y="2188"/>
                    <a:pt x="554" y="2188"/>
                    <a:pt x="554" y="2188"/>
                  </a:cubicBezTo>
                  <a:cubicBezTo>
                    <a:pt x="577" y="2188"/>
                    <a:pt x="592" y="2181"/>
                    <a:pt x="614" y="2173"/>
                  </a:cubicBezTo>
                  <a:cubicBezTo>
                    <a:pt x="629" y="2173"/>
                    <a:pt x="637" y="2166"/>
                    <a:pt x="651" y="2158"/>
                  </a:cubicBezTo>
                  <a:cubicBezTo>
                    <a:pt x="659" y="2151"/>
                    <a:pt x="667" y="2151"/>
                    <a:pt x="674" y="2143"/>
                  </a:cubicBezTo>
                  <a:cubicBezTo>
                    <a:pt x="689" y="2128"/>
                    <a:pt x="711" y="2121"/>
                    <a:pt x="734" y="2113"/>
                  </a:cubicBezTo>
                  <a:cubicBezTo>
                    <a:pt x="741" y="2106"/>
                    <a:pt x="741" y="2106"/>
                    <a:pt x="756" y="2098"/>
                  </a:cubicBezTo>
                  <a:cubicBezTo>
                    <a:pt x="771" y="2091"/>
                    <a:pt x="779" y="2091"/>
                    <a:pt x="786" y="2076"/>
                  </a:cubicBezTo>
                  <a:cubicBezTo>
                    <a:pt x="779" y="2076"/>
                    <a:pt x="771" y="2068"/>
                    <a:pt x="771" y="2053"/>
                  </a:cubicBezTo>
                  <a:cubicBezTo>
                    <a:pt x="764" y="2038"/>
                    <a:pt x="756" y="2031"/>
                    <a:pt x="756" y="2016"/>
                  </a:cubicBezTo>
                  <a:cubicBezTo>
                    <a:pt x="749" y="2001"/>
                    <a:pt x="749" y="1993"/>
                    <a:pt x="749" y="1978"/>
                  </a:cubicBezTo>
                  <a:cubicBezTo>
                    <a:pt x="741" y="1971"/>
                    <a:pt x="741" y="1963"/>
                    <a:pt x="741" y="1948"/>
                  </a:cubicBezTo>
                  <a:cubicBezTo>
                    <a:pt x="741" y="1918"/>
                    <a:pt x="741" y="1918"/>
                    <a:pt x="741" y="1918"/>
                  </a:cubicBezTo>
                  <a:cubicBezTo>
                    <a:pt x="741" y="1903"/>
                    <a:pt x="741" y="1903"/>
                    <a:pt x="749" y="1896"/>
                  </a:cubicBezTo>
                  <a:cubicBezTo>
                    <a:pt x="749" y="1888"/>
                    <a:pt x="749" y="1881"/>
                    <a:pt x="756" y="1881"/>
                  </a:cubicBezTo>
                  <a:cubicBezTo>
                    <a:pt x="756" y="1866"/>
                    <a:pt x="756" y="1858"/>
                    <a:pt x="764" y="1851"/>
                  </a:cubicBezTo>
                  <a:cubicBezTo>
                    <a:pt x="771" y="1844"/>
                    <a:pt x="779" y="1844"/>
                    <a:pt x="786" y="1836"/>
                  </a:cubicBezTo>
                  <a:cubicBezTo>
                    <a:pt x="801" y="1821"/>
                    <a:pt x="809" y="1806"/>
                    <a:pt x="816" y="1791"/>
                  </a:cubicBezTo>
                  <a:cubicBezTo>
                    <a:pt x="824" y="1776"/>
                    <a:pt x="831" y="1768"/>
                    <a:pt x="839" y="1754"/>
                  </a:cubicBezTo>
                  <a:cubicBezTo>
                    <a:pt x="846" y="1738"/>
                    <a:pt x="846" y="1731"/>
                    <a:pt x="846" y="1724"/>
                  </a:cubicBezTo>
                  <a:cubicBezTo>
                    <a:pt x="854" y="1701"/>
                    <a:pt x="861" y="1694"/>
                    <a:pt x="869" y="1679"/>
                  </a:cubicBezTo>
                  <a:cubicBezTo>
                    <a:pt x="876" y="1679"/>
                    <a:pt x="876" y="1671"/>
                    <a:pt x="876" y="1664"/>
                  </a:cubicBezTo>
                  <a:cubicBezTo>
                    <a:pt x="876" y="1656"/>
                    <a:pt x="869" y="1649"/>
                    <a:pt x="861" y="1634"/>
                  </a:cubicBezTo>
                  <a:cubicBezTo>
                    <a:pt x="854" y="1626"/>
                    <a:pt x="839" y="1619"/>
                    <a:pt x="831" y="1626"/>
                  </a:cubicBezTo>
                  <a:cubicBezTo>
                    <a:pt x="824" y="1634"/>
                    <a:pt x="824" y="1641"/>
                    <a:pt x="816" y="1649"/>
                  </a:cubicBezTo>
                  <a:cubicBezTo>
                    <a:pt x="801" y="1664"/>
                    <a:pt x="794" y="1671"/>
                    <a:pt x="779" y="1686"/>
                  </a:cubicBezTo>
                  <a:cubicBezTo>
                    <a:pt x="771" y="1694"/>
                    <a:pt x="764" y="1701"/>
                    <a:pt x="756" y="1709"/>
                  </a:cubicBezTo>
                  <a:cubicBezTo>
                    <a:pt x="741" y="1724"/>
                    <a:pt x="734" y="1731"/>
                    <a:pt x="711" y="1746"/>
                  </a:cubicBezTo>
                  <a:lnTo>
                    <a:pt x="704" y="1754"/>
                  </a:lnTo>
                  <a:cubicBezTo>
                    <a:pt x="681" y="1768"/>
                    <a:pt x="681" y="1784"/>
                    <a:pt x="659" y="1798"/>
                  </a:cubicBezTo>
                  <a:cubicBezTo>
                    <a:pt x="651" y="1806"/>
                    <a:pt x="644" y="1806"/>
                    <a:pt x="629" y="1814"/>
                  </a:cubicBezTo>
                  <a:cubicBezTo>
                    <a:pt x="621" y="1814"/>
                    <a:pt x="621" y="1821"/>
                    <a:pt x="621" y="1828"/>
                  </a:cubicBezTo>
                  <a:cubicBezTo>
                    <a:pt x="614" y="1844"/>
                    <a:pt x="607" y="1851"/>
                    <a:pt x="599" y="1866"/>
                  </a:cubicBezTo>
                  <a:cubicBezTo>
                    <a:pt x="584" y="1888"/>
                    <a:pt x="577" y="1896"/>
                    <a:pt x="569" y="1911"/>
                  </a:cubicBezTo>
                  <a:cubicBezTo>
                    <a:pt x="554" y="1941"/>
                    <a:pt x="554" y="1956"/>
                    <a:pt x="532" y="1978"/>
                  </a:cubicBezTo>
                  <a:cubicBezTo>
                    <a:pt x="532" y="1986"/>
                    <a:pt x="524" y="1993"/>
                    <a:pt x="517" y="1993"/>
                  </a:cubicBezTo>
                  <a:cubicBezTo>
                    <a:pt x="509" y="2001"/>
                    <a:pt x="509" y="2008"/>
                    <a:pt x="502" y="2008"/>
                  </a:cubicBezTo>
                  <a:cubicBezTo>
                    <a:pt x="494" y="2008"/>
                    <a:pt x="494" y="2001"/>
                    <a:pt x="487" y="2001"/>
                  </a:cubicBezTo>
                  <a:cubicBezTo>
                    <a:pt x="479" y="2008"/>
                    <a:pt x="479" y="2008"/>
                    <a:pt x="472" y="2016"/>
                  </a:cubicBezTo>
                  <a:close/>
                  <a:moveTo>
                    <a:pt x="127" y="202"/>
                  </a:moveTo>
                  <a:lnTo>
                    <a:pt x="127" y="202"/>
                  </a:lnTo>
                  <a:cubicBezTo>
                    <a:pt x="157" y="195"/>
                    <a:pt x="180" y="187"/>
                    <a:pt x="209" y="187"/>
                  </a:cubicBezTo>
                  <a:cubicBezTo>
                    <a:pt x="232" y="180"/>
                    <a:pt x="239" y="172"/>
                    <a:pt x="262" y="165"/>
                  </a:cubicBezTo>
                  <a:cubicBezTo>
                    <a:pt x="277" y="165"/>
                    <a:pt x="284" y="157"/>
                    <a:pt x="292" y="157"/>
                  </a:cubicBezTo>
                  <a:cubicBezTo>
                    <a:pt x="307" y="157"/>
                    <a:pt x="322" y="165"/>
                    <a:pt x="337" y="165"/>
                  </a:cubicBezTo>
                  <a:cubicBezTo>
                    <a:pt x="352" y="165"/>
                    <a:pt x="359" y="165"/>
                    <a:pt x="374" y="165"/>
                  </a:cubicBezTo>
                  <a:cubicBezTo>
                    <a:pt x="389" y="165"/>
                    <a:pt x="397" y="172"/>
                    <a:pt x="412" y="172"/>
                  </a:cubicBezTo>
                  <a:cubicBezTo>
                    <a:pt x="419" y="172"/>
                    <a:pt x="419" y="165"/>
                    <a:pt x="427" y="165"/>
                  </a:cubicBezTo>
                  <a:cubicBezTo>
                    <a:pt x="442" y="157"/>
                    <a:pt x="457" y="157"/>
                    <a:pt x="472" y="150"/>
                  </a:cubicBezTo>
                  <a:cubicBezTo>
                    <a:pt x="517" y="135"/>
                    <a:pt x="539" y="127"/>
                    <a:pt x="584" y="127"/>
                  </a:cubicBezTo>
                  <a:cubicBezTo>
                    <a:pt x="621" y="127"/>
                    <a:pt x="637" y="150"/>
                    <a:pt x="667" y="165"/>
                  </a:cubicBezTo>
                  <a:cubicBezTo>
                    <a:pt x="697" y="180"/>
                    <a:pt x="719" y="180"/>
                    <a:pt x="741" y="202"/>
                  </a:cubicBezTo>
                  <a:cubicBezTo>
                    <a:pt x="749" y="195"/>
                    <a:pt x="749" y="195"/>
                    <a:pt x="756" y="187"/>
                  </a:cubicBezTo>
                  <a:cubicBezTo>
                    <a:pt x="756" y="187"/>
                    <a:pt x="749" y="180"/>
                    <a:pt x="756" y="180"/>
                  </a:cubicBezTo>
                  <a:cubicBezTo>
                    <a:pt x="756" y="165"/>
                    <a:pt x="771" y="165"/>
                    <a:pt x="779" y="157"/>
                  </a:cubicBezTo>
                  <a:cubicBezTo>
                    <a:pt x="794" y="142"/>
                    <a:pt x="809" y="135"/>
                    <a:pt x="824" y="120"/>
                  </a:cubicBezTo>
                  <a:cubicBezTo>
                    <a:pt x="839" y="105"/>
                    <a:pt x="839" y="97"/>
                    <a:pt x="854" y="90"/>
                  </a:cubicBezTo>
                  <a:cubicBezTo>
                    <a:pt x="861" y="90"/>
                    <a:pt x="876" y="97"/>
                    <a:pt x="891" y="97"/>
                  </a:cubicBezTo>
                  <a:cubicBezTo>
                    <a:pt x="906" y="97"/>
                    <a:pt x="906" y="75"/>
                    <a:pt x="921" y="60"/>
                  </a:cubicBezTo>
                  <a:cubicBezTo>
                    <a:pt x="929" y="60"/>
                    <a:pt x="936" y="52"/>
                    <a:pt x="944" y="45"/>
                  </a:cubicBezTo>
                  <a:cubicBezTo>
                    <a:pt x="951" y="37"/>
                    <a:pt x="959" y="30"/>
                    <a:pt x="966" y="22"/>
                  </a:cubicBezTo>
                  <a:cubicBezTo>
                    <a:pt x="989" y="15"/>
                    <a:pt x="1011" y="22"/>
                    <a:pt x="1041" y="15"/>
                  </a:cubicBezTo>
                  <a:cubicBezTo>
                    <a:pt x="1071" y="15"/>
                    <a:pt x="1086" y="0"/>
                    <a:pt x="1109" y="0"/>
                  </a:cubicBezTo>
                  <a:cubicBezTo>
                    <a:pt x="1131" y="0"/>
                    <a:pt x="1139" y="15"/>
                    <a:pt x="1146" y="30"/>
                  </a:cubicBezTo>
                  <a:cubicBezTo>
                    <a:pt x="1161" y="52"/>
                    <a:pt x="1176" y="67"/>
                    <a:pt x="1176" y="97"/>
                  </a:cubicBezTo>
                  <a:cubicBezTo>
                    <a:pt x="1176" y="120"/>
                    <a:pt x="1154" y="135"/>
                    <a:pt x="1146" y="157"/>
                  </a:cubicBezTo>
                  <a:cubicBezTo>
                    <a:pt x="1116" y="217"/>
                    <a:pt x="1086" y="247"/>
                    <a:pt x="1041" y="307"/>
                  </a:cubicBezTo>
                  <a:cubicBezTo>
                    <a:pt x="1049" y="307"/>
                    <a:pt x="1049" y="307"/>
                    <a:pt x="1056" y="307"/>
                  </a:cubicBezTo>
                  <a:cubicBezTo>
                    <a:pt x="1079" y="307"/>
                    <a:pt x="1079" y="285"/>
                    <a:pt x="1101" y="270"/>
                  </a:cubicBezTo>
                  <a:cubicBezTo>
                    <a:pt x="1109" y="262"/>
                    <a:pt x="1124" y="270"/>
                    <a:pt x="1139" y="270"/>
                  </a:cubicBezTo>
                  <a:cubicBezTo>
                    <a:pt x="1139" y="292"/>
                    <a:pt x="1124" y="337"/>
                    <a:pt x="1154" y="337"/>
                  </a:cubicBezTo>
                  <a:cubicBezTo>
                    <a:pt x="1214" y="337"/>
                    <a:pt x="1214" y="337"/>
                    <a:pt x="1214" y="337"/>
                  </a:cubicBezTo>
                  <a:cubicBezTo>
                    <a:pt x="1229" y="337"/>
                    <a:pt x="1236" y="330"/>
                    <a:pt x="1244" y="322"/>
                  </a:cubicBezTo>
                  <a:cubicBezTo>
                    <a:pt x="1259" y="307"/>
                    <a:pt x="1274" y="300"/>
                    <a:pt x="1289" y="292"/>
                  </a:cubicBezTo>
                  <a:cubicBezTo>
                    <a:pt x="1319" y="285"/>
                    <a:pt x="1333" y="277"/>
                    <a:pt x="1356" y="262"/>
                  </a:cubicBezTo>
                  <a:cubicBezTo>
                    <a:pt x="1356" y="262"/>
                    <a:pt x="1356" y="270"/>
                    <a:pt x="1363" y="277"/>
                  </a:cubicBezTo>
                  <a:lnTo>
                    <a:pt x="1363" y="277"/>
                  </a:lnTo>
                  <a:cubicBezTo>
                    <a:pt x="1356" y="300"/>
                    <a:pt x="1349" y="315"/>
                    <a:pt x="1349" y="337"/>
                  </a:cubicBezTo>
                  <a:cubicBezTo>
                    <a:pt x="1349" y="360"/>
                    <a:pt x="1363" y="367"/>
                    <a:pt x="1371" y="390"/>
                  </a:cubicBezTo>
                  <a:cubicBezTo>
                    <a:pt x="1371" y="405"/>
                    <a:pt x="1371" y="412"/>
                    <a:pt x="1378" y="427"/>
                  </a:cubicBezTo>
                  <a:cubicBezTo>
                    <a:pt x="1386" y="442"/>
                    <a:pt x="1401" y="442"/>
                    <a:pt x="1401" y="457"/>
                  </a:cubicBezTo>
                  <a:cubicBezTo>
                    <a:pt x="1401" y="480"/>
                    <a:pt x="1393" y="502"/>
                    <a:pt x="1386" y="525"/>
                  </a:cubicBezTo>
                  <a:cubicBezTo>
                    <a:pt x="1386" y="547"/>
                    <a:pt x="1386" y="547"/>
                    <a:pt x="1386" y="547"/>
                  </a:cubicBezTo>
                  <a:cubicBezTo>
                    <a:pt x="1416" y="547"/>
                    <a:pt x="1431" y="539"/>
                    <a:pt x="1461" y="539"/>
                  </a:cubicBezTo>
                  <a:cubicBezTo>
                    <a:pt x="1498" y="539"/>
                    <a:pt x="1528" y="539"/>
                    <a:pt x="1558" y="555"/>
                  </a:cubicBezTo>
                  <a:cubicBezTo>
                    <a:pt x="1581" y="562"/>
                    <a:pt x="1588" y="577"/>
                    <a:pt x="1611" y="577"/>
                  </a:cubicBezTo>
                  <a:cubicBezTo>
                    <a:pt x="1648" y="585"/>
                    <a:pt x="1686" y="569"/>
                    <a:pt x="1723" y="569"/>
                  </a:cubicBezTo>
                  <a:lnTo>
                    <a:pt x="1723" y="569"/>
                  </a:lnTo>
                  <a:cubicBezTo>
                    <a:pt x="1731" y="555"/>
                    <a:pt x="1738" y="539"/>
                    <a:pt x="1753" y="517"/>
                  </a:cubicBezTo>
                  <a:cubicBezTo>
                    <a:pt x="1753" y="502"/>
                    <a:pt x="1753" y="495"/>
                    <a:pt x="1768" y="480"/>
                  </a:cubicBezTo>
                  <a:cubicBezTo>
                    <a:pt x="1776" y="480"/>
                    <a:pt x="1776" y="487"/>
                    <a:pt x="1783" y="480"/>
                  </a:cubicBezTo>
                  <a:cubicBezTo>
                    <a:pt x="1791" y="480"/>
                    <a:pt x="1798" y="480"/>
                    <a:pt x="1806" y="480"/>
                  </a:cubicBezTo>
                  <a:cubicBezTo>
                    <a:pt x="1813" y="480"/>
                    <a:pt x="1813" y="495"/>
                    <a:pt x="1821" y="502"/>
                  </a:cubicBezTo>
                  <a:cubicBezTo>
                    <a:pt x="1828" y="509"/>
                    <a:pt x="1836" y="509"/>
                    <a:pt x="1843" y="509"/>
                  </a:cubicBezTo>
                  <a:cubicBezTo>
                    <a:pt x="1851" y="509"/>
                    <a:pt x="1851" y="502"/>
                    <a:pt x="1858" y="502"/>
                  </a:cubicBezTo>
                  <a:cubicBezTo>
                    <a:pt x="1866" y="487"/>
                    <a:pt x="1873" y="472"/>
                    <a:pt x="1880" y="465"/>
                  </a:cubicBezTo>
                  <a:cubicBezTo>
                    <a:pt x="1880" y="397"/>
                    <a:pt x="1880" y="397"/>
                    <a:pt x="1880" y="397"/>
                  </a:cubicBezTo>
                  <a:cubicBezTo>
                    <a:pt x="1880" y="390"/>
                    <a:pt x="1896" y="382"/>
                    <a:pt x="1896" y="375"/>
                  </a:cubicBezTo>
                  <a:cubicBezTo>
                    <a:pt x="1903" y="360"/>
                    <a:pt x="1903" y="352"/>
                    <a:pt x="1903" y="337"/>
                  </a:cubicBezTo>
                  <a:cubicBezTo>
                    <a:pt x="1910" y="352"/>
                    <a:pt x="1918" y="360"/>
                    <a:pt x="1933" y="367"/>
                  </a:cubicBezTo>
                  <a:cubicBezTo>
                    <a:pt x="1940" y="375"/>
                    <a:pt x="1948" y="390"/>
                    <a:pt x="1956" y="390"/>
                  </a:cubicBezTo>
                  <a:cubicBezTo>
                    <a:pt x="1978" y="390"/>
                    <a:pt x="1993" y="367"/>
                    <a:pt x="2008" y="352"/>
                  </a:cubicBezTo>
                  <a:cubicBezTo>
                    <a:pt x="2008" y="345"/>
                    <a:pt x="2008" y="345"/>
                    <a:pt x="2016" y="337"/>
                  </a:cubicBezTo>
                  <a:cubicBezTo>
                    <a:pt x="2023" y="337"/>
                    <a:pt x="2030" y="337"/>
                    <a:pt x="2038" y="330"/>
                  </a:cubicBezTo>
                  <a:cubicBezTo>
                    <a:pt x="2045" y="330"/>
                    <a:pt x="2053" y="330"/>
                    <a:pt x="2060" y="322"/>
                  </a:cubicBezTo>
                  <a:cubicBezTo>
                    <a:pt x="2075" y="322"/>
                    <a:pt x="2083" y="322"/>
                    <a:pt x="2090" y="315"/>
                  </a:cubicBezTo>
                  <a:cubicBezTo>
                    <a:pt x="2098" y="307"/>
                    <a:pt x="2090" y="292"/>
                    <a:pt x="2090" y="285"/>
                  </a:cubicBezTo>
                  <a:cubicBezTo>
                    <a:pt x="2113" y="285"/>
                    <a:pt x="2120" y="277"/>
                    <a:pt x="2143" y="270"/>
                  </a:cubicBezTo>
                  <a:cubicBezTo>
                    <a:pt x="2173" y="255"/>
                    <a:pt x="2195" y="255"/>
                    <a:pt x="2210" y="232"/>
                  </a:cubicBezTo>
                  <a:cubicBezTo>
                    <a:pt x="2210" y="232"/>
                    <a:pt x="2210" y="225"/>
                    <a:pt x="2210" y="217"/>
                  </a:cubicBezTo>
                  <a:cubicBezTo>
                    <a:pt x="2195" y="210"/>
                    <a:pt x="2180" y="210"/>
                    <a:pt x="2173" y="195"/>
                  </a:cubicBezTo>
                  <a:cubicBezTo>
                    <a:pt x="2165" y="180"/>
                    <a:pt x="2165" y="172"/>
                    <a:pt x="2158" y="157"/>
                  </a:cubicBezTo>
                  <a:cubicBezTo>
                    <a:pt x="2158" y="142"/>
                    <a:pt x="2150" y="135"/>
                    <a:pt x="2150" y="120"/>
                  </a:cubicBezTo>
                  <a:cubicBezTo>
                    <a:pt x="2150" y="112"/>
                    <a:pt x="2158" y="112"/>
                    <a:pt x="2158" y="112"/>
                  </a:cubicBezTo>
                  <a:cubicBezTo>
                    <a:pt x="2173" y="105"/>
                    <a:pt x="2180" y="97"/>
                    <a:pt x="2188" y="97"/>
                  </a:cubicBezTo>
                  <a:cubicBezTo>
                    <a:pt x="2218" y="97"/>
                    <a:pt x="2233" y="127"/>
                    <a:pt x="2263" y="127"/>
                  </a:cubicBezTo>
                  <a:cubicBezTo>
                    <a:pt x="2278" y="127"/>
                    <a:pt x="2285" y="120"/>
                    <a:pt x="2300" y="120"/>
                  </a:cubicBezTo>
                  <a:lnTo>
                    <a:pt x="2308" y="135"/>
                  </a:lnTo>
                  <a:lnTo>
                    <a:pt x="2308" y="135"/>
                  </a:lnTo>
                  <a:cubicBezTo>
                    <a:pt x="2308" y="157"/>
                    <a:pt x="2308" y="172"/>
                    <a:pt x="2315" y="195"/>
                  </a:cubicBezTo>
                  <a:cubicBezTo>
                    <a:pt x="2330" y="195"/>
                    <a:pt x="2338" y="195"/>
                    <a:pt x="2360" y="195"/>
                  </a:cubicBezTo>
                  <a:cubicBezTo>
                    <a:pt x="2353" y="202"/>
                    <a:pt x="2353" y="210"/>
                    <a:pt x="2353" y="225"/>
                  </a:cubicBezTo>
                  <a:cubicBezTo>
                    <a:pt x="2353" y="255"/>
                    <a:pt x="2360" y="285"/>
                    <a:pt x="2383" y="307"/>
                  </a:cubicBezTo>
                  <a:cubicBezTo>
                    <a:pt x="2390" y="300"/>
                    <a:pt x="2398" y="292"/>
                    <a:pt x="2398" y="285"/>
                  </a:cubicBezTo>
                  <a:cubicBezTo>
                    <a:pt x="2413" y="300"/>
                    <a:pt x="2435" y="307"/>
                    <a:pt x="2435" y="330"/>
                  </a:cubicBezTo>
                  <a:cubicBezTo>
                    <a:pt x="2435" y="345"/>
                    <a:pt x="2420" y="352"/>
                    <a:pt x="2420" y="367"/>
                  </a:cubicBezTo>
                  <a:cubicBezTo>
                    <a:pt x="2420" y="397"/>
                    <a:pt x="2465" y="405"/>
                    <a:pt x="2465" y="435"/>
                  </a:cubicBezTo>
                  <a:cubicBezTo>
                    <a:pt x="2465" y="442"/>
                    <a:pt x="2458" y="450"/>
                    <a:pt x="2458" y="465"/>
                  </a:cubicBezTo>
                  <a:cubicBezTo>
                    <a:pt x="2458" y="480"/>
                    <a:pt x="2465" y="487"/>
                    <a:pt x="2465" y="509"/>
                  </a:cubicBezTo>
                  <a:cubicBezTo>
                    <a:pt x="2465" y="525"/>
                    <a:pt x="2458" y="539"/>
                    <a:pt x="2458" y="555"/>
                  </a:cubicBezTo>
                  <a:cubicBezTo>
                    <a:pt x="2450" y="585"/>
                    <a:pt x="2465" y="599"/>
                    <a:pt x="2458" y="622"/>
                  </a:cubicBezTo>
                  <a:cubicBezTo>
                    <a:pt x="2450" y="637"/>
                    <a:pt x="2435" y="644"/>
                    <a:pt x="2428" y="652"/>
                  </a:cubicBezTo>
                  <a:cubicBezTo>
                    <a:pt x="2443" y="682"/>
                    <a:pt x="2458" y="704"/>
                    <a:pt x="2458" y="734"/>
                  </a:cubicBezTo>
                  <a:lnTo>
                    <a:pt x="2458" y="734"/>
                  </a:lnTo>
                  <a:cubicBezTo>
                    <a:pt x="2495" y="734"/>
                    <a:pt x="2518" y="734"/>
                    <a:pt x="2548" y="749"/>
                  </a:cubicBezTo>
                  <a:cubicBezTo>
                    <a:pt x="2555" y="742"/>
                    <a:pt x="2555" y="742"/>
                    <a:pt x="2563" y="742"/>
                  </a:cubicBezTo>
                  <a:cubicBezTo>
                    <a:pt x="2563" y="727"/>
                    <a:pt x="2563" y="719"/>
                    <a:pt x="2570" y="712"/>
                  </a:cubicBezTo>
                  <a:cubicBezTo>
                    <a:pt x="2585" y="712"/>
                    <a:pt x="2592" y="712"/>
                    <a:pt x="2600" y="712"/>
                  </a:cubicBezTo>
                  <a:cubicBezTo>
                    <a:pt x="2608" y="734"/>
                    <a:pt x="2615" y="749"/>
                    <a:pt x="2630" y="772"/>
                  </a:cubicBezTo>
                  <a:cubicBezTo>
                    <a:pt x="2638" y="794"/>
                    <a:pt x="2660" y="794"/>
                    <a:pt x="2668" y="817"/>
                  </a:cubicBezTo>
                  <a:cubicBezTo>
                    <a:pt x="2675" y="824"/>
                    <a:pt x="2675" y="839"/>
                    <a:pt x="2682" y="847"/>
                  </a:cubicBezTo>
                  <a:cubicBezTo>
                    <a:pt x="2682" y="847"/>
                    <a:pt x="2698" y="847"/>
                    <a:pt x="2705" y="847"/>
                  </a:cubicBezTo>
                  <a:cubicBezTo>
                    <a:pt x="2728" y="847"/>
                    <a:pt x="2742" y="862"/>
                    <a:pt x="2765" y="877"/>
                  </a:cubicBezTo>
                  <a:lnTo>
                    <a:pt x="2765" y="877"/>
                  </a:lnTo>
                  <a:cubicBezTo>
                    <a:pt x="2780" y="899"/>
                    <a:pt x="2787" y="907"/>
                    <a:pt x="2802" y="929"/>
                  </a:cubicBezTo>
                  <a:cubicBezTo>
                    <a:pt x="2802" y="944"/>
                    <a:pt x="2802" y="952"/>
                    <a:pt x="2810" y="967"/>
                  </a:cubicBezTo>
                  <a:cubicBezTo>
                    <a:pt x="2817" y="967"/>
                    <a:pt x="2817" y="967"/>
                    <a:pt x="2825" y="974"/>
                  </a:cubicBezTo>
                  <a:cubicBezTo>
                    <a:pt x="2832" y="989"/>
                    <a:pt x="2840" y="1012"/>
                    <a:pt x="2847" y="1019"/>
                  </a:cubicBezTo>
                  <a:lnTo>
                    <a:pt x="2847" y="1019"/>
                  </a:lnTo>
                  <a:cubicBezTo>
                    <a:pt x="2840" y="1026"/>
                    <a:pt x="2832" y="1026"/>
                    <a:pt x="2817" y="1034"/>
                  </a:cubicBezTo>
                  <a:cubicBezTo>
                    <a:pt x="2802" y="1042"/>
                    <a:pt x="2795" y="1049"/>
                    <a:pt x="2772" y="1049"/>
                  </a:cubicBezTo>
                  <a:cubicBezTo>
                    <a:pt x="2765" y="1049"/>
                    <a:pt x="2765" y="1042"/>
                    <a:pt x="2757" y="1034"/>
                  </a:cubicBezTo>
                  <a:cubicBezTo>
                    <a:pt x="2750" y="1072"/>
                    <a:pt x="2742" y="1094"/>
                    <a:pt x="2742" y="1132"/>
                  </a:cubicBezTo>
                  <a:cubicBezTo>
                    <a:pt x="2735" y="1162"/>
                    <a:pt x="2735" y="1176"/>
                    <a:pt x="2728" y="1199"/>
                  </a:cubicBezTo>
                  <a:cubicBezTo>
                    <a:pt x="2720" y="1214"/>
                    <a:pt x="2720" y="1229"/>
                    <a:pt x="2705" y="1251"/>
                  </a:cubicBezTo>
                  <a:cubicBezTo>
                    <a:pt x="2690" y="1296"/>
                    <a:pt x="2668" y="1311"/>
                    <a:pt x="2645" y="1356"/>
                  </a:cubicBezTo>
                  <a:cubicBezTo>
                    <a:pt x="2622" y="1379"/>
                    <a:pt x="2615" y="1394"/>
                    <a:pt x="2600" y="1416"/>
                  </a:cubicBezTo>
                  <a:cubicBezTo>
                    <a:pt x="2585" y="1431"/>
                    <a:pt x="2578" y="1439"/>
                    <a:pt x="2570" y="1461"/>
                  </a:cubicBezTo>
                  <a:cubicBezTo>
                    <a:pt x="2608" y="1566"/>
                    <a:pt x="2608" y="1566"/>
                    <a:pt x="2608" y="1566"/>
                  </a:cubicBezTo>
                  <a:cubicBezTo>
                    <a:pt x="2585" y="1604"/>
                    <a:pt x="2585" y="1604"/>
                    <a:pt x="2585" y="1604"/>
                  </a:cubicBezTo>
                  <a:cubicBezTo>
                    <a:pt x="2608" y="1611"/>
                    <a:pt x="2622" y="1619"/>
                    <a:pt x="2645" y="1619"/>
                  </a:cubicBezTo>
                  <a:cubicBezTo>
                    <a:pt x="2668" y="1619"/>
                    <a:pt x="2682" y="1619"/>
                    <a:pt x="2705" y="1626"/>
                  </a:cubicBezTo>
                  <a:cubicBezTo>
                    <a:pt x="2712" y="1634"/>
                    <a:pt x="2712" y="1649"/>
                    <a:pt x="2720" y="1649"/>
                  </a:cubicBezTo>
                  <a:cubicBezTo>
                    <a:pt x="2735" y="1656"/>
                    <a:pt x="2750" y="1664"/>
                    <a:pt x="2765" y="1671"/>
                  </a:cubicBezTo>
                  <a:cubicBezTo>
                    <a:pt x="2787" y="1686"/>
                    <a:pt x="2802" y="1701"/>
                    <a:pt x="2825" y="1709"/>
                  </a:cubicBezTo>
                  <a:cubicBezTo>
                    <a:pt x="2862" y="1724"/>
                    <a:pt x="2877" y="1731"/>
                    <a:pt x="2915" y="1738"/>
                  </a:cubicBezTo>
                  <a:cubicBezTo>
                    <a:pt x="2945" y="1754"/>
                    <a:pt x="2967" y="1754"/>
                    <a:pt x="2990" y="1776"/>
                  </a:cubicBezTo>
                  <a:cubicBezTo>
                    <a:pt x="2997" y="1791"/>
                    <a:pt x="2997" y="1798"/>
                    <a:pt x="3005" y="1806"/>
                  </a:cubicBezTo>
                  <a:cubicBezTo>
                    <a:pt x="3012" y="1828"/>
                    <a:pt x="3020" y="1844"/>
                    <a:pt x="3020" y="1866"/>
                  </a:cubicBezTo>
                  <a:cubicBezTo>
                    <a:pt x="3020" y="1896"/>
                    <a:pt x="3020" y="1911"/>
                    <a:pt x="3012" y="1933"/>
                  </a:cubicBezTo>
                  <a:cubicBezTo>
                    <a:pt x="3005" y="1948"/>
                    <a:pt x="2990" y="1948"/>
                    <a:pt x="2990" y="1956"/>
                  </a:cubicBezTo>
                  <a:cubicBezTo>
                    <a:pt x="2982" y="1963"/>
                    <a:pt x="2982" y="1971"/>
                    <a:pt x="2982" y="1986"/>
                  </a:cubicBezTo>
                  <a:cubicBezTo>
                    <a:pt x="2982" y="2016"/>
                    <a:pt x="2990" y="2031"/>
                    <a:pt x="3005" y="2061"/>
                  </a:cubicBezTo>
                  <a:cubicBezTo>
                    <a:pt x="2975" y="2076"/>
                    <a:pt x="2952" y="2083"/>
                    <a:pt x="2915" y="2083"/>
                  </a:cubicBezTo>
                  <a:cubicBezTo>
                    <a:pt x="2907" y="2083"/>
                    <a:pt x="2907" y="2083"/>
                    <a:pt x="2900" y="2076"/>
                  </a:cubicBezTo>
                  <a:cubicBezTo>
                    <a:pt x="2907" y="2061"/>
                    <a:pt x="2922" y="2053"/>
                    <a:pt x="2922" y="2038"/>
                  </a:cubicBezTo>
                  <a:cubicBezTo>
                    <a:pt x="2870" y="2031"/>
                    <a:pt x="2840" y="2023"/>
                    <a:pt x="2787" y="2023"/>
                  </a:cubicBezTo>
                  <a:cubicBezTo>
                    <a:pt x="2780" y="2023"/>
                    <a:pt x="2772" y="2031"/>
                    <a:pt x="2765" y="2031"/>
                  </a:cubicBezTo>
                  <a:cubicBezTo>
                    <a:pt x="2772" y="2016"/>
                    <a:pt x="2772" y="2008"/>
                    <a:pt x="2765" y="1993"/>
                  </a:cubicBezTo>
                  <a:cubicBezTo>
                    <a:pt x="2705" y="2016"/>
                    <a:pt x="2690" y="2076"/>
                    <a:pt x="2630" y="2091"/>
                  </a:cubicBezTo>
                  <a:cubicBezTo>
                    <a:pt x="2622" y="2068"/>
                    <a:pt x="2622" y="2068"/>
                    <a:pt x="2622" y="2068"/>
                  </a:cubicBezTo>
                  <a:cubicBezTo>
                    <a:pt x="2608" y="2076"/>
                    <a:pt x="2600" y="2076"/>
                    <a:pt x="2585" y="2091"/>
                  </a:cubicBezTo>
                  <a:cubicBezTo>
                    <a:pt x="2578" y="2098"/>
                    <a:pt x="2578" y="2113"/>
                    <a:pt x="2570" y="2113"/>
                  </a:cubicBezTo>
                  <a:cubicBezTo>
                    <a:pt x="2548" y="2121"/>
                    <a:pt x="2540" y="2113"/>
                    <a:pt x="2518" y="2113"/>
                  </a:cubicBezTo>
                  <a:cubicBezTo>
                    <a:pt x="2480" y="2113"/>
                    <a:pt x="2473" y="2136"/>
                    <a:pt x="2443" y="2151"/>
                  </a:cubicBezTo>
                  <a:cubicBezTo>
                    <a:pt x="2428" y="2158"/>
                    <a:pt x="2420" y="2166"/>
                    <a:pt x="2405" y="2173"/>
                  </a:cubicBezTo>
                  <a:cubicBezTo>
                    <a:pt x="2383" y="2166"/>
                    <a:pt x="2383" y="2166"/>
                    <a:pt x="2383" y="2166"/>
                  </a:cubicBezTo>
                  <a:cubicBezTo>
                    <a:pt x="2368" y="2181"/>
                    <a:pt x="2360" y="2188"/>
                    <a:pt x="2360" y="2203"/>
                  </a:cubicBezTo>
                  <a:cubicBezTo>
                    <a:pt x="2353" y="2218"/>
                    <a:pt x="2360" y="2233"/>
                    <a:pt x="2353" y="2241"/>
                  </a:cubicBezTo>
                  <a:cubicBezTo>
                    <a:pt x="2345" y="2263"/>
                    <a:pt x="2330" y="2271"/>
                    <a:pt x="2323" y="2293"/>
                  </a:cubicBezTo>
                  <a:cubicBezTo>
                    <a:pt x="2323" y="2301"/>
                    <a:pt x="2323" y="2315"/>
                    <a:pt x="2315" y="2315"/>
                  </a:cubicBezTo>
                  <a:cubicBezTo>
                    <a:pt x="2308" y="2323"/>
                    <a:pt x="2300" y="2331"/>
                    <a:pt x="2285" y="2331"/>
                  </a:cubicBezTo>
                  <a:cubicBezTo>
                    <a:pt x="2278" y="2331"/>
                    <a:pt x="2270" y="2315"/>
                    <a:pt x="2263" y="2315"/>
                  </a:cubicBezTo>
                  <a:cubicBezTo>
                    <a:pt x="2255" y="2315"/>
                    <a:pt x="2248" y="2323"/>
                    <a:pt x="2240" y="2323"/>
                  </a:cubicBezTo>
                  <a:cubicBezTo>
                    <a:pt x="2240" y="2345"/>
                    <a:pt x="2240" y="2345"/>
                    <a:pt x="2240" y="2345"/>
                  </a:cubicBezTo>
                  <a:cubicBezTo>
                    <a:pt x="2240" y="2361"/>
                    <a:pt x="2255" y="2368"/>
                    <a:pt x="2263" y="2383"/>
                  </a:cubicBezTo>
                  <a:cubicBezTo>
                    <a:pt x="2278" y="2420"/>
                    <a:pt x="2278" y="2435"/>
                    <a:pt x="2285" y="2473"/>
                  </a:cubicBezTo>
                  <a:cubicBezTo>
                    <a:pt x="2278" y="2473"/>
                    <a:pt x="2278" y="2480"/>
                    <a:pt x="2270" y="2480"/>
                  </a:cubicBezTo>
                  <a:cubicBezTo>
                    <a:pt x="2263" y="2480"/>
                    <a:pt x="2255" y="2473"/>
                    <a:pt x="2248" y="2473"/>
                  </a:cubicBezTo>
                  <a:cubicBezTo>
                    <a:pt x="2240" y="2495"/>
                    <a:pt x="2233" y="2510"/>
                    <a:pt x="2210" y="2533"/>
                  </a:cubicBezTo>
                  <a:cubicBezTo>
                    <a:pt x="2203" y="2540"/>
                    <a:pt x="2203" y="2555"/>
                    <a:pt x="2188" y="2563"/>
                  </a:cubicBezTo>
                  <a:cubicBezTo>
                    <a:pt x="2180" y="2563"/>
                    <a:pt x="2165" y="2555"/>
                    <a:pt x="2150" y="2563"/>
                  </a:cubicBezTo>
                  <a:cubicBezTo>
                    <a:pt x="2143" y="2570"/>
                    <a:pt x="2143" y="2578"/>
                    <a:pt x="2135" y="2585"/>
                  </a:cubicBezTo>
                  <a:cubicBezTo>
                    <a:pt x="2128" y="2593"/>
                    <a:pt x="2128" y="2593"/>
                    <a:pt x="2120" y="2593"/>
                  </a:cubicBezTo>
                  <a:cubicBezTo>
                    <a:pt x="2090" y="2615"/>
                    <a:pt x="2090" y="2645"/>
                    <a:pt x="2075" y="2675"/>
                  </a:cubicBezTo>
                  <a:cubicBezTo>
                    <a:pt x="2045" y="2705"/>
                    <a:pt x="2038" y="2728"/>
                    <a:pt x="2023" y="2773"/>
                  </a:cubicBezTo>
                  <a:cubicBezTo>
                    <a:pt x="2016" y="2795"/>
                    <a:pt x="2000" y="2810"/>
                    <a:pt x="1993" y="2833"/>
                  </a:cubicBezTo>
                  <a:cubicBezTo>
                    <a:pt x="1978" y="2855"/>
                    <a:pt x="1978" y="2870"/>
                    <a:pt x="1970" y="2893"/>
                  </a:cubicBezTo>
                  <a:cubicBezTo>
                    <a:pt x="1963" y="2908"/>
                    <a:pt x="1956" y="2915"/>
                    <a:pt x="1948" y="2930"/>
                  </a:cubicBezTo>
                  <a:cubicBezTo>
                    <a:pt x="1933" y="2967"/>
                    <a:pt x="1926" y="2990"/>
                    <a:pt x="1918" y="3020"/>
                  </a:cubicBezTo>
                  <a:cubicBezTo>
                    <a:pt x="1903" y="3057"/>
                    <a:pt x="1880" y="3080"/>
                    <a:pt x="1843" y="3095"/>
                  </a:cubicBezTo>
                  <a:cubicBezTo>
                    <a:pt x="1836" y="3102"/>
                    <a:pt x="1821" y="3110"/>
                    <a:pt x="1806" y="3117"/>
                  </a:cubicBezTo>
                  <a:cubicBezTo>
                    <a:pt x="1798" y="3125"/>
                    <a:pt x="1783" y="3132"/>
                    <a:pt x="1776" y="3140"/>
                  </a:cubicBezTo>
                  <a:cubicBezTo>
                    <a:pt x="1768" y="3147"/>
                    <a:pt x="1768" y="3162"/>
                    <a:pt x="1761" y="3170"/>
                  </a:cubicBezTo>
                  <a:cubicBezTo>
                    <a:pt x="1738" y="3185"/>
                    <a:pt x="1723" y="3155"/>
                    <a:pt x="1701" y="3147"/>
                  </a:cubicBezTo>
                  <a:cubicBezTo>
                    <a:pt x="1678" y="3140"/>
                    <a:pt x="1671" y="3140"/>
                    <a:pt x="1648" y="3132"/>
                  </a:cubicBezTo>
                  <a:cubicBezTo>
                    <a:pt x="1596" y="3117"/>
                    <a:pt x="1566" y="3117"/>
                    <a:pt x="1513" y="3102"/>
                  </a:cubicBezTo>
                  <a:cubicBezTo>
                    <a:pt x="1446" y="3087"/>
                    <a:pt x="1416" y="3073"/>
                    <a:pt x="1349" y="3043"/>
                  </a:cubicBezTo>
                  <a:cubicBezTo>
                    <a:pt x="1319" y="3035"/>
                    <a:pt x="1289" y="3020"/>
                    <a:pt x="1281" y="2990"/>
                  </a:cubicBezTo>
                  <a:cubicBezTo>
                    <a:pt x="1281" y="2967"/>
                    <a:pt x="1289" y="2953"/>
                    <a:pt x="1274" y="2937"/>
                  </a:cubicBezTo>
                  <a:cubicBezTo>
                    <a:pt x="1266" y="2930"/>
                    <a:pt x="1259" y="2937"/>
                    <a:pt x="1251" y="2930"/>
                  </a:cubicBezTo>
                  <a:cubicBezTo>
                    <a:pt x="1244" y="2930"/>
                    <a:pt x="1244" y="2923"/>
                    <a:pt x="1236" y="2923"/>
                  </a:cubicBezTo>
                  <a:cubicBezTo>
                    <a:pt x="1244" y="2900"/>
                    <a:pt x="1236" y="2885"/>
                    <a:pt x="1244" y="2863"/>
                  </a:cubicBezTo>
                  <a:cubicBezTo>
                    <a:pt x="1266" y="2863"/>
                    <a:pt x="1289" y="2863"/>
                    <a:pt x="1311" y="2848"/>
                  </a:cubicBezTo>
                  <a:cubicBezTo>
                    <a:pt x="1281" y="2810"/>
                    <a:pt x="1244" y="2803"/>
                    <a:pt x="1199" y="2788"/>
                  </a:cubicBezTo>
                  <a:cubicBezTo>
                    <a:pt x="1176" y="2773"/>
                    <a:pt x="1161" y="2765"/>
                    <a:pt x="1139" y="2750"/>
                  </a:cubicBezTo>
                  <a:cubicBezTo>
                    <a:pt x="1101" y="2728"/>
                    <a:pt x="1086" y="2713"/>
                    <a:pt x="1049" y="2690"/>
                  </a:cubicBezTo>
                  <a:cubicBezTo>
                    <a:pt x="1034" y="2683"/>
                    <a:pt x="1019" y="2675"/>
                    <a:pt x="1011" y="2660"/>
                  </a:cubicBezTo>
                  <a:cubicBezTo>
                    <a:pt x="1004" y="2638"/>
                    <a:pt x="1004" y="2623"/>
                    <a:pt x="1004" y="2600"/>
                  </a:cubicBezTo>
                  <a:cubicBezTo>
                    <a:pt x="981" y="2600"/>
                    <a:pt x="981" y="2600"/>
                    <a:pt x="981" y="2600"/>
                  </a:cubicBezTo>
                  <a:cubicBezTo>
                    <a:pt x="959" y="2600"/>
                    <a:pt x="951" y="2608"/>
                    <a:pt x="929" y="2615"/>
                  </a:cubicBezTo>
                  <a:cubicBezTo>
                    <a:pt x="929" y="2608"/>
                    <a:pt x="921" y="2600"/>
                    <a:pt x="921" y="2593"/>
                  </a:cubicBezTo>
                  <a:cubicBezTo>
                    <a:pt x="921" y="2563"/>
                    <a:pt x="929" y="2548"/>
                    <a:pt x="936" y="2518"/>
                  </a:cubicBezTo>
                  <a:cubicBezTo>
                    <a:pt x="936" y="2510"/>
                    <a:pt x="944" y="2503"/>
                    <a:pt x="944" y="2495"/>
                  </a:cubicBezTo>
                  <a:cubicBezTo>
                    <a:pt x="944" y="2473"/>
                    <a:pt x="921" y="2465"/>
                    <a:pt x="921" y="2443"/>
                  </a:cubicBezTo>
                  <a:cubicBezTo>
                    <a:pt x="921" y="2405"/>
                    <a:pt x="944" y="2383"/>
                    <a:pt x="959" y="2345"/>
                  </a:cubicBezTo>
                  <a:cubicBezTo>
                    <a:pt x="974" y="2301"/>
                    <a:pt x="989" y="2263"/>
                    <a:pt x="1034" y="2248"/>
                  </a:cubicBezTo>
                  <a:cubicBezTo>
                    <a:pt x="1026" y="2233"/>
                    <a:pt x="1019" y="2218"/>
                    <a:pt x="1019" y="2203"/>
                  </a:cubicBezTo>
                  <a:cubicBezTo>
                    <a:pt x="1019" y="2196"/>
                    <a:pt x="1019" y="2196"/>
                    <a:pt x="1019" y="2196"/>
                  </a:cubicBezTo>
                  <a:cubicBezTo>
                    <a:pt x="1019" y="2181"/>
                    <a:pt x="1026" y="2181"/>
                    <a:pt x="1026" y="2166"/>
                  </a:cubicBezTo>
                  <a:cubicBezTo>
                    <a:pt x="1026" y="2136"/>
                    <a:pt x="996" y="2121"/>
                    <a:pt x="966" y="2106"/>
                  </a:cubicBezTo>
                  <a:cubicBezTo>
                    <a:pt x="959" y="2106"/>
                    <a:pt x="959" y="2091"/>
                    <a:pt x="944" y="2083"/>
                  </a:cubicBezTo>
                  <a:cubicBezTo>
                    <a:pt x="929" y="2083"/>
                    <a:pt x="921" y="2076"/>
                    <a:pt x="914" y="2068"/>
                  </a:cubicBezTo>
                  <a:cubicBezTo>
                    <a:pt x="929" y="2038"/>
                    <a:pt x="959" y="2038"/>
                    <a:pt x="996" y="2023"/>
                  </a:cubicBezTo>
                  <a:cubicBezTo>
                    <a:pt x="1011" y="2016"/>
                    <a:pt x="1026" y="2008"/>
                    <a:pt x="1041" y="1993"/>
                  </a:cubicBezTo>
                  <a:cubicBezTo>
                    <a:pt x="1064" y="1986"/>
                    <a:pt x="1079" y="1978"/>
                    <a:pt x="1094" y="1963"/>
                  </a:cubicBezTo>
                  <a:cubicBezTo>
                    <a:pt x="1131" y="1941"/>
                    <a:pt x="1154" y="1926"/>
                    <a:pt x="1176" y="1896"/>
                  </a:cubicBezTo>
                  <a:cubicBezTo>
                    <a:pt x="1199" y="1866"/>
                    <a:pt x="1221" y="1851"/>
                    <a:pt x="1236" y="1821"/>
                  </a:cubicBezTo>
                  <a:cubicBezTo>
                    <a:pt x="1251" y="1798"/>
                    <a:pt x="1251" y="1791"/>
                    <a:pt x="1266" y="1768"/>
                  </a:cubicBezTo>
                  <a:cubicBezTo>
                    <a:pt x="1281" y="1746"/>
                    <a:pt x="1296" y="1738"/>
                    <a:pt x="1311" y="1709"/>
                  </a:cubicBezTo>
                  <a:cubicBezTo>
                    <a:pt x="1326" y="1671"/>
                    <a:pt x="1333" y="1649"/>
                    <a:pt x="1333" y="1611"/>
                  </a:cubicBezTo>
                  <a:cubicBezTo>
                    <a:pt x="1333" y="1596"/>
                    <a:pt x="1326" y="1581"/>
                    <a:pt x="1311" y="1566"/>
                  </a:cubicBezTo>
                  <a:cubicBezTo>
                    <a:pt x="1311" y="1559"/>
                    <a:pt x="1304" y="1566"/>
                    <a:pt x="1304" y="1559"/>
                  </a:cubicBezTo>
                  <a:cubicBezTo>
                    <a:pt x="1304" y="1544"/>
                    <a:pt x="1304" y="1536"/>
                    <a:pt x="1296" y="1521"/>
                  </a:cubicBezTo>
                  <a:cubicBezTo>
                    <a:pt x="1289" y="1506"/>
                    <a:pt x="1274" y="1506"/>
                    <a:pt x="1259" y="1499"/>
                  </a:cubicBezTo>
                  <a:cubicBezTo>
                    <a:pt x="1244" y="1499"/>
                    <a:pt x="1236" y="1491"/>
                    <a:pt x="1221" y="1491"/>
                  </a:cubicBezTo>
                  <a:cubicBezTo>
                    <a:pt x="1191" y="1499"/>
                    <a:pt x="1176" y="1506"/>
                    <a:pt x="1139" y="1514"/>
                  </a:cubicBezTo>
                  <a:cubicBezTo>
                    <a:pt x="1124" y="1514"/>
                    <a:pt x="1109" y="1514"/>
                    <a:pt x="1094" y="1529"/>
                  </a:cubicBezTo>
                  <a:cubicBezTo>
                    <a:pt x="1071" y="1536"/>
                    <a:pt x="1056" y="1544"/>
                    <a:pt x="1026" y="1551"/>
                  </a:cubicBezTo>
                  <a:cubicBezTo>
                    <a:pt x="1004" y="1559"/>
                    <a:pt x="989" y="1574"/>
                    <a:pt x="959" y="1574"/>
                  </a:cubicBezTo>
                  <a:cubicBezTo>
                    <a:pt x="921" y="1574"/>
                    <a:pt x="899" y="1566"/>
                    <a:pt x="869" y="1559"/>
                  </a:cubicBezTo>
                  <a:cubicBezTo>
                    <a:pt x="839" y="1559"/>
                    <a:pt x="824" y="1551"/>
                    <a:pt x="801" y="1544"/>
                  </a:cubicBezTo>
                  <a:lnTo>
                    <a:pt x="794" y="1536"/>
                  </a:lnTo>
                  <a:cubicBezTo>
                    <a:pt x="779" y="1529"/>
                    <a:pt x="771" y="1536"/>
                    <a:pt x="764" y="1529"/>
                  </a:cubicBezTo>
                  <a:cubicBezTo>
                    <a:pt x="756" y="1529"/>
                    <a:pt x="756" y="1521"/>
                    <a:pt x="749" y="1514"/>
                  </a:cubicBezTo>
                  <a:cubicBezTo>
                    <a:pt x="741" y="1514"/>
                    <a:pt x="734" y="1506"/>
                    <a:pt x="727" y="1506"/>
                  </a:cubicBezTo>
                  <a:cubicBezTo>
                    <a:pt x="674" y="1476"/>
                    <a:pt x="659" y="1431"/>
                    <a:pt x="599" y="1416"/>
                  </a:cubicBezTo>
                  <a:cubicBezTo>
                    <a:pt x="577" y="1401"/>
                    <a:pt x="562" y="1401"/>
                    <a:pt x="539" y="1394"/>
                  </a:cubicBezTo>
                  <a:cubicBezTo>
                    <a:pt x="524" y="1386"/>
                    <a:pt x="509" y="1386"/>
                    <a:pt x="502" y="1379"/>
                  </a:cubicBezTo>
                  <a:cubicBezTo>
                    <a:pt x="494" y="1371"/>
                    <a:pt x="487" y="1356"/>
                    <a:pt x="472" y="1356"/>
                  </a:cubicBezTo>
                  <a:cubicBezTo>
                    <a:pt x="449" y="1356"/>
                    <a:pt x="434" y="1379"/>
                    <a:pt x="412" y="1379"/>
                  </a:cubicBezTo>
                  <a:cubicBezTo>
                    <a:pt x="382" y="1386"/>
                    <a:pt x="359" y="1379"/>
                    <a:pt x="329" y="1379"/>
                  </a:cubicBezTo>
                  <a:cubicBezTo>
                    <a:pt x="299" y="1379"/>
                    <a:pt x="277" y="1386"/>
                    <a:pt x="239" y="1394"/>
                  </a:cubicBezTo>
                  <a:cubicBezTo>
                    <a:pt x="232" y="1401"/>
                    <a:pt x="217" y="1409"/>
                    <a:pt x="202" y="1416"/>
                  </a:cubicBezTo>
                  <a:cubicBezTo>
                    <a:pt x="194" y="1416"/>
                    <a:pt x="194" y="1424"/>
                    <a:pt x="187" y="1424"/>
                  </a:cubicBezTo>
                  <a:cubicBezTo>
                    <a:pt x="172" y="1424"/>
                    <a:pt x="172" y="1416"/>
                    <a:pt x="157" y="1416"/>
                  </a:cubicBezTo>
                  <a:cubicBezTo>
                    <a:pt x="127" y="1416"/>
                    <a:pt x="112" y="1431"/>
                    <a:pt x="90" y="1446"/>
                  </a:cubicBezTo>
                  <a:cubicBezTo>
                    <a:pt x="90" y="1446"/>
                    <a:pt x="82" y="1446"/>
                    <a:pt x="82" y="1454"/>
                  </a:cubicBezTo>
                  <a:lnTo>
                    <a:pt x="82" y="1454"/>
                  </a:lnTo>
                  <a:cubicBezTo>
                    <a:pt x="74" y="1439"/>
                    <a:pt x="74" y="1431"/>
                    <a:pt x="74" y="1416"/>
                  </a:cubicBezTo>
                  <a:cubicBezTo>
                    <a:pt x="74" y="1401"/>
                    <a:pt x="82" y="1394"/>
                    <a:pt x="82" y="1379"/>
                  </a:cubicBezTo>
                  <a:cubicBezTo>
                    <a:pt x="82" y="1371"/>
                    <a:pt x="67" y="1364"/>
                    <a:pt x="67" y="1356"/>
                  </a:cubicBezTo>
                  <a:cubicBezTo>
                    <a:pt x="60" y="1349"/>
                    <a:pt x="52" y="1341"/>
                    <a:pt x="52" y="1334"/>
                  </a:cubicBezTo>
                  <a:cubicBezTo>
                    <a:pt x="37" y="1319"/>
                    <a:pt x="30" y="1319"/>
                    <a:pt x="15" y="1304"/>
                  </a:cubicBezTo>
                  <a:cubicBezTo>
                    <a:pt x="7" y="1304"/>
                    <a:pt x="0" y="1304"/>
                    <a:pt x="0" y="1296"/>
                  </a:cubicBezTo>
                  <a:cubicBezTo>
                    <a:pt x="0" y="1266"/>
                    <a:pt x="0" y="1251"/>
                    <a:pt x="15" y="1221"/>
                  </a:cubicBezTo>
                  <a:cubicBezTo>
                    <a:pt x="15" y="1206"/>
                    <a:pt x="30" y="1199"/>
                    <a:pt x="30" y="1184"/>
                  </a:cubicBezTo>
                  <a:cubicBezTo>
                    <a:pt x="30" y="1162"/>
                    <a:pt x="7" y="1154"/>
                    <a:pt x="7" y="1132"/>
                  </a:cubicBezTo>
                  <a:cubicBezTo>
                    <a:pt x="7" y="1116"/>
                    <a:pt x="15" y="1102"/>
                    <a:pt x="15" y="1086"/>
                  </a:cubicBezTo>
                  <a:cubicBezTo>
                    <a:pt x="15" y="1072"/>
                    <a:pt x="15" y="1064"/>
                    <a:pt x="15" y="1049"/>
                  </a:cubicBezTo>
                  <a:cubicBezTo>
                    <a:pt x="15" y="1034"/>
                    <a:pt x="22" y="1034"/>
                    <a:pt x="22" y="1019"/>
                  </a:cubicBezTo>
                  <a:cubicBezTo>
                    <a:pt x="22" y="1012"/>
                    <a:pt x="22" y="1004"/>
                    <a:pt x="22" y="997"/>
                  </a:cubicBezTo>
                  <a:cubicBezTo>
                    <a:pt x="30" y="974"/>
                    <a:pt x="44" y="959"/>
                    <a:pt x="60" y="944"/>
                  </a:cubicBezTo>
                  <a:cubicBezTo>
                    <a:pt x="74" y="937"/>
                    <a:pt x="90" y="937"/>
                    <a:pt x="97" y="922"/>
                  </a:cubicBezTo>
                  <a:cubicBezTo>
                    <a:pt x="112" y="892"/>
                    <a:pt x="112" y="869"/>
                    <a:pt x="134" y="854"/>
                  </a:cubicBezTo>
                  <a:cubicBezTo>
                    <a:pt x="150" y="847"/>
                    <a:pt x="157" y="839"/>
                    <a:pt x="172" y="832"/>
                  </a:cubicBezTo>
                  <a:cubicBezTo>
                    <a:pt x="172" y="794"/>
                    <a:pt x="172" y="794"/>
                    <a:pt x="172" y="794"/>
                  </a:cubicBezTo>
                  <a:cubicBezTo>
                    <a:pt x="142" y="794"/>
                    <a:pt x="142" y="794"/>
                    <a:pt x="142" y="794"/>
                  </a:cubicBezTo>
                  <a:cubicBezTo>
                    <a:pt x="142" y="787"/>
                    <a:pt x="134" y="779"/>
                    <a:pt x="134" y="772"/>
                  </a:cubicBezTo>
                  <a:cubicBezTo>
                    <a:pt x="134" y="757"/>
                    <a:pt x="150" y="757"/>
                    <a:pt x="157" y="749"/>
                  </a:cubicBezTo>
                  <a:cubicBezTo>
                    <a:pt x="164" y="742"/>
                    <a:pt x="172" y="734"/>
                    <a:pt x="180" y="727"/>
                  </a:cubicBezTo>
                  <a:lnTo>
                    <a:pt x="180" y="727"/>
                  </a:lnTo>
                  <a:cubicBezTo>
                    <a:pt x="187" y="734"/>
                    <a:pt x="187" y="742"/>
                    <a:pt x="202" y="749"/>
                  </a:cubicBezTo>
                  <a:cubicBezTo>
                    <a:pt x="217" y="742"/>
                    <a:pt x="224" y="727"/>
                    <a:pt x="239" y="719"/>
                  </a:cubicBezTo>
                  <a:cubicBezTo>
                    <a:pt x="239" y="719"/>
                    <a:pt x="247" y="719"/>
                    <a:pt x="247" y="712"/>
                  </a:cubicBezTo>
                  <a:cubicBezTo>
                    <a:pt x="262" y="704"/>
                    <a:pt x="269" y="689"/>
                    <a:pt x="277" y="674"/>
                  </a:cubicBezTo>
                  <a:lnTo>
                    <a:pt x="284" y="667"/>
                  </a:lnTo>
                  <a:cubicBezTo>
                    <a:pt x="284" y="637"/>
                    <a:pt x="269" y="622"/>
                    <a:pt x="269" y="592"/>
                  </a:cubicBezTo>
                  <a:cubicBezTo>
                    <a:pt x="269" y="577"/>
                    <a:pt x="269" y="562"/>
                    <a:pt x="262" y="555"/>
                  </a:cubicBezTo>
                  <a:cubicBezTo>
                    <a:pt x="254" y="539"/>
                    <a:pt x="239" y="532"/>
                    <a:pt x="239" y="517"/>
                  </a:cubicBezTo>
                  <a:cubicBezTo>
                    <a:pt x="239" y="472"/>
                    <a:pt x="239" y="472"/>
                    <a:pt x="239" y="472"/>
                  </a:cubicBezTo>
                  <a:cubicBezTo>
                    <a:pt x="239" y="465"/>
                    <a:pt x="247" y="465"/>
                    <a:pt x="247" y="457"/>
                  </a:cubicBezTo>
                  <a:cubicBezTo>
                    <a:pt x="239" y="442"/>
                    <a:pt x="217" y="450"/>
                    <a:pt x="209" y="442"/>
                  </a:cubicBezTo>
                  <a:cubicBezTo>
                    <a:pt x="202" y="435"/>
                    <a:pt x="202" y="427"/>
                    <a:pt x="202" y="420"/>
                  </a:cubicBezTo>
                  <a:cubicBezTo>
                    <a:pt x="194" y="390"/>
                    <a:pt x="187" y="375"/>
                    <a:pt x="172" y="345"/>
                  </a:cubicBezTo>
                  <a:cubicBezTo>
                    <a:pt x="187" y="307"/>
                    <a:pt x="187" y="307"/>
                    <a:pt x="187" y="307"/>
                  </a:cubicBezTo>
                  <a:cubicBezTo>
                    <a:pt x="180" y="285"/>
                    <a:pt x="187" y="270"/>
                    <a:pt x="180" y="255"/>
                  </a:cubicBezTo>
                  <a:cubicBezTo>
                    <a:pt x="172" y="240"/>
                    <a:pt x="164" y="247"/>
                    <a:pt x="150" y="232"/>
                  </a:cubicBezTo>
                  <a:cubicBezTo>
                    <a:pt x="142" y="225"/>
                    <a:pt x="134" y="217"/>
                    <a:pt x="127" y="20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35">
              <a:extLst>
                <a:ext uri="{FF2B5EF4-FFF2-40B4-BE49-F238E27FC236}">
                  <a16:creationId xmlns:a16="http://schemas.microsoft.com/office/drawing/2014/main" id="{CE7AA0E0-E9AD-0D42-9216-D073146FC25E}"/>
                </a:ext>
              </a:extLst>
            </p:cNvPr>
            <p:cNvSpPr>
              <a:spLocks noChangeArrowheads="1"/>
            </p:cNvSpPr>
            <p:nvPr/>
          </p:nvSpPr>
          <p:spPr bwMode="auto">
            <a:xfrm>
              <a:off x="5595968" y="7534392"/>
              <a:ext cx="2194749" cy="2440675"/>
            </a:xfrm>
            <a:custGeom>
              <a:avLst/>
              <a:gdLst>
                <a:gd name="T0" fmla="*/ 3221 w 5080"/>
                <a:gd name="T1" fmla="*/ 1018 h 5651"/>
                <a:gd name="T2" fmla="*/ 3468 w 5080"/>
                <a:gd name="T3" fmla="*/ 951 h 5651"/>
                <a:gd name="T4" fmla="*/ 3491 w 5080"/>
                <a:gd name="T5" fmla="*/ 412 h 5651"/>
                <a:gd name="T6" fmla="*/ 3228 w 5080"/>
                <a:gd name="T7" fmla="*/ 644 h 5651"/>
                <a:gd name="T8" fmla="*/ 37 w 5080"/>
                <a:gd name="T9" fmla="*/ 4526 h 5651"/>
                <a:gd name="T10" fmla="*/ 164 w 5080"/>
                <a:gd name="T11" fmla="*/ 4383 h 5651"/>
                <a:gd name="T12" fmla="*/ 397 w 5080"/>
                <a:gd name="T13" fmla="*/ 4323 h 5651"/>
                <a:gd name="T14" fmla="*/ 554 w 5080"/>
                <a:gd name="T15" fmla="*/ 4211 h 5651"/>
                <a:gd name="T16" fmla="*/ 741 w 5080"/>
                <a:gd name="T17" fmla="*/ 4046 h 5651"/>
                <a:gd name="T18" fmla="*/ 659 w 5080"/>
                <a:gd name="T19" fmla="*/ 3604 h 5651"/>
                <a:gd name="T20" fmla="*/ 1019 w 5080"/>
                <a:gd name="T21" fmla="*/ 3154 h 5651"/>
                <a:gd name="T22" fmla="*/ 1438 w 5080"/>
                <a:gd name="T23" fmla="*/ 2570 h 5651"/>
                <a:gd name="T24" fmla="*/ 1408 w 5080"/>
                <a:gd name="T25" fmla="*/ 2015 h 5651"/>
                <a:gd name="T26" fmla="*/ 1618 w 5080"/>
                <a:gd name="T27" fmla="*/ 1663 h 5651"/>
                <a:gd name="T28" fmla="*/ 2149 w 5080"/>
                <a:gd name="T29" fmla="*/ 1520 h 5651"/>
                <a:gd name="T30" fmla="*/ 2067 w 5080"/>
                <a:gd name="T31" fmla="*/ 1775 h 5651"/>
                <a:gd name="T32" fmla="*/ 1663 w 5080"/>
                <a:gd name="T33" fmla="*/ 1970 h 5651"/>
                <a:gd name="T34" fmla="*/ 1693 w 5080"/>
                <a:gd name="T35" fmla="*/ 2098 h 5651"/>
                <a:gd name="T36" fmla="*/ 2082 w 5080"/>
                <a:gd name="T37" fmla="*/ 2599 h 5651"/>
                <a:gd name="T38" fmla="*/ 2929 w 5080"/>
                <a:gd name="T39" fmla="*/ 2060 h 5651"/>
                <a:gd name="T40" fmla="*/ 3491 w 5080"/>
                <a:gd name="T41" fmla="*/ 1753 h 5651"/>
                <a:gd name="T42" fmla="*/ 3910 w 5080"/>
                <a:gd name="T43" fmla="*/ 1056 h 5651"/>
                <a:gd name="T44" fmla="*/ 4540 w 5080"/>
                <a:gd name="T45" fmla="*/ 531 h 5651"/>
                <a:gd name="T46" fmla="*/ 4727 w 5080"/>
                <a:gd name="T47" fmla="*/ 38 h 5651"/>
                <a:gd name="T48" fmla="*/ 4952 w 5080"/>
                <a:gd name="T49" fmla="*/ 300 h 5651"/>
                <a:gd name="T50" fmla="*/ 4825 w 5080"/>
                <a:gd name="T51" fmla="*/ 689 h 5651"/>
                <a:gd name="T52" fmla="*/ 4840 w 5080"/>
                <a:gd name="T53" fmla="*/ 1026 h 5651"/>
                <a:gd name="T54" fmla="*/ 4780 w 5080"/>
                <a:gd name="T55" fmla="*/ 1243 h 5651"/>
                <a:gd name="T56" fmla="*/ 4667 w 5080"/>
                <a:gd name="T57" fmla="*/ 1505 h 5651"/>
                <a:gd name="T58" fmla="*/ 4345 w 5080"/>
                <a:gd name="T59" fmla="*/ 1610 h 5651"/>
                <a:gd name="T60" fmla="*/ 4270 w 5080"/>
                <a:gd name="T61" fmla="*/ 1963 h 5651"/>
                <a:gd name="T62" fmla="*/ 4345 w 5080"/>
                <a:gd name="T63" fmla="*/ 2232 h 5651"/>
                <a:gd name="T64" fmla="*/ 4240 w 5080"/>
                <a:gd name="T65" fmla="*/ 2232 h 5651"/>
                <a:gd name="T66" fmla="*/ 4023 w 5080"/>
                <a:gd name="T67" fmla="*/ 2405 h 5651"/>
                <a:gd name="T68" fmla="*/ 3716 w 5080"/>
                <a:gd name="T69" fmla="*/ 2629 h 5651"/>
                <a:gd name="T70" fmla="*/ 3461 w 5080"/>
                <a:gd name="T71" fmla="*/ 2764 h 5651"/>
                <a:gd name="T72" fmla="*/ 3648 w 5080"/>
                <a:gd name="T73" fmla="*/ 3079 h 5651"/>
                <a:gd name="T74" fmla="*/ 3611 w 5080"/>
                <a:gd name="T75" fmla="*/ 3476 h 5651"/>
                <a:gd name="T76" fmla="*/ 3753 w 5080"/>
                <a:gd name="T77" fmla="*/ 3791 h 5651"/>
                <a:gd name="T78" fmla="*/ 4143 w 5080"/>
                <a:gd name="T79" fmla="*/ 4106 h 5651"/>
                <a:gd name="T80" fmla="*/ 4113 w 5080"/>
                <a:gd name="T81" fmla="*/ 4368 h 5651"/>
                <a:gd name="T82" fmla="*/ 4000 w 5080"/>
                <a:gd name="T83" fmla="*/ 4526 h 5651"/>
                <a:gd name="T84" fmla="*/ 4165 w 5080"/>
                <a:gd name="T85" fmla="*/ 4885 h 5651"/>
                <a:gd name="T86" fmla="*/ 4180 w 5080"/>
                <a:gd name="T87" fmla="*/ 5245 h 5651"/>
                <a:gd name="T88" fmla="*/ 3820 w 5080"/>
                <a:gd name="T89" fmla="*/ 5545 h 5651"/>
                <a:gd name="T90" fmla="*/ 3806 w 5080"/>
                <a:gd name="T91" fmla="*/ 5035 h 5651"/>
                <a:gd name="T92" fmla="*/ 3716 w 5080"/>
                <a:gd name="T93" fmla="*/ 4900 h 5651"/>
                <a:gd name="T94" fmla="*/ 3333 w 5080"/>
                <a:gd name="T95" fmla="*/ 5207 h 5651"/>
                <a:gd name="T96" fmla="*/ 2921 w 5080"/>
                <a:gd name="T97" fmla="*/ 5537 h 5651"/>
                <a:gd name="T98" fmla="*/ 2209 w 5080"/>
                <a:gd name="T99" fmla="*/ 5560 h 5651"/>
                <a:gd name="T100" fmla="*/ 1955 w 5080"/>
                <a:gd name="T101" fmla="*/ 5545 h 5651"/>
                <a:gd name="T102" fmla="*/ 1866 w 5080"/>
                <a:gd name="T103" fmla="*/ 5372 h 5651"/>
                <a:gd name="T104" fmla="*/ 1738 w 5080"/>
                <a:gd name="T105" fmla="*/ 5462 h 5651"/>
                <a:gd name="T106" fmla="*/ 1528 w 5080"/>
                <a:gd name="T107" fmla="*/ 5013 h 5651"/>
                <a:gd name="T108" fmla="*/ 1333 w 5080"/>
                <a:gd name="T109" fmla="*/ 4848 h 5651"/>
                <a:gd name="T110" fmla="*/ 1079 w 5080"/>
                <a:gd name="T111" fmla="*/ 4653 h 5651"/>
                <a:gd name="T112" fmla="*/ 1034 w 5080"/>
                <a:gd name="T113" fmla="*/ 4308 h 5651"/>
                <a:gd name="T114" fmla="*/ 809 w 5080"/>
                <a:gd name="T115" fmla="*/ 4113 h 5651"/>
                <a:gd name="T116" fmla="*/ 711 w 5080"/>
                <a:gd name="T117" fmla="*/ 4323 h 5651"/>
                <a:gd name="T118" fmla="*/ 531 w 5080"/>
                <a:gd name="T119" fmla="*/ 4466 h 5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80" h="5651">
                  <a:moveTo>
                    <a:pt x="3184" y="719"/>
                  </a:moveTo>
                  <a:lnTo>
                    <a:pt x="3184" y="719"/>
                  </a:lnTo>
                  <a:cubicBezTo>
                    <a:pt x="3184" y="726"/>
                    <a:pt x="3184" y="734"/>
                    <a:pt x="3184" y="749"/>
                  </a:cubicBezTo>
                  <a:cubicBezTo>
                    <a:pt x="3184" y="786"/>
                    <a:pt x="3184" y="816"/>
                    <a:pt x="3184" y="853"/>
                  </a:cubicBezTo>
                  <a:cubicBezTo>
                    <a:pt x="3221" y="839"/>
                    <a:pt x="3228" y="816"/>
                    <a:pt x="3258" y="794"/>
                  </a:cubicBezTo>
                  <a:cubicBezTo>
                    <a:pt x="3273" y="816"/>
                    <a:pt x="3296" y="823"/>
                    <a:pt x="3296" y="853"/>
                  </a:cubicBezTo>
                  <a:cubicBezTo>
                    <a:pt x="3296" y="883"/>
                    <a:pt x="3258" y="883"/>
                    <a:pt x="3243" y="906"/>
                  </a:cubicBezTo>
                  <a:cubicBezTo>
                    <a:pt x="3236" y="921"/>
                    <a:pt x="3236" y="943"/>
                    <a:pt x="3236" y="966"/>
                  </a:cubicBezTo>
                  <a:cubicBezTo>
                    <a:pt x="3236" y="988"/>
                    <a:pt x="3236" y="1003"/>
                    <a:pt x="3221" y="1018"/>
                  </a:cubicBezTo>
                  <a:cubicBezTo>
                    <a:pt x="3214" y="1026"/>
                    <a:pt x="3198" y="1026"/>
                    <a:pt x="3184" y="1026"/>
                  </a:cubicBezTo>
                  <a:cubicBezTo>
                    <a:pt x="3176" y="1033"/>
                    <a:pt x="3168" y="1041"/>
                    <a:pt x="3161" y="1048"/>
                  </a:cubicBezTo>
                  <a:cubicBezTo>
                    <a:pt x="3161" y="1086"/>
                    <a:pt x="3161" y="1086"/>
                    <a:pt x="3161" y="1086"/>
                  </a:cubicBezTo>
                  <a:cubicBezTo>
                    <a:pt x="3168" y="1086"/>
                    <a:pt x="3176" y="1086"/>
                    <a:pt x="3184" y="1086"/>
                  </a:cubicBezTo>
                  <a:cubicBezTo>
                    <a:pt x="3206" y="1086"/>
                    <a:pt x="3206" y="1071"/>
                    <a:pt x="3221" y="1071"/>
                  </a:cubicBezTo>
                  <a:cubicBezTo>
                    <a:pt x="3258" y="1056"/>
                    <a:pt x="3273" y="1041"/>
                    <a:pt x="3311" y="1033"/>
                  </a:cubicBezTo>
                  <a:cubicBezTo>
                    <a:pt x="3333" y="1026"/>
                    <a:pt x="3356" y="1026"/>
                    <a:pt x="3378" y="1018"/>
                  </a:cubicBezTo>
                  <a:cubicBezTo>
                    <a:pt x="3401" y="1003"/>
                    <a:pt x="3408" y="988"/>
                    <a:pt x="3431" y="973"/>
                  </a:cubicBezTo>
                  <a:cubicBezTo>
                    <a:pt x="3446" y="966"/>
                    <a:pt x="3461" y="966"/>
                    <a:pt x="3468" y="951"/>
                  </a:cubicBezTo>
                  <a:cubicBezTo>
                    <a:pt x="3498" y="921"/>
                    <a:pt x="3498" y="899"/>
                    <a:pt x="3513" y="861"/>
                  </a:cubicBezTo>
                  <a:cubicBezTo>
                    <a:pt x="3528" y="808"/>
                    <a:pt x="3543" y="779"/>
                    <a:pt x="3566" y="726"/>
                  </a:cubicBezTo>
                  <a:cubicBezTo>
                    <a:pt x="3558" y="704"/>
                    <a:pt x="3558" y="704"/>
                    <a:pt x="3558" y="704"/>
                  </a:cubicBezTo>
                  <a:cubicBezTo>
                    <a:pt x="3378" y="704"/>
                    <a:pt x="3378" y="704"/>
                    <a:pt x="3378" y="704"/>
                  </a:cubicBezTo>
                  <a:cubicBezTo>
                    <a:pt x="3378" y="704"/>
                    <a:pt x="3378" y="696"/>
                    <a:pt x="3378" y="689"/>
                  </a:cubicBezTo>
                  <a:cubicBezTo>
                    <a:pt x="3378" y="681"/>
                    <a:pt x="3378" y="674"/>
                    <a:pt x="3386" y="666"/>
                  </a:cubicBezTo>
                  <a:cubicBezTo>
                    <a:pt x="3401" y="629"/>
                    <a:pt x="3423" y="614"/>
                    <a:pt x="3446" y="591"/>
                  </a:cubicBezTo>
                  <a:cubicBezTo>
                    <a:pt x="3468" y="569"/>
                    <a:pt x="3476" y="546"/>
                    <a:pt x="3476" y="516"/>
                  </a:cubicBezTo>
                  <a:cubicBezTo>
                    <a:pt x="3483" y="471"/>
                    <a:pt x="3483" y="449"/>
                    <a:pt x="3491" y="412"/>
                  </a:cubicBezTo>
                  <a:cubicBezTo>
                    <a:pt x="3498" y="390"/>
                    <a:pt x="3506" y="375"/>
                    <a:pt x="3506" y="352"/>
                  </a:cubicBezTo>
                  <a:cubicBezTo>
                    <a:pt x="3506" y="345"/>
                    <a:pt x="3491" y="345"/>
                    <a:pt x="3491" y="345"/>
                  </a:cubicBezTo>
                  <a:cubicBezTo>
                    <a:pt x="3476" y="337"/>
                    <a:pt x="3461" y="337"/>
                    <a:pt x="3453" y="345"/>
                  </a:cubicBezTo>
                  <a:cubicBezTo>
                    <a:pt x="3438" y="345"/>
                    <a:pt x="3431" y="352"/>
                    <a:pt x="3431" y="360"/>
                  </a:cubicBezTo>
                  <a:cubicBezTo>
                    <a:pt x="3423" y="375"/>
                    <a:pt x="3431" y="390"/>
                    <a:pt x="3423" y="397"/>
                  </a:cubicBezTo>
                  <a:cubicBezTo>
                    <a:pt x="3416" y="426"/>
                    <a:pt x="3393" y="441"/>
                    <a:pt x="3363" y="449"/>
                  </a:cubicBezTo>
                  <a:cubicBezTo>
                    <a:pt x="3348" y="449"/>
                    <a:pt x="3341" y="464"/>
                    <a:pt x="3333" y="479"/>
                  </a:cubicBezTo>
                  <a:cubicBezTo>
                    <a:pt x="3303" y="524"/>
                    <a:pt x="3266" y="546"/>
                    <a:pt x="3243" y="599"/>
                  </a:cubicBezTo>
                  <a:cubicBezTo>
                    <a:pt x="3236" y="614"/>
                    <a:pt x="3236" y="629"/>
                    <a:pt x="3228" y="644"/>
                  </a:cubicBezTo>
                  <a:cubicBezTo>
                    <a:pt x="3214" y="674"/>
                    <a:pt x="3184" y="681"/>
                    <a:pt x="3184" y="719"/>
                  </a:cubicBezTo>
                  <a:close/>
                  <a:moveTo>
                    <a:pt x="374" y="4570"/>
                  </a:moveTo>
                  <a:lnTo>
                    <a:pt x="374" y="4570"/>
                  </a:lnTo>
                  <a:lnTo>
                    <a:pt x="374" y="4570"/>
                  </a:lnTo>
                  <a:cubicBezTo>
                    <a:pt x="337" y="4570"/>
                    <a:pt x="299" y="4586"/>
                    <a:pt x="262" y="4578"/>
                  </a:cubicBezTo>
                  <a:cubicBezTo>
                    <a:pt x="239" y="4578"/>
                    <a:pt x="232" y="4563"/>
                    <a:pt x="209" y="4556"/>
                  </a:cubicBezTo>
                  <a:cubicBezTo>
                    <a:pt x="179" y="4540"/>
                    <a:pt x="149" y="4540"/>
                    <a:pt x="112" y="4540"/>
                  </a:cubicBezTo>
                  <a:cubicBezTo>
                    <a:pt x="82" y="4540"/>
                    <a:pt x="67" y="4548"/>
                    <a:pt x="37" y="4548"/>
                  </a:cubicBezTo>
                  <a:cubicBezTo>
                    <a:pt x="37" y="4526"/>
                    <a:pt x="37" y="4526"/>
                    <a:pt x="37" y="4526"/>
                  </a:cubicBezTo>
                  <a:cubicBezTo>
                    <a:pt x="44" y="4503"/>
                    <a:pt x="52" y="4481"/>
                    <a:pt x="52" y="4458"/>
                  </a:cubicBezTo>
                  <a:cubicBezTo>
                    <a:pt x="52" y="4443"/>
                    <a:pt x="37" y="4443"/>
                    <a:pt x="29" y="4428"/>
                  </a:cubicBezTo>
                  <a:cubicBezTo>
                    <a:pt x="22" y="4413"/>
                    <a:pt x="22" y="4406"/>
                    <a:pt x="22" y="4391"/>
                  </a:cubicBezTo>
                  <a:cubicBezTo>
                    <a:pt x="14" y="4368"/>
                    <a:pt x="0" y="4361"/>
                    <a:pt x="0" y="4338"/>
                  </a:cubicBezTo>
                  <a:cubicBezTo>
                    <a:pt x="0" y="4316"/>
                    <a:pt x="7" y="4301"/>
                    <a:pt x="14" y="4278"/>
                  </a:cubicBezTo>
                  <a:lnTo>
                    <a:pt x="14" y="4278"/>
                  </a:lnTo>
                  <a:cubicBezTo>
                    <a:pt x="22" y="4293"/>
                    <a:pt x="22" y="4308"/>
                    <a:pt x="37" y="4323"/>
                  </a:cubicBezTo>
                  <a:cubicBezTo>
                    <a:pt x="60" y="4346"/>
                    <a:pt x="82" y="4338"/>
                    <a:pt x="112" y="4346"/>
                  </a:cubicBezTo>
                  <a:cubicBezTo>
                    <a:pt x="134" y="4353"/>
                    <a:pt x="142" y="4376"/>
                    <a:pt x="164" y="4383"/>
                  </a:cubicBezTo>
                  <a:cubicBezTo>
                    <a:pt x="179" y="4391"/>
                    <a:pt x="187" y="4391"/>
                    <a:pt x="202" y="4398"/>
                  </a:cubicBezTo>
                  <a:cubicBezTo>
                    <a:pt x="209" y="4376"/>
                    <a:pt x="209" y="4353"/>
                    <a:pt x="217" y="4331"/>
                  </a:cubicBezTo>
                  <a:cubicBezTo>
                    <a:pt x="232" y="4331"/>
                    <a:pt x="232" y="4331"/>
                    <a:pt x="232" y="4331"/>
                  </a:cubicBezTo>
                  <a:cubicBezTo>
                    <a:pt x="239" y="4353"/>
                    <a:pt x="247" y="4383"/>
                    <a:pt x="277" y="4383"/>
                  </a:cubicBezTo>
                  <a:cubicBezTo>
                    <a:pt x="284" y="4383"/>
                    <a:pt x="284" y="4376"/>
                    <a:pt x="284" y="4376"/>
                  </a:cubicBezTo>
                  <a:cubicBezTo>
                    <a:pt x="307" y="4368"/>
                    <a:pt x="329" y="4361"/>
                    <a:pt x="337" y="4338"/>
                  </a:cubicBezTo>
                  <a:cubicBezTo>
                    <a:pt x="322" y="4308"/>
                    <a:pt x="322" y="4308"/>
                    <a:pt x="322" y="4308"/>
                  </a:cubicBezTo>
                  <a:lnTo>
                    <a:pt x="329" y="4301"/>
                  </a:lnTo>
                  <a:cubicBezTo>
                    <a:pt x="359" y="4308"/>
                    <a:pt x="367" y="4323"/>
                    <a:pt x="397" y="4323"/>
                  </a:cubicBezTo>
                  <a:cubicBezTo>
                    <a:pt x="404" y="4323"/>
                    <a:pt x="412" y="4308"/>
                    <a:pt x="419" y="4301"/>
                  </a:cubicBezTo>
                  <a:cubicBezTo>
                    <a:pt x="419" y="4301"/>
                    <a:pt x="427" y="4301"/>
                    <a:pt x="427" y="4293"/>
                  </a:cubicBezTo>
                  <a:cubicBezTo>
                    <a:pt x="442" y="4278"/>
                    <a:pt x="442" y="4263"/>
                    <a:pt x="442" y="4241"/>
                  </a:cubicBezTo>
                  <a:cubicBezTo>
                    <a:pt x="449" y="4226"/>
                    <a:pt x="457" y="4218"/>
                    <a:pt x="464" y="4203"/>
                  </a:cubicBezTo>
                  <a:cubicBezTo>
                    <a:pt x="464" y="4211"/>
                    <a:pt x="472" y="4203"/>
                    <a:pt x="479" y="4211"/>
                  </a:cubicBezTo>
                  <a:cubicBezTo>
                    <a:pt x="487" y="4233"/>
                    <a:pt x="479" y="4248"/>
                    <a:pt x="479" y="4271"/>
                  </a:cubicBezTo>
                  <a:cubicBezTo>
                    <a:pt x="487" y="4278"/>
                    <a:pt x="487" y="4286"/>
                    <a:pt x="494" y="4286"/>
                  </a:cubicBezTo>
                  <a:cubicBezTo>
                    <a:pt x="502" y="4271"/>
                    <a:pt x="509" y="4256"/>
                    <a:pt x="517" y="4233"/>
                  </a:cubicBezTo>
                  <a:cubicBezTo>
                    <a:pt x="524" y="4218"/>
                    <a:pt x="539" y="4218"/>
                    <a:pt x="554" y="4211"/>
                  </a:cubicBezTo>
                  <a:cubicBezTo>
                    <a:pt x="584" y="4196"/>
                    <a:pt x="614" y="4188"/>
                    <a:pt x="614" y="4158"/>
                  </a:cubicBezTo>
                  <a:cubicBezTo>
                    <a:pt x="614" y="4121"/>
                    <a:pt x="599" y="4098"/>
                    <a:pt x="599" y="4068"/>
                  </a:cubicBezTo>
                  <a:cubicBezTo>
                    <a:pt x="599" y="4061"/>
                    <a:pt x="607" y="4061"/>
                    <a:pt x="614" y="4061"/>
                  </a:cubicBezTo>
                  <a:cubicBezTo>
                    <a:pt x="621" y="4046"/>
                    <a:pt x="637" y="4046"/>
                    <a:pt x="651" y="4046"/>
                  </a:cubicBezTo>
                  <a:cubicBezTo>
                    <a:pt x="651" y="4046"/>
                    <a:pt x="659" y="4046"/>
                    <a:pt x="659" y="4053"/>
                  </a:cubicBezTo>
                  <a:cubicBezTo>
                    <a:pt x="659" y="4061"/>
                    <a:pt x="651" y="4068"/>
                    <a:pt x="651" y="4083"/>
                  </a:cubicBezTo>
                  <a:cubicBezTo>
                    <a:pt x="651" y="4098"/>
                    <a:pt x="667" y="4113"/>
                    <a:pt x="667" y="4128"/>
                  </a:cubicBezTo>
                  <a:cubicBezTo>
                    <a:pt x="674" y="4143"/>
                    <a:pt x="681" y="4158"/>
                    <a:pt x="689" y="4166"/>
                  </a:cubicBezTo>
                  <a:cubicBezTo>
                    <a:pt x="726" y="4128"/>
                    <a:pt x="741" y="4098"/>
                    <a:pt x="741" y="4046"/>
                  </a:cubicBezTo>
                  <a:cubicBezTo>
                    <a:pt x="741" y="4031"/>
                    <a:pt x="734" y="4023"/>
                    <a:pt x="726" y="4016"/>
                  </a:cubicBezTo>
                  <a:cubicBezTo>
                    <a:pt x="719" y="3993"/>
                    <a:pt x="719" y="3978"/>
                    <a:pt x="711" y="3948"/>
                  </a:cubicBezTo>
                  <a:cubicBezTo>
                    <a:pt x="704" y="3934"/>
                    <a:pt x="704" y="3918"/>
                    <a:pt x="696" y="3904"/>
                  </a:cubicBezTo>
                  <a:cubicBezTo>
                    <a:pt x="689" y="3888"/>
                    <a:pt x="689" y="3874"/>
                    <a:pt x="681" y="3866"/>
                  </a:cubicBezTo>
                  <a:cubicBezTo>
                    <a:pt x="674" y="3851"/>
                    <a:pt x="667" y="3851"/>
                    <a:pt x="659" y="3844"/>
                  </a:cubicBezTo>
                  <a:cubicBezTo>
                    <a:pt x="637" y="3814"/>
                    <a:pt x="629" y="3798"/>
                    <a:pt x="621" y="3761"/>
                  </a:cubicBezTo>
                  <a:cubicBezTo>
                    <a:pt x="607" y="3739"/>
                    <a:pt x="591" y="3724"/>
                    <a:pt x="591" y="3694"/>
                  </a:cubicBezTo>
                  <a:cubicBezTo>
                    <a:pt x="591" y="3671"/>
                    <a:pt x="621" y="3671"/>
                    <a:pt x="637" y="3656"/>
                  </a:cubicBezTo>
                  <a:cubicBezTo>
                    <a:pt x="651" y="3641"/>
                    <a:pt x="651" y="3626"/>
                    <a:pt x="659" y="3604"/>
                  </a:cubicBezTo>
                  <a:cubicBezTo>
                    <a:pt x="674" y="3574"/>
                    <a:pt x="674" y="3551"/>
                    <a:pt x="696" y="3514"/>
                  </a:cubicBezTo>
                  <a:cubicBezTo>
                    <a:pt x="704" y="3491"/>
                    <a:pt x="719" y="3476"/>
                    <a:pt x="734" y="3454"/>
                  </a:cubicBezTo>
                  <a:cubicBezTo>
                    <a:pt x="741" y="3439"/>
                    <a:pt x="741" y="3431"/>
                    <a:pt x="741" y="3416"/>
                  </a:cubicBezTo>
                  <a:cubicBezTo>
                    <a:pt x="749" y="3387"/>
                    <a:pt x="756" y="3371"/>
                    <a:pt x="764" y="3341"/>
                  </a:cubicBezTo>
                  <a:cubicBezTo>
                    <a:pt x="794" y="3334"/>
                    <a:pt x="809" y="3327"/>
                    <a:pt x="831" y="3311"/>
                  </a:cubicBezTo>
                  <a:cubicBezTo>
                    <a:pt x="861" y="3289"/>
                    <a:pt x="869" y="3281"/>
                    <a:pt x="891" y="3259"/>
                  </a:cubicBezTo>
                  <a:cubicBezTo>
                    <a:pt x="906" y="3244"/>
                    <a:pt x="921" y="3244"/>
                    <a:pt x="929" y="3229"/>
                  </a:cubicBezTo>
                  <a:cubicBezTo>
                    <a:pt x="944" y="3207"/>
                    <a:pt x="951" y="3192"/>
                    <a:pt x="966" y="3177"/>
                  </a:cubicBezTo>
                  <a:cubicBezTo>
                    <a:pt x="981" y="3169"/>
                    <a:pt x="996" y="3162"/>
                    <a:pt x="1019" y="3154"/>
                  </a:cubicBezTo>
                  <a:cubicBezTo>
                    <a:pt x="1041" y="3147"/>
                    <a:pt x="1056" y="3132"/>
                    <a:pt x="1079" y="3109"/>
                  </a:cubicBezTo>
                  <a:cubicBezTo>
                    <a:pt x="1086" y="3102"/>
                    <a:pt x="1101" y="3094"/>
                    <a:pt x="1116" y="3087"/>
                  </a:cubicBezTo>
                  <a:cubicBezTo>
                    <a:pt x="1131" y="3064"/>
                    <a:pt x="1139" y="3057"/>
                    <a:pt x="1154" y="3034"/>
                  </a:cubicBezTo>
                  <a:cubicBezTo>
                    <a:pt x="1169" y="3012"/>
                    <a:pt x="1176" y="2997"/>
                    <a:pt x="1191" y="2982"/>
                  </a:cubicBezTo>
                  <a:cubicBezTo>
                    <a:pt x="1199" y="2974"/>
                    <a:pt x="1206" y="2974"/>
                    <a:pt x="1206" y="2974"/>
                  </a:cubicBezTo>
                  <a:cubicBezTo>
                    <a:pt x="1214" y="2952"/>
                    <a:pt x="1221" y="2937"/>
                    <a:pt x="1236" y="2922"/>
                  </a:cubicBezTo>
                  <a:cubicBezTo>
                    <a:pt x="1273" y="2862"/>
                    <a:pt x="1289" y="2824"/>
                    <a:pt x="1326" y="2757"/>
                  </a:cubicBezTo>
                  <a:cubicBezTo>
                    <a:pt x="1349" y="2712"/>
                    <a:pt x="1379" y="2682"/>
                    <a:pt x="1401" y="2637"/>
                  </a:cubicBezTo>
                  <a:cubicBezTo>
                    <a:pt x="1416" y="2615"/>
                    <a:pt x="1423" y="2592"/>
                    <a:pt x="1438" y="2570"/>
                  </a:cubicBezTo>
                  <a:cubicBezTo>
                    <a:pt x="1446" y="2555"/>
                    <a:pt x="1453" y="2547"/>
                    <a:pt x="1468" y="2532"/>
                  </a:cubicBezTo>
                  <a:cubicBezTo>
                    <a:pt x="1476" y="2510"/>
                    <a:pt x="1483" y="2495"/>
                    <a:pt x="1491" y="2465"/>
                  </a:cubicBezTo>
                  <a:cubicBezTo>
                    <a:pt x="1506" y="2435"/>
                    <a:pt x="1513" y="2412"/>
                    <a:pt x="1513" y="2375"/>
                  </a:cubicBezTo>
                  <a:cubicBezTo>
                    <a:pt x="1513" y="2322"/>
                    <a:pt x="1513" y="2292"/>
                    <a:pt x="1513" y="2240"/>
                  </a:cubicBezTo>
                  <a:cubicBezTo>
                    <a:pt x="1513" y="2225"/>
                    <a:pt x="1506" y="2217"/>
                    <a:pt x="1506" y="2202"/>
                  </a:cubicBezTo>
                  <a:cubicBezTo>
                    <a:pt x="1491" y="2142"/>
                    <a:pt x="1476" y="2105"/>
                    <a:pt x="1461" y="2038"/>
                  </a:cubicBezTo>
                  <a:cubicBezTo>
                    <a:pt x="1446" y="2045"/>
                    <a:pt x="1438" y="2045"/>
                    <a:pt x="1423" y="2052"/>
                  </a:cubicBezTo>
                  <a:cubicBezTo>
                    <a:pt x="1408" y="2045"/>
                    <a:pt x="1408" y="2045"/>
                    <a:pt x="1408" y="2045"/>
                  </a:cubicBezTo>
                  <a:cubicBezTo>
                    <a:pt x="1408" y="2038"/>
                    <a:pt x="1408" y="2030"/>
                    <a:pt x="1408" y="2015"/>
                  </a:cubicBezTo>
                  <a:cubicBezTo>
                    <a:pt x="1408" y="1985"/>
                    <a:pt x="1408" y="1963"/>
                    <a:pt x="1423" y="1933"/>
                  </a:cubicBezTo>
                  <a:cubicBezTo>
                    <a:pt x="1423" y="1925"/>
                    <a:pt x="1423" y="1925"/>
                    <a:pt x="1423" y="1918"/>
                  </a:cubicBezTo>
                  <a:cubicBezTo>
                    <a:pt x="1431" y="1910"/>
                    <a:pt x="1438" y="1903"/>
                    <a:pt x="1446" y="1895"/>
                  </a:cubicBezTo>
                  <a:cubicBezTo>
                    <a:pt x="1453" y="1888"/>
                    <a:pt x="1461" y="1873"/>
                    <a:pt x="1461" y="1858"/>
                  </a:cubicBezTo>
                  <a:cubicBezTo>
                    <a:pt x="1468" y="1835"/>
                    <a:pt x="1476" y="1828"/>
                    <a:pt x="1476" y="1805"/>
                  </a:cubicBezTo>
                  <a:cubicBezTo>
                    <a:pt x="1476" y="1738"/>
                    <a:pt x="1476" y="1738"/>
                    <a:pt x="1476" y="1738"/>
                  </a:cubicBezTo>
                  <a:cubicBezTo>
                    <a:pt x="1476" y="1723"/>
                    <a:pt x="1498" y="1723"/>
                    <a:pt x="1506" y="1715"/>
                  </a:cubicBezTo>
                  <a:cubicBezTo>
                    <a:pt x="1521" y="1708"/>
                    <a:pt x="1536" y="1700"/>
                    <a:pt x="1543" y="1700"/>
                  </a:cubicBezTo>
                  <a:cubicBezTo>
                    <a:pt x="1573" y="1685"/>
                    <a:pt x="1588" y="1663"/>
                    <a:pt x="1618" y="1663"/>
                  </a:cubicBezTo>
                  <a:cubicBezTo>
                    <a:pt x="1641" y="1663"/>
                    <a:pt x="1648" y="1693"/>
                    <a:pt x="1678" y="1693"/>
                  </a:cubicBezTo>
                  <a:cubicBezTo>
                    <a:pt x="1693" y="1693"/>
                    <a:pt x="1701" y="1678"/>
                    <a:pt x="1708" y="1678"/>
                  </a:cubicBezTo>
                  <a:cubicBezTo>
                    <a:pt x="1723" y="1663"/>
                    <a:pt x="1731" y="1655"/>
                    <a:pt x="1746" y="1648"/>
                  </a:cubicBezTo>
                  <a:cubicBezTo>
                    <a:pt x="1761" y="1633"/>
                    <a:pt x="1776" y="1625"/>
                    <a:pt x="1791" y="1618"/>
                  </a:cubicBezTo>
                  <a:cubicBezTo>
                    <a:pt x="1836" y="1595"/>
                    <a:pt x="1858" y="1573"/>
                    <a:pt x="1896" y="1550"/>
                  </a:cubicBezTo>
                  <a:cubicBezTo>
                    <a:pt x="1926" y="1528"/>
                    <a:pt x="1948" y="1513"/>
                    <a:pt x="1985" y="1505"/>
                  </a:cubicBezTo>
                  <a:cubicBezTo>
                    <a:pt x="2000" y="1505"/>
                    <a:pt x="2008" y="1505"/>
                    <a:pt x="2023" y="1505"/>
                  </a:cubicBezTo>
                  <a:cubicBezTo>
                    <a:pt x="2059" y="1498"/>
                    <a:pt x="2074" y="1490"/>
                    <a:pt x="2112" y="1490"/>
                  </a:cubicBezTo>
                  <a:cubicBezTo>
                    <a:pt x="2127" y="1490"/>
                    <a:pt x="2142" y="1505"/>
                    <a:pt x="2149" y="1520"/>
                  </a:cubicBezTo>
                  <a:cubicBezTo>
                    <a:pt x="2157" y="1528"/>
                    <a:pt x="2149" y="1535"/>
                    <a:pt x="2157" y="1543"/>
                  </a:cubicBezTo>
                  <a:cubicBezTo>
                    <a:pt x="2157" y="1565"/>
                    <a:pt x="2172" y="1573"/>
                    <a:pt x="2172" y="1588"/>
                  </a:cubicBezTo>
                  <a:cubicBezTo>
                    <a:pt x="2172" y="1603"/>
                    <a:pt x="2164" y="1610"/>
                    <a:pt x="2149" y="1618"/>
                  </a:cubicBezTo>
                  <a:cubicBezTo>
                    <a:pt x="2127" y="1618"/>
                    <a:pt x="2112" y="1610"/>
                    <a:pt x="2089" y="1618"/>
                  </a:cubicBezTo>
                  <a:cubicBezTo>
                    <a:pt x="2074" y="1625"/>
                    <a:pt x="2074" y="1640"/>
                    <a:pt x="2067" y="1655"/>
                  </a:cubicBezTo>
                  <a:cubicBezTo>
                    <a:pt x="2059" y="1670"/>
                    <a:pt x="2052" y="1678"/>
                    <a:pt x="2052" y="1700"/>
                  </a:cubicBezTo>
                  <a:cubicBezTo>
                    <a:pt x="2052" y="1708"/>
                    <a:pt x="2052" y="1708"/>
                    <a:pt x="2059" y="1715"/>
                  </a:cubicBezTo>
                  <a:cubicBezTo>
                    <a:pt x="2059" y="1738"/>
                    <a:pt x="2059" y="1745"/>
                    <a:pt x="2059" y="1768"/>
                  </a:cubicBezTo>
                  <a:cubicBezTo>
                    <a:pt x="2067" y="1768"/>
                    <a:pt x="2067" y="1775"/>
                    <a:pt x="2067" y="1775"/>
                  </a:cubicBezTo>
                  <a:cubicBezTo>
                    <a:pt x="2067" y="1790"/>
                    <a:pt x="2052" y="1805"/>
                    <a:pt x="2044" y="1805"/>
                  </a:cubicBezTo>
                  <a:cubicBezTo>
                    <a:pt x="2023" y="1813"/>
                    <a:pt x="2008" y="1813"/>
                    <a:pt x="1993" y="1813"/>
                  </a:cubicBezTo>
                  <a:cubicBezTo>
                    <a:pt x="1970" y="1820"/>
                    <a:pt x="1963" y="1828"/>
                    <a:pt x="1940" y="1835"/>
                  </a:cubicBezTo>
                  <a:cubicBezTo>
                    <a:pt x="1926" y="1843"/>
                    <a:pt x="1910" y="1850"/>
                    <a:pt x="1903" y="1865"/>
                  </a:cubicBezTo>
                  <a:cubicBezTo>
                    <a:pt x="1888" y="1895"/>
                    <a:pt x="1888" y="1933"/>
                    <a:pt x="1850" y="1955"/>
                  </a:cubicBezTo>
                  <a:cubicBezTo>
                    <a:pt x="1828" y="1970"/>
                    <a:pt x="1806" y="1978"/>
                    <a:pt x="1776" y="1978"/>
                  </a:cubicBezTo>
                  <a:cubicBezTo>
                    <a:pt x="1738" y="1978"/>
                    <a:pt x="1738" y="1910"/>
                    <a:pt x="1701" y="1910"/>
                  </a:cubicBezTo>
                  <a:cubicBezTo>
                    <a:pt x="1693" y="1910"/>
                    <a:pt x="1693" y="1925"/>
                    <a:pt x="1686" y="1940"/>
                  </a:cubicBezTo>
                  <a:cubicBezTo>
                    <a:pt x="1678" y="1955"/>
                    <a:pt x="1678" y="1963"/>
                    <a:pt x="1663" y="1970"/>
                  </a:cubicBezTo>
                  <a:cubicBezTo>
                    <a:pt x="1648" y="1985"/>
                    <a:pt x="1633" y="1985"/>
                    <a:pt x="1626" y="2000"/>
                  </a:cubicBezTo>
                  <a:cubicBezTo>
                    <a:pt x="1618" y="2000"/>
                    <a:pt x="1618" y="2008"/>
                    <a:pt x="1618" y="2015"/>
                  </a:cubicBezTo>
                  <a:cubicBezTo>
                    <a:pt x="1641" y="2030"/>
                    <a:pt x="1656" y="2045"/>
                    <a:pt x="1671" y="2068"/>
                  </a:cubicBezTo>
                  <a:cubicBezTo>
                    <a:pt x="1701" y="2052"/>
                    <a:pt x="1716" y="2023"/>
                    <a:pt x="1753" y="2023"/>
                  </a:cubicBezTo>
                  <a:cubicBezTo>
                    <a:pt x="1761" y="2023"/>
                    <a:pt x="1761" y="2038"/>
                    <a:pt x="1768" y="2038"/>
                  </a:cubicBezTo>
                  <a:cubicBezTo>
                    <a:pt x="1791" y="2038"/>
                    <a:pt x="1798" y="2030"/>
                    <a:pt x="1820" y="2023"/>
                  </a:cubicBezTo>
                  <a:cubicBezTo>
                    <a:pt x="1828" y="2038"/>
                    <a:pt x="1828" y="2038"/>
                    <a:pt x="1828" y="2038"/>
                  </a:cubicBezTo>
                  <a:cubicBezTo>
                    <a:pt x="1806" y="2068"/>
                    <a:pt x="1783" y="2075"/>
                    <a:pt x="1746" y="2090"/>
                  </a:cubicBezTo>
                  <a:cubicBezTo>
                    <a:pt x="1723" y="2098"/>
                    <a:pt x="1716" y="2105"/>
                    <a:pt x="1693" y="2098"/>
                  </a:cubicBezTo>
                  <a:cubicBezTo>
                    <a:pt x="1686" y="2112"/>
                    <a:pt x="1686" y="2112"/>
                    <a:pt x="1686" y="2112"/>
                  </a:cubicBezTo>
                  <a:cubicBezTo>
                    <a:pt x="1708" y="2135"/>
                    <a:pt x="1716" y="2158"/>
                    <a:pt x="1746" y="2172"/>
                  </a:cubicBezTo>
                  <a:cubicBezTo>
                    <a:pt x="1820" y="2090"/>
                    <a:pt x="1820" y="2090"/>
                    <a:pt x="1820" y="2090"/>
                  </a:cubicBezTo>
                  <a:cubicBezTo>
                    <a:pt x="1850" y="2165"/>
                    <a:pt x="1850" y="2165"/>
                    <a:pt x="1850" y="2165"/>
                  </a:cubicBezTo>
                  <a:cubicBezTo>
                    <a:pt x="1768" y="2442"/>
                    <a:pt x="1768" y="2442"/>
                    <a:pt x="1768" y="2442"/>
                  </a:cubicBezTo>
                  <a:cubicBezTo>
                    <a:pt x="1768" y="2472"/>
                    <a:pt x="1791" y="2487"/>
                    <a:pt x="1813" y="2510"/>
                  </a:cubicBezTo>
                  <a:cubicBezTo>
                    <a:pt x="1843" y="2540"/>
                    <a:pt x="1873" y="2555"/>
                    <a:pt x="1918" y="2570"/>
                  </a:cubicBezTo>
                  <a:cubicBezTo>
                    <a:pt x="1963" y="2592"/>
                    <a:pt x="2000" y="2585"/>
                    <a:pt x="2052" y="2592"/>
                  </a:cubicBezTo>
                  <a:cubicBezTo>
                    <a:pt x="2059" y="2592"/>
                    <a:pt x="2067" y="2599"/>
                    <a:pt x="2082" y="2599"/>
                  </a:cubicBezTo>
                  <a:cubicBezTo>
                    <a:pt x="2119" y="2599"/>
                    <a:pt x="2134" y="2585"/>
                    <a:pt x="2164" y="2562"/>
                  </a:cubicBezTo>
                  <a:cubicBezTo>
                    <a:pt x="2194" y="2540"/>
                    <a:pt x="2217" y="2525"/>
                    <a:pt x="2232" y="2487"/>
                  </a:cubicBezTo>
                  <a:cubicBezTo>
                    <a:pt x="2247" y="2427"/>
                    <a:pt x="2239" y="2367"/>
                    <a:pt x="2299" y="2345"/>
                  </a:cubicBezTo>
                  <a:cubicBezTo>
                    <a:pt x="2359" y="2315"/>
                    <a:pt x="2389" y="2300"/>
                    <a:pt x="2449" y="2270"/>
                  </a:cubicBezTo>
                  <a:cubicBezTo>
                    <a:pt x="2464" y="2270"/>
                    <a:pt x="2479" y="2262"/>
                    <a:pt x="2494" y="2255"/>
                  </a:cubicBezTo>
                  <a:cubicBezTo>
                    <a:pt x="2539" y="2240"/>
                    <a:pt x="2569" y="2240"/>
                    <a:pt x="2614" y="2225"/>
                  </a:cubicBezTo>
                  <a:cubicBezTo>
                    <a:pt x="2659" y="2195"/>
                    <a:pt x="2704" y="2195"/>
                    <a:pt x="2756" y="2172"/>
                  </a:cubicBezTo>
                  <a:cubicBezTo>
                    <a:pt x="2786" y="2158"/>
                    <a:pt x="2801" y="2150"/>
                    <a:pt x="2831" y="2128"/>
                  </a:cubicBezTo>
                  <a:cubicBezTo>
                    <a:pt x="2869" y="2098"/>
                    <a:pt x="2891" y="2090"/>
                    <a:pt x="2929" y="2060"/>
                  </a:cubicBezTo>
                  <a:cubicBezTo>
                    <a:pt x="2966" y="2038"/>
                    <a:pt x="2981" y="2008"/>
                    <a:pt x="3026" y="2008"/>
                  </a:cubicBezTo>
                  <a:cubicBezTo>
                    <a:pt x="3041" y="2008"/>
                    <a:pt x="3049" y="2015"/>
                    <a:pt x="3064" y="2015"/>
                  </a:cubicBezTo>
                  <a:cubicBezTo>
                    <a:pt x="3078" y="2015"/>
                    <a:pt x="3086" y="2008"/>
                    <a:pt x="3101" y="2000"/>
                  </a:cubicBezTo>
                  <a:cubicBezTo>
                    <a:pt x="3116" y="2000"/>
                    <a:pt x="3124" y="2000"/>
                    <a:pt x="3138" y="2000"/>
                  </a:cubicBezTo>
                  <a:cubicBezTo>
                    <a:pt x="3191" y="1978"/>
                    <a:pt x="3214" y="1955"/>
                    <a:pt x="3251" y="1918"/>
                  </a:cubicBezTo>
                  <a:cubicBezTo>
                    <a:pt x="3273" y="1903"/>
                    <a:pt x="3296" y="1895"/>
                    <a:pt x="3318" y="1873"/>
                  </a:cubicBezTo>
                  <a:cubicBezTo>
                    <a:pt x="3341" y="1850"/>
                    <a:pt x="3363" y="1843"/>
                    <a:pt x="3393" y="1828"/>
                  </a:cubicBezTo>
                  <a:cubicBezTo>
                    <a:pt x="3423" y="1813"/>
                    <a:pt x="3438" y="1790"/>
                    <a:pt x="3461" y="1768"/>
                  </a:cubicBezTo>
                  <a:cubicBezTo>
                    <a:pt x="3468" y="1760"/>
                    <a:pt x="3476" y="1760"/>
                    <a:pt x="3491" y="1753"/>
                  </a:cubicBezTo>
                  <a:cubicBezTo>
                    <a:pt x="3521" y="1723"/>
                    <a:pt x="3528" y="1708"/>
                    <a:pt x="3551" y="1678"/>
                  </a:cubicBezTo>
                  <a:cubicBezTo>
                    <a:pt x="3573" y="1648"/>
                    <a:pt x="3588" y="1640"/>
                    <a:pt x="3603" y="1618"/>
                  </a:cubicBezTo>
                  <a:cubicBezTo>
                    <a:pt x="3626" y="1580"/>
                    <a:pt x="3633" y="1550"/>
                    <a:pt x="3648" y="1513"/>
                  </a:cubicBezTo>
                  <a:cubicBezTo>
                    <a:pt x="3671" y="1476"/>
                    <a:pt x="3701" y="1468"/>
                    <a:pt x="3723" y="1430"/>
                  </a:cubicBezTo>
                  <a:cubicBezTo>
                    <a:pt x="3746" y="1400"/>
                    <a:pt x="3761" y="1386"/>
                    <a:pt x="3776" y="1348"/>
                  </a:cubicBezTo>
                  <a:cubicBezTo>
                    <a:pt x="3776" y="1333"/>
                    <a:pt x="3776" y="1326"/>
                    <a:pt x="3776" y="1311"/>
                  </a:cubicBezTo>
                  <a:cubicBezTo>
                    <a:pt x="3798" y="1251"/>
                    <a:pt x="3806" y="1221"/>
                    <a:pt x="3820" y="1161"/>
                  </a:cubicBezTo>
                  <a:cubicBezTo>
                    <a:pt x="3828" y="1131"/>
                    <a:pt x="3828" y="1108"/>
                    <a:pt x="3858" y="1086"/>
                  </a:cubicBezTo>
                  <a:cubicBezTo>
                    <a:pt x="3873" y="1078"/>
                    <a:pt x="3888" y="1071"/>
                    <a:pt x="3910" y="1056"/>
                  </a:cubicBezTo>
                  <a:cubicBezTo>
                    <a:pt x="3933" y="1048"/>
                    <a:pt x="3940" y="1041"/>
                    <a:pt x="3963" y="1026"/>
                  </a:cubicBezTo>
                  <a:cubicBezTo>
                    <a:pt x="3993" y="1003"/>
                    <a:pt x="4000" y="981"/>
                    <a:pt x="4030" y="958"/>
                  </a:cubicBezTo>
                  <a:cubicBezTo>
                    <a:pt x="4053" y="951"/>
                    <a:pt x="4060" y="943"/>
                    <a:pt x="4083" y="936"/>
                  </a:cubicBezTo>
                  <a:cubicBezTo>
                    <a:pt x="4165" y="899"/>
                    <a:pt x="4225" y="899"/>
                    <a:pt x="4300" y="846"/>
                  </a:cubicBezTo>
                  <a:cubicBezTo>
                    <a:pt x="4330" y="831"/>
                    <a:pt x="4345" y="808"/>
                    <a:pt x="4367" y="786"/>
                  </a:cubicBezTo>
                  <a:cubicBezTo>
                    <a:pt x="4413" y="756"/>
                    <a:pt x="4443" y="741"/>
                    <a:pt x="4465" y="696"/>
                  </a:cubicBezTo>
                  <a:cubicBezTo>
                    <a:pt x="4480" y="666"/>
                    <a:pt x="4487" y="651"/>
                    <a:pt x="4502" y="621"/>
                  </a:cubicBezTo>
                  <a:cubicBezTo>
                    <a:pt x="4510" y="606"/>
                    <a:pt x="4510" y="599"/>
                    <a:pt x="4517" y="584"/>
                  </a:cubicBezTo>
                  <a:cubicBezTo>
                    <a:pt x="4532" y="561"/>
                    <a:pt x="4540" y="554"/>
                    <a:pt x="4540" y="531"/>
                  </a:cubicBezTo>
                  <a:cubicBezTo>
                    <a:pt x="4547" y="494"/>
                    <a:pt x="4547" y="471"/>
                    <a:pt x="4547" y="434"/>
                  </a:cubicBezTo>
                  <a:cubicBezTo>
                    <a:pt x="4555" y="405"/>
                    <a:pt x="4562" y="390"/>
                    <a:pt x="4562" y="360"/>
                  </a:cubicBezTo>
                  <a:cubicBezTo>
                    <a:pt x="4562" y="277"/>
                    <a:pt x="4562" y="277"/>
                    <a:pt x="4562" y="277"/>
                  </a:cubicBezTo>
                  <a:cubicBezTo>
                    <a:pt x="4562" y="225"/>
                    <a:pt x="4585" y="202"/>
                    <a:pt x="4607" y="150"/>
                  </a:cubicBezTo>
                  <a:cubicBezTo>
                    <a:pt x="4637" y="105"/>
                    <a:pt x="4630" y="68"/>
                    <a:pt x="4660" y="15"/>
                  </a:cubicBezTo>
                  <a:cubicBezTo>
                    <a:pt x="4660" y="8"/>
                    <a:pt x="4667" y="8"/>
                    <a:pt x="4667" y="0"/>
                  </a:cubicBezTo>
                  <a:lnTo>
                    <a:pt x="4667" y="0"/>
                  </a:lnTo>
                  <a:cubicBezTo>
                    <a:pt x="4675" y="8"/>
                    <a:pt x="4682" y="30"/>
                    <a:pt x="4697" y="38"/>
                  </a:cubicBezTo>
                  <a:cubicBezTo>
                    <a:pt x="4705" y="38"/>
                    <a:pt x="4720" y="38"/>
                    <a:pt x="4727" y="38"/>
                  </a:cubicBezTo>
                  <a:cubicBezTo>
                    <a:pt x="4742" y="45"/>
                    <a:pt x="4757" y="60"/>
                    <a:pt x="4772" y="68"/>
                  </a:cubicBezTo>
                  <a:cubicBezTo>
                    <a:pt x="4795" y="75"/>
                    <a:pt x="4810" y="75"/>
                    <a:pt x="4825" y="83"/>
                  </a:cubicBezTo>
                  <a:cubicBezTo>
                    <a:pt x="4840" y="83"/>
                    <a:pt x="4855" y="83"/>
                    <a:pt x="4862" y="98"/>
                  </a:cubicBezTo>
                  <a:cubicBezTo>
                    <a:pt x="4870" y="105"/>
                    <a:pt x="4862" y="113"/>
                    <a:pt x="4862" y="120"/>
                  </a:cubicBezTo>
                  <a:cubicBezTo>
                    <a:pt x="4870" y="158"/>
                    <a:pt x="4877" y="172"/>
                    <a:pt x="4877" y="210"/>
                  </a:cubicBezTo>
                  <a:cubicBezTo>
                    <a:pt x="4877" y="218"/>
                    <a:pt x="4870" y="218"/>
                    <a:pt x="4870" y="225"/>
                  </a:cubicBezTo>
                  <a:cubicBezTo>
                    <a:pt x="4870" y="240"/>
                    <a:pt x="4877" y="248"/>
                    <a:pt x="4885" y="255"/>
                  </a:cubicBezTo>
                  <a:cubicBezTo>
                    <a:pt x="4892" y="270"/>
                    <a:pt x="4892" y="277"/>
                    <a:pt x="4892" y="292"/>
                  </a:cubicBezTo>
                  <a:cubicBezTo>
                    <a:pt x="4915" y="292"/>
                    <a:pt x="4930" y="300"/>
                    <a:pt x="4952" y="300"/>
                  </a:cubicBezTo>
                  <a:cubicBezTo>
                    <a:pt x="4975" y="307"/>
                    <a:pt x="4990" y="300"/>
                    <a:pt x="5005" y="307"/>
                  </a:cubicBezTo>
                  <a:cubicBezTo>
                    <a:pt x="5027" y="315"/>
                    <a:pt x="5027" y="337"/>
                    <a:pt x="5042" y="352"/>
                  </a:cubicBezTo>
                  <a:cubicBezTo>
                    <a:pt x="5057" y="375"/>
                    <a:pt x="5079" y="390"/>
                    <a:pt x="5079" y="419"/>
                  </a:cubicBezTo>
                  <a:cubicBezTo>
                    <a:pt x="5079" y="426"/>
                    <a:pt x="5072" y="426"/>
                    <a:pt x="5065" y="426"/>
                  </a:cubicBezTo>
                  <a:cubicBezTo>
                    <a:pt x="5065" y="434"/>
                    <a:pt x="5065" y="434"/>
                    <a:pt x="5057" y="441"/>
                  </a:cubicBezTo>
                  <a:cubicBezTo>
                    <a:pt x="5050" y="471"/>
                    <a:pt x="5027" y="486"/>
                    <a:pt x="4997" y="494"/>
                  </a:cubicBezTo>
                  <a:cubicBezTo>
                    <a:pt x="4967" y="509"/>
                    <a:pt x="4952" y="531"/>
                    <a:pt x="4922" y="531"/>
                  </a:cubicBezTo>
                  <a:cubicBezTo>
                    <a:pt x="4892" y="531"/>
                    <a:pt x="4877" y="524"/>
                    <a:pt x="4855" y="524"/>
                  </a:cubicBezTo>
                  <a:cubicBezTo>
                    <a:pt x="4825" y="689"/>
                    <a:pt x="4825" y="689"/>
                    <a:pt x="4825" y="689"/>
                  </a:cubicBezTo>
                  <a:cubicBezTo>
                    <a:pt x="4840" y="696"/>
                    <a:pt x="4847" y="696"/>
                    <a:pt x="4847" y="704"/>
                  </a:cubicBezTo>
                  <a:cubicBezTo>
                    <a:pt x="4847" y="719"/>
                    <a:pt x="4840" y="726"/>
                    <a:pt x="4840" y="734"/>
                  </a:cubicBezTo>
                  <a:cubicBezTo>
                    <a:pt x="4832" y="741"/>
                    <a:pt x="4832" y="749"/>
                    <a:pt x="4825" y="756"/>
                  </a:cubicBezTo>
                  <a:cubicBezTo>
                    <a:pt x="4825" y="764"/>
                    <a:pt x="4810" y="764"/>
                    <a:pt x="4810" y="779"/>
                  </a:cubicBezTo>
                  <a:cubicBezTo>
                    <a:pt x="4795" y="794"/>
                    <a:pt x="4802" y="808"/>
                    <a:pt x="4795" y="823"/>
                  </a:cubicBezTo>
                  <a:cubicBezTo>
                    <a:pt x="4780" y="869"/>
                    <a:pt x="4780" y="899"/>
                    <a:pt x="4780" y="951"/>
                  </a:cubicBezTo>
                  <a:cubicBezTo>
                    <a:pt x="4780" y="966"/>
                    <a:pt x="4780" y="981"/>
                    <a:pt x="4795" y="988"/>
                  </a:cubicBezTo>
                  <a:cubicBezTo>
                    <a:pt x="4802" y="996"/>
                    <a:pt x="4810" y="996"/>
                    <a:pt x="4817" y="1003"/>
                  </a:cubicBezTo>
                  <a:cubicBezTo>
                    <a:pt x="4825" y="1011"/>
                    <a:pt x="4832" y="1018"/>
                    <a:pt x="4840" y="1026"/>
                  </a:cubicBezTo>
                  <a:cubicBezTo>
                    <a:pt x="4855" y="1026"/>
                    <a:pt x="4870" y="1018"/>
                    <a:pt x="4877" y="1026"/>
                  </a:cubicBezTo>
                  <a:cubicBezTo>
                    <a:pt x="4885" y="1033"/>
                    <a:pt x="4885" y="1041"/>
                    <a:pt x="4885" y="1048"/>
                  </a:cubicBezTo>
                  <a:cubicBezTo>
                    <a:pt x="4892" y="1063"/>
                    <a:pt x="4900" y="1063"/>
                    <a:pt x="4907" y="1071"/>
                  </a:cubicBezTo>
                  <a:lnTo>
                    <a:pt x="4907" y="1071"/>
                  </a:lnTo>
                  <a:cubicBezTo>
                    <a:pt x="4892" y="1093"/>
                    <a:pt x="4885" y="1108"/>
                    <a:pt x="4862" y="1131"/>
                  </a:cubicBezTo>
                  <a:cubicBezTo>
                    <a:pt x="4847" y="1138"/>
                    <a:pt x="4840" y="1138"/>
                    <a:pt x="4832" y="1146"/>
                  </a:cubicBezTo>
                  <a:cubicBezTo>
                    <a:pt x="4817" y="1168"/>
                    <a:pt x="4817" y="1191"/>
                    <a:pt x="4795" y="1213"/>
                  </a:cubicBezTo>
                  <a:cubicBezTo>
                    <a:pt x="4795" y="1213"/>
                    <a:pt x="4787" y="1213"/>
                    <a:pt x="4787" y="1221"/>
                  </a:cubicBezTo>
                  <a:cubicBezTo>
                    <a:pt x="4780" y="1228"/>
                    <a:pt x="4780" y="1236"/>
                    <a:pt x="4780" y="1243"/>
                  </a:cubicBezTo>
                  <a:cubicBezTo>
                    <a:pt x="4772" y="1258"/>
                    <a:pt x="4765" y="1266"/>
                    <a:pt x="4750" y="1281"/>
                  </a:cubicBezTo>
                  <a:cubicBezTo>
                    <a:pt x="4742" y="1281"/>
                    <a:pt x="4735" y="1288"/>
                    <a:pt x="4727" y="1296"/>
                  </a:cubicBezTo>
                  <a:cubicBezTo>
                    <a:pt x="4712" y="1311"/>
                    <a:pt x="4690" y="1318"/>
                    <a:pt x="4690" y="1333"/>
                  </a:cubicBezTo>
                  <a:cubicBezTo>
                    <a:pt x="4690" y="1370"/>
                    <a:pt x="4697" y="1393"/>
                    <a:pt x="4705" y="1423"/>
                  </a:cubicBezTo>
                  <a:cubicBezTo>
                    <a:pt x="4705" y="1446"/>
                    <a:pt x="4697" y="1460"/>
                    <a:pt x="4705" y="1476"/>
                  </a:cubicBezTo>
                  <a:cubicBezTo>
                    <a:pt x="4705" y="1483"/>
                    <a:pt x="4720" y="1476"/>
                    <a:pt x="4720" y="1483"/>
                  </a:cubicBezTo>
                  <a:cubicBezTo>
                    <a:pt x="4720" y="1490"/>
                    <a:pt x="4727" y="1498"/>
                    <a:pt x="4727" y="1505"/>
                  </a:cubicBezTo>
                  <a:cubicBezTo>
                    <a:pt x="4727" y="1520"/>
                    <a:pt x="4712" y="1520"/>
                    <a:pt x="4705" y="1520"/>
                  </a:cubicBezTo>
                  <a:cubicBezTo>
                    <a:pt x="4690" y="1520"/>
                    <a:pt x="4682" y="1505"/>
                    <a:pt x="4667" y="1505"/>
                  </a:cubicBezTo>
                  <a:cubicBezTo>
                    <a:pt x="4645" y="1505"/>
                    <a:pt x="4637" y="1528"/>
                    <a:pt x="4615" y="1528"/>
                  </a:cubicBezTo>
                  <a:cubicBezTo>
                    <a:pt x="4600" y="1528"/>
                    <a:pt x="4592" y="1513"/>
                    <a:pt x="4577" y="1513"/>
                  </a:cubicBezTo>
                  <a:cubicBezTo>
                    <a:pt x="4570" y="1513"/>
                    <a:pt x="4570" y="1520"/>
                    <a:pt x="4562" y="1520"/>
                  </a:cubicBezTo>
                  <a:cubicBezTo>
                    <a:pt x="4540" y="1528"/>
                    <a:pt x="4532" y="1528"/>
                    <a:pt x="4510" y="1528"/>
                  </a:cubicBezTo>
                  <a:cubicBezTo>
                    <a:pt x="4517" y="1535"/>
                    <a:pt x="4525" y="1543"/>
                    <a:pt x="4525" y="1550"/>
                  </a:cubicBezTo>
                  <a:cubicBezTo>
                    <a:pt x="4525" y="1580"/>
                    <a:pt x="4525" y="1580"/>
                    <a:pt x="4525" y="1580"/>
                  </a:cubicBezTo>
                  <a:cubicBezTo>
                    <a:pt x="4495" y="1580"/>
                    <a:pt x="4480" y="1580"/>
                    <a:pt x="4457" y="1588"/>
                  </a:cubicBezTo>
                  <a:cubicBezTo>
                    <a:pt x="4443" y="1595"/>
                    <a:pt x="4427" y="1603"/>
                    <a:pt x="4405" y="1610"/>
                  </a:cubicBezTo>
                  <a:cubicBezTo>
                    <a:pt x="4383" y="1610"/>
                    <a:pt x="4367" y="1610"/>
                    <a:pt x="4345" y="1610"/>
                  </a:cubicBezTo>
                  <a:cubicBezTo>
                    <a:pt x="4323" y="1618"/>
                    <a:pt x="4300" y="1610"/>
                    <a:pt x="4300" y="1633"/>
                  </a:cubicBezTo>
                  <a:cubicBezTo>
                    <a:pt x="4300" y="1640"/>
                    <a:pt x="4308" y="1640"/>
                    <a:pt x="4308" y="1648"/>
                  </a:cubicBezTo>
                  <a:cubicBezTo>
                    <a:pt x="4308" y="1663"/>
                    <a:pt x="4308" y="1678"/>
                    <a:pt x="4300" y="1678"/>
                  </a:cubicBezTo>
                  <a:cubicBezTo>
                    <a:pt x="4315" y="1685"/>
                    <a:pt x="4330" y="1685"/>
                    <a:pt x="4330" y="1700"/>
                  </a:cubicBezTo>
                  <a:cubicBezTo>
                    <a:pt x="4330" y="1708"/>
                    <a:pt x="4323" y="1723"/>
                    <a:pt x="4323" y="1738"/>
                  </a:cubicBezTo>
                  <a:cubicBezTo>
                    <a:pt x="4315" y="1760"/>
                    <a:pt x="4308" y="1783"/>
                    <a:pt x="4308" y="1813"/>
                  </a:cubicBezTo>
                  <a:cubicBezTo>
                    <a:pt x="4300" y="1850"/>
                    <a:pt x="4263" y="1865"/>
                    <a:pt x="4263" y="1910"/>
                  </a:cubicBezTo>
                  <a:cubicBezTo>
                    <a:pt x="4263" y="1918"/>
                    <a:pt x="4270" y="1918"/>
                    <a:pt x="4270" y="1925"/>
                  </a:cubicBezTo>
                  <a:cubicBezTo>
                    <a:pt x="4270" y="1933"/>
                    <a:pt x="4270" y="1948"/>
                    <a:pt x="4270" y="1963"/>
                  </a:cubicBezTo>
                  <a:cubicBezTo>
                    <a:pt x="4293" y="1963"/>
                    <a:pt x="4315" y="1955"/>
                    <a:pt x="4330" y="1970"/>
                  </a:cubicBezTo>
                  <a:cubicBezTo>
                    <a:pt x="4345" y="1985"/>
                    <a:pt x="4338" y="2000"/>
                    <a:pt x="4338" y="2023"/>
                  </a:cubicBezTo>
                  <a:cubicBezTo>
                    <a:pt x="4338" y="2038"/>
                    <a:pt x="4338" y="2045"/>
                    <a:pt x="4338" y="2060"/>
                  </a:cubicBezTo>
                  <a:cubicBezTo>
                    <a:pt x="4338" y="2060"/>
                    <a:pt x="4323" y="2060"/>
                    <a:pt x="4323" y="2068"/>
                  </a:cubicBezTo>
                  <a:lnTo>
                    <a:pt x="4323" y="2075"/>
                  </a:lnTo>
                  <a:cubicBezTo>
                    <a:pt x="4323" y="2098"/>
                    <a:pt x="4330" y="2112"/>
                    <a:pt x="4330" y="2128"/>
                  </a:cubicBezTo>
                  <a:cubicBezTo>
                    <a:pt x="4338" y="2135"/>
                    <a:pt x="4330" y="2142"/>
                    <a:pt x="4338" y="2158"/>
                  </a:cubicBezTo>
                  <a:cubicBezTo>
                    <a:pt x="4345" y="2172"/>
                    <a:pt x="4360" y="2172"/>
                    <a:pt x="4360" y="2195"/>
                  </a:cubicBezTo>
                  <a:cubicBezTo>
                    <a:pt x="4360" y="2210"/>
                    <a:pt x="4353" y="2217"/>
                    <a:pt x="4345" y="2232"/>
                  </a:cubicBezTo>
                  <a:cubicBezTo>
                    <a:pt x="4338" y="2247"/>
                    <a:pt x="4345" y="2262"/>
                    <a:pt x="4345" y="2277"/>
                  </a:cubicBezTo>
                  <a:cubicBezTo>
                    <a:pt x="4345" y="2292"/>
                    <a:pt x="4338" y="2292"/>
                    <a:pt x="4338" y="2307"/>
                  </a:cubicBezTo>
                  <a:cubicBezTo>
                    <a:pt x="4330" y="2315"/>
                    <a:pt x="4338" y="2330"/>
                    <a:pt x="4330" y="2345"/>
                  </a:cubicBezTo>
                  <a:lnTo>
                    <a:pt x="4330" y="2345"/>
                  </a:lnTo>
                  <a:cubicBezTo>
                    <a:pt x="4315" y="2345"/>
                    <a:pt x="4315" y="2345"/>
                    <a:pt x="4315" y="2345"/>
                  </a:cubicBezTo>
                  <a:cubicBezTo>
                    <a:pt x="4308" y="2330"/>
                    <a:pt x="4315" y="2315"/>
                    <a:pt x="4300" y="2307"/>
                  </a:cubicBezTo>
                  <a:cubicBezTo>
                    <a:pt x="4293" y="2292"/>
                    <a:pt x="4278" y="2307"/>
                    <a:pt x="4263" y="2292"/>
                  </a:cubicBezTo>
                  <a:cubicBezTo>
                    <a:pt x="4255" y="2292"/>
                    <a:pt x="4263" y="2277"/>
                    <a:pt x="4255" y="2270"/>
                  </a:cubicBezTo>
                  <a:cubicBezTo>
                    <a:pt x="4255" y="2255"/>
                    <a:pt x="4248" y="2247"/>
                    <a:pt x="4240" y="2232"/>
                  </a:cubicBezTo>
                  <a:cubicBezTo>
                    <a:pt x="4233" y="2217"/>
                    <a:pt x="4218" y="2217"/>
                    <a:pt x="4203" y="2210"/>
                  </a:cubicBezTo>
                  <a:cubicBezTo>
                    <a:pt x="4188" y="2202"/>
                    <a:pt x="4180" y="2187"/>
                    <a:pt x="4173" y="2172"/>
                  </a:cubicBezTo>
                  <a:cubicBezTo>
                    <a:pt x="4165" y="2202"/>
                    <a:pt x="4158" y="2225"/>
                    <a:pt x="4143" y="2247"/>
                  </a:cubicBezTo>
                  <a:cubicBezTo>
                    <a:pt x="4135" y="2255"/>
                    <a:pt x="4128" y="2247"/>
                    <a:pt x="4128" y="2255"/>
                  </a:cubicBezTo>
                  <a:cubicBezTo>
                    <a:pt x="4113" y="2270"/>
                    <a:pt x="4098" y="2270"/>
                    <a:pt x="4075" y="2270"/>
                  </a:cubicBezTo>
                  <a:cubicBezTo>
                    <a:pt x="4053" y="2270"/>
                    <a:pt x="4045" y="2270"/>
                    <a:pt x="4023" y="2270"/>
                  </a:cubicBezTo>
                  <a:cubicBezTo>
                    <a:pt x="4023" y="2285"/>
                    <a:pt x="4023" y="2292"/>
                    <a:pt x="4023" y="2300"/>
                  </a:cubicBezTo>
                  <a:cubicBezTo>
                    <a:pt x="4023" y="2337"/>
                    <a:pt x="4030" y="2352"/>
                    <a:pt x="4030" y="2390"/>
                  </a:cubicBezTo>
                  <a:cubicBezTo>
                    <a:pt x="4030" y="2397"/>
                    <a:pt x="4030" y="2397"/>
                    <a:pt x="4023" y="2405"/>
                  </a:cubicBezTo>
                  <a:cubicBezTo>
                    <a:pt x="3963" y="2405"/>
                    <a:pt x="3963" y="2405"/>
                    <a:pt x="3963" y="2405"/>
                  </a:cubicBezTo>
                  <a:cubicBezTo>
                    <a:pt x="3970" y="2442"/>
                    <a:pt x="3978" y="2480"/>
                    <a:pt x="3948" y="2495"/>
                  </a:cubicBezTo>
                  <a:cubicBezTo>
                    <a:pt x="3918" y="2517"/>
                    <a:pt x="3896" y="2525"/>
                    <a:pt x="3858" y="2532"/>
                  </a:cubicBezTo>
                  <a:cubicBezTo>
                    <a:pt x="3858" y="2547"/>
                    <a:pt x="3858" y="2555"/>
                    <a:pt x="3858" y="2570"/>
                  </a:cubicBezTo>
                  <a:cubicBezTo>
                    <a:pt x="3858" y="2577"/>
                    <a:pt x="3843" y="2585"/>
                    <a:pt x="3836" y="2592"/>
                  </a:cubicBezTo>
                  <a:cubicBezTo>
                    <a:pt x="3828" y="2599"/>
                    <a:pt x="3820" y="2615"/>
                    <a:pt x="3813" y="2615"/>
                  </a:cubicBezTo>
                  <a:cubicBezTo>
                    <a:pt x="3798" y="2615"/>
                    <a:pt x="3790" y="2607"/>
                    <a:pt x="3776" y="2607"/>
                  </a:cubicBezTo>
                  <a:cubicBezTo>
                    <a:pt x="3768" y="2599"/>
                    <a:pt x="3768" y="2592"/>
                    <a:pt x="3753" y="2592"/>
                  </a:cubicBezTo>
                  <a:cubicBezTo>
                    <a:pt x="3738" y="2592"/>
                    <a:pt x="3723" y="2615"/>
                    <a:pt x="3716" y="2629"/>
                  </a:cubicBezTo>
                  <a:lnTo>
                    <a:pt x="3716" y="2629"/>
                  </a:lnTo>
                  <a:cubicBezTo>
                    <a:pt x="3701" y="2637"/>
                    <a:pt x="3693" y="2629"/>
                    <a:pt x="3678" y="2637"/>
                  </a:cubicBezTo>
                  <a:cubicBezTo>
                    <a:pt x="3656" y="2645"/>
                    <a:pt x="3641" y="2659"/>
                    <a:pt x="3618" y="2659"/>
                  </a:cubicBezTo>
                  <a:cubicBezTo>
                    <a:pt x="3603" y="2659"/>
                    <a:pt x="3603" y="2659"/>
                    <a:pt x="3588" y="2659"/>
                  </a:cubicBezTo>
                  <a:cubicBezTo>
                    <a:pt x="3566" y="2667"/>
                    <a:pt x="3543" y="2675"/>
                    <a:pt x="3513" y="2675"/>
                  </a:cubicBezTo>
                  <a:cubicBezTo>
                    <a:pt x="3513" y="2682"/>
                    <a:pt x="3513" y="2689"/>
                    <a:pt x="3513" y="2689"/>
                  </a:cubicBezTo>
                  <a:cubicBezTo>
                    <a:pt x="3513" y="2712"/>
                    <a:pt x="3528" y="2727"/>
                    <a:pt x="3528" y="2749"/>
                  </a:cubicBezTo>
                  <a:cubicBezTo>
                    <a:pt x="3528" y="2757"/>
                    <a:pt x="3521" y="2757"/>
                    <a:pt x="3513" y="2757"/>
                  </a:cubicBezTo>
                  <a:cubicBezTo>
                    <a:pt x="3491" y="2764"/>
                    <a:pt x="3476" y="2757"/>
                    <a:pt x="3461" y="2764"/>
                  </a:cubicBezTo>
                  <a:cubicBezTo>
                    <a:pt x="3446" y="2772"/>
                    <a:pt x="3446" y="2794"/>
                    <a:pt x="3438" y="2809"/>
                  </a:cubicBezTo>
                  <a:cubicBezTo>
                    <a:pt x="3431" y="2817"/>
                    <a:pt x="3423" y="2824"/>
                    <a:pt x="3416" y="2832"/>
                  </a:cubicBezTo>
                  <a:cubicBezTo>
                    <a:pt x="3401" y="2854"/>
                    <a:pt x="3408" y="2869"/>
                    <a:pt x="3393" y="2899"/>
                  </a:cubicBezTo>
                  <a:cubicBezTo>
                    <a:pt x="3386" y="2929"/>
                    <a:pt x="3378" y="2944"/>
                    <a:pt x="3378" y="2974"/>
                  </a:cubicBezTo>
                  <a:cubicBezTo>
                    <a:pt x="3378" y="2997"/>
                    <a:pt x="3378" y="3012"/>
                    <a:pt x="3386" y="3034"/>
                  </a:cubicBezTo>
                  <a:cubicBezTo>
                    <a:pt x="3393" y="3057"/>
                    <a:pt x="3401" y="3072"/>
                    <a:pt x="3423" y="3079"/>
                  </a:cubicBezTo>
                  <a:cubicBezTo>
                    <a:pt x="3461" y="3087"/>
                    <a:pt x="3476" y="3087"/>
                    <a:pt x="3513" y="3087"/>
                  </a:cubicBezTo>
                  <a:cubicBezTo>
                    <a:pt x="3536" y="3087"/>
                    <a:pt x="3551" y="3079"/>
                    <a:pt x="3573" y="3079"/>
                  </a:cubicBezTo>
                  <a:cubicBezTo>
                    <a:pt x="3603" y="3079"/>
                    <a:pt x="3618" y="3079"/>
                    <a:pt x="3648" y="3079"/>
                  </a:cubicBezTo>
                  <a:cubicBezTo>
                    <a:pt x="3648" y="3154"/>
                    <a:pt x="3648" y="3154"/>
                    <a:pt x="3648" y="3154"/>
                  </a:cubicBezTo>
                  <a:cubicBezTo>
                    <a:pt x="3648" y="3184"/>
                    <a:pt x="3663" y="3199"/>
                    <a:pt x="3663" y="3229"/>
                  </a:cubicBezTo>
                  <a:cubicBezTo>
                    <a:pt x="3663" y="3252"/>
                    <a:pt x="3641" y="3259"/>
                    <a:pt x="3626" y="3281"/>
                  </a:cubicBezTo>
                  <a:cubicBezTo>
                    <a:pt x="3626" y="3281"/>
                    <a:pt x="3611" y="3281"/>
                    <a:pt x="3611" y="3289"/>
                  </a:cubicBezTo>
                  <a:cubicBezTo>
                    <a:pt x="3611" y="3297"/>
                    <a:pt x="3618" y="3304"/>
                    <a:pt x="3626" y="3311"/>
                  </a:cubicBezTo>
                  <a:cubicBezTo>
                    <a:pt x="3633" y="3341"/>
                    <a:pt x="3633" y="3364"/>
                    <a:pt x="3633" y="3401"/>
                  </a:cubicBezTo>
                  <a:cubicBezTo>
                    <a:pt x="3633" y="3409"/>
                    <a:pt x="3633" y="3416"/>
                    <a:pt x="3633" y="3424"/>
                  </a:cubicBezTo>
                  <a:cubicBezTo>
                    <a:pt x="3618" y="3424"/>
                    <a:pt x="3603" y="3431"/>
                    <a:pt x="3588" y="3424"/>
                  </a:cubicBezTo>
                  <a:cubicBezTo>
                    <a:pt x="3596" y="3446"/>
                    <a:pt x="3596" y="3469"/>
                    <a:pt x="3611" y="3476"/>
                  </a:cubicBezTo>
                  <a:cubicBezTo>
                    <a:pt x="3618" y="3484"/>
                    <a:pt x="3626" y="3476"/>
                    <a:pt x="3633" y="3484"/>
                  </a:cubicBezTo>
                  <a:cubicBezTo>
                    <a:pt x="3656" y="3506"/>
                    <a:pt x="3641" y="3529"/>
                    <a:pt x="3648" y="3559"/>
                  </a:cubicBezTo>
                  <a:cubicBezTo>
                    <a:pt x="3648" y="3581"/>
                    <a:pt x="3648" y="3604"/>
                    <a:pt x="3656" y="3626"/>
                  </a:cubicBezTo>
                  <a:cubicBezTo>
                    <a:pt x="3678" y="3656"/>
                    <a:pt x="3701" y="3656"/>
                    <a:pt x="3723" y="3686"/>
                  </a:cubicBezTo>
                  <a:lnTo>
                    <a:pt x="3723" y="3686"/>
                  </a:lnTo>
                  <a:cubicBezTo>
                    <a:pt x="3723" y="3694"/>
                    <a:pt x="3723" y="3701"/>
                    <a:pt x="3731" y="3709"/>
                  </a:cubicBezTo>
                  <a:cubicBezTo>
                    <a:pt x="3738" y="3739"/>
                    <a:pt x="3768" y="3746"/>
                    <a:pt x="3768" y="3776"/>
                  </a:cubicBezTo>
                  <a:cubicBezTo>
                    <a:pt x="3768" y="3784"/>
                    <a:pt x="3761" y="3784"/>
                    <a:pt x="3753" y="3791"/>
                  </a:cubicBezTo>
                  <a:lnTo>
                    <a:pt x="3753" y="3791"/>
                  </a:lnTo>
                  <a:cubicBezTo>
                    <a:pt x="3783" y="3806"/>
                    <a:pt x="3798" y="3806"/>
                    <a:pt x="3828" y="3806"/>
                  </a:cubicBezTo>
                  <a:cubicBezTo>
                    <a:pt x="3828" y="3821"/>
                    <a:pt x="3828" y="3836"/>
                    <a:pt x="3836" y="3844"/>
                  </a:cubicBezTo>
                  <a:cubicBezTo>
                    <a:pt x="3843" y="3851"/>
                    <a:pt x="3850" y="3844"/>
                    <a:pt x="3858" y="3851"/>
                  </a:cubicBezTo>
                  <a:cubicBezTo>
                    <a:pt x="3873" y="3851"/>
                    <a:pt x="3880" y="3866"/>
                    <a:pt x="3896" y="3874"/>
                  </a:cubicBezTo>
                  <a:cubicBezTo>
                    <a:pt x="3918" y="3881"/>
                    <a:pt x="3933" y="3874"/>
                    <a:pt x="3963" y="3874"/>
                  </a:cubicBezTo>
                  <a:cubicBezTo>
                    <a:pt x="4000" y="3881"/>
                    <a:pt x="4000" y="3881"/>
                    <a:pt x="4000" y="3881"/>
                  </a:cubicBezTo>
                  <a:lnTo>
                    <a:pt x="4000" y="3881"/>
                  </a:lnTo>
                  <a:cubicBezTo>
                    <a:pt x="4038" y="3941"/>
                    <a:pt x="4030" y="3993"/>
                    <a:pt x="4075" y="4046"/>
                  </a:cubicBezTo>
                  <a:cubicBezTo>
                    <a:pt x="4098" y="4068"/>
                    <a:pt x="4113" y="4091"/>
                    <a:pt x="4143" y="4106"/>
                  </a:cubicBezTo>
                  <a:cubicBezTo>
                    <a:pt x="4173" y="4121"/>
                    <a:pt x="4188" y="4128"/>
                    <a:pt x="4210" y="4143"/>
                  </a:cubicBezTo>
                  <a:cubicBezTo>
                    <a:pt x="4218" y="4151"/>
                    <a:pt x="4218" y="4158"/>
                    <a:pt x="4225" y="4166"/>
                  </a:cubicBezTo>
                  <a:lnTo>
                    <a:pt x="4225" y="4166"/>
                  </a:lnTo>
                  <a:cubicBezTo>
                    <a:pt x="4210" y="4181"/>
                    <a:pt x="4188" y="4173"/>
                    <a:pt x="4188" y="4196"/>
                  </a:cubicBezTo>
                  <a:cubicBezTo>
                    <a:pt x="4188" y="4226"/>
                    <a:pt x="4203" y="4241"/>
                    <a:pt x="4203" y="4271"/>
                  </a:cubicBezTo>
                  <a:cubicBezTo>
                    <a:pt x="4203" y="4286"/>
                    <a:pt x="4195" y="4301"/>
                    <a:pt x="4188" y="4316"/>
                  </a:cubicBezTo>
                  <a:cubicBezTo>
                    <a:pt x="4180" y="4331"/>
                    <a:pt x="4180" y="4338"/>
                    <a:pt x="4173" y="4346"/>
                  </a:cubicBezTo>
                  <a:cubicBezTo>
                    <a:pt x="4158" y="4361"/>
                    <a:pt x="4143" y="4361"/>
                    <a:pt x="4120" y="4368"/>
                  </a:cubicBezTo>
                  <a:lnTo>
                    <a:pt x="4113" y="4368"/>
                  </a:lnTo>
                  <a:cubicBezTo>
                    <a:pt x="4105" y="4376"/>
                    <a:pt x="4105" y="4383"/>
                    <a:pt x="4105" y="4383"/>
                  </a:cubicBezTo>
                  <a:cubicBezTo>
                    <a:pt x="4098" y="4391"/>
                    <a:pt x="4098" y="4398"/>
                    <a:pt x="4083" y="4406"/>
                  </a:cubicBezTo>
                  <a:cubicBezTo>
                    <a:pt x="4068" y="4421"/>
                    <a:pt x="4045" y="4406"/>
                    <a:pt x="4023" y="4421"/>
                  </a:cubicBezTo>
                  <a:cubicBezTo>
                    <a:pt x="4015" y="4421"/>
                    <a:pt x="4015" y="4428"/>
                    <a:pt x="4008" y="4428"/>
                  </a:cubicBezTo>
                  <a:cubicBezTo>
                    <a:pt x="4000" y="4436"/>
                    <a:pt x="3985" y="4443"/>
                    <a:pt x="3978" y="4458"/>
                  </a:cubicBezTo>
                  <a:lnTo>
                    <a:pt x="3978" y="4466"/>
                  </a:lnTo>
                  <a:cubicBezTo>
                    <a:pt x="3978" y="4488"/>
                    <a:pt x="3978" y="4503"/>
                    <a:pt x="3963" y="4518"/>
                  </a:cubicBezTo>
                  <a:lnTo>
                    <a:pt x="3963" y="4518"/>
                  </a:lnTo>
                  <a:cubicBezTo>
                    <a:pt x="3978" y="4518"/>
                    <a:pt x="3985" y="4526"/>
                    <a:pt x="4000" y="4526"/>
                  </a:cubicBezTo>
                  <a:cubicBezTo>
                    <a:pt x="4008" y="4526"/>
                    <a:pt x="4015" y="4518"/>
                    <a:pt x="4023" y="4518"/>
                  </a:cubicBezTo>
                  <a:cubicBezTo>
                    <a:pt x="4038" y="4518"/>
                    <a:pt x="4045" y="4518"/>
                    <a:pt x="4053" y="4526"/>
                  </a:cubicBezTo>
                  <a:cubicBezTo>
                    <a:pt x="4060" y="4548"/>
                    <a:pt x="4068" y="4563"/>
                    <a:pt x="4068" y="4593"/>
                  </a:cubicBezTo>
                  <a:cubicBezTo>
                    <a:pt x="4068" y="4608"/>
                    <a:pt x="4068" y="4616"/>
                    <a:pt x="4068" y="4630"/>
                  </a:cubicBezTo>
                  <a:cubicBezTo>
                    <a:pt x="4068" y="4638"/>
                    <a:pt x="4075" y="4645"/>
                    <a:pt x="4075" y="4653"/>
                  </a:cubicBezTo>
                  <a:cubicBezTo>
                    <a:pt x="4075" y="4690"/>
                    <a:pt x="4030" y="4698"/>
                    <a:pt x="4030" y="4735"/>
                  </a:cubicBezTo>
                  <a:cubicBezTo>
                    <a:pt x="4030" y="4750"/>
                    <a:pt x="4045" y="4758"/>
                    <a:pt x="4045" y="4765"/>
                  </a:cubicBezTo>
                  <a:cubicBezTo>
                    <a:pt x="4053" y="4803"/>
                    <a:pt x="4053" y="4825"/>
                    <a:pt x="4075" y="4848"/>
                  </a:cubicBezTo>
                  <a:cubicBezTo>
                    <a:pt x="4105" y="4870"/>
                    <a:pt x="4135" y="4878"/>
                    <a:pt x="4165" y="4885"/>
                  </a:cubicBezTo>
                  <a:lnTo>
                    <a:pt x="4165" y="4885"/>
                  </a:lnTo>
                  <a:cubicBezTo>
                    <a:pt x="4165" y="4893"/>
                    <a:pt x="4158" y="4900"/>
                    <a:pt x="4158" y="4900"/>
                  </a:cubicBezTo>
                  <a:cubicBezTo>
                    <a:pt x="4158" y="4908"/>
                    <a:pt x="4150" y="4900"/>
                    <a:pt x="4143" y="4908"/>
                  </a:cubicBezTo>
                  <a:cubicBezTo>
                    <a:pt x="4143" y="4915"/>
                    <a:pt x="4143" y="4923"/>
                    <a:pt x="4143" y="4930"/>
                  </a:cubicBezTo>
                  <a:cubicBezTo>
                    <a:pt x="4143" y="4968"/>
                    <a:pt x="4158" y="4990"/>
                    <a:pt x="4158" y="5027"/>
                  </a:cubicBezTo>
                  <a:cubicBezTo>
                    <a:pt x="4158" y="5095"/>
                    <a:pt x="4158" y="5095"/>
                    <a:pt x="4158" y="5095"/>
                  </a:cubicBezTo>
                  <a:cubicBezTo>
                    <a:pt x="4158" y="5117"/>
                    <a:pt x="4180" y="5117"/>
                    <a:pt x="4195" y="5133"/>
                  </a:cubicBezTo>
                  <a:cubicBezTo>
                    <a:pt x="4210" y="5140"/>
                    <a:pt x="4210" y="5163"/>
                    <a:pt x="4210" y="5177"/>
                  </a:cubicBezTo>
                  <a:cubicBezTo>
                    <a:pt x="4210" y="5207"/>
                    <a:pt x="4195" y="5222"/>
                    <a:pt x="4180" y="5245"/>
                  </a:cubicBezTo>
                  <a:cubicBezTo>
                    <a:pt x="4173" y="5260"/>
                    <a:pt x="4165" y="5267"/>
                    <a:pt x="4158" y="5282"/>
                  </a:cubicBezTo>
                  <a:cubicBezTo>
                    <a:pt x="4135" y="5327"/>
                    <a:pt x="4120" y="5357"/>
                    <a:pt x="4083" y="5395"/>
                  </a:cubicBezTo>
                  <a:cubicBezTo>
                    <a:pt x="4060" y="5417"/>
                    <a:pt x="4038" y="5425"/>
                    <a:pt x="4030" y="5455"/>
                  </a:cubicBezTo>
                  <a:cubicBezTo>
                    <a:pt x="4023" y="5477"/>
                    <a:pt x="4023" y="5492"/>
                    <a:pt x="4008" y="5507"/>
                  </a:cubicBezTo>
                  <a:cubicBezTo>
                    <a:pt x="3993" y="5530"/>
                    <a:pt x="3985" y="5537"/>
                    <a:pt x="3963" y="5552"/>
                  </a:cubicBezTo>
                  <a:cubicBezTo>
                    <a:pt x="3948" y="5560"/>
                    <a:pt x="3940" y="5567"/>
                    <a:pt x="3926" y="5582"/>
                  </a:cubicBezTo>
                  <a:cubicBezTo>
                    <a:pt x="3918" y="5590"/>
                    <a:pt x="3910" y="5605"/>
                    <a:pt x="3896" y="5605"/>
                  </a:cubicBezTo>
                  <a:cubicBezTo>
                    <a:pt x="3880" y="5605"/>
                    <a:pt x="3873" y="5590"/>
                    <a:pt x="3858" y="5575"/>
                  </a:cubicBezTo>
                  <a:cubicBezTo>
                    <a:pt x="3843" y="5567"/>
                    <a:pt x="3836" y="5560"/>
                    <a:pt x="3820" y="5545"/>
                  </a:cubicBezTo>
                  <a:cubicBezTo>
                    <a:pt x="3798" y="5530"/>
                    <a:pt x="3790" y="5515"/>
                    <a:pt x="3776" y="5492"/>
                  </a:cubicBezTo>
                  <a:cubicBezTo>
                    <a:pt x="3768" y="5485"/>
                    <a:pt x="3761" y="5477"/>
                    <a:pt x="3761" y="5455"/>
                  </a:cubicBezTo>
                  <a:cubicBezTo>
                    <a:pt x="3761" y="5432"/>
                    <a:pt x="3776" y="5425"/>
                    <a:pt x="3783" y="5395"/>
                  </a:cubicBezTo>
                  <a:cubicBezTo>
                    <a:pt x="3790" y="5380"/>
                    <a:pt x="3783" y="5372"/>
                    <a:pt x="3783" y="5350"/>
                  </a:cubicBezTo>
                  <a:cubicBezTo>
                    <a:pt x="3783" y="5260"/>
                    <a:pt x="3783" y="5260"/>
                    <a:pt x="3783" y="5260"/>
                  </a:cubicBezTo>
                  <a:cubicBezTo>
                    <a:pt x="3783" y="5237"/>
                    <a:pt x="3783" y="5222"/>
                    <a:pt x="3790" y="5207"/>
                  </a:cubicBezTo>
                  <a:cubicBezTo>
                    <a:pt x="3798" y="5192"/>
                    <a:pt x="3813" y="5192"/>
                    <a:pt x="3813" y="5177"/>
                  </a:cubicBezTo>
                  <a:cubicBezTo>
                    <a:pt x="3813" y="5147"/>
                    <a:pt x="3798" y="5133"/>
                    <a:pt x="3798" y="5103"/>
                  </a:cubicBezTo>
                  <a:cubicBezTo>
                    <a:pt x="3798" y="5080"/>
                    <a:pt x="3798" y="5057"/>
                    <a:pt x="3806" y="5035"/>
                  </a:cubicBezTo>
                  <a:cubicBezTo>
                    <a:pt x="3820" y="5035"/>
                    <a:pt x="3820" y="5043"/>
                    <a:pt x="3836" y="5043"/>
                  </a:cubicBezTo>
                  <a:cubicBezTo>
                    <a:pt x="3896" y="5043"/>
                    <a:pt x="3896" y="5043"/>
                    <a:pt x="3896" y="5043"/>
                  </a:cubicBezTo>
                  <a:cubicBezTo>
                    <a:pt x="3910" y="5043"/>
                    <a:pt x="3926" y="5035"/>
                    <a:pt x="3926" y="5020"/>
                  </a:cubicBezTo>
                  <a:cubicBezTo>
                    <a:pt x="3926" y="4983"/>
                    <a:pt x="3896" y="4968"/>
                    <a:pt x="3866" y="4945"/>
                  </a:cubicBezTo>
                  <a:cubicBezTo>
                    <a:pt x="3850" y="4938"/>
                    <a:pt x="3836" y="4930"/>
                    <a:pt x="3828" y="4915"/>
                  </a:cubicBezTo>
                  <a:cubicBezTo>
                    <a:pt x="3820" y="4915"/>
                    <a:pt x="3820" y="4908"/>
                    <a:pt x="3813" y="4900"/>
                  </a:cubicBezTo>
                  <a:cubicBezTo>
                    <a:pt x="3806" y="4900"/>
                    <a:pt x="3776" y="4908"/>
                    <a:pt x="3761" y="4908"/>
                  </a:cubicBezTo>
                  <a:cubicBezTo>
                    <a:pt x="3776" y="4900"/>
                    <a:pt x="3776" y="4900"/>
                    <a:pt x="3776" y="4900"/>
                  </a:cubicBezTo>
                  <a:cubicBezTo>
                    <a:pt x="3753" y="4900"/>
                    <a:pt x="3738" y="4900"/>
                    <a:pt x="3716" y="4900"/>
                  </a:cubicBezTo>
                  <a:cubicBezTo>
                    <a:pt x="3686" y="4900"/>
                    <a:pt x="3671" y="4908"/>
                    <a:pt x="3641" y="4908"/>
                  </a:cubicBezTo>
                  <a:cubicBezTo>
                    <a:pt x="3618" y="4915"/>
                    <a:pt x="3603" y="4908"/>
                    <a:pt x="3581" y="4915"/>
                  </a:cubicBezTo>
                  <a:cubicBezTo>
                    <a:pt x="3573" y="4923"/>
                    <a:pt x="3573" y="4930"/>
                    <a:pt x="3566" y="4938"/>
                  </a:cubicBezTo>
                  <a:cubicBezTo>
                    <a:pt x="3551" y="4960"/>
                    <a:pt x="3543" y="4968"/>
                    <a:pt x="3528" y="4983"/>
                  </a:cubicBezTo>
                  <a:cubicBezTo>
                    <a:pt x="3521" y="4998"/>
                    <a:pt x="3513" y="5005"/>
                    <a:pt x="3498" y="5020"/>
                  </a:cubicBezTo>
                  <a:cubicBezTo>
                    <a:pt x="3483" y="5027"/>
                    <a:pt x="3468" y="5035"/>
                    <a:pt x="3468" y="5057"/>
                  </a:cubicBezTo>
                  <a:cubicBezTo>
                    <a:pt x="3468" y="5073"/>
                    <a:pt x="3476" y="5080"/>
                    <a:pt x="3491" y="5087"/>
                  </a:cubicBezTo>
                  <a:cubicBezTo>
                    <a:pt x="3461" y="5125"/>
                    <a:pt x="3431" y="5147"/>
                    <a:pt x="3386" y="5170"/>
                  </a:cubicBezTo>
                  <a:cubicBezTo>
                    <a:pt x="3363" y="5185"/>
                    <a:pt x="3356" y="5200"/>
                    <a:pt x="3333" y="5207"/>
                  </a:cubicBezTo>
                  <a:cubicBezTo>
                    <a:pt x="3318" y="5215"/>
                    <a:pt x="3311" y="5215"/>
                    <a:pt x="3296" y="5230"/>
                  </a:cubicBezTo>
                  <a:cubicBezTo>
                    <a:pt x="3288" y="5230"/>
                    <a:pt x="3288" y="5245"/>
                    <a:pt x="3288" y="5260"/>
                  </a:cubicBezTo>
                  <a:cubicBezTo>
                    <a:pt x="3288" y="5267"/>
                    <a:pt x="3296" y="5275"/>
                    <a:pt x="3296" y="5290"/>
                  </a:cubicBezTo>
                  <a:cubicBezTo>
                    <a:pt x="3296" y="5335"/>
                    <a:pt x="3281" y="5372"/>
                    <a:pt x="3243" y="5395"/>
                  </a:cubicBezTo>
                  <a:cubicBezTo>
                    <a:pt x="3214" y="5417"/>
                    <a:pt x="3198" y="5440"/>
                    <a:pt x="3176" y="5462"/>
                  </a:cubicBezTo>
                  <a:cubicBezTo>
                    <a:pt x="3161" y="5485"/>
                    <a:pt x="3138" y="5492"/>
                    <a:pt x="3138" y="5522"/>
                  </a:cubicBezTo>
                  <a:cubicBezTo>
                    <a:pt x="3138" y="5560"/>
                    <a:pt x="3146" y="5590"/>
                    <a:pt x="3168" y="5627"/>
                  </a:cubicBezTo>
                  <a:cubicBezTo>
                    <a:pt x="3101" y="5620"/>
                    <a:pt x="3078" y="5582"/>
                    <a:pt x="3011" y="5560"/>
                  </a:cubicBezTo>
                  <a:cubicBezTo>
                    <a:pt x="2981" y="5545"/>
                    <a:pt x="2959" y="5545"/>
                    <a:pt x="2921" y="5537"/>
                  </a:cubicBezTo>
                  <a:cubicBezTo>
                    <a:pt x="2891" y="5530"/>
                    <a:pt x="2876" y="5522"/>
                    <a:pt x="2846" y="5522"/>
                  </a:cubicBezTo>
                  <a:cubicBezTo>
                    <a:pt x="2809" y="5522"/>
                    <a:pt x="2786" y="5537"/>
                    <a:pt x="2749" y="5545"/>
                  </a:cubicBezTo>
                  <a:cubicBezTo>
                    <a:pt x="2734" y="5552"/>
                    <a:pt x="2726" y="5552"/>
                    <a:pt x="2711" y="5552"/>
                  </a:cubicBezTo>
                  <a:cubicBezTo>
                    <a:pt x="2704" y="5560"/>
                    <a:pt x="2696" y="5567"/>
                    <a:pt x="2689" y="5567"/>
                  </a:cubicBezTo>
                  <a:cubicBezTo>
                    <a:pt x="2674" y="5567"/>
                    <a:pt x="2666" y="5560"/>
                    <a:pt x="2651" y="5552"/>
                  </a:cubicBezTo>
                  <a:cubicBezTo>
                    <a:pt x="2621" y="5545"/>
                    <a:pt x="2607" y="5545"/>
                    <a:pt x="2577" y="5537"/>
                  </a:cubicBezTo>
                  <a:cubicBezTo>
                    <a:pt x="2524" y="5537"/>
                    <a:pt x="2502" y="5537"/>
                    <a:pt x="2449" y="5537"/>
                  </a:cubicBezTo>
                  <a:cubicBezTo>
                    <a:pt x="2382" y="5537"/>
                    <a:pt x="2337" y="5537"/>
                    <a:pt x="2269" y="5545"/>
                  </a:cubicBezTo>
                  <a:cubicBezTo>
                    <a:pt x="2247" y="5552"/>
                    <a:pt x="2232" y="5552"/>
                    <a:pt x="2209" y="5560"/>
                  </a:cubicBezTo>
                  <a:cubicBezTo>
                    <a:pt x="2187" y="5567"/>
                    <a:pt x="2164" y="5560"/>
                    <a:pt x="2142" y="5567"/>
                  </a:cubicBezTo>
                  <a:cubicBezTo>
                    <a:pt x="2059" y="5582"/>
                    <a:pt x="2015" y="5597"/>
                    <a:pt x="1940" y="5620"/>
                  </a:cubicBezTo>
                  <a:cubicBezTo>
                    <a:pt x="1926" y="5627"/>
                    <a:pt x="1910" y="5635"/>
                    <a:pt x="1888" y="5635"/>
                  </a:cubicBezTo>
                  <a:cubicBezTo>
                    <a:pt x="1880" y="5635"/>
                    <a:pt x="1873" y="5635"/>
                    <a:pt x="1866" y="5635"/>
                  </a:cubicBezTo>
                  <a:cubicBezTo>
                    <a:pt x="1850" y="5642"/>
                    <a:pt x="1843" y="5650"/>
                    <a:pt x="1828" y="5650"/>
                  </a:cubicBezTo>
                  <a:cubicBezTo>
                    <a:pt x="1820" y="5650"/>
                    <a:pt x="1820" y="5642"/>
                    <a:pt x="1813" y="5642"/>
                  </a:cubicBezTo>
                  <a:cubicBezTo>
                    <a:pt x="1828" y="5597"/>
                    <a:pt x="1843" y="5582"/>
                    <a:pt x="1873" y="5537"/>
                  </a:cubicBezTo>
                  <a:cubicBezTo>
                    <a:pt x="1888" y="5552"/>
                    <a:pt x="1896" y="5567"/>
                    <a:pt x="1910" y="5567"/>
                  </a:cubicBezTo>
                  <a:cubicBezTo>
                    <a:pt x="1933" y="5567"/>
                    <a:pt x="1940" y="5552"/>
                    <a:pt x="1955" y="5545"/>
                  </a:cubicBezTo>
                  <a:cubicBezTo>
                    <a:pt x="1993" y="5530"/>
                    <a:pt x="2023" y="5530"/>
                    <a:pt x="2044" y="5500"/>
                  </a:cubicBezTo>
                  <a:cubicBezTo>
                    <a:pt x="2067" y="5477"/>
                    <a:pt x="2082" y="5462"/>
                    <a:pt x="2112" y="5432"/>
                  </a:cubicBezTo>
                  <a:cubicBezTo>
                    <a:pt x="2134" y="5410"/>
                    <a:pt x="2157" y="5395"/>
                    <a:pt x="2157" y="5365"/>
                  </a:cubicBezTo>
                  <a:cubicBezTo>
                    <a:pt x="2157" y="5335"/>
                    <a:pt x="2119" y="5342"/>
                    <a:pt x="2097" y="5342"/>
                  </a:cubicBezTo>
                  <a:cubicBezTo>
                    <a:pt x="2067" y="5335"/>
                    <a:pt x="2044" y="5327"/>
                    <a:pt x="2015" y="5327"/>
                  </a:cubicBezTo>
                  <a:cubicBezTo>
                    <a:pt x="2008" y="5327"/>
                    <a:pt x="2008" y="5342"/>
                    <a:pt x="2000" y="5350"/>
                  </a:cubicBezTo>
                  <a:cubicBezTo>
                    <a:pt x="1993" y="5365"/>
                    <a:pt x="1985" y="5380"/>
                    <a:pt x="1970" y="5380"/>
                  </a:cubicBezTo>
                  <a:cubicBezTo>
                    <a:pt x="1955" y="5380"/>
                    <a:pt x="1948" y="5372"/>
                    <a:pt x="1933" y="5372"/>
                  </a:cubicBezTo>
                  <a:cubicBezTo>
                    <a:pt x="1903" y="5372"/>
                    <a:pt x="1896" y="5372"/>
                    <a:pt x="1866" y="5372"/>
                  </a:cubicBezTo>
                  <a:cubicBezTo>
                    <a:pt x="1843" y="5372"/>
                    <a:pt x="1828" y="5380"/>
                    <a:pt x="1813" y="5372"/>
                  </a:cubicBezTo>
                  <a:cubicBezTo>
                    <a:pt x="1783" y="5372"/>
                    <a:pt x="1783" y="5342"/>
                    <a:pt x="1768" y="5320"/>
                  </a:cubicBezTo>
                  <a:cubicBezTo>
                    <a:pt x="1761" y="5312"/>
                    <a:pt x="1753" y="5312"/>
                    <a:pt x="1753" y="5297"/>
                  </a:cubicBezTo>
                  <a:cubicBezTo>
                    <a:pt x="1738" y="5267"/>
                    <a:pt x="1738" y="5245"/>
                    <a:pt x="1716" y="5222"/>
                  </a:cubicBezTo>
                  <a:cubicBezTo>
                    <a:pt x="1701" y="5230"/>
                    <a:pt x="1701" y="5230"/>
                    <a:pt x="1701" y="5230"/>
                  </a:cubicBezTo>
                  <a:cubicBezTo>
                    <a:pt x="1693" y="5252"/>
                    <a:pt x="1678" y="5275"/>
                    <a:pt x="1678" y="5305"/>
                  </a:cubicBezTo>
                  <a:cubicBezTo>
                    <a:pt x="1678" y="5335"/>
                    <a:pt x="1693" y="5342"/>
                    <a:pt x="1701" y="5365"/>
                  </a:cubicBezTo>
                  <a:cubicBezTo>
                    <a:pt x="1708" y="5402"/>
                    <a:pt x="1716" y="5425"/>
                    <a:pt x="1738" y="5455"/>
                  </a:cubicBezTo>
                  <a:cubicBezTo>
                    <a:pt x="1738" y="5462"/>
                    <a:pt x="1738" y="5462"/>
                    <a:pt x="1738" y="5462"/>
                  </a:cubicBezTo>
                  <a:cubicBezTo>
                    <a:pt x="1701" y="5455"/>
                    <a:pt x="1678" y="5455"/>
                    <a:pt x="1648" y="5440"/>
                  </a:cubicBezTo>
                  <a:cubicBezTo>
                    <a:pt x="1618" y="5432"/>
                    <a:pt x="1596" y="5417"/>
                    <a:pt x="1596" y="5387"/>
                  </a:cubicBezTo>
                  <a:cubicBezTo>
                    <a:pt x="1596" y="5350"/>
                    <a:pt x="1603" y="5335"/>
                    <a:pt x="1611" y="5297"/>
                  </a:cubicBezTo>
                  <a:cubicBezTo>
                    <a:pt x="1581" y="5170"/>
                    <a:pt x="1581" y="5170"/>
                    <a:pt x="1581" y="5170"/>
                  </a:cubicBezTo>
                  <a:cubicBezTo>
                    <a:pt x="1581" y="5125"/>
                    <a:pt x="1581" y="5087"/>
                    <a:pt x="1603" y="5043"/>
                  </a:cubicBezTo>
                  <a:cubicBezTo>
                    <a:pt x="1603" y="5027"/>
                    <a:pt x="1618" y="5020"/>
                    <a:pt x="1618" y="5005"/>
                  </a:cubicBezTo>
                  <a:cubicBezTo>
                    <a:pt x="1618" y="4983"/>
                    <a:pt x="1618" y="4983"/>
                    <a:pt x="1618" y="4983"/>
                  </a:cubicBezTo>
                  <a:cubicBezTo>
                    <a:pt x="1596" y="4983"/>
                    <a:pt x="1596" y="4983"/>
                    <a:pt x="1596" y="4983"/>
                  </a:cubicBezTo>
                  <a:cubicBezTo>
                    <a:pt x="1566" y="4983"/>
                    <a:pt x="1558" y="4998"/>
                    <a:pt x="1528" y="5013"/>
                  </a:cubicBezTo>
                  <a:cubicBezTo>
                    <a:pt x="1521" y="5013"/>
                    <a:pt x="1513" y="5020"/>
                    <a:pt x="1498" y="5020"/>
                  </a:cubicBezTo>
                  <a:lnTo>
                    <a:pt x="1498" y="5020"/>
                  </a:lnTo>
                  <a:cubicBezTo>
                    <a:pt x="1491" y="5013"/>
                    <a:pt x="1483" y="4990"/>
                    <a:pt x="1476" y="4975"/>
                  </a:cubicBezTo>
                  <a:cubicBezTo>
                    <a:pt x="1468" y="4968"/>
                    <a:pt x="1468" y="4968"/>
                    <a:pt x="1461" y="4968"/>
                  </a:cubicBezTo>
                  <a:cubicBezTo>
                    <a:pt x="1453" y="4953"/>
                    <a:pt x="1453" y="4945"/>
                    <a:pt x="1453" y="4930"/>
                  </a:cubicBezTo>
                  <a:cubicBezTo>
                    <a:pt x="1438" y="4908"/>
                    <a:pt x="1431" y="4900"/>
                    <a:pt x="1416" y="4878"/>
                  </a:cubicBezTo>
                  <a:lnTo>
                    <a:pt x="1416" y="4878"/>
                  </a:lnTo>
                  <a:cubicBezTo>
                    <a:pt x="1393" y="4863"/>
                    <a:pt x="1379" y="4848"/>
                    <a:pt x="1356" y="4848"/>
                  </a:cubicBezTo>
                  <a:cubicBezTo>
                    <a:pt x="1349" y="4848"/>
                    <a:pt x="1333" y="4848"/>
                    <a:pt x="1333" y="4848"/>
                  </a:cubicBezTo>
                  <a:cubicBezTo>
                    <a:pt x="1326" y="4840"/>
                    <a:pt x="1326" y="4825"/>
                    <a:pt x="1319" y="4818"/>
                  </a:cubicBezTo>
                  <a:cubicBezTo>
                    <a:pt x="1311" y="4795"/>
                    <a:pt x="1289" y="4795"/>
                    <a:pt x="1281" y="4773"/>
                  </a:cubicBezTo>
                  <a:cubicBezTo>
                    <a:pt x="1266" y="4750"/>
                    <a:pt x="1259" y="4735"/>
                    <a:pt x="1251" y="4713"/>
                  </a:cubicBezTo>
                  <a:cubicBezTo>
                    <a:pt x="1243" y="4713"/>
                    <a:pt x="1236" y="4713"/>
                    <a:pt x="1221" y="4713"/>
                  </a:cubicBezTo>
                  <a:cubicBezTo>
                    <a:pt x="1214" y="4720"/>
                    <a:pt x="1214" y="4728"/>
                    <a:pt x="1214" y="4743"/>
                  </a:cubicBezTo>
                  <a:cubicBezTo>
                    <a:pt x="1206" y="4743"/>
                    <a:pt x="1206" y="4743"/>
                    <a:pt x="1199" y="4750"/>
                  </a:cubicBezTo>
                  <a:cubicBezTo>
                    <a:pt x="1169" y="4735"/>
                    <a:pt x="1146" y="4735"/>
                    <a:pt x="1109" y="4735"/>
                  </a:cubicBezTo>
                  <a:lnTo>
                    <a:pt x="1109" y="4735"/>
                  </a:lnTo>
                  <a:cubicBezTo>
                    <a:pt x="1109" y="4705"/>
                    <a:pt x="1094" y="4683"/>
                    <a:pt x="1079" y="4653"/>
                  </a:cubicBezTo>
                  <a:cubicBezTo>
                    <a:pt x="1086" y="4645"/>
                    <a:pt x="1101" y="4638"/>
                    <a:pt x="1109" y="4623"/>
                  </a:cubicBezTo>
                  <a:cubicBezTo>
                    <a:pt x="1116" y="4600"/>
                    <a:pt x="1101" y="4586"/>
                    <a:pt x="1109" y="4556"/>
                  </a:cubicBezTo>
                  <a:cubicBezTo>
                    <a:pt x="1109" y="4540"/>
                    <a:pt x="1116" y="4526"/>
                    <a:pt x="1116" y="4510"/>
                  </a:cubicBezTo>
                  <a:cubicBezTo>
                    <a:pt x="1116" y="4488"/>
                    <a:pt x="1109" y="4481"/>
                    <a:pt x="1109" y="4466"/>
                  </a:cubicBezTo>
                  <a:cubicBezTo>
                    <a:pt x="1109" y="4451"/>
                    <a:pt x="1116" y="4443"/>
                    <a:pt x="1116" y="4436"/>
                  </a:cubicBezTo>
                  <a:cubicBezTo>
                    <a:pt x="1116" y="4406"/>
                    <a:pt x="1071" y="4398"/>
                    <a:pt x="1071" y="4368"/>
                  </a:cubicBezTo>
                  <a:cubicBezTo>
                    <a:pt x="1071" y="4353"/>
                    <a:pt x="1086" y="4346"/>
                    <a:pt x="1086" y="4331"/>
                  </a:cubicBezTo>
                  <a:cubicBezTo>
                    <a:pt x="1086" y="4308"/>
                    <a:pt x="1064" y="4301"/>
                    <a:pt x="1049" y="4286"/>
                  </a:cubicBezTo>
                  <a:cubicBezTo>
                    <a:pt x="1049" y="4293"/>
                    <a:pt x="1041" y="4301"/>
                    <a:pt x="1034" y="4308"/>
                  </a:cubicBezTo>
                  <a:cubicBezTo>
                    <a:pt x="1011" y="4286"/>
                    <a:pt x="1004" y="4256"/>
                    <a:pt x="1004" y="4226"/>
                  </a:cubicBezTo>
                  <a:cubicBezTo>
                    <a:pt x="1004" y="4211"/>
                    <a:pt x="1004" y="4203"/>
                    <a:pt x="1011" y="4196"/>
                  </a:cubicBezTo>
                  <a:cubicBezTo>
                    <a:pt x="989" y="4196"/>
                    <a:pt x="981" y="4196"/>
                    <a:pt x="966" y="4196"/>
                  </a:cubicBezTo>
                  <a:cubicBezTo>
                    <a:pt x="959" y="4173"/>
                    <a:pt x="959" y="4158"/>
                    <a:pt x="959" y="4136"/>
                  </a:cubicBezTo>
                  <a:lnTo>
                    <a:pt x="959" y="4136"/>
                  </a:lnTo>
                  <a:lnTo>
                    <a:pt x="951" y="4121"/>
                  </a:lnTo>
                  <a:cubicBezTo>
                    <a:pt x="936" y="4121"/>
                    <a:pt x="929" y="4128"/>
                    <a:pt x="914" y="4128"/>
                  </a:cubicBezTo>
                  <a:cubicBezTo>
                    <a:pt x="884" y="4128"/>
                    <a:pt x="869" y="4098"/>
                    <a:pt x="839" y="4098"/>
                  </a:cubicBezTo>
                  <a:cubicBezTo>
                    <a:pt x="831" y="4098"/>
                    <a:pt x="824" y="4106"/>
                    <a:pt x="809" y="4113"/>
                  </a:cubicBezTo>
                  <a:cubicBezTo>
                    <a:pt x="809" y="4113"/>
                    <a:pt x="801" y="4113"/>
                    <a:pt x="801" y="4121"/>
                  </a:cubicBezTo>
                  <a:cubicBezTo>
                    <a:pt x="801" y="4136"/>
                    <a:pt x="809" y="4143"/>
                    <a:pt x="809" y="4158"/>
                  </a:cubicBezTo>
                  <a:cubicBezTo>
                    <a:pt x="816" y="4173"/>
                    <a:pt x="816" y="4181"/>
                    <a:pt x="824" y="4196"/>
                  </a:cubicBezTo>
                  <a:cubicBezTo>
                    <a:pt x="831" y="4211"/>
                    <a:pt x="846" y="4211"/>
                    <a:pt x="861" y="4218"/>
                  </a:cubicBezTo>
                  <a:cubicBezTo>
                    <a:pt x="861" y="4226"/>
                    <a:pt x="861" y="4233"/>
                    <a:pt x="861" y="4233"/>
                  </a:cubicBezTo>
                  <a:cubicBezTo>
                    <a:pt x="846" y="4256"/>
                    <a:pt x="824" y="4256"/>
                    <a:pt x="794" y="4271"/>
                  </a:cubicBezTo>
                  <a:cubicBezTo>
                    <a:pt x="771" y="4278"/>
                    <a:pt x="764" y="4286"/>
                    <a:pt x="741" y="4286"/>
                  </a:cubicBezTo>
                  <a:cubicBezTo>
                    <a:pt x="741" y="4293"/>
                    <a:pt x="749" y="4308"/>
                    <a:pt x="741" y="4316"/>
                  </a:cubicBezTo>
                  <a:cubicBezTo>
                    <a:pt x="734" y="4323"/>
                    <a:pt x="726" y="4323"/>
                    <a:pt x="711" y="4323"/>
                  </a:cubicBezTo>
                  <a:cubicBezTo>
                    <a:pt x="704" y="4331"/>
                    <a:pt x="696" y="4331"/>
                    <a:pt x="689" y="4331"/>
                  </a:cubicBezTo>
                  <a:cubicBezTo>
                    <a:pt x="681" y="4338"/>
                    <a:pt x="674" y="4338"/>
                    <a:pt x="667" y="4338"/>
                  </a:cubicBezTo>
                  <a:cubicBezTo>
                    <a:pt x="659" y="4346"/>
                    <a:pt x="659" y="4346"/>
                    <a:pt x="659" y="4353"/>
                  </a:cubicBezTo>
                  <a:cubicBezTo>
                    <a:pt x="644" y="4368"/>
                    <a:pt x="629" y="4391"/>
                    <a:pt x="607" y="4391"/>
                  </a:cubicBezTo>
                  <a:cubicBezTo>
                    <a:pt x="599" y="4391"/>
                    <a:pt x="591" y="4376"/>
                    <a:pt x="584" y="4368"/>
                  </a:cubicBezTo>
                  <a:cubicBezTo>
                    <a:pt x="569" y="4361"/>
                    <a:pt x="561" y="4353"/>
                    <a:pt x="554" y="4338"/>
                  </a:cubicBezTo>
                  <a:cubicBezTo>
                    <a:pt x="554" y="4353"/>
                    <a:pt x="554" y="4361"/>
                    <a:pt x="547" y="4376"/>
                  </a:cubicBezTo>
                  <a:cubicBezTo>
                    <a:pt x="547" y="4383"/>
                    <a:pt x="531" y="4391"/>
                    <a:pt x="531" y="4398"/>
                  </a:cubicBezTo>
                  <a:cubicBezTo>
                    <a:pt x="531" y="4466"/>
                    <a:pt x="531" y="4466"/>
                    <a:pt x="531" y="4466"/>
                  </a:cubicBezTo>
                  <a:cubicBezTo>
                    <a:pt x="524" y="4473"/>
                    <a:pt x="517" y="4488"/>
                    <a:pt x="509" y="4503"/>
                  </a:cubicBezTo>
                  <a:cubicBezTo>
                    <a:pt x="502" y="4503"/>
                    <a:pt x="502" y="4510"/>
                    <a:pt x="494" y="4510"/>
                  </a:cubicBezTo>
                  <a:cubicBezTo>
                    <a:pt x="487" y="4510"/>
                    <a:pt x="479" y="4510"/>
                    <a:pt x="472" y="4503"/>
                  </a:cubicBezTo>
                  <a:cubicBezTo>
                    <a:pt x="464" y="4496"/>
                    <a:pt x="464" y="4481"/>
                    <a:pt x="457" y="4481"/>
                  </a:cubicBezTo>
                  <a:cubicBezTo>
                    <a:pt x="449" y="4481"/>
                    <a:pt x="442" y="4481"/>
                    <a:pt x="434" y="4481"/>
                  </a:cubicBezTo>
                  <a:cubicBezTo>
                    <a:pt x="427" y="4488"/>
                    <a:pt x="427" y="4481"/>
                    <a:pt x="419" y="4481"/>
                  </a:cubicBezTo>
                  <a:cubicBezTo>
                    <a:pt x="404" y="4496"/>
                    <a:pt x="404" y="4503"/>
                    <a:pt x="404" y="4518"/>
                  </a:cubicBezTo>
                  <a:cubicBezTo>
                    <a:pt x="389" y="4540"/>
                    <a:pt x="382" y="4556"/>
                    <a:pt x="374" y="4570"/>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136">
              <a:extLst>
                <a:ext uri="{FF2B5EF4-FFF2-40B4-BE49-F238E27FC236}">
                  <a16:creationId xmlns:a16="http://schemas.microsoft.com/office/drawing/2014/main" id="{238C8CEB-E68B-844C-BEF7-FEA359A386C9}"/>
                </a:ext>
              </a:extLst>
            </p:cNvPr>
            <p:cNvSpPr>
              <a:spLocks noChangeArrowheads="1"/>
            </p:cNvSpPr>
            <p:nvPr/>
          </p:nvSpPr>
          <p:spPr bwMode="auto">
            <a:xfrm>
              <a:off x="7055324" y="8408921"/>
              <a:ext cx="1211684" cy="2471159"/>
            </a:xfrm>
            <a:custGeom>
              <a:avLst/>
              <a:gdLst>
                <a:gd name="T0" fmla="*/ 1529 w 2804"/>
                <a:gd name="T1" fmla="*/ 5605 h 5718"/>
                <a:gd name="T2" fmla="*/ 1634 w 2804"/>
                <a:gd name="T3" fmla="*/ 5672 h 5718"/>
                <a:gd name="T4" fmla="*/ 1342 w 2804"/>
                <a:gd name="T5" fmla="*/ 4578 h 5718"/>
                <a:gd name="T6" fmla="*/ 1357 w 2804"/>
                <a:gd name="T7" fmla="*/ 4571 h 5718"/>
                <a:gd name="T8" fmla="*/ 1312 w 2804"/>
                <a:gd name="T9" fmla="*/ 4301 h 5718"/>
                <a:gd name="T10" fmla="*/ 1222 w 2804"/>
                <a:gd name="T11" fmla="*/ 4331 h 5718"/>
                <a:gd name="T12" fmla="*/ 885 w 2804"/>
                <a:gd name="T13" fmla="*/ 4144 h 5718"/>
                <a:gd name="T14" fmla="*/ 960 w 2804"/>
                <a:gd name="T15" fmla="*/ 3941 h 5718"/>
                <a:gd name="T16" fmla="*/ 982 w 2804"/>
                <a:gd name="T17" fmla="*/ 3844 h 5718"/>
                <a:gd name="T18" fmla="*/ 1087 w 2804"/>
                <a:gd name="T19" fmla="*/ 3319 h 5718"/>
                <a:gd name="T20" fmla="*/ 1169 w 2804"/>
                <a:gd name="T21" fmla="*/ 3469 h 5718"/>
                <a:gd name="T22" fmla="*/ 1132 w 2804"/>
                <a:gd name="T23" fmla="*/ 3349 h 5718"/>
                <a:gd name="T24" fmla="*/ 1042 w 2804"/>
                <a:gd name="T25" fmla="*/ 329 h 5718"/>
                <a:gd name="T26" fmla="*/ 1297 w 2804"/>
                <a:gd name="T27" fmla="*/ 247 h 5718"/>
                <a:gd name="T28" fmla="*/ 1417 w 2804"/>
                <a:gd name="T29" fmla="*/ 172 h 5718"/>
                <a:gd name="T30" fmla="*/ 1634 w 2804"/>
                <a:gd name="T31" fmla="*/ 37 h 5718"/>
                <a:gd name="T32" fmla="*/ 2001 w 2804"/>
                <a:gd name="T33" fmla="*/ 97 h 5718"/>
                <a:gd name="T34" fmla="*/ 2114 w 2804"/>
                <a:gd name="T35" fmla="*/ 329 h 5718"/>
                <a:gd name="T36" fmla="*/ 2264 w 2804"/>
                <a:gd name="T37" fmla="*/ 457 h 5718"/>
                <a:gd name="T38" fmla="*/ 2473 w 2804"/>
                <a:gd name="T39" fmla="*/ 412 h 5718"/>
                <a:gd name="T40" fmla="*/ 2518 w 2804"/>
                <a:gd name="T41" fmla="*/ 359 h 5718"/>
                <a:gd name="T42" fmla="*/ 2706 w 2804"/>
                <a:gd name="T43" fmla="*/ 524 h 5718"/>
                <a:gd name="T44" fmla="*/ 2511 w 2804"/>
                <a:gd name="T45" fmla="*/ 1026 h 5718"/>
                <a:gd name="T46" fmla="*/ 2496 w 2804"/>
                <a:gd name="T47" fmla="*/ 1483 h 5718"/>
                <a:gd name="T48" fmla="*/ 2743 w 2804"/>
                <a:gd name="T49" fmla="*/ 1933 h 5718"/>
                <a:gd name="T50" fmla="*/ 2751 w 2804"/>
                <a:gd name="T51" fmla="*/ 2060 h 5718"/>
                <a:gd name="T52" fmla="*/ 2518 w 2804"/>
                <a:gd name="T53" fmla="*/ 2120 h 5718"/>
                <a:gd name="T54" fmla="*/ 2294 w 2804"/>
                <a:gd name="T55" fmla="*/ 2413 h 5718"/>
                <a:gd name="T56" fmla="*/ 2054 w 2804"/>
                <a:gd name="T57" fmla="*/ 2885 h 5718"/>
                <a:gd name="T58" fmla="*/ 1769 w 2804"/>
                <a:gd name="T59" fmla="*/ 3124 h 5718"/>
                <a:gd name="T60" fmla="*/ 1612 w 2804"/>
                <a:gd name="T61" fmla="*/ 3124 h 5718"/>
                <a:gd name="T62" fmla="*/ 1574 w 2804"/>
                <a:gd name="T63" fmla="*/ 3072 h 5718"/>
                <a:gd name="T64" fmla="*/ 1642 w 2804"/>
                <a:gd name="T65" fmla="*/ 3012 h 5718"/>
                <a:gd name="T66" fmla="*/ 1642 w 2804"/>
                <a:gd name="T67" fmla="*/ 2750 h 5718"/>
                <a:gd name="T68" fmla="*/ 1619 w 2804"/>
                <a:gd name="T69" fmla="*/ 2593 h 5718"/>
                <a:gd name="T70" fmla="*/ 1851 w 2804"/>
                <a:gd name="T71" fmla="*/ 2353 h 5718"/>
                <a:gd name="T72" fmla="*/ 1799 w 2804"/>
                <a:gd name="T73" fmla="*/ 2128 h 5718"/>
                <a:gd name="T74" fmla="*/ 1604 w 2804"/>
                <a:gd name="T75" fmla="*/ 2240 h 5718"/>
                <a:gd name="T76" fmla="*/ 1432 w 2804"/>
                <a:gd name="T77" fmla="*/ 2450 h 5718"/>
                <a:gd name="T78" fmla="*/ 1514 w 2804"/>
                <a:gd name="T79" fmla="*/ 2720 h 5718"/>
                <a:gd name="T80" fmla="*/ 1342 w 2804"/>
                <a:gd name="T81" fmla="*/ 2667 h 5718"/>
                <a:gd name="T82" fmla="*/ 922 w 2804"/>
                <a:gd name="T83" fmla="*/ 2697 h 5718"/>
                <a:gd name="T84" fmla="*/ 787 w 2804"/>
                <a:gd name="T85" fmla="*/ 2862 h 5718"/>
                <a:gd name="T86" fmla="*/ 697 w 2804"/>
                <a:gd name="T87" fmla="*/ 2630 h 5718"/>
                <a:gd name="T88" fmla="*/ 622 w 2804"/>
                <a:gd name="T89" fmla="*/ 2503 h 5718"/>
                <a:gd name="T90" fmla="*/ 630 w 2804"/>
                <a:gd name="T91" fmla="*/ 2405 h 5718"/>
                <a:gd name="T92" fmla="*/ 742 w 2804"/>
                <a:gd name="T93" fmla="*/ 2345 h 5718"/>
                <a:gd name="T94" fmla="*/ 847 w 2804"/>
                <a:gd name="T95" fmla="*/ 2143 h 5718"/>
                <a:gd name="T96" fmla="*/ 622 w 2804"/>
                <a:gd name="T97" fmla="*/ 1858 h 5718"/>
                <a:gd name="T98" fmla="*/ 458 w 2804"/>
                <a:gd name="T99" fmla="*/ 1821 h 5718"/>
                <a:gd name="T100" fmla="*/ 353 w 2804"/>
                <a:gd name="T101" fmla="*/ 1686 h 5718"/>
                <a:gd name="T102" fmla="*/ 255 w 2804"/>
                <a:gd name="T103" fmla="*/ 1461 h 5718"/>
                <a:gd name="T104" fmla="*/ 248 w 2804"/>
                <a:gd name="T105" fmla="*/ 1288 h 5718"/>
                <a:gd name="T106" fmla="*/ 270 w 2804"/>
                <a:gd name="T107" fmla="*/ 1056 h 5718"/>
                <a:gd name="T108" fmla="*/ 0 w 2804"/>
                <a:gd name="T109" fmla="*/ 951 h 5718"/>
                <a:gd name="T110" fmla="*/ 135 w 2804"/>
                <a:gd name="T111" fmla="*/ 734 h 5718"/>
                <a:gd name="T112" fmla="*/ 240 w 2804"/>
                <a:gd name="T113" fmla="*/ 636 h 5718"/>
                <a:gd name="T114" fmla="*/ 398 w 2804"/>
                <a:gd name="T115" fmla="*/ 584 h 5718"/>
                <a:gd name="T116" fmla="*/ 570 w 2804"/>
                <a:gd name="T117" fmla="*/ 472 h 5718"/>
                <a:gd name="T118" fmla="*/ 645 w 2804"/>
                <a:gd name="T119" fmla="*/ 247 h 5718"/>
                <a:gd name="T120" fmla="*/ 825 w 2804"/>
                <a:gd name="T121" fmla="*/ 187 h 5718"/>
                <a:gd name="T122" fmla="*/ 937 w 2804"/>
                <a:gd name="T123" fmla="*/ 322 h 5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4" h="5718">
                  <a:moveTo>
                    <a:pt x="1567" y="5598"/>
                  </a:moveTo>
                  <a:lnTo>
                    <a:pt x="1567" y="5598"/>
                  </a:lnTo>
                  <a:cubicBezTo>
                    <a:pt x="1567" y="5590"/>
                    <a:pt x="1559" y="5582"/>
                    <a:pt x="1552" y="5575"/>
                  </a:cubicBezTo>
                  <a:cubicBezTo>
                    <a:pt x="1529" y="5582"/>
                    <a:pt x="1529" y="5582"/>
                    <a:pt x="1529" y="5582"/>
                  </a:cubicBezTo>
                  <a:cubicBezTo>
                    <a:pt x="1529" y="5605"/>
                    <a:pt x="1529" y="5605"/>
                    <a:pt x="1529" y="5605"/>
                  </a:cubicBezTo>
                  <a:cubicBezTo>
                    <a:pt x="1529" y="5620"/>
                    <a:pt x="1537" y="5620"/>
                    <a:pt x="1544" y="5627"/>
                  </a:cubicBezTo>
                  <a:cubicBezTo>
                    <a:pt x="1552" y="5650"/>
                    <a:pt x="1559" y="5657"/>
                    <a:pt x="1567" y="5680"/>
                  </a:cubicBezTo>
                  <a:cubicBezTo>
                    <a:pt x="1574" y="5702"/>
                    <a:pt x="1597" y="5717"/>
                    <a:pt x="1619" y="5717"/>
                  </a:cubicBezTo>
                  <a:cubicBezTo>
                    <a:pt x="1642" y="5717"/>
                    <a:pt x="1642" y="5702"/>
                    <a:pt x="1642" y="5687"/>
                  </a:cubicBezTo>
                  <a:cubicBezTo>
                    <a:pt x="1642" y="5680"/>
                    <a:pt x="1634" y="5680"/>
                    <a:pt x="1634" y="5672"/>
                  </a:cubicBezTo>
                  <a:cubicBezTo>
                    <a:pt x="1627" y="5657"/>
                    <a:pt x="1619" y="5650"/>
                    <a:pt x="1604" y="5642"/>
                  </a:cubicBezTo>
                  <a:cubicBezTo>
                    <a:pt x="1589" y="5627"/>
                    <a:pt x="1582" y="5612"/>
                    <a:pt x="1567" y="5598"/>
                  </a:cubicBezTo>
                  <a:close/>
                  <a:moveTo>
                    <a:pt x="1357" y="4571"/>
                  </a:moveTo>
                  <a:lnTo>
                    <a:pt x="1357" y="4571"/>
                  </a:lnTo>
                  <a:cubicBezTo>
                    <a:pt x="1349" y="4571"/>
                    <a:pt x="1349" y="4571"/>
                    <a:pt x="1342" y="4578"/>
                  </a:cubicBezTo>
                  <a:cubicBezTo>
                    <a:pt x="1342" y="4586"/>
                    <a:pt x="1334" y="4593"/>
                    <a:pt x="1334" y="4601"/>
                  </a:cubicBezTo>
                  <a:cubicBezTo>
                    <a:pt x="1334" y="4616"/>
                    <a:pt x="1349" y="4631"/>
                    <a:pt x="1364" y="4631"/>
                  </a:cubicBezTo>
                  <a:cubicBezTo>
                    <a:pt x="1379" y="4631"/>
                    <a:pt x="1394" y="4631"/>
                    <a:pt x="1394" y="4616"/>
                  </a:cubicBezTo>
                  <a:cubicBezTo>
                    <a:pt x="1394" y="4608"/>
                    <a:pt x="1387" y="4608"/>
                    <a:pt x="1387" y="4601"/>
                  </a:cubicBezTo>
                  <a:cubicBezTo>
                    <a:pt x="1379" y="4593"/>
                    <a:pt x="1364" y="4578"/>
                    <a:pt x="1357" y="4571"/>
                  </a:cubicBezTo>
                  <a:close/>
                  <a:moveTo>
                    <a:pt x="1222" y="4331"/>
                  </a:moveTo>
                  <a:lnTo>
                    <a:pt x="1222" y="4331"/>
                  </a:lnTo>
                  <a:cubicBezTo>
                    <a:pt x="1222" y="4339"/>
                    <a:pt x="1222" y="4346"/>
                    <a:pt x="1229" y="4353"/>
                  </a:cubicBezTo>
                  <a:cubicBezTo>
                    <a:pt x="1237" y="4361"/>
                    <a:pt x="1237" y="4369"/>
                    <a:pt x="1244" y="4369"/>
                  </a:cubicBezTo>
                  <a:cubicBezTo>
                    <a:pt x="1282" y="4369"/>
                    <a:pt x="1312" y="4339"/>
                    <a:pt x="1312" y="4301"/>
                  </a:cubicBezTo>
                  <a:cubicBezTo>
                    <a:pt x="1312" y="4286"/>
                    <a:pt x="1312" y="4263"/>
                    <a:pt x="1297" y="4256"/>
                  </a:cubicBezTo>
                  <a:cubicBezTo>
                    <a:pt x="1289" y="4249"/>
                    <a:pt x="1274" y="4263"/>
                    <a:pt x="1259" y="4263"/>
                  </a:cubicBezTo>
                  <a:cubicBezTo>
                    <a:pt x="1252" y="4263"/>
                    <a:pt x="1244" y="4256"/>
                    <a:pt x="1237" y="4263"/>
                  </a:cubicBezTo>
                  <a:cubicBezTo>
                    <a:pt x="1229" y="4271"/>
                    <a:pt x="1237" y="4279"/>
                    <a:pt x="1229" y="4293"/>
                  </a:cubicBezTo>
                  <a:cubicBezTo>
                    <a:pt x="1229" y="4309"/>
                    <a:pt x="1222" y="4309"/>
                    <a:pt x="1222" y="4331"/>
                  </a:cubicBezTo>
                  <a:close/>
                  <a:moveTo>
                    <a:pt x="855" y="4099"/>
                  </a:moveTo>
                  <a:lnTo>
                    <a:pt x="855" y="4099"/>
                  </a:lnTo>
                  <a:cubicBezTo>
                    <a:pt x="840" y="4099"/>
                    <a:pt x="832" y="4121"/>
                    <a:pt x="825" y="4136"/>
                  </a:cubicBezTo>
                  <a:cubicBezTo>
                    <a:pt x="832" y="4136"/>
                    <a:pt x="832" y="4144"/>
                    <a:pt x="840" y="4144"/>
                  </a:cubicBezTo>
                  <a:cubicBezTo>
                    <a:pt x="862" y="4144"/>
                    <a:pt x="870" y="4144"/>
                    <a:pt x="885" y="4144"/>
                  </a:cubicBezTo>
                  <a:cubicBezTo>
                    <a:pt x="885" y="4129"/>
                    <a:pt x="885" y="4129"/>
                    <a:pt x="885" y="4114"/>
                  </a:cubicBezTo>
                  <a:cubicBezTo>
                    <a:pt x="885" y="4099"/>
                    <a:pt x="870" y="4099"/>
                    <a:pt x="855" y="4099"/>
                  </a:cubicBezTo>
                  <a:close/>
                  <a:moveTo>
                    <a:pt x="952" y="3926"/>
                  </a:moveTo>
                  <a:lnTo>
                    <a:pt x="952" y="3926"/>
                  </a:lnTo>
                  <a:cubicBezTo>
                    <a:pt x="952" y="3934"/>
                    <a:pt x="960" y="3934"/>
                    <a:pt x="960" y="3941"/>
                  </a:cubicBezTo>
                  <a:cubicBezTo>
                    <a:pt x="967" y="3941"/>
                    <a:pt x="967" y="3949"/>
                    <a:pt x="967" y="3949"/>
                  </a:cubicBezTo>
                  <a:cubicBezTo>
                    <a:pt x="982" y="3941"/>
                    <a:pt x="989" y="3926"/>
                    <a:pt x="989" y="3911"/>
                  </a:cubicBezTo>
                  <a:cubicBezTo>
                    <a:pt x="997" y="3896"/>
                    <a:pt x="1005" y="3889"/>
                    <a:pt x="1012" y="3881"/>
                  </a:cubicBezTo>
                  <a:cubicBezTo>
                    <a:pt x="1019" y="3866"/>
                    <a:pt x="1019" y="3859"/>
                    <a:pt x="1019" y="3844"/>
                  </a:cubicBezTo>
                  <a:cubicBezTo>
                    <a:pt x="1005" y="3844"/>
                    <a:pt x="997" y="3844"/>
                    <a:pt x="982" y="3844"/>
                  </a:cubicBezTo>
                  <a:cubicBezTo>
                    <a:pt x="982" y="3851"/>
                    <a:pt x="989" y="3851"/>
                    <a:pt x="989" y="3851"/>
                  </a:cubicBezTo>
                  <a:cubicBezTo>
                    <a:pt x="982" y="3889"/>
                    <a:pt x="952" y="3896"/>
                    <a:pt x="952" y="3926"/>
                  </a:cubicBezTo>
                  <a:close/>
                  <a:moveTo>
                    <a:pt x="1102" y="3312"/>
                  </a:moveTo>
                  <a:lnTo>
                    <a:pt x="1102" y="3312"/>
                  </a:lnTo>
                  <a:cubicBezTo>
                    <a:pt x="1087" y="3319"/>
                    <a:pt x="1087" y="3319"/>
                    <a:pt x="1087" y="3319"/>
                  </a:cubicBezTo>
                  <a:cubicBezTo>
                    <a:pt x="1087" y="3387"/>
                    <a:pt x="1087" y="3387"/>
                    <a:pt x="1087" y="3387"/>
                  </a:cubicBezTo>
                  <a:cubicBezTo>
                    <a:pt x="1087" y="3402"/>
                    <a:pt x="1079" y="3409"/>
                    <a:pt x="1079" y="3432"/>
                  </a:cubicBezTo>
                  <a:cubicBezTo>
                    <a:pt x="1079" y="3447"/>
                    <a:pt x="1095" y="3454"/>
                    <a:pt x="1109" y="3462"/>
                  </a:cubicBezTo>
                  <a:cubicBezTo>
                    <a:pt x="1124" y="3469"/>
                    <a:pt x="1132" y="3492"/>
                    <a:pt x="1147" y="3492"/>
                  </a:cubicBezTo>
                  <a:cubicBezTo>
                    <a:pt x="1154" y="3492"/>
                    <a:pt x="1162" y="3477"/>
                    <a:pt x="1169" y="3469"/>
                  </a:cubicBezTo>
                  <a:cubicBezTo>
                    <a:pt x="1169" y="3469"/>
                    <a:pt x="1177" y="3462"/>
                    <a:pt x="1177" y="3454"/>
                  </a:cubicBezTo>
                  <a:cubicBezTo>
                    <a:pt x="1177" y="3394"/>
                    <a:pt x="1177" y="3394"/>
                    <a:pt x="1177" y="3394"/>
                  </a:cubicBezTo>
                  <a:cubicBezTo>
                    <a:pt x="1184" y="3379"/>
                    <a:pt x="1184" y="3379"/>
                    <a:pt x="1184" y="3379"/>
                  </a:cubicBezTo>
                  <a:cubicBezTo>
                    <a:pt x="1184" y="3372"/>
                    <a:pt x="1184" y="3372"/>
                    <a:pt x="1184" y="3372"/>
                  </a:cubicBezTo>
                  <a:cubicBezTo>
                    <a:pt x="1162" y="3364"/>
                    <a:pt x="1147" y="3364"/>
                    <a:pt x="1132" y="3349"/>
                  </a:cubicBezTo>
                  <a:cubicBezTo>
                    <a:pt x="1117" y="3334"/>
                    <a:pt x="1117" y="3327"/>
                    <a:pt x="1102" y="3312"/>
                  </a:cubicBezTo>
                  <a:close/>
                  <a:moveTo>
                    <a:pt x="952" y="322"/>
                  </a:moveTo>
                  <a:lnTo>
                    <a:pt x="952" y="322"/>
                  </a:lnTo>
                  <a:cubicBezTo>
                    <a:pt x="975" y="322"/>
                    <a:pt x="989" y="307"/>
                    <a:pt x="1005" y="307"/>
                  </a:cubicBezTo>
                  <a:cubicBezTo>
                    <a:pt x="1019" y="314"/>
                    <a:pt x="1027" y="329"/>
                    <a:pt x="1042" y="329"/>
                  </a:cubicBezTo>
                  <a:cubicBezTo>
                    <a:pt x="1072" y="344"/>
                    <a:pt x="1102" y="329"/>
                    <a:pt x="1132" y="344"/>
                  </a:cubicBezTo>
                  <a:lnTo>
                    <a:pt x="1132" y="344"/>
                  </a:lnTo>
                  <a:cubicBezTo>
                    <a:pt x="1169" y="322"/>
                    <a:pt x="1184" y="299"/>
                    <a:pt x="1222" y="269"/>
                  </a:cubicBezTo>
                  <a:cubicBezTo>
                    <a:pt x="1244" y="277"/>
                    <a:pt x="1244" y="277"/>
                    <a:pt x="1244" y="277"/>
                  </a:cubicBezTo>
                  <a:cubicBezTo>
                    <a:pt x="1267" y="269"/>
                    <a:pt x="1274" y="254"/>
                    <a:pt x="1297" y="247"/>
                  </a:cubicBezTo>
                  <a:cubicBezTo>
                    <a:pt x="1304" y="239"/>
                    <a:pt x="1312" y="239"/>
                    <a:pt x="1319" y="232"/>
                  </a:cubicBezTo>
                  <a:cubicBezTo>
                    <a:pt x="1327" y="224"/>
                    <a:pt x="1327" y="217"/>
                    <a:pt x="1334" y="209"/>
                  </a:cubicBezTo>
                  <a:cubicBezTo>
                    <a:pt x="1349" y="202"/>
                    <a:pt x="1364" y="217"/>
                    <a:pt x="1372" y="209"/>
                  </a:cubicBezTo>
                  <a:cubicBezTo>
                    <a:pt x="1379" y="209"/>
                    <a:pt x="1379" y="202"/>
                    <a:pt x="1387" y="202"/>
                  </a:cubicBezTo>
                  <a:cubicBezTo>
                    <a:pt x="1394" y="187"/>
                    <a:pt x="1402" y="179"/>
                    <a:pt x="1417" y="172"/>
                  </a:cubicBezTo>
                  <a:cubicBezTo>
                    <a:pt x="1432" y="157"/>
                    <a:pt x="1439" y="149"/>
                    <a:pt x="1454" y="149"/>
                  </a:cubicBezTo>
                  <a:cubicBezTo>
                    <a:pt x="1469" y="142"/>
                    <a:pt x="1477" y="149"/>
                    <a:pt x="1492" y="142"/>
                  </a:cubicBezTo>
                  <a:cubicBezTo>
                    <a:pt x="1507" y="142"/>
                    <a:pt x="1514" y="135"/>
                    <a:pt x="1529" y="127"/>
                  </a:cubicBezTo>
                  <a:cubicBezTo>
                    <a:pt x="1559" y="119"/>
                    <a:pt x="1574" y="119"/>
                    <a:pt x="1604" y="112"/>
                  </a:cubicBezTo>
                  <a:cubicBezTo>
                    <a:pt x="1604" y="82"/>
                    <a:pt x="1604" y="52"/>
                    <a:pt x="1634" y="37"/>
                  </a:cubicBezTo>
                  <a:cubicBezTo>
                    <a:pt x="1664" y="7"/>
                    <a:pt x="1694" y="0"/>
                    <a:pt x="1731" y="0"/>
                  </a:cubicBezTo>
                  <a:cubicBezTo>
                    <a:pt x="1784" y="0"/>
                    <a:pt x="1814" y="29"/>
                    <a:pt x="1866" y="37"/>
                  </a:cubicBezTo>
                  <a:cubicBezTo>
                    <a:pt x="1904" y="45"/>
                    <a:pt x="1926" y="45"/>
                    <a:pt x="1956" y="59"/>
                  </a:cubicBezTo>
                  <a:cubicBezTo>
                    <a:pt x="1971" y="67"/>
                    <a:pt x="1986" y="75"/>
                    <a:pt x="1994" y="89"/>
                  </a:cubicBezTo>
                  <a:cubicBezTo>
                    <a:pt x="2001" y="89"/>
                    <a:pt x="2001" y="97"/>
                    <a:pt x="2001" y="97"/>
                  </a:cubicBezTo>
                  <a:cubicBezTo>
                    <a:pt x="2016" y="119"/>
                    <a:pt x="2031" y="127"/>
                    <a:pt x="2039" y="149"/>
                  </a:cubicBezTo>
                  <a:cubicBezTo>
                    <a:pt x="2046" y="157"/>
                    <a:pt x="2046" y="172"/>
                    <a:pt x="2054" y="172"/>
                  </a:cubicBezTo>
                  <a:cubicBezTo>
                    <a:pt x="2061" y="187"/>
                    <a:pt x="2076" y="172"/>
                    <a:pt x="2091" y="179"/>
                  </a:cubicBezTo>
                  <a:cubicBezTo>
                    <a:pt x="2099" y="187"/>
                    <a:pt x="2099" y="194"/>
                    <a:pt x="2099" y="209"/>
                  </a:cubicBezTo>
                  <a:cubicBezTo>
                    <a:pt x="2114" y="254"/>
                    <a:pt x="2099" y="284"/>
                    <a:pt x="2114" y="329"/>
                  </a:cubicBezTo>
                  <a:lnTo>
                    <a:pt x="2114" y="329"/>
                  </a:lnTo>
                  <a:cubicBezTo>
                    <a:pt x="2129" y="329"/>
                    <a:pt x="2151" y="329"/>
                    <a:pt x="2166" y="344"/>
                  </a:cubicBezTo>
                  <a:cubicBezTo>
                    <a:pt x="2189" y="352"/>
                    <a:pt x="2181" y="382"/>
                    <a:pt x="2204" y="389"/>
                  </a:cubicBezTo>
                  <a:cubicBezTo>
                    <a:pt x="2219" y="397"/>
                    <a:pt x="2226" y="397"/>
                    <a:pt x="2248" y="397"/>
                  </a:cubicBezTo>
                  <a:cubicBezTo>
                    <a:pt x="2248" y="419"/>
                    <a:pt x="2241" y="442"/>
                    <a:pt x="2264" y="457"/>
                  </a:cubicBezTo>
                  <a:cubicBezTo>
                    <a:pt x="2278" y="472"/>
                    <a:pt x="2294" y="464"/>
                    <a:pt x="2308" y="479"/>
                  </a:cubicBezTo>
                  <a:cubicBezTo>
                    <a:pt x="2331" y="494"/>
                    <a:pt x="2338" y="509"/>
                    <a:pt x="2361" y="509"/>
                  </a:cubicBezTo>
                  <a:cubicBezTo>
                    <a:pt x="2376" y="509"/>
                    <a:pt x="2384" y="494"/>
                    <a:pt x="2398" y="487"/>
                  </a:cubicBezTo>
                  <a:cubicBezTo>
                    <a:pt x="2413" y="472"/>
                    <a:pt x="2421" y="457"/>
                    <a:pt x="2443" y="442"/>
                  </a:cubicBezTo>
                  <a:cubicBezTo>
                    <a:pt x="2451" y="434"/>
                    <a:pt x="2466" y="427"/>
                    <a:pt x="2473" y="412"/>
                  </a:cubicBezTo>
                  <a:cubicBezTo>
                    <a:pt x="2481" y="404"/>
                    <a:pt x="2488" y="397"/>
                    <a:pt x="2488" y="389"/>
                  </a:cubicBezTo>
                  <a:cubicBezTo>
                    <a:pt x="2488" y="374"/>
                    <a:pt x="2473" y="367"/>
                    <a:pt x="2473" y="352"/>
                  </a:cubicBezTo>
                  <a:cubicBezTo>
                    <a:pt x="2466" y="329"/>
                    <a:pt x="2466" y="322"/>
                    <a:pt x="2466" y="299"/>
                  </a:cubicBezTo>
                  <a:cubicBezTo>
                    <a:pt x="2481" y="307"/>
                    <a:pt x="2488" y="314"/>
                    <a:pt x="2496" y="322"/>
                  </a:cubicBezTo>
                  <a:cubicBezTo>
                    <a:pt x="2503" y="337"/>
                    <a:pt x="2503" y="352"/>
                    <a:pt x="2518" y="359"/>
                  </a:cubicBezTo>
                  <a:cubicBezTo>
                    <a:pt x="2548" y="382"/>
                    <a:pt x="2571" y="382"/>
                    <a:pt x="2601" y="389"/>
                  </a:cubicBezTo>
                  <a:cubicBezTo>
                    <a:pt x="2631" y="397"/>
                    <a:pt x="2653" y="397"/>
                    <a:pt x="2676" y="404"/>
                  </a:cubicBezTo>
                  <a:cubicBezTo>
                    <a:pt x="2706" y="412"/>
                    <a:pt x="2713" y="427"/>
                    <a:pt x="2736" y="442"/>
                  </a:cubicBezTo>
                  <a:lnTo>
                    <a:pt x="2736" y="442"/>
                  </a:lnTo>
                  <a:cubicBezTo>
                    <a:pt x="2728" y="472"/>
                    <a:pt x="2721" y="494"/>
                    <a:pt x="2706" y="524"/>
                  </a:cubicBezTo>
                  <a:cubicBezTo>
                    <a:pt x="2676" y="584"/>
                    <a:pt x="2661" y="622"/>
                    <a:pt x="2631" y="689"/>
                  </a:cubicBezTo>
                  <a:cubicBezTo>
                    <a:pt x="2608" y="734"/>
                    <a:pt x="2601" y="764"/>
                    <a:pt x="2578" y="809"/>
                  </a:cubicBezTo>
                  <a:cubicBezTo>
                    <a:pt x="2578" y="824"/>
                    <a:pt x="2563" y="831"/>
                    <a:pt x="2556" y="846"/>
                  </a:cubicBezTo>
                  <a:cubicBezTo>
                    <a:pt x="2533" y="899"/>
                    <a:pt x="2533" y="929"/>
                    <a:pt x="2518" y="981"/>
                  </a:cubicBezTo>
                  <a:cubicBezTo>
                    <a:pt x="2518" y="996"/>
                    <a:pt x="2511" y="1011"/>
                    <a:pt x="2511" y="1026"/>
                  </a:cubicBezTo>
                  <a:cubicBezTo>
                    <a:pt x="2511" y="1064"/>
                    <a:pt x="2533" y="1086"/>
                    <a:pt x="2533" y="1124"/>
                  </a:cubicBezTo>
                  <a:cubicBezTo>
                    <a:pt x="2533" y="1191"/>
                    <a:pt x="2458" y="1206"/>
                    <a:pt x="2458" y="1266"/>
                  </a:cubicBezTo>
                  <a:cubicBezTo>
                    <a:pt x="2458" y="1288"/>
                    <a:pt x="2466" y="1296"/>
                    <a:pt x="2466" y="1311"/>
                  </a:cubicBezTo>
                  <a:cubicBezTo>
                    <a:pt x="2473" y="1356"/>
                    <a:pt x="2473" y="1386"/>
                    <a:pt x="2481" y="1431"/>
                  </a:cubicBezTo>
                  <a:cubicBezTo>
                    <a:pt x="2488" y="1453"/>
                    <a:pt x="2496" y="1468"/>
                    <a:pt x="2496" y="1483"/>
                  </a:cubicBezTo>
                  <a:cubicBezTo>
                    <a:pt x="2503" y="1498"/>
                    <a:pt x="2503" y="1506"/>
                    <a:pt x="2503" y="1513"/>
                  </a:cubicBezTo>
                  <a:cubicBezTo>
                    <a:pt x="2526" y="1573"/>
                    <a:pt x="2548" y="1603"/>
                    <a:pt x="2571" y="1656"/>
                  </a:cubicBezTo>
                  <a:cubicBezTo>
                    <a:pt x="2593" y="1708"/>
                    <a:pt x="2616" y="1731"/>
                    <a:pt x="2646" y="1783"/>
                  </a:cubicBezTo>
                  <a:cubicBezTo>
                    <a:pt x="2661" y="1805"/>
                    <a:pt x="2668" y="1821"/>
                    <a:pt x="2683" y="1843"/>
                  </a:cubicBezTo>
                  <a:cubicBezTo>
                    <a:pt x="2706" y="1873"/>
                    <a:pt x="2721" y="1895"/>
                    <a:pt x="2743" y="1933"/>
                  </a:cubicBezTo>
                  <a:cubicBezTo>
                    <a:pt x="2751" y="1955"/>
                    <a:pt x="2758" y="1970"/>
                    <a:pt x="2773" y="1993"/>
                  </a:cubicBezTo>
                  <a:cubicBezTo>
                    <a:pt x="2781" y="2008"/>
                    <a:pt x="2796" y="2000"/>
                    <a:pt x="2803" y="2000"/>
                  </a:cubicBezTo>
                  <a:cubicBezTo>
                    <a:pt x="2803" y="2075"/>
                    <a:pt x="2803" y="2075"/>
                    <a:pt x="2803" y="2075"/>
                  </a:cubicBezTo>
                  <a:cubicBezTo>
                    <a:pt x="2796" y="2075"/>
                    <a:pt x="2796" y="2075"/>
                    <a:pt x="2788" y="2075"/>
                  </a:cubicBezTo>
                  <a:cubicBezTo>
                    <a:pt x="2773" y="2075"/>
                    <a:pt x="2766" y="2068"/>
                    <a:pt x="2751" y="2060"/>
                  </a:cubicBezTo>
                  <a:cubicBezTo>
                    <a:pt x="2743" y="2060"/>
                    <a:pt x="2736" y="2060"/>
                    <a:pt x="2728" y="2060"/>
                  </a:cubicBezTo>
                  <a:cubicBezTo>
                    <a:pt x="2713" y="2068"/>
                    <a:pt x="2713" y="2068"/>
                    <a:pt x="2713" y="2068"/>
                  </a:cubicBezTo>
                  <a:cubicBezTo>
                    <a:pt x="2713" y="2068"/>
                    <a:pt x="2691" y="2083"/>
                    <a:pt x="2668" y="2083"/>
                  </a:cubicBezTo>
                  <a:cubicBezTo>
                    <a:pt x="2593" y="2083"/>
                    <a:pt x="2593" y="2083"/>
                    <a:pt x="2593" y="2083"/>
                  </a:cubicBezTo>
                  <a:cubicBezTo>
                    <a:pt x="2563" y="2083"/>
                    <a:pt x="2548" y="2105"/>
                    <a:pt x="2518" y="2120"/>
                  </a:cubicBezTo>
                  <a:cubicBezTo>
                    <a:pt x="2496" y="2135"/>
                    <a:pt x="2481" y="2143"/>
                    <a:pt x="2466" y="2158"/>
                  </a:cubicBezTo>
                  <a:cubicBezTo>
                    <a:pt x="2458" y="2165"/>
                    <a:pt x="2458" y="2173"/>
                    <a:pt x="2451" y="2180"/>
                  </a:cubicBezTo>
                  <a:cubicBezTo>
                    <a:pt x="2413" y="2225"/>
                    <a:pt x="2384" y="2248"/>
                    <a:pt x="2346" y="2300"/>
                  </a:cubicBezTo>
                  <a:cubicBezTo>
                    <a:pt x="2331" y="2323"/>
                    <a:pt x="2331" y="2338"/>
                    <a:pt x="2316" y="2360"/>
                  </a:cubicBezTo>
                  <a:cubicBezTo>
                    <a:pt x="2308" y="2383"/>
                    <a:pt x="2301" y="2390"/>
                    <a:pt x="2294" y="2413"/>
                  </a:cubicBezTo>
                  <a:cubicBezTo>
                    <a:pt x="2286" y="2450"/>
                    <a:pt x="2286" y="2480"/>
                    <a:pt x="2286" y="2525"/>
                  </a:cubicBezTo>
                  <a:cubicBezTo>
                    <a:pt x="2278" y="2540"/>
                    <a:pt x="2278" y="2555"/>
                    <a:pt x="2278" y="2577"/>
                  </a:cubicBezTo>
                  <a:cubicBezTo>
                    <a:pt x="2278" y="2765"/>
                    <a:pt x="2278" y="2765"/>
                    <a:pt x="2278" y="2765"/>
                  </a:cubicBezTo>
                  <a:cubicBezTo>
                    <a:pt x="2241" y="2795"/>
                    <a:pt x="2211" y="2802"/>
                    <a:pt x="2166" y="2832"/>
                  </a:cubicBezTo>
                  <a:cubicBezTo>
                    <a:pt x="2129" y="2855"/>
                    <a:pt x="2106" y="2885"/>
                    <a:pt x="2054" y="2885"/>
                  </a:cubicBezTo>
                  <a:cubicBezTo>
                    <a:pt x="2031" y="2885"/>
                    <a:pt x="2009" y="2877"/>
                    <a:pt x="1986" y="2877"/>
                  </a:cubicBezTo>
                  <a:cubicBezTo>
                    <a:pt x="1964" y="2877"/>
                    <a:pt x="1956" y="2892"/>
                    <a:pt x="1941" y="2900"/>
                  </a:cubicBezTo>
                  <a:cubicBezTo>
                    <a:pt x="1926" y="2915"/>
                    <a:pt x="1919" y="2922"/>
                    <a:pt x="1896" y="2930"/>
                  </a:cubicBezTo>
                  <a:cubicBezTo>
                    <a:pt x="1859" y="2952"/>
                    <a:pt x="1851" y="2982"/>
                    <a:pt x="1829" y="3012"/>
                  </a:cubicBezTo>
                  <a:cubicBezTo>
                    <a:pt x="1791" y="3050"/>
                    <a:pt x="1791" y="3087"/>
                    <a:pt x="1769" y="3124"/>
                  </a:cubicBezTo>
                  <a:cubicBezTo>
                    <a:pt x="1747" y="3154"/>
                    <a:pt x="1724" y="3169"/>
                    <a:pt x="1694" y="3169"/>
                  </a:cubicBezTo>
                  <a:cubicBezTo>
                    <a:pt x="1679" y="3169"/>
                    <a:pt x="1679" y="3169"/>
                    <a:pt x="1664" y="3169"/>
                  </a:cubicBezTo>
                  <a:cubicBezTo>
                    <a:pt x="1657" y="3169"/>
                    <a:pt x="1649" y="3177"/>
                    <a:pt x="1642" y="3177"/>
                  </a:cubicBezTo>
                  <a:cubicBezTo>
                    <a:pt x="1627" y="3177"/>
                    <a:pt x="1634" y="3147"/>
                    <a:pt x="1619" y="3132"/>
                  </a:cubicBezTo>
                  <a:cubicBezTo>
                    <a:pt x="1619" y="3132"/>
                    <a:pt x="1612" y="3132"/>
                    <a:pt x="1612" y="3124"/>
                  </a:cubicBezTo>
                  <a:cubicBezTo>
                    <a:pt x="1604" y="3124"/>
                    <a:pt x="1604" y="3132"/>
                    <a:pt x="1597" y="3124"/>
                  </a:cubicBezTo>
                  <a:cubicBezTo>
                    <a:pt x="1589" y="3124"/>
                    <a:pt x="1582" y="3110"/>
                    <a:pt x="1574" y="3110"/>
                  </a:cubicBezTo>
                  <a:cubicBezTo>
                    <a:pt x="1559" y="3102"/>
                    <a:pt x="1552" y="3110"/>
                    <a:pt x="1544" y="3102"/>
                  </a:cubicBezTo>
                  <a:cubicBezTo>
                    <a:pt x="1537" y="3102"/>
                    <a:pt x="1544" y="3094"/>
                    <a:pt x="1537" y="3087"/>
                  </a:cubicBezTo>
                  <a:cubicBezTo>
                    <a:pt x="1544" y="3080"/>
                    <a:pt x="1559" y="3072"/>
                    <a:pt x="1574" y="3072"/>
                  </a:cubicBezTo>
                  <a:cubicBezTo>
                    <a:pt x="1582" y="3072"/>
                    <a:pt x="1589" y="3080"/>
                    <a:pt x="1604" y="3072"/>
                  </a:cubicBezTo>
                  <a:cubicBezTo>
                    <a:pt x="1612" y="3072"/>
                    <a:pt x="1619" y="3064"/>
                    <a:pt x="1627" y="3064"/>
                  </a:cubicBezTo>
                  <a:cubicBezTo>
                    <a:pt x="1634" y="3057"/>
                    <a:pt x="1642" y="3064"/>
                    <a:pt x="1649" y="3057"/>
                  </a:cubicBezTo>
                  <a:cubicBezTo>
                    <a:pt x="1657" y="3057"/>
                    <a:pt x="1657" y="3050"/>
                    <a:pt x="1657" y="3042"/>
                  </a:cubicBezTo>
                  <a:cubicBezTo>
                    <a:pt x="1657" y="3027"/>
                    <a:pt x="1642" y="3020"/>
                    <a:pt x="1642" y="3012"/>
                  </a:cubicBezTo>
                  <a:cubicBezTo>
                    <a:pt x="1627" y="2982"/>
                    <a:pt x="1604" y="2975"/>
                    <a:pt x="1604" y="2945"/>
                  </a:cubicBezTo>
                  <a:cubicBezTo>
                    <a:pt x="1604" y="2907"/>
                    <a:pt x="1627" y="2892"/>
                    <a:pt x="1627" y="2855"/>
                  </a:cubicBezTo>
                  <a:cubicBezTo>
                    <a:pt x="1627" y="2832"/>
                    <a:pt x="1612" y="2817"/>
                    <a:pt x="1612" y="2795"/>
                  </a:cubicBezTo>
                  <a:cubicBezTo>
                    <a:pt x="1612" y="2780"/>
                    <a:pt x="1619" y="2772"/>
                    <a:pt x="1627" y="2757"/>
                  </a:cubicBezTo>
                  <a:cubicBezTo>
                    <a:pt x="1634" y="2757"/>
                    <a:pt x="1642" y="2757"/>
                    <a:pt x="1642" y="2750"/>
                  </a:cubicBezTo>
                  <a:cubicBezTo>
                    <a:pt x="1649" y="2742"/>
                    <a:pt x="1649" y="2735"/>
                    <a:pt x="1649" y="2727"/>
                  </a:cubicBezTo>
                  <a:cubicBezTo>
                    <a:pt x="1649" y="2712"/>
                    <a:pt x="1657" y="2705"/>
                    <a:pt x="1657" y="2697"/>
                  </a:cubicBezTo>
                  <a:cubicBezTo>
                    <a:pt x="1657" y="2682"/>
                    <a:pt x="1649" y="2667"/>
                    <a:pt x="1642" y="2652"/>
                  </a:cubicBezTo>
                  <a:cubicBezTo>
                    <a:pt x="1642" y="2637"/>
                    <a:pt x="1649" y="2630"/>
                    <a:pt x="1642" y="2615"/>
                  </a:cubicBezTo>
                  <a:cubicBezTo>
                    <a:pt x="1634" y="2607"/>
                    <a:pt x="1619" y="2607"/>
                    <a:pt x="1619" y="2593"/>
                  </a:cubicBezTo>
                  <a:cubicBezTo>
                    <a:pt x="1619" y="2570"/>
                    <a:pt x="1642" y="2563"/>
                    <a:pt x="1657" y="2555"/>
                  </a:cubicBezTo>
                  <a:cubicBezTo>
                    <a:pt x="1672" y="2547"/>
                    <a:pt x="1679" y="2533"/>
                    <a:pt x="1694" y="2525"/>
                  </a:cubicBezTo>
                  <a:cubicBezTo>
                    <a:pt x="1724" y="2510"/>
                    <a:pt x="1747" y="2510"/>
                    <a:pt x="1754" y="2480"/>
                  </a:cubicBezTo>
                  <a:cubicBezTo>
                    <a:pt x="1761" y="2465"/>
                    <a:pt x="1761" y="2450"/>
                    <a:pt x="1769" y="2435"/>
                  </a:cubicBezTo>
                  <a:cubicBezTo>
                    <a:pt x="1791" y="2390"/>
                    <a:pt x="1836" y="2390"/>
                    <a:pt x="1851" y="2353"/>
                  </a:cubicBezTo>
                  <a:cubicBezTo>
                    <a:pt x="1866" y="2330"/>
                    <a:pt x="1874" y="2315"/>
                    <a:pt x="1889" y="2308"/>
                  </a:cubicBezTo>
                  <a:cubicBezTo>
                    <a:pt x="1896" y="2300"/>
                    <a:pt x="1904" y="2293"/>
                    <a:pt x="1911" y="2285"/>
                  </a:cubicBezTo>
                  <a:cubicBezTo>
                    <a:pt x="1926" y="2285"/>
                    <a:pt x="1941" y="2285"/>
                    <a:pt x="1941" y="2270"/>
                  </a:cubicBezTo>
                  <a:cubicBezTo>
                    <a:pt x="1941" y="2218"/>
                    <a:pt x="1896" y="2203"/>
                    <a:pt x="1859" y="2173"/>
                  </a:cubicBezTo>
                  <a:cubicBezTo>
                    <a:pt x="1836" y="2158"/>
                    <a:pt x="1821" y="2150"/>
                    <a:pt x="1799" y="2128"/>
                  </a:cubicBezTo>
                  <a:cubicBezTo>
                    <a:pt x="1784" y="2120"/>
                    <a:pt x="1777" y="2105"/>
                    <a:pt x="1761" y="2098"/>
                  </a:cubicBezTo>
                  <a:cubicBezTo>
                    <a:pt x="1754" y="2090"/>
                    <a:pt x="1747" y="2075"/>
                    <a:pt x="1731" y="2075"/>
                  </a:cubicBezTo>
                  <a:cubicBezTo>
                    <a:pt x="1701" y="2075"/>
                    <a:pt x="1694" y="2105"/>
                    <a:pt x="1679" y="2128"/>
                  </a:cubicBezTo>
                  <a:cubicBezTo>
                    <a:pt x="1657" y="2150"/>
                    <a:pt x="1634" y="2158"/>
                    <a:pt x="1619" y="2188"/>
                  </a:cubicBezTo>
                  <a:cubicBezTo>
                    <a:pt x="1612" y="2210"/>
                    <a:pt x="1612" y="2218"/>
                    <a:pt x="1604" y="2240"/>
                  </a:cubicBezTo>
                  <a:cubicBezTo>
                    <a:pt x="1597" y="2248"/>
                    <a:pt x="1582" y="2248"/>
                    <a:pt x="1574" y="2263"/>
                  </a:cubicBezTo>
                  <a:cubicBezTo>
                    <a:pt x="1567" y="2285"/>
                    <a:pt x="1574" y="2300"/>
                    <a:pt x="1574" y="2323"/>
                  </a:cubicBezTo>
                  <a:cubicBezTo>
                    <a:pt x="1567" y="2353"/>
                    <a:pt x="1544" y="2368"/>
                    <a:pt x="1522" y="2390"/>
                  </a:cubicBezTo>
                  <a:cubicBezTo>
                    <a:pt x="1499" y="2413"/>
                    <a:pt x="1484" y="2428"/>
                    <a:pt x="1454" y="2443"/>
                  </a:cubicBezTo>
                  <a:cubicBezTo>
                    <a:pt x="1447" y="2443"/>
                    <a:pt x="1439" y="2443"/>
                    <a:pt x="1432" y="2450"/>
                  </a:cubicBezTo>
                  <a:cubicBezTo>
                    <a:pt x="1417" y="2473"/>
                    <a:pt x="1424" y="2487"/>
                    <a:pt x="1424" y="2517"/>
                  </a:cubicBezTo>
                  <a:cubicBezTo>
                    <a:pt x="1417" y="2533"/>
                    <a:pt x="1409" y="2547"/>
                    <a:pt x="1409" y="2570"/>
                  </a:cubicBezTo>
                  <a:cubicBezTo>
                    <a:pt x="1409" y="2607"/>
                    <a:pt x="1409" y="2637"/>
                    <a:pt x="1439" y="2652"/>
                  </a:cubicBezTo>
                  <a:cubicBezTo>
                    <a:pt x="1462" y="2667"/>
                    <a:pt x="1477" y="2667"/>
                    <a:pt x="1492" y="2682"/>
                  </a:cubicBezTo>
                  <a:cubicBezTo>
                    <a:pt x="1499" y="2690"/>
                    <a:pt x="1514" y="2705"/>
                    <a:pt x="1514" y="2720"/>
                  </a:cubicBezTo>
                  <a:cubicBezTo>
                    <a:pt x="1514" y="2750"/>
                    <a:pt x="1477" y="2757"/>
                    <a:pt x="1447" y="2757"/>
                  </a:cubicBezTo>
                  <a:cubicBezTo>
                    <a:pt x="1439" y="2795"/>
                    <a:pt x="1447" y="2810"/>
                    <a:pt x="1447" y="2847"/>
                  </a:cubicBezTo>
                  <a:cubicBezTo>
                    <a:pt x="1417" y="2847"/>
                    <a:pt x="1402" y="2855"/>
                    <a:pt x="1379" y="2855"/>
                  </a:cubicBezTo>
                  <a:cubicBezTo>
                    <a:pt x="1379" y="2825"/>
                    <a:pt x="1372" y="2802"/>
                    <a:pt x="1364" y="2765"/>
                  </a:cubicBezTo>
                  <a:cubicBezTo>
                    <a:pt x="1364" y="2727"/>
                    <a:pt x="1364" y="2705"/>
                    <a:pt x="1342" y="2667"/>
                  </a:cubicBezTo>
                  <a:cubicBezTo>
                    <a:pt x="1327" y="2645"/>
                    <a:pt x="1304" y="2637"/>
                    <a:pt x="1274" y="2622"/>
                  </a:cubicBezTo>
                  <a:cubicBezTo>
                    <a:pt x="1252" y="2615"/>
                    <a:pt x="1237" y="2600"/>
                    <a:pt x="1207" y="2600"/>
                  </a:cubicBezTo>
                  <a:cubicBezTo>
                    <a:pt x="1154" y="2600"/>
                    <a:pt x="1124" y="2607"/>
                    <a:pt x="1079" y="2622"/>
                  </a:cubicBezTo>
                  <a:cubicBezTo>
                    <a:pt x="1049" y="2630"/>
                    <a:pt x="1035" y="2637"/>
                    <a:pt x="1012" y="2652"/>
                  </a:cubicBezTo>
                  <a:cubicBezTo>
                    <a:pt x="975" y="2667"/>
                    <a:pt x="952" y="2675"/>
                    <a:pt x="922" y="2697"/>
                  </a:cubicBezTo>
                  <a:cubicBezTo>
                    <a:pt x="892" y="2712"/>
                    <a:pt x="877" y="2712"/>
                    <a:pt x="855" y="2727"/>
                  </a:cubicBezTo>
                  <a:cubicBezTo>
                    <a:pt x="840" y="2742"/>
                    <a:pt x="847" y="2757"/>
                    <a:pt x="847" y="2780"/>
                  </a:cubicBezTo>
                  <a:cubicBezTo>
                    <a:pt x="847" y="2802"/>
                    <a:pt x="847" y="2810"/>
                    <a:pt x="847" y="2832"/>
                  </a:cubicBezTo>
                  <a:cubicBezTo>
                    <a:pt x="832" y="2840"/>
                    <a:pt x="825" y="2840"/>
                    <a:pt x="810" y="2840"/>
                  </a:cubicBezTo>
                  <a:cubicBezTo>
                    <a:pt x="802" y="2847"/>
                    <a:pt x="795" y="2855"/>
                    <a:pt x="787" y="2862"/>
                  </a:cubicBezTo>
                  <a:lnTo>
                    <a:pt x="787" y="2862"/>
                  </a:lnTo>
                  <a:cubicBezTo>
                    <a:pt x="757" y="2855"/>
                    <a:pt x="727" y="2847"/>
                    <a:pt x="697" y="2825"/>
                  </a:cubicBezTo>
                  <a:cubicBezTo>
                    <a:pt x="675" y="2802"/>
                    <a:pt x="675" y="2780"/>
                    <a:pt x="667" y="2742"/>
                  </a:cubicBezTo>
                  <a:cubicBezTo>
                    <a:pt x="667" y="2735"/>
                    <a:pt x="652" y="2727"/>
                    <a:pt x="652" y="2712"/>
                  </a:cubicBezTo>
                  <a:cubicBezTo>
                    <a:pt x="652" y="2675"/>
                    <a:pt x="697" y="2667"/>
                    <a:pt x="697" y="2630"/>
                  </a:cubicBezTo>
                  <a:cubicBezTo>
                    <a:pt x="697" y="2622"/>
                    <a:pt x="690" y="2615"/>
                    <a:pt x="690" y="2607"/>
                  </a:cubicBezTo>
                  <a:cubicBezTo>
                    <a:pt x="690" y="2593"/>
                    <a:pt x="690" y="2585"/>
                    <a:pt x="690" y="2570"/>
                  </a:cubicBezTo>
                  <a:cubicBezTo>
                    <a:pt x="690" y="2540"/>
                    <a:pt x="682" y="2525"/>
                    <a:pt x="675" y="2503"/>
                  </a:cubicBezTo>
                  <a:cubicBezTo>
                    <a:pt x="667" y="2495"/>
                    <a:pt x="660" y="2495"/>
                    <a:pt x="645" y="2495"/>
                  </a:cubicBezTo>
                  <a:cubicBezTo>
                    <a:pt x="637" y="2495"/>
                    <a:pt x="630" y="2503"/>
                    <a:pt x="622" y="2503"/>
                  </a:cubicBezTo>
                  <a:cubicBezTo>
                    <a:pt x="607" y="2503"/>
                    <a:pt x="600" y="2495"/>
                    <a:pt x="585" y="2495"/>
                  </a:cubicBezTo>
                  <a:lnTo>
                    <a:pt x="585" y="2495"/>
                  </a:lnTo>
                  <a:cubicBezTo>
                    <a:pt x="600" y="2480"/>
                    <a:pt x="600" y="2465"/>
                    <a:pt x="600" y="2443"/>
                  </a:cubicBezTo>
                  <a:lnTo>
                    <a:pt x="600" y="2435"/>
                  </a:lnTo>
                  <a:cubicBezTo>
                    <a:pt x="607" y="2420"/>
                    <a:pt x="622" y="2413"/>
                    <a:pt x="630" y="2405"/>
                  </a:cubicBezTo>
                  <a:cubicBezTo>
                    <a:pt x="637" y="2405"/>
                    <a:pt x="637" y="2398"/>
                    <a:pt x="645" y="2398"/>
                  </a:cubicBezTo>
                  <a:cubicBezTo>
                    <a:pt x="667" y="2383"/>
                    <a:pt x="690" y="2398"/>
                    <a:pt x="705" y="2383"/>
                  </a:cubicBezTo>
                  <a:cubicBezTo>
                    <a:pt x="720" y="2375"/>
                    <a:pt x="720" y="2368"/>
                    <a:pt x="727" y="2360"/>
                  </a:cubicBezTo>
                  <a:cubicBezTo>
                    <a:pt x="727" y="2360"/>
                    <a:pt x="727" y="2353"/>
                    <a:pt x="735" y="2345"/>
                  </a:cubicBezTo>
                  <a:lnTo>
                    <a:pt x="742" y="2345"/>
                  </a:lnTo>
                  <a:cubicBezTo>
                    <a:pt x="765" y="2338"/>
                    <a:pt x="780" y="2338"/>
                    <a:pt x="795" y="2323"/>
                  </a:cubicBezTo>
                  <a:cubicBezTo>
                    <a:pt x="802" y="2315"/>
                    <a:pt x="802" y="2308"/>
                    <a:pt x="810" y="2293"/>
                  </a:cubicBezTo>
                  <a:cubicBezTo>
                    <a:pt x="817" y="2278"/>
                    <a:pt x="825" y="2263"/>
                    <a:pt x="825" y="2248"/>
                  </a:cubicBezTo>
                  <a:cubicBezTo>
                    <a:pt x="825" y="2218"/>
                    <a:pt x="810" y="2203"/>
                    <a:pt x="810" y="2173"/>
                  </a:cubicBezTo>
                  <a:cubicBezTo>
                    <a:pt x="810" y="2150"/>
                    <a:pt x="832" y="2158"/>
                    <a:pt x="847" y="2143"/>
                  </a:cubicBezTo>
                  <a:lnTo>
                    <a:pt x="847" y="2143"/>
                  </a:lnTo>
                  <a:cubicBezTo>
                    <a:pt x="840" y="2135"/>
                    <a:pt x="840" y="2128"/>
                    <a:pt x="832" y="2120"/>
                  </a:cubicBezTo>
                  <a:cubicBezTo>
                    <a:pt x="810" y="2105"/>
                    <a:pt x="795" y="2098"/>
                    <a:pt x="765" y="2083"/>
                  </a:cubicBezTo>
                  <a:cubicBezTo>
                    <a:pt x="735" y="2068"/>
                    <a:pt x="720" y="2045"/>
                    <a:pt x="697" y="2023"/>
                  </a:cubicBezTo>
                  <a:cubicBezTo>
                    <a:pt x="652" y="1970"/>
                    <a:pt x="660" y="1918"/>
                    <a:pt x="622" y="1858"/>
                  </a:cubicBezTo>
                  <a:lnTo>
                    <a:pt x="622" y="1858"/>
                  </a:lnTo>
                  <a:cubicBezTo>
                    <a:pt x="585" y="1851"/>
                    <a:pt x="585" y="1851"/>
                    <a:pt x="585" y="1851"/>
                  </a:cubicBezTo>
                  <a:cubicBezTo>
                    <a:pt x="555" y="1851"/>
                    <a:pt x="540" y="1858"/>
                    <a:pt x="518" y="1851"/>
                  </a:cubicBezTo>
                  <a:cubicBezTo>
                    <a:pt x="502" y="1843"/>
                    <a:pt x="495" y="1828"/>
                    <a:pt x="480" y="1828"/>
                  </a:cubicBezTo>
                  <a:cubicBezTo>
                    <a:pt x="472" y="1821"/>
                    <a:pt x="465" y="1828"/>
                    <a:pt x="458" y="1821"/>
                  </a:cubicBezTo>
                  <a:cubicBezTo>
                    <a:pt x="450" y="1813"/>
                    <a:pt x="450" y="1798"/>
                    <a:pt x="450" y="1783"/>
                  </a:cubicBezTo>
                  <a:cubicBezTo>
                    <a:pt x="420" y="1783"/>
                    <a:pt x="405" y="1783"/>
                    <a:pt x="375" y="1768"/>
                  </a:cubicBezTo>
                  <a:lnTo>
                    <a:pt x="375" y="1768"/>
                  </a:lnTo>
                  <a:cubicBezTo>
                    <a:pt x="383" y="1761"/>
                    <a:pt x="390" y="1761"/>
                    <a:pt x="390" y="1753"/>
                  </a:cubicBezTo>
                  <a:cubicBezTo>
                    <a:pt x="390" y="1723"/>
                    <a:pt x="360" y="1716"/>
                    <a:pt x="353" y="1686"/>
                  </a:cubicBezTo>
                  <a:cubicBezTo>
                    <a:pt x="345" y="1678"/>
                    <a:pt x="345" y="1671"/>
                    <a:pt x="345" y="1663"/>
                  </a:cubicBezTo>
                  <a:lnTo>
                    <a:pt x="345" y="1663"/>
                  </a:lnTo>
                  <a:cubicBezTo>
                    <a:pt x="323" y="1633"/>
                    <a:pt x="300" y="1633"/>
                    <a:pt x="278" y="1603"/>
                  </a:cubicBezTo>
                  <a:cubicBezTo>
                    <a:pt x="270" y="1581"/>
                    <a:pt x="270" y="1558"/>
                    <a:pt x="270" y="1536"/>
                  </a:cubicBezTo>
                  <a:cubicBezTo>
                    <a:pt x="263" y="1506"/>
                    <a:pt x="278" y="1483"/>
                    <a:pt x="255" y="1461"/>
                  </a:cubicBezTo>
                  <a:cubicBezTo>
                    <a:pt x="248" y="1453"/>
                    <a:pt x="240" y="1461"/>
                    <a:pt x="233" y="1453"/>
                  </a:cubicBezTo>
                  <a:cubicBezTo>
                    <a:pt x="218" y="1446"/>
                    <a:pt x="218" y="1423"/>
                    <a:pt x="210" y="1401"/>
                  </a:cubicBezTo>
                  <a:cubicBezTo>
                    <a:pt x="225" y="1408"/>
                    <a:pt x="240" y="1401"/>
                    <a:pt x="255" y="1401"/>
                  </a:cubicBezTo>
                  <a:cubicBezTo>
                    <a:pt x="255" y="1393"/>
                    <a:pt x="255" y="1386"/>
                    <a:pt x="255" y="1378"/>
                  </a:cubicBezTo>
                  <a:cubicBezTo>
                    <a:pt x="255" y="1341"/>
                    <a:pt x="255" y="1318"/>
                    <a:pt x="248" y="1288"/>
                  </a:cubicBezTo>
                  <a:cubicBezTo>
                    <a:pt x="240" y="1281"/>
                    <a:pt x="233" y="1274"/>
                    <a:pt x="233" y="1266"/>
                  </a:cubicBezTo>
                  <a:cubicBezTo>
                    <a:pt x="233" y="1258"/>
                    <a:pt x="248" y="1258"/>
                    <a:pt x="248" y="1258"/>
                  </a:cubicBezTo>
                  <a:cubicBezTo>
                    <a:pt x="263" y="1236"/>
                    <a:pt x="285" y="1229"/>
                    <a:pt x="285" y="1206"/>
                  </a:cubicBezTo>
                  <a:cubicBezTo>
                    <a:pt x="285" y="1176"/>
                    <a:pt x="270" y="1161"/>
                    <a:pt x="270" y="1131"/>
                  </a:cubicBezTo>
                  <a:cubicBezTo>
                    <a:pt x="270" y="1056"/>
                    <a:pt x="270" y="1056"/>
                    <a:pt x="270" y="1056"/>
                  </a:cubicBezTo>
                  <a:cubicBezTo>
                    <a:pt x="240" y="1056"/>
                    <a:pt x="225" y="1056"/>
                    <a:pt x="195" y="1056"/>
                  </a:cubicBezTo>
                  <a:cubicBezTo>
                    <a:pt x="173" y="1056"/>
                    <a:pt x="158" y="1064"/>
                    <a:pt x="135" y="1064"/>
                  </a:cubicBezTo>
                  <a:cubicBezTo>
                    <a:pt x="98" y="1064"/>
                    <a:pt x="83" y="1064"/>
                    <a:pt x="45" y="1056"/>
                  </a:cubicBezTo>
                  <a:cubicBezTo>
                    <a:pt x="23" y="1049"/>
                    <a:pt x="15" y="1034"/>
                    <a:pt x="8" y="1011"/>
                  </a:cubicBezTo>
                  <a:cubicBezTo>
                    <a:pt x="0" y="989"/>
                    <a:pt x="0" y="974"/>
                    <a:pt x="0" y="951"/>
                  </a:cubicBezTo>
                  <a:cubicBezTo>
                    <a:pt x="0" y="921"/>
                    <a:pt x="8" y="906"/>
                    <a:pt x="15" y="876"/>
                  </a:cubicBezTo>
                  <a:cubicBezTo>
                    <a:pt x="30" y="846"/>
                    <a:pt x="23" y="831"/>
                    <a:pt x="38" y="809"/>
                  </a:cubicBezTo>
                  <a:cubicBezTo>
                    <a:pt x="45" y="801"/>
                    <a:pt x="53" y="794"/>
                    <a:pt x="60" y="786"/>
                  </a:cubicBezTo>
                  <a:cubicBezTo>
                    <a:pt x="68" y="771"/>
                    <a:pt x="68" y="749"/>
                    <a:pt x="83" y="741"/>
                  </a:cubicBezTo>
                  <a:cubicBezTo>
                    <a:pt x="98" y="734"/>
                    <a:pt x="113" y="741"/>
                    <a:pt x="135" y="734"/>
                  </a:cubicBezTo>
                  <a:cubicBezTo>
                    <a:pt x="143" y="734"/>
                    <a:pt x="150" y="734"/>
                    <a:pt x="150" y="726"/>
                  </a:cubicBezTo>
                  <a:cubicBezTo>
                    <a:pt x="150" y="704"/>
                    <a:pt x="135" y="689"/>
                    <a:pt x="135" y="666"/>
                  </a:cubicBezTo>
                  <a:cubicBezTo>
                    <a:pt x="135" y="666"/>
                    <a:pt x="135" y="659"/>
                    <a:pt x="135" y="652"/>
                  </a:cubicBezTo>
                  <a:cubicBezTo>
                    <a:pt x="165" y="652"/>
                    <a:pt x="188" y="644"/>
                    <a:pt x="210" y="636"/>
                  </a:cubicBezTo>
                  <a:cubicBezTo>
                    <a:pt x="225" y="636"/>
                    <a:pt x="225" y="636"/>
                    <a:pt x="240" y="636"/>
                  </a:cubicBezTo>
                  <a:cubicBezTo>
                    <a:pt x="263" y="636"/>
                    <a:pt x="278" y="622"/>
                    <a:pt x="300" y="614"/>
                  </a:cubicBezTo>
                  <a:cubicBezTo>
                    <a:pt x="315" y="606"/>
                    <a:pt x="323" y="614"/>
                    <a:pt x="338" y="606"/>
                  </a:cubicBezTo>
                  <a:lnTo>
                    <a:pt x="338" y="606"/>
                  </a:lnTo>
                  <a:cubicBezTo>
                    <a:pt x="345" y="592"/>
                    <a:pt x="360" y="569"/>
                    <a:pt x="375" y="569"/>
                  </a:cubicBezTo>
                  <a:cubicBezTo>
                    <a:pt x="390" y="569"/>
                    <a:pt x="390" y="576"/>
                    <a:pt x="398" y="584"/>
                  </a:cubicBezTo>
                  <a:cubicBezTo>
                    <a:pt x="412" y="584"/>
                    <a:pt x="420" y="592"/>
                    <a:pt x="435" y="592"/>
                  </a:cubicBezTo>
                  <a:cubicBezTo>
                    <a:pt x="442" y="592"/>
                    <a:pt x="450" y="576"/>
                    <a:pt x="458" y="569"/>
                  </a:cubicBezTo>
                  <a:cubicBezTo>
                    <a:pt x="465" y="562"/>
                    <a:pt x="480" y="554"/>
                    <a:pt x="480" y="547"/>
                  </a:cubicBezTo>
                  <a:cubicBezTo>
                    <a:pt x="480" y="532"/>
                    <a:pt x="480" y="524"/>
                    <a:pt x="480" y="509"/>
                  </a:cubicBezTo>
                  <a:cubicBezTo>
                    <a:pt x="518" y="502"/>
                    <a:pt x="540" y="494"/>
                    <a:pt x="570" y="472"/>
                  </a:cubicBezTo>
                  <a:cubicBezTo>
                    <a:pt x="600" y="457"/>
                    <a:pt x="592" y="419"/>
                    <a:pt x="585" y="382"/>
                  </a:cubicBezTo>
                  <a:cubicBezTo>
                    <a:pt x="645" y="382"/>
                    <a:pt x="645" y="382"/>
                    <a:pt x="645" y="382"/>
                  </a:cubicBezTo>
                  <a:cubicBezTo>
                    <a:pt x="652" y="374"/>
                    <a:pt x="652" y="374"/>
                    <a:pt x="652" y="367"/>
                  </a:cubicBezTo>
                  <a:cubicBezTo>
                    <a:pt x="652" y="329"/>
                    <a:pt x="645" y="314"/>
                    <a:pt x="645" y="277"/>
                  </a:cubicBezTo>
                  <a:cubicBezTo>
                    <a:pt x="645" y="269"/>
                    <a:pt x="645" y="262"/>
                    <a:pt x="645" y="247"/>
                  </a:cubicBezTo>
                  <a:cubicBezTo>
                    <a:pt x="667" y="247"/>
                    <a:pt x="675" y="247"/>
                    <a:pt x="697" y="247"/>
                  </a:cubicBezTo>
                  <a:cubicBezTo>
                    <a:pt x="720" y="247"/>
                    <a:pt x="735" y="247"/>
                    <a:pt x="750" y="232"/>
                  </a:cubicBezTo>
                  <a:cubicBezTo>
                    <a:pt x="750" y="224"/>
                    <a:pt x="757" y="232"/>
                    <a:pt x="765" y="224"/>
                  </a:cubicBezTo>
                  <a:cubicBezTo>
                    <a:pt x="780" y="202"/>
                    <a:pt x="787" y="179"/>
                    <a:pt x="795" y="149"/>
                  </a:cubicBezTo>
                  <a:cubicBezTo>
                    <a:pt x="802" y="164"/>
                    <a:pt x="810" y="179"/>
                    <a:pt x="825" y="187"/>
                  </a:cubicBezTo>
                  <a:cubicBezTo>
                    <a:pt x="840" y="194"/>
                    <a:pt x="855" y="194"/>
                    <a:pt x="862" y="209"/>
                  </a:cubicBezTo>
                  <a:cubicBezTo>
                    <a:pt x="870" y="224"/>
                    <a:pt x="877" y="232"/>
                    <a:pt x="877" y="247"/>
                  </a:cubicBezTo>
                  <a:cubicBezTo>
                    <a:pt x="885" y="254"/>
                    <a:pt x="877" y="269"/>
                    <a:pt x="885" y="269"/>
                  </a:cubicBezTo>
                  <a:cubicBezTo>
                    <a:pt x="900" y="284"/>
                    <a:pt x="915" y="269"/>
                    <a:pt x="922" y="284"/>
                  </a:cubicBezTo>
                  <a:cubicBezTo>
                    <a:pt x="937" y="292"/>
                    <a:pt x="930" y="307"/>
                    <a:pt x="937" y="322"/>
                  </a:cubicBezTo>
                  <a:cubicBezTo>
                    <a:pt x="952" y="322"/>
                    <a:pt x="952" y="322"/>
                    <a:pt x="952" y="322"/>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37">
              <a:extLst>
                <a:ext uri="{FF2B5EF4-FFF2-40B4-BE49-F238E27FC236}">
                  <a16:creationId xmlns:a16="http://schemas.microsoft.com/office/drawing/2014/main" id="{CFEF37B8-0629-AC47-A4D0-8E50261E33D5}"/>
                </a:ext>
              </a:extLst>
            </p:cNvPr>
            <p:cNvSpPr>
              <a:spLocks noChangeArrowheads="1"/>
            </p:cNvSpPr>
            <p:nvPr/>
          </p:nvSpPr>
          <p:spPr bwMode="auto">
            <a:xfrm>
              <a:off x="7438262" y="5613862"/>
              <a:ext cx="1415536" cy="3014167"/>
            </a:xfrm>
            <a:custGeom>
              <a:avLst/>
              <a:gdLst>
                <a:gd name="T0" fmla="*/ 599 w 3276"/>
                <a:gd name="T1" fmla="*/ 4542 h 6977"/>
                <a:gd name="T2" fmla="*/ 742 w 3276"/>
                <a:gd name="T3" fmla="*/ 4751 h 6977"/>
                <a:gd name="T4" fmla="*/ 592 w 3276"/>
                <a:gd name="T5" fmla="*/ 4968 h 6977"/>
                <a:gd name="T6" fmla="*/ 517 w 3276"/>
                <a:gd name="T7" fmla="*/ 5395 h 6977"/>
                <a:gd name="T8" fmla="*/ 644 w 3276"/>
                <a:gd name="T9" fmla="*/ 5515 h 6977"/>
                <a:gd name="T10" fmla="*/ 464 w 3276"/>
                <a:gd name="T11" fmla="*/ 5740 h 6977"/>
                <a:gd name="T12" fmla="*/ 404 w 3276"/>
                <a:gd name="T13" fmla="*/ 5949 h 6977"/>
                <a:gd name="T14" fmla="*/ 194 w 3276"/>
                <a:gd name="T15" fmla="*/ 6032 h 6977"/>
                <a:gd name="T16" fmla="*/ 60 w 3276"/>
                <a:gd name="T17" fmla="*/ 6182 h 6977"/>
                <a:gd name="T18" fmla="*/ 75 w 3276"/>
                <a:gd name="T19" fmla="*/ 6504 h 6977"/>
                <a:gd name="T20" fmla="*/ 82 w 3276"/>
                <a:gd name="T21" fmla="*/ 6721 h 6977"/>
                <a:gd name="T22" fmla="*/ 247 w 3276"/>
                <a:gd name="T23" fmla="*/ 6811 h 6977"/>
                <a:gd name="T24" fmla="*/ 502 w 3276"/>
                <a:gd name="T25" fmla="*/ 6669 h 6977"/>
                <a:gd name="T26" fmla="*/ 846 w 3276"/>
                <a:gd name="T27" fmla="*/ 6467 h 6977"/>
                <a:gd name="T28" fmla="*/ 1206 w 3276"/>
                <a:gd name="T29" fmla="*/ 6646 h 6977"/>
                <a:gd name="T30" fmla="*/ 1379 w 3276"/>
                <a:gd name="T31" fmla="*/ 6924 h 6977"/>
                <a:gd name="T32" fmla="*/ 1588 w 3276"/>
                <a:gd name="T33" fmla="*/ 6819 h 6977"/>
                <a:gd name="T34" fmla="*/ 1851 w 3276"/>
                <a:gd name="T35" fmla="*/ 6909 h 6977"/>
                <a:gd name="T36" fmla="*/ 2046 w 3276"/>
                <a:gd name="T37" fmla="*/ 6706 h 6977"/>
                <a:gd name="T38" fmla="*/ 2113 w 3276"/>
                <a:gd name="T39" fmla="*/ 6189 h 6977"/>
                <a:gd name="T40" fmla="*/ 2061 w 3276"/>
                <a:gd name="T41" fmla="*/ 5620 h 6977"/>
                <a:gd name="T42" fmla="*/ 2165 w 3276"/>
                <a:gd name="T43" fmla="*/ 4804 h 6977"/>
                <a:gd name="T44" fmla="*/ 2315 w 3276"/>
                <a:gd name="T45" fmla="*/ 4676 h 6977"/>
                <a:gd name="T46" fmla="*/ 2570 w 3276"/>
                <a:gd name="T47" fmla="*/ 4736 h 6977"/>
                <a:gd name="T48" fmla="*/ 2630 w 3276"/>
                <a:gd name="T49" fmla="*/ 4616 h 6977"/>
                <a:gd name="T50" fmla="*/ 2623 w 3276"/>
                <a:gd name="T51" fmla="*/ 4452 h 6977"/>
                <a:gd name="T52" fmla="*/ 2585 w 3276"/>
                <a:gd name="T53" fmla="*/ 4309 h 6977"/>
                <a:gd name="T54" fmla="*/ 2735 w 3276"/>
                <a:gd name="T55" fmla="*/ 4047 h 6977"/>
                <a:gd name="T56" fmla="*/ 2817 w 3276"/>
                <a:gd name="T57" fmla="*/ 3942 h 6977"/>
                <a:gd name="T58" fmla="*/ 2892 w 3276"/>
                <a:gd name="T59" fmla="*/ 3822 h 6977"/>
                <a:gd name="T60" fmla="*/ 3035 w 3276"/>
                <a:gd name="T61" fmla="*/ 3740 h 6977"/>
                <a:gd name="T62" fmla="*/ 3072 w 3276"/>
                <a:gd name="T63" fmla="*/ 3665 h 6977"/>
                <a:gd name="T64" fmla="*/ 3080 w 3276"/>
                <a:gd name="T65" fmla="*/ 3507 h 6977"/>
                <a:gd name="T66" fmla="*/ 3102 w 3276"/>
                <a:gd name="T67" fmla="*/ 3425 h 6977"/>
                <a:gd name="T68" fmla="*/ 3147 w 3276"/>
                <a:gd name="T69" fmla="*/ 3305 h 6977"/>
                <a:gd name="T70" fmla="*/ 3177 w 3276"/>
                <a:gd name="T71" fmla="*/ 3200 h 6977"/>
                <a:gd name="T72" fmla="*/ 3162 w 3276"/>
                <a:gd name="T73" fmla="*/ 3140 h 6977"/>
                <a:gd name="T74" fmla="*/ 3237 w 3276"/>
                <a:gd name="T75" fmla="*/ 2923 h 6977"/>
                <a:gd name="T76" fmla="*/ 3200 w 3276"/>
                <a:gd name="T77" fmla="*/ 2781 h 6977"/>
                <a:gd name="T78" fmla="*/ 3087 w 3276"/>
                <a:gd name="T79" fmla="*/ 2263 h 6977"/>
                <a:gd name="T80" fmla="*/ 3042 w 3276"/>
                <a:gd name="T81" fmla="*/ 2061 h 6977"/>
                <a:gd name="T82" fmla="*/ 2907 w 3276"/>
                <a:gd name="T83" fmla="*/ 1799 h 6977"/>
                <a:gd name="T84" fmla="*/ 2540 w 3276"/>
                <a:gd name="T85" fmla="*/ 1154 h 6977"/>
                <a:gd name="T86" fmla="*/ 2578 w 3276"/>
                <a:gd name="T87" fmla="*/ 285 h 6977"/>
                <a:gd name="T88" fmla="*/ 2270 w 3276"/>
                <a:gd name="T89" fmla="*/ 210 h 6977"/>
                <a:gd name="T90" fmla="*/ 1963 w 3276"/>
                <a:gd name="T91" fmla="*/ 75 h 6977"/>
                <a:gd name="T92" fmla="*/ 1836 w 3276"/>
                <a:gd name="T93" fmla="*/ 420 h 6977"/>
                <a:gd name="T94" fmla="*/ 2225 w 3276"/>
                <a:gd name="T95" fmla="*/ 480 h 6977"/>
                <a:gd name="T96" fmla="*/ 2345 w 3276"/>
                <a:gd name="T97" fmla="*/ 667 h 6977"/>
                <a:gd name="T98" fmla="*/ 2068 w 3276"/>
                <a:gd name="T99" fmla="*/ 907 h 6977"/>
                <a:gd name="T100" fmla="*/ 1783 w 3276"/>
                <a:gd name="T101" fmla="*/ 1057 h 6977"/>
                <a:gd name="T102" fmla="*/ 1641 w 3276"/>
                <a:gd name="T103" fmla="*/ 502 h 6977"/>
                <a:gd name="T104" fmla="*/ 1393 w 3276"/>
                <a:gd name="T105" fmla="*/ 480 h 6977"/>
                <a:gd name="T106" fmla="*/ 1304 w 3276"/>
                <a:gd name="T107" fmla="*/ 750 h 6977"/>
                <a:gd name="T108" fmla="*/ 1266 w 3276"/>
                <a:gd name="T109" fmla="*/ 1005 h 6977"/>
                <a:gd name="T110" fmla="*/ 981 w 3276"/>
                <a:gd name="T111" fmla="*/ 1169 h 6977"/>
                <a:gd name="T112" fmla="*/ 839 w 3276"/>
                <a:gd name="T113" fmla="*/ 1454 h 6977"/>
                <a:gd name="T114" fmla="*/ 906 w 3276"/>
                <a:gd name="T115" fmla="*/ 2099 h 6977"/>
                <a:gd name="T116" fmla="*/ 592 w 3276"/>
                <a:gd name="T117" fmla="*/ 2368 h 6977"/>
                <a:gd name="T118" fmla="*/ 816 w 3276"/>
                <a:gd name="T119" fmla="*/ 2473 h 6977"/>
                <a:gd name="T120" fmla="*/ 966 w 3276"/>
                <a:gd name="T121" fmla="*/ 3110 h 6977"/>
                <a:gd name="T122" fmla="*/ 824 w 3276"/>
                <a:gd name="T123" fmla="*/ 3455 h 6977"/>
                <a:gd name="T124" fmla="*/ 637 w 3276"/>
                <a:gd name="T125" fmla="*/ 4152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76" h="6977">
                  <a:moveTo>
                    <a:pt x="404" y="4444"/>
                  </a:moveTo>
                  <a:lnTo>
                    <a:pt x="404" y="4444"/>
                  </a:lnTo>
                  <a:cubicBezTo>
                    <a:pt x="412" y="4452"/>
                    <a:pt x="419" y="4474"/>
                    <a:pt x="434" y="4482"/>
                  </a:cubicBezTo>
                  <a:cubicBezTo>
                    <a:pt x="442" y="4482"/>
                    <a:pt x="457" y="4482"/>
                    <a:pt x="464" y="4482"/>
                  </a:cubicBezTo>
                  <a:cubicBezTo>
                    <a:pt x="479" y="4489"/>
                    <a:pt x="494" y="4504"/>
                    <a:pt x="509" y="4512"/>
                  </a:cubicBezTo>
                  <a:cubicBezTo>
                    <a:pt x="532" y="4519"/>
                    <a:pt x="547" y="4519"/>
                    <a:pt x="562" y="4527"/>
                  </a:cubicBezTo>
                  <a:cubicBezTo>
                    <a:pt x="577" y="4527"/>
                    <a:pt x="592" y="4527"/>
                    <a:pt x="599" y="4542"/>
                  </a:cubicBezTo>
                  <a:cubicBezTo>
                    <a:pt x="607" y="4549"/>
                    <a:pt x="599" y="4557"/>
                    <a:pt x="599" y="4564"/>
                  </a:cubicBezTo>
                  <a:cubicBezTo>
                    <a:pt x="607" y="4602"/>
                    <a:pt x="614" y="4616"/>
                    <a:pt x="614" y="4654"/>
                  </a:cubicBezTo>
                  <a:cubicBezTo>
                    <a:pt x="614" y="4662"/>
                    <a:pt x="607" y="4662"/>
                    <a:pt x="607" y="4669"/>
                  </a:cubicBezTo>
                  <a:cubicBezTo>
                    <a:pt x="607" y="4684"/>
                    <a:pt x="614" y="4692"/>
                    <a:pt x="622" y="4699"/>
                  </a:cubicBezTo>
                  <a:cubicBezTo>
                    <a:pt x="629" y="4714"/>
                    <a:pt x="629" y="4721"/>
                    <a:pt x="629" y="4736"/>
                  </a:cubicBezTo>
                  <a:cubicBezTo>
                    <a:pt x="652" y="4736"/>
                    <a:pt x="667" y="4744"/>
                    <a:pt x="689" y="4744"/>
                  </a:cubicBezTo>
                  <a:cubicBezTo>
                    <a:pt x="712" y="4751"/>
                    <a:pt x="727" y="4744"/>
                    <a:pt x="742" y="4751"/>
                  </a:cubicBezTo>
                  <a:cubicBezTo>
                    <a:pt x="764" y="4759"/>
                    <a:pt x="764" y="4781"/>
                    <a:pt x="779" y="4796"/>
                  </a:cubicBezTo>
                  <a:cubicBezTo>
                    <a:pt x="794" y="4819"/>
                    <a:pt x="816" y="4834"/>
                    <a:pt x="816" y="4863"/>
                  </a:cubicBezTo>
                  <a:cubicBezTo>
                    <a:pt x="816" y="4870"/>
                    <a:pt x="809" y="4870"/>
                    <a:pt x="802" y="4870"/>
                  </a:cubicBezTo>
                  <a:cubicBezTo>
                    <a:pt x="802" y="4878"/>
                    <a:pt x="802" y="4878"/>
                    <a:pt x="794" y="4885"/>
                  </a:cubicBezTo>
                  <a:cubicBezTo>
                    <a:pt x="787" y="4915"/>
                    <a:pt x="764" y="4930"/>
                    <a:pt x="734" y="4938"/>
                  </a:cubicBezTo>
                  <a:cubicBezTo>
                    <a:pt x="704" y="4953"/>
                    <a:pt x="689" y="4975"/>
                    <a:pt x="659" y="4975"/>
                  </a:cubicBezTo>
                  <a:cubicBezTo>
                    <a:pt x="629" y="4975"/>
                    <a:pt x="614" y="4968"/>
                    <a:pt x="592" y="4968"/>
                  </a:cubicBezTo>
                  <a:cubicBezTo>
                    <a:pt x="562" y="5133"/>
                    <a:pt x="562" y="5133"/>
                    <a:pt x="562" y="5133"/>
                  </a:cubicBezTo>
                  <a:cubicBezTo>
                    <a:pt x="577" y="5140"/>
                    <a:pt x="584" y="5140"/>
                    <a:pt x="584" y="5148"/>
                  </a:cubicBezTo>
                  <a:cubicBezTo>
                    <a:pt x="584" y="5163"/>
                    <a:pt x="577" y="5170"/>
                    <a:pt x="577" y="5178"/>
                  </a:cubicBezTo>
                  <a:cubicBezTo>
                    <a:pt x="569" y="5185"/>
                    <a:pt x="569" y="5193"/>
                    <a:pt x="562" y="5200"/>
                  </a:cubicBezTo>
                  <a:cubicBezTo>
                    <a:pt x="562" y="5208"/>
                    <a:pt x="547" y="5208"/>
                    <a:pt x="547" y="5223"/>
                  </a:cubicBezTo>
                  <a:cubicBezTo>
                    <a:pt x="532" y="5238"/>
                    <a:pt x="539" y="5252"/>
                    <a:pt x="532" y="5267"/>
                  </a:cubicBezTo>
                  <a:cubicBezTo>
                    <a:pt x="517" y="5313"/>
                    <a:pt x="517" y="5343"/>
                    <a:pt x="517" y="5395"/>
                  </a:cubicBezTo>
                  <a:cubicBezTo>
                    <a:pt x="517" y="5410"/>
                    <a:pt x="517" y="5425"/>
                    <a:pt x="532" y="5432"/>
                  </a:cubicBezTo>
                  <a:cubicBezTo>
                    <a:pt x="539" y="5440"/>
                    <a:pt x="547" y="5440"/>
                    <a:pt x="554" y="5447"/>
                  </a:cubicBezTo>
                  <a:cubicBezTo>
                    <a:pt x="562" y="5455"/>
                    <a:pt x="569" y="5462"/>
                    <a:pt x="577" y="5470"/>
                  </a:cubicBezTo>
                  <a:cubicBezTo>
                    <a:pt x="592" y="5470"/>
                    <a:pt x="607" y="5462"/>
                    <a:pt x="614" y="5470"/>
                  </a:cubicBezTo>
                  <a:cubicBezTo>
                    <a:pt x="622" y="5477"/>
                    <a:pt x="622" y="5485"/>
                    <a:pt x="622" y="5492"/>
                  </a:cubicBezTo>
                  <a:cubicBezTo>
                    <a:pt x="629" y="5507"/>
                    <a:pt x="637" y="5507"/>
                    <a:pt x="644" y="5515"/>
                  </a:cubicBezTo>
                  <a:lnTo>
                    <a:pt x="644" y="5515"/>
                  </a:lnTo>
                  <a:cubicBezTo>
                    <a:pt x="629" y="5537"/>
                    <a:pt x="622" y="5552"/>
                    <a:pt x="599" y="5575"/>
                  </a:cubicBezTo>
                  <a:cubicBezTo>
                    <a:pt x="584" y="5582"/>
                    <a:pt x="577" y="5582"/>
                    <a:pt x="569" y="5590"/>
                  </a:cubicBezTo>
                  <a:cubicBezTo>
                    <a:pt x="554" y="5612"/>
                    <a:pt x="554" y="5635"/>
                    <a:pt x="532" y="5657"/>
                  </a:cubicBezTo>
                  <a:cubicBezTo>
                    <a:pt x="532" y="5657"/>
                    <a:pt x="524" y="5657"/>
                    <a:pt x="524" y="5665"/>
                  </a:cubicBezTo>
                  <a:cubicBezTo>
                    <a:pt x="517" y="5672"/>
                    <a:pt x="517" y="5680"/>
                    <a:pt x="517" y="5687"/>
                  </a:cubicBezTo>
                  <a:cubicBezTo>
                    <a:pt x="509" y="5702"/>
                    <a:pt x="502" y="5710"/>
                    <a:pt x="487" y="5725"/>
                  </a:cubicBezTo>
                  <a:cubicBezTo>
                    <a:pt x="479" y="5725"/>
                    <a:pt x="472" y="5732"/>
                    <a:pt x="464" y="5740"/>
                  </a:cubicBezTo>
                  <a:cubicBezTo>
                    <a:pt x="449" y="5755"/>
                    <a:pt x="427" y="5762"/>
                    <a:pt x="427" y="5777"/>
                  </a:cubicBezTo>
                  <a:cubicBezTo>
                    <a:pt x="427" y="5814"/>
                    <a:pt x="434" y="5837"/>
                    <a:pt x="442" y="5867"/>
                  </a:cubicBezTo>
                  <a:cubicBezTo>
                    <a:pt x="442" y="5890"/>
                    <a:pt x="434" y="5904"/>
                    <a:pt x="442" y="5920"/>
                  </a:cubicBezTo>
                  <a:cubicBezTo>
                    <a:pt x="442" y="5927"/>
                    <a:pt x="457" y="5920"/>
                    <a:pt x="457" y="5927"/>
                  </a:cubicBezTo>
                  <a:cubicBezTo>
                    <a:pt x="457" y="5934"/>
                    <a:pt x="464" y="5942"/>
                    <a:pt x="464" y="5949"/>
                  </a:cubicBezTo>
                  <a:cubicBezTo>
                    <a:pt x="464" y="5964"/>
                    <a:pt x="449" y="5964"/>
                    <a:pt x="442" y="5964"/>
                  </a:cubicBezTo>
                  <a:cubicBezTo>
                    <a:pt x="427" y="5964"/>
                    <a:pt x="419" y="5949"/>
                    <a:pt x="404" y="5949"/>
                  </a:cubicBezTo>
                  <a:cubicBezTo>
                    <a:pt x="382" y="5949"/>
                    <a:pt x="374" y="5972"/>
                    <a:pt x="352" y="5972"/>
                  </a:cubicBezTo>
                  <a:cubicBezTo>
                    <a:pt x="337" y="5972"/>
                    <a:pt x="329" y="5957"/>
                    <a:pt x="314" y="5957"/>
                  </a:cubicBezTo>
                  <a:cubicBezTo>
                    <a:pt x="307" y="5957"/>
                    <a:pt x="307" y="5964"/>
                    <a:pt x="299" y="5964"/>
                  </a:cubicBezTo>
                  <a:cubicBezTo>
                    <a:pt x="277" y="5972"/>
                    <a:pt x="269" y="5972"/>
                    <a:pt x="247" y="5972"/>
                  </a:cubicBezTo>
                  <a:cubicBezTo>
                    <a:pt x="254" y="5979"/>
                    <a:pt x="262" y="5987"/>
                    <a:pt x="262" y="5994"/>
                  </a:cubicBezTo>
                  <a:cubicBezTo>
                    <a:pt x="262" y="6024"/>
                    <a:pt x="262" y="6024"/>
                    <a:pt x="262" y="6024"/>
                  </a:cubicBezTo>
                  <a:cubicBezTo>
                    <a:pt x="232" y="6024"/>
                    <a:pt x="217" y="6024"/>
                    <a:pt x="194" y="6032"/>
                  </a:cubicBezTo>
                  <a:cubicBezTo>
                    <a:pt x="180" y="6039"/>
                    <a:pt x="164" y="6047"/>
                    <a:pt x="142" y="6054"/>
                  </a:cubicBezTo>
                  <a:cubicBezTo>
                    <a:pt x="120" y="6054"/>
                    <a:pt x="104" y="6054"/>
                    <a:pt x="82" y="6054"/>
                  </a:cubicBezTo>
                  <a:cubicBezTo>
                    <a:pt x="60" y="6062"/>
                    <a:pt x="37" y="6054"/>
                    <a:pt x="37" y="6077"/>
                  </a:cubicBezTo>
                  <a:cubicBezTo>
                    <a:pt x="37" y="6084"/>
                    <a:pt x="45" y="6084"/>
                    <a:pt x="45" y="6092"/>
                  </a:cubicBezTo>
                  <a:cubicBezTo>
                    <a:pt x="45" y="6107"/>
                    <a:pt x="45" y="6122"/>
                    <a:pt x="37" y="6122"/>
                  </a:cubicBezTo>
                  <a:cubicBezTo>
                    <a:pt x="52" y="6129"/>
                    <a:pt x="67" y="6129"/>
                    <a:pt x="67" y="6144"/>
                  </a:cubicBezTo>
                  <a:cubicBezTo>
                    <a:pt x="67" y="6152"/>
                    <a:pt x="60" y="6167"/>
                    <a:pt x="60" y="6182"/>
                  </a:cubicBezTo>
                  <a:cubicBezTo>
                    <a:pt x="52" y="6204"/>
                    <a:pt x="45" y="6227"/>
                    <a:pt x="45" y="6257"/>
                  </a:cubicBezTo>
                  <a:cubicBezTo>
                    <a:pt x="37" y="6294"/>
                    <a:pt x="0" y="6309"/>
                    <a:pt x="0" y="6354"/>
                  </a:cubicBezTo>
                  <a:cubicBezTo>
                    <a:pt x="0" y="6362"/>
                    <a:pt x="7" y="6362"/>
                    <a:pt x="7" y="6369"/>
                  </a:cubicBezTo>
                  <a:cubicBezTo>
                    <a:pt x="7" y="6377"/>
                    <a:pt x="7" y="6392"/>
                    <a:pt x="7" y="6407"/>
                  </a:cubicBezTo>
                  <a:cubicBezTo>
                    <a:pt x="30" y="6407"/>
                    <a:pt x="52" y="6399"/>
                    <a:pt x="67" y="6414"/>
                  </a:cubicBezTo>
                  <a:cubicBezTo>
                    <a:pt x="82" y="6429"/>
                    <a:pt x="75" y="6444"/>
                    <a:pt x="75" y="6467"/>
                  </a:cubicBezTo>
                  <a:cubicBezTo>
                    <a:pt x="75" y="6482"/>
                    <a:pt x="75" y="6489"/>
                    <a:pt x="75" y="6504"/>
                  </a:cubicBezTo>
                  <a:cubicBezTo>
                    <a:pt x="75" y="6504"/>
                    <a:pt x="60" y="6504"/>
                    <a:pt x="60" y="6512"/>
                  </a:cubicBezTo>
                  <a:lnTo>
                    <a:pt x="60" y="6519"/>
                  </a:lnTo>
                  <a:cubicBezTo>
                    <a:pt x="60" y="6542"/>
                    <a:pt x="67" y="6556"/>
                    <a:pt x="67" y="6572"/>
                  </a:cubicBezTo>
                  <a:cubicBezTo>
                    <a:pt x="75" y="6579"/>
                    <a:pt x="67" y="6586"/>
                    <a:pt x="75" y="6602"/>
                  </a:cubicBezTo>
                  <a:cubicBezTo>
                    <a:pt x="82" y="6616"/>
                    <a:pt x="97" y="6616"/>
                    <a:pt x="97" y="6639"/>
                  </a:cubicBezTo>
                  <a:cubicBezTo>
                    <a:pt x="97" y="6654"/>
                    <a:pt x="90" y="6661"/>
                    <a:pt x="82" y="6676"/>
                  </a:cubicBezTo>
                  <a:cubicBezTo>
                    <a:pt x="75" y="6691"/>
                    <a:pt x="82" y="6706"/>
                    <a:pt x="82" y="6721"/>
                  </a:cubicBezTo>
                  <a:cubicBezTo>
                    <a:pt x="82" y="6736"/>
                    <a:pt x="75" y="6736"/>
                    <a:pt x="75" y="6751"/>
                  </a:cubicBezTo>
                  <a:cubicBezTo>
                    <a:pt x="67" y="6759"/>
                    <a:pt x="75" y="6774"/>
                    <a:pt x="67" y="6789"/>
                  </a:cubicBezTo>
                  <a:lnTo>
                    <a:pt x="67" y="6789"/>
                  </a:lnTo>
                  <a:cubicBezTo>
                    <a:pt x="90" y="6789"/>
                    <a:pt x="104" y="6774"/>
                    <a:pt x="120" y="6774"/>
                  </a:cubicBezTo>
                  <a:cubicBezTo>
                    <a:pt x="134" y="6781"/>
                    <a:pt x="142" y="6796"/>
                    <a:pt x="157" y="6796"/>
                  </a:cubicBezTo>
                  <a:cubicBezTo>
                    <a:pt x="187" y="6811"/>
                    <a:pt x="217" y="6796"/>
                    <a:pt x="247" y="6811"/>
                  </a:cubicBezTo>
                  <a:lnTo>
                    <a:pt x="247" y="6811"/>
                  </a:lnTo>
                  <a:cubicBezTo>
                    <a:pt x="284" y="6789"/>
                    <a:pt x="299" y="6766"/>
                    <a:pt x="337" y="6736"/>
                  </a:cubicBezTo>
                  <a:cubicBezTo>
                    <a:pt x="359" y="6744"/>
                    <a:pt x="359" y="6744"/>
                    <a:pt x="359" y="6744"/>
                  </a:cubicBezTo>
                  <a:cubicBezTo>
                    <a:pt x="382" y="6736"/>
                    <a:pt x="389" y="6721"/>
                    <a:pt x="412" y="6714"/>
                  </a:cubicBezTo>
                  <a:cubicBezTo>
                    <a:pt x="419" y="6706"/>
                    <a:pt x="427" y="6706"/>
                    <a:pt x="434" y="6699"/>
                  </a:cubicBezTo>
                  <a:cubicBezTo>
                    <a:pt x="442" y="6691"/>
                    <a:pt x="442" y="6684"/>
                    <a:pt x="449" y="6676"/>
                  </a:cubicBezTo>
                  <a:cubicBezTo>
                    <a:pt x="464" y="6669"/>
                    <a:pt x="479" y="6684"/>
                    <a:pt x="487" y="6676"/>
                  </a:cubicBezTo>
                  <a:cubicBezTo>
                    <a:pt x="494" y="6676"/>
                    <a:pt x="494" y="6669"/>
                    <a:pt x="502" y="6669"/>
                  </a:cubicBezTo>
                  <a:cubicBezTo>
                    <a:pt x="509" y="6654"/>
                    <a:pt x="517" y="6646"/>
                    <a:pt x="532" y="6639"/>
                  </a:cubicBezTo>
                  <a:cubicBezTo>
                    <a:pt x="547" y="6624"/>
                    <a:pt x="554" y="6616"/>
                    <a:pt x="569" y="6616"/>
                  </a:cubicBezTo>
                  <a:cubicBezTo>
                    <a:pt x="584" y="6609"/>
                    <a:pt x="592" y="6616"/>
                    <a:pt x="607" y="6609"/>
                  </a:cubicBezTo>
                  <a:cubicBezTo>
                    <a:pt x="622" y="6609"/>
                    <a:pt x="629" y="6602"/>
                    <a:pt x="644" y="6594"/>
                  </a:cubicBezTo>
                  <a:cubicBezTo>
                    <a:pt x="674" y="6586"/>
                    <a:pt x="689" y="6586"/>
                    <a:pt x="719" y="6579"/>
                  </a:cubicBezTo>
                  <a:cubicBezTo>
                    <a:pt x="719" y="6549"/>
                    <a:pt x="719" y="6519"/>
                    <a:pt x="749" y="6504"/>
                  </a:cubicBezTo>
                  <a:cubicBezTo>
                    <a:pt x="779" y="6474"/>
                    <a:pt x="809" y="6467"/>
                    <a:pt x="846" y="6467"/>
                  </a:cubicBezTo>
                  <a:cubicBezTo>
                    <a:pt x="899" y="6467"/>
                    <a:pt x="929" y="6496"/>
                    <a:pt x="981" y="6504"/>
                  </a:cubicBezTo>
                  <a:cubicBezTo>
                    <a:pt x="1019" y="6512"/>
                    <a:pt x="1041" y="6512"/>
                    <a:pt x="1071" y="6526"/>
                  </a:cubicBezTo>
                  <a:cubicBezTo>
                    <a:pt x="1086" y="6534"/>
                    <a:pt x="1101" y="6542"/>
                    <a:pt x="1109" y="6556"/>
                  </a:cubicBezTo>
                  <a:cubicBezTo>
                    <a:pt x="1116" y="6556"/>
                    <a:pt x="1116" y="6564"/>
                    <a:pt x="1116" y="6564"/>
                  </a:cubicBezTo>
                  <a:cubicBezTo>
                    <a:pt x="1131" y="6586"/>
                    <a:pt x="1146" y="6594"/>
                    <a:pt x="1154" y="6616"/>
                  </a:cubicBezTo>
                  <a:cubicBezTo>
                    <a:pt x="1161" y="6624"/>
                    <a:pt x="1161" y="6639"/>
                    <a:pt x="1169" y="6639"/>
                  </a:cubicBezTo>
                  <a:cubicBezTo>
                    <a:pt x="1176" y="6654"/>
                    <a:pt x="1191" y="6639"/>
                    <a:pt x="1206" y="6646"/>
                  </a:cubicBezTo>
                  <a:cubicBezTo>
                    <a:pt x="1214" y="6654"/>
                    <a:pt x="1214" y="6661"/>
                    <a:pt x="1214" y="6676"/>
                  </a:cubicBezTo>
                  <a:cubicBezTo>
                    <a:pt x="1229" y="6721"/>
                    <a:pt x="1214" y="6751"/>
                    <a:pt x="1229" y="6796"/>
                  </a:cubicBezTo>
                  <a:lnTo>
                    <a:pt x="1229" y="6796"/>
                  </a:lnTo>
                  <a:cubicBezTo>
                    <a:pt x="1244" y="6796"/>
                    <a:pt x="1266" y="6796"/>
                    <a:pt x="1281" y="6811"/>
                  </a:cubicBezTo>
                  <a:cubicBezTo>
                    <a:pt x="1304" y="6819"/>
                    <a:pt x="1296" y="6849"/>
                    <a:pt x="1319" y="6856"/>
                  </a:cubicBezTo>
                  <a:cubicBezTo>
                    <a:pt x="1334" y="6864"/>
                    <a:pt x="1341" y="6864"/>
                    <a:pt x="1363" y="6864"/>
                  </a:cubicBezTo>
                  <a:cubicBezTo>
                    <a:pt x="1363" y="6886"/>
                    <a:pt x="1356" y="6909"/>
                    <a:pt x="1379" y="6924"/>
                  </a:cubicBezTo>
                  <a:cubicBezTo>
                    <a:pt x="1393" y="6939"/>
                    <a:pt x="1409" y="6931"/>
                    <a:pt x="1423" y="6946"/>
                  </a:cubicBezTo>
                  <a:cubicBezTo>
                    <a:pt x="1446" y="6961"/>
                    <a:pt x="1453" y="6976"/>
                    <a:pt x="1476" y="6976"/>
                  </a:cubicBezTo>
                  <a:cubicBezTo>
                    <a:pt x="1491" y="6976"/>
                    <a:pt x="1499" y="6961"/>
                    <a:pt x="1513" y="6954"/>
                  </a:cubicBezTo>
                  <a:cubicBezTo>
                    <a:pt x="1528" y="6939"/>
                    <a:pt x="1536" y="6924"/>
                    <a:pt x="1558" y="6909"/>
                  </a:cubicBezTo>
                  <a:cubicBezTo>
                    <a:pt x="1566" y="6901"/>
                    <a:pt x="1581" y="6894"/>
                    <a:pt x="1588" y="6879"/>
                  </a:cubicBezTo>
                  <a:cubicBezTo>
                    <a:pt x="1596" y="6871"/>
                    <a:pt x="1603" y="6864"/>
                    <a:pt x="1603" y="6856"/>
                  </a:cubicBezTo>
                  <a:cubicBezTo>
                    <a:pt x="1603" y="6841"/>
                    <a:pt x="1588" y="6834"/>
                    <a:pt x="1588" y="6819"/>
                  </a:cubicBezTo>
                  <a:cubicBezTo>
                    <a:pt x="1581" y="6796"/>
                    <a:pt x="1581" y="6789"/>
                    <a:pt x="1581" y="6766"/>
                  </a:cubicBezTo>
                  <a:cubicBezTo>
                    <a:pt x="1596" y="6774"/>
                    <a:pt x="1603" y="6781"/>
                    <a:pt x="1611" y="6789"/>
                  </a:cubicBezTo>
                  <a:cubicBezTo>
                    <a:pt x="1618" y="6804"/>
                    <a:pt x="1618" y="6819"/>
                    <a:pt x="1633" y="6826"/>
                  </a:cubicBezTo>
                  <a:cubicBezTo>
                    <a:pt x="1663" y="6849"/>
                    <a:pt x="1686" y="6849"/>
                    <a:pt x="1716" y="6856"/>
                  </a:cubicBezTo>
                  <a:cubicBezTo>
                    <a:pt x="1746" y="6864"/>
                    <a:pt x="1768" y="6864"/>
                    <a:pt x="1791" y="6871"/>
                  </a:cubicBezTo>
                  <a:cubicBezTo>
                    <a:pt x="1821" y="6879"/>
                    <a:pt x="1828" y="6894"/>
                    <a:pt x="1851" y="6909"/>
                  </a:cubicBezTo>
                  <a:lnTo>
                    <a:pt x="1851" y="6909"/>
                  </a:lnTo>
                  <a:cubicBezTo>
                    <a:pt x="1851" y="6901"/>
                    <a:pt x="1851" y="6894"/>
                    <a:pt x="1858" y="6886"/>
                  </a:cubicBezTo>
                  <a:cubicBezTo>
                    <a:pt x="1858" y="6864"/>
                    <a:pt x="1858" y="6849"/>
                    <a:pt x="1866" y="6819"/>
                  </a:cubicBezTo>
                  <a:cubicBezTo>
                    <a:pt x="1896" y="6819"/>
                    <a:pt x="1911" y="6811"/>
                    <a:pt x="1941" y="6811"/>
                  </a:cubicBezTo>
                  <a:cubicBezTo>
                    <a:pt x="1948" y="6804"/>
                    <a:pt x="1948" y="6789"/>
                    <a:pt x="1956" y="6781"/>
                  </a:cubicBezTo>
                  <a:cubicBezTo>
                    <a:pt x="1963" y="6774"/>
                    <a:pt x="1971" y="6774"/>
                    <a:pt x="1986" y="6766"/>
                  </a:cubicBezTo>
                  <a:cubicBezTo>
                    <a:pt x="2001" y="6759"/>
                    <a:pt x="2008" y="6751"/>
                    <a:pt x="2023" y="6744"/>
                  </a:cubicBezTo>
                  <a:cubicBezTo>
                    <a:pt x="2031" y="6729"/>
                    <a:pt x="2038" y="6721"/>
                    <a:pt x="2046" y="6706"/>
                  </a:cubicBezTo>
                  <a:cubicBezTo>
                    <a:pt x="2053" y="6691"/>
                    <a:pt x="2053" y="6684"/>
                    <a:pt x="2061" y="6669"/>
                  </a:cubicBezTo>
                  <a:cubicBezTo>
                    <a:pt x="2061" y="6639"/>
                    <a:pt x="2061" y="6616"/>
                    <a:pt x="2068" y="6586"/>
                  </a:cubicBezTo>
                  <a:cubicBezTo>
                    <a:pt x="2068" y="6579"/>
                    <a:pt x="2083" y="6572"/>
                    <a:pt x="2083" y="6564"/>
                  </a:cubicBezTo>
                  <a:cubicBezTo>
                    <a:pt x="2091" y="6549"/>
                    <a:pt x="2091" y="6534"/>
                    <a:pt x="2091" y="6512"/>
                  </a:cubicBezTo>
                  <a:cubicBezTo>
                    <a:pt x="2091" y="6482"/>
                    <a:pt x="2105" y="6459"/>
                    <a:pt x="2105" y="6429"/>
                  </a:cubicBezTo>
                  <a:cubicBezTo>
                    <a:pt x="2105" y="6272"/>
                    <a:pt x="2105" y="6272"/>
                    <a:pt x="2105" y="6272"/>
                  </a:cubicBezTo>
                  <a:cubicBezTo>
                    <a:pt x="2105" y="6242"/>
                    <a:pt x="2113" y="6219"/>
                    <a:pt x="2113" y="6189"/>
                  </a:cubicBezTo>
                  <a:cubicBezTo>
                    <a:pt x="2113" y="6182"/>
                    <a:pt x="2121" y="6182"/>
                    <a:pt x="2121" y="6174"/>
                  </a:cubicBezTo>
                  <a:cubicBezTo>
                    <a:pt x="2121" y="6159"/>
                    <a:pt x="2105" y="6152"/>
                    <a:pt x="2105" y="6137"/>
                  </a:cubicBezTo>
                  <a:cubicBezTo>
                    <a:pt x="2105" y="6129"/>
                    <a:pt x="2113" y="6129"/>
                    <a:pt x="2113" y="6122"/>
                  </a:cubicBezTo>
                  <a:cubicBezTo>
                    <a:pt x="2113" y="6114"/>
                    <a:pt x="2113" y="6107"/>
                    <a:pt x="2113" y="6099"/>
                  </a:cubicBezTo>
                  <a:cubicBezTo>
                    <a:pt x="2113" y="6069"/>
                    <a:pt x="2113" y="6047"/>
                    <a:pt x="2113" y="6024"/>
                  </a:cubicBezTo>
                  <a:cubicBezTo>
                    <a:pt x="2113" y="5957"/>
                    <a:pt x="2105" y="5920"/>
                    <a:pt x="2091" y="5860"/>
                  </a:cubicBezTo>
                  <a:cubicBezTo>
                    <a:pt x="2075" y="5762"/>
                    <a:pt x="2075" y="5710"/>
                    <a:pt x="2061" y="5620"/>
                  </a:cubicBezTo>
                  <a:cubicBezTo>
                    <a:pt x="2046" y="5552"/>
                    <a:pt x="2031" y="5515"/>
                    <a:pt x="2008" y="5455"/>
                  </a:cubicBezTo>
                  <a:cubicBezTo>
                    <a:pt x="1986" y="5395"/>
                    <a:pt x="1986" y="5357"/>
                    <a:pt x="1978" y="5290"/>
                  </a:cubicBezTo>
                  <a:cubicBezTo>
                    <a:pt x="1978" y="5260"/>
                    <a:pt x="1971" y="5245"/>
                    <a:pt x="1971" y="5208"/>
                  </a:cubicBezTo>
                  <a:cubicBezTo>
                    <a:pt x="1971" y="5155"/>
                    <a:pt x="1978" y="5118"/>
                    <a:pt x="1993" y="5065"/>
                  </a:cubicBezTo>
                  <a:cubicBezTo>
                    <a:pt x="2023" y="4983"/>
                    <a:pt x="2046" y="4938"/>
                    <a:pt x="2105" y="4870"/>
                  </a:cubicBezTo>
                  <a:cubicBezTo>
                    <a:pt x="2121" y="4849"/>
                    <a:pt x="2143" y="4849"/>
                    <a:pt x="2165" y="4826"/>
                  </a:cubicBezTo>
                  <a:cubicBezTo>
                    <a:pt x="2165" y="4819"/>
                    <a:pt x="2165" y="4811"/>
                    <a:pt x="2165" y="4804"/>
                  </a:cubicBezTo>
                  <a:cubicBezTo>
                    <a:pt x="2165" y="4789"/>
                    <a:pt x="2158" y="4781"/>
                    <a:pt x="2151" y="4774"/>
                  </a:cubicBezTo>
                  <a:cubicBezTo>
                    <a:pt x="2143" y="4766"/>
                    <a:pt x="2151" y="4759"/>
                    <a:pt x="2143" y="4759"/>
                  </a:cubicBezTo>
                  <a:cubicBezTo>
                    <a:pt x="2135" y="4759"/>
                    <a:pt x="2128" y="4759"/>
                    <a:pt x="2121" y="4751"/>
                  </a:cubicBezTo>
                  <a:cubicBezTo>
                    <a:pt x="2128" y="4729"/>
                    <a:pt x="2158" y="4714"/>
                    <a:pt x="2188" y="4714"/>
                  </a:cubicBezTo>
                  <a:cubicBezTo>
                    <a:pt x="2225" y="4714"/>
                    <a:pt x="2240" y="4729"/>
                    <a:pt x="2278" y="4751"/>
                  </a:cubicBezTo>
                  <a:cubicBezTo>
                    <a:pt x="2278" y="4729"/>
                    <a:pt x="2285" y="4714"/>
                    <a:pt x="2293" y="4699"/>
                  </a:cubicBezTo>
                  <a:cubicBezTo>
                    <a:pt x="2300" y="4692"/>
                    <a:pt x="2308" y="4684"/>
                    <a:pt x="2315" y="4676"/>
                  </a:cubicBezTo>
                  <a:cubicBezTo>
                    <a:pt x="2338" y="4676"/>
                    <a:pt x="2353" y="4684"/>
                    <a:pt x="2368" y="4684"/>
                  </a:cubicBezTo>
                  <a:cubicBezTo>
                    <a:pt x="2420" y="4684"/>
                    <a:pt x="2443" y="4669"/>
                    <a:pt x="2495" y="4669"/>
                  </a:cubicBezTo>
                  <a:cubicBezTo>
                    <a:pt x="2503" y="4669"/>
                    <a:pt x="2510" y="4669"/>
                    <a:pt x="2510" y="4676"/>
                  </a:cubicBezTo>
                  <a:cubicBezTo>
                    <a:pt x="2518" y="4692"/>
                    <a:pt x="2518" y="4706"/>
                    <a:pt x="2525" y="4706"/>
                  </a:cubicBezTo>
                  <a:cubicBezTo>
                    <a:pt x="2540" y="4706"/>
                    <a:pt x="2540" y="4692"/>
                    <a:pt x="2555" y="4692"/>
                  </a:cubicBezTo>
                  <a:cubicBezTo>
                    <a:pt x="2555" y="4692"/>
                    <a:pt x="2563" y="4699"/>
                    <a:pt x="2570" y="4699"/>
                  </a:cubicBezTo>
                  <a:cubicBezTo>
                    <a:pt x="2570" y="4714"/>
                    <a:pt x="2555" y="4721"/>
                    <a:pt x="2570" y="4736"/>
                  </a:cubicBezTo>
                  <a:cubicBezTo>
                    <a:pt x="2570" y="4744"/>
                    <a:pt x="2578" y="4751"/>
                    <a:pt x="2585" y="4759"/>
                  </a:cubicBezTo>
                  <a:cubicBezTo>
                    <a:pt x="2615" y="4789"/>
                    <a:pt x="2630" y="4819"/>
                    <a:pt x="2668" y="4834"/>
                  </a:cubicBezTo>
                  <a:cubicBezTo>
                    <a:pt x="2675" y="4826"/>
                    <a:pt x="2675" y="4819"/>
                    <a:pt x="2675" y="4811"/>
                  </a:cubicBezTo>
                  <a:cubicBezTo>
                    <a:pt x="2675" y="4789"/>
                    <a:pt x="2660" y="4774"/>
                    <a:pt x="2660" y="4751"/>
                  </a:cubicBezTo>
                  <a:cubicBezTo>
                    <a:pt x="2660" y="4736"/>
                    <a:pt x="2668" y="4721"/>
                    <a:pt x="2660" y="4714"/>
                  </a:cubicBezTo>
                  <a:cubicBezTo>
                    <a:pt x="2652" y="4692"/>
                    <a:pt x="2638" y="4692"/>
                    <a:pt x="2630" y="4676"/>
                  </a:cubicBezTo>
                  <a:cubicBezTo>
                    <a:pt x="2630" y="4616"/>
                    <a:pt x="2630" y="4616"/>
                    <a:pt x="2630" y="4616"/>
                  </a:cubicBezTo>
                  <a:cubicBezTo>
                    <a:pt x="2652" y="4579"/>
                    <a:pt x="2652" y="4579"/>
                    <a:pt x="2652" y="4579"/>
                  </a:cubicBezTo>
                  <a:cubicBezTo>
                    <a:pt x="2652" y="4572"/>
                    <a:pt x="2645" y="4564"/>
                    <a:pt x="2645" y="4549"/>
                  </a:cubicBezTo>
                  <a:cubicBezTo>
                    <a:pt x="2652" y="4549"/>
                    <a:pt x="2660" y="4557"/>
                    <a:pt x="2668" y="4549"/>
                  </a:cubicBezTo>
                  <a:cubicBezTo>
                    <a:pt x="2675" y="4542"/>
                    <a:pt x="2668" y="4534"/>
                    <a:pt x="2668" y="4519"/>
                  </a:cubicBezTo>
                  <a:cubicBezTo>
                    <a:pt x="2668" y="4512"/>
                    <a:pt x="2668" y="4497"/>
                    <a:pt x="2660" y="4489"/>
                  </a:cubicBezTo>
                  <a:cubicBezTo>
                    <a:pt x="2645" y="4489"/>
                    <a:pt x="2638" y="4489"/>
                    <a:pt x="2623" y="4489"/>
                  </a:cubicBezTo>
                  <a:cubicBezTo>
                    <a:pt x="2623" y="4452"/>
                    <a:pt x="2623" y="4452"/>
                    <a:pt x="2623" y="4452"/>
                  </a:cubicBezTo>
                  <a:cubicBezTo>
                    <a:pt x="2615" y="4452"/>
                    <a:pt x="2608" y="4452"/>
                    <a:pt x="2600" y="4444"/>
                  </a:cubicBezTo>
                  <a:cubicBezTo>
                    <a:pt x="2608" y="4422"/>
                    <a:pt x="2623" y="4414"/>
                    <a:pt x="2638" y="4399"/>
                  </a:cubicBezTo>
                  <a:cubicBezTo>
                    <a:pt x="2638" y="4392"/>
                    <a:pt x="2645" y="4392"/>
                    <a:pt x="2645" y="4384"/>
                  </a:cubicBezTo>
                  <a:cubicBezTo>
                    <a:pt x="2645" y="4377"/>
                    <a:pt x="2660" y="4384"/>
                    <a:pt x="2660" y="4377"/>
                  </a:cubicBezTo>
                  <a:cubicBezTo>
                    <a:pt x="2660" y="4347"/>
                    <a:pt x="2645" y="4324"/>
                    <a:pt x="2615" y="4324"/>
                  </a:cubicBezTo>
                  <a:cubicBezTo>
                    <a:pt x="2608" y="4324"/>
                    <a:pt x="2600" y="4324"/>
                    <a:pt x="2593" y="4324"/>
                  </a:cubicBezTo>
                  <a:cubicBezTo>
                    <a:pt x="2593" y="4317"/>
                    <a:pt x="2585" y="4317"/>
                    <a:pt x="2585" y="4309"/>
                  </a:cubicBezTo>
                  <a:cubicBezTo>
                    <a:pt x="2585" y="4287"/>
                    <a:pt x="2608" y="4287"/>
                    <a:pt x="2623" y="4272"/>
                  </a:cubicBezTo>
                  <a:cubicBezTo>
                    <a:pt x="2645" y="4257"/>
                    <a:pt x="2652" y="4242"/>
                    <a:pt x="2668" y="4227"/>
                  </a:cubicBezTo>
                  <a:cubicBezTo>
                    <a:pt x="2682" y="4212"/>
                    <a:pt x="2698" y="4197"/>
                    <a:pt x="2698" y="4174"/>
                  </a:cubicBezTo>
                  <a:cubicBezTo>
                    <a:pt x="2698" y="4159"/>
                    <a:pt x="2682" y="4144"/>
                    <a:pt x="2668" y="4137"/>
                  </a:cubicBezTo>
                  <a:cubicBezTo>
                    <a:pt x="2675" y="4114"/>
                    <a:pt x="2690" y="4099"/>
                    <a:pt x="2705" y="4077"/>
                  </a:cubicBezTo>
                  <a:cubicBezTo>
                    <a:pt x="2712" y="4069"/>
                    <a:pt x="2720" y="4062"/>
                    <a:pt x="2720" y="4055"/>
                  </a:cubicBezTo>
                  <a:cubicBezTo>
                    <a:pt x="2728" y="4047"/>
                    <a:pt x="2735" y="4047"/>
                    <a:pt x="2735" y="4047"/>
                  </a:cubicBezTo>
                  <a:cubicBezTo>
                    <a:pt x="2750" y="4032"/>
                    <a:pt x="2750" y="4017"/>
                    <a:pt x="2750" y="4002"/>
                  </a:cubicBezTo>
                  <a:cubicBezTo>
                    <a:pt x="2750" y="3980"/>
                    <a:pt x="2742" y="3972"/>
                    <a:pt x="2742" y="3950"/>
                  </a:cubicBezTo>
                  <a:cubicBezTo>
                    <a:pt x="2758" y="3957"/>
                    <a:pt x="2758" y="3957"/>
                    <a:pt x="2758" y="3957"/>
                  </a:cubicBezTo>
                  <a:cubicBezTo>
                    <a:pt x="2765" y="3980"/>
                    <a:pt x="2765" y="4002"/>
                    <a:pt x="2780" y="4017"/>
                  </a:cubicBezTo>
                  <a:cubicBezTo>
                    <a:pt x="2787" y="4002"/>
                    <a:pt x="2787" y="3995"/>
                    <a:pt x="2795" y="3980"/>
                  </a:cubicBezTo>
                  <a:cubicBezTo>
                    <a:pt x="2802" y="3987"/>
                    <a:pt x="2802" y="3995"/>
                    <a:pt x="2817" y="3995"/>
                  </a:cubicBezTo>
                  <a:cubicBezTo>
                    <a:pt x="2817" y="3942"/>
                    <a:pt x="2817" y="3942"/>
                    <a:pt x="2817" y="3942"/>
                  </a:cubicBezTo>
                  <a:cubicBezTo>
                    <a:pt x="2817" y="3935"/>
                    <a:pt x="2802" y="3927"/>
                    <a:pt x="2802" y="3912"/>
                  </a:cubicBezTo>
                  <a:cubicBezTo>
                    <a:pt x="2802" y="3897"/>
                    <a:pt x="2817" y="3882"/>
                    <a:pt x="2817" y="3867"/>
                  </a:cubicBezTo>
                  <a:cubicBezTo>
                    <a:pt x="2817" y="3837"/>
                    <a:pt x="2795" y="3830"/>
                    <a:pt x="2787" y="3800"/>
                  </a:cubicBezTo>
                  <a:cubicBezTo>
                    <a:pt x="2810" y="3800"/>
                    <a:pt x="2825" y="3800"/>
                    <a:pt x="2847" y="3800"/>
                  </a:cubicBezTo>
                  <a:cubicBezTo>
                    <a:pt x="2855" y="3830"/>
                    <a:pt x="2855" y="3852"/>
                    <a:pt x="2870" y="3875"/>
                  </a:cubicBezTo>
                  <a:cubicBezTo>
                    <a:pt x="2885" y="3875"/>
                    <a:pt x="2885" y="3875"/>
                    <a:pt x="2885" y="3875"/>
                  </a:cubicBezTo>
                  <a:cubicBezTo>
                    <a:pt x="2892" y="3852"/>
                    <a:pt x="2885" y="3837"/>
                    <a:pt x="2892" y="3822"/>
                  </a:cubicBezTo>
                  <a:cubicBezTo>
                    <a:pt x="2900" y="3815"/>
                    <a:pt x="2915" y="3807"/>
                    <a:pt x="2915" y="3800"/>
                  </a:cubicBezTo>
                  <a:cubicBezTo>
                    <a:pt x="2915" y="3785"/>
                    <a:pt x="2900" y="3777"/>
                    <a:pt x="2900" y="3762"/>
                  </a:cubicBezTo>
                  <a:cubicBezTo>
                    <a:pt x="2900" y="3747"/>
                    <a:pt x="2915" y="3755"/>
                    <a:pt x="2922" y="3740"/>
                  </a:cubicBezTo>
                  <a:cubicBezTo>
                    <a:pt x="2945" y="3695"/>
                    <a:pt x="2900" y="3755"/>
                    <a:pt x="2952" y="3755"/>
                  </a:cubicBezTo>
                  <a:cubicBezTo>
                    <a:pt x="2975" y="3755"/>
                    <a:pt x="2982" y="3740"/>
                    <a:pt x="2997" y="3740"/>
                  </a:cubicBezTo>
                  <a:cubicBezTo>
                    <a:pt x="3027" y="3740"/>
                    <a:pt x="3027" y="3740"/>
                    <a:pt x="3027" y="3740"/>
                  </a:cubicBezTo>
                  <a:cubicBezTo>
                    <a:pt x="3035" y="3740"/>
                    <a:pt x="3035" y="3740"/>
                    <a:pt x="3035" y="3740"/>
                  </a:cubicBezTo>
                  <a:cubicBezTo>
                    <a:pt x="3027" y="3717"/>
                    <a:pt x="3027" y="3717"/>
                    <a:pt x="3027" y="3717"/>
                  </a:cubicBezTo>
                  <a:cubicBezTo>
                    <a:pt x="3035" y="3710"/>
                    <a:pt x="3042" y="3717"/>
                    <a:pt x="3042" y="3717"/>
                  </a:cubicBezTo>
                  <a:cubicBezTo>
                    <a:pt x="3050" y="3710"/>
                    <a:pt x="3042" y="3702"/>
                    <a:pt x="3050" y="3702"/>
                  </a:cubicBezTo>
                  <a:cubicBezTo>
                    <a:pt x="3027" y="3680"/>
                    <a:pt x="3012" y="3672"/>
                    <a:pt x="3012" y="3642"/>
                  </a:cubicBezTo>
                  <a:cubicBezTo>
                    <a:pt x="3012" y="3635"/>
                    <a:pt x="3012" y="3627"/>
                    <a:pt x="3020" y="3620"/>
                  </a:cubicBezTo>
                  <a:cubicBezTo>
                    <a:pt x="3035" y="3627"/>
                    <a:pt x="3042" y="3635"/>
                    <a:pt x="3050" y="3642"/>
                  </a:cubicBezTo>
                  <a:cubicBezTo>
                    <a:pt x="3057" y="3650"/>
                    <a:pt x="3057" y="3665"/>
                    <a:pt x="3072" y="3665"/>
                  </a:cubicBezTo>
                  <a:cubicBezTo>
                    <a:pt x="3080" y="3665"/>
                    <a:pt x="3080" y="3665"/>
                    <a:pt x="3087" y="3665"/>
                  </a:cubicBezTo>
                  <a:cubicBezTo>
                    <a:pt x="3087" y="3650"/>
                    <a:pt x="3095" y="3642"/>
                    <a:pt x="3095" y="3635"/>
                  </a:cubicBezTo>
                  <a:cubicBezTo>
                    <a:pt x="3095" y="3605"/>
                    <a:pt x="3065" y="3590"/>
                    <a:pt x="3035" y="3575"/>
                  </a:cubicBezTo>
                  <a:cubicBezTo>
                    <a:pt x="3042" y="3567"/>
                    <a:pt x="3042" y="3560"/>
                    <a:pt x="3042" y="3560"/>
                  </a:cubicBezTo>
                  <a:cubicBezTo>
                    <a:pt x="3072" y="3560"/>
                    <a:pt x="3110" y="3552"/>
                    <a:pt x="3110" y="3522"/>
                  </a:cubicBezTo>
                  <a:cubicBezTo>
                    <a:pt x="3110" y="3515"/>
                    <a:pt x="3110" y="3515"/>
                    <a:pt x="3102" y="3507"/>
                  </a:cubicBezTo>
                  <a:cubicBezTo>
                    <a:pt x="3095" y="3507"/>
                    <a:pt x="3050" y="3500"/>
                    <a:pt x="3080" y="3507"/>
                  </a:cubicBezTo>
                  <a:cubicBezTo>
                    <a:pt x="3095" y="3492"/>
                    <a:pt x="3102" y="3477"/>
                    <a:pt x="3117" y="3470"/>
                  </a:cubicBezTo>
                  <a:cubicBezTo>
                    <a:pt x="3125" y="3470"/>
                    <a:pt x="3125" y="3470"/>
                    <a:pt x="3132" y="3470"/>
                  </a:cubicBezTo>
                  <a:cubicBezTo>
                    <a:pt x="3140" y="3463"/>
                    <a:pt x="3147" y="3447"/>
                    <a:pt x="3155" y="3433"/>
                  </a:cubicBezTo>
                  <a:cubicBezTo>
                    <a:pt x="3140" y="3433"/>
                    <a:pt x="3140" y="3433"/>
                    <a:pt x="3125" y="3433"/>
                  </a:cubicBezTo>
                  <a:lnTo>
                    <a:pt x="3117" y="3440"/>
                  </a:lnTo>
                  <a:cubicBezTo>
                    <a:pt x="3110" y="3440"/>
                    <a:pt x="3095" y="3440"/>
                    <a:pt x="3095" y="3433"/>
                  </a:cubicBezTo>
                  <a:lnTo>
                    <a:pt x="3102" y="3425"/>
                  </a:lnTo>
                  <a:cubicBezTo>
                    <a:pt x="3102" y="3417"/>
                    <a:pt x="3102" y="3410"/>
                    <a:pt x="3095" y="3395"/>
                  </a:cubicBezTo>
                  <a:cubicBezTo>
                    <a:pt x="3110" y="3395"/>
                    <a:pt x="3110" y="3395"/>
                    <a:pt x="3117" y="3387"/>
                  </a:cubicBezTo>
                  <a:cubicBezTo>
                    <a:pt x="3117" y="3387"/>
                    <a:pt x="3117" y="3380"/>
                    <a:pt x="3117" y="3373"/>
                  </a:cubicBezTo>
                  <a:cubicBezTo>
                    <a:pt x="3110" y="3373"/>
                    <a:pt x="3102" y="3373"/>
                    <a:pt x="3102" y="3365"/>
                  </a:cubicBezTo>
                  <a:cubicBezTo>
                    <a:pt x="3102" y="3357"/>
                    <a:pt x="3110" y="3357"/>
                    <a:pt x="3110" y="3357"/>
                  </a:cubicBezTo>
                  <a:cubicBezTo>
                    <a:pt x="3147" y="3343"/>
                    <a:pt x="3170" y="3335"/>
                    <a:pt x="3185" y="3298"/>
                  </a:cubicBezTo>
                  <a:cubicBezTo>
                    <a:pt x="3170" y="3305"/>
                    <a:pt x="3162" y="3305"/>
                    <a:pt x="3147" y="3305"/>
                  </a:cubicBezTo>
                  <a:cubicBezTo>
                    <a:pt x="3132" y="3305"/>
                    <a:pt x="3125" y="3320"/>
                    <a:pt x="3110" y="3320"/>
                  </a:cubicBezTo>
                  <a:cubicBezTo>
                    <a:pt x="3102" y="3320"/>
                    <a:pt x="3102" y="3313"/>
                    <a:pt x="3095" y="3313"/>
                  </a:cubicBezTo>
                  <a:cubicBezTo>
                    <a:pt x="3102" y="3298"/>
                    <a:pt x="3110" y="3290"/>
                    <a:pt x="3125" y="3283"/>
                  </a:cubicBezTo>
                  <a:cubicBezTo>
                    <a:pt x="3140" y="3275"/>
                    <a:pt x="3162" y="3275"/>
                    <a:pt x="3162" y="3260"/>
                  </a:cubicBezTo>
                  <a:cubicBezTo>
                    <a:pt x="3162" y="3253"/>
                    <a:pt x="3155" y="3245"/>
                    <a:pt x="3155" y="3245"/>
                  </a:cubicBezTo>
                  <a:cubicBezTo>
                    <a:pt x="3162" y="3238"/>
                    <a:pt x="3170" y="3230"/>
                    <a:pt x="3170" y="3223"/>
                  </a:cubicBezTo>
                  <a:cubicBezTo>
                    <a:pt x="3177" y="3215"/>
                    <a:pt x="3170" y="3200"/>
                    <a:pt x="3177" y="3200"/>
                  </a:cubicBezTo>
                  <a:cubicBezTo>
                    <a:pt x="3192" y="3185"/>
                    <a:pt x="3207" y="3193"/>
                    <a:pt x="3215" y="3185"/>
                  </a:cubicBezTo>
                  <a:cubicBezTo>
                    <a:pt x="3229" y="3178"/>
                    <a:pt x="3237" y="3178"/>
                    <a:pt x="3245" y="3170"/>
                  </a:cubicBezTo>
                  <a:cubicBezTo>
                    <a:pt x="3252" y="3170"/>
                    <a:pt x="3260" y="3170"/>
                    <a:pt x="3260" y="3163"/>
                  </a:cubicBezTo>
                  <a:cubicBezTo>
                    <a:pt x="3260" y="3155"/>
                    <a:pt x="3260" y="3148"/>
                    <a:pt x="3260" y="3140"/>
                  </a:cubicBezTo>
                  <a:cubicBezTo>
                    <a:pt x="3260" y="3133"/>
                    <a:pt x="3267" y="3125"/>
                    <a:pt x="3267" y="3110"/>
                  </a:cubicBezTo>
                  <a:lnTo>
                    <a:pt x="3267" y="3103"/>
                  </a:lnTo>
                  <a:cubicBezTo>
                    <a:pt x="3229" y="3118"/>
                    <a:pt x="3207" y="3133"/>
                    <a:pt x="3162" y="3140"/>
                  </a:cubicBezTo>
                  <a:cubicBezTo>
                    <a:pt x="3155" y="3125"/>
                    <a:pt x="3155" y="3125"/>
                    <a:pt x="3155" y="3125"/>
                  </a:cubicBezTo>
                  <a:cubicBezTo>
                    <a:pt x="3162" y="3110"/>
                    <a:pt x="3162" y="3095"/>
                    <a:pt x="3177" y="3088"/>
                  </a:cubicBezTo>
                  <a:cubicBezTo>
                    <a:pt x="3192" y="3073"/>
                    <a:pt x="3207" y="3073"/>
                    <a:pt x="3229" y="3065"/>
                  </a:cubicBezTo>
                  <a:cubicBezTo>
                    <a:pt x="3252" y="3058"/>
                    <a:pt x="3252" y="3035"/>
                    <a:pt x="3267" y="3013"/>
                  </a:cubicBezTo>
                  <a:cubicBezTo>
                    <a:pt x="3275" y="2998"/>
                    <a:pt x="3275" y="2990"/>
                    <a:pt x="3275" y="2975"/>
                  </a:cubicBezTo>
                  <a:cubicBezTo>
                    <a:pt x="3275" y="2960"/>
                    <a:pt x="3267" y="2945"/>
                    <a:pt x="3260" y="2938"/>
                  </a:cubicBezTo>
                  <a:cubicBezTo>
                    <a:pt x="3252" y="2930"/>
                    <a:pt x="3237" y="2930"/>
                    <a:pt x="3237" y="2923"/>
                  </a:cubicBezTo>
                  <a:cubicBezTo>
                    <a:pt x="3229" y="2908"/>
                    <a:pt x="3229" y="2900"/>
                    <a:pt x="3229" y="2893"/>
                  </a:cubicBezTo>
                  <a:cubicBezTo>
                    <a:pt x="3229" y="2840"/>
                    <a:pt x="3229" y="2840"/>
                    <a:pt x="3229" y="2840"/>
                  </a:cubicBezTo>
                  <a:cubicBezTo>
                    <a:pt x="3222" y="2848"/>
                    <a:pt x="3222" y="2848"/>
                    <a:pt x="3222" y="2848"/>
                  </a:cubicBezTo>
                  <a:cubicBezTo>
                    <a:pt x="3200" y="2886"/>
                    <a:pt x="3185" y="2900"/>
                    <a:pt x="3170" y="2938"/>
                  </a:cubicBezTo>
                  <a:cubicBezTo>
                    <a:pt x="3155" y="2938"/>
                    <a:pt x="3155" y="2938"/>
                    <a:pt x="3155" y="2938"/>
                  </a:cubicBezTo>
                  <a:cubicBezTo>
                    <a:pt x="3155" y="2900"/>
                    <a:pt x="3170" y="2878"/>
                    <a:pt x="3185" y="2848"/>
                  </a:cubicBezTo>
                  <a:cubicBezTo>
                    <a:pt x="3200" y="2826"/>
                    <a:pt x="3200" y="2810"/>
                    <a:pt x="3200" y="2781"/>
                  </a:cubicBezTo>
                  <a:cubicBezTo>
                    <a:pt x="3207" y="2751"/>
                    <a:pt x="3215" y="2736"/>
                    <a:pt x="3215" y="2706"/>
                  </a:cubicBezTo>
                  <a:cubicBezTo>
                    <a:pt x="3215" y="2668"/>
                    <a:pt x="3200" y="2653"/>
                    <a:pt x="3200" y="2623"/>
                  </a:cubicBezTo>
                  <a:cubicBezTo>
                    <a:pt x="3200" y="2556"/>
                    <a:pt x="3200" y="2556"/>
                    <a:pt x="3200" y="2556"/>
                  </a:cubicBezTo>
                  <a:cubicBezTo>
                    <a:pt x="3147" y="2428"/>
                    <a:pt x="3147" y="2428"/>
                    <a:pt x="3147" y="2428"/>
                  </a:cubicBezTo>
                  <a:cubicBezTo>
                    <a:pt x="3155" y="2391"/>
                    <a:pt x="3170" y="2376"/>
                    <a:pt x="3170" y="2338"/>
                  </a:cubicBezTo>
                  <a:cubicBezTo>
                    <a:pt x="3170" y="2316"/>
                    <a:pt x="3155" y="2316"/>
                    <a:pt x="3140" y="2308"/>
                  </a:cubicBezTo>
                  <a:cubicBezTo>
                    <a:pt x="3117" y="2293"/>
                    <a:pt x="3110" y="2278"/>
                    <a:pt x="3087" y="2263"/>
                  </a:cubicBezTo>
                  <a:cubicBezTo>
                    <a:pt x="3065" y="2241"/>
                    <a:pt x="3057" y="2226"/>
                    <a:pt x="3042" y="2204"/>
                  </a:cubicBezTo>
                  <a:cubicBezTo>
                    <a:pt x="3035" y="2181"/>
                    <a:pt x="3027" y="2174"/>
                    <a:pt x="3027" y="2151"/>
                  </a:cubicBezTo>
                  <a:cubicBezTo>
                    <a:pt x="3027" y="2144"/>
                    <a:pt x="3020" y="2136"/>
                    <a:pt x="3027" y="2128"/>
                  </a:cubicBezTo>
                  <a:cubicBezTo>
                    <a:pt x="3035" y="2121"/>
                    <a:pt x="3042" y="2114"/>
                    <a:pt x="3050" y="2114"/>
                  </a:cubicBezTo>
                  <a:cubicBezTo>
                    <a:pt x="3065" y="2106"/>
                    <a:pt x="3065" y="2091"/>
                    <a:pt x="3065" y="2076"/>
                  </a:cubicBezTo>
                  <a:cubicBezTo>
                    <a:pt x="3065" y="2069"/>
                    <a:pt x="3065" y="2061"/>
                    <a:pt x="3057" y="2061"/>
                  </a:cubicBezTo>
                  <a:cubicBezTo>
                    <a:pt x="3057" y="2061"/>
                    <a:pt x="3050" y="2061"/>
                    <a:pt x="3042" y="2061"/>
                  </a:cubicBezTo>
                  <a:cubicBezTo>
                    <a:pt x="3020" y="2046"/>
                    <a:pt x="3005" y="2039"/>
                    <a:pt x="2990" y="2016"/>
                  </a:cubicBezTo>
                  <a:cubicBezTo>
                    <a:pt x="2990" y="2009"/>
                    <a:pt x="2990" y="2001"/>
                    <a:pt x="2997" y="2001"/>
                  </a:cubicBezTo>
                  <a:cubicBezTo>
                    <a:pt x="3005" y="1994"/>
                    <a:pt x="3027" y="1994"/>
                    <a:pt x="3027" y="1979"/>
                  </a:cubicBezTo>
                  <a:cubicBezTo>
                    <a:pt x="3027" y="1949"/>
                    <a:pt x="3005" y="1934"/>
                    <a:pt x="2990" y="1911"/>
                  </a:cubicBezTo>
                  <a:cubicBezTo>
                    <a:pt x="2982" y="1896"/>
                    <a:pt x="2967" y="1881"/>
                    <a:pt x="2960" y="1859"/>
                  </a:cubicBezTo>
                  <a:cubicBezTo>
                    <a:pt x="2960" y="1859"/>
                    <a:pt x="2960" y="1851"/>
                    <a:pt x="2952" y="1851"/>
                  </a:cubicBezTo>
                  <a:cubicBezTo>
                    <a:pt x="2937" y="1829"/>
                    <a:pt x="2922" y="1821"/>
                    <a:pt x="2907" y="1799"/>
                  </a:cubicBezTo>
                  <a:cubicBezTo>
                    <a:pt x="2892" y="1776"/>
                    <a:pt x="2885" y="1761"/>
                    <a:pt x="2870" y="1739"/>
                  </a:cubicBezTo>
                  <a:cubicBezTo>
                    <a:pt x="2847" y="1701"/>
                    <a:pt x="2840" y="1679"/>
                    <a:pt x="2825" y="1641"/>
                  </a:cubicBezTo>
                  <a:cubicBezTo>
                    <a:pt x="2810" y="1604"/>
                    <a:pt x="2802" y="1574"/>
                    <a:pt x="2772" y="1552"/>
                  </a:cubicBezTo>
                  <a:cubicBezTo>
                    <a:pt x="2750" y="1536"/>
                    <a:pt x="2728" y="1544"/>
                    <a:pt x="2705" y="1529"/>
                  </a:cubicBezTo>
                  <a:cubicBezTo>
                    <a:pt x="2652" y="1529"/>
                    <a:pt x="2630" y="1484"/>
                    <a:pt x="2608" y="1439"/>
                  </a:cubicBezTo>
                  <a:cubicBezTo>
                    <a:pt x="2585" y="1387"/>
                    <a:pt x="2578" y="1357"/>
                    <a:pt x="2570" y="1297"/>
                  </a:cubicBezTo>
                  <a:cubicBezTo>
                    <a:pt x="2555" y="1244"/>
                    <a:pt x="2548" y="1207"/>
                    <a:pt x="2540" y="1154"/>
                  </a:cubicBezTo>
                  <a:cubicBezTo>
                    <a:pt x="2533" y="1132"/>
                    <a:pt x="2525" y="1124"/>
                    <a:pt x="2525" y="1102"/>
                  </a:cubicBezTo>
                  <a:cubicBezTo>
                    <a:pt x="2518" y="1072"/>
                    <a:pt x="2518" y="1057"/>
                    <a:pt x="2518" y="1027"/>
                  </a:cubicBezTo>
                  <a:cubicBezTo>
                    <a:pt x="2510" y="945"/>
                    <a:pt x="2510" y="899"/>
                    <a:pt x="2510" y="817"/>
                  </a:cubicBezTo>
                  <a:cubicBezTo>
                    <a:pt x="2510" y="742"/>
                    <a:pt x="2510" y="697"/>
                    <a:pt x="2518" y="622"/>
                  </a:cubicBezTo>
                  <a:cubicBezTo>
                    <a:pt x="2525" y="585"/>
                    <a:pt x="2525" y="570"/>
                    <a:pt x="2525" y="532"/>
                  </a:cubicBezTo>
                  <a:cubicBezTo>
                    <a:pt x="2525" y="480"/>
                    <a:pt x="2533" y="450"/>
                    <a:pt x="2548" y="398"/>
                  </a:cubicBezTo>
                  <a:cubicBezTo>
                    <a:pt x="2555" y="352"/>
                    <a:pt x="2563" y="323"/>
                    <a:pt x="2578" y="285"/>
                  </a:cubicBezTo>
                  <a:cubicBezTo>
                    <a:pt x="2585" y="270"/>
                    <a:pt x="2593" y="263"/>
                    <a:pt x="2593" y="248"/>
                  </a:cubicBezTo>
                  <a:cubicBezTo>
                    <a:pt x="2593" y="173"/>
                    <a:pt x="2593" y="173"/>
                    <a:pt x="2593" y="173"/>
                  </a:cubicBezTo>
                  <a:cubicBezTo>
                    <a:pt x="2585" y="180"/>
                    <a:pt x="2578" y="188"/>
                    <a:pt x="2570" y="195"/>
                  </a:cubicBezTo>
                  <a:cubicBezTo>
                    <a:pt x="2548" y="218"/>
                    <a:pt x="2533" y="225"/>
                    <a:pt x="2510" y="240"/>
                  </a:cubicBezTo>
                  <a:cubicBezTo>
                    <a:pt x="2473" y="263"/>
                    <a:pt x="2458" y="293"/>
                    <a:pt x="2420" y="293"/>
                  </a:cubicBezTo>
                  <a:cubicBezTo>
                    <a:pt x="2383" y="293"/>
                    <a:pt x="2368" y="270"/>
                    <a:pt x="2338" y="248"/>
                  </a:cubicBezTo>
                  <a:cubicBezTo>
                    <a:pt x="2308" y="240"/>
                    <a:pt x="2293" y="233"/>
                    <a:pt x="2270" y="210"/>
                  </a:cubicBezTo>
                  <a:lnTo>
                    <a:pt x="2263" y="203"/>
                  </a:lnTo>
                  <a:cubicBezTo>
                    <a:pt x="2225" y="165"/>
                    <a:pt x="2203" y="128"/>
                    <a:pt x="2165" y="98"/>
                  </a:cubicBezTo>
                  <a:cubicBezTo>
                    <a:pt x="2135" y="98"/>
                    <a:pt x="2113" y="98"/>
                    <a:pt x="2091" y="90"/>
                  </a:cubicBezTo>
                  <a:cubicBezTo>
                    <a:pt x="2068" y="83"/>
                    <a:pt x="2061" y="68"/>
                    <a:pt x="2046" y="53"/>
                  </a:cubicBezTo>
                  <a:cubicBezTo>
                    <a:pt x="2016" y="38"/>
                    <a:pt x="1993" y="23"/>
                    <a:pt x="1971" y="0"/>
                  </a:cubicBezTo>
                  <a:cubicBezTo>
                    <a:pt x="1971" y="15"/>
                    <a:pt x="1963" y="23"/>
                    <a:pt x="1963" y="38"/>
                  </a:cubicBezTo>
                  <a:cubicBezTo>
                    <a:pt x="1963" y="53"/>
                    <a:pt x="1963" y="60"/>
                    <a:pt x="1963" y="75"/>
                  </a:cubicBezTo>
                  <a:cubicBezTo>
                    <a:pt x="1956" y="105"/>
                    <a:pt x="1933" y="120"/>
                    <a:pt x="1911" y="150"/>
                  </a:cubicBezTo>
                  <a:cubicBezTo>
                    <a:pt x="1896" y="165"/>
                    <a:pt x="1888" y="173"/>
                    <a:pt x="1881" y="195"/>
                  </a:cubicBezTo>
                  <a:cubicBezTo>
                    <a:pt x="1881" y="210"/>
                    <a:pt x="1881" y="218"/>
                    <a:pt x="1881" y="233"/>
                  </a:cubicBezTo>
                  <a:cubicBezTo>
                    <a:pt x="1873" y="263"/>
                    <a:pt x="1866" y="278"/>
                    <a:pt x="1858" y="300"/>
                  </a:cubicBezTo>
                  <a:cubicBezTo>
                    <a:pt x="1851" y="308"/>
                    <a:pt x="1843" y="315"/>
                    <a:pt x="1843" y="323"/>
                  </a:cubicBezTo>
                  <a:cubicBezTo>
                    <a:pt x="1836" y="352"/>
                    <a:pt x="1843" y="368"/>
                    <a:pt x="1843" y="398"/>
                  </a:cubicBezTo>
                  <a:cubicBezTo>
                    <a:pt x="1836" y="405"/>
                    <a:pt x="1836" y="412"/>
                    <a:pt x="1836" y="420"/>
                  </a:cubicBezTo>
                  <a:cubicBezTo>
                    <a:pt x="1828" y="465"/>
                    <a:pt x="1828" y="495"/>
                    <a:pt x="1821" y="532"/>
                  </a:cubicBezTo>
                  <a:cubicBezTo>
                    <a:pt x="1821" y="555"/>
                    <a:pt x="1813" y="570"/>
                    <a:pt x="1813" y="592"/>
                  </a:cubicBezTo>
                  <a:cubicBezTo>
                    <a:pt x="1813" y="607"/>
                    <a:pt x="1828" y="615"/>
                    <a:pt x="1843" y="622"/>
                  </a:cubicBezTo>
                  <a:cubicBezTo>
                    <a:pt x="2068" y="517"/>
                    <a:pt x="2068" y="517"/>
                    <a:pt x="2068" y="517"/>
                  </a:cubicBezTo>
                  <a:cubicBezTo>
                    <a:pt x="2091" y="525"/>
                    <a:pt x="2098" y="540"/>
                    <a:pt x="2121" y="540"/>
                  </a:cubicBezTo>
                  <a:cubicBezTo>
                    <a:pt x="2143" y="540"/>
                    <a:pt x="2151" y="517"/>
                    <a:pt x="2173" y="510"/>
                  </a:cubicBezTo>
                  <a:cubicBezTo>
                    <a:pt x="2188" y="495"/>
                    <a:pt x="2211" y="495"/>
                    <a:pt x="2225" y="480"/>
                  </a:cubicBezTo>
                  <a:cubicBezTo>
                    <a:pt x="2240" y="465"/>
                    <a:pt x="2233" y="442"/>
                    <a:pt x="2240" y="420"/>
                  </a:cubicBezTo>
                  <a:cubicBezTo>
                    <a:pt x="2248" y="405"/>
                    <a:pt x="2255" y="398"/>
                    <a:pt x="2263" y="398"/>
                  </a:cubicBezTo>
                  <a:cubicBezTo>
                    <a:pt x="2285" y="398"/>
                    <a:pt x="2293" y="405"/>
                    <a:pt x="2300" y="420"/>
                  </a:cubicBezTo>
                  <a:cubicBezTo>
                    <a:pt x="2323" y="442"/>
                    <a:pt x="2330" y="458"/>
                    <a:pt x="2345" y="480"/>
                  </a:cubicBezTo>
                  <a:cubicBezTo>
                    <a:pt x="2360" y="502"/>
                    <a:pt x="2368" y="510"/>
                    <a:pt x="2375" y="532"/>
                  </a:cubicBezTo>
                  <a:cubicBezTo>
                    <a:pt x="2383" y="547"/>
                    <a:pt x="2390" y="555"/>
                    <a:pt x="2390" y="577"/>
                  </a:cubicBezTo>
                  <a:cubicBezTo>
                    <a:pt x="2390" y="615"/>
                    <a:pt x="2345" y="630"/>
                    <a:pt x="2345" y="667"/>
                  </a:cubicBezTo>
                  <a:cubicBezTo>
                    <a:pt x="2345" y="787"/>
                    <a:pt x="2345" y="787"/>
                    <a:pt x="2345" y="787"/>
                  </a:cubicBezTo>
                  <a:cubicBezTo>
                    <a:pt x="2345" y="802"/>
                    <a:pt x="2338" y="810"/>
                    <a:pt x="2338" y="817"/>
                  </a:cubicBezTo>
                  <a:cubicBezTo>
                    <a:pt x="2330" y="855"/>
                    <a:pt x="2323" y="877"/>
                    <a:pt x="2315" y="907"/>
                  </a:cubicBezTo>
                  <a:cubicBezTo>
                    <a:pt x="2300" y="952"/>
                    <a:pt x="2270" y="997"/>
                    <a:pt x="2225" y="997"/>
                  </a:cubicBezTo>
                  <a:cubicBezTo>
                    <a:pt x="2211" y="997"/>
                    <a:pt x="2203" y="989"/>
                    <a:pt x="2195" y="982"/>
                  </a:cubicBezTo>
                  <a:cubicBezTo>
                    <a:pt x="2181" y="975"/>
                    <a:pt x="2165" y="967"/>
                    <a:pt x="2151" y="952"/>
                  </a:cubicBezTo>
                  <a:cubicBezTo>
                    <a:pt x="2121" y="937"/>
                    <a:pt x="2098" y="929"/>
                    <a:pt x="2068" y="907"/>
                  </a:cubicBezTo>
                  <a:cubicBezTo>
                    <a:pt x="2038" y="885"/>
                    <a:pt x="2031" y="855"/>
                    <a:pt x="1993" y="832"/>
                  </a:cubicBezTo>
                  <a:cubicBezTo>
                    <a:pt x="1978" y="817"/>
                    <a:pt x="1971" y="802"/>
                    <a:pt x="1948" y="802"/>
                  </a:cubicBezTo>
                  <a:cubicBezTo>
                    <a:pt x="1918" y="802"/>
                    <a:pt x="1926" y="840"/>
                    <a:pt x="1918" y="870"/>
                  </a:cubicBezTo>
                  <a:cubicBezTo>
                    <a:pt x="1911" y="899"/>
                    <a:pt x="1911" y="922"/>
                    <a:pt x="1896" y="952"/>
                  </a:cubicBezTo>
                  <a:cubicBezTo>
                    <a:pt x="1888" y="982"/>
                    <a:pt x="1888" y="997"/>
                    <a:pt x="1866" y="1027"/>
                  </a:cubicBezTo>
                  <a:cubicBezTo>
                    <a:pt x="1851" y="1049"/>
                    <a:pt x="1836" y="1072"/>
                    <a:pt x="1806" y="1072"/>
                  </a:cubicBezTo>
                  <a:cubicBezTo>
                    <a:pt x="1798" y="1072"/>
                    <a:pt x="1791" y="1064"/>
                    <a:pt x="1783" y="1057"/>
                  </a:cubicBezTo>
                  <a:cubicBezTo>
                    <a:pt x="1776" y="1057"/>
                    <a:pt x="1768" y="1049"/>
                    <a:pt x="1753" y="1049"/>
                  </a:cubicBezTo>
                  <a:cubicBezTo>
                    <a:pt x="1738" y="1042"/>
                    <a:pt x="1723" y="1042"/>
                    <a:pt x="1716" y="1027"/>
                  </a:cubicBezTo>
                  <a:cubicBezTo>
                    <a:pt x="1708" y="1012"/>
                    <a:pt x="1708" y="997"/>
                    <a:pt x="1708" y="975"/>
                  </a:cubicBezTo>
                  <a:cubicBezTo>
                    <a:pt x="1701" y="945"/>
                    <a:pt x="1693" y="922"/>
                    <a:pt x="1686" y="892"/>
                  </a:cubicBezTo>
                  <a:cubicBezTo>
                    <a:pt x="1671" y="802"/>
                    <a:pt x="1648" y="757"/>
                    <a:pt x="1648" y="675"/>
                  </a:cubicBezTo>
                  <a:cubicBezTo>
                    <a:pt x="1648" y="585"/>
                    <a:pt x="1648" y="585"/>
                    <a:pt x="1648" y="585"/>
                  </a:cubicBezTo>
                  <a:cubicBezTo>
                    <a:pt x="1648" y="555"/>
                    <a:pt x="1656" y="532"/>
                    <a:pt x="1641" y="502"/>
                  </a:cubicBezTo>
                  <a:cubicBezTo>
                    <a:pt x="1633" y="488"/>
                    <a:pt x="1618" y="488"/>
                    <a:pt x="1603" y="480"/>
                  </a:cubicBezTo>
                  <a:cubicBezTo>
                    <a:pt x="1596" y="480"/>
                    <a:pt x="1588" y="472"/>
                    <a:pt x="1573" y="472"/>
                  </a:cubicBezTo>
                  <a:cubicBezTo>
                    <a:pt x="1558" y="472"/>
                    <a:pt x="1551" y="488"/>
                    <a:pt x="1543" y="502"/>
                  </a:cubicBezTo>
                  <a:cubicBezTo>
                    <a:pt x="1543" y="517"/>
                    <a:pt x="1528" y="517"/>
                    <a:pt x="1521" y="525"/>
                  </a:cubicBezTo>
                  <a:cubicBezTo>
                    <a:pt x="1506" y="540"/>
                    <a:pt x="1491" y="555"/>
                    <a:pt x="1476" y="555"/>
                  </a:cubicBezTo>
                  <a:cubicBezTo>
                    <a:pt x="1453" y="555"/>
                    <a:pt x="1453" y="540"/>
                    <a:pt x="1439" y="525"/>
                  </a:cubicBezTo>
                  <a:cubicBezTo>
                    <a:pt x="1423" y="510"/>
                    <a:pt x="1416" y="502"/>
                    <a:pt x="1393" y="480"/>
                  </a:cubicBezTo>
                  <a:cubicBezTo>
                    <a:pt x="1371" y="458"/>
                    <a:pt x="1356" y="450"/>
                    <a:pt x="1326" y="435"/>
                  </a:cubicBezTo>
                  <a:cubicBezTo>
                    <a:pt x="1311" y="480"/>
                    <a:pt x="1311" y="510"/>
                    <a:pt x="1311" y="562"/>
                  </a:cubicBezTo>
                  <a:cubicBezTo>
                    <a:pt x="1311" y="577"/>
                    <a:pt x="1311" y="585"/>
                    <a:pt x="1296" y="600"/>
                  </a:cubicBezTo>
                  <a:cubicBezTo>
                    <a:pt x="1289" y="607"/>
                    <a:pt x="1274" y="607"/>
                    <a:pt x="1259" y="607"/>
                  </a:cubicBezTo>
                  <a:cubicBezTo>
                    <a:pt x="1244" y="607"/>
                    <a:pt x="1236" y="615"/>
                    <a:pt x="1221" y="622"/>
                  </a:cubicBezTo>
                  <a:cubicBezTo>
                    <a:pt x="1259" y="645"/>
                    <a:pt x="1281" y="667"/>
                    <a:pt x="1296" y="712"/>
                  </a:cubicBezTo>
                  <a:cubicBezTo>
                    <a:pt x="1296" y="727"/>
                    <a:pt x="1296" y="735"/>
                    <a:pt x="1304" y="750"/>
                  </a:cubicBezTo>
                  <a:cubicBezTo>
                    <a:pt x="1304" y="757"/>
                    <a:pt x="1319" y="757"/>
                    <a:pt x="1326" y="765"/>
                  </a:cubicBezTo>
                  <a:cubicBezTo>
                    <a:pt x="1334" y="780"/>
                    <a:pt x="1341" y="787"/>
                    <a:pt x="1349" y="802"/>
                  </a:cubicBezTo>
                  <a:cubicBezTo>
                    <a:pt x="1334" y="810"/>
                    <a:pt x="1334" y="810"/>
                    <a:pt x="1334" y="810"/>
                  </a:cubicBezTo>
                  <a:cubicBezTo>
                    <a:pt x="1326" y="795"/>
                    <a:pt x="1311" y="780"/>
                    <a:pt x="1296" y="765"/>
                  </a:cubicBezTo>
                  <a:cubicBezTo>
                    <a:pt x="1296" y="787"/>
                    <a:pt x="1296" y="795"/>
                    <a:pt x="1296" y="810"/>
                  </a:cubicBezTo>
                  <a:cubicBezTo>
                    <a:pt x="1296" y="840"/>
                    <a:pt x="1296" y="855"/>
                    <a:pt x="1289" y="877"/>
                  </a:cubicBezTo>
                  <a:cubicBezTo>
                    <a:pt x="1289" y="929"/>
                    <a:pt x="1281" y="959"/>
                    <a:pt x="1266" y="1005"/>
                  </a:cubicBezTo>
                  <a:cubicBezTo>
                    <a:pt x="1259" y="1027"/>
                    <a:pt x="1251" y="1042"/>
                    <a:pt x="1244" y="1064"/>
                  </a:cubicBezTo>
                  <a:cubicBezTo>
                    <a:pt x="1236" y="1087"/>
                    <a:pt x="1236" y="1102"/>
                    <a:pt x="1221" y="1117"/>
                  </a:cubicBezTo>
                  <a:cubicBezTo>
                    <a:pt x="1199" y="1139"/>
                    <a:pt x="1176" y="1132"/>
                    <a:pt x="1146" y="1147"/>
                  </a:cubicBezTo>
                  <a:cubicBezTo>
                    <a:pt x="1131" y="1162"/>
                    <a:pt x="1124" y="1177"/>
                    <a:pt x="1109" y="1192"/>
                  </a:cubicBezTo>
                  <a:cubicBezTo>
                    <a:pt x="1101" y="1199"/>
                    <a:pt x="1094" y="1199"/>
                    <a:pt x="1086" y="1199"/>
                  </a:cubicBezTo>
                  <a:cubicBezTo>
                    <a:pt x="1071" y="1207"/>
                    <a:pt x="1064" y="1222"/>
                    <a:pt x="1056" y="1222"/>
                  </a:cubicBezTo>
                  <a:cubicBezTo>
                    <a:pt x="1019" y="1222"/>
                    <a:pt x="1011" y="1169"/>
                    <a:pt x="981" y="1169"/>
                  </a:cubicBezTo>
                  <a:cubicBezTo>
                    <a:pt x="966" y="1169"/>
                    <a:pt x="966" y="1177"/>
                    <a:pt x="966" y="1184"/>
                  </a:cubicBezTo>
                  <a:cubicBezTo>
                    <a:pt x="951" y="1199"/>
                    <a:pt x="936" y="1214"/>
                    <a:pt x="922" y="1229"/>
                  </a:cubicBezTo>
                  <a:cubicBezTo>
                    <a:pt x="906" y="1252"/>
                    <a:pt x="906" y="1267"/>
                    <a:pt x="892" y="1297"/>
                  </a:cubicBezTo>
                  <a:cubicBezTo>
                    <a:pt x="876" y="1327"/>
                    <a:pt x="854" y="1342"/>
                    <a:pt x="832" y="1364"/>
                  </a:cubicBezTo>
                  <a:cubicBezTo>
                    <a:pt x="809" y="1379"/>
                    <a:pt x="772" y="1379"/>
                    <a:pt x="772" y="1409"/>
                  </a:cubicBezTo>
                  <a:cubicBezTo>
                    <a:pt x="772" y="1424"/>
                    <a:pt x="779" y="1432"/>
                    <a:pt x="779" y="1447"/>
                  </a:cubicBezTo>
                  <a:cubicBezTo>
                    <a:pt x="802" y="1447"/>
                    <a:pt x="824" y="1439"/>
                    <a:pt x="839" y="1454"/>
                  </a:cubicBezTo>
                  <a:cubicBezTo>
                    <a:pt x="862" y="1462"/>
                    <a:pt x="862" y="1477"/>
                    <a:pt x="862" y="1499"/>
                  </a:cubicBezTo>
                  <a:cubicBezTo>
                    <a:pt x="862" y="1657"/>
                    <a:pt x="862" y="1657"/>
                    <a:pt x="862" y="1657"/>
                  </a:cubicBezTo>
                  <a:cubicBezTo>
                    <a:pt x="862" y="1746"/>
                    <a:pt x="951" y="1776"/>
                    <a:pt x="951" y="1866"/>
                  </a:cubicBezTo>
                  <a:cubicBezTo>
                    <a:pt x="951" y="1911"/>
                    <a:pt x="944" y="1934"/>
                    <a:pt x="936" y="1971"/>
                  </a:cubicBezTo>
                  <a:cubicBezTo>
                    <a:pt x="936" y="1986"/>
                    <a:pt x="936" y="1994"/>
                    <a:pt x="936" y="2009"/>
                  </a:cubicBezTo>
                  <a:cubicBezTo>
                    <a:pt x="929" y="2031"/>
                    <a:pt x="922" y="2039"/>
                    <a:pt x="914" y="2061"/>
                  </a:cubicBezTo>
                  <a:cubicBezTo>
                    <a:pt x="914" y="2076"/>
                    <a:pt x="914" y="2084"/>
                    <a:pt x="906" y="2099"/>
                  </a:cubicBezTo>
                  <a:cubicBezTo>
                    <a:pt x="899" y="2144"/>
                    <a:pt x="892" y="2174"/>
                    <a:pt x="876" y="2218"/>
                  </a:cubicBezTo>
                  <a:cubicBezTo>
                    <a:pt x="854" y="2241"/>
                    <a:pt x="846" y="2263"/>
                    <a:pt x="832" y="2293"/>
                  </a:cubicBezTo>
                  <a:cubicBezTo>
                    <a:pt x="824" y="2308"/>
                    <a:pt x="816" y="2316"/>
                    <a:pt x="802" y="2323"/>
                  </a:cubicBezTo>
                  <a:cubicBezTo>
                    <a:pt x="764" y="2361"/>
                    <a:pt x="734" y="2368"/>
                    <a:pt x="689" y="2368"/>
                  </a:cubicBezTo>
                  <a:cubicBezTo>
                    <a:pt x="644" y="2368"/>
                    <a:pt x="622" y="2353"/>
                    <a:pt x="584" y="2331"/>
                  </a:cubicBezTo>
                  <a:cubicBezTo>
                    <a:pt x="584" y="2338"/>
                    <a:pt x="584" y="2338"/>
                    <a:pt x="584" y="2346"/>
                  </a:cubicBezTo>
                  <a:cubicBezTo>
                    <a:pt x="584" y="2353"/>
                    <a:pt x="592" y="2361"/>
                    <a:pt x="592" y="2368"/>
                  </a:cubicBezTo>
                  <a:cubicBezTo>
                    <a:pt x="607" y="2406"/>
                    <a:pt x="614" y="2421"/>
                    <a:pt x="622" y="2458"/>
                  </a:cubicBezTo>
                  <a:cubicBezTo>
                    <a:pt x="629" y="2481"/>
                    <a:pt x="629" y="2503"/>
                    <a:pt x="644" y="2518"/>
                  </a:cubicBezTo>
                  <a:cubicBezTo>
                    <a:pt x="659" y="2533"/>
                    <a:pt x="674" y="2533"/>
                    <a:pt x="697" y="2533"/>
                  </a:cubicBezTo>
                  <a:cubicBezTo>
                    <a:pt x="712" y="2533"/>
                    <a:pt x="719" y="2526"/>
                    <a:pt x="734" y="2518"/>
                  </a:cubicBezTo>
                  <a:cubicBezTo>
                    <a:pt x="742" y="2518"/>
                    <a:pt x="742" y="2503"/>
                    <a:pt x="749" y="2496"/>
                  </a:cubicBezTo>
                  <a:cubicBezTo>
                    <a:pt x="764" y="2488"/>
                    <a:pt x="772" y="2481"/>
                    <a:pt x="787" y="2481"/>
                  </a:cubicBezTo>
                  <a:cubicBezTo>
                    <a:pt x="802" y="2481"/>
                    <a:pt x="809" y="2473"/>
                    <a:pt x="816" y="2473"/>
                  </a:cubicBezTo>
                  <a:cubicBezTo>
                    <a:pt x="832" y="2473"/>
                    <a:pt x="839" y="2481"/>
                    <a:pt x="846" y="2481"/>
                  </a:cubicBezTo>
                  <a:cubicBezTo>
                    <a:pt x="892" y="2488"/>
                    <a:pt x="914" y="2511"/>
                    <a:pt x="936" y="2541"/>
                  </a:cubicBezTo>
                  <a:cubicBezTo>
                    <a:pt x="989" y="2616"/>
                    <a:pt x="1004" y="2668"/>
                    <a:pt x="1004" y="2758"/>
                  </a:cubicBezTo>
                  <a:cubicBezTo>
                    <a:pt x="1004" y="2818"/>
                    <a:pt x="1004" y="2818"/>
                    <a:pt x="1004" y="2818"/>
                  </a:cubicBezTo>
                  <a:cubicBezTo>
                    <a:pt x="1004" y="2833"/>
                    <a:pt x="996" y="2840"/>
                    <a:pt x="996" y="2856"/>
                  </a:cubicBezTo>
                  <a:cubicBezTo>
                    <a:pt x="989" y="2923"/>
                    <a:pt x="996" y="2968"/>
                    <a:pt x="981" y="3035"/>
                  </a:cubicBezTo>
                  <a:cubicBezTo>
                    <a:pt x="981" y="3058"/>
                    <a:pt x="974" y="3080"/>
                    <a:pt x="966" y="3110"/>
                  </a:cubicBezTo>
                  <a:cubicBezTo>
                    <a:pt x="959" y="3163"/>
                    <a:pt x="944" y="3193"/>
                    <a:pt x="936" y="3253"/>
                  </a:cubicBezTo>
                  <a:cubicBezTo>
                    <a:pt x="929" y="3283"/>
                    <a:pt x="922" y="3298"/>
                    <a:pt x="914" y="3328"/>
                  </a:cubicBezTo>
                  <a:cubicBezTo>
                    <a:pt x="906" y="3343"/>
                    <a:pt x="906" y="3350"/>
                    <a:pt x="899" y="3365"/>
                  </a:cubicBezTo>
                  <a:cubicBezTo>
                    <a:pt x="892" y="3373"/>
                    <a:pt x="892" y="3387"/>
                    <a:pt x="876" y="3387"/>
                  </a:cubicBezTo>
                  <a:cubicBezTo>
                    <a:pt x="869" y="3387"/>
                    <a:pt x="869" y="3380"/>
                    <a:pt x="862" y="3380"/>
                  </a:cubicBezTo>
                  <a:cubicBezTo>
                    <a:pt x="846" y="3380"/>
                    <a:pt x="846" y="3395"/>
                    <a:pt x="839" y="3403"/>
                  </a:cubicBezTo>
                  <a:cubicBezTo>
                    <a:pt x="832" y="3425"/>
                    <a:pt x="832" y="3433"/>
                    <a:pt x="824" y="3455"/>
                  </a:cubicBezTo>
                  <a:cubicBezTo>
                    <a:pt x="816" y="3477"/>
                    <a:pt x="809" y="3492"/>
                    <a:pt x="802" y="3515"/>
                  </a:cubicBezTo>
                  <a:cubicBezTo>
                    <a:pt x="802" y="3537"/>
                    <a:pt x="802" y="3560"/>
                    <a:pt x="802" y="3582"/>
                  </a:cubicBezTo>
                  <a:cubicBezTo>
                    <a:pt x="794" y="3612"/>
                    <a:pt x="787" y="3627"/>
                    <a:pt x="779" y="3657"/>
                  </a:cubicBezTo>
                  <a:cubicBezTo>
                    <a:pt x="772" y="3710"/>
                    <a:pt x="772" y="3747"/>
                    <a:pt x="757" y="3800"/>
                  </a:cubicBezTo>
                  <a:cubicBezTo>
                    <a:pt x="734" y="3852"/>
                    <a:pt x="712" y="3882"/>
                    <a:pt x="697" y="3935"/>
                  </a:cubicBezTo>
                  <a:cubicBezTo>
                    <a:pt x="689" y="3972"/>
                    <a:pt x="682" y="3987"/>
                    <a:pt x="674" y="4025"/>
                  </a:cubicBezTo>
                  <a:cubicBezTo>
                    <a:pt x="659" y="4069"/>
                    <a:pt x="659" y="4107"/>
                    <a:pt x="637" y="4152"/>
                  </a:cubicBezTo>
                  <a:cubicBezTo>
                    <a:pt x="622" y="4174"/>
                    <a:pt x="592" y="4182"/>
                    <a:pt x="569" y="4197"/>
                  </a:cubicBezTo>
                  <a:cubicBezTo>
                    <a:pt x="554" y="4212"/>
                    <a:pt x="539" y="4219"/>
                    <a:pt x="524" y="4234"/>
                  </a:cubicBezTo>
                  <a:cubicBezTo>
                    <a:pt x="494" y="4257"/>
                    <a:pt x="487" y="4272"/>
                    <a:pt x="472" y="4302"/>
                  </a:cubicBezTo>
                  <a:cubicBezTo>
                    <a:pt x="457" y="4324"/>
                    <a:pt x="449" y="4339"/>
                    <a:pt x="434" y="4369"/>
                  </a:cubicBezTo>
                  <a:cubicBezTo>
                    <a:pt x="419" y="4399"/>
                    <a:pt x="412" y="4414"/>
                    <a:pt x="404" y="444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38">
              <a:extLst>
                <a:ext uri="{FF2B5EF4-FFF2-40B4-BE49-F238E27FC236}">
                  <a16:creationId xmlns:a16="http://schemas.microsoft.com/office/drawing/2014/main" id="{2FCECBA7-B9D8-0B4D-A071-396409F24FF5}"/>
                </a:ext>
              </a:extLst>
            </p:cNvPr>
            <p:cNvSpPr>
              <a:spLocks noChangeArrowheads="1"/>
            </p:cNvSpPr>
            <p:nvPr/>
          </p:nvSpPr>
          <p:spPr bwMode="auto">
            <a:xfrm>
              <a:off x="7508752" y="2908351"/>
              <a:ext cx="3193056" cy="2798870"/>
            </a:xfrm>
            <a:custGeom>
              <a:avLst/>
              <a:gdLst>
                <a:gd name="T0" fmla="*/ 6768 w 7391"/>
                <a:gd name="T1" fmla="*/ 3507 h 6476"/>
                <a:gd name="T2" fmla="*/ 6925 w 7391"/>
                <a:gd name="T3" fmla="*/ 3560 h 6476"/>
                <a:gd name="T4" fmla="*/ 7240 w 7391"/>
                <a:gd name="T5" fmla="*/ 3410 h 6476"/>
                <a:gd name="T6" fmla="*/ 7195 w 7391"/>
                <a:gd name="T7" fmla="*/ 3485 h 6476"/>
                <a:gd name="T8" fmla="*/ 6775 w 7391"/>
                <a:gd name="T9" fmla="*/ 3755 h 6476"/>
                <a:gd name="T10" fmla="*/ 6565 w 7391"/>
                <a:gd name="T11" fmla="*/ 3957 h 6476"/>
                <a:gd name="T12" fmla="*/ 6363 w 7391"/>
                <a:gd name="T13" fmla="*/ 3987 h 6476"/>
                <a:gd name="T14" fmla="*/ 6176 w 7391"/>
                <a:gd name="T15" fmla="*/ 4047 h 6476"/>
                <a:gd name="T16" fmla="*/ 5794 w 7391"/>
                <a:gd name="T17" fmla="*/ 4077 h 6476"/>
                <a:gd name="T18" fmla="*/ 5389 w 7391"/>
                <a:gd name="T19" fmla="*/ 4115 h 6476"/>
                <a:gd name="T20" fmla="*/ 4962 w 7391"/>
                <a:gd name="T21" fmla="*/ 4482 h 6476"/>
                <a:gd name="T22" fmla="*/ 4632 w 7391"/>
                <a:gd name="T23" fmla="*/ 4901 h 6476"/>
                <a:gd name="T24" fmla="*/ 4542 w 7391"/>
                <a:gd name="T25" fmla="*/ 5441 h 6476"/>
                <a:gd name="T26" fmla="*/ 4227 w 7391"/>
                <a:gd name="T27" fmla="*/ 5441 h 6476"/>
                <a:gd name="T28" fmla="*/ 3718 w 7391"/>
                <a:gd name="T29" fmla="*/ 5194 h 6476"/>
                <a:gd name="T30" fmla="*/ 3065 w 7391"/>
                <a:gd name="T31" fmla="*/ 4789 h 6476"/>
                <a:gd name="T32" fmla="*/ 2488 w 7391"/>
                <a:gd name="T33" fmla="*/ 4609 h 6476"/>
                <a:gd name="T34" fmla="*/ 2159 w 7391"/>
                <a:gd name="T35" fmla="*/ 4849 h 6476"/>
                <a:gd name="T36" fmla="*/ 1844 w 7391"/>
                <a:gd name="T37" fmla="*/ 4999 h 6476"/>
                <a:gd name="T38" fmla="*/ 1574 w 7391"/>
                <a:gd name="T39" fmla="*/ 4654 h 6476"/>
                <a:gd name="T40" fmla="*/ 1125 w 7391"/>
                <a:gd name="T41" fmla="*/ 4946 h 6476"/>
                <a:gd name="T42" fmla="*/ 1432 w 7391"/>
                <a:gd name="T43" fmla="*/ 5396 h 6476"/>
                <a:gd name="T44" fmla="*/ 1852 w 7391"/>
                <a:gd name="T45" fmla="*/ 5666 h 6476"/>
                <a:gd name="T46" fmla="*/ 1994 w 7391"/>
                <a:gd name="T47" fmla="*/ 5935 h 6476"/>
                <a:gd name="T48" fmla="*/ 1604 w 7391"/>
                <a:gd name="T49" fmla="*/ 5913 h 6476"/>
                <a:gd name="T50" fmla="*/ 1424 w 7391"/>
                <a:gd name="T51" fmla="*/ 5973 h 6476"/>
                <a:gd name="T52" fmla="*/ 1259 w 7391"/>
                <a:gd name="T53" fmla="*/ 6280 h 6476"/>
                <a:gd name="T54" fmla="*/ 862 w 7391"/>
                <a:gd name="T55" fmla="*/ 6438 h 6476"/>
                <a:gd name="T56" fmla="*/ 847 w 7391"/>
                <a:gd name="T57" fmla="*/ 5935 h 6476"/>
                <a:gd name="T58" fmla="*/ 870 w 7391"/>
                <a:gd name="T59" fmla="*/ 5508 h 6476"/>
                <a:gd name="T60" fmla="*/ 510 w 7391"/>
                <a:gd name="T61" fmla="*/ 5081 h 6476"/>
                <a:gd name="T62" fmla="*/ 780 w 7391"/>
                <a:gd name="T63" fmla="*/ 4489 h 6476"/>
                <a:gd name="T64" fmla="*/ 1005 w 7391"/>
                <a:gd name="T65" fmla="*/ 4309 h 6476"/>
                <a:gd name="T66" fmla="*/ 1215 w 7391"/>
                <a:gd name="T67" fmla="*/ 4130 h 6476"/>
                <a:gd name="T68" fmla="*/ 1222 w 7391"/>
                <a:gd name="T69" fmla="*/ 3762 h 6476"/>
                <a:gd name="T70" fmla="*/ 1312 w 7391"/>
                <a:gd name="T71" fmla="*/ 3433 h 6476"/>
                <a:gd name="T72" fmla="*/ 1612 w 7391"/>
                <a:gd name="T73" fmla="*/ 3650 h 6476"/>
                <a:gd name="T74" fmla="*/ 1957 w 7391"/>
                <a:gd name="T75" fmla="*/ 3717 h 6476"/>
                <a:gd name="T76" fmla="*/ 2384 w 7391"/>
                <a:gd name="T77" fmla="*/ 3530 h 6476"/>
                <a:gd name="T78" fmla="*/ 2346 w 7391"/>
                <a:gd name="T79" fmla="*/ 3103 h 6476"/>
                <a:gd name="T80" fmla="*/ 2354 w 7391"/>
                <a:gd name="T81" fmla="*/ 2751 h 6476"/>
                <a:gd name="T82" fmla="*/ 2653 w 7391"/>
                <a:gd name="T83" fmla="*/ 2226 h 6476"/>
                <a:gd name="T84" fmla="*/ 2773 w 7391"/>
                <a:gd name="T85" fmla="*/ 1672 h 6476"/>
                <a:gd name="T86" fmla="*/ 2676 w 7391"/>
                <a:gd name="T87" fmla="*/ 795 h 6476"/>
                <a:gd name="T88" fmla="*/ 2646 w 7391"/>
                <a:gd name="T89" fmla="*/ 308 h 6476"/>
                <a:gd name="T90" fmla="*/ 2803 w 7391"/>
                <a:gd name="T91" fmla="*/ 188 h 6476"/>
                <a:gd name="T92" fmla="*/ 3148 w 7391"/>
                <a:gd name="T93" fmla="*/ 225 h 6476"/>
                <a:gd name="T94" fmla="*/ 3620 w 7391"/>
                <a:gd name="T95" fmla="*/ 772 h 6476"/>
                <a:gd name="T96" fmla="*/ 3927 w 7391"/>
                <a:gd name="T97" fmla="*/ 1274 h 6476"/>
                <a:gd name="T98" fmla="*/ 4347 w 7391"/>
                <a:gd name="T99" fmla="*/ 1679 h 6476"/>
                <a:gd name="T100" fmla="*/ 4714 w 7391"/>
                <a:gd name="T101" fmla="*/ 1986 h 6476"/>
                <a:gd name="T102" fmla="*/ 5007 w 7391"/>
                <a:gd name="T103" fmla="*/ 2226 h 6476"/>
                <a:gd name="T104" fmla="*/ 5299 w 7391"/>
                <a:gd name="T105" fmla="*/ 2234 h 6476"/>
                <a:gd name="T106" fmla="*/ 5629 w 7391"/>
                <a:gd name="T107" fmla="*/ 2354 h 6476"/>
                <a:gd name="T108" fmla="*/ 6401 w 7391"/>
                <a:gd name="T109" fmla="*/ 2398 h 6476"/>
                <a:gd name="T110" fmla="*/ 6828 w 7391"/>
                <a:gd name="T111" fmla="*/ 2159 h 6476"/>
                <a:gd name="T112" fmla="*/ 6625 w 7391"/>
                <a:gd name="T113" fmla="*/ 2983 h 6476"/>
                <a:gd name="T114" fmla="*/ 1911 w 7391"/>
                <a:gd name="T115" fmla="*/ 263 h 6476"/>
                <a:gd name="T116" fmla="*/ 1971 w 7391"/>
                <a:gd name="T117" fmla="*/ 128 h 6476"/>
                <a:gd name="T118" fmla="*/ 2196 w 7391"/>
                <a:gd name="T119" fmla="*/ 682 h 6476"/>
                <a:gd name="T120" fmla="*/ 2121 w 7391"/>
                <a:gd name="T121" fmla="*/ 435 h 6476"/>
                <a:gd name="T122" fmla="*/ 113 w 7391"/>
                <a:gd name="T123" fmla="*/ 5321 h 6476"/>
                <a:gd name="T124" fmla="*/ 263 w 7391"/>
                <a:gd name="T125" fmla="*/ 5224 h 6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91" h="6476">
                  <a:moveTo>
                    <a:pt x="6783" y="3380"/>
                  </a:moveTo>
                  <a:lnTo>
                    <a:pt x="6783" y="3380"/>
                  </a:lnTo>
                  <a:cubicBezTo>
                    <a:pt x="6790" y="3410"/>
                    <a:pt x="6790" y="3433"/>
                    <a:pt x="6813" y="3455"/>
                  </a:cubicBezTo>
                  <a:cubicBezTo>
                    <a:pt x="6820" y="3463"/>
                    <a:pt x="6835" y="3463"/>
                    <a:pt x="6843" y="3470"/>
                  </a:cubicBezTo>
                  <a:cubicBezTo>
                    <a:pt x="6858" y="3485"/>
                    <a:pt x="6865" y="3493"/>
                    <a:pt x="6865" y="3515"/>
                  </a:cubicBezTo>
                  <a:cubicBezTo>
                    <a:pt x="6850" y="3507"/>
                    <a:pt x="6843" y="3507"/>
                    <a:pt x="6835" y="3493"/>
                  </a:cubicBezTo>
                  <a:cubicBezTo>
                    <a:pt x="6828" y="3485"/>
                    <a:pt x="6828" y="3485"/>
                    <a:pt x="6820" y="3477"/>
                  </a:cubicBezTo>
                  <a:cubicBezTo>
                    <a:pt x="6820" y="3470"/>
                    <a:pt x="6813" y="3470"/>
                    <a:pt x="6805" y="3470"/>
                  </a:cubicBezTo>
                  <a:cubicBezTo>
                    <a:pt x="6798" y="3470"/>
                    <a:pt x="6798" y="3463"/>
                    <a:pt x="6783" y="3463"/>
                  </a:cubicBezTo>
                  <a:cubicBezTo>
                    <a:pt x="6775" y="3470"/>
                    <a:pt x="6768" y="3470"/>
                    <a:pt x="6753" y="3470"/>
                  </a:cubicBezTo>
                  <a:lnTo>
                    <a:pt x="6753" y="3470"/>
                  </a:lnTo>
                  <a:cubicBezTo>
                    <a:pt x="6753" y="3477"/>
                    <a:pt x="6760" y="3477"/>
                    <a:pt x="6760" y="3485"/>
                  </a:cubicBezTo>
                  <a:cubicBezTo>
                    <a:pt x="6768" y="3493"/>
                    <a:pt x="6760" y="3500"/>
                    <a:pt x="6768" y="3507"/>
                  </a:cubicBezTo>
                  <a:cubicBezTo>
                    <a:pt x="6775" y="3507"/>
                    <a:pt x="6783" y="3507"/>
                    <a:pt x="6790" y="3507"/>
                  </a:cubicBezTo>
                  <a:lnTo>
                    <a:pt x="6790" y="3507"/>
                  </a:lnTo>
                  <a:cubicBezTo>
                    <a:pt x="6805" y="3515"/>
                    <a:pt x="6813" y="3515"/>
                    <a:pt x="6820" y="3515"/>
                  </a:cubicBezTo>
                  <a:cubicBezTo>
                    <a:pt x="6835" y="3523"/>
                    <a:pt x="6843" y="3530"/>
                    <a:pt x="6850" y="3537"/>
                  </a:cubicBezTo>
                  <a:cubicBezTo>
                    <a:pt x="6835" y="3537"/>
                    <a:pt x="6828" y="3537"/>
                    <a:pt x="6820" y="3553"/>
                  </a:cubicBezTo>
                  <a:cubicBezTo>
                    <a:pt x="6820" y="3560"/>
                    <a:pt x="6820" y="3560"/>
                    <a:pt x="6820" y="3560"/>
                  </a:cubicBezTo>
                  <a:cubicBezTo>
                    <a:pt x="6835" y="3560"/>
                    <a:pt x="6843" y="3560"/>
                    <a:pt x="6858" y="3567"/>
                  </a:cubicBezTo>
                  <a:cubicBezTo>
                    <a:pt x="6873" y="3575"/>
                    <a:pt x="6873" y="3590"/>
                    <a:pt x="6888" y="3590"/>
                  </a:cubicBezTo>
                  <a:cubicBezTo>
                    <a:pt x="6903" y="3597"/>
                    <a:pt x="6918" y="3590"/>
                    <a:pt x="6940" y="3590"/>
                  </a:cubicBezTo>
                  <a:cubicBezTo>
                    <a:pt x="6948" y="3590"/>
                    <a:pt x="6948" y="3597"/>
                    <a:pt x="6955" y="3597"/>
                  </a:cubicBezTo>
                  <a:cubicBezTo>
                    <a:pt x="6970" y="3597"/>
                    <a:pt x="6970" y="3597"/>
                    <a:pt x="6970" y="3597"/>
                  </a:cubicBezTo>
                  <a:cubicBezTo>
                    <a:pt x="6970" y="3590"/>
                    <a:pt x="6970" y="3590"/>
                    <a:pt x="6970" y="3590"/>
                  </a:cubicBezTo>
                  <a:cubicBezTo>
                    <a:pt x="6948" y="3583"/>
                    <a:pt x="6940" y="3567"/>
                    <a:pt x="6925" y="3560"/>
                  </a:cubicBezTo>
                  <a:cubicBezTo>
                    <a:pt x="6865" y="3523"/>
                    <a:pt x="6940" y="3560"/>
                    <a:pt x="6955" y="3567"/>
                  </a:cubicBezTo>
                  <a:cubicBezTo>
                    <a:pt x="6963" y="3567"/>
                    <a:pt x="6963" y="3567"/>
                    <a:pt x="6970" y="3575"/>
                  </a:cubicBezTo>
                  <a:cubicBezTo>
                    <a:pt x="6978" y="3575"/>
                    <a:pt x="6985" y="3575"/>
                    <a:pt x="6993" y="3575"/>
                  </a:cubicBezTo>
                  <a:cubicBezTo>
                    <a:pt x="7000" y="3575"/>
                    <a:pt x="7007" y="3583"/>
                    <a:pt x="7023" y="3583"/>
                  </a:cubicBezTo>
                  <a:cubicBezTo>
                    <a:pt x="7030" y="3583"/>
                    <a:pt x="7037" y="3575"/>
                    <a:pt x="7045" y="3567"/>
                  </a:cubicBezTo>
                  <a:cubicBezTo>
                    <a:pt x="7053" y="3560"/>
                    <a:pt x="7067" y="3553"/>
                    <a:pt x="7075" y="3537"/>
                  </a:cubicBezTo>
                  <a:cubicBezTo>
                    <a:pt x="7082" y="3530"/>
                    <a:pt x="7082" y="3523"/>
                    <a:pt x="7090" y="3515"/>
                  </a:cubicBezTo>
                  <a:cubicBezTo>
                    <a:pt x="7097" y="3507"/>
                    <a:pt x="7113" y="3500"/>
                    <a:pt x="7120" y="3493"/>
                  </a:cubicBezTo>
                  <a:cubicBezTo>
                    <a:pt x="7135" y="3477"/>
                    <a:pt x="7143" y="3477"/>
                    <a:pt x="7157" y="3463"/>
                  </a:cubicBezTo>
                  <a:cubicBezTo>
                    <a:pt x="7165" y="3455"/>
                    <a:pt x="7165" y="3448"/>
                    <a:pt x="7172" y="3440"/>
                  </a:cubicBezTo>
                  <a:cubicBezTo>
                    <a:pt x="7195" y="3425"/>
                    <a:pt x="7210" y="3418"/>
                    <a:pt x="7217" y="3395"/>
                  </a:cubicBezTo>
                  <a:cubicBezTo>
                    <a:pt x="7225" y="3395"/>
                    <a:pt x="7225" y="3395"/>
                    <a:pt x="7225" y="3395"/>
                  </a:cubicBezTo>
                  <a:cubicBezTo>
                    <a:pt x="7232" y="3403"/>
                    <a:pt x="7232" y="3410"/>
                    <a:pt x="7240" y="3410"/>
                  </a:cubicBezTo>
                  <a:cubicBezTo>
                    <a:pt x="7247" y="3425"/>
                    <a:pt x="7262" y="3425"/>
                    <a:pt x="7277" y="3425"/>
                  </a:cubicBezTo>
                  <a:cubicBezTo>
                    <a:pt x="7367" y="3403"/>
                    <a:pt x="7367" y="3403"/>
                    <a:pt x="7367" y="3403"/>
                  </a:cubicBezTo>
                  <a:cubicBezTo>
                    <a:pt x="7375" y="3410"/>
                    <a:pt x="7382" y="3410"/>
                    <a:pt x="7382" y="3410"/>
                  </a:cubicBezTo>
                  <a:cubicBezTo>
                    <a:pt x="7390" y="3425"/>
                    <a:pt x="7390" y="3433"/>
                    <a:pt x="7390" y="3448"/>
                  </a:cubicBezTo>
                  <a:cubicBezTo>
                    <a:pt x="7390" y="3455"/>
                    <a:pt x="7382" y="3455"/>
                    <a:pt x="7375" y="3463"/>
                  </a:cubicBezTo>
                  <a:cubicBezTo>
                    <a:pt x="7367" y="3470"/>
                    <a:pt x="7367" y="3470"/>
                    <a:pt x="7352" y="3470"/>
                  </a:cubicBezTo>
                  <a:cubicBezTo>
                    <a:pt x="7337" y="3477"/>
                    <a:pt x="7330" y="3485"/>
                    <a:pt x="7315" y="3493"/>
                  </a:cubicBezTo>
                  <a:cubicBezTo>
                    <a:pt x="7300" y="3493"/>
                    <a:pt x="7292" y="3500"/>
                    <a:pt x="7285" y="3507"/>
                  </a:cubicBezTo>
                  <a:cubicBezTo>
                    <a:pt x="7270" y="3515"/>
                    <a:pt x="7262" y="3530"/>
                    <a:pt x="7240" y="3530"/>
                  </a:cubicBezTo>
                  <a:cubicBezTo>
                    <a:pt x="7232" y="3530"/>
                    <a:pt x="7225" y="3523"/>
                    <a:pt x="7217" y="3523"/>
                  </a:cubicBezTo>
                  <a:cubicBezTo>
                    <a:pt x="7210" y="3523"/>
                    <a:pt x="7210" y="3523"/>
                    <a:pt x="7210" y="3523"/>
                  </a:cubicBezTo>
                  <a:cubicBezTo>
                    <a:pt x="7210" y="3515"/>
                    <a:pt x="7202" y="3515"/>
                    <a:pt x="7202" y="3507"/>
                  </a:cubicBezTo>
                  <a:cubicBezTo>
                    <a:pt x="7202" y="3500"/>
                    <a:pt x="7195" y="3493"/>
                    <a:pt x="7195" y="3485"/>
                  </a:cubicBezTo>
                  <a:cubicBezTo>
                    <a:pt x="7172" y="3507"/>
                    <a:pt x="7172" y="3530"/>
                    <a:pt x="7157" y="3553"/>
                  </a:cubicBezTo>
                  <a:cubicBezTo>
                    <a:pt x="7143" y="3567"/>
                    <a:pt x="7127" y="3567"/>
                    <a:pt x="7120" y="3575"/>
                  </a:cubicBezTo>
                  <a:cubicBezTo>
                    <a:pt x="7113" y="3583"/>
                    <a:pt x="7105" y="3590"/>
                    <a:pt x="7105" y="3605"/>
                  </a:cubicBezTo>
                  <a:cubicBezTo>
                    <a:pt x="7105" y="3613"/>
                    <a:pt x="7097" y="3613"/>
                    <a:pt x="7097" y="3620"/>
                  </a:cubicBezTo>
                  <a:cubicBezTo>
                    <a:pt x="7090" y="3642"/>
                    <a:pt x="7097" y="3657"/>
                    <a:pt x="7090" y="3672"/>
                  </a:cubicBezTo>
                  <a:cubicBezTo>
                    <a:pt x="7090" y="3687"/>
                    <a:pt x="7082" y="3695"/>
                    <a:pt x="7075" y="3702"/>
                  </a:cubicBezTo>
                  <a:cubicBezTo>
                    <a:pt x="7067" y="3717"/>
                    <a:pt x="7067" y="3725"/>
                    <a:pt x="7060" y="3740"/>
                  </a:cubicBezTo>
                  <a:cubicBezTo>
                    <a:pt x="7053" y="3740"/>
                    <a:pt x="7053" y="3740"/>
                    <a:pt x="7053" y="3740"/>
                  </a:cubicBezTo>
                  <a:cubicBezTo>
                    <a:pt x="7045" y="3740"/>
                    <a:pt x="7045" y="3732"/>
                    <a:pt x="7037" y="3725"/>
                  </a:cubicBezTo>
                  <a:cubicBezTo>
                    <a:pt x="7030" y="3725"/>
                    <a:pt x="7023" y="3717"/>
                    <a:pt x="7015" y="3717"/>
                  </a:cubicBezTo>
                  <a:cubicBezTo>
                    <a:pt x="6993" y="3717"/>
                    <a:pt x="6978" y="3725"/>
                    <a:pt x="6963" y="3725"/>
                  </a:cubicBezTo>
                  <a:cubicBezTo>
                    <a:pt x="6918" y="3725"/>
                    <a:pt x="6895" y="3732"/>
                    <a:pt x="6850" y="3740"/>
                  </a:cubicBezTo>
                  <a:cubicBezTo>
                    <a:pt x="6820" y="3747"/>
                    <a:pt x="6798" y="3740"/>
                    <a:pt x="6775" y="3755"/>
                  </a:cubicBezTo>
                  <a:cubicBezTo>
                    <a:pt x="6760" y="3770"/>
                    <a:pt x="6745" y="3770"/>
                    <a:pt x="6738" y="3785"/>
                  </a:cubicBezTo>
                  <a:cubicBezTo>
                    <a:pt x="6730" y="3785"/>
                    <a:pt x="6723" y="3792"/>
                    <a:pt x="6715" y="3792"/>
                  </a:cubicBezTo>
                  <a:cubicBezTo>
                    <a:pt x="6708" y="3800"/>
                    <a:pt x="6700" y="3815"/>
                    <a:pt x="6693" y="3815"/>
                  </a:cubicBezTo>
                  <a:cubicBezTo>
                    <a:pt x="6678" y="3815"/>
                    <a:pt x="6678" y="3792"/>
                    <a:pt x="6670" y="3777"/>
                  </a:cubicBezTo>
                  <a:cubicBezTo>
                    <a:pt x="6655" y="3785"/>
                    <a:pt x="6648" y="3785"/>
                    <a:pt x="6640" y="3792"/>
                  </a:cubicBezTo>
                  <a:cubicBezTo>
                    <a:pt x="6625" y="3800"/>
                    <a:pt x="6618" y="3800"/>
                    <a:pt x="6610" y="3807"/>
                  </a:cubicBezTo>
                  <a:cubicBezTo>
                    <a:pt x="6603" y="3822"/>
                    <a:pt x="6603" y="3830"/>
                    <a:pt x="6603" y="3852"/>
                  </a:cubicBezTo>
                  <a:cubicBezTo>
                    <a:pt x="6603" y="3860"/>
                    <a:pt x="6603" y="3875"/>
                    <a:pt x="6610" y="3882"/>
                  </a:cubicBezTo>
                  <a:cubicBezTo>
                    <a:pt x="6618" y="3890"/>
                    <a:pt x="6625" y="3890"/>
                    <a:pt x="6640" y="3897"/>
                  </a:cubicBezTo>
                  <a:cubicBezTo>
                    <a:pt x="6633" y="3897"/>
                    <a:pt x="6625" y="3905"/>
                    <a:pt x="6618" y="3905"/>
                  </a:cubicBezTo>
                  <a:cubicBezTo>
                    <a:pt x="6588" y="3905"/>
                    <a:pt x="6588" y="3905"/>
                    <a:pt x="6588" y="3905"/>
                  </a:cubicBezTo>
                  <a:cubicBezTo>
                    <a:pt x="6580" y="3912"/>
                    <a:pt x="6580" y="3912"/>
                    <a:pt x="6580" y="3920"/>
                  </a:cubicBezTo>
                  <a:cubicBezTo>
                    <a:pt x="6573" y="3935"/>
                    <a:pt x="6580" y="3950"/>
                    <a:pt x="6565" y="3957"/>
                  </a:cubicBezTo>
                  <a:cubicBezTo>
                    <a:pt x="6543" y="3965"/>
                    <a:pt x="6535" y="3965"/>
                    <a:pt x="6513" y="3972"/>
                  </a:cubicBezTo>
                  <a:cubicBezTo>
                    <a:pt x="6505" y="3980"/>
                    <a:pt x="6505" y="3995"/>
                    <a:pt x="6498" y="4002"/>
                  </a:cubicBezTo>
                  <a:cubicBezTo>
                    <a:pt x="6498" y="4010"/>
                    <a:pt x="6490" y="4017"/>
                    <a:pt x="6483" y="4025"/>
                  </a:cubicBezTo>
                  <a:cubicBezTo>
                    <a:pt x="6460" y="4032"/>
                    <a:pt x="6445" y="4040"/>
                    <a:pt x="6423" y="4040"/>
                  </a:cubicBezTo>
                  <a:cubicBezTo>
                    <a:pt x="6401" y="4040"/>
                    <a:pt x="6385" y="4025"/>
                    <a:pt x="6355" y="4025"/>
                  </a:cubicBezTo>
                  <a:cubicBezTo>
                    <a:pt x="6341" y="4025"/>
                    <a:pt x="6333" y="4017"/>
                    <a:pt x="6325" y="4010"/>
                  </a:cubicBezTo>
                  <a:cubicBezTo>
                    <a:pt x="6311" y="4002"/>
                    <a:pt x="6311" y="4002"/>
                    <a:pt x="6295" y="3995"/>
                  </a:cubicBezTo>
                  <a:cubicBezTo>
                    <a:pt x="6295" y="3987"/>
                    <a:pt x="6288" y="3987"/>
                    <a:pt x="6288" y="3980"/>
                  </a:cubicBezTo>
                  <a:cubicBezTo>
                    <a:pt x="6288" y="3972"/>
                    <a:pt x="6295" y="3972"/>
                    <a:pt x="6295" y="3965"/>
                  </a:cubicBezTo>
                  <a:cubicBezTo>
                    <a:pt x="6295" y="3957"/>
                    <a:pt x="6303" y="3957"/>
                    <a:pt x="6303" y="3950"/>
                  </a:cubicBezTo>
                  <a:cubicBezTo>
                    <a:pt x="6311" y="3957"/>
                    <a:pt x="6318" y="3957"/>
                    <a:pt x="6325" y="3965"/>
                  </a:cubicBezTo>
                  <a:cubicBezTo>
                    <a:pt x="6341" y="3972"/>
                    <a:pt x="6341" y="3995"/>
                    <a:pt x="6355" y="3995"/>
                  </a:cubicBezTo>
                  <a:lnTo>
                    <a:pt x="6363" y="3987"/>
                  </a:lnTo>
                  <a:cubicBezTo>
                    <a:pt x="6371" y="3987"/>
                    <a:pt x="6378" y="3980"/>
                    <a:pt x="6385" y="3980"/>
                  </a:cubicBezTo>
                  <a:cubicBezTo>
                    <a:pt x="6393" y="3965"/>
                    <a:pt x="6401" y="3965"/>
                    <a:pt x="6408" y="3957"/>
                  </a:cubicBezTo>
                  <a:cubicBezTo>
                    <a:pt x="6415" y="3950"/>
                    <a:pt x="6423" y="3950"/>
                    <a:pt x="6423" y="3942"/>
                  </a:cubicBezTo>
                  <a:cubicBezTo>
                    <a:pt x="6423" y="3927"/>
                    <a:pt x="6415" y="3927"/>
                    <a:pt x="6408" y="3920"/>
                  </a:cubicBezTo>
                  <a:cubicBezTo>
                    <a:pt x="6393" y="3912"/>
                    <a:pt x="6385" y="3912"/>
                    <a:pt x="6378" y="3912"/>
                  </a:cubicBezTo>
                  <a:cubicBezTo>
                    <a:pt x="6341" y="3912"/>
                    <a:pt x="6341" y="3912"/>
                    <a:pt x="6341" y="3912"/>
                  </a:cubicBezTo>
                  <a:cubicBezTo>
                    <a:pt x="6325" y="3912"/>
                    <a:pt x="6318" y="3897"/>
                    <a:pt x="6311" y="3890"/>
                  </a:cubicBezTo>
                  <a:cubicBezTo>
                    <a:pt x="6295" y="3905"/>
                    <a:pt x="6295" y="3920"/>
                    <a:pt x="6273" y="3927"/>
                  </a:cubicBezTo>
                  <a:cubicBezTo>
                    <a:pt x="6266" y="3927"/>
                    <a:pt x="6266" y="3935"/>
                    <a:pt x="6258" y="3935"/>
                  </a:cubicBezTo>
                  <a:cubicBezTo>
                    <a:pt x="6251" y="3935"/>
                    <a:pt x="6243" y="3927"/>
                    <a:pt x="6228" y="3935"/>
                  </a:cubicBezTo>
                  <a:cubicBezTo>
                    <a:pt x="6206" y="3935"/>
                    <a:pt x="6191" y="3950"/>
                    <a:pt x="6176" y="3972"/>
                  </a:cubicBezTo>
                  <a:cubicBezTo>
                    <a:pt x="6168" y="3980"/>
                    <a:pt x="6161" y="3987"/>
                    <a:pt x="6161" y="4002"/>
                  </a:cubicBezTo>
                  <a:cubicBezTo>
                    <a:pt x="6161" y="4025"/>
                    <a:pt x="6168" y="4032"/>
                    <a:pt x="6176" y="4047"/>
                  </a:cubicBezTo>
                  <a:cubicBezTo>
                    <a:pt x="6183" y="4062"/>
                    <a:pt x="6183" y="4070"/>
                    <a:pt x="6191" y="4085"/>
                  </a:cubicBezTo>
                  <a:cubicBezTo>
                    <a:pt x="6198" y="4092"/>
                    <a:pt x="6206" y="4092"/>
                    <a:pt x="6213" y="4100"/>
                  </a:cubicBezTo>
                  <a:cubicBezTo>
                    <a:pt x="6213" y="4107"/>
                    <a:pt x="6213" y="4107"/>
                    <a:pt x="6213" y="4107"/>
                  </a:cubicBezTo>
                  <a:lnTo>
                    <a:pt x="6213" y="4115"/>
                  </a:lnTo>
                  <a:cubicBezTo>
                    <a:pt x="6183" y="4115"/>
                    <a:pt x="6168" y="4115"/>
                    <a:pt x="6138" y="4115"/>
                  </a:cubicBezTo>
                  <a:cubicBezTo>
                    <a:pt x="6131" y="4115"/>
                    <a:pt x="6123" y="4115"/>
                    <a:pt x="6123" y="4115"/>
                  </a:cubicBezTo>
                  <a:cubicBezTo>
                    <a:pt x="6108" y="4115"/>
                    <a:pt x="6108" y="4115"/>
                    <a:pt x="6093" y="4107"/>
                  </a:cubicBezTo>
                  <a:cubicBezTo>
                    <a:pt x="6093" y="4107"/>
                    <a:pt x="6093" y="4100"/>
                    <a:pt x="6086" y="4100"/>
                  </a:cubicBezTo>
                  <a:cubicBezTo>
                    <a:pt x="5988" y="4100"/>
                    <a:pt x="5988" y="4100"/>
                    <a:pt x="5988" y="4100"/>
                  </a:cubicBezTo>
                  <a:cubicBezTo>
                    <a:pt x="5966" y="4100"/>
                    <a:pt x="5951" y="4092"/>
                    <a:pt x="5928" y="4092"/>
                  </a:cubicBezTo>
                  <a:cubicBezTo>
                    <a:pt x="5913" y="4092"/>
                    <a:pt x="5906" y="4107"/>
                    <a:pt x="5884" y="4107"/>
                  </a:cubicBezTo>
                  <a:cubicBezTo>
                    <a:pt x="5861" y="4107"/>
                    <a:pt x="5846" y="4100"/>
                    <a:pt x="5823" y="4092"/>
                  </a:cubicBezTo>
                  <a:cubicBezTo>
                    <a:pt x="5808" y="4085"/>
                    <a:pt x="5801" y="4085"/>
                    <a:pt x="5794" y="4077"/>
                  </a:cubicBezTo>
                  <a:cubicBezTo>
                    <a:pt x="5778" y="4077"/>
                    <a:pt x="5778" y="4070"/>
                    <a:pt x="5764" y="4070"/>
                  </a:cubicBezTo>
                  <a:cubicBezTo>
                    <a:pt x="5764" y="4062"/>
                    <a:pt x="5756" y="4062"/>
                    <a:pt x="5756" y="4055"/>
                  </a:cubicBezTo>
                  <a:cubicBezTo>
                    <a:pt x="5756" y="4047"/>
                    <a:pt x="5756" y="4047"/>
                    <a:pt x="5756" y="4040"/>
                  </a:cubicBezTo>
                  <a:cubicBezTo>
                    <a:pt x="5756" y="4040"/>
                    <a:pt x="5748" y="4040"/>
                    <a:pt x="5748" y="4032"/>
                  </a:cubicBezTo>
                  <a:cubicBezTo>
                    <a:pt x="5741" y="4032"/>
                    <a:pt x="5734" y="4032"/>
                    <a:pt x="5726" y="4025"/>
                  </a:cubicBezTo>
                  <a:cubicBezTo>
                    <a:pt x="5711" y="4025"/>
                    <a:pt x="5711" y="4017"/>
                    <a:pt x="5696" y="4017"/>
                  </a:cubicBezTo>
                  <a:cubicBezTo>
                    <a:pt x="5659" y="4017"/>
                    <a:pt x="5659" y="4017"/>
                    <a:pt x="5659" y="4017"/>
                  </a:cubicBezTo>
                  <a:cubicBezTo>
                    <a:pt x="5651" y="4017"/>
                    <a:pt x="5644" y="4017"/>
                    <a:pt x="5636" y="4017"/>
                  </a:cubicBezTo>
                  <a:cubicBezTo>
                    <a:pt x="5606" y="4025"/>
                    <a:pt x="5583" y="4032"/>
                    <a:pt x="5554" y="4040"/>
                  </a:cubicBezTo>
                  <a:cubicBezTo>
                    <a:pt x="5531" y="4047"/>
                    <a:pt x="5516" y="4055"/>
                    <a:pt x="5494" y="4070"/>
                  </a:cubicBezTo>
                  <a:cubicBezTo>
                    <a:pt x="5471" y="4077"/>
                    <a:pt x="5464" y="4077"/>
                    <a:pt x="5449" y="4085"/>
                  </a:cubicBezTo>
                  <a:cubicBezTo>
                    <a:pt x="5434" y="4092"/>
                    <a:pt x="5434" y="4100"/>
                    <a:pt x="5419" y="4100"/>
                  </a:cubicBezTo>
                  <a:cubicBezTo>
                    <a:pt x="5411" y="4107"/>
                    <a:pt x="5404" y="4115"/>
                    <a:pt x="5389" y="4115"/>
                  </a:cubicBezTo>
                  <a:cubicBezTo>
                    <a:pt x="5381" y="4122"/>
                    <a:pt x="5381" y="4122"/>
                    <a:pt x="5366" y="4130"/>
                  </a:cubicBezTo>
                  <a:cubicBezTo>
                    <a:pt x="5351" y="4137"/>
                    <a:pt x="5336" y="4144"/>
                    <a:pt x="5321" y="4152"/>
                  </a:cubicBezTo>
                  <a:cubicBezTo>
                    <a:pt x="5314" y="4159"/>
                    <a:pt x="5306" y="4159"/>
                    <a:pt x="5291" y="4167"/>
                  </a:cubicBezTo>
                  <a:cubicBezTo>
                    <a:pt x="5269" y="4182"/>
                    <a:pt x="5254" y="4197"/>
                    <a:pt x="5231" y="4219"/>
                  </a:cubicBezTo>
                  <a:cubicBezTo>
                    <a:pt x="5216" y="4242"/>
                    <a:pt x="5201" y="4249"/>
                    <a:pt x="5179" y="4272"/>
                  </a:cubicBezTo>
                  <a:cubicBezTo>
                    <a:pt x="5179" y="4272"/>
                    <a:pt x="5179" y="4272"/>
                    <a:pt x="5171" y="4279"/>
                  </a:cubicBezTo>
                  <a:cubicBezTo>
                    <a:pt x="5164" y="4295"/>
                    <a:pt x="5149" y="4295"/>
                    <a:pt x="5142" y="4309"/>
                  </a:cubicBezTo>
                  <a:cubicBezTo>
                    <a:pt x="5134" y="4317"/>
                    <a:pt x="5126" y="4324"/>
                    <a:pt x="5119" y="4332"/>
                  </a:cubicBezTo>
                  <a:cubicBezTo>
                    <a:pt x="5112" y="4339"/>
                    <a:pt x="5104" y="4347"/>
                    <a:pt x="5096" y="4354"/>
                  </a:cubicBezTo>
                  <a:cubicBezTo>
                    <a:pt x="5029" y="4422"/>
                    <a:pt x="5029" y="4422"/>
                    <a:pt x="5029" y="4422"/>
                  </a:cubicBezTo>
                  <a:cubicBezTo>
                    <a:pt x="5014" y="4437"/>
                    <a:pt x="5007" y="4437"/>
                    <a:pt x="4999" y="4444"/>
                  </a:cubicBezTo>
                  <a:cubicBezTo>
                    <a:pt x="4992" y="4452"/>
                    <a:pt x="4984" y="4459"/>
                    <a:pt x="4977" y="4467"/>
                  </a:cubicBezTo>
                  <a:cubicBezTo>
                    <a:pt x="4977" y="4474"/>
                    <a:pt x="4969" y="4474"/>
                    <a:pt x="4962" y="4482"/>
                  </a:cubicBezTo>
                  <a:cubicBezTo>
                    <a:pt x="4954" y="4489"/>
                    <a:pt x="4954" y="4497"/>
                    <a:pt x="4939" y="4504"/>
                  </a:cubicBezTo>
                  <a:cubicBezTo>
                    <a:pt x="4924" y="4519"/>
                    <a:pt x="4917" y="4527"/>
                    <a:pt x="4902" y="4542"/>
                  </a:cubicBezTo>
                  <a:cubicBezTo>
                    <a:pt x="4887" y="4549"/>
                    <a:pt x="4879" y="4557"/>
                    <a:pt x="4864" y="4572"/>
                  </a:cubicBezTo>
                  <a:cubicBezTo>
                    <a:pt x="4857" y="4579"/>
                    <a:pt x="4857" y="4587"/>
                    <a:pt x="4849" y="4594"/>
                  </a:cubicBezTo>
                  <a:cubicBezTo>
                    <a:pt x="4834" y="4609"/>
                    <a:pt x="4827" y="4617"/>
                    <a:pt x="4819" y="4624"/>
                  </a:cubicBezTo>
                  <a:cubicBezTo>
                    <a:pt x="4804" y="4647"/>
                    <a:pt x="4797" y="4654"/>
                    <a:pt x="4789" y="4677"/>
                  </a:cubicBezTo>
                  <a:cubicBezTo>
                    <a:pt x="4774" y="4699"/>
                    <a:pt x="4774" y="4714"/>
                    <a:pt x="4759" y="4736"/>
                  </a:cubicBezTo>
                  <a:cubicBezTo>
                    <a:pt x="4752" y="4744"/>
                    <a:pt x="4744" y="4752"/>
                    <a:pt x="4737" y="4759"/>
                  </a:cubicBezTo>
                  <a:cubicBezTo>
                    <a:pt x="4722" y="4774"/>
                    <a:pt x="4722" y="4782"/>
                    <a:pt x="4714" y="4796"/>
                  </a:cubicBezTo>
                  <a:cubicBezTo>
                    <a:pt x="4699" y="4812"/>
                    <a:pt x="4692" y="4819"/>
                    <a:pt x="4677" y="4834"/>
                  </a:cubicBezTo>
                  <a:cubicBezTo>
                    <a:pt x="4669" y="4841"/>
                    <a:pt x="4662" y="4849"/>
                    <a:pt x="4654" y="4864"/>
                  </a:cubicBezTo>
                  <a:cubicBezTo>
                    <a:pt x="4654" y="4871"/>
                    <a:pt x="4647" y="4879"/>
                    <a:pt x="4647" y="4886"/>
                  </a:cubicBezTo>
                  <a:cubicBezTo>
                    <a:pt x="4639" y="4894"/>
                    <a:pt x="4639" y="4894"/>
                    <a:pt x="4632" y="4901"/>
                  </a:cubicBezTo>
                  <a:cubicBezTo>
                    <a:pt x="4632" y="4916"/>
                    <a:pt x="4624" y="4924"/>
                    <a:pt x="4617" y="4939"/>
                  </a:cubicBezTo>
                  <a:cubicBezTo>
                    <a:pt x="4602" y="4954"/>
                    <a:pt x="4602" y="4969"/>
                    <a:pt x="4587" y="4984"/>
                  </a:cubicBezTo>
                  <a:cubicBezTo>
                    <a:pt x="4587" y="4991"/>
                    <a:pt x="4579" y="4999"/>
                    <a:pt x="4579" y="5014"/>
                  </a:cubicBezTo>
                  <a:cubicBezTo>
                    <a:pt x="4572" y="5021"/>
                    <a:pt x="4572" y="5021"/>
                    <a:pt x="4564" y="5029"/>
                  </a:cubicBezTo>
                  <a:cubicBezTo>
                    <a:pt x="4557" y="5059"/>
                    <a:pt x="4549" y="5074"/>
                    <a:pt x="4542" y="5104"/>
                  </a:cubicBezTo>
                  <a:cubicBezTo>
                    <a:pt x="4542" y="5119"/>
                    <a:pt x="4535" y="5134"/>
                    <a:pt x="4535" y="5156"/>
                  </a:cubicBezTo>
                  <a:cubicBezTo>
                    <a:pt x="4535" y="5171"/>
                    <a:pt x="4535" y="5179"/>
                    <a:pt x="4542" y="5194"/>
                  </a:cubicBezTo>
                  <a:cubicBezTo>
                    <a:pt x="4542" y="5201"/>
                    <a:pt x="4542" y="5209"/>
                    <a:pt x="4549" y="5216"/>
                  </a:cubicBezTo>
                  <a:cubicBezTo>
                    <a:pt x="4557" y="5239"/>
                    <a:pt x="4564" y="5246"/>
                    <a:pt x="4564" y="5261"/>
                  </a:cubicBezTo>
                  <a:cubicBezTo>
                    <a:pt x="4564" y="5276"/>
                    <a:pt x="4557" y="5291"/>
                    <a:pt x="4557" y="5299"/>
                  </a:cubicBezTo>
                  <a:cubicBezTo>
                    <a:pt x="4557" y="5366"/>
                    <a:pt x="4557" y="5366"/>
                    <a:pt x="4557" y="5366"/>
                  </a:cubicBezTo>
                  <a:cubicBezTo>
                    <a:pt x="4557" y="5374"/>
                    <a:pt x="4557" y="5381"/>
                    <a:pt x="4549" y="5396"/>
                  </a:cubicBezTo>
                  <a:cubicBezTo>
                    <a:pt x="4549" y="5411"/>
                    <a:pt x="4542" y="5418"/>
                    <a:pt x="4542" y="5441"/>
                  </a:cubicBezTo>
                  <a:cubicBezTo>
                    <a:pt x="4542" y="5448"/>
                    <a:pt x="4542" y="5456"/>
                    <a:pt x="4542" y="5464"/>
                  </a:cubicBezTo>
                  <a:cubicBezTo>
                    <a:pt x="4542" y="5471"/>
                    <a:pt x="4542" y="5478"/>
                    <a:pt x="4542" y="5486"/>
                  </a:cubicBezTo>
                  <a:cubicBezTo>
                    <a:pt x="4535" y="5501"/>
                    <a:pt x="4527" y="5501"/>
                    <a:pt x="4512" y="5516"/>
                  </a:cubicBezTo>
                  <a:cubicBezTo>
                    <a:pt x="4505" y="5524"/>
                    <a:pt x="4497" y="5538"/>
                    <a:pt x="4489" y="5546"/>
                  </a:cubicBezTo>
                  <a:cubicBezTo>
                    <a:pt x="4482" y="5561"/>
                    <a:pt x="4482" y="5568"/>
                    <a:pt x="4482" y="5583"/>
                  </a:cubicBezTo>
                  <a:cubicBezTo>
                    <a:pt x="4475" y="5583"/>
                    <a:pt x="4475" y="5591"/>
                    <a:pt x="4475" y="5598"/>
                  </a:cubicBezTo>
                  <a:cubicBezTo>
                    <a:pt x="4475" y="5628"/>
                    <a:pt x="4475" y="5643"/>
                    <a:pt x="4467" y="5673"/>
                  </a:cubicBezTo>
                  <a:cubicBezTo>
                    <a:pt x="4445" y="5666"/>
                    <a:pt x="4437" y="5651"/>
                    <a:pt x="4422" y="5628"/>
                  </a:cubicBezTo>
                  <a:cubicBezTo>
                    <a:pt x="4415" y="5613"/>
                    <a:pt x="4407" y="5613"/>
                    <a:pt x="4400" y="5606"/>
                  </a:cubicBezTo>
                  <a:cubicBezTo>
                    <a:pt x="4385" y="5598"/>
                    <a:pt x="4385" y="5591"/>
                    <a:pt x="4385" y="5576"/>
                  </a:cubicBezTo>
                  <a:cubicBezTo>
                    <a:pt x="4370" y="5546"/>
                    <a:pt x="4355" y="5524"/>
                    <a:pt x="4324" y="5501"/>
                  </a:cubicBezTo>
                  <a:cubicBezTo>
                    <a:pt x="4310" y="5494"/>
                    <a:pt x="4302" y="5486"/>
                    <a:pt x="4295" y="5478"/>
                  </a:cubicBezTo>
                  <a:cubicBezTo>
                    <a:pt x="4265" y="5464"/>
                    <a:pt x="4250" y="5456"/>
                    <a:pt x="4227" y="5441"/>
                  </a:cubicBezTo>
                  <a:cubicBezTo>
                    <a:pt x="4212" y="5434"/>
                    <a:pt x="4205" y="5426"/>
                    <a:pt x="4190" y="5411"/>
                  </a:cubicBezTo>
                  <a:cubicBezTo>
                    <a:pt x="4182" y="5404"/>
                    <a:pt x="4175" y="5396"/>
                    <a:pt x="4167" y="5388"/>
                  </a:cubicBezTo>
                  <a:cubicBezTo>
                    <a:pt x="4152" y="5381"/>
                    <a:pt x="4145" y="5374"/>
                    <a:pt x="4130" y="5374"/>
                  </a:cubicBezTo>
                  <a:cubicBezTo>
                    <a:pt x="4100" y="5359"/>
                    <a:pt x="4085" y="5351"/>
                    <a:pt x="4055" y="5351"/>
                  </a:cubicBezTo>
                  <a:cubicBezTo>
                    <a:pt x="4032" y="5344"/>
                    <a:pt x="4017" y="5344"/>
                    <a:pt x="3987" y="5344"/>
                  </a:cubicBezTo>
                  <a:cubicBezTo>
                    <a:pt x="3965" y="5336"/>
                    <a:pt x="3950" y="5336"/>
                    <a:pt x="3935" y="5321"/>
                  </a:cubicBezTo>
                  <a:cubicBezTo>
                    <a:pt x="3927" y="5314"/>
                    <a:pt x="3927" y="5306"/>
                    <a:pt x="3920" y="5299"/>
                  </a:cubicBezTo>
                  <a:cubicBezTo>
                    <a:pt x="3912" y="5299"/>
                    <a:pt x="3905" y="5291"/>
                    <a:pt x="3897" y="5291"/>
                  </a:cubicBezTo>
                  <a:cubicBezTo>
                    <a:pt x="3867" y="5284"/>
                    <a:pt x="3853" y="5276"/>
                    <a:pt x="3823" y="5276"/>
                  </a:cubicBezTo>
                  <a:cubicBezTo>
                    <a:pt x="3807" y="5269"/>
                    <a:pt x="3800" y="5269"/>
                    <a:pt x="3785" y="5261"/>
                  </a:cubicBezTo>
                  <a:cubicBezTo>
                    <a:pt x="3777" y="5261"/>
                    <a:pt x="3777" y="5254"/>
                    <a:pt x="3777" y="5254"/>
                  </a:cubicBezTo>
                  <a:cubicBezTo>
                    <a:pt x="3770" y="5246"/>
                    <a:pt x="3763" y="5239"/>
                    <a:pt x="3755" y="5231"/>
                  </a:cubicBezTo>
                  <a:cubicBezTo>
                    <a:pt x="3747" y="5216"/>
                    <a:pt x="3740" y="5201"/>
                    <a:pt x="3718" y="5194"/>
                  </a:cubicBezTo>
                  <a:cubicBezTo>
                    <a:pt x="3695" y="5186"/>
                    <a:pt x="3680" y="5179"/>
                    <a:pt x="3665" y="5164"/>
                  </a:cubicBezTo>
                  <a:cubicBezTo>
                    <a:pt x="3643" y="5141"/>
                    <a:pt x="3628" y="5141"/>
                    <a:pt x="3605" y="5126"/>
                  </a:cubicBezTo>
                  <a:cubicBezTo>
                    <a:pt x="3590" y="5111"/>
                    <a:pt x="3575" y="5111"/>
                    <a:pt x="3553" y="5104"/>
                  </a:cubicBezTo>
                  <a:cubicBezTo>
                    <a:pt x="3545" y="5096"/>
                    <a:pt x="3538" y="5096"/>
                    <a:pt x="3530" y="5089"/>
                  </a:cubicBezTo>
                  <a:cubicBezTo>
                    <a:pt x="3508" y="5081"/>
                    <a:pt x="3500" y="5081"/>
                    <a:pt x="3478" y="5074"/>
                  </a:cubicBezTo>
                  <a:cubicBezTo>
                    <a:pt x="3455" y="5051"/>
                    <a:pt x="3440" y="5044"/>
                    <a:pt x="3418" y="5029"/>
                  </a:cubicBezTo>
                  <a:cubicBezTo>
                    <a:pt x="3410" y="5029"/>
                    <a:pt x="3410" y="5021"/>
                    <a:pt x="3403" y="5014"/>
                  </a:cubicBezTo>
                  <a:cubicBezTo>
                    <a:pt x="3380" y="4991"/>
                    <a:pt x="3365" y="4984"/>
                    <a:pt x="3343" y="4969"/>
                  </a:cubicBezTo>
                  <a:cubicBezTo>
                    <a:pt x="3320" y="4954"/>
                    <a:pt x="3305" y="4939"/>
                    <a:pt x="3290" y="4916"/>
                  </a:cubicBezTo>
                  <a:cubicBezTo>
                    <a:pt x="3268" y="4901"/>
                    <a:pt x="3268" y="4879"/>
                    <a:pt x="3238" y="4864"/>
                  </a:cubicBezTo>
                  <a:cubicBezTo>
                    <a:pt x="3208" y="4834"/>
                    <a:pt x="3178" y="4841"/>
                    <a:pt x="3141" y="4834"/>
                  </a:cubicBezTo>
                  <a:cubicBezTo>
                    <a:pt x="3126" y="4826"/>
                    <a:pt x="3118" y="4826"/>
                    <a:pt x="3103" y="4819"/>
                  </a:cubicBezTo>
                  <a:cubicBezTo>
                    <a:pt x="3088" y="4812"/>
                    <a:pt x="3073" y="4804"/>
                    <a:pt x="3065" y="4789"/>
                  </a:cubicBezTo>
                  <a:cubicBezTo>
                    <a:pt x="3051" y="4774"/>
                    <a:pt x="3043" y="4774"/>
                    <a:pt x="3036" y="4759"/>
                  </a:cubicBezTo>
                  <a:cubicBezTo>
                    <a:pt x="3021" y="4752"/>
                    <a:pt x="3021" y="4744"/>
                    <a:pt x="3013" y="4736"/>
                  </a:cubicBezTo>
                  <a:cubicBezTo>
                    <a:pt x="3006" y="4729"/>
                    <a:pt x="2998" y="4722"/>
                    <a:pt x="2991" y="4714"/>
                  </a:cubicBezTo>
                  <a:cubicBezTo>
                    <a:pt x="2983" y="4706"/>
                    <a:pt x="2983" y="4699"/>
                    <a:pt x="2976" y="4692"/>
                  </a:cubicBezTo>
                  <a:cubicBezTo>
                    <a:pt x="2953" y="4669"/>
                    <a:pt x="2938" y="4662"/>
                    <a:pt x="2916" y="4647"/>
                  </a:cubicBezTo>
                  <a:cubicBezTo>
                    <a:pt x="2901" y="4639"/>
                    <a:pt x="2893" y="4639"/>
                    <a:pt x="2878" y="4632"/>
                  </a:cubicBezTo>
                  <a:cubicBezTo>
                    <a:pt x="2841" y="4624"/>
                    <a:pt x="2818" y="4624"/>
                    <a:pt x="2781" y="4609"/>
                  </a:cubicBezTo>
                  <a:cubicBezTo>
                    <a:pt x="2758" y="4602"/>
                    <a:pt x="2743" y="4602"/>
                    <a:pt x="2713" y="4594"/>
                  </a:cubicBezTo>
                  <a:cubicBezTo>
                    <a:pt x="2706" y="4594"/>
                    <a:pt x="2698" y="4594"/>
                    <a:pt x="2691" y="4587"/>
                  </a:cubicBezTo>
                  <a:cubicBezTo>
                    <a:pt x="2661" y="4587"/>
                    <a:pt x="2638" y="4579"/>
                    <a:pt x="2608" y="4579"/>
                  </a:cubicBezTo>
                  <a:cubicBezTo>
                    <a:pt x="2571" y="4579"/>
                    <a:pt x="2571" y="4579"/>
                    <a:pt x="2571" y="4579"/>
                  </a:cubicBezTo>
                  <a:cubicBezTo>
                    <a:pt x="2556" y="4579"/>
                    <a:pt x="2556" y="4587"/>
                    <a:pt x="2541" y="4587"/>
                  </a:cubicBezTo>
                  <a:cubicBezTo>
                    <a:pt x="2518" y="4594"/>
                    <a:pt x="2511" y="4602"/>
                    <a:pt x="2488" y="4609"/>
                  </a:cubicBezTo>
                  <a:cubicBezTo>
                    <a:pt x="2474" y="4617"/>
                    <a:pt x="2459" y="4624"/>
                    <a:pt x="2436" y="4632"/>
                  </a:cubicBezTo>
                  <a:cubicBezTo>
                    <a:pt x="2421" y="4639"/>
                    <a:pt x="2414" y="4647"/>
                    <a:pt x="2406" y="4654"/>
                  </a:cubicBezTo>
                  <a:cubicBezTo>
                    <a:pt x="2391" y="4662"/>
                    <a:pt x="2384" y="4669"/>
                    <a:pt x="2369" y="4677"/>
                  </a:cubicBezTo>
                  <a:cubicBezTo>
                    <a:pt x="2354" y="4684"/>
                    <a:pt x="2346" y="4692"/>
                    <a:pt x="2339" y="4706"/>
                  </a:cubicBezTo>
                  <a:cubicBezTo>
                    <a:pt x="2331" y="4706"/>
                    <a:pt x="2324" y="4706"/>
                    <a:pt x="2324" y="4714"/>
                  </a:cubicBezTo>
                  <a:cubicBezTo>
                    <a:pt x="2316" y="4714"/>
                    <a:pt x="2316" y="4722"/>
                    <a:pt x="2309" y="4729"/>
                  </a:cubicBezTo>
                  <a:cubicBezTo>
                    <a:pt x="2309" y="4729"/>
                    <a:pt x="2301" y="4722"/>
                    <a:pt x="2301" y="4729"/>
                  </a:cubicBezTo>
                  <a:cubicBezTo>
                    <a:pt x="2294" y="4729"/>
                    <a:pt x="2286" y="4736"/>
                    <a:pt x="2279" y="4744"/>
                  </a:cubicBezTo>
                  <a:cubicBezTo>
                    <a:pt x="2271" y="4752"/>
                    <a:pt x="2264" y="4752"/>
                    <a:pt x="2256" y="4759"/>
                  </a:cubicBezTo>
                  <a:cubicBezTo>
                    <a:pt x="2241" y="4782"/>
                    <a:pt x="2226" y="4796"/>
                    <a:pt x="2204" y="4819"/>
                  </a:cubicBezTo>
                  <a:cubicBezTo>
                    <a:pt x="2196" y="4826"/>
                    <a:pt x="2189" y="4826"/>
                    <a:pt x="2181" y="4834"/>
                  </a:cubicBezTo>
                  <a:cubicBezTo>
                    <a:pt x="2181" y="4841"/>
                    <a:pt x="2174" y="4849"/>
                    <a:pt x="2166" y="4849"/>
                  </a:cubicBezTo>
                  <a:lnTo>
                    <a:pt x="2159" y="4849"/>
                  </a:lnTo>
                  <a:cubicBezTo>
                    <a:pt x="2151" y="4856"/>
                    <a:pt x="2151" y="4856"/>
                    <a:pt x="2144" y="4856"/>
                  </a:cubicBezTo>
                  <a:cubicBezTo>
                    <a:pt x="2129" y="4864"/>
                    <a:pt x="2114" y="4871"/>
                    <a:pt x="2099" y="4879"/>
                  </a:cubicBezTo>
                  <a:cubicBezTo>
                    <a:pt x="2091" y="4894"/>
                    <a:pt x="2084" y="4901"/>
                    <a:pt x="2076" y="4909"/>
                  </a:cubicBezTo>
                  <a:cubicBezTo>
                    <a:pt x="2047" y="4939"/>
                    <a:pt x="2031" y="4961"/>
                    <a:pt x="2001" y="4991"/>
                  </a:cubicBezTo>
                  <a:cubicBezTo>
                    <a:pt x="1987" y="5014"/>
                    <a:pt x="1971" y="5021"/>
                    <a:pt x="1949" y="5044"/>
                  </a:cubicBezTo>
                  <a:cubicBezTo>
                    <a:pt x="1941" y="5051"/>
                    <a:pt x="1941" y="5059"/>
                    <a:pt x="1934" y="5066"/>
                  </a:cubicBezTo>
                  <a:cubicBezTo>
                    <a:pt x="1934" y="5074"/>
                    <a:pt x="1927" y="5074"/>
                    <a:pt x="1927" y="5081"/>
                  </a:cubicBezTo>
                  <a:cubicBezTo>
                    <a:pt x="1927" y="5089"/>
                    <a:pt x="1927" y="5089"/>
                    <a:pt x="1919" y="5089"/>
                  </a:cubicBezTo>
                  <a:cubicBezTo>
                    <a:pt x="1911" y="5089"/>
                    <a:pt x="1911" y="5089"/>
                    <a:pt x="1911" y="5089"/>
                  </a:cubicBezTo>
                  <a:cubicBezTo>
                    <a:pt x="1897" y="5089"/>
                    <a:pt x="1889" y="5081"/>
                    <a:pt x="1882" y="5074"/>
                  </a:cubicBezTo>
                  <a:cubicBezTo>
                    <a:pt x="1867" y="5066"/>
                    <a:pt x="1867" y="5059"/>
                    <a:pt x="1859" y="5051"/>
                  </a:cubicBezTo>
                  <a:cubicBezTo>
                    <a:pt x="1852" y="5044"/>
                    <a:pt x="1837" y="5044"/>
                    <a:pt x="1837" y="5029"/>
                  </a:cubicBezTo>
                  <a:cubicBezTo>
                    <a:pt x="1837" y="5021"/>
                    <a:pt x="1844" y="5014"/>
                    <a:pt x="1844" y="4999"/>
                  </a:cubicBezTo>
                  <a:lnTo>
                    <a:pt x="1837" y="4991"/>
                  </a:lnTo>
                  <a:cubicBezTo>
                    <a:pt x="1829" y="4991"/>
                    <a:pt x="1829" y="4984"/>
                    <a:pt x="1822" y="4984"/>
                  </a:cubicBezTo>
                  <a:cubicBezTo>
                    <a:pt x="1814" y="4976"/>
                    <a:pt x="1807" y="4969"/>
                    <a:pt x="1807" y="4961"/>
                  </a:cubicBezTo>
                  <a:cubicBezTo>
                    <a:pt x="1799" y="4954"/>
                    <a:pt x="1799" y="4946"/>
                    <a:pt x="1799" y="4939"/>
                  </a:cubicBezTo>
                  <a:cubicBezTo>
                    <a:pt x="1799" y="4924"/>
                    <a:pt x="1792" y="4916"/>
                    <a:pt x="1784" y="4901"/>
                  </a:cubicBezTo>
                  <a:cubicBezTo>
                    <a:pt x="1784" y="4886"/>
                    <a:pt x="1784" y="4886"/>
                    <a:pt x="1777" y="4871"/>
                  </a:cubicBezTo>
                  <a:cubicBezTo>
                    <a:pt x="1777" y="4864"/>
                    <a:pt x="1769" y="4856"/>
                    <a:pt x="1754" y="4849"/>
                  </a:cubicBezTo>
                  <a:cubicBezTo>
                    <a:pt x="1739" y="4826"/>
                    <a:pt x="1724" y="4812"/>
                    <a:pt x="1694" y="4804"/>
                  </a:cubicBezTo>
                  <a:cubicBezTo>
                    <a:pt x="1679" y="4796"/>
                    <a:pt x="1672" y="4796"/>
                    <a:pt x="1664" y="4789"/>
                  </a:cubicBezTo>
                  <a:cubicBezTo>
                    <a:pt x="1649" y="4782"/>
                    <a:pt x="1649" y="4766"/>
                    <a:pt x="1649" y="4752"/>
                  </a:cubicBezTo>
                  <a:cubicBezTo>
                    <a:pt x="1642" y="4736"/>
                    <a:pt x="1634" y="4729"/>
                    <a:pt x="1619" y="4714"/>
                  </a:cubicBezTo>
                  <a:cubicBezTo>
                    <a:pt x="1612" y="4699"/>
                    <a:pt x="1604" y="4692"/>
                    <a:pt x="1597" y="4684"/>
                  </a:cubicBezTo>
                  <a:cubicBezTo>
                    <a:pt x="1589" y="4669"/>
                    <a:pt x="1582" y="4662"/>
                    <a:pt x="1574" y="4654"/>
                  </a:cubicBezTo>
                  <a:cubicBezTo>
                    <a:pt x="1567" y="4654"/>
                    <a:pt x="1567" y="4654"/>
                    <a:pt x="1559" y="4654"/>
                  </a:cubicBezTo>
                  <a:cubicBezTo>
                    <a:pt x="1544" y="4654"/>
                    <a:pt x="1537" y="4654"/>
                    <a:pt x="1522" y="4654"/>
                  </a:cubicBezTo>
                  <a:cubicBezTo>
                    <a:pt x="1499" y="4654"/>
                    <a:pt x="1484" y="4654"/>
                    <a:pt x="1454" y="4654"/>
                  </a:cubicBezTo>
                  <a:cubicBezTo>
                    <a:pt x="1439" y="4654"/>
                    <a:pt x="1432" y="4654"/>
                    <a:pt x="1417" y="4654"/>
                  </a:cubicBezTo>
                  <a:cubicBezTo>
                    <a:pt x="1372" y="4654"/>
                    <a:pt x="1372" y="4654"/>
                    <a:pt x="1372" y="4654"/>
                  </a:cubicBezTo>
                  <a:lnTo>
                    <a:pt x="1364" y="4654"/>
                  </a:lnTo>
                  <a:cubicBezTo>
                    <a:pt x="1312" y="4654"/>
                    <a:pt x="1312" y="4654"/>
                    <a:pt x="1312" y="4654"/>
                  </a:cubicBezTo>
                  <a:cubicBezTo>
                    <a:pt x="1297" y="4654"/>
                    <a:pt x="1289" y="4669"/>
                    <a:pt x="1282" y="4677"/>
                  </a:cubicBezTo>
                  <a:cubicBezTo>
                    <a:pt x="1267" y="4714"/>
                    <a:pt x="1252" y="4729"/>
                    <a:pt x="1229" y="4759"/>
                  </a:cubicBezTo>
                  <a:cubicBezTo>
                    <a:pt x="1222" y="4759"/>
                    <a:pt x="1215" y="4766"/>
                    <a:pt x="1207" y="4774"/>
                  </a:cubicBezTo>
                  <a:cubicBezTo>
                    <a:pt x="1192" y="4789"/>
                    <a:pt x="1177" y="4796"/>
                    <a:pt x="1170" y="4819"/>
                  </a:cubicBezTo>
                  <a:cubicBezTo>
                    <a:pt x="1162" y="4834"/>
                    <a:pt x="1162" y="4849"/>
                    <a:pt x="1155" y="4856"/>
                  </a:cubicBezTo>
                  <a:cubicBezTo>
                    <a:pt x="1140" y="4894"/>
                    <a:pt x="1140" y="4916"/>
                    <a:pt x="1125" y="4946"/>
                  </a:cubicBezTo>
                  <a:cubicBezTo>
                    <a:pt x="1117" y="4976"/>
                    <a:pt x="1110" y="4999"/>
                    <a:pt x="1102" y="5029"/>
                  </a:cubicBezTo>
                  <a:cubicBezTo>
                    <a:pt x="1102" y="5036"/>
                    <a:pt x="1102" y="5036"/>
                    <a:pt x="1102" y="5036"/>
                  </a:cubicBezTo>
                  <a:cubicBezTo>
                    <a:pt x="1102" y="5126"/>
                    <a:pt x="1102" y="5126"/>
                    <a:pt x="1102" y="5126"/>
                  </a:cubicBezTo>
                  <a:cubicBezTo>
                    <a:pt x="1102" y="5141"/>
                    <a:pt x="1095" y="5156"/>
                    <a:pt x="1102" y="5179"/>
                  </a:cubicBezTo>
                  <a:cubicBezTo>
                    <a:pt x="1110" y="5194"/>
                    <a:pt x="1125" y="5209"/>
                    <a:pt x="1147" y="5209"/>
                  </a:cubicBezTo>
                  <a:cubicBezTo>
                    <a:pt x="1170" y="5209"/>
                    <a:pt x="1185" y="5209"/>
                    <a:pt x="1199" y="5209"/>
                  </a:cubicBezTo>
                  <a:cubicBezTo>
                    <a:pt x="1222" y="5216"/>
                    <a:pt x="1229" y="5231"/>
                    <a:pt x="1252" y="5246"/>
                  </a:cubicBezTo>
                  <a:cubicBezTo>
                    <a:pt x="1275" y="5261"/>
                    <a:pt x="1289" y="5276"/>
                    <a:pt x="1312" y="5299"/>
                  </a:cubicBezTo>
                  <a:cubicBezTo>
                    <a:pt x="1327" y="5306"/>
                    <a:pt x="1335" y="5314"/>
                    <a:pt x="1342" y="5321"/>
                  </a:cubicBezTo>
                  <a:cubicBezTo>
                    <a:pt x="1364" y="5336"/>
                    <a:pt x="1379" y="5344"/>
                    <a:pt x="1387" y="5366"/>
                  </a:cubicBezTo>
                  <a:cubicBezTo>
                    <a:pt x="1394" y="5374"/>
                    <a:pt x="1402" y="5381"/>
                    <a:pt x="1409" y="5388"/>
                  </a:cubicBezTo>
                  <a:cubicBezTo>
                    <a:pt x="1417" y="5396"/>
                    <a:pt x="1417" y="5396"/>
                    <a:pt x="1424" y="5396"/>
                  </a:cubicBezTo>
                  <a:cubicBezTo>
                    <a:pt x="1424" y="5396"/>
                    <a:pt x="1424" y="5396"/>
                    <a:pt x="1432" y="5396"/>
                  </a:cubicBezTo>
                  <a:cubicBezTo>
                    <a:pt x="1447" y="5396"/>
                    <a:pt x="1454" y="5388"/>
                    <a:pt x="1469" y="5381"/>
                  </a:cubicBezTo>
                  <a:cubicBezTo>
                    <a:pt x="1484" y="5381"/>
                    <a:pt x="1492" y="5381"/>
                    <a:pt x="1499" y="5381"/>
                  </a:cubicBezTo>
                  <a:cubicBezTo>
                    <a:pt x="1522" y="5374"/>
                    <a:pt x="1537" y="5366"/>
                    <a:pt x="1559" y="5366"/>
                  </a:cubicBezTo>
                  <a:cubicBezTo>
                    <a:pt x="1582" y="5366"/>
                    <a:pt x="1597" y="5374"/>
                    <a:pt x="1612" y="5388"/>
                  </a:cubicBezTo>
                  <a:cubicBezTo>
                    <a:pt x="1619" y="5396"/>
                    <a:pt x="1627" y="5396"/>
                    <a:pt x="1634" y="5404"/>
                  </a:cubicBezTo>
                  <a:cubicBezTo>
                    <a:pt x="1642" y="5411"/>
                    <a:pt x="1642" y="5418"/>
                    <a:pt x="1649" y="5426"/>
                  </a:cubicBezTo>
                  <a:cubicBezTo>
                    <a:pt x="1664" y="5434"/>
                    <a:pt x="1664" y="5441"/>
                    <a:pt x="1672" y="5456"/>
                  </a:cubicBezTo>
                  <a:cubicBezTo>
                    <a:pt x="1679" y="5464"/>
                    <a:pt x="1679" y="5471"/>
                    <a:pt x="1687" y="5478"/>
                  </a:cubicBezTo>
                  <a:cubicBezTo>
                    <a:pt x="1687" y="5486"/>
                    <a:pt x="1687" y="5494"/>
                    <a:pt x="1694" y="5501"/>
                  </a:cubicBezTo>
                  <a:cubicBezTo>
                    <a:pt x="1709" y="5516"/>
                    <a:pt x="1717" y="5524"/>
                    <a:pt x="1732" y="5531"/>
                  </a:cubicBezTo>
                  <a:cubicBezTo>
                    <a:pt x="1754" y="5553"/>
                    <a:pt x="1769" y="5561"/>
                    <a:pt x="1792" y="5583"/>
                  </a:cubicBezTo>
                  <a:cubicBezTo>
                    <a:pt x="1814" y="5606"/>
                    <a:pt x="1814" y="5628"/>
                    <a:pt x="1837" y="5651"/>
                  </a:cubicBezTo>
                  <a:cubicBezTo>
                    <a:pt x="1844" y="5658"/>
                    <a:pt x="1844" y="5658"/>
                    <a:pt x="1852" y="5666"/>
                  </a:cubicBezTo>
                  <a:cubicBezTo>
                    <a:pt x="1874" y="5681"/>
                    <a:pt x="1882" y="5696"/>
                    <a:pt x="1897" y="5711"/>
                  </a:cubicBezTo>
                  <a:cubicBezTo>
                    <a:pt x="1919" y="5718"/>
                    <a:pt x="1927" y="5726"/>
                    <a:pt x="1941" y="5733"/>
                  </a:cubicBezTo>
                  <a:cubicBezTo>
                    <a:pt x="1971" y="5741"/>
                    <a:pt x="1987" y="5741"/>
                    <a:pt x="2009" y="5748"/>
                  </a:cubicBezTo>
                  <a:cubicBezTo>
                    <a:pt x="2024" y="5748"/>
                    <a:pt x="2031" y="5748"/>
                    <a:pt x="2047" y="5756"/>
                  </a:cubicBezTo>
                  <a:cubicBezTo>
                    <a:pt x="2054" y="5756"/>
                    <a:pt x="2069" y="5756"/>
                    <a:pt x="2069" y="5771"/>
                  </a:cubicBezTo>
                  <a:cubicBezTo>
                    <a:pt x="2069" y="5801"/>
                    <a:pt x="2069" y="5801"/>
                    <a:pt x="2069" y="5801"/>
                  </a:cubicBezTo>
                  <a:cubicBezTo>
                    <a:pt x="2069" y="5816"/>
                    <a:pt x="2061" y="5831"/>
                    <a:pt x="2076" y="5838"/>
                  </a:cubicBezTo>
                  <a:cubicBezTo>
                    <a:pt x="2084" y="5846"/>
                    <a:pt x="2099" y="5838"/>
                    <a:pt x="2106" y="5853"/>
                  </a:cubicBezTo>
                  <a:cubicBezTo>
                    <a:pt x="2099" y="5861"/>
                    <a:pt x="2099" y="5868"/>
                    <a:pt x="2091" y="5883"/>
                  </a:cubicBezTo>
                  <a:cubicBezTo>
                    <a:pt x="2084" y="5891"/>
                    <a:pt x="2084" y="5891"/>
                    <a:pt x="2076" y="5891"/>
                  </a:cubicBezTo>
                  <a:cubicBezTo>
                    <a:pt x="2069" y="5891"/>
                    <a:pt x="2061" y="5891"/>
                    <a:pt x="2054" y="5891"/>
                  </a:cubicBezTo>
                  <a:cubicBezTo>
                    <a:pt x="2039" y="5891"/>
                    <a:pt x="2031" y="5906"/>
                    <a:pt x="2017" y="5913"/>
                  </a:cubicBezTo>
                  <a:cubicBezTo>
                    <a:pt x="2009" y="5928"/>
                    <a:pt x="2001" y="5928"/>
                    <a:pt x="1994" y="5935"/>
                  </a:cubicBezTo>
                  <a:cubicBezTo>
                    <a:pt x="1987" y="5951"/>
                    <a:pt x="1987" y="5958"/>
                    <a:pt x="1979" y="5965"/>
                  </a:cubicBezTo>
                  <a:cubicBezTo>
                    <a:pt x="1971" y="5965"/>
                    <a:pt x="1964" y="5965"/>
                    <a:pt x="1957" y="5965"/>
                  </a:cubicBezTo>
                  <a:cubicBezTo>
                    <a:pt x="1941" y="5973"/>
                    <a:pt x="1941" y="5981"/>
                    <a:pt x="1927" y="5981"/>
                  </a:cubicBezTo>
                  <a:cubicBezTo>
                    <a:pt x="1911" y="5988"/>
                    <a:pt x="1904" y="5988"/>
                    <a:pt x="1889" y="5995"/>
                  </a:cubicBezTo>
                  <a:cubicBezTo>
                    <a:pt x="1882" y="6003"/>
                    <a:pt x="1882" y="6003"/>
                    <a:pt x="1874" y="6003"/>
                  </a:cubicBezTo>
                  <a:cubicBezTo>
                    <a:pt x="1859" y="6003"/>
                    <a:pt x="1859" y="5988"/>
                    <a:pt x="1852" y="5981"/>
                  </a:cubicBezTo>
                  <a:cubicBezTo>
                    <a:pt x="1852" y="5973"/>
                    <a:pt x="1844" y="5965"/>
                    <a:pt x="1829" y="5958"/>
                  </a:cubicBezTo>
                  <a:cubicBezTo>
                    <a:pt x="1807" y="5951"/>
                    <a:pt x="1792" y="5943"/>
                    <a:pt x="1769" y="5928"/>
                  </a:cubicBezTo>
                  <a:cubicBezTo>
                    <a:pt x="1754" y="5921"/>
                    <a:pt x="1739" y="5921"/>
                    <a:pt x="1724" y="5913"/>
                  </a:cubicBezTo>
                  <a:cubicBezTo>
                    <a:pt x="1717" y="5913"/>
                    <a:pt x="1709" y="5913"/>
                    <a:pt x="1709" y="5913"/>
                  </a:cubicBezTo>
                  <a:cubicBezTo>
                    <a:pt x="1694" y="5913"/>
                    <a:pt x="1687" y="5913"/>
                    <a:pt x="1672" y="5913"/>
                  </a:cubicBezTo>
                  <a:cubicBezTo>
                    <a:pt x="1657" y="5906"/>
                    <a:pt x="1657" y="5906"/>
                    <a:pt x="1642" y="5906"/>
                  </a:cubicBezTo>
                  <a:cubicBezTo>
                    <a:pt x="1627" y="5906"/>
                    <a:pt x="1619" y="5906"/>
                    <a:pt x="1604" y="5913"/>
                  </a:cubicBezTo>
                  <a:cubicBezTo>
                    <a:pt x="1597" y="5921"/>
                    <a:pt x="1589" y="5928"/>
                    <a:pt x="1582" y="5935"/>
                  </a:cubicBezTo>
                  <a:cubicBezTo>
                    <a:pt x="1582" y="5943"/>
                    <a:pt x="1582" y="5951"/>
                    <a:pt x="1574" y="5951"/>
                  </a:cubicBezTo>
                  <a:cubicBezTo>
                    <a:pt x="1567" y="5951"/>
                    <a:pt x="1559" y="5943"/>
                    <a:pt x="1559" y="5935"/>
                  </a:cubicBezTo>
                  <a:cubicBezTo>
                    <a:pt x="1559" y="5928"/>
                    <a:pt x="1567" y="5928"/>
                    <a:pt x="1567" y="5921"/>
                  </a:cubicBezTo>
                  <a:cubicBezTo>
                    <a:pt x="1574" y="5913"/>
                    <a:pt x="1574" y="5906"/>
                    <a:pt x="1582" y="5898"/>
                  </a:cubicBezTo>
                  <a:cubicBezTo>
                    <a:pt x="1582" y="5891"/>
                    <a:pt x="1589" y="5891"/>
                    <a:pt x="1589" y="5883"/>
                  </a:cubicBezTo>
                  <a:cubicBezTo>
                    <a:pt x="1589" y="5868"/>
                    <a:pt x="1574" y="5861"/>
                    <a:pt x="1567" y="5853"/>
                  </a:cubicBezTo>
                  <a:cubicBezTo>
                    <a:pt x="1552" y="5846"/>
                    <a:pt x="1544" y="5831"/>
                    <a:pt x="1537" y="5831"/>
                  </a:cubicBezTo>
                  <a:cubicBezTo>
                    <a:pt x="1522" y="5831"/>
                    <a:pt x="1514" y="5846"/>
                    <a:pt x="1499" y="5853"/>
                  </a:cubicBezTo>
                  <a:cubicBezTo>
                    <a:pt x="1492" y="5861"/>
                    <a:pt x="1484" y="5868"/>
                    <a:pt x="1484" y="5876"/>
                  </a:cubicBezTo>
                  <a:cubicBezTo>
                    <a:pt x="1469" y="5898"/>
                    <a:pt x="1454" y="5906"/>
                    <a:pt x="1447" y="5935"/>
                  </a:cubicBezTo>
                  <a:cubicBezTo>
                    <a:pt x="1447" y="5943"/>
                    <a:pt x="1439" y="5951"/>
                    <a:pt x="1439" y="5958"/>
                  </a:cubicBezTo>
                  <a:cubicBezTo>
                    <a:pt x="1432" y="5965"/>
                    <a:pt x="1432" y="5965"/>
                    <a:pt x="1424" y="5973"/>
                  </a:cubicBezTo>
                  <a:cubicBezTo>
                    <a:pt x="1417" y="5973"/>
                    <a:pt x="1417" y="5981"/>
                    <a:pt x="1402" y="5981"/>
                  </a:cubicBezTo>
                  <a:cubicBezTo>
                    <a:pt x="1387" y="5995"/>
                    <a:pt x="1379" y="5995"/>
                    <a:pt x="1357" y="6011"/>
                  </a:cubicBezTo>
                  <a:cubicBezTo>
                    <a:pt x="1349" y="6018"/>
                    <a:pt x="1349" y="6025"/>
                    <a:pt x="1335" y="6025"/>
                  </a:cubicBezTo>
                  <a:cubicBezTo>
                    <a:pt x="1327" y="6025"/>
                    <a:pt x="1319" y="6018"/>
                    <a:pt x="1305" y="6018"/>
                  </a:cubicBezTo>
                  <a:cubicBezTo>
                    <a:pt x="1297" y="6011"/>
                    <a:pt x="1297" y="6011"/>
                    <a:pt x="1289" y="6011"/>
                  </a:cubicBezTo>
                  <a:cubicBezTo>
                    <a:pt x="1282" y="6011"/>
                    <a:pt x="1282" y="6018"/>
                    <a:pt x="1282" y="6025"/>
                  </a:cubicBezTo>
                  <a:cubicBezTo>
                    <a:pt x="1275" y="6033"/>
                    <a:pt x="1275" y="6033"/>
                    <a:pt x="1275" y="6041"/>
                  </a:cubicBezTo>
                  <a:cubicBezTo>
                    <a:pt x="1267" y="6055"/>
                    <a:pt x="1267" y="6070"/>
                    <a:pt x="1259" y="6085"/>
                  </a:cubicBezTo>
                  <a:cubicBezTo>
                    <a:pt x="1259" y="6108"/>
                    <a:pt x="1259" y="6123"/>
                    <a:pt x="1252" y="6145"/>
                  </a:cubicBezTo>
                  <a:cubicBezTo>
                    <a:pt x="1252" y="6153"/>
                    <a:pt x="1252" y="6160"/>
                    <a:pt x="1252" y="6168"/>
                  </a:cubicBezTo>
                  <a:cubicBezTo>
                    <a:pt x="1252" y="6205"/>
                    <a:pt x="1252" y="6205"/>
                    <a:pt x="1252" y="6205"/>
                  </a:cubicBezTo>
                  <a:cubicBezTo>
                    <a:pt x="1252" y="6228"/>
                    <a:pt x="1267" y="6243"/>
                    <a:pt x="1267" y="6265"/>
                  </a:cubicBezTo>
                  <a:cubicBezTo>
                    <a:pt x="1267" y="6273"/>
                    <a:pt x="1267" y="6280"/>
                    <a:pt x="1259" y="6280"/>
                  </a:cubicBezTo>
                  <a:cubicBezTo>
                    <a:pt x="1259" y="6288"/>
                    <a:pt x="1252" y="6288"/>
                    <a:pt x="1245" y="6288"/>
                  </a:cubicBezTo>
                  <a:cubicBezTo>
                    <a:pt x="1229" y="6295"/>
                    <a:pt x="1222" y="6295"/>
                    <a:pt x="1207" y="6303"/>
                  </a:cubicBezTo>
                  <a:cubicBezTo>
                    <a:pt x="1170" y="6318"/>
                    <a:pt x="1147" y="6318"/>
                    <a:pt x="1117" y="6333"/>
                  </a:cubicBezTo>
                  <a:cubicBezTo>
                    <a:pt x="1102" y="6340"/>
                    <a:pt x="1087" y="6348"/>
                    <a:pt x="1080" y="6355"/>
                  </a:cubicBezTo>
                  <a:cubicBezTo>
                    <a:pt x="1072" y="6355"/>
                    <a:pt x="1065" y="6363"/>
                    <a:pt x="1057" y="6370"/>
                  </a:cubicBezTo>
                  <a:cubicBezTo>
                    <a:pt x="1050" y="6378"/>
                    <a:pt x="1050" y="6385"/>
                    <a:pt x="1050" y="6393"/>
                  </a:cubicBezTo>
                  <a:cubicBezTo>
                    <a:pt x="1042" y="6408"/>
                    <a:pt x="1035" y="6415"/>
                    <a:pt x="1027" y="6430"/>
                  </a:cubicBezTo>
                  <a:cubicBezTo>
                    <a:pt x="1027" y="6445"/>
                    <a:pt x="1020" y="6453"/>
                    <a:pt x="1012" y="6460"/>
                  </a:cubicBezTo>
                  <a:cubicBezTo>
                    <a:pt x="1012" y="6468"/>
                    <a:pt x="1005" y="6475"/>
                    <a:pt x="997" y="6475"/>
                  </a:cubicBezTo>
                  <a:cubicBezTo>
                    <a:pt x="990" y="6475"/>
                    <a:pt x="990" y="6468"/>
                    <a:pt x="982" y="6468"/>
                  </a:cubicBezTo>
                  <a:cubicBezTo>
                    <a:pt x="967" y="6460"/>
                    <a:pt x="960" y="6460"/>
                    <a:pt x="952" y="6453"/>
                  </a:cubicBezTo>
                  <a:cubicBezTo>
                    <a:pt x="945" y="6438"/>
                    <a:pt x="937" y="6430"/>
                    <a:pt x="922" y="6430"/>
                  </a:cubicBezTo>
                  <a:cubicBezTo>
                    <a:pt x="900" y="6430"/>
                    <a:pt x="885" y="6438"/>
                    <a:pt x="862" y="6438"/>
                  </a:cubicBezTo>
                  <a:cubicBezTo>
                    <a:pt x="855" y="6438"/>
                    <a:pt x="847" y="6430"/>
                    <a:pt x="840" y="6415"/>
                  </a:cubicBezTo>
                  <a:cubicBezTo>
                    <a:pt x="832" y="6408"/>
                    <a:pt x="825" y="6393"/>
                    <a:pt x="817" y="6378"/>
                  </a:cubicBezTo>
                  <a:cubicBezTo>
                    <a:pt x="802" y="6355"/>
                    <a:pt x="795" y="6340"/>
                    <a:pt x="780" y="6310"/>
                  </a:cubicBezTo>
                  <a:cubicBezTo>
                    <a:pt x="772" y="6288"/>
                    <a:pt x="780" y="6273"/>
                    <a:pt x="765" y="6250"/>
                  </a:cubicBezTo>
                  <a:cubicBezTo>
                    <a:pt x="758" y="6235"/>
                    <a:pt x="758" y="6220"/>
                    <a:pt x="758" y="6198"/>
                  </a:cubicBezTo>
                  <a:cubicBezTo>
                    <a:pt x="750" y="6190"/>
                    <a:pt x="750" y="6183"/>
                    <a:pt x="750" y="6175"/>
                  </a:cubicBezTo>
                  <a:cubicBezTo>
                    <a:pt x="750" y="6153"/>
                    <a:pt x="758" y="6145"/>
                    <a:pt x="758" y="6123"/>
                  </a:cubicBezTo>
                  <a:cubicBezTo>
                    <a:pt x="758" y="6115"/>
                    <a:pt x="772" y="6108"/>
                    <a:pt x="772" y="6100"/>
                  </a:cubicBezTo>
                  <a:cubicBezTo>
                    <a:pt x="772" y="6063"/>
                    <a:pt x="772" y="6063"/>
                    <a:pt x="772" y="6063"/>
                  </a:cubicBezTo>
                  <a:cubicBezTo>
                    <a:pt x="772" y="6055"/>
                    <a:pt x="772" y="6055"/>
                    <a:pt x="772" y="6048"/>
                  </a:cubicBezTo>
                  <a:cubicBezTo>
                    <a:pt x="780" y="6033"/>
                    <a:pt x="787" y="6025"/>
                    <a:pt x="795" y="6011"/>
                  </a:cubicBezTo>
                  <a:cubicBezTo>
                    <a:pt x="810" y="5988"/>
                    <a:pt x="817" y="5981"/>
                    <a:pt x="832" y="5958"/>
                  </a:cubicBezTo>
                  <a:cubicBezTo>
                    <a:pt x="832" y="5951"/>
                    <a:pt x="840" y="5943"/>
                    <a:pt x="847" y="5935"/>
                  </a:cubicBezTo>
                  <a:cubicBezTo>
                    <a:pt x="847" y="5928"/>
                    <a:pt x="855" y="5921"/>
                    <a:pt x="862" y="5913"/>
                  </a:cubicBezTo>
                  <a:cubicBezTo>
                    <a:pt x="862" y="5906"/>
                    <a:pt x="862" y="5898"/>
                    <a:pt x="862" y="5883"/>
                  </a:cubicBezTo>
                  <a:cubicBezTo>
                    <a:pt x="862" y="5868"/>
                    <a:pt x="862" y="5861"/>
                    <a:pt x="870" y="5846"/>
                  </a:cubicBezTo>
                  <a:cubicBezTo>
                    <a:pt x="877" y="5846"/>
                    <a:pt x="877" y="5846"/>
                    <a:pt x="877" y="5846"/>
                  </a:cubicBezTo>
                  <a:cubicBezTo>
                    <a:pt x="892" y="5853"/>
                    <a:pt x="892" y="5853"/>
                    <a:pt x="892" y="5853"/>
                  </a:cubicBezTo>
                  <a:cubicBezTo>
                    <a:pt x="907" y="5846"/>
                    <a:pt x="915" y="5831"/>
                    <a:pt x="915" y="5816"/>
                  </a:cubicBezTo>
                  <a:cubicBezTo>
                    <a:pt x="915" y="5793"/>
                    <a:pt x="915" y="5778"/>
                    <a:pt x="922" y="5756"/>
                  </a:cubicBezTo>
                  <a:cubicBezTo>
                    <a:pt x="922" y="5748"/>
                    <a:pt x="922" y="5748"/>
                    <a:pt x="922" y="5741"/>
                  </a:cubicBezTo>
                  <a:cubicBezTo>
                    <a:pt x="922" y="5718"/>
                    <a:pt x="930" y="5703"/>
                    <a:pt x="930" y="5681"/>
                  </a:cubicBezTo>
                  <a:cubicBezTo>
                    <a:pt x="930" y="5658"/>
                    <a:pt x="922" y="5651"/>
                    <a:pt x="915" y="5636"/>
                  </a:cubicBezTo>
                  <a:cubicBezTo>
                    <a:pt x="915" y="5613"/>
                    <a:pt x="915" y="5606"/>
                    <a:pt x="915" y="5591"/>
                  </a:cubicBezTo>
                  <a:cubicBezTo>
                    <a:pt x="907" y="5576"/>
                    <a:pt x="907" y="5568"/>
                    <a:pt x="907" y="5561"/>
                  </a:cubicBezTo>
                  <a:cubicBezTo>
                    <a:pt x="892" y="5538"/>
                    <a:pt x="885" y="5531"/>
                    <a:pt x="870" y="5508"/>
                  </a:cubicBezTo>
                  <a:cubicBezTo>
                    <a:pt x="862" y="5501"/>
                    <a:pt x="855" y="5494"/>
                    <a:pt x="847" y="5478"/>
                  </a:cubicBezTo>
                  <a:cubicBezTo>
                    <a:pt x="840" y="5464"/>
                    <a:pt x="840" y="5456"/>
                    <a:pt x="832" y="5448"/>
                  </a:cubicBezTo>
                  <a:cubicBezTo>
                    <a:pt x="825" y="5426"/>
                    <a:pt x="817" y="5418"/>
                    <a:pt x="810" y="5404"/>
                  </a:cubicBezTo>
                  <a:cubicBezTo>
                    <a:pt x="802" y="5396"/>
                    <a:pt x="802" y="5388"/>
                    <a:pt x="795" y="5381"/>
                  </a:cubicBezTo>
                  <a:cubicBezTo>
                    <a:pt x="787" y="5381"/>
                    <a:pt x="780" y="5374"/>
                    <a:pt x="765" y="5374"/>
                  </a:cubicBezTo>
                  <a:cubicBezTo>
                    <a:pt x="735" y="5366"/>
                    <a:pt x="712" y="5374"/>
                    <a:pt x="690" y="5359"/>
                  </a:cubicBezTo>
                  <a:cubicBezTo>
                    <a:pt x="675" y="5351"/>
                    <a:pt x="668" y="5336"/>
                    <a:pt x="660" y="5321"/>
                  </a:cubicBezTo>
                  <a:cubicBezTo>
                    <a:pt x="652" y="5306"/>
                    <a:pt x="652" y="5299"/>
                    <a:pt x="645" y="5284"/>
                  </a:cubicBezTo>
                  <a:cubicBezTo>
                    <a:pt x="638" y="5254"/>
                    <a:pt x="623" y="5231"/>
                    <a:pt x="593" y="5224"/>
                  </a:cubicBezTo>
                  <a:cubicBezTo>
                    <a:pt x="578" y="5216"/>
                    <a:pt x="570" y="5209"/>
                    <a:pt x="555" y="5201"/>
                  </a:cubicBezTo>
                  <a:cubicBezTo>
                    <a:pt x="533" y="5194"/>
                    <a:pt x="525" y="5179"/>
                    <a:pt x="525" y="5164"/>
                  </a:cubicBezTo>
                  <a:cubicBezTo>
                    <a:pt x="525" y="5149"/>
                    <a:pt x="525" y="5141"/>
                    <a:pt x="525" y="5126"/>
                  </a:cubicBezTo>
                  <a:cubicBezTo>
                    <a:pt x="518" y="5111"/>
                    <a:pt x="510" y="5096"/>
                    <a:pt x="510" y="5081"/>
                  </a:cubicBezTo>
                  <a:cubicBezTo>
                    <a:pt x="510" y="5059"/>
                    <a:pt x="518" y="5044"/>
                    <a:pt x="533" y="5029"/>
                  </a:cubicBezTo>
                  <a:cubicBezTo>
                    <a:pt x="548" y="5006"/>
                    <a:pt x="555" y="4991"/>
                    <a:pt x="570" y="4969"/>
                  </a:cubicBezTo>
                  <a:cubicBezTo>
                    <a:pt x="578" y="4946"/>
                    <a:pt x="585" y="4931"/>
                    <a:pt x="593" y="4909"/>
                  </a:cubicBezTo>
                  <a:cubicBezTo>
                    <a:pt x="593" y="4886"/>
                    <a:pt x="600" y="4879"/>
                    <a:pt x="600" y="4856"/>
                  </a:cubicBezTo>
                  <a:cubicBezTo>
                    <a:pt x="600" y="4796"/>
                    <a:pt x="585" y="4766"/>
                    <a:pt x="585" y="4714"/>
                  </a:cubicBezTo>
                  <a:cubicBezTo>
                    <a:pt x="585" y="4692"/>
                    <a:pt x="585" y="4692"/>
                    <a:pt x="585" y="4692"/>
                  </a:cubicBezTo>
                  <a:cubicBezTo>
                    <a:pt x="585" y="4669"/>
                    <a:pt x="585" y="4654"/>
                    <a:pt x="585" y="4624"/>
                  </a:cubicBezTo>
                  <a:cubicBezTo>
                    <a:pt x="585" y="4594"/>
                    <a:pt x="600" y="4579"/>
                    <a:pt x="600" y="4549"/>
                  </a:cubicBezTo>
                  <a:cubicBezTo>
                    <a:pt x="615" y="4534"/>
                    <a:pt x="630" y="4527"/>
                    <a:pt x="645" y="4519"/>
                  </a:cubicBezTo>
                  <a:cubicBezTo>
                    <a:pt x="652" y="4512"/>
                    <a:pt x="660" y="4504"/>
                    <a:pt x="668" y="4504"/>
                  </a:cubicBezTo>
                  <a:cubicBezTo>
                    <a:pt x="682" y="4504"/>
                    <a:pt x="690" y="4504"/>
                    <a:pt x="698" y="4504"/>
                  </a:cubicBezTo>
                  <a:cubicBezTo>
                    <a:pt x="705" y="4504"/>
                    <a:pt x="712" y="4497"/>
                    <a:pt x="720" y="4497"/>
                  </a:cubicBezTo>
                  <a:cubicBezTo>
                    <a:pt x="742" y="4497"/>
                    <a:pt x="758" y="4489"/>
                    <a:pt x="780" y="4489"/>
                  </a:cubicBezTo>
                  <a:cubicBezTo>
                    <a:pt x="787" y="4497"/>
                    <a:pt x="795" y="4489"/>
                    <a:pt x="810" y="4489"/>
                  </a:cubicBezTo>
                  <a:cubicBezTo>
                    <a:pt x="817" y="4489"/>
                    <a:pt x="825" y="4489"/>
                    <a:pt x="832" y="4482"/>
                  </a:cubicBezTo>
                  <a:cubicBezTo>
                    <a:pt x="840" y="4474"/>
                    <a:pt x="840" y="4467"/>
                    <a:pt x="840" y="4452"/>
                  </a:cubicBezTo>
                  <a:lnTo>
                    <a:pt x="847" y="4444"/>
                  </a:lnTo>
                  <a:cubicBezTo>
                    <a:pt x="855" y="4437"/>
                    <a:pt x="862" y="4429"/>
                    <a:pt x="870" y="4429"/>
                  </a:cubicBezTo>
                  <a:cubicBezTo>
                    <a:pt x="885" y="4422"/>
                    <a:pt x="892" y="4414"/>
                    <a:pt x="907" y="4407"/>
                  </a:cubicBezTo>
                  <a:cubicBezTo>
                    <a:pt x="915" y="4407"/>
                    <a:pt x="922" y="4407"/>
                    <a:pt x="930" y="4399"/>
                  </a:cubicBezTo>
                  <a:cubicBezTo>
                    <a:pt x="937" y="4399"/>
                    <a:pt x="937" y="4392"/>
                    <a:pt x="937" y="4377"/>
                  </a:cubicBezTo>
                  <a:cubicBezTo>
                    <a:pt x="937" y="4362"/>
                    <a:pt x="945" y="4354"/>
                    <a:pt x="952" y="4347"/>
                  </a:cubicBezTo>
                  <a:cubicBezTo>
                    <a:pt x="967" y="4324"/>
                    <a:pt x="967" y="4309"/>
                    <a:pt x="975" y="4287"/>
                  </a:cubicBezTo>
                  <a:lnTo>
                    <a:pt x="982" y="4287"/>
                  </a:lnTo>
                  <a:cubicBezTo>
                    <a:pt x="982" y="4295"/>
                    <a:pt x="982" y="4302"/>
                    <a:pt x="990" y="4302"/>
                  </a:cubicBezTo>
                  <a:cubicBezTo>
                    <a:pt x="997" y="4309"/>
                    <a:pt x="997" y="4302"/>
                    <a:pt x="1005" y="4309"/>
                  </a:cubicBezTo>
                  <a:cubicBezTo>
                    <a:pt x="1012" y="4309"/>
                    <a:pt x="1012" y="4309"/>
                    <a:pt x="1012" y="4317"/>
                  </a:cubicBezTo>
                  <a:cubicBezTo>
                    <a:pt x="1020" y="4324"/>
                    <a:pt x="1027" y="4324"/>
                    <a:pt x="1035" y="4339"/>
                  </a:cubicBezTo>
                  <a:cubicBezTo>
                    <a:pt x="1035" y="4354"/>
                    <a:pt x="1035" y="4362"/>
                    <a:pt x="1042" y="4377"/>
                  </a:cubicBezTo>
                  <a:cubicBezTo>
                    <a:pt x="1057" y="4369"/>
                    <a:pt x="1057" y="4369"/>
                    <a:pt x="1072" y="4369"/>
                  </a:cubicBezTo>
                  <a:cubicBezTo>
                    <a:pt x="1087" y="4362"/>
                    <a:pt x="1095" y="4362"/>
                    <a:pt x="1110" y="4362"/>
                  </a:cubicBezTo>
                  <a:cubicBezTo>
                    <a:pt x="1110" y="4347"/>
                    <a:pt x="1117" y="4339"/>
                    <a:pt x="1117" y="4317"/>
                  </a:cubicBezTo>
                  <a:cubicBezTo>
                    <a:pt x="1117" y="4317"/>
                    <a:pt x="1117" y="4317"/>
                    <a:pt x="1117" y="4309"/>
                  </a:cubicBezTo>
                  <a:cubicBezTo>
                    <a:pt x="1117" y="4302"/>
                    <a:pt x="1117" y="4302"/>
                    <a:pt x="1117" y="4295"/>
                  </a:cubicBezTo>
                  <a:cubicBezTo>
                    <a:pt x="1117" y="4287"/>
                    <a:pt x="1117" y="4279"/>
                    <a:pt x="1125" y="4272"/>
                  </a:cubicBezTo>
                  <a:cubicBezTo>
                    <a:pt x="1125" y="4265"/>
                    <a:pt x="1132" y="4265"/>
                    <a:pt x="1132" y="4265"/>
                  </a:cubicBezTo>
                  <a:cubicBezTo>
                    <a:pt x="1147" y="4249"/>
                    <a:pt x="1147" y="4235"/>
                    <a:pt x="1162" y="4219"/>
                  </a:cubicBezTo>
                  <a:cubicBezTo>
                    <a:pt x="1177" y="4205"/>
                    <a:pt x="1177" y="4189"/>
                    <a:pt x="1192" y="4175"/>
                  </a:cubicBezTo>
                  <a:cubicBezTo>
                    <a:pt x="1199" y="4159"/>
                    <a:pt x="1207" y="4152"/>
                    <a:pt x="1215" y="4130"/>
                  </a:cubicBezTo>
                  <a:cubicBezTo>
                    <a:pt x="1215" y="4130"/>
                    <a:pt x="1215" y="4122"/>
                    <a:pt x="1222" y="4115"/>
                  </a:cubicBezTo>
                  <a:cubicBezTo>
                    <a:pt x="1222" y="4115"/>
                    <a:pt x="1222" y="4115"/>
                    <a:pt x="1229" y="4115"/>
                  </a:cubicBezTo>
                  <a:cubicBezTo>
                    <a:pt x="1237" y="4100"/>
                    <a:pt x="1252" y="4092"/>
                    <a:pt x="1275" y="4085"/>
                  </a:cubicBezTo>
                  <a:cubicBezTo>
                    <a:pt x="1282" y="4085"/>
                    <a:pt x="1289" y="4077"/>
                    <a:pt x="1297" y="4077"/>
                  </a:cubicBezTo>
                  <a:cubicBezTo>
                    <a:pt x="1312" y="4062"/>
                    <a:pt x="1327" y="4055"/>
                    <a:pt x="1342" y="4040"/>
                  </a:cubicBezTo>
                  <a:cubicBezTo>
                    <a:pt x="1349" y="4032"/>
                    <a:pt x="1357" y="4025"/>
                    <a:pt x="1364" y="4010"/>
                  </a:cubicBezTo>
                  <a:cubicBezTo>
                    <a:pt x="1372" y="4002"/>
                    <a:pt x="1372" y="4002"/>
                    <a:pt x="1372" y="3995"/>
                  </a:cubicBezTo>
                  <a:cubicBezTo>
                    <a:pt x="1372" y="3972"/>
                    <a:pt x="1357" y="3972"/>
                    <a:pt x="1349" y="3950"/>
                  </a:cubicBezTo>
                  <a:cubicBezTo>
                    <a:pt x="1342" y="3935"/>
                    <a:pt x="1335" y="3927"/>
                    <a:pt x="1327" y="3905"/>
                  </a:cubicBezTo>
                  <a:cubicBezTo>
                    <a:pt x="1319" y="3897"/>
                    <a:pt x="1312" y="3897"/>
                    <a:pt x="1305" y="3890"/>
                  </a:cubicBezTo>
                  <a:cubicBezTo>
                    <a:pt x="1297" y="3882"/>
                    <a:pt x="1297" y="3875"/>
                    <a:pt x="1297" y="3867"/>
                  </a:cubicBezTo>
                  <a:cubicBezTo>
                    <a:pt x="1289" y="3852"/>
                    <a:pt x="1282" y="3837"/>
                    <a:pt x="1275" y="3822"/>
                  </a:cubicBezTo>
                  <a:cubicBezTo>
                    <a:pt x="1259" y="3800"/>
                    <a:pt x="1245" y="3785"/>
                    <a:pt x="1222" y="3762"/>
                  </a:cubicBezTo>
                  <a:cubicBezTo>
                    <a:pt x="1215" y="3755"/>
                    <a:pt x="1207" y="3755"/>
                    <a:pt x="1199" y="3747"/>
                  </a:cubicBezTo>
                  <a:cubicBezTo>
                    <a:pt x="1192" y="3732"/>
                    <a:pt x="1177" y="3725"/>
                    <a:pt x="1170" y="3710"/>
                  </a:cubicBezTo>
                  <a:cubicBezTo>
                    <a:pt x="1170" y="3710"/>
                    <a:pt x="1162" y="3702"/>
                    <a:pt x="1162" y="3695"/>
                  </a:cubicBezTo>
                  <a:cubicBezTo>
                    <a:pt x="1155" y="3680"/>
                    <a:pt x="1147" y="3665"/>
                    <a:pt x="1140" y="3650"/>
                  </a:cubicBezTo>
                  <a:cubicBezTo>
                    <a:pt x="1170" y="3553"/>
                    <a:pt x="1170" y="3553"/>
                    <a:pt x="1170" y="3553"/>
                  </a:cubicBezTo>
                  <a:cubicBezTo>
                    <a:pt x="1170" y="3515"/>
                    <a:pt x="1170" y="3515"/>
                    <a:pt x="1170" y="3515"/>
                  </a:cubicBezTo>
                  <a:cubicBezTo>
                    <a:pt x="1170" y="3500"/>
                    <a:pt x="1170" y="3500"/>
                    <a:pt x="1170" y="3500"/>
                  </a:cubicBezTo>
                  <a:lnTo>
                    <a:pt x="1170" y="3500"/>
                  </a:lnTo>
                  <a:cubicBezTo>
                    <a:pt x="1199" y="3500"/>
                    <a:pt x="1199" y="3500"/>
                    <a:pt x="1199" y="3500"/>
                  </a:cubicBezTo>
                  <a:cubicBezTo>
                    <a:pt x="1215" y="3500"/>
                    <a:pt x="1215" y="3500"/>
                    <a:pt x="1215" y="3500"/>
                  </a:cubicBezTo>
                  <a:cubicBezTo>
                    <a:pt x="1229" y="3500"/>
                    <a:pt x="1237" y="3493"/>
                    <a:pt x="1245" y="3493"/>
                  </a:cubicBezTo>
                  <a:cubicBezTo>
                    <a:pt x="1267" y="3493"/>
                    <a:pt x="1282" y="3493"/>
                    <a:pt x="1289" y="3477"/>
                  </a:cubicBezTo>
                  <a:cubicBezTo>
                    <a:pt x="1297" y="3463"/>
                    <a:pt x="1305" y="3448"/>
                    <a:pt x="1312" y="3433"/>
                  </a:cubicBezTo>
                  <a:cubicBezTo>
                    <a:pt x="1319" y="3433"/>
                    <a:pt x="1319" y="3433"/>
                    <a:pt x="1327" y="3433"/>
                  </a:cubicBezTo>
                  <a:cubicBezTo>
                    <a:pt x="1342" y="3440"/>
                    <a:pt x="1342" y="3455"/>
                    <a:pt x="1357" y="3463"/>
                  </a:cubicBezTo>
                  <a:cubicBezTo>
                    <a:pt x="1372" y="3470"/>
                    <a:pt x="1387" y="3470"/>
                    <a:pt x="1394" y="3485"/>
                  </a:cubicBezTo>
                  <a:cubicBezTo>
                    <a:pt x="1402" y="3493"/>
                    <a:pt x="1402" y="3493"/>
                    <a:pt x="1402" y="3500"/>
                  </a:cubicBezTo>
                  <a:cubicBezTo>
                    <a:pt x="1417" y="3523"/>
                    <a:pt x="1424" y="3545"/>
                    <a:pt x="1447" y="3553"/>
                  </a:cubicBezTo>
                  <a:cubicBezTo>
                    <a:pt x="1462" y="3553"/>
                    <a:pt x="1477" y="3553"/>
                    <a:pt x="1492" y="3560"/>
                  </a:cubicBezTo>
                  <a:lnTo>
                    <a:pt x="1499" y="3567"/>
                  </a:lnTo>
                  <a:cubicBezTo>
                    <a:pt x="1499" y="3575"/>
                    <a:pt x="1499" y="3575"/>
                    <a:pt x="1499" y="3575"/>
                  </a:cubicBezTo>
                  <a:cubicBezTo>
                    <a:pt x="1492" y="3583"/>
                    <a:pt x="1484" y="3583"/>
                    <a:pt x="1484" y="3590"/>
                  </a:cubicBezTo>
                  <a:cubicBezTo>
                    <a:pt x="1484" y="3597"/>
                    <a:pt x="1492" y="3597"/>
                    <a:pt x="1499" y="3605"/>
                  </a:cubicBezTo>
                  <a:cubicBezTo>
                    <a:pt x="1514" y="3613"/>
                    <a:pt x="1522" y="3613"/>
                    <a:pt x="1529" y="3613"/>
                  </a:cubicBezTo>
                  <a:cubicBezTo>
                    <a:pt x="1544" y="3613"/>
                    <a:pt x="1559" y="3620"/>
                    <a:pt x="1567" y="3627"/>
                  </a:cubicBezTo>
                  <a:cubicBezTo>
                    <a:pt x="1582" y="3635"/>
                    <a:pt x="1597" y="3642"/>
                    <a:pt x="1612" y="3650"/>
                  </a:cubicBezTo>
                  <a:cubicBezTo>
                    <a:pt x="1627" y="3650"/>
                    <a:pt x="1634" y="3650"/>
                    <a:pt x="1642" y="3657"/>
                  </a:cubicBezTo>
                  <a:cubicBezTo>
                    <a:pt x="1642" y="3665"/>
                    <a:pt x="1649" y="3665"/>
                    <a:pt x="1649" y="3672"/>
                  </a:cubicBezTo>
                  <a:cubicBezTo>
                    <a:pt x="1649" y="3702"/>
                    <a:pt x="1649" y="3702"/>
                    <a:pt x="1649" y="3702"/>
                  </a:cubicBezTo>
                  <a:cubicBezTo>
                    <a:pt x="1664" y="3702"/>
                    <a:pt x="1664" y="3702"/>
                    <a:pt x="1664" y="3702"/>
                  </a:cubicBezTo>
                  <a:cubicBezTo>
                    <a:pt x="1694" y="3702"/>
                    <a:pt x="1702" y="3695"/>
                    <a:pt x="1724" y="3687"/>
                  </a:cubicBezTo>
                  <a:cubicBezTo>
                    <a:pt x="1747" y="3687"/>
                    <a:pt x="1762" y="3687"/>
                    <a:pt x="1784" y="3687"/>
                  </a:cubicBezTo>
                  <a:cubicBezTo>
                    <a:pt x="1807" y="3680"/>
                    <a:pt x="1822" y="3672"/>
                    <a:pt x="1844" y="3657"/>
                  </a:cubicBezTo>
                  <a:cubicBezTo>
                    <a:pt x="1859" y="3657"/>
                    <a:pt x="1867" y="3657"/>
                    <a:pt x="1882" y="3650"/>
                  </a:cubicBezTo>
                  <a:cubicBezTo>
                    <a:pt x="1889" y="3650"/>
                    <a:pt x="1889" y="3642"/>
                    <a:pt x="1897" y="3642"/>
                  </a:cubicBezTo>
                  <a:cubicBezTo>
                    <a:pt x="1911" y="3642"/>
                    <a:pt x="1927" y="3650"/>
                    <a:pt x="1927" y="3665"/>
                  </a:cubicBezTo>
                  <a:cubicBezTo>
                    <a:pt x="1927" y="3672"/>
                    <a:pt x="1919" y="3672"/>
                    <a:pt x="1919" y="3680"/>
                  </a:cubicBezTo>
                  <a:cubicBezTo>
                    <a:pt x="1919" y="3687"/>
                    <a:pt x="1919" y="3687"/>
                    <a:pt x="1927" y="3695"/>
                  </a:cubicBezTo>
                  <a:cubicBezTo>
                    <a:pt x="1934" y="3710"/>
                    <a:pt x="1941" y="3710"/>
                    <a:pt x="1957" y="3717"/>
                  </a:cubicBezTo>
                  <a:cubicBezTo>
                    <a:pt x="1971" y="3732"/>
                    <a:pt x="1979" y="3740"/>
                    <a:pt x="2001" y="3747"/>
                  </a:cubicBezTo>
                  <a:cubicBezTo>
                    <a:pt x="2017" y="3762"/>
                    <a:pt x="2031" y="3770"/>
                    <a:pt x="2054" y="3770"/>
                  </a:cubicBezTo>
                  <a:cubicBezTo>
                    <a:pt x="2069" y="3777"/>
                    <a:pt x="2076" y="3785"/>
                    <a:pt x="2091" y="3785"/>
                  </a:cubicBezTo>
                  <a:cubicBezTo>
                    <a:pt x="2114" y="3785"/>
                    <a:pt x="2129" y="3777"/>
                    <a:pt x="2151" y="3770"/>
                  </a:cubicBezTo>
                  <a:cubicBezTo>
                    <a:pt x="2159" y="3770"/>
                    <a:pt x="2166" y="3762"/>
                    <a:pt x="2174" y="3762"/>
                  </a:cubicBezTo>
                  <a:cubicBezTo>
                    <a:pt x="2181" y="3755"/>
                    <a:pt x="2189" y="3747"/>
                    <a:pt x="2196" y="3740"/>
                  </a:cubicBezTo>
                  <a:cubicBezTo>
                    <a:pt x="2204" y="3740"/>
                    <a:pt x="2204" y="3732"/>
                    <a:pt x="2211" y="3725"/>
                  </a:cubicBezTo>
                  <a:cubicBezTo>
                    <a:pt x="2219" y="3725"/>
                    <a:pt x="2226" y="3717"/>
                    <a:pt x="2234" y="3710"/>
                  </a:cubicBezTo>
                  <a:cubicBezTo>
                    <a:pt x="2241" y="3702"/>
                    <a:pt x="2241" y="3702"/>
                    <a:pt x="2249" y="3695"/>
                  </a:cubicBezTo>
                  <a:cubicBezTo>
                    <a:pt x="2264" y="3687"/>
                    <a:pt x="2264" y="3680"/>
                    <a:pt x="2271" y="3672"/>
                  </a:cubicBezTo>
                  <a:cubicBezTo>
                    <a:pt x="2301" y="3635"/>
                    <a:pt x="2316" y="3613"/>
                    <a:pt x="2346" y="3575"/>
                  </a:cubicBezTo>
                  <a:cubicBezTo>
                    <a:pt x="2354" y="3567"/>
                    <a:pt x="2354" y="3560"/>
                    <a:pt x="2361" y="3553"/>
                  </a:cubicBezTo>
                  <a:cubicBezTo>
                    <a:pt x="2369" y="3545"/>
                    <a:pt x="2376" y="3545"/>
                    <a:pt x="2384" y="3530"/>
                  </a:cubicBezTo>
                  <a:cubicBezTo>
                    <a:pt x="2391" y="3515"/>
                    <a:pt x="2391" y="3507"/>
                    <a:pt x="2391" y="3485"/>
                  </a:cubicBezTo>
                  <a:lnTo>
                    <a:pt x="2399" y="3477"/>
                  </a:lnTo>
                  <a:cubicBezTo>
                    <a:pt x="2399" y="3425"/>
                    <a:pt x="2399" y="3425"/>
                    <a:pt x="2399" y="3425"/>
                  </a:cubicBezTo>
                  <a:cubicBezTo>
                    <a:pt x="2399" y="3418"/>
                    <a:pt x="2399" y="3410"/>
                    <a:pt x="2399" y="3403"/>
                  </a:cubicBezTo>
                  <a:cubicBezTo>
                    <a:pt x="2399" y="3365"/>
                    <a:pt x="2391" y="3343"/>
                    <a:pt x="2376" y="3305"/>
                  </a:cubicBezTo>
                  <a:lnTo>
                    <a:pt x="2376" y="3298"/>
                  </a:lnTo>
                  <a:cubicBezTo>
                    <a:pt x="2369" y="3275"/>
                    <a:pt x="2361" y="3268"/>
                    <a:pt x="2346" y="3253"/>
                  </a:cubicBezTo>
                  <a:cubicBezTo>
                    <a:pt x="2346" y="3245"/>
                    <a:pt x="2339" y="3238"/>
                    <a:pt x="2331" y="3230"/>
                  </a:cubicBezTo>
                  <a:cubicBezTo>
                    <a:pt x="2331" y="3223"/>
                    <a:pt x="2324" y="3215"/>
                    <a:pt x="2324" y="3208"/>
                  </a:cubicBezTo>
                  <a:cubicBezTo>
                    <a:pt x="2316" y="3200"/>
                    <a:pt x="2316" y="3193"/>
                    <a:pt x="2316" y="3185"/>
                  </a:cubicBezTo>
                  <a:cubicBezTo>
                    <a:pt x="2316" y="3178"/>
                    <a:pt x="2324" y="3170"/>
                    <a:pt x="2324" y="3155"/>
                  </a:cubicBezTo>
                  <a:cubicBezTo>
                    <a:pt x="2331" y="3148"/>
                    <a:pt x="2331" y="3140"/>
                    <a:pt x="2339" y="3125"/>
                  </a:cubicBezTo>
                  <a:cubicBezTo>
                    <a:pt x="2339" y="3118"/>
                    <a:pt x="2346" y="3110"/>
                    <a:pt x="2346" y="3103"/>
                  </a:cubicBezTo>
                  <a:cubicBezTo>
                    <a:pt x="2346" y="3088"/>
                    <a:pt x="2346" y="3080"/>
                    <a:pt x="2339" y="3066"/>
                  </a:cubicBezTo>
                  <a:cubicBezTo>
                    <a:pt x="2331" y="3050"/>
                    <a:pt x="2324" y="3043"/>
                    <a:pt x="2316" y="3028"/>
                  </a:cubicBezTo>
                  <a:cubicBezTo>
                    <a:pt x="2316" y="3020"/>
                    <a:pt x="2316" y="3013"/>
                    <a:pt x="2309" y="3006"/>
                  </a:cubicBezTo>
                  <a:cubicBezTo>
                    <a:pt x="2309" y="2983"/>
                    <a:pt x="2301" y="2968"/>
                    <a:pt x="2301" y="2953"/>
                  </a:cubicBezTo>
                  <a:cubicBezTo>
                    <a:pt x="2294" y="2930"/>
                    <a:pt x="2294" y="2923"/>
                    <a:pt x="2286" y="2908"/>
                  </a:cubicBezTo>
                  <a:cubicBezTo>
                    <a:pt x="2286" y="2901"/>
                    <a:pt x="2279" y="2901"/>
                    <a:pt x="2279" y="2893"/>
                  </a:cubicBezTo>
                  <a:cubicBezTo>
                    <a:pt x="2279" y="2878"/>
                    <a:pt x="2279" y="2871"/>
                    <a:pt x="2286" y="2855"/>
                  </a:cubicBezTo>
                  <a:cubicBezTo>
                    <a:pt x="2286" y="2848"/>
                    <a:pt x="2286" y="2848"/>
                    <a:pt x="2294" y="2841"/>
                  </a:cubicBezTo>
                  <a:cubicBezTo>
                    <a:pt x="2294" y="2833"/>
                    <a:pt x="2294" y="2833"/>
                    <a:pt x="2301" y="2833"/>
                  </a:cubicBezTo>
                  <a:cubicBezTo>
                    <a:pt x="2309" y="2818"/>
                    <a:pt x="2316" y="2811"/>
                    <a:pt x="2331" y="2796"/>
                  </a:cubicBezTo>
                  <a:cubicBezTo>
                    <a:pt x="2331" y="2788"/>
                    <a:pt x="2339" y="2788"/>
                    <a:pt x="2339" y="2781"/>
                  </a:cubicBezTo>
                  <a:cubicBezTo>
                    <a:pt x="2339" y="2773"/>
                    <a:pt x="2339" y="2773"/>
                    <a:pt x="2339" y="2766"/>
                  </a:cubicBezTo>
                  <a:cubicBezTo>
                    <a:pt x="2339" y="2758"/>
                    <a:pt x="2346" y="2758"/>
                    <a:pt x="2354" y="2751"/>
                  </a:cubicBezTo>
                  <a:cubicBezTo>
                    <a:pt x="2361" y="2743"/>
                    <a:pt x="2369" y="2736"/>
                    <a:pt x="2376" y="2728"/>
                  </a:cubicBezTo>
                  <a:cubicBezTo>
                    <a:pt x="2391" y="2721"/>
                    <a:pt x="2406" y="2721"/>
                    <a:pt x="2421" y="2713"/>
                  </a:cubicBezTo>
                  <a:cubicBezTo>
                    <a:pt x="2436" y="2713"/>
                    <a:pt x="2451" y="2706"/>
                    <a:pt x="2466" y="2706"/>
                  </a:cubicBezTo>
                  <a:cubicBezTo>
                    <a:pt x="2474" y="2698"/>
                    <a:pt x="2481" y="2698"/>
                    <a:pt x="2481" y="2691"/>
                  </a:cubicBezTo>
                  <a:cubicBezTo>
                    <a:pt x="2488" y="2683"/>
                    <a:pt x="2496" y="2676"/>
                    <a:pt x="2504" y="2676"/>
                  </a:cubicBezTo>
                  <a:cubicBezTo>
                    <a:pt x="2511" y="2676"/>
                    <a:pt x="2518" y="2676"/>
                    <a:pt x="2526" y="2676"/>
                  </a:cubicBezTo>
                  <a:cubicBezTo>
                    <a:pt x="2534" y="2676"/>
                    <a:pt x="2541" y="2668"/>
                    <a:pt x="2541" y="2668"/>
                  </a:cubicBezTo>
                  <a:cubicBezTo>
                    <a:pt x="2556" y="2653"/>
                    <a:pt x="2571" y="2646"/>
                    <a:pt x="2578" y="2638"/>
                  </a:cubicBezTo>
                  <a:cubicBezTo>
                    <a:pt x="2601" y="2616"/>
                    <a:pt x="2608" y="2601"/>
                    <a:pt x="2616" y="2571"/>
                  </a:cubicBezTo>
                  <a:cubicBezTo>
                    <a:pt x="2623" y="2541"/>
                    <a:pt x="2631" y="2526"/>
                    <a:pt x="2646" y="2496"/>
                  </a:cubicBezTo>
                  <a:cubicBezTo>
                    <a:pt x="2646" y="2481"/>
                    <a:pt x="2653" y="2473"/>
                    <a:pt x="2653" y="2451"/>
                  </a:cubicBezTo>
                  <a:cubicBezTo>
                    <a:pt x="2653" y="2406"/>
                    <a:pt x="2653" y="2376"/>
                    <a:pt x="2653" y="2331"/>
                  </a:cubicBezTo>
                  <a:cubicBezTo>
                    <a:pt x="2653" y="2286"/>
                    <a:pt x="2653" y="2264"/>
                    <a:pt x="2653" y="2226"/>
                  </a:cubicBezTo>
                  <a:cubicBezTo>
                    <a:pt x="2653" y="2181"/>
                    <a:pt x="2661" y="2166"/>
                    <a:pt x="2661" y="2121"/>
                  </a:cubicBezTo>
                  <a:cubicBezTo>
                    <a:pt x="2661" y="2084"/>
                    <a:pt x="2661" y="2061"/>
                    <a:pt x="2653" y="2024"/>
                  </a:cubicBezTo>
                  <a:cubicBezTo>
                    <a:pt x="2653" y="2009"/>
                    <a:pt x="2646" y="2001"/>
                    <a:pt x="2646" y="1986"/>
                  </a:cubicBezTo>
                  <a:cubicBezTo>
                    <a:pt x="2646" y="1979"/>
                    <a:pt x="2646" y="1971"/>
                    <a:pt x="2646" y="1964"/>
                  </a:cubicBezTo>
                  <a:cubicBezTo>
                    <a:pt x="2646" y="1956"/>
                    <a:pt x="2638" y="1956"/>
                    <a:pt x="2638" y="1949"/>
                  </a:cubicBezTo>
                  <a:cubicBezTo>
                    <a:pt x="2638" y="1941"/>
                    <a:pt x="2646" y="1941"/>
                    <a:pt x="2646" y="1941"/>
                  </a:cubicBezTo>
                  <a:cubicBezTo>
                    <a:pt x="2653" y="1934"/>
                    <a:pt x="2661" y="1934"/>
                    <a:pt x="2661" y="1934"/>
                  </a:cubicBezTo>
                  <a:cubicBezTo>
                    <a:pt x="2676" y="1926"/>
                    <a:pt x="2683" y="1919"/>
                    <a:pt x="2691" y="1904"/>
                  </a:cubicBezTo>
                  <a:cubicBezTo>
                    <a:pt x="2698" y="1881"/>
                    <a:pt x="2706" y="1866"/>
                    <a:pt x="2713" y="1844"/>
                  </a:cubicBezTo>
                  <a:cubicBezTo>
                    <a:pt x="2721" y="1829"/>
                    <a:pt x="2728" y="1821"/>
                    <a:pt x="2736" y="1807"/>
                  </a:cubicBezTo>
                  <a:cubicBezTo>
                    <a:pt x="2736" y="1799"/>
                    <a:pt x="2743" y="1791"/>
                    <a:pt x="2743" y="1784"/>
                  </a:cubicBezTo>
                  <a:cubicBezTo>
                    <a:pt x="2758" y="1761"/>
                    <a:pt x="2758" y="1747"/>
                    <a:pt x="2766" y="1724"/>
                  </a:cubicBezTo>
                  <a:cubicBezTo>
                    <a:pt x="2766" y="1701"/>
                    <a:pt x="2766" y="1687"/>
                    <a:pt x="2773" y="1672"/>
                  </a:cubicBezTo>
                  <a:cubicBezTo>
                    <a:pt x="2773" y="1642"/>
                    <a:pt x="2781" y="1627"/>
                    <a:pt x="2781" y="1604"/>
                  </a:cubicBezTo>
                  <a:cubicBezTo>
                    <a:pt x="2781" y="1589"/>
                    <a:pt x="2781" y="1582"/>
                    <a:pt x="2781" y="1567"/>
                  </a:cubicBezTo>
                  <a:cubicBezTo>
                    <a:pt x="2781" y="1559"/>
                    <a:pt x="2796" y="1552"/>
                    <a:pt x="2796" y="1537"/>
                  </a:cubicBezTo>
                  <a:cubicBezTo>
                    <a:pt x="2803" y="1514"/>
                    <a:pt x="2803" y="1499"/>
                    <a:pt x="2803" y="1477"/>
                  </a:cubicBezTo>
                  <a:cubicBezTo>
                    <a:pt x="2803" y="1364"/>
                    <a:pt x="2788" y="1304"/>
                    <a:pt x="2773" y="1192"/>
                  </a:cubicBezTo>
                  <a:cubicBezTo>
                    <a:pt x="2766" y="1162"/>
                    <a:pt x="2758" y="1139"/>
                    <a:pt x="2758" y="1109"/>
                  </a:cubicBezTo>
                  <a:cubicBezTo>
                    <a:pt x="2758" y="1102"/>
                    <a:pt x="2751" y="1095"/>
                    <a:pt x="2751" y="1095"/>
                  </a:cubicBezTo>
                  <a:cubicBezTo>
                    <a:pt x="2751" y="1072"/>
                    <a:pt x="2751" y="1065"/>
                    <a:pt x="2743" y="1049"/>
                  </a:cubicBezTo>
                  <a:cubicBezTo>
                    <a:pt x="2743" y="1042"/>
                    <a:pt x="2736" y="1042"/>
                    <a:pt x="2736" y="1035"/>
                  </a:cubicBezTo>
                  <a:cubicBezTo>
                    <a:pt x="2728" y="1012"/>
                    <a:pt x="2728" y="990"/>
                    <a:pt x="2721" y="960"/>
                  </a:cubicBezTo>
                  <a:cubicBezTo>
                    <a:pt x="2713" y="945"/>
                    <a:pt x="2713" y="937"/>
                    <a:pt x="2706" y="922"/>
                  </a:cubicBezTo>
                  <a:cubicBezTo>
                    <a:pt x="2698" y="892"/>
                    <a:pt x="2698" y="877"/>
                    <a:pt x="2691" y="847"/>
                  </a:cubicBezTo>
                  <a:cubicBezTo>
                    <a:pt x="2683" y="825"/>
                    <a:pt x="2683" y="810"/>
                    <a:pt x="2676" y="795"/>
                  </a:cubicBezTo>
                  <a:cubicBezTo>
                    <a:pt x="2668" y="787"/>
                    <a:pt x="2668" y="780"/>
                    <a:pt x="2661" y="772"/>
                  </a:cubicBezTo>
                  <a:cubicBezTo>
                    <a:pt x="2646" y="742"/>
                    <a:pt x="2631" y="720"/>
                    <a:pt x="2616" y="690"/>
                  </a:cubicBezTo>
                  <a:cubicBezTo>
                    <a:pt x="2601" y="652"/>
                    <a:pt x="2601" y="637"/>
                    <a:pt x="2586" y="600"/>
                  </a:cubicBezTo>
                  <a:cubicBezTo>
                    <a:pt x="2578" y="592"/>
                    <a:pt x="2578" y="585"/>
                    <a:pt x="2571" y="570"/>
                  </a:cubicBezTo>
                  <a:cubicBezTo>
                    <a:pt x="2564" y="548"/>
                    <a:pt x="2556" y="540"/>
                    <a:pt x="2556" y="518"/>
                  </a:cubicBezTo>
                  <a:cubicBezTo>
                    <a:pt x="2556" y="495"/>
                    <a:pt x="2556" y="488"/>
                    <a:pt x="2564" y="465"/>
                  </a:cubicBezTo>
                  <a:cubicBezTo>
                    <a:pt x="2571" y="458"/>
                    <a:pt x="2578" y="450"/>
                    <a:pt x="2578" y="443"/>
                  </a:cubicBezTo>
                  <a:cubicBezTo>
                    <a:pt x="2586" y="443"/>
                    <a:pt x="2586" y="435"/>
                    <a:pt x="2586" y="435"/>
                  </a:cubicBezTo>
                  <a:cubicBezTo>
                    <a:pt x="2594" y="428"/>
                    <a:pt x="2601" y="420"/>
                    <a:pt x="2601" y="413"/>
                  </a:cubicBezTo>
                  <a:cubicBezTo>
                    <a:pt x="2608" y="405"/>
                    <a:pt x="2608" y="398"/>
                    <a:pt x="2608" y="383"/>
                  </a:cubicBezTo>
                  <a:cubicBezTo>
                    <a:pt x="2608" y="375"/>
                    <a:pt x="2601" y="368"/>
                    <a:pt x="2601" y="360"/>
                  </a:cubicBezTo>
                  <a:cubicBezTo>
                    <a:pt x="2601" y="353"/>
                    <a:pt x="2608" y="345"/>
                    <a:pt x="2616" y="338"/>
                  </a:cubicBezTo>
                  <a:cubicBezTo>
                    <a:pt x="2631" y="330"/>
                    <a:pt x="2638" y="323"/>
                    <a:pt x="2646" y="308"/>
                  </a:cubicBezTo>
                  <a:cubicBezTo>
                    <a:pt x="2653" y="293"/>
                    <a:pt x="2661" y="285"/>
                    <a:pt x="2661" y="263"/>
                  </a:cubicBezTo>
                  <a:cubicBezTo>
                    <a:pt x="2661" y="248"/>
                    <a:pt x="2653" y="248"/>
                    <a:pt x="2646" y="233"/>
                  </a:cubicBezTo>
                  <a:cubicBezTo>
                    <a:pt x="2646" y="225"/>
                    <a:pt x="2646" y="218"/>
                    <a:pt x="2646" y="203"/>
                  </a:cubicBezTo>
                  <a:cubicBezTo>
                    <a:pt x="2638" y="188"/>
                    <a:pt x="2638" y="180"/>
                    <a:pt x="2638" y="158"/>
                  </a:cubicBezTo>
                  <a:cubicBezTo>
                    <a:pt x="2638" y="120"/>
                    <a:pt x="2638" y="120"/>
                    <a:pt x="2638" y="120"/>
                  </a:cubicBezTo>
                  <a:cubicBezTo>
                    <a:pt x="2646" y="128"/>
                    <a:pt x="2646" y="135"/>
                    <a:pt x="2653" y="135"/>
                  </a:cubicBezTo>
                  <a:cubicBezTo>
                    <a:pt x="2653" y="143"/>
                    <a:pt x="2661" y="135"/>
                    <a:pt x="2661" y="143"/>
                  </a:cubicBezTo>
                  <a:cubicBezTo>
                    <a:pt x="2668" y="150"/>
                    <a:pt x="2676" y="158"/>
                    <a:pt x="2683" y="165"/>
                  </a:cubicBezTo>
                  <a:cubicBezTo>
                    <a:pt x="2691" y="188"/>
                    <a:pt x="2706" y="203"/>
                    <a:pt x="2728" y="203"/>
                  </a:cubicBezTo>
                  <a:cubicBezTo>
                    <a:pt x="2743" y="203"/>
                    <a:pt x="2743" y="188"/>
                    <a:pt x="2758" y="180"/>
                  </a:cubicBezTo>
                  <a:cubicBezTo>
                    <a:pt x="2758" y="180"/>
                    <a:pt x="2758" y="173"/>
                    <a:pt x="2766" y="173"/>
                  </a:cubicBezTo>
                  <a:cubicBezTo>
                    <a:pt x="2766" y="173"/>
                    <a:pt x="2773" y="180"/>
                    <a:pt x="2773" y="188"/>
                  </a:cubicBezTo>
                  <a:cubicBezTo>
                    <a:pt x="2781" y="188"/>
                    <a:pt x="2788" y="188"/>
                    <a:pt x="2803" y="188"/>
                  </a:cubicBezTo>
                  <a:cubicBezTo>
                    <a:pt x="2818" y="188"/>
                    <a:pt x="2826" y="180"/>
                    <a:pt x="2841" y="173"/>
                  </a:cubicBezTo>
                  <a:cubicBezTo>
                    <a:pt x="2848" y="165"/>
                    <a:pt x="2856" y="165"/>
                    <a:pt x="2871" y="158"/>
                  </a:cubicBezTo>
                  <a:cubicBezTo>
                    <a:pt x="2893" y="135"/>
                    <a:pt x="2893" y="113"/>
                    <a:pt x="2901" y="90"/>
                  </a:cubicBezTo>
                  <a:cubicBezTo>
                    <a:pt x="2908" y="75"/>
                    <a:pt x="2916" y="68"/>
                    <a:pt x="2916" y="53"/>
                  </a:cubicBezTo>
                  <a:cubicBezTo>
                    <a:pt x="2923" y="38"/>
                    <a:pt x="2923" y="23"/>
                    <a:pt x="2938" y="23"/>
                  </a:cubicBezTo>
                  <a:cubicBezTo>
                    <a:pt x="2953" y="15"/>
                    <a:pt x="2961" y="15"/>
                    <a:pt x="2968" y="15"/>
                  </a:cubicBezTo>
                  <a:cubicBezTo>
                    <a:pt x="2983" y="8"/>
                    <a:pt x="2991" y="0"/>
                    <a:pt x="2998" y="15"/>
                  </a:cubicBezTo>
                  <a:cubicBezTo>
                    <a:pt x="3013" y="30"/>
                    <a:pt x="3006" y="45"/>
                    <a:pt x="3013" y="60"/>
                  </a:cubicBezTo>
                  <a:cubicBezTo>
                    <a:pt x="3021" y="68"/>
                    <a:pt x="3028" y="75"/>
                    <a:pt x="3043" y="75"/>
                  </a:cubicBezTo>
                  <a:cubicBezTo>
                    <a:pt x="3065" y="90"/>
                    <a:pt x="3065" y="113"/>
                    <a:pt x="3073" y="135"/>
                  </a:cubicBezTo>
                  <a:cubicBezTo>
                    <a:pt x="3073" y="150"/>
                    <a:pt x="3081" y="158"/>
                    <a:pt x="3088" y="173"/>
                  </a:cubicBezTo>
                  <a:cubicBezTo>
                    <a:pt x="3096" y="188"/>
                    <a:pt x="3103" y="195"/>
                    <a:pt x="3118" y="203"/>
                  </a:cubicBezTo>
                  <a:cubicBezTo>
                    <a:pt x="3133" y="210"/>
                    <a:pt x="3141" y="218"/>
                    <a:pt x="3148" y="225"/>
                  </a:cubicBezTo>
                  <a:cubicBezTo>
                    <a:pt x="3163" y="233"/>
                    <a:pt x="3171" y="240"/>
                    <a:pt x="3178" y="248"/>
                  </a:cubicBezTo>
                  <a:cubicBezTo>
                    <a:pt x="3186" y="263"/>
                    <a:pt x="3200" y="263"/>
                    <a:pt x="3216" y="278"/>
                  </a:cubicBezTo>
                  <a:cubicBezTo>
                    <a:pt x="3223" y="285"/>
                    <a:pt x="3230" y="293"/>
                    <a:pt x="3238" y="300"/>
                  </a:cubicBezTo>
                  <a:cubicBezTo>
                    <a:pt x="3260" y="315"/>
                    <a:pt x="3276" y="338"/>
                    <a:pt x="3290" y="360"/>
                  </a:cubicBezTo>
                  <a:cubicBezTo>
                    <a:pt x="3313" y="383"/>
                    <a:pt x="3313" y="398"/>
                    <a:pt x="3328" y="420"/>
                  </a:cubicBezTo>
                  <a:cubicBezTo>
                    <a:pt x="3343" y="450"/>
                    <a:pt x="3358" y="458"/>
                    <a:pt x="3373" y="480"/>
                  </a:cubicBezTo>
                  <a:cubicBezTo>
                    <a:pt x="3388" y="502"/>
                    <a:pt x="3395" y="518"/>
                    <a:pt x="3410" y="532"/>
                  </a:cubicBezTo>
                  <a:cubicBezTo>
                    <a:pt x="3418" y="540"/>
                    <a:pt x="3425" y="540"/>
                    <a:pt x="3433" y="548"/>
                  </a:cubicBezTo>
                  <a:cubicBezTo>
                    <a:pt x="3455" y="570"/>
                    <a:pt x="3470" y="585"/>
                    <a:pt x="3485" y="608"/>
                  </a:cubicBezTo>
                  <a:cubicBezTo>
                    <a:pt x="3493" y="622"/>
                    <a:pt x="3500" y="630"/>
                    <a:pt x="3508" y="637"/>
                  </a:cubicBezTo>
                  <a:cubicBezTo>
                    <a:pt x="3523" y="652"/>
                    <a:pt x="3523" y="660"/>
                    <a:pt x="3538" y="675"/>
                  </a:cubicBezTo>
                  <a:cubicBezTo>
                    <a:pt x="3553" y="697"/>
                    <a:pt x="3560" y="712"/>
                    <a:pt x="3583" y="727"/>
                  </a:cubicBezTo>
                  <a:cubicBezTo>
                    <a:pt x="3598" y="742"/>
                    <a:pt x="3605" y="757"/>
                    <a:pt x="3620" y="772"/>
                  </a:cubicBezTo>
                  <a:cubicBezTo>
                    <a:pt x="3635" y="787"/>
                    <a:pt x="3643" y="795"/>
                    <a:pt x="3650" y="817"/>
                  </a:cubicBezTo>
                  <a:cubicBezTo>
                    <a:pt x="3658" y="825"/>
                    <a:pt x="3658" y="832"/>
                    <a:pt x="3658" y="840"/>
                  </a:cubicBezTo>
                  <a:cubicBezTo>
                    <a:pt x="3658" y="855"/>
                    <a:pt x="3673" y="855"/>
                    <a:pt x="3673" y="862"/>
                  </a:cubicBezTo>
                  <a:cubicBezTo>
                    <a:pt x="3680" y="885"/>
                    <a:pt x="3688" y="892"/>
                    <a:pt x="3695" y="907"/>
                  </a:cubicBezTo>
                  <a:cubicBezTo>
                    <a:pt x="3710" y="945"/>
                    <a:pt x="3710" y="967"/>
                    <a:pt x="3733" y="997"/>
                  </a:cubicBezTo>
                  <a:cubicBezTo>
                    <a:pt x="3740" y="1005"/>
                    <a:pt x="3747" y="1012"/>
                    <a:pt x="3763" y="1027"/>
                  </a:cubicBezTo>
                  <a:cubicBezTo>
                    <a:pt x="3777" y="1049"/>
                    <a:pt x="3785" y="1065"/>
                    <a:pt x="3800" y="1087"/>
                  </a:cubicBezTo>
                  <a:cubicBezTo>
                    <a:pt x="3807" y="1095"/>
                    <a:pt x="3807" y="1102"/>
                    <a:pt x="3815" y="1109"/>
                  </a:cubicBezTo>
                  <a:cubicBezTo>
                    <a:pt x="3815" y="1117"/>
                    <a:pt x="3823" y="1117"/>
                    <a:pt x="3823" y="1125"/>
                  </a:cubicBezTo>
                  <a:cubicBezTo>
                    <a:pt x="3830" y="1132"/>
                    <a:pt x="3837" y="1139"/>
                    <a:pt x="3837" y="1147"/>
                  </a:cubicBezTo>
                  <a:cubicBezTo>
                    <a:pt x="3853" y="1177"/>
                    <a:pt x="3875" y="1192"/>
                    <a:pt x="3890" y="1222"/>
                  </a:cubicBezTo>
                  <a:cubicBezTo>
                    <a:pt x="3897" y="1229"/>
                    <a:pt x="3905" y="1237"/>
                    <a:pt x="3905" y="1252"/>
                  </a:cubicBezTo>
                  <a:cubicBezTo>
                    <a:pt x="3920" y="1252"/>
                    <a:pt x="3920" y="1267"/>
                    <a:pt x="3927" y="1274"/>
                  </a:cubicBezTo>
                  <a:cubicBezTo>
                    <a:pt x="3942" y="1289"/>
                    <a:pt x="3957" y="1297"/>
                    <a:pt x="3965" y="1312"/>
                  </a:cubicBezTo>
                  <a:cubicBezTo>
                    <a:pt x="3987" y="1342"/>
                    <a:pt x="3995" y="1357"/>
                    <a:pt x="4017" y="1372"/>
                  </a:cubicBezTo>
                  <a:cubicBezTo>
                    <a:pt x="4032" y="1387"/>
                    <a:pt x="4047" y="1387"/>
                    <a:pt x="4062" y="1402"/>
                  </a:cubicBezTo>
                  <a:cubicBezTo>
                    <a:pt x="4062" y="1402"/>
                    <a:pt x="4062" y="1409"/>
                    <a:pt x="4070" y="1417"/>
                  </a:cubicBezTo>
                  <a:cubicBezTo>
                    <a:pt x="4077" y="1424"/>
                    <a:pt x="4085" y="1432"/>
                    <a:pt x="4100" y="1447"/>
                  </a:cubicBezTo>
                  <a:cubicBezTo>
                    <a:pt x="4107" y="1454"/>
                    <a:pt x="4107" y="1462"/>
                    <a:pt x="4115" y="1462"/>
                  </a:cubicBezTo>
                  <a:cubicBezTo>
                    <a:pt x="4122" y="1477"/>
                    <a:pt x="4130" y="1484"/>
                    <a:pt x="4137" y="1492"/>
                  </a:cubicBezTo>
                  <a:cubicBezTo>
                    <a:pt x="4152" y="1514"/>
                    <a:pt x="4160" y="1529"/>
                    <a:pt x="4167" y="1544"/>
                  </a:cubicBezTo>
                  <a:cubicBezTo>
                    <a:pt x="4175" y="1559"/>
                    <a:pt x="4182" y="1559"/>
                    <a:pt x="4197" y="1567"/>
                  </a:cubicBezTo>
                  <a:cubicBezTo>
                    <a:pt x="4212" y="1582"/>
                    <a:pt x="4220" y="1582"/>
                    <a:pt x="4235" y="1597"/>
                  </a:cubicBezTo>
                  <a:cubicBezTo>
                    <a:pt x="4242" y="1604"/>
                    <a:pt x="4242" y="1612"/>
                    <a:pt x="4250" y="1612"/>
                  </a:cubicBezTo>
                  <a:cubicBezTo>
                    <a:pt x="4280" y="1634"/>
                    <a:pt x="4295" y="1649"/>
                    <a:pt x="4324" y="1664"/>
                  </a:cubicBezTo>
                  <a:cubicBezTo>
                    <a:pt x="4332" y="1672"/>
                    <a:pt x="4340" y="1679"/>
                    <a:pt x="4347" y="1679"/>
                  </a:cubicBezTo>
                  <a:cubicBezTo>
                    <a:pt x="4362" y="1687"/>
                    <a:pt x="4362" y="1694"/>
                    <a:pt x="4377" y="1694"/>
                  </a:cubicBezTo>
                  <a:cubicBezTo>
                    <a:pt x="4392" y="1709"/>
                    <a:pt x="4407" y="1717"/>
                    <a:pt x="4415" y="1724"/>
                  </a:cubicBezTo>
                  <a:cubicBezTo>
                    <a:pt x="4430" y="1731"/>
                    <a:pt x="4437" y="1739"/>
                    <a:pt x="4452" y="1754"/>
                  </a:cubicBezTo>
                  <a:cubicBezTo>
                    <a:pt x="4452" y="1754"/>
                    <a:pt x="4459" y="1754"/>
                    <a:pt x="4459" y="1761"/>
                  </a:cubicBezTo>
                  <a:cubicBezTo>
                    <a:pt x="4467" y="1769"/>
                    <a:pt x="4467" y="1769"/>
                    <a:pt x="4475" y="1777"/>
                  </a:cubicBezTo>
                  <a:cubicBezTo>
                    <a:pt x="4489" y="1784"/>
                    <a:pt x="4497" y="1791"/>
                    <a:pt x="4512" y="1807"/>
                  </a:cubicBezTo>
                  <a:cubicBezTo>
                    <a:pt x="4527" y="1821"/>
                    <a:pt x="4535" y="1829"/>
                    <a:pt x="4549" y="1837"/>
                  </a:cubicBezTo>
                  <a:cubicBezTo>
                    <a:pt x="4564" y="1844"/>
                    <a:pt x="4572" y="1851"/>
                    <a:pt x="4579" y="1859"/>
                  </a:cubicBezTo>
                  <a:cubicBezTo>
                    <a:pt x="4587" y="1859"/>
                    <a:pt x="4602" y="1866"/>
                    <a:pt x="4609" y="1874"/>
                  </a:cubicBezTo>
                  <a:cubicBezTo>
                    <a:pt x="4617" y="1889"/>
                    <a:pt x="4617" y="1896"/>
                    <a:pt x="4624" y="1911"/>
                  </a:cubicBezTo>
                  <a:cubicBezTo>
                    <a:pt x="4632" y="1919"/>
                    <a:pt x="4639" y="1926"/>
                    <a:pt x="4647" y="1934"/>
                  </a:cubicBezTo>
                  <a:cubicBezTo>
                    <a:pt x="4654" y="1949"/>
                    <a:pt x="4654" y="1956"/>
                    <a:pt x="4669" y="1964"/>
                  </a:cubicBezTo>
                  <a:cubicBezTo>
                    <a:pt x="4684" y="1979"/>
                    <a:pt x="4692" y="1979"/>
                    <a:pt x="4714" y="1986"/>
                  </a:cubicBezTo>
                  <a:cubicBezTo>
                    <a:pt x="4722" y="1994"/>
                    <a:pt x="4729" y="2001"/>
                    <a:pt x="4744" y="2009"/>
                  </a:cubicBezTo>
                  <a:cubicBezTo>
                    <a:pt x="4759" y="2009"/>
                    <a:pt x="4767" y="2016"/>
                    <a:pt x="4774" y="2016"/>
                  </a:cubicBezTo>
                  <a:cubicBezTo>
                    <a:pt x="4812" y="2039"/>
                    <a:pt x="4834" y="2054"/>
                    <a:pt x="4872" y="2069"/>
                  </a:cubicBezTo>
                  <a:cubicBezTo>
                    <a:pt x="4894" y="2091"/>
                    <a:pt x="4917" y="2099"/>
                    <a:pt x="4947" y="2114"/>
                  </a:cubicBezTo>
                  <a:cubicBezTo>
                    <a:pt x="4962" y="2121"/>
                    <a:pt x="4969" y="2129"/>
                    <a:pt x="4984" y="2129"/>
                  </a:cubicBezTo>
                  <a:cubicBezTo>
                    <a:pt x="4999" y="2136"/>
                    <a:pt x="5007" y="2136"/>
                    <a:pt x="5022" y="2136"/>
                  </a:cubicBezTo>
                  <a:cubicBezTo>
                    <a:pt x="5052" y="2144"/>
                    <a:pt x="5066" y="2159"/>
                    <a:pt x="5096" y="2174"/>
                  </a:cubicBezTo>
                  <a:cubicBezTo>
                    <a:pt x="5082" y="2166"/>
                    <a:pt x="5066" y="2159"/>
                    <a:pt x="5052" y="2159"/>
                  </a:cubicBezTo>
                  <a:cubicBezTo>
                    <a:pt x="5029" y="2159"/>
                    <a:pt x="5014" y="2159"/>
                    <a:pt x="4999" y="2151"/>
                  </a:cubicBezTo>
                  <a:cubicBezTo>
                    <a:pt x="4992" y="2151"/>
                    <a:pt x="4984" y="2144"/>
                    <a:pt x="4977" y="2144"/>
                  </a:cubicBezTo>
                  <a:cubicBezTo>
                    <a:pt x="4969" y="2144"/>
                    <a:pt x="4969" y="2144"/>
                    <a:pt x="4962" y="2144"/>
                  </a:cubicBezTo>
                  <a:cubicBezTo>
                    <a:pt x="4962" y="2159"/>
                    <a:pt x="4962" y="2166"/>
                    <a:pt x="4962" y="2174"/>
                  </a:cubicBezTo>
                  <a:cubicBezTo>
                    <a:pt x="4969" y="2196"/>
                    <a:pt x="4992" y="2211"/>
                    <a:pt x="5007" y="2226"/>
                  </a:cubicBezTo>
                  <a:cubicBezTo>
                    <a:pt x="5014" y="2234"/>
                    <a:pt x="5022" y="2241"/>
                    <a:pt x="5029" y="2248"/>
                  </a:cubicBezTo>
                  <a:cubicBezTo>
                    <a:pt x="5052" y="2271"/>
                    <a:pt x="5082" y="2286"/>
                    <a:pt x="5112" y="2286"/>
                  </a:cubicBezTo>
                  <a:cubicBezTo>
                    <a:pt x="5134" y="2286"/>
                    <a:pt x="5134" y="2271"/>
                    <a:pt x="5149" y="2271"/>
                  </a:cubicBezTo>
                  <a:cubicBezTo>
                    <a:pt x="5164" y="2271"/>
                    <a:pt x="5164" y="2278"/>
                    <a:pt x="5179" y="2286"/>
                  </a:cubicBezTo>
                  <a:cubicBezTo>
                    <a:pt x="5194" y="2286"/>
                    <a:pt x="5201" y="2286"/>
                    <a:pt x="5216" y="2294"/>
                  </a:cubicBezTo>
                  <a:cubicBezTo>
                    <a:pt x="5224" y="2294"/>
                    <a:pt x="5231" y="2294"/>
                    <a:pt x="5239" y="2294"/>
                  </a:cubicBezTo>
                  <a:cubicBezTo>
                    <a:pt x="5261" y="2294"/>
                    <a:pt x="5291" y="2286"/>
                    <a:pt x="5291" y="2264"/>
                  </a:cubicBezTo>
                  <a:cubicBezTo>
                    <a:pt x="5291" y="2248"/>
                    <a:pt x="5276" y="2241"/>
                    <a:pt x="5261" y="2234"/>
                  </a:cubicBezTo>
                  <a:cubicBezTo>
                    <a:pt x="5239" y="2219"/>
                    <a:pt x="5224" y="2211"/>
                    <a:pt x="5194" y="2204"/>
                  </a:cubicBezTo>
                  <a:cubicBezTo>
                    <a:pt x="5171" y="2196"/>
                    <a:pt x="5156" y="2196"/>
                    <a:pt x="5134" y="2189"/>
                  </a:cubicBezTo>
                  <a:cubicBezTo>
                    <a:pt x="5119" y="2181"/>
                    <a:pt x="5119" y="2174"/>
                    <a:pt x="5104" y="2166"/>
                  </a:cubicBezTo>
                  <a:cubicBezTo>
                    <a:pt x="5156" y="2174"/>
                    <a:pt x="5186" y="2189"/>
                    <a:pt x="5239" y="2204"/>
                  </a:cubicBezTo>
                  <a:cubicBezTo>
                    <a:pt x="5261" y="2219"/>
                    <a:pt x="5276" y="2219"/>
                    <a:pt x="5299" y="2234"/>
                  </a:cubicBezTo>
                  <a:cubicBezTo>
                    <a:pt x="5359" y="2241"/>
                    <a:pt x="5396" y="2241"/>
                    <a:pt x="5456" y="2256"/>
                  </a:cubicBezTo>
                  <a:cubicBezTo>
                    <a:pt x="5479" y="2264"/>
                    <a:pt x="5494" y="2264"/>
                    <a:pt x="5516" y="2278"/>
                  </a:cubicBezTo>
                  <a:cubicBezTo>
                    <a:pt x="5516" y="2286"/>
                    <a:pt x="5516" y="2294"/>
                    <a:pt x="5516" y="2294"/>
                  </a:cubicBezTo>
                  <a:cubicBezTo>
                    <a:pt x="5494" y="2301"/>
                    <a:pt x="5486" y="2301"/>
                    <a:pt x="5464" y="2316"/>
                  </a:cubicBezTo>
                  <a:cubicBezTo>
                    <a:pt x="5449" y="2324"/>
                    <a:pt x="5434" y="2331"/>
                    <a:pt x="5434" y="2354"/>
                  </a:cubicBezTo>
                  <a:cubicBezTo>
                    <a:pt x="5434" y="2376"/>
                    <a:pt x="5441" y="2384"/>
                    <a:pt x="5449" y="2406"/>
                  </a:cubicBezTo>
                  <a:cubicBezTo>
                    <a:pt x="5449" y="2413"/>
                    <a:pt x="5449" y="2428"/>
                    <a:pt x="5464" y="2428"/>
                  </a:cubicBezTo>
                  <a:cubicBezTo>
                    <a:pt x="5471" y="2428"/>
                    <a:pt x="5479" y="2421"/>
                    <a:pt x="5486" y="2421"/>
                  </a:cubicBezTo>
                  <a:cubicBezTo>
                    <a:pt x="5501" y="2413"/>
                    <a:pt x="5516" y="2406"/>
                    <a:pt x="5524" y="2391"/>
                  </a:cubicBezTo>
                  <a:cubicBezTo>
                    <a:pt x="5539" y="2376"/>
                    <a:pt x="5539" y="2354"/>
                    <a:pt x="5539" y="2331"/>
                  </a:cubicBezTo>
                  <a:cubicBezTo>
                    <a:pt x="5546" y="2308"/>
                    <a:pt x="5546" y="2301"/>
                    <a:pt x="5546" y="2278"/>
                  </a:cubicBezTo>
                  <a:cubicBezTo>
                    <a:pt x="5569" y="2286"/>
                    <a:pt x="5583" y="2278"/>
                    <a:pt x="5606" y="2278"/>
                  </a:cubicBezTo>
                  <a:cubicBezTo>
                    <a:pt x="5614" y="2308"/>
                    <a:pt x="5629" y="2324"/>
                    <a:pt x="5629" y="2354"/>
                  </a:cubicBezTo>
                  <a:cubicBezTo>
                    <a:pt x="5629" y="2361"/>
                    <a:pt x="5629" y="2368"/>
                    <a:pt x="5629" y="2368"/>
                  </a:cubicBezTo>
                  <a:cubicBezTo>
                    <a:pt x="5629" y="2384"/>
                    <a:pt x="5644" y="2391"/>
                    <a:pt x="5644" y="2406"/>
                  </a:cubicBezTo>
                  <a:cubicBezTo>
                    <a:pt x="5651" y="2428"/>
                    <a:pt x="5659" y="2436"/>
                    <a:pt x="5666" y="2458"/>
                  </a:cubicBezTo>
                  <a:cubicBezTo>
                    <a:pt x="5689" y="2488"/>
                    <a:pt x="5711" y="2503"/>
                    <a:pt x="5748" y="2526"/>
                  </a:cubicBezTo>
                  <a:cubicBezTo>
                    <a:pt x="5764" y="2526"/>
                    <a:pt x="5771" y="2533"/>
                    <a:pt x="5786" y="2533"/>
                  </a:cubicBezTo>
                  <a:cubicBezTo>
                    <a:pt x="5831" y="2548"/>
                    <a:pt x="5861" y="2556"/>
                    <a:pt x="5913" y="2556"/>
                  </a:cubicBezTo>
                  <a:cubicBezTo>
                    <a:pt x="5936" y="2556"/>
                    <a:pt x="5951" y="2563"/>
                    <a:pt x="5973" y="2563"/>
                  </a:cubicBezTo>
                  <a:cubicBezTo>
                    <a:pt x="6048" y="2563"/>
                    <a:pt x="6048" y="2563"/>
                    <a:pt x="6048" y="2563"/>
                  </a:cubicBezTo>
                  <a:cubicBezTo>
                    <a:pt x="6093" y="2563"/>
                    <a:pt x="6116" y="2563"/>
                    <a:pt x="6161" y="2556"/>
                  </a:cubicBezTo>
                  <a:cubicBezTo>
                    <a:pt x="6191" y="2556"/>
                    <a:pt x="6206" y="2556"/>
                    <a:pt x="6228" y="2548"/>
                  </a:cubicBezTo>
                  <a:cubicBezTo>
                    <a:pt x="6251" y="2541"/>
                    <a:pt x="6258" y="2526"/>
                    <a:pt x="6273" y="2511"/>
                  </a:cubicBezTo>
                  <a:cubicBezTo>
                    <a:pt x="6318" y="2488"/>
                    <a:pt x="6341" y="2473"/>
                    <a:pt x="6371" y="2436"/>
                  </a:cubicBezTo>
                  <a:cubicBezTo>
                    <a:pt x="6385" y="2421"/>
                    <a:pt x="6385" y="2413"/>
                    <a:pt x="6401" y="2398"/>
                  </a:cubicBezTo>
                  <a:cubicBezTo>
                    <a:pt x="6408" y="2391"/>
                    <a:pt x="6415" y="2384"/>
                    <a:pt x="6423" y="2376"/>
                  </a:cubicBezTo>
                  <a:cubicBezTo>
                    <a:pt x="6438" y="2346"/>
                    <a:pt x="6445" y="2324"/>
                    <a:pt x="6468" y="2301"/>
                  </a:cubicBezTo>
                  <a:cubicBezTo>
                    <a:pt x="6498" y="2271"/>
                    <a:pt x="6528" y="2264"/>
                    <a:pt x="6558" y="2241"/>
                  </a:cubicBezTo>
                  <a:cubicBezTo>
                    <a:pt x="6580" y="2211"/>
                    <a:pt x="6603" y="2204"/>
                    <a:pt x="6625" y="2181"/>
                  </a:cubicBezTo>
                  <a:cubicBezTo>
                    <a:pt x="6648" y="2159"/>
                    <a:pt x="6663" y="2144"/>
                    <a:pt x="6693" y="2129"/>
                  </a:cubicBezTo>
                  <a:cubicBezTo>
                    <a:pt x="6730" y="2106"/>
                    <a:pt x="6723" y="2061"/>
                    <a:pt x="6745" y="2016"/>
                  </a:cubicBezTo>
                  <a:cubicBezTo>
                    <a:pt x="6768" y="1964"/>
                    <a:pt x="6805" y="1956"/>
                    <a:pt x="6835" y="1904"/>
                  </a:cubicBezTo>
                  <a:cubicBezTo>
                    <a:pt x="6835" y="1904"/>
                    <a:pt x="6843" y="1904"/>
                    <a:pt x="6850" y="1904"/>
                  </a:cubicBezTo>
                  <a:cubicBezTo>
                    <a:pt x="6858" y="1919"/>
                    <a:pt x="6850" y="1934"/>
                    <a:pt x="6858" y="1956"/>
                  </a:cubicBezTo>
                  <a:cubicBezTo>
                    <a:pt x="6858" y="1971"/>
                    <a:pt x="6865" y="1979"/>
                    <a:pt x="6865" y="1994"/>
                  </a:cubicBezTo>
                  <a:cubicBezTo>
                    <a:pt x="6865" y="2054"/>
                    <a:pt x="6865" y="2054"/>
                    <a:pt x="6865" y="2054"/>
                  </a:cubicBezTo>
                  <a:cubicBezTo>
                    <a:pt x="6865" y="2061"/>
                    <a:pt x="6865" y="2061"/>
                    <a:pt x="6865" y="2069"/>
                  </a:cubicBezTo>
                  <a:cubicBezTo>
                    <a:pt x="6858" y="2106"/>
                    <a:pt x="6843" y="2121"/>
                    <a:pt x="6828" y="2159"/>
                  </a:cubicBezTo>
                  <a:cubicBezTo>
                    <a:pt x="6820" y="2166"/>
                    <a:pt x="6813" y="2181"/>
                    <a:pt x="6805" y="2196"/>
                  </a:cubicBezTo>
                  <a:cubicBezTo>
                    <a:pt x="6798" y="2204"/>
                    <a:pt x="6790" y="2204"/>
                    <a:pt x="6783" y="2211"/>
                  </a:cubicBezTo>
                  <a:cubicBezTo>
                    <a:pt x="6745" y="2241"/>
                    <a:pt x="6760" y="2278"/>
                    <a:pt x="6753" y="2324"/>
                  </a:cubicBezTo>
                  <a:cubicBezTo>
                    <a:pt x="6745" y="2338"/>
                    <a:pt x="6738" y="2346"/>
                    <a:pt x="6730" y="2361"/>
                  </a:cubicBezTo>
                  <a:cubicBezTo>
                    <a:pt x="6715" y="2391"/>
                    <a:pt x="6693" y="2406"/>
                    <a:pt x="6678" y="2436"/>
                  </a:cubicBezTo>
                  <a:cubicBezTo>
                    <a:pt x="6670" y="2451"/>
                    <a:pt x="6670" y="2458"/>
                    <a:pt x="6663" y="2473"/>
                  </a:cubicBezTo>
                  <a:cubicBezTo>
                    <a:pt x="6633" y="2526"/>
                    <a:pt x="6603" y="2541"/>
                    <a:pt x="6580" y="2601"/>
                  </a:cubicBezTo>
                  <a:cubicBezTo>
                    <a:pt x="6573" y="2616"/>
                    <a:pt x="6580" y="2638"/>
                    <a:pt x="6580" y="2661"/>
                  </a:cubicBezTo>
                  <a:cubicBezTo>
                    <a:pt x="6580" y="2683"/>
                    <a:pt x="6573" y="2698"/>
                    <a:pt x="6565" y="2721"/>
                  </a:cubicBezTo>
                  <a:cubicBezTo>
                    <a:pt x="6558" y="2736"/>
                    <a:pt x="6543" y="2743"/>
                    <a:pt x="6543" y="2758"/>
                  </a:cubicBezTo>
                  <a:cubicBezTo>
                    <a:pt x="6543" y="2803"/>
                    <a:pt x="6558" y="2833"/>
                    <a:pt x="6573" y="2871"/>
                  </a:cubicBezTo>
                  <a:cubicBezTo>
                    <a:pt x="6580" y="2893"/>
                    <a:pt x="6580" y="2908"/>
                    <a:pt x="6588" y="2923"/>
                  </a:cubicBezTo>
                  <a:cubicBezTo>
                    <a:pt x="6603" y="2946"/>
                    <a:pt x="6610" y="2960"/>
                    <a:pt x="6625" y="2983"/>
                  </a:cubicBezTo>
                  <a:cubicBezTo>
                    <a:pt x="6640" y="3006"/>
                    <a:pt x="6655" y="3006"/>
                    <a:pt x="6678" y="3020"/>
                  </a:cubicBezTo>
                  <a:cubicBezTo>
                    <a:pt x="6693" y="3028"/>
                    <a:pt x="6700" y="3050"/>
                    <a:pt x="6700" y="3066"/>
                  </a:cubicBezTo>
                  <a:cubicBezTo>
                    <a:pt x="6708" y="3088"/>
                    <a:pt x="6715" y="3103"/>
                    <a:pt x="6723" y="3133"/>
                  </a:cubicBezTo>
                  <a:cubicBezTo>
                    <a:pt x="6723" y="3148"/>
                    <a:pt x="6723" y="3163"/>
                    <a:pt x="6730" y="3178"/>
                  </a:cubicBezTo>
                  <a:cubicBezTo>
                    <a:pt x="6745" y="3215"/>
                    <a:pt x="6753" y="3230"/>
                    <a:pt x="6760" y="3268"/>
                  </a:cubicBezTo>
                  <a:cubicBezTo>
                    <a:pt x="6768" y="3313"/>
                    <a:pt x="6768" y="3343"/>
                    <a:pt x="6783" y="3380"/>
                  </a:cubicBezTo>
                  <a:close/>
                  <a:moveTo>
                    <a:pt x="1957" y="113"/>
                  </a:moveTo>
                  <a:lnTo>
                    <a:pt x="1957" y="113"/>
                  </a:lnTo>
                  <a:cubicBezTo>
                    <a:pt x="1949" y="120"/>
                    <a:pt x="1941" y="128"/>
                    <a:pt x="1934" y="135"/>
                  </a:cubicBezTo>
                  <a:cubicBezTo>
                    <a:pt x="1919" y="143"/>
                    <a:pt x="1911" y="135"/>
                    <a:pt x="1904" y="135"/>
                  </a:cubicBezTo>
                  <a:cubicBezTo>
                    <a:pt x="1904" y="150"/>
                    <a:pt x="1904" y="158"/>
                    <a:pt x="1904" y="173"/>
                  </a:cubicBezTo>
                  <a:cubicBezTo>
                    <a:pt x="1904" y="195"/>
                    <a:pt x="1897" y="210"/>
                    <a:pt x="1897" y="233"/>
                  </a:cubicBezTo>
                  <a:cubicBezTo>
                    <a:pt x="1897" y="248"/>
                    <a:pt x="1904" y="255"/>
                    <a:pt x="1911" y="263"/>
                  </a:cubicBezTo>
                  <a:cubicBezTo>
                    <a:pt x="1919" y="278"/>
                    <a:pt x="1919" y="293"/>
                    <a:pt x="1927" y="300"/>
                  </a:cubicBezTo>
                  <a:cubicBezTo>
                    <a:pt x="1927" y="308"/>
                    <a:pt x="1934" y="308"/>
                    <a:pt x="1934" y="315"/>
                  </a:cubicBezTo>
                  <a:cubicBezTo>
                    <a:pt x="1941" y="330"/>
                    <a:pt x="1934" y="338"/>
                    <a:pt x="1934" y="353"/>
                  </a:cubicBezTo>
                  <a:cubicBezTo>
                    <a:pt x="1934" y="360"/>
                    <a:pt x="1941" y="368"/>
                    <a:pt x="1934" y="375"/>
                  </a:cubicBezTo>
                  <a:cubicBezTo>
                    <a:pt x="1934" y="383"/>
                    <a:pt x="1934" y="383"/>
                    <a:pt x="1934" y="390"/>
                  </a:cubicBezTo>
                  <a:cubicBezTo>
                    <a:pt x="1934" y="398"/>
                    <a:pt x="1941" y="405"/>
                    <a:pt x="1949" y="405"/>
                  </a:cubicBezTo>
                  <a:cubicBezTo>
                    <a:pt x="1957" y="405"/>
                    <a:pt x="1964" y="398"/>
                    <a:pt x="1964" y="390"/>
                  </a:cubicBezTo>
                  <a:cubicBezTo>
                    <a:pt x="1964" y="390"/>
                    <a:pt x="1964" y="390"/>
                    <a:pt x="1964" y="383"/>
                  </a:cubicBezTo>
                  <a:cubicBezTo>
                    <a:pt x="1964" y="368"/>
                    <a:pt x="1964" y="368"/>
                    <a:pt x="1964" y="353"/>
                  </a:cubicBezTo>
                  <a:cubicBezTo>
                    <a:pt x="1971" y="323"/>
                    <a:pt x="1971" y="308"/>
                    <a:pt x="1971" y="285"/>
                  </a:cubicBezTo>
                  <a:cubicBezTo>
                    <a:pt x="1971" y="270"/>
                    <a:pt x="1979" y="263"/>
                    <a:pt x="1979" y="255"/>
                  </a:cubicBezTo>
                  <a:cubicBezTo>
                    <a:pt x="1979" y="188"/>
                    <a:pt x="1979" y="188"/>
                    <a:pt x="1979" y="188"/>
                  </a:cubicBezTo>
                  <a:cubicBezTo>
                    <a:pt x="1979" y="165"/>
                    <a:pt x="1979" y="150"/>
                    <a:pt x="1971" y="128"/>
                  </a:cubicBezTo>
                  <a:cubicBezTo>
                    <a:pt x="1971" y="120"/>
                    <a:pt x="1964" y="120"/>
                    <a:pt x="1957" y="113"/>
                  </a:cubicBezTo>
                  <a:close/>
                  <a:moveTo>
                    <a:pt x="2121" y="435"/>
                  </a:moveTo>
                  <a:lnTo>
                    <a:pt x="2121" y="435"/>
                  </a:lnTo>
                  <a:cubicBezTo>
                    <a:pt x="2114" y="443"/>
                    <a:pt x="2114" y="450"/>
                    <a:pt x="2106" y="458"/>
                  </a:cubicBezTo>
                  <a:cubicBezTo>
                    <a:pt x="2099" y="473"/>
                    <a:pt x="2084" y="473"/>
                    <a:pt x="2076" y="488"/>
                  </a:cubicBezTo>
                  <a:cubicBezTo>
                    <a:pt x="2069" y="502"/>
                    <a:pt x="2069" y="510"/>
                    <a:pt x="2069" y="525"/>
                  </a:cubicBezTo>
                  <a:cubicBezTo>
                    <a:pt x="2069" y="548"/>
                    <a:pt x="2069" y="555"/>
                    <a:pt x="2076" y="578"/>
                  </a:cubicBezTo>
                  <a:cubicBezTo>
                    <a:pt x="2076" y="592"/>
                    <a:pt x="2084" y="592"/>
                    <a:pt x="2099" y="608"/>
                  </a:cubicBezTo>
                  <a:lnTo>
                    <a:pt x="2099" y="615"/>
                  </a:lnTo>
                  <a:cubicBezTo>
                    <a:pt x="2114" y="637"/>
                    <a:pt x="2129" y="645"/>
                    <a:pt x="2144" y="660"/>
                  </a:cubicBezTo>
                  <a:cubicBezTo>
                    <a:pt x="2159" y="660"/>
                    <a:pt x="2166" y="667"/>
                    <a:pt x="2174" y="675"/>
                  </a:cubicBezTo>
                  <a:cubicBezTo>
                    <a:pt x="2181" y="682"/>
                    <a:pt x="2181" y="690"/>
                    <a:pt x="2189" y="690"/>
                  </a:cubicBezTo>
                  <a:cubicBezTo>
                    <a:pt x="2196" y="690"/>
                    <a:pt x="2196" y="682"/>
                    <a:pt x="2196" y="682"/>
                  </a:cubicBezTo>
                  <a:cubicBezTo>
                    <a:pt x="2204" y="682"/>
                    <a:pt x="2211" y="675"/>
                    <a:pt x="2219" y="667"/>
                  </a:cubicBezTo>
                  <a:cubicBezTo>
                    <a:pt x="2234" y="667"/>
                    <a:pt x="2241" y="660"/>
                    <a:pt x="2249" y="652"/>
                  </a:cubicBezTo>
                  <a:cubicBezTo>
                    <a:pt x="2249" y="652"/>
                    <a:pt x="2249" y="652"/>
                    <a:pt x="2256" y="645"/>
                  </a:cubicBezTo>
                  <a:cubicBezTo>
                    <a:pt x="2271" y="622"/>
                    <a:pt x="2279" y="608"/>
                    <a:pt x="2279" y="585"/>
                  </a:cubicBezTo>
                  <a:cubicBezTo>
                    <a:pt x="2279" y="578"/>
                    <a:pt x="2279" y="570"/>
                    <a:pt x="2271" y="562"/>
                  </a:cubicBezTo>
                  <a:cubicBezTo>
                    <a:pt x="2271" y="548"/>
                    <a:pt x="2271" y="532"/>
                    <a:pt x="2271" y="518"/>
                  </a:cubicBezTo>
                  <a:cubicBezTo>
                    <a:pt x="2264" y="510"/>
                    <a:pt x="2264" y="502"/>
                    <a:pt x="2264" y="488"/>
                  </a:cubicBezTo>
                  <a:cubicBezTo>
                    <a:pt x="2256" y="480"/>
                    <a:pt x="2249" y="480"/>
                    <a:pt x="2234" y="480"/>
                  </a:cubicBezTo>
                  <a:cubicBezTo>
                    <a:pt x="2211" y="473"/>
                    <a:pt x="2196" y="473"/>
                    <a:pt x="2181" y="450"/>
                  </a:cubicBezTo>
                  <a:cubicBezTo>
                    <a:pt x="2174" y="443"/>
                    <a:pt x="2166" y="443"/>
                    <a:pt x="2159" y="435"/>
                  </a:cubicBezTo>
                  <a:cubicBezTo>
                    <a:pt x="2144" y="428"/>
                    <a:pt x="2144" y="420"/>
                    <a:pt x="2129" y="420"/>
                  </a:cubicBezTo>
                  <a:cubicBezTo>
                    <a:pt x="2114" y="420"/>
                    <a:pt x="2114" y="420"/>
                    <a:pt x="2114" y="420"/>
                  </a:cubicBezTo>
                  <a:cubicBezTo>
                    <a:pt x="2121" y="435"/>
                    <a:pt x="2121" y="435"/>
                    <a:pt x="2121" y="435"/>
                  </a:cubicBezTo>
                  <a:close/>
                  <a:moveTo>
                    <a:pt x="16" y="6280"/>
                  </a:moveTo>
                  <a:lnTo>
                    <a:pt x="16" y="6280"/>
                  </a:lnTo>
                  <a:cubicBezTo>
                    <a:pt x="16" y="6280"/>
                    <a:pt x="16" y="6288"/>
                    <a:pt x="8" y="6288"/>
                  </a:cubicBezTo>
                  <a:cubicBezTo>
                    <a:pt x="8" y="6295"/>
                    <a:pt x="0" y="6295"/>
                    <a:pt x="0" y="6303"/>
                  </a:cubicBezTo>
                  <a:cubicBezTo>
                    <a:pt x="0" y="6318"/>
                    <a:pt x="8" y="6318"/>
                    <a:pt x="8" y="6333"/>
                  </a:cubicBezTo>
                  <a:cubicBezTo>
                    <a:pt x="16" y="6333"/>
                    <a:pt x="16" y="6333"/>
                    <a:pt x="16" y="6333"/>
                  </a:cubicBezTo>
                  <a:cubicBezTo>
                    <a:pt x="23" y="6333"/>
                    <a:pt x="23" y="6333"/>
                    <a:pt x="23" y="6333"/>
                  </a:cubicBezTo>
                  <a:cubicBezTo>
                    <a:pt x="46" y="6325"/>
                    <a:pt x="53" y="6318"/>
                    <a:pt x="68" y="6318"/>
                  </a:cubicBezTo>
                  <a:cubicBezTo>
                    <a:pt x="68" y="6303"/>
                    <a:pt x="68" y="6303"/>
                    <a:pt x="68" y="6303"/>
                  </a:cubicBezTo>
                  <a:cubicBezTo>
                    <a:pt x="53" y="6288"/>
                    <a:pt x="38" y="6280"/>
                    <a:pt x="16" y="6280"/>
                  </a:cubicBezTo>
                  <a:close/>
                  <a:moveTo>
                    <a:pt x="105" y="5306"/>
                  </a:moveTo>
                  <a:lnTo>
                    <a:pt x="105" y="5306"/>
                  </a:lnTo>
                  <a:cubicBezTo>
                    <a:pt x="105" y="5314"/>
                    <a:pt x="105" y="5314"/>
                    <a:pt x="113" y="5321"/>
                  </a:cubicBezTo>
                  <a:cubicBezTo>
                    <a:pt x="113" y="5329"/>
                    <a:pt x="113" y="5329"/>
                    <a:pt x="113" y="5336"/>
                  </a:cubicBezTo>
                  <a:cubicBezTo>
                    <a:pt x="105" y="5374"/>
                    <a:pt x="105" y="5374"/>
                    <a:pt x="105" y="5374"/>
                  </a:cubicBezTo>
                  <a:cubicBezTo>
                    <a:pt x="105" y="5381"/>
                    <a:pt x="113" y="5381"/>
                    <a:pt x="113" y="5388"/>
                  </a:cubicBezTo>
                  <a:cubicBezTo>
                    <a:pt x="113" y="5396"/>
                    <a:pt x="120" y="5396"/>
                    <a:pt x="120" y="5396"/>
                  </a:cubicBezTo>
                  <a:cubicBezTo>
                    <a:pt x="128" y="5404"/>
                    <a:pt x="128" y="5404"/>
                    <a:pt x="128" y="5411"/>
                  </a:cubicBezTo>
                  <a:cubicBezTo>
                    <a:pt x="128" y="5426"/>
                    <a:pt x="128" y="5441"/>
                    <a:pt x="135" y="5456"/>
                  </a:cubicBezTo>
                  <a:cubicBezTo>
                    <a:pt x="143" y="5448"/>
                    <a:pt x="150" y="5441"/>
                    <a:pt x="158" y="5441"/>
                  </a:cubicBezTo>
                  <a:cubicBezTo>
                    <a:pt x="165" y="5434"/>
                    <a:pt x="165" y="5434"/>
                    <a:pt x="173" y="5426"/>
                  </a:cubicBezTo>
                  <a:cubicBezTo>
                    <a:pt x="188" y="5426"/>
                    <a:pt x="195" y="5426"/>
                    <a:pt x="203" y="5411"/>
                  </a:cubicBezTo>
                  <a:cubicBezTo>
                    <a:pt x="203" y="5396"/>
                    <a:pt x="203" y="5388"/>
                    <a:pt x="210" y="5374"/>
                  </a:cubicBezTo>
                  <a:cubicBezTo>
                    <a:pt x="210" y="5359"/>
                    <a:pt x="210" y="5344"/>
                    <a:pt x="218" y="5329"/>
                  </a:cubicBezTo>
                  <a:cubicBezTo>
                    <a:pt x="218" y="5299"/>
                    <a:pt x="210" y="5276"/>
                    <a:pt x="233" y="5254"/>
                  </a:cubicBezTo>
                  <a:cubicBezTo>
                    <a:pt x="240" y="5246"/>
                    <a:pt x="248" y="5239"/>
                    <a:pt x="263" y="5224"/>
                  </a:cubicBezTo>
                  <a:cubicBezTo>
                    <a:pt x="270" y="5216"/>
                    <a:pt x="278" y="5209"/>
                    <a:pt x="278" y="5201"/>
                  </a:cubicBezTo>
                  <a:cubicBezTo>
                    <a:pt x="278" y="5194"/>
                    <a:pt x="263" y="5179"/>
                    <a:pt x="255" y="5186"/>
                  </a:cubicBezTo>
                  <a:lnTo>
                    <a:pt x="248" y="5194"/>
                  </a:lnTo>
                  <a:cubicBezTo>
                    <a:pt x="240" y="5201"/>
                    <a:pt x="233" y="5209"/>
                    <a:pt x="225" y="5209"/>
                  </a:cubicBezTo>
                  <a:cubicBezTo>
                    <a:pt x="210" y="5224"/>
                    <a:pt x="195" y="5224"/>
                    <a:pt x="173" y="5224"/>
                  </a:cubicBezTo>
                  <a:cubicBezTo>
                    <a:pt x="158" y="5224"/>
                    <a:pt x="143" y="5216"/>
                    <a:pt x="135" y="5224"/>
                  </a:cubicBezTo>
                  <a:cubicBezTo>
                    <a:pt x="128" y="5231"/>
                    <a:pt x="128" y="5239"/>
                    <a:pt x="128" y="5246"/>
                  </a:cubicBezTo>
                  <a:cubicBezTo>
                    <a:pt x="120" y="5254"/>
                    <a:pt x="120" y="5261"/>
                    <a:pt x="113" y="5269"/>
                  </a:cubicBezTo>
                  <a:cubicBezTo>
                    <a:pt x="105" y="5284"/>
                    <a:pt x="105" y="5291"/>
                    <a:pt x="105" y="530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416994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ITALY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09">
            <a:extLst>
              <a:ext uri="{FF2B5EF4-FFF2-40B4-BE49-F238E27FC236}">
                <a16:creationId xmlns:a16="http://schemas.microsoft.com/office/drawing/2014/main" id="{255AA9BE-364B-A04F-822F-3EEF6FA961F5}"/>
              </a:ext>
            </a:extLst>
          </p:cNvPr>
          <p:cNvGrpSpPr/>
          <p:nvPr/>
        </p:nvGrpSpPr>
        <p:grpSpPr>
          <a:xfrm>
            <a:off x="3617480" y="3591615"/>
            <a:ext cx="7247175" cy="9144000"/>
            <a:chOff x="13051253" y="2529788"/>
            <a:chExt cx="9201937" cy="11610388"/>
          </a:xfrm>
          <a:solidFill>
            <a:srgbClr val="F2F2F2"/>
          </a:solidFill>
        </p:grpSpPr>
        <p:sp>
          <p:nvSpPr>
            <p:cNvPr id="111" name="Freeform 110">
              <a:extLst>
                <a:ext uri="{FF2B5EF4-FFF2-40B4-BE49-F238E27FC236}">
                  <a16:creationId xmlns:a16="http://schemas.microsoft.com/office/drawing/2014/main" id="{6D4A402A-64D0-EF46-8D50-2AAA0EE0D4D3}"/>
                </a:ext>
              </a:extLst>
            </p:cNvPr>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2" name="Freeform 111">
              <a:extLst>
                <a:ext uri="{FF2B5EF4-FFF2-40B4-BE49-F238E27FC236}">
                  <a16:creationId xmlns:a16="http://schemas.microsoft.com/office/drawing/2014/main" id="{568F991E-B09D-E14A-BAB9-90E685D641E9}"/>
                </a:ext>
              </a:extLst>
            </p:cNvPr>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12">
              <a:extLst>
                <a:ext uri="{FF2B5EF4-FFF2-40B4-BE49-F238E27FC236}">
                  <a16:creationId xmlns:a16="http://schemas.microsoft.com/office/drawing/2014/main" id="{560FC550-150F-A547-9504-FA967E5B9D6F}"/>
                </a:ext>
              </a:extLst>
            </p:cNvPr>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113">
              <a:extLst>
                <a:ext uri="{FF2B5EF4-FFF2-40B4-BE49-F238E27FC236}">
                  <a16:creationId xmlns:a16="http://schemas.microsoft.com/office/drawing/2014/main" id="{86C260C3-7770-4646-90BB-EF5985EF1B20}"/>
                </a:ext>
              </a:extLst>
            </p:cNvPr>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14">
              <a:extLst>
                <a:ext uri="{FF2B5EF4-FFF2-40B4-BE49-F238E27FC236}">
                  <a16:creationId xmlns:a16="http://schemas.microsoft.com/office/drawing/2014/main" id="{C04C1F7C-6297-7041-98E6-CE7295252A41}"/>
                </a:ext>
              </a:extLst>
            </p:cNvPr>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115">
              <a:extLst>
                <a:ext uri="{FF2B5EF4-FFF2-40B4-BE49-F238E27FC236}">
                  <a16:creationId xmlns:a16="http://schemas.microsoft.com/office/drawing/2014/main" id="{CCE3E49F-AFA5-234A-BFE3-9A741E372BF0}"/>
                </a:ext>
              </a:extLst>
            </p:cNvPr>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16">
              <a:extLst>
                <a:ext uri="{FF2B5EF4-FFF2-40B4-BE49-F238E27FC236}">
                  <a16:creationId xmlns:a16="http://schemas.microsoft.com/office/drawing/2014/main" id="{5E53E33E-3C6F-4C42-AB8B-131333038D63}"/>
                </a:ext>
              </a:extLst>
            </p:cNvPr>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17">
              <a:extLst>
                <a:ext uri="{FF2B5EF4-FFF2-40B4-BE49-F238E27FC236}">
                  <a16:creationId xmlns:a16="http://schemas.microsoft.com/office/drawing/2014/main" id="{497751E9-C1F1-FF49-9019-F671A0A4C4E4}"/>
                </a:ext>
              </a:extLst>
            </p:cNvPr>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18">
              <a:extLst>
                <a:ext uri="{FF2B5EF4-FFF2-40B4-BE49-F238E27FC236}">
                  <a16:creationId xmlns:a16="http://schemas.microsoft.com/office/drawing/2014/main" id="{120B519B-8B09-5148-BC63-AD262451C08B}"/>
                </a:ext>
              </a:extLst>
            </p:cNvPr>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19">
              <a:extLst>
                <a:ext uri="{FF2B5EF4-FFF2-40B4-BE49-F238E27FC236}">
                  <a16:creationId xmlns:a16="http://schemas.microsoft.com/office/drawing/2014/main" id="{C120B80F-35BB-4E42-A5E5-9EF3300B410C}"/>
                </a:ext>
              </a:extLst>
            </p:cNvPr>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20">
              <a:extLst>
                <a:ext uri="{FF2B5EF4-FFF2-40B4-BE49-F238E27FC236}">
                  <a16:creationId xmlns:a16="http://schemas.microsoft.com/office/drawing/2014/main" id="{102803FA-EA3B-4746-BE3A-70E53BA05443}"/>
                </a:ext>
              </a:extLst>
            </p:cNvPr>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24">
              <a:extLst>
                <a:ext uri="{FF2B5EF4-FFF2-40B4-BE49-F238E27FC236}">
                  <a16:creationId xmlns:a16="http://schemas.microsoft.com/office/drawing/2014/main" id="{2B8D5A1F-C3BC-7E45-B58A-19B941B2FB8D}"/>
                </a:ext>
              </a:extLst>
            </p:cNvPr>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25">
              <a:extLst>
                <a:ext uri="{FF2B5EF4-FFF2-40B4-BE49-F238E27FC236}">
                  <a16:creationId xmlns:a16="http://schemas.microsoft.com/office/drawing/2014/main" id="{CBB5D833-7DF3-0545-BC16-A3C76530481B}"/>
                </a:ext>
              </a:extLst>
            </p:cNvPr>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26">
              <a:extLst>
                <a:ext uri="{FF2B5EF4-FFF2-40B4-BE49-F238E27FC236}">
                  <a16:creationId xmlns:a16="http://schemas.microsoft.com/office/drawing/2014/main" id="{72BC03B2-FA8D-8E49-A79C-71B514199A4E}"/>
                </a:ext>
              </a:extLst>
            </p:cNvPr>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27">
              <a:extLst>
                <a:ext uri="{FF2B5EF4-FFF2-40B4-BE49-F238E27FC236}">
                  <a16:creationId xmlns:a16="http://schemas.microsoft.com/office/drawing/2014/main" id="{4CF158D5-80F6-5449-A90D-AAAB3BE09066}"/>
                </a:ext>
              </a:extLst>
            </p:cNvPr>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30">
              <a:extLst>
                <a:ext uri="{FF2B5EF4-FFF2-40B4-BE49-F238E27FC236}">
                  <a16:creationId xmlns:a16="http://schemas.microsoft.com/office/drawing/2014/main" id="{EB79C18A-E9DB-F140-B740-6D4AA88B3D29}"/>
                </a:ext>
              </a:extLst>
            </p:cNvPr>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31">
              <a:extLst>
                <a:ext uri="{FF2B5EF4-FFF2-40B4-BE49-F238E27FC236}">
                  <a16:creationId xmlns:a16="http://schemas.microsoft.com/office/drawing/2014/main" id="{D501246B-8BA7-344F-A896-187BF2737ABF}"/>
                </a:ext>
              </a:extLst>
            </p:cNvPr>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132">
              <a:extLst>
                <a:ext uri="{FF2B5EF4-FFF2-40B4-BE49-F238E27FC236}">
                  <a16:creationId xmlns:a16="http://schemas.microsoft.com/office/drawing/2014/main" id="{560CE196-B867-D143-8A1A-A6AE9204366C}"/>
                </a:ext>
              </a:extLst>
            </p:cNvPr>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36">
              <a:extLst>
                <a:ext uri="{FF2B5EF4-FFF2-40B4-BE49-F238E27FC236}">
                  <a16:creationId xmlns:a16="http://schemas.microsoft.com/office/drawing/2014/main" id="{178AD3AB-08B3-1B46-9014-03A88D0B343D}"/>
                </a:ext>
              </a:extLst>
            </p:cNvPr>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137">
              <a:extLst>
                <a:ext uri="{FF2B5EF4-FFF2-40B4-BE49-F238E27FC236}">
                  <a16:creationId xmlns:a16="http://schemas.microsoft.com/office/drawing/2014/main" id="{56F4723C-551D-654B-9503-7A86FC840B05}"/>
                </a:ext>
              </a:extLst>
            </p:cNvPr>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138">
              <a:extLst>
                <a:ext uri="{FF2B5EF4-FFF2-40B4-BE49-F238E27FC236}">
                  <a16:creationId xmlns:a16="http://schemas.microsoft.com/office/drawing/2014/main" id="{0CEEDC3A-349F-E644-9F62-F5F1BA2C9BB7}"/>
                </a:ext>
              </a:extLst>
            </p:cNvPr>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139">
              <a:extLst>
                <a:ext uri="{FF2B5EF4-FFF2-40B4-BE49-F238E27FC236}">
                  <a16:creationId xmlns:a16="http://schemas.microsoft.com/office/drawing/2014/main" id="{EB8599D1-3474-9A4C-B62C-18741F30C13A}"/>
                </a:ext>
              </a:extLst>
            </p:cNvPr>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140">
              <a:extLst>
                <a:ext uri="{FF2B5EF4-FFF2-40B4-BE49-F238E27FC236}">
                  <a16:creationId xmlns:a16="http://schemas.microsoft.com/office/drawing/2014/main" id="{1AEF69E0-46B7-CC4E-9844-49FD2BA54929}"/>
                </a:ext>
              </a:extLst>
            </p:cNvPr>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141">
              <a:extLst>
                <a:ext uri="{FF2B5EF4-FFF2-40B4-BE49-F238E27FC236}">
                  <a16:creationId xmlns:a16="http://schemas.microsoft.com/office/drawing/2014/main" id="{D374FAF7-7C4E-6945-BA90-C5AB4DD6D6B3}"/>
                </a:ext>
              </a:extLst>
            </p:cNvPr>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142">
              <a:extLst>
                <a:ext uri="{FF2B5EF4-FFF2-40B4-BE49-F238E27FC236}">
                  <a16:creationId xmlns:a16="http://schemas.microsoft.com/office/drawing/2014/main" id="{6DA4A807-4262-254C-B82D-34B0A1737DF9}"/>
                </a:ext>
              </a:extLst>
            </p:cNvPr>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43">
              <a:extLst>
                <a:ext uri="{FF2B5EF4-FFF2-40B4-BE49-F238E27FC236}">
                  <a16:creationId xmlns:a16="http://schemas.microsoft.com/office/drawing/2014/main" id="{AD646473-1A14-8640-835B-536F0BF66DBA}"/>
                </a:ext>
              </a:extLst>
            </p:cNvPr>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44">
              <a:extLst>
                <a:ext uri="{FF2B5EF4-FFF2-40B4-BE49-F238E27FC236}">
                  <a16:creationId xmlns:a16="http://schemas.microsoft.com/office/drawing/2014/main" id="{30F11B3B-C701-A14D-B011-489887F8715E}"/>
                </a:ext>
              </a:extLst>
            </p:cNvPr>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45">
              <a:extLst>
                <a:ext uri="{FF2B5EF4-FFF2-40B4-BE49-F238E27FC236}">
                  <a16:creationId xmlns:a16="http://schemas.microsoft.com/office/drawing/2014/main" id="{D23BDEE4-65B6-1C48-8B74-8AE4AE8AD907}"/>
                </a:ext>
              </a:extLst>
            </p:cNvPr>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46">
              <a:extLst>
                <a:ext uri="{FF2B5EF4-FFF2-40B4-BE49-F238E27FC236}">
                  <a16:creationId xmlns:a16="http://schemas.microsoft.com/office/drawing/2014/main" id="{1C028AD5-E8C3-7F4A-AA9C-2DE8E0B2B3AD}"/>
                </a:ext>
              </a:extLst>
            </p:cNvPr>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147">
              <a:extLst>
                <a:ext uri="{FF2B5EF4-FFF2-40B4-BE49-F238E27FC236}">
                  <a16:creationId xmlns:a16="http://schemas.microsoft.com/office/drawing/2014/main" id="{D6FA74CA-DCA3-F440-AF84-F04D97C7E1B7}"/>
                </a:ext>
              </a:extLst>
            </p:cNvPr>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148">
              <a:extLst>
                <a:ext uri="{FF2B5EF4-FFF2-40B4-BE49-F238E27FC236}">
                  <a16:creationId xmlns:a16="http://schemas.microsoft.com/office/drawing/2014/main" id="{F9CD0505-886D-644C-BB55-F25F03723479}"/>
                </a:ext>
              </a:extLst>
            </p:cNvPr>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33">
              <a:extLst>
                <a:ext uri="{FF2B5EF4-FFF2-40B4-BE49-F238E27FC236}">
                  <a16:creationId xmlns:a16="http://schemas.microsoft.com/office/drawing/2014/main" id="{DF244353-56E3-FA4B-AE06-107D356BB14D}"/>
                </a:ext>
              </a:extLst>
            </p:cNvPr>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34">
              <a:extLst>
                <a:ext uri="{FF2B5EF4-FFF2-40B4-BE49-F238E27FC236}">
                  <a16:creationId xmlns:a16="http://schemas.microsoft.com/office/drawing/2014/main" id="{7BF082B4-33F9-A14B-B751-15514F594013}"/>
                </a:ext>
              </a:extLst>
            </p:cNvPr>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35">
              <a:extLst>
                <a:ext uri="{FF2B5EF4-FFF2-40B4-BE49-F238E27FC236}">
                  <a16:creationId xmlns:a16="http://schemas.microsoft.com/office/drawing/2014/main" id="{2F961004-51E8-E841-8A46-5C8C0C63D41E}"/>
                </a:ext>
              </a:extLst>
            </p:cNvPr>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36">
              <a:extLst>
                <a:ext uri="{FF2B5EF4-FFF2-40B4-BE49-F238E27FC236}">
                  <a16:creationId xmlns:a16="http://schemas.microsoft.com/office/drawing/2014/main" id="{ADC25B14-3733-A943-AD73-34F37B65AECC}"/>
                </a:ext>
              </a:extLst>
            </p:cNvPr>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37">
              <a:extLst>
                <a:ext uri="{FF2B5EF4-FFF2-40B4-BE49-F238E27FC236}">
                  <a16:creationId xmlns:a16="http://schemas.microsoft.com/office/drawing/2014/main" id="{463A41F1-1AAC-FD4E-A383-83186EE6013A}"/>
                </a:ext>
              </a:extLst>
            </p:cNvPr>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38">
              <a:extLst>
                <a:ext uri="{FF2B5EF4-FFF2-40B4-BE49-F238E27FC236}">
                  <a16:creationId xmlns:a16="http://schemas.microsoft.com/office/drawing/2014/main" id="{A0724F01-C6EF-6E44-8AB5-12C8EC750E9A}"/>
                </a:ext>
              </a:extLst>
            </p:cNvPr>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39">
              <a:extLst>
                <a:ext uri="{FF2B5EF4-FFF2-40B4-BE49-F238E27FC236}">
                  <a16:creationId xmlns:a16="http://schemas.microsoft.com/office/drawing/2014/main" id="{1944EB32-2C67-6349-BCDB-92042EA76AC4}"/>
                </a:ext>
              </a:extLst>
            </p:cNvPr>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40">
              <a:extLst>
                <a:ext uri="{FF2B5EF4-FFF2-40B4-BE49-F238E27FC236}">
                  <a16:creationId xmlns:a16="http://schemas.microsoft.com/office/drawing/2014/main" id="{BA7856C0-3BEC-7044-BD14-584B55995BDE}"/>
                </a:ext>
              </a:extLst>
            </p:cNvPr>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41">
              <a:extLst>
                <a:ext uri="{FF2B5EF4-FFF2-40B4-BE49-F238E27FC236}">
                  <a16:creationId xmlns:a16="http://schemas.microsoft.com/office/drawing/2014/main" id="{FDB96954-78B2-C547-AB40-61A71422835D}"/>
                </a:ext>
              </a:extLst>
            </p:cNvPr>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42">
              <a:extLst>
                <a:ext uri="{FF2B5EF4-FFF2-40B4-BE49-F238E27FC236}">
                  <a16:creationId xmlns:a16="http://schemas.microsoft.com/office/drawing/2014/main" id="{20AC3B11-83F5-6146-B305-4A2B7CF1EA72}"/>
                </a:ext>
              </a:extLst>
            </p:cNvPr>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43">
              <a:extLst>
                <a:ext uri="{FF2B5EF4-FFF2-40B4-BE49-F238E27FC236}">
                  <a16:creationId xmlns:a16="http://schemas.microsoft.com/office/drawing/2014/main" id="{C774520A-5984-2445-80BA-E54EAD5F3984}"/>
                </a:ext>
              </a:extLst>
            </p:cNvPr>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44">
              <a:extLst>
                <a:ext uri="{FF2B5EF4-FFF2-40B4-BE49-F238E27FC236}">
                  <a16:creationId xmlns:a16="http://schemas.microsoft.com/office/drawing/2014/main" id="{CA274A93-A30A-1D4D-B607-10726F8E1120}"/>
                </a:ext>
              </a:extLst>
            </p:cNvPr>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45">
              <a:extLst>
                <a:ext uri="{FF2B5EF4-FFF2-40B4-BE49-F238E27FC236}">
                  <a16:creationId xmlns:a16="http://schemas.microsoft.com/office/drawing/2014/main" id="{36F7AFB2-73B6-8541-B5AE-09FE8A34E563}"/>
                </a:ext>
              </a:extLst>
            </p:cNvPr>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46">
              <a:extLst>
                <a:ext uri="{FF2B5EF4-FFF2-40B4-BE49-F238E27FC236}">
                  <a16:creationId xmlns:a16="http://schemas.microsoft.com/office/drawing/2014/main" id="{D0FF323A-0BD4-2247-9013-465C2908D214}"/>
                </a:ext>
              </a:extLst>
            </p:cNvPr>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47">
              <a:extLst>
                <a:ext uri="{FF2B5EF4-FFF2-40B4-BE49-F238E27FC236}">
                  <a16:creationId xmlns:a16="http://schemas.microsoft.com/office/drawing/2014/main" id="{F225897A-E0A6-6949-BBE8-19E036F4AA57}"/>
                </a:ext>
              </a:extLst>
            </p:cNvPr>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48">
              <a:extLst>
                <a:ext uri="{FF2B5EF4-FFF2-40B4-BE49-F238E27FC236}">
                  <a16:creationId xmlns:a16="http://schemas.microsoft.com/office/drawing/2014/main" id="{F95863BF-D521-2840-B76D-965D4707D155}"/>
                </a:ext>
              </a:extLst>
            </p:cNvPr>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solidFill>
              <a:schemeClr val="accent2"/>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49">
              <a:extLst>
                <a:ext uri="{FF2B5EF4-FFF2-40B4-BE49-F238E27FC236}">
                  <a16:creationId xmlns:a16="http://schemas.microsoft.com/office/drawing/2014/main" id="{D1172C1F-5BA3-004C-816B-141AE5D5AFC4}"/>
                </a:ext>
              </a:extLst>
            </p:cNvPr>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50">
              <a:extLst>
                <a:ext uri="{FF2B5EF4-FFF2-40B4-BE49-F238E27FC236}">
                  <a16:creationId xmlns:a16="http://schemas.microsoft.com/office/drawing/2014/main" id="{27E7BC54-F73B-2A4C-8889-AC660A9C6AB0}"/>
                </a:ext>
              </a:extLst>
            </p:cNvPr>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51">
              <a:extLst>
                <a:ext uri="{FF2B5EF4-FFF2-40B4-BE49-F238E27FC236}">
                  <a16:creationId xmlns:a16="http://schemas.microsoft.com/office/drawing/2014/main" id="{5082807B-BBBF-8542-BF39-BC9B1A3EF720}"/>
                </a:ext>
              </a:extLst>
            </p:cNvPr>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52">
              <a:extLst>
                <a:ext uri="{FF2B5EF4-FFF2-40B4-BE49-F238E27FC236}">
                  <a16:creationId xmlns:a16="http://schemas.microsoft.com/office/drawing/2014/main" id="{4C5A7B70-24D6-144D-A4BA-DC258D8C9004}"/>
                </a:ext>
              </a:extLst>
            </p:cNvPr>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53">
              <a:extLst>
                <a:ext uri="{FF2B5EF4-FFF2-40B4-BE49-F238E27FC236}">
                  <a16:creationId xmlns:a16="http://schemas.microsoft.com/office/drawing/2014/main" id="{08BD00C6-DFE6-144D-85D4-CC0260AEC9F4}"/>
                </a:ext>
              </a:extLst>
            </p:cNvPr>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54">
              <a:extLst>
                <a:ext uri="{FF2B5EF4-FFF2-40B4-BE49-F238E27FC236}">
                  <a16:creationId xmlns:a16="http://schemas.microsoft.com/office/drawing/2014/main" id="{48DB40E1-68F4-084D-BDE6-7C5DBE22BFC0}"/>
                </a:ext>
              </a:extLst>
            </p:cNvPr>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55">
              <a:extLst>
                <a:ext uri="{FF2B5EF4-FFF2-40B4-BE49-F238E27FC236}">
                  <a16:creationId xmlns:a16="http://schemas.microsoft.com/office/drawing/2014/main" id="{2589378F-FC76-EB4D-BFF6-C759F819A5D1}"/>
                </a:ext>
              </a:extLst>
            </p:cNvPr>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56">
              <a:extLst>
                <a:ext uri="{FF2B5EF4-FFF2-40B4-BE49-F238E27FC236}">
                  <a16:creationId xmlns:a16="http://schemas.microsoft.com/office/drawing/2014/main" id="{6FFFC570-9ED0-A24D-BD17-F03CDD3BE611}"/>
                </a:ext>
              </a:extLst>
            </p:cNvPr>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57">
              <a:extLst>
                <a:ext uri="{FF2B5EF4-FFF2-40B4-BE49-F238E27FC236}">
                  <a16:creationId xmlns:a16="http://schemas.microsoft.com/office/drawing/2014/main" id="{12203E4D-61EC-CC44-933C-07855D7175EC}"/>
                </a:ext>
              </a:extLst>
            </p:cNvPr>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58">
              <a:extLst>
                <a:ext uri="{FF2B5EF4-FFF2-40B4-BE49-F238E27FC236}">
                  <a16:creationId xmlns:a16="http://schemas.microsoft.com/office/drawing/2014/main" id="{8052E03C-5796-F743-8052-3A0F70E9124F}"/>
                </a:ext>
              </a:extLst>
            </p:cNvPr>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76" name="Freeform 59">
              <a:extLst>
                <a:ext uri="{FF2B5EF4-FFF2-40B4-BE49-F238E27FC236}">
                  <a16:creationId xmlns:a16="http://schemas.microsoft.com/office/drawing/2014/main" id="{49FE2829-A057-184B-BAE0-0605293E673A}"/>
                </a:ext>
              </a:extLst>
            </p:cNvPr>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60">
              <a:extLst>
                <a:ext uri="{FF2B5EF4-FFF2-40B4-BE49-F238E27FC236}">
                  <a16:creationId xmlns:a16="http://schemas.microsoft.com/office/drawing/2014/main" id="{E5BFDC89-0152-E149-BE9E-D4C42BAA9C70}"/>
                </a:ext>
              </a:extLst>
            </p:cNvPr>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61">
              <a:extLst>
                <a:ext uri="{FF2B5EF4-FFF2-40B4-BE49-F238E27FC236}">
                  <a16:creationId xmlns:a16="http://schemas.microsoft.com/office/drawing/2014/main" id="{A59C7BEB-2ECC-8F44-BB0A-DED311433B29}"/>
                </a:ext>
              </a:extLst>
            </p:cNvPr>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62">
              <a:extLst>
                <a:ext uri="{FF2B5EF4-FFF2-40B4-BE49-F238E27FC236}">
                  <a16:creationId xmlns:a16="http://schemas.microsoft.com/office/drawing/2014/main" id="{95C039E8-C931-2B4B-A493-7A2FD0B24C1E}"/>
                </a:ext>
              </a:extLst>
            </p:cNvPr>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63">
              <a:extLst>
                <a:ext uri="{FF2B5EF4-FFF2-40B4-BE49-F238E27FC236}">
                  <a16:creationId xmlns:a16="http://schemas.microsoft.com/office/drawing/2014/main" id="{D5DB88AB-C9AF-B34A-8B49-AB1DFF7D3254}"/>
                </a:ext>
              </a:extLst>
            </p:cNvPr>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81" name="Freeform 64">
              <a:extLst>
                <a:ext uri="{FF2B5EF4-FFF2-40B4-BE49-F238E27FC236}">
                  <a16:creationId xmlns:a16="http://schemas.microsoft.com/office/drawing/2014/main" id="{5AF63143-8535-0F4B-AAE2-9A91D11EE6C1}"/>
                </a:ext>
              </a:extLst>
            </p:cNvPr>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65">
              <a:extLst>
                <a:ext uri="{FF2B5EF4-FFF2-40B4-BE49-F238E27FC236}">
                  <a16:creationId xmlns:a16="http://schemas.microsoft.com/office/drawing/2014/main" id="{9EF54949-09A6-1241-9A2E-6B604A8079EB}"/>
                </a:ext>
              </a:extLst>
            </p:cNvPr>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66">
              <a:extLst>
                <a:ext uri="{FF2B5EF4-FFF2-40B4-BE49-F238E27FC236}">
                  <a16:creationId xmlns:a16="http://schemas.microsoft.com/office/drawing/2014/main" id="{FBC33D3A-F74A-7244-A2C8-AA24E577ADCD}"/>
                </a:ext>
              </a:extLst>
            </p:cNvPr>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67">
              <a:extLst>
                <a:ext uri="{FF2B5EF4-FFF2-40B4-BE49-F238E27FC236}">
                  <a16:creationId xmlns:a16="http://schemas.microsoft.com/office/drawing/2014/main" id="{BEF18DF0-453A-D144-9D2C-76D3DAA51F21}"/>
                </a:ext>
              </a:extLst>
            </p:cNvPr>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68">
              <a:extLst>
                <a:ext uri="{FF2B5EF4-FFF2-40B4-BE49-F238E27FC236}">
                  <a16:creationId xmlns:a16="http://schemas.microsoft.com/office/drawing/2014/main" id="{90874B3C-C3AB-4C42-B939-A8556C204791}"/>
                </a:ext>
              </a:extLst>
            </p:cNvPr>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69">
              <a:extLst>
                <a:ext uri="{FF2B5EF4-FFF2-40B4-BE49-F238E27FC236}">
                  <a16:creationId xmlns:a16="http://schemas.microsoft.com/office/drawing/2014/main" id="{27D7D4A7-3A94-C141-8AAA-92E5B2BA7905}"/>
                </a:ext>
              </a:extLst>
            </p:cNvPr>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70">
              <a:extLst>
                <a:ext uri="{FF2B5EF4-FFF2-40B4-BE49-F238E27FC236}">
                  <a16:creationId xmlns:a16="http://schemas.microsoft.com/office/drawing/2014/main" id="{AC0F0276-4304-E24B-BA0F-7DF4777D9C8E}"/>
                </a:ext>
              </a:extLst>
            </p:cNvPr>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71">
              <a:extLst>
                <a:ext uri="{FF2B5EF4-FFF2-40B4-BE49-F238E27FC236}">
                  <a16:creationId xmlns:a16="http://schemas.microsoft.com/office/drawing/2014/main" id="{ABA962F3-54C9-A641-8030-86A57255C0A8}"/>
                </a:ext>
              </a:extLst>
            </p:cNvPr>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72">
              <a:extLst>
                <a:ext uri="{FF2B5EF4-FFF2-40B4-BE49-F238E27FC236}">
                  <a16:creationId xmlns:a16="http://schemas.microsoft.com/office/drawing/2014/main" id="{435A53B3-1123-9445-AACA-FD546B363C3A}"/>
                </a:ext>
              </a:extLst>
            </p:cNvPr>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73">
              <a:extLst>
                <a:ext uri="{FF2B5EF4-FFF2-40B4-BE49-F238E27FC236}">
                  <a16:creationId xmlns:a16="http://schemas.microsoft.com/office/drawing/2014/main" id="{41A0BB83-7DE8-6C46-B9F2-2071CC406562}"/>
                </a:ext>
              </a:extLst>
            </p:cNvPr>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74">
              <a:extLst>
                <a:ext uri="{FF2B5EF4-FFF2-40B4-BE49-F238E27FC236}">
                  <a16:creationId xmlns:a16="http://schemas.microsoft.com/office/drawing/2014/main" id="{1DFF3EE5-6E46-E741-A004-ED5547552F03}"/>
                </a:ext>
              </a:extLst>
            </p:cNvPr>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92" name="Freeform 75">
              <a:extLst>
                <a:ext uri="{FF2B5EF4-FFF2-40B4-BE49-F238E27FC236}">
                  <a16:creationId xmlns:a16="http://schemas.microsoft.com/office/drawing/2014/main" id="{4F065C71-5626-AF4B-81E3-9CF9618941FD}"/>
                </a:ext>
              </a:extLst>
            </p:cNvPr>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76">
              <a:extLst>
                <a:ext uri="{FF2B5EF4-FFF2-40B4-BE49-F238E27FC236}">
                  <a16:creationId xmlns:a16="http://schemas.microsoft.com/office/drawing/2014/main" id="{F5ACF0AF-0047-DA47-A4A4-E79C7CBF213D}"/>
                </a:ext>
              </a:extLst>
            </p:cNvPr>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77">
              <a:extLst>
                <a:ext uri="{FF2B5EF4-FFF2-40B4-BE49-F238E27FC236}">
                  <a16:creationId xmlns:a16="http://schemas.microsoft.com/office/drawing/2014/main" id="{F7547AA3-9196-3A43-82DD-45702C88F058}"/>
                </a:ext>
              </a:extLst>
            </p:cNvPr>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78">
              <a:extLst>
                <a:ext uri="{FF2B5EF4-FFF2-40B4-BE49-F238E27FC236}">
                  <a16:creationId xmlns:a16="http://schemas.microsoft.com/office/drawing/2014/main" id="{0737F8FB-4532-4043-BFD7-A3EE9A74C540}"/>
                </a:ext>
              </a:extLst>
            </p:cNvPr>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79">
              <a:extLst>
                <a:ext uri="{FF2B5EF4-FFF2-40B4-BE49-F238E27FC236}">
                  <a16:creationId xmlns:a16="http://schemas.microsoft.com/office/drawing/2014/main" id="{0EA2EDF4-6F0C-CA49-989A-82C232310387}"/>
                </a:ext>
              </a:extLst>
            </p:cNvPr>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80">
              <a:extLst>
                <a:ext uri="{FF2B5EF4-FFF2-40B4-BE49-F238E27FC236}">
                  <a16:creationId xmlns:a16="http://schemas.microsoft.com/office/drawing/2014/main" id="{F1F8A44C-D26E-1746-943E-D536570B9292}"/>
                </a:ext>
              </a:extLst>
            </p:cNvPr>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81">
              <a:extLst>
                <a:ext uri="{FF2B5EF4-FFF2-40B4-BE49-F238E27FC236}">
                  <a16:creationId xmlns:a16="http://schemas.microsoft.com/office/drawing/2014/main" id="{BA76F738-E62A-D349-8EEC-2FFC53B07299}"/>
                </a:ext>
              </a:extLst>
            </p:cNvPr>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82">
              <a:extLst>
                <a:ext uri="{FF2B5EF4-FFF2-40B4-BE49-F238E27FC236}">
                  <a16:creationId xmlns:a16="http://schemas.microsoft.com/office/drawing/2014/main" id="{0FABAE2E-5404-AD48-9B36-4043D1AE0B83}"/>
                </a:ext>
              </a:extLst>
            </p:cNvPr>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83">
              <a:extLst>
                <a:ext uri="{FF2B5EF4-FFF2-40B4-BE49-F238E27FC236}">
                  <a16:creationId xmlns:a16="http://schemas.microsoft.com/office/drawing/2014/main" id="{56C2EB53-9FA1-E447-A73C-0578F8601C9A}"/>
                </a:ext>
              </a:extLst>
            </p:cNvPr>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84">
              <a:extLst>
                <a:ext uri="{FF2B5EF4-FFF2-40B4-BE49-F238E27FC236}">
                  <a16:creationId xmlns:a16="http://schemas.microsoft.com/office/drawing/2014/main" id="{146FA05F-8448-5644-B88F-17A5C76974B9}"/>
                </a:ext>
              </a:extLst>
            </p:cNvPr>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85">
              <a:extLst>
                <a:ext uri="{FF2B5EF4-FFF2-40B4-BE49-F238E27FC236}">
                  <a16:creationId xmlns:a16="http://schemas.microsoft.com/office/drawing/2014/main" id="{86306205-EECE-3441-9762-EB1D518BBD7F}"/>
                </a:ext>
              </a:extLst>
            </p:cNvPr>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86">
              <a:extLst>
                <a:ext uri="{FF2B5EF4-FFF2-40B4-BE49-F238E27FC236}">
                  <a16:creationId xmlns:a16="http://schemas.microsoft.com/office/drawing/2014/main" id="{51DB34BA-9CAC-144E-9876-DAD17FE38769}"/>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87">
              <a:extLst>
                <a:ext uri="{FF2B5EF4-FFF2-40B4-BE49-F238E27FC236}">
                  <a16:creationId xmlns:a16="http://schemas.microsoft.com/office/drawing/2014/main" id="{06EBE740-1C4E-9943-BB8F-E060DA6F05DD}"/>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88">
              <a:extLst>
                <a:ext uri="{FF2B5EF4-FFF2-40B4-BE49-F238E27FC236}">
                  <a16:creationId xmlns:a16="http://schemas.microsoft.com/office/drawing/2014/main" id="{C1149F2C-E0BF-6A41-AA4E-3EC76F566466}"/>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89">
              <a:extLst>
                <a:ext uri="{FF2B5EF4-FFF2-40B4-BE49-F238E27FC236}">
                  <a16:creationId xmlns:a16="http://schemas.microsoft.com/office/drawing/2014/main" id="{1E97B5AD-40A3-3041-86AC-E4556492E338}"/>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90">
              <a:extLst>
                <a:ext uri="{FF2B5EF4-FFF2-40B4-BE49-F238E27FC236}">
                  <a16:creationId xmlns:a16="http://schemas.microsoft.com/office/drawing/2014/main" id="{42A7C07B-AFFA-4E41-841C-67D59D827C27}"/>
                </a:ext>
              </a:extLst>
            </p:cNvPr>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91">
              <a:extLst>
                <a:ext uri="{FF2B5EF4-FFF2-40B4-BE49-F238E27FC236}">
                  <a16:creationId xmlns:a16="http://schemas.microsoft.com/office/drawing/2014/main" id="{323021A2-5326-6349-93EB-E5C1ADD52A03}"/>
                </a:ext>
              </a:extLst>
            </p:cNvPr>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92">
              <a:extLst>
                <a:ext uri="{FF2B5EF4-FFF2-40B4-BE49-F238E27FC236}">
                  <a16:creationId xmlns:a16="http://schemas.microsoft.com/office/drawing/2014/main" id="{94076AC6-0D12-F140-88B2-516C0C31DBC1}"/>
                </a:ext>
              </a:extLst>
            </p:cNvPr>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93">
              <a:extLst>
                <a:ext uri="{FF2B5EF4-FFF2-40B4-BE49-F238E27FC236}">
                  <a16:creationId xmlns:a16="http://schemas.microsoft.com/office/drawing/2014/main" id="{0F874972-AA2C-014E-9900-8D99934E402E}"/>
                </a:ext>
              </a:extLst>
            </p:cNvPr>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94">
              <a:extLst>
                <a:ext uri="{FF2B5EF4-FFF2-40B4-BE49-F238E27FC236}">
                  <a16:creationId xmlns:a16="http://schemas.microsoft.com/office/drawing/2014/main" id="{963C18AA-46A2-B449-8880-2F43D9FE3CB9}"/>
                </a:ext>
              </a:extLst>
            </p:cNvPr>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95">
              <a:extLst>
                <a:ext uri="{FF2B5EF4-FFF2-40B4-BE49-F238E27FC236}">
                  <a16:creationId xmlns:a16="http://schemas.microsoft.com/office/drawing/2014/main" id="{CEDFB1B7-C190-6346-A50E-C6E12AF73930}"/>
                </a:ext>
              </a:extLst>
            </p:cNvPr>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96">
              <a:extLst>
                <a:ext uri="{FF2B5EF4-FFF2-40B4-BE49-F238E27FC236}">
                  <a16:creationId xmlns:a16="http://schemas.microsoft.com/office/drawing/2014/main" id="{B71B84B4-F1FA-C440-9AAC-4A9D31B8E857}"/>
                </a:ext>
              </a:extLst>
            </p:cNvPr>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97">
              <a:extLst>
                <a:ext uri="{FF2B5EF4-FFF2-40B4-BE49-F238E27FC236}">
                  <a16:creationId xmlns:a16="http://schemas.microsoft.com/office/drawing/2014/main" id="{D60968EF-B99A-D642-A36C-D3CFC7B801B5}"/>
                </a:ext>
              </a:extLst>
            </p:cNvPr>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98">
              <a:extLst>
                <a:ext uri="{FF2B5EF4-FFF2-40B4-BE49-F238E27FC236}">
                  <a16:creationId xmlns:a16="http://schemas.microsoft.com/office/drawing/2014/main" id="{BACCDD93-4B00-2346-9D3B-1F07FBCF4733}"/>
                </a:ext>
              </a:extLst>
            </p:cNvPr>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99">
              <a:extLst>
                <a:ext uri="{FF2B5EF4-FFF2-40B4-BE49-F238E27FC236}">
                  <a16:creationId xmlns:a16="http://schemas.microsoft.com/office/drawing/2014/main" id="{52D7BF2B-DE20-4A4C-97A0-D1FFEF685606}"/>
                </a:ext>
              </a:extLst>
            </p:cNvPr>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100">
              <a:extLst>
                <a:ext uri="{FF2B5EF4-FFF2-40B4-BE49-F238E27FC236}">
                  <a16:creationId xmlns:a16="http://schemas.microsoft.com/office/drawing/2014/main" id="{DB613628-4BEA-0840-8F4F-438AFE122894}"/>
                </a:ext>
              </a:extLst>
            </p:cNvPr>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101">
              <a:extLst>
                <a:ext uri="{FF2B5EF4-FFF2-40B4-BE49-F238E27FC236}">
                  <a16:creationId xmlns:a16="http://schemas.microsoft.com/office/drawing/2014/main" id="{3B464809-59C0-404E-B408-BADA4C453DA9}"/>
                </a:ext>
              </a:extLst>
            </p:cNvPr>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102">
              <a:extLst>
                <a:ext uri="{FF2B5EF4-FFF2-40B4-BE49-F238E27FC236}">
                  <a16:creationId xmlns:a16="http://schemas.microsoft.com/office/drawing/2014/main" id="{0D1F6D67-AFE9-734E-AAED-D01B68E3379F}"/>
                </a:ext>
              </a:extLst>
            </p:cNvPr>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103">
              <a:extLst>
                <a:ext uri="{FF2B5EF4-FFF2-40B4-BE49-F238E27FC236}">
                  <a16:creationId xmlns:a16="http://schemas.microsoft.com/office/drawing/2014/main" id="{65789F2E-3F51-6545-A556-B8A39FEC24F8}"/>
                </a:ext>
              </a:extLst>
            </p:cNvPr>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104">
              <a:extLst>
                <a:ext uri="{FF2B5EF4-FFF2-40B4-BE49-F238E27FC236}">
                  <a16:creationId xmlns:a16="http://schemas.microsoft.com/office/drawing/2014/main" id="{833F3E5F-22A9-CB44-BB73-D793D6963EE2}"/>
                </a:ext>
              </a:extLst>
            </p:cNvPr>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105">
              <a:extLst>
                <a:ext uri="{FF2B5EF4-FFF2-40B4-BE49-F238E27FC236}">
                  <a16:creationId xmlns:a16="http://schemas.microsoft.com/office/drawing/2014/main" id="{1848EDD5-22D2-A04E-AA60-9C00DBDDB246}"/>
                </a:ext>
              </a:extLst>
            </p:cNvPr>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106">
              <a:extLst>
                <a:ext uri="{FF2B5EF4-FFF2-40B4-BE49-F238E27FC236}">
                  <a16:creationId xmlns:a16="http://schemas.microsoft.com/office/drawing/2014/main" id="{4F85537C-46FA-4E4A-B091-0DD143DB2548}"/>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107">
              <a:extLst>
                <a:ext uri="{FF2B5EF4-FFF2-40B4-BE49-F238E27FC236}">
                  <a16:creationId xmlns:a16="http://schemas.microsoft.com/office/drawing/2014/main" id="{07E2677F-F9B1-C649-ABAD-145E40E3AF67}"/>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25" name="Freeform 108">
              <a:extLst>
                <a:ext uri="{FF2B5EF4-FFF2-40B4-BE49-F238E27FC236}">
                  <a16:creationId xmlns:a16="http://schemas.microsoft.com/office/drawing/2014/main" id="{1AC38A8F-E905-F04E-AA39-682BFC94F4B8}"/>
                </a:ext>
              </a:extLst>
            </p:cNvPr>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6" name="Freeform 109">
              <a:extLst>
                <a:ext uri="{FF2B5EF4-FFF2-40B4-BE49-F238E27FC236}">
                  <a16:creationId xmlns:a16="http://schemas.microsoft.com/office/drawing/2014/main" id="{57C5C8EB-8BF2-B441-9F11-79CD9F0BA1CF}"/>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7" name="Freeform 110">
              <a:extLst>
                <a:ext uri="{FF2B5EF4-FFF2-40B4-BE49-F238E27FC236}">
                  <a16:creationId xmlns:a16="http://schemas.microsoft.com/office/drawing/2014/main" id="{317F0F46-C5F1-1943-AFA9-1725F2B8D1D7}"/>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28" name="Freeform 111">
              <a:extLst>
                <a:ext uri="{FF2B5EF4-FFF2-40B4-BE49-F238E27FC236}">
                  <a16:creationId xmlns:a16="http://schemas.microsoft.com/office/drawing/2014/main" id="{F9C96A8A-171B-7341-AF6D-0EF3702E274E}"/>
                </a:ext>
              </a:extLst>
            </p:cNvPr>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9" name="Freeform 112">
              <a:extLst>
                <a:ext uri="{FF2B5EF4-FFF2-40B4-BE49-F238E27FC236}">
                  <a16:creationId xmlns:a16="http://schemas.microsoft.com/office/drawing/2014/main" id="{47FC47AE-D80C-CE4A-8A14-57D99B39203C}"/>
                </a:ext>
              </a:extLst>
            </p:cNvPr>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0" name="Freeform 113">
              <a:extLst>
                <a:ext uri="{FF2B5EF4-FFF2-40B4-BE49-F238E27FC236}">
                  <a16:creationId xmlns:a16="http://schemas.microsoft.com/office/drawing/2014/main" id="{71CA0CB9-5472-7049-9B6A-613AF77044CC}"/>
                </a:ext>
              </a:extLst>
            </p:cNvPr>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1" name="Freeform 114">
              <a:extLst>
                <a:ext uri="{FF2B5EF4-FFF2-40B4-BE49-F238E27FC236}">
                  <a16:creationId xmlns:a16="http://schemas.microsoft.com/office/drawing/2014/main" id="{772B55F9-7737-3B44-8145-F73001B1619E}"/>
                </a:ext>
              </a:extLst>
            </p:cNvPr>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2" name="Freeform 115">
              <a:extLst>
                <a:ext uri="{FF2B5EF4-FFF2-40B4-BE49-F238E27FC236}">
                  <a16:creationId xmlns:a16="http://schemas.microsoft.com/office/drawing/2014/main" id="{A27E9CDA-347D-6D4D-9A30-A6726B6DAB42}"/>
                </a:ext>
              </a:extLst>
            </p:cNvPr>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3" name="Freeform 116">
              <a:extLst>
                <a:ext uri="{FF2B5EF4-FFF2-40B4-BE49-F238E27FC236}">
                  <a16:creationId xmlns:a16="http://schemas.microsoft.com/office/drawing/2014/main" id="{1C293312-45B7-554F-8F25-DEED74B3569B}"/>
                </a:ext>
              </a:extLst>
            </p:cNvPr>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34" name="Freeform 117">
              <a:extLst>
                <a:ext uri="{FF2B5EF4-FFF2-40B4-BE49-F238E27FC236}">
                  <a16:creationId xmlns:a16="http://schemas.microsoft.com/office/drawing/2014/main" id="{CC732F64-DB33-5642-ACBE-39EB3200C23B}"/>
                </a:ext>
              </a:extLst>
            </p:cNvPr>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594697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8"/>
          </p:nvPr>
        </p:nvSpPr>
        <p:spPr/>
      </p:sp>
      <p:grpSp>
        <p:nvGrpSpPr>
          <p:cNvPr id="10" name="Group 9">
            <a:extLst>
              <a:ext uri="{FF2B5EF4-FFF2-40B4-BE49-F238E27FC236}">
                <a16:creationId xmlns:a16="http://schemas.microsoft.com/office/drawing/2014/main" id="{305B5D7B-BFE2-FA44-98E8-0AB338D6618D}"/>
              </a:ext>
            </a:extLst>
          </p:cNvPr>
          <p:cNvGrpSpPr/>
          <p:nvPr/>
        </p:nvGrpSpPr>
        <p:grpSpPr>
          <a:xfrm>
            <a:off x="1380490" y="1131813"/>
            <a:ext cx="6711949" cy="2214464"/>
            <a:chOff x="7861505" y="1407238"/>
            <a:chExt cx="6711949" cy="2214464"/>
          </a:xfrm>
        </p:grpSpPr>
        <p:sp>
          <p:nvSpPr>
            <p:cNvPr id="11" name="TextBox 10">
              <a:extLst>
                <a:ext uri="{FF2B5EF4-FFF2-40B4-BE49-F238E27FC236}">
                  <a16:creationId xmlns:a16="http://schemas.microsoft.com/office/drawing/2014/main" id="{F4ACF0C8-F185-E64D-B679-3BE4F235182D}"/>
                </a:ext>
              </a:extLst>
            </p:cNvPr>
            <p:cNvSpPr txBox="1"/>
            <p:nvPr/>
          </p:nvSpPr>
          <p:spPr>
            <a:xfrm>
              <a:off x="7861505" y="1867376"/>
              <a:ext cx="671194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2" name="TextBox 11">
              <a:extLst>
                <a:ext uri="{FF2B5EF4-FFF2-40B4-BE49-F238E27FC236}">
                  <a16:creationId xmlns:a16="http://schemas.microsoft.com/office/drawing/2014/main" id="{836AA897-1D1E-874A-9145-5DC8013A371A}"/>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82BD9F1E-8046-9C4B-8454-293884F5DEE9}"/>
              </a:ext>
            </a:extLst>
          </p:cNvPr>
          <p:cNvSpPr txBox="1"/>
          <p:nvPr/>
        </p:nvSpPr>
        <p:spPr>
          <a:xfrm>
            <a:off x="15404839" y="1047543"/>
            <a:ext cx="4547063" cy="1384995"/>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latin typeface="Lato Light" panose="020F0502020204030203" pitchFamily="34" charset="0"/>
                <a:ea typeface="Lato Light" panose="020F0502020204030203" pitchFamily="34" charset="0"/>
                <a:cs typeface="Lato Light" panose="020F0502020204030203" pitchFamily="34" charset="0"/>
              </a:rPr>
              <a:t>New York, NY 10118</a:t>
            </a:r>
          </a:p>
        </p:txBody>
      </p:sp>
      <p:sp>
        <p:nvSpPr>
          <p:cNvPr id="9" name="Rectangle 8">
            <a:extLst>
              <a:ext uri="{FF2B5EF4-FFF2-40B4-BE49-F238E27FC236}">
                <a16:creationId xmlns:a16="http://schemas.microsoft.com/office/drawing/2014/main" id="{6CEA5F50-2DFB-EC4B-8C8D-04E3DC4AFEC7}"/>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716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2331720" y="0"/>
            <a:ext cx="2204593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B66FA5F-16B3-494F-ADDC-573C4D831920}"/>
              </a:ext>
            </a:extLst>
          </p:cNvPr>
          <p:cNvSpPr txBox="1"/>
          <p:nvPr/>
        </p:nvSpPr>
        <p:spPr>
          <a:xfrm>
            <a:off x="7077202" y="5657671"/>
            <a:ext cx="10223246" cy="2400657"/>
          </a:xfrm>
          <a:prstGeom prst="rect">
            <a:avLst/>
          </a:prstGeom>
          <a:noFill/>
        </p:spPr>
        <p:txBody>
          <a:bodyPr wrap="square" rtlCol="0">
            <a:spAutoFit/>
          </a:bodyPr>
          <a:lstStyle/>
          <a:p>
            <a:pPr algn="ctr"/>
            <a:r>
              <a:rPr lang="en-US" sz="15000" b="1" spc="1000" dirty="0">
                <a:solidFill>
                  <a:schemeClr val="bg1"/>
                </a:solidFill>
                <a:latin typeface="Montserrat" charset="0"/>
                <a:ea typeface="Montserrat" charset="0"/>
                <a:cs typeface="Montserrat" charset="0"/>
              </a:rPr>
              <a:t>THANKS</a:t>
            </a:r>
          </a:p>
        </p:txBody>
      </p:sp>
      <p:grpSp>
        <p:nvGrpSpPr>
          <p:cNvPr id="6" name="Group 5">
            <a:extLst>
              <a:ext uri="{FF2B5EF4-FFF2-40B4-BE49-F238E27FC236}">
                <a16:creationId xmlns:a16="http://schemas.microsoft.com/office/drawing/2014/main" id="{8564CA8F-64F9-8846-8B29-D918B9CBB25E}"/>
              </a:ext>
            </a:extLst>
          </p:cNvPr>
          <p:cNvGrpSpPr/>
          <p:nvPr/>
        </p:nvGrpSpPr>
        <p:grpSpPr>
          <a:xfrm>
            <a:off x="22951247" y="7730834"/>
            <a:ext cx="501932" cy="5985166"/>
            <a:chOff x="23032929" y="7730834"/>
            <a:chExt cx="501932" cy="5985166"/>
          </a:xfrm>
        </p:grpSpPr>
        <p:sp>
          <p:nvSpPr>
            <p:cNvPr id="14" name="TextBox 13">
              <a:extLst>
                <a:ext uri="{FF2B5EF4-FFF2-40B4-BE49-F238E27FC236}">
                  <a16:creationId xmlns:a16="http://schemas.microsoft.com/office/drawing/2014/main" id="{37AA44C2-57D1-8940-899A-6A41F20F524D}"/>
                </a:ext>
              </a:extLst>
            </p:cNvPr>
            <p:cNvSpPr txBox="1"/>
            <p:nvPr/>
          </p:nvSpPr>
          <p:spPr>
            <a:xfrm rot="16200000">
              <a:off x="21040885" y="9722878"/>
              <a:ext cx="4486019"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GRACE PRESS</a:t>
              </a:r>
            </a:p>
          </p:txBody>
        </p:sp>
        <p:cxnSp>
          <p:nvCxnSpPr>
            <p:cNvPr id="5" name="Straight Connector 4">
              <a:extLst>
                <a:ext uri="{FF2B5EF4-FFF2-40B4-BE49-F238E27FC236}">
                  <a16:creationId xmlns:a16="http://schemas.microsoft.com/office/drawing/2014/main" id="{CB31E0A9-5DA0-6546-9848-4708CA1586F5}"/>
                </a:ext>
              </a:extLst>
            </p:cNvPr>
            <p:cNvCxnSpPr/>
            <p:nvPr/>
          </p:nvCxnSpPr>
          <p:spPr>
            <a:xfrm flipV="1">
              <a:off x="23320039" y="12602817"/>
              <a:ext cx="0" cy="1113183"/>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001C4264-6646-A849-B58D-945E34992F1C}"/>
              </a:ext>
            </a:extLst>
          </p:cNvPr>
          <p:cNvSpPr/>
          <p:nvPr/>
        </p:nvSpPr>
        <p:spPr>
          <a:xfrm>
            <a:off x="924274" y="924274"/>
            <a:ext cx="507992" cy="507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AC02A43-E100-2946-B719-CB9FBBFB4C02}"/>
              </a:ext>
            </a:extLst>
          </p:cNvPr>
          <p:cNvSpPr txBox="1"/>
          <p:nvPr/>
        </p:nvSpPr>
        <p:spPr>
          <a:xfrm rot="16200000">
            <a:off x="-2189957" y="4967140"/>
            <a:ext cx="6651461" cy="592983"/>
          </a:xfrm>
          <a:prstGeom prst="rect">
            <a:avLst/>
          </a:prstGeom>
          <a:noFill/>
        </p:spPr>
        <p:txBody>
          <a:bodyPr wrap="square" rtlCol="0">
            <a:spAutoFit/>
          </a:bodyPr>
          <a:lstStyle/>
          <a:p>
            <a:pPr algn="r">
              <a:lnSpc>
                <a:spcPts val="4299"/>
              </a:lnSpc>
            </a:pPr>
            <a:r>
              <a:rPr lang="en-US" sz="2800" spc="600" dirty="0">
                <a:latin typeface="Lato Light" panose="020F0502020204030203" pitchFamily="34" charset="0"/>
                <a:ea typeface="Lato Light" panose="020F0502020204030203" pitchFamily="34" charset="0"/>
                <a:cs typeface="Lato Light" panose="020F0502020204030203" pitchFamily="34" charset="0"/>
              </a:rPr>
              <a:t>BUSINESS PRESENTATION</a:t>
            </a:r>
            <a:endParaRPr lang="en-US" sz="2800" spc="6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73851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6" name="Marcador de imagen 5"/>
          <p:cNvSpPr>
            <a:spLocks noGrp="1"/>
          </p:cNvSpPr>
          <p:nvPr>
            <p:ph type="pic" sz="quarter" idx="15"/>
          </p:nvPr>
        </p:nvSpPr>
        <p:spPr/>
      </p:sp>
      <p:sp>
        <p:nvSpPr>
          <p:cNvPr id="11" name="Rectangle 10">
            <a:extLst>
              <a:ext uri="{FF2B5EF4-FFF2-40B4-BE49-F238E27FC236}">
                <a16:creationId xmlns:a16="http://schemas.microsoft.com/office/drawing/2014/main" id="{7FE42CDF-CFB1-0B41-AE3A-69C93AAA0650}"/>
              </a:ext>
            </a:extLst>
          </p:cNvPr>
          <p:cNvSpPr/>
          <p:nvPr/>
        </p:nvSpPr>
        <p:spPr>
          <a:xfrm>
            <a:off x="5829935" y="5105400"/>
            <a:ext cx="12717780" cy="35052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7846931" y="6166266"/>
            <a:ext cx="8683788" cy="1383468"/>
            <a:chOff x="8145377"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145377" y="1867376"/>
              <a:ext cx="8683788" cy="923330"/>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846164" y="1407238"/>
              <a:ext cx="5282215" cy="338554"/>
            </a:xfrm>
            <a:prstGeom prst="rect">
              <a:avLst/>
            </a:prstGeom>
            <a:noFill/>
          </p:spPr>
          <p:txBody>
            <a:bodyPr wrap="none" rtlCol="0">
              <a:spAutoFit/>
            </a:bodyPr>
            <a:lstStyle/>
            <a:p>
              <a:pPr algn="ctr"/>
              <a:r>
                <a:rPr lang="en-US" sz="1600" spc="1200" dirty="0">
                  <a:solidFill>
                    <a:schemeClr val="bg1"/>
                  </a:solidFill>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148359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2" name="Group 1">
            <a:extLst>
              <a:ext uri="{FF2B5EF4-FFF2-40B4-BE49-F238E27FC236}">
                <a16:creationId xmlns:a16="http://schemas.microsoft.com/office/drawing/2014/main" id="{4EF020B4-2D20-BB43-9F46-7DACA65DA725}"/>
              </a:ext>
            </a:extLst>
          </p:cNvPr>
          <p:cNvGrpSpPr/>
          <p:nvPr/>
        </p:nvGrpSpPr>
        <p:grpSpPr>
          <a:xfrm>
            <a:off x="1751357" y="4205220"/>
            <a:ext cx="5910946" cy="5305559"/>
            <a:chOff x="6427242" y="5291926"/>
            <a:chExt cx="5910946" cy="5305559"/>
          </a:xfrm>
        </p:grpSpPr>
        <p:sp>
          <p:nvSpPr>
            <p:cNvPr id="10" name="TextBox 9">
              <a:extLst>
                <a:ext uri="{FF2B5EF4-FFF2-40B4-BE49-F238E27FC236}">
                  <a16:creationId xmlns:a16="http://schemas.microsoft.com/office/drawing/2014/main" id="{CAC4E6E7-9473-3846-9E34-6FEF0945F960}"/>
                </a:ext>
              </a:extLst>
            </p:cNvPr>
            <p:cNvSpPr txBox="1"/>
            <p:nvPr/>
          </p:nvSpPr>
          <p:spPr>
            <a:xfrm>
              <a:off x="6427242" y="6073170"/>
              <a:ext cx="5910946" cy="4524315"/>
            </a:xfrm>
            <a:prstGeom prst="rect">
              <a:avLst/>
            </a:prstGeom>
            <a:noFill/>
          </p:spPr>
          <p:txBody>
            <a:bodyPr wrap="square" rtlCol="0">
              <a:spAutoFit/>
            </a:bodyPr>
            <a:lstStyle/>
            <a:p>
              <a:r>
                <a:rPr lang="en-US" sz="4800" b="1" spc="600" dirty="0">
                  <a:solidFill>
                    <a:schemeClr val="tx2"/>
                  </a:solidFill>
                  <a:latin typeface="Montserrat" pitchFamily="2" charset="77"/>
                  <a:ea typeface="Montserrat" charset="0"/>
                  <a:cs typeface="Montserrat" charset="0"/>
                </a:rPr>
                <a:t>“IT IS BETTER TO FAIL IN ORIGINALITY THAN TO SUCCEES IN IMITATION.”</a:t>
              </a:r>
            </a:p>
          </p:txBody>
        </p:sp>
        <p:sp>
          <p:nvSpPr>
            <p:cNvPr id="11" name="TextBox 10">
              <a:extLst>
                <a:ext uri="{FF2B5EF4-FFF2-40B4-BE49-F238E27FC236}">
                  <a16:creationId xmlns:a16="http://schemas.microsoft.com/office/drawing/2014/main" id="{27EA0388-6CEF-5541-81BA-B17ABD6F7C33}"/>
                </a:ext>
              </a:extLst>
            </p:cNvPr>
            <p:cNvSpPr txBox="1"/>
            <p:nvPr/>
          </p:nvSpPr>
          <p:spPr>
            <a:xfrm>
              <a:off x="6427242" y="5291926"/>
              <a:ext cx="4479111" cy="400110"/>
            </a:xfrm>
            <a:prstGeom prst="rect">
              <a:avLst/>
            </a:prstGeom>
            <a:noFill/>
          </p:spPr>
          <p:txBody>
            <a:bodyPr wrap="none" rtlCol="0">
              <a:spAutoFit/>
            </a:bodyPr>
            <a:lstStyle/>
            <a:p>
              <a:r>
                <a:rPr lang="en-US" sz="2000" spc="1200" dirty="0">
                  <a:latin typeface="Montserrat" charset="0"/>
                  <a:ea typeface="Montserrat" charset="0"/>
                  <a:cs typeface="Montserrat" charset="0"/>
                </a:rPr>
                <a:t>CONORD HILTON</a:t>
              </a:r>
            </a:p>
          </p:txBody>
        </p:sp>
      </p:grpSp>
    </p:spTree>
    <p:extLst>
      <p:ext uri="{BB962C8B-B14F-4D97-AF65-F5344CB8AC3E}">
        <p14:creationId xmlns:p14="http://schemas.microsoft.com/office/powerpoint/2010/main" val="2655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23" name="Rectangle 22">
            <a:extLst>
              <a:ext uri="{FF2B5EF4-FFF2-40B4-BE49-F238E27FC236}">
                <a16:creationId xmlns:a16="http://schemas.microsoft.com/office/drawing/2014/main" id="{C7084512-1FD1-2A42-A0ED-D538510E2F56}"/>
              </a:ext>
            </a:extLst>
          </p:cNvPr>
          <p:cNvSpPr/>
          <p:nvPr/>
        </p:nvSpPr>
        <p:spPr>
          <a:xfrm>
            <a:off x="0" y="0"/>
            <a:ext cx="1304543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461035" y="5750768"/>
            <a:ext cx="6481325" cy="2214464"/>
            <a:chOff x="8057074" y="1407238"/>
            <a:chExt cx="6481325"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5" y="1867376"/>
              <a:ext cx="6481324"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057074"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grpSp>
        <p:nvGrpSpPr>
          <p:cNvPr id="56" name="Group 55">
            <a:extLst>
              <a:ext uri="{FF2B5EF4-FFF2-40B4-BE49-F238E27FC236}">
                <a16:creationId xmlns:a16="http://schemas.microsoft.com/office/drawing/2014/main" id="{FEEA5DD5-F40E-1B4A-B7C9-A7F5195EA8C7}"/>
              </a:ext>
            </a:extLst>
          </p:cNvPr>
          <p:cNvGrpSpPr/>
          <p:nvPr/>
        </p:nvGrpSpPr>
        <p:grpSpPr>
          <a:xfrm>
            <a:off x="17599763" y="2018889"/>
            <a:ext cx="6170291" cy="1735283"/>
            <a:chOff x="7924312" y="2681655"/>
            <a:chExt cx="6170291" cy="1735283"/>
          </a:xfrm>
        </p:grpSpPr>
        <p:sp>
          <p:nvSpPr>
            <p:cNvPr id="57" name="TextBox 56">
              <a:extLst>
                <a:ext uri="{FF2B5EF4-FFF2-40B4-BE49-F238E27FC236}">
                  <a16:creationId xmlns:a16="http://schemas.microsoft.com/office/drawing/2014/main" id="{8895E204-87CC-2F4B-AED6-6A6EFEDE7914}"/>
                </a:ext>
              </a:extLst>
            </p:cNvPr>
            <p:cNvSpPr txBox="1"/>
            <p:nvPr/>
          </p:nvSpPr>
          <p:spPr>
            <a:xfrm>
              <a:off x="7924312" y="3327986"/>
              <a:ext cx="541818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8" name="Rectangle 57">
              <a:extLst>
                <a:ext uri="{FF2B5EF4-FFF2-40B4-BE49-F238E27FC236}">
                  <a16:creationId xmlns:a16="http://schemas.microsoft.com/office/drawing/2014/main" id="{17A81B96-5A1A-7D4F-BED9-6FAAAB29E702}"/>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59" name="Group 58">
            <a:extLst>
              <a:ext uri="{FF2B5EF4-FFF2-40B4-BE49-F238E27FC236}">
                <a16:creationId xmlns:a16="http://schemas.microsoft.com/office/drawing/2014/main" id="{E655198E-4266-604B-AAAC-B6DBCDA6F79C}"/>
              </a:ext>
            </a:extLst>
          </p:cNvPr>
          <p:cNvGrpSpPr/>
          <p:nvPr/>
        </p:nvGrpSpPr>
        <p:grpSpPr>
          <a:xfrm>
            <a:off x="17599763" y="4807265"/>
            <a:ext cx="6170291" cy="1735283"/>
            <a:chOff x="7924312" y="2681655"/>
            <a:chExt cx="6170291" cy="1735283"/>
          </a:xfrm>
        </p:grpSpPr>
        <p:sp>
          <p:nvSpPr>
            <p:cNvPr id="60" name="TextBox 59">
              <a:extLst>
                <a:ext uri="{FF2B5EF4-FFF2-40B4-BE49-F238E27FC236}">
                  <a16:creationId xmlns:a16="http://schemas.microsoft.com/office/drawing/2014/main" id="{F9ED02E1-B770-AB44-B6FF-617D608BC08F}"/>
                </a:ext>
              </a:extLst>
            </p:cNvPr>
            <p:cNvSpPr txBox="1"/>
            <p:nvPr/>
          </p:nvSpPr>
          <p:spPr>
            <a:xfrm>
              <a:off x="7924312" y="3327986"/>
              <a:ext cx="541818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1" name="Rectangle 60">
              <a:extLst>
                <a:ext uri="{FF2B5EF4-FFF2-40B4-BE49-F238E27FC236}">
                  <a16:creationId xmlns:a16="http://schemas.microsoft.com/office/drawing/2014/main" id="{30739B79-2120-EE4D-BDC7-8124E5061E9A}"/>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62" name="Group 61">
            <a:extLst>
              <a:ext uri="{FF2B5EF4-FFF2-40B4-BE49-F238E27FC236}">
                <a16:creationId xmlns:a16="http://schemas.microsoft.com/office/drawing/2014/main" id="{3023E7A1-B59D-9A45-9F6B-993543F98401}"/>
              </a:ext>
            </a:extLst>
          </p:cNvPr>
          <p:cNvGrpSpPr/>
          <p:nvPr/>
        </p:nvGrpSpPr>
        <p:grpSpPr>
          <a:xfrm>
            <a:off x="17599763" y="7645777"/>
            <a:ext cx="6170291" cy="1735283"/>
            <a:chOff x="7924312" y="2681655"/>
            <a:chExt cx="6170291" cy="1735283"/>
          </a:xfrm>
        </p:grpSpPr>
        <p:sp>
          <p:nvSpPr>
            <p:cNvPr id="63" name="TextBox 62">
              <a:extLst>
                <a:ext uri="{FF2B5EF4-FFF2-40B4-BE49-F238E27FC236}">
                  <a16:creationId xmlns:a16="http://schemas.microsoft.com/office/drawing/2014/main" id="{847B0065-4F79-7645-9691-F97C93672D2D}"/>
                </a:ext>
              </a:extLst>
            </p:cNvPr>
            <p:cNvSpPr txBox="1"/>
            <p:nvPr/>
          </p:nvSpPr>
          <p:spPr>
            <a:xfrm>
              <a:off x="7924312" y="3327986"/>
              <a:ext cx="541818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4" name="Rectangle 63">
              <a:extLst>
                <a:ext uri="{FF2B5EF4-FFF2-40B4-BE49-F238E27FC236}">
                  <a16:creationId xmlns:a16="http://schemas.microsoft.com/office/drawing/2014/main" id="{56AF397F-D6E7-2B49-85C9-49C83CAEEBA7}"/>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nvGrpSpPr>
          <p:cNvPr id="65" name="Group 64">
            <a:extLst>
              <a:ext uri="{FF2B5EF4-FFF2-40B4-BE49-F238E27FC236}">
                <a16:creationId xmlns:a16="http://schemas.microsoft.com/office/drawing/2014/main" id="{BC6347B9-23F9-0A4C-80C3-9B96D56B848C}"/>
              </a:ext>
            </a:extLst>
          </p:cNvPr>
          <p:cNvGrpSpPr/>
          <p:nvPr/>
        </p:nvGrpSpPr>
        <p:grpSpPr>
          <a:xfrm>
            <a:off x="17599763" y="10437456"/>
            <a:ext cx="6170291" cy="1735283"/>
            <a:chOff x="7924312" y="2681655"/>
            <a:chExt cx="6170291" cy="1735283"/>
          </a:xfrm>
        </p:grpSpPr>
        <p:sp>
          <p:nvSpPr>
            <p:cNvPr id="66" name="TextBox 65">
              <a:extLst>
                <a:ext uri="{FF2B5EF4-FFF2-40B4-BE49-F238E27FC236}">
                  <a16:creationId xmlns:a16="http://schemas.microsoft.com/office/drawing/2014/main" id="{DDCD0F09-AFAF-B743-AAFF-1330F296887D}"/>
                </a:ext>
              </a:extLst>
            </p:cNvPr>
            <p:cNvSpPr txBox="1"/>
            <p:nvPr/>
          </p:nvSpPr>
          <p:spPr>
            <a:xfrm>
              <a:off x="7924312" y="3327986"/>
              <a:ext cx="541818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7" name="Rectangle 66">
              <a:extLst>
                <a:ext uri="{FF2B5EF4-FFF2-40B4-BE49-F238E27FC236}">
                  <a16:creationId xmlns:a16="http://schemas.microsoft.com/office/drawing/2014/main" id="{B81C5730-6417-854F-9107-D52AA0A94F0A}"/>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sp>
        <p:nvSpPr>
          <p:cNvPr id="24" name="Rectangle 23">
            <a:extLst>
              <a:ext uri="{FF2B5EF4-FFF2-40B4-BE49-F238E27FC236}">
                <a16:creationId xmlns:a16="http://schemas.microsoft.com/office/drawing/2014/main" id="{8027DE01-44F7-3848-8E75-3E3E65276D35}"/>
              </a:ext>
            </a:extLst>
          </p:cNvPr>
          <p:cNvSpPr/>
          <p:nvPr/>
        </p:nvSpPr>
        <p:spPr>
          <a:xfrm>
            <a:off x="13045440" y="0"/>
            <a:ext cx="33528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3195795-380F-CD47-83F0-5EC20488ADE3}"/>
              </a:ext>
            </a:extLst>
          </p:cNvPr>
          <p:cNvSpPr txBox="1"/>
          <p:nvPr/>
        </p:nvSpPr>
        <p:spPr>
          <a:xfrm>
            <a:off x="13890743" y="1880389"/>
            <a:ext cx="1736714" cy="923330"/>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S</a:t>
            </a:r>
          </a:p>
        </p:txBody>
      </p:sp>
      <p:sp>
        <p:nvSpPr>
          <p:cNvPr id="28" name="TextBox 27">
            <a:extLst>
              <a:ext uri="{FF2B5EF4-FFF2-40B4-BE49-F238E27FC236}">
                <a16:creationId xmlns:a16="http://schemas.microsoft.com/office/drawing/2014/main" id="{5231B045-28E4-4A4B-AC90-62A521B17CCE}"/>
              </a:ext>
            </a:extLst>
          </p:cNvPr>
          <p:cNvSpPr txBox="1"/>
          <p:nvPr/>
        </p:nvSpPr>
        <p:spPr>
          <a:xfrm>
            <a:off x="13890743" y="4668765"/>
            <a:ext cx="1736714" cy="923330"/>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W</a:t>
            </a:r>
          </a:p>
        </p:txBody>
      </p:sp>
      <p:sp>
        <p:nvSpPr>
          <p:cNvPr id="29" name="TextBox 28">
            <a:extLst>
              <a:ext uri="{FF2B5EF4-FFF2-40B4-BE49-F238E27FC236}">
                <a16:creationId xmlns:a16="http://schemas.microsoft.com/office/drawing/2014/main" id="{82CCB95E-871A-7447-B7A7-2063ACCBF543}"/>
              </a:ext>
            </a:extLst>
          </p:cNvPr>
          <p:cNvSpPr txBox="1"/>
          <p:nvPr/>
        </p:nvSpPr>
        <p:spPr>
          <a:xfrm>
            <a:off x="13890743" y="7503567"/>
            <a:ext cx="1736714" cy="923330"/>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O</a:t>
            </a:r>
          </a:p>
        </p:txBody>
      </p:sp>
      <p:sp>
        <p:nvSpPr>
          <p:cNvPr id="30" name="TextBox 29">
            <a:extLst>
              <a:ext uri="{FF2B5EF4-FFF2-40B4-BE49-F238E27FC236}">
                <a16:creationId xmlns:a16="http://schemas.microsoft.com/office/drawing/2014/main" id="{6ACB88DF-6E9A-3440-B8E9-EF0E5C0683F7}"/>
              </a:ext>
            </a:extLst>
          </p:cNvPr>
          <p:cNvSpPr txBox="1"/>
          <p:nvPr/>
        </p:nvSpPr>
        <p:spPr>
          <a:xfrm>
            <a:off x="13890743" y="10298956"/>
            <a:ext cx="1736714" cy="923330"/>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T</a:t>
            </a:r>
          </a:p>
        </p:txBody>
      </p:sp>
    </p:spTree>
    <p:extLst>
      <p:ext uri="{BB962C8B-B14F-4D97-AF65-F5344CB8AC3E}">
        <p14:creationId xmlns:p14="http://schemas.microsoft.com/office/powerpoint/2010/main" val="47707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25" name="Rectangle 24">
            <a:extLst>
              <a:ext uri="{FF2B5EF4-FFF2-40B4-BE49-F238E27FC236}">
                <a16:creationId xmlns:a16="http://schemas.microsoft.com/office/drawing/2014/main" id="{7A5E8216-9572-1C4E-AED8-9EF88375E553}"/>
              </a:ext>
            </a:extLst>
          </p:cNvPr>
          <p:cNvSpPr/>
          <p:nvPr/>
        </p:nvSpPr>
        <p:spPr>
          <a:xfrm>
            <a:off x="8138160" y="4205220"/>
            <a:ext cx="14488133" cy="53055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D6E925D4-8101-BE4E-A0F9-676657A53E63}"/>
              </a:ext>
            </a:extLst>
          </p:cNvPr>
          <p:cNvGrpSpPr/>
          <p:nvPr/>
        </p:nvGrpSpPr>
        <p:grpSpPr>
          <a:xfrm>
            <a:off x="1751357" y="5201681"/>
            <a:ext cx="4754679" cy="3312637"/>
            <a:chOff x="2926281" y="6534835"/>
            <a:chExt cx="4754679" cy="3312637"/>
          </a:xfrm>
        </p:grpSpPr>
        <p:sp>
          <p:nvSpPr>
            <p:cNvPr id="30" name="TextBox 29">
              <a:extLst>
                <a:ext uri="{FF2B5EF4-FFF2-40B4-BE49-F238E27FC236}">
                  <a16:creationId xmlns:a16="http://schemas.microsoft.com/office/drawing/2014/main" id="{2B856D43-DDAF-1D42-8D9D-A6478DACC93B}"/>
                </a:ext>
              </a:extLst>
            </p:cNvPr>
            <p:cNvSpPr txBox="1"/>
            <p:nvPr/>
          </p:nvSpPr>
          <p:spPr>
            <a:xfrm>
              <a:off x="2926281" y="7181165"/>
              <a:ext cx="475467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926281" y="6534835"/>
              <a:ext cx="396494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sp>
        <p:nvSpPr>
          <p:cNvPr id="8" name="TextBox 7">
            <a:extLst>
              <a:ext uri="{FF2B5EF4-FFF2-40B4-BE49-F238E27FC236}">
                <a16:creationId xmlns:a16="http://schemas.microsoft.com/office/drawing/2014/main" id="{58B8DF48-FEA7-D840-991E-EAA865680C63}"/>
              </a:ext>
            </a:extLst>
          </p:cNvPr>
          <p:cNvSpPr txBox="1"/>
          <p:nvPr/>
        </p:nvSpPr>
        <p:spPr>
          <a:xfrm>
            <a:off x="18468187" y="6453108"/>
            <a:ext cx="2986076"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S</a:t>
            </a:r>
          </a:p>
        </p:txBody>
      </p:sp>
    </p:spTree>
    <p:extLst>
      <p:ext uri="{BB962C8B-B14F-4D97-AF65-F5344CB8AC3E}">
        <p14:creationId xmlns:p14="http://schemas.microsoft.com/office/powerpoint/2010/main" val="140776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5"/>
          </p:nvPr>
        </p:nvSpPr>
        <p:spPr/>
      </p:sp>
      <p:grpSp>
        <p:nvGrpSpPr>
          <p:cNvPr id="9" name="Group 8">
            <a:extLst>
              <a:ext uri="{FF2B5EF4-FFF2-40B4-BE49-F238E27FC236}">
                <a16:creationId xmlns:a16="http://schemas.microsoft.com/office/drawing/2014/main" id="{4A95F6A7-4F40-CA4D-8377-7F3F98A10E40}"/>
              </a:ext>
            </a:extLst>
          </p:cNvPr>
          <p:cNvGrpSpPr/>
          <p:nvPr/>
        </p:nvGrpSpPr>
        <p:grpSpPr>
          <a:xfrm>
            <a:off x="1751357" y="4205220"/>
            <a:ext cx="14488133" cy="6187428"/>
            <a:chOff x="8138160" y="4205220"/>
            <a:chExt cx="14488133" cy="6187428"/>
          </a:xfrm>
        </p:grpSpPr>
        <p:sp>
          <p:nvSpPr>
            <p:cNvPr id="10" name="Rectangle 9">
              <a:extLst>
                <a:ext uri="{FF2B5EF4-FFF2-40B4-BE49-F238E27FC236}">
                  <a16:creationId xmlns:a16="http://schemas.microsoft.com/office/drawing/2014/main" id="{3D37297E-2152-4D4E-B605-CBD7EB9BE462}"/>
                </a:ext>
              </a:extLst>
            </p:cNvPr>
            <p:cNvSpPr/>
            <p:nvPr/>
          </p:nvSpPr>
          <p:spPr>
            <a:xfrm>
              <a:off x="8138160" y="4205220"/>
              <a:ext cx="14488133" cy="53055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F4A7E0-2BF0-F147-A1E3-ED91D22E09A5}"/>
                </a:ext>
              </a:extLst>
            </p:cNvPr>
            <p:cNvSpPr txBox="1"/>
            <p:nvPr/>
          </p:nvSpPr>
          <p:spPr>
            <a:xfrm>
              <a:off x="9343363" y="6453108"/>
              <a:ext cx="4277540"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W</a:t>
              </a:r>
            </a:p>
          </p:txBody>
        </p:sp>
      </p:grpSp>
      <p:grpSp>
        <p:nvGrpSpPr>
          <p:cNvPr id="12" name="Group 11">
            <a:extLst>
              <a:ext uri="{FF2B5EF4-FFF2-40B4-BE49-F238E27FC236}">
                <a16:creationId xmlns:a16="http://schemas.microsoft.com/office/drawing/2014/main" id="{6DC87B27-519F-7347-89F9-AE3240D8D3FF}"/>
              </a:ext>
            </a:extLst>
          </p:cNvPr>
          <p:cNvGrpSpPr/>
          <p:nvPr/>
        </p:nvGrpSpPr>
        <p:grpSpPr>
          <a:xfrm>
            <a:off x="17993534" y="5201681"/>
            <a:ext cx="4754679" cy="3312637"/>
            <a:chOff x="2926281" y="6534835"/>
            <a:chExt cx="4754679" cy="3312637"/>
          </a:xfrm>
        </p:grpSpPr>
        <p:sp>
          <p:nvSpPr>
            <p:cNvPr id="13" name="TextBox 12">
              <a:extLst>
                <a:ext uri="{FF2B5EF4-FFF2-40B4-BE49-F238E27FC236}">
                  <a16:creationId xmlns:a16="http://schemas.microsoft.com/office/drawing/2014/main" id="{4717D542-F8B2-1A43-92D0-DBDB5AD22376}"/>
                </a:ext>
              </a:extLst>
            </p:cNvPr>
            <p:cNvSpPr txBox="1"/>
            <p:nvPr/>
          </p:nvSpPr>
          <p:spPr>
            <a:xfrm>
              <a:off x="2926281" y="7181165"/>
              <a:ext cx="475467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 name="Rectangle 13">
              <a:extLst>
                <a:ext uri="{FF2B5EF4-FFF2-40B4-BE49-F238E27FC236}">
                  <a16:creationId xmlns:a16="http://schemas.microsoft.com/office/drawing/2014/main" id="{5337C8DA-55F2-574B-BD41-74E0C73C2D61}"/>
                </a:ext>
              </a:extLst>
            </p:cNvPr>
            <p:cNvSpPr/>
            <p:nvPr/>
          </p:nvSpPr>
          <p:spPr>
            <a:xfrm>
              <a:off x="2926281" y="6534835"/>
              <a:ext cx="396494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595995477"/>
      </p:ext>
    </p:extLst>
  </p:cSld>
  <p:clrMapOvr>
    <a:masterClrMapping/>
  </p:clrMapOvr>
</p:sld>
</file>

<file path=ppt/theme/theme1.xml><?xml version="1.0" encoding="utf-8"?>
<a:theme xmlns:a="http://schemas.openxmlformats.org/drawingml/2006/main" name="Office Theme">
  <a:themeElements>
    <a:clrScheme name="TSQ - Grace Light">
      <a:dk1>
        <a:srgbClr val="737572"/>
      </a:dk1>
      <a:lt1>
        <a:srgbClr val="FFFFFF"/>
      </a:lt1>
      <a:dk2>
        <a:srgbClr val="2B2C2B"/>
      </a:dk2>
      <a:lt2>
        <a:srgbClr val="FFFFFF"/>
      </a:lt2>
      <a:accent1>
        <a:srgbClr val="A67C5C"/>
      </a:accent1>
      <a:accent2>
        <a:srgbClr val="444B4D"/>
      </a:accent2>
      <a:accent3>
        <a:srgbClr val="A67C5C"/>
      </a:accent3>
      <a:accent4>
        <a:srgbClr val="444B4D"/>
      </a:accent4>
      <a:accent5>
        <a:srgbClr val="A67C5C"/>
      </a:accent5>
      <a:accent6>
        <a:srgbClr val="444B4D"/>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94107</TotalTime>
  <Words>1760</Words>
  <Application>Microsoft Macintosh PowerPoint</Application>
  <PresentationFormat>Custom</PresentationFormat>
  <Paragraphs>242</Paragraphs>
  <Slides>45</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Lato Light</vt:lpstr>
      <vt:lpstr>Lato Regular</vt:lpstr>
      <vt:lpstr>Montserrat</vt:lpstr>
      <vt:lpstr>Montserrat Light</vt:lpstr>
      <vt:lpstr>Montserrat Medium</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15902</cp:revision>
  <dcterms:created xsi:type="dcterms:W3CDTF">2014-11-12T21:47:38Z</dcterms:created>
  <dcterms:modified xsi:type="dcterms:W3CDTF">2019-05-29T13:51:38Z</dcterms:modified>
  <cp:category/>
</cp:coreProperties>
</file>