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50" r:id="rId2"/>
    <p:sldId id="4379" r:id="rId3"/>
    <p:sldId id="4380" r:id="rId4"/>
    <p:sldId id="4381" r:id="rId5"/>
    <p:sldId id="4378" r:id="rId6"/>
    <p:sldId id="4377" r:id="rId7"/>
    <p:sldId id="4382" r:id="rId8"/>
    <p:sldId id="4383" r:id="rId9"/>
    <p:sldId id="4384" r:id="rId10"/>
    <p:sldId id="4385" r:id="rId11"/>
    <p:sldId id="4386" r:id="rId12"/>
    <p:sldId id="4387" r:id="rId13"/>
    <p:sldId id="4388" r:id="rId14"/>
    <p:sldId id="4389" r:id="rId15"/>
    <p:sldId id="4390" r:id="rId16"/>
    <p:sldId id="4393" r:id="rId17"/>
    <p:sldId id="4394" r:id="rId18"/>
    <p:sldId id="4395" r:id="rId19"/>
    <p:sldId id="4392" r:id="rId20"/>
    <p:sldId id="4391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5763" autoAdjust="0"/>
  </p:normalViewPr>
  <p:slideViewPr>
    <p:cSldViewPr snapToGrid="0" snapToObjects="1">
      <p:cViewPr varScale="1">
        <p:scale>
          <a:sx n="48" d="100"/>
          <a:sy n="48" d="100"/>
        </p:scale>
        <p:origin x="1136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2.7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1C-1D41-BEE7-05CA236CDF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3.6</c:v>
                </c:pt>
                <c:pt idx="3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1C-1D41-BEE7-05CA236CDFE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BA1C-1D41-BEE7-05CA236CDFE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Columna2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3-BA1C-1D41-BEE7-05CA236CDF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37063263"/>
        <c:axId val="1871121103"/>
      </c:barChart>
      <c:catAx>
        <c:axId val="19370632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s-MX"/>
          </a:p>
        </c:txPr>
        <c:crossAx val="1871121103"/>
        <c:crosses val="autoZero"/>
        <c:auto val="1"/>
        <c:lblAlgn val="ctr"/>
        <c:lblOffset val="100"/>
        <c:noMultiLvlLbl val="0"/>
      </c:catAx>
      <c:valAx>
        <c:axId val="1871121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s-MX"/>
          </a:p>
        </c:txPr>
        <c:crossAx val="1937063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Montserrat Light" pitchFamily="2" charset="77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C9-104F-95A5-ABAC047D7B3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C9-104F-95A5-ABAC047D7B3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C9-104F-95A5-ABAC047D7B3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C9-104F-95A5-ABAC047D7B38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FC9-104F-95A5-ABAC047D7B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7/18/19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A9034733-F03A-B841-929E-25DDBC022EE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00050" y="-338667"/>
            <a:ext cx="14079474" cy="144610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2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A9034733-F03A-B841-929E-25DDBC022EE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366184" y="3714749"/>
            <a:ext cx="25088852" cy="10306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4A94C9D-3A08-8546-B1B4-40AE91969F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6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4A94C9D-3A08-8546-B1B4-40AE91969F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16870" y="5775596"/>
            <a:ext cx="10785641" cy="64227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2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4A94C9D-3A08-8546-B1B4-40AE91969F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79765" y="841248"/>
            <a:ext cx="14455247" cy="119603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7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4A94C9D-3A08-8546-B1B4-40AE91969F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039600" y="1441200"/>
            <a:ext cx="10753343" cy="109802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4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48584DF-9CE0-8E47-A7DC-2C06C04819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641724" y="8874125"/>
            <a:ext cx="7291427" cy="41485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4A94C9D-3A08-8546-B1B4-40AE91969F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641724" y="3846295"/>
            <a:ext cx="7291427" cy="41485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1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A367DAB-2265-B144-B298-2D1F1413CB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608041" y="5476057"/>
            <a:ext cx="2779776" cy="2771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899A24D-967F-D24B-9DB9-764EC79CDD6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608041" y="9624616"/>
            <a:ext cx="2779776" cy="2771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4A94C9D-3A08-8546-B1B4-40AE91969F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608042" y="1319553"/>
            <a:ext cx="2779776" cy="2771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3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899A24D-967F-D24B-9DB9-764EC79CDD6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45919" y="1521253"/>
            <a:ext cx="10542905" cy="106734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3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61F5936-6846-7B48-84D4-A36FC8B87E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401550" y="604325"/>
            <a:ext cx="10839450" cy="60568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A9034733-F03A-B841-929E-25DDBC022EE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2401550" y="7142162"/>
            <a:ext cx="10839450" cy="60568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899A24D-967F-D24B-9DB9-764EC79CDD6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09651" y="7142162"/>
            <a:ext cx="10839450" cy="60568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6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3C129586-0006-384E-90DF-86DF4C2EDB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F26D66-B8CD-724D-9887-23A4D2EB0FC1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accent6">
              <a:alpha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1DB0A-A032-604E-AAB5-5978F702C935}"/>
              </a:ext>
            </a:extLst>
          </p:cNvPr>
          <p:cNvSpPr txBox="1"/>
          <p:nvPr/>
        </p:nvSpPr>
        <p:spPr>
          <a:xfrm>
            <a:off x="6407864" y="6840732"/>
            <a:ext cx="12337335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800" dirty="0">
                <a:solidFill>
                  <a:schemeClr val="bg1"/>
                </a:solidFill>
                <a:latin typeface="Montserrat Medium" pitchFamily="2" charset="77"/>
                <a:ea typeface="Roboto" panose="02000000000000000000" pitchFamily="2" charset="0"/>
                <a:cs typeface="Open Sans SemiBold" panose="020B0606030504020204" pitchFamily="34" charset="0"/>
              </a:rPr>
              <a:t>BRANCH HOMES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065E2F-0D27-EA4F-BE0E-ACD61B90DA95}"/>
              </a:ext>
            </a:extLst>
          </p:cNvPr>
          <p:cNvSpPr txBox="1"/>
          <p:nvPr/>
        </p:nvSpPr>
        <p:spPr>
          <a:xfrm>
            <a:off x="9033875" y="8790961"/>
            <a:ext cx="6406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Medium" panose="020F0502020204030203" pitchFamily="34" charset="0"/>
              </a:rPr>
              <a:t>REAL ESTATE PRESENTATION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E68B0FF0-F3EB-D544-81AF-4EB7840B79F1}"/>
              </a:ext>
            </a:extLst>
          </p:cNvPr>
          <p:cNvSpPr txBox="1"/>
          <p:nvPr/>
        </p:nvSpPr>
        <p:spPr>
          <a:xfrm>
            <a:off x="10927765" y="5076992"/>
            <a:ext cx="2522112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800" b="1" spc="-300" dirty="0">
                <a:solidFill>
                  <a:schemeClr val="accent5"/>
                </a:solidFill>
                <a:latin typeface="Montserrat" pitchFamily="2" charset="77"/>
                <a:ea typeface="Roboto Black" panose="02000000000000000000" pitchFamily="2" charset="0"/>
                <a:cs typeface="Open Sans SemiBold" panose="020B0606030504020204" pitchFamily="34" charset="0"/>
              </a:rPr>
              <a:t>BH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8323D71-396B-2343-A01A-70B8844A9DCF}"/>
              </a:ext>
            </a:extLst>
          </p:cNvPr>
          <p:cNvCxnSpPr>
            <a:cxnSpLocks/>
          </p:cNvCxnSpPr>
          <p:nvPr/>
        </p:nvCxnSpPr>
        <p:spPr>
          <a:xfrm flipV="1">
            <a:off x="10578141" y="4129088"/>
            <a:ext cx="1694961" cy="1710767"/>
          </a:xfrm>
          <a:prstGeom prst="line">
            <a:avLst/>
          </a:prstGeom>
          <a:ln w="266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357F299-C052-C044-BE06-F1D38E4846D0}"/>
              </a:ext>
            </a:extLst>
          </p:cNvPr>
          <p:cNvCxnSpPr>
            <a:cxnSpLocks/>
          </p:cNvCxnSpPr>
          <p:nvPr/>
        </p:nvCxnSpPr>
        <p:spPr>
          <a:xfrm>
            <a:off x="12108454" y="4129088"/>
            <a:ext cx="1749014" cy="1732854"/>
          </a:xfrm>
          <a:prstGeom prst="line">
            <a:avLst/>
          </a:prstGeom>
          <a:ln w="266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723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9D8E9D0B-A500-E34C-AAD3-D8A5135CAC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8565EB-A9BA-394C-9394-9A2D74EF419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E3E846CC-1AA5-C147-BC5B-0058F50A730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364A525F-56BF-424A-80CB-F9070920970F}"/>
              </a:ext>
            </a:extLst>
          </p:cNvPr>
          <p:cNvGrpSpPr/>
          <p:nvPr/>
        </p:nvGrpSpPr>
        <p:grpSpPr>
          <a:xfrm>
            <a:off x="1858299" y="5021732"/>
            <a:ext cx="7125255" cy="2689977"/>
            <a:chOff x="8626198" y="1722378"/>
            <a:chExt cx="7125255" cy="2689977"/>
          </a:xfrm>
        </p:grpSpPr>
        <p:sp>
          <p:nvSpPr>
            <p:cNvPr id="35" name="TextBox 9">
              <a:extLst>
                <a:ext uri="{FF2B5EF4-FFF2-40B4-BE49-F238E27FC236}">
                  <a16:creationId xmlns:a16="http://schemas.microsoft.com/office/drawing/2014/main" id="{839A8124-FA98-724E-A1A6-215DD770865C}"/>
                </a:ext>
              </a:extLst>
            </p:cNvPr>
            <p:cNvSpPr txBox="1"/>
            <p:nvPr/>
          </p:nvSpPr>
          <p:spPr>
            <a:xfrm>
              <a:off x="8626198" y="1722378"/>
              <a:ext cx="7125255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The Branch Homes Team</a:t>
              </a:r>
            </a:p>
          </p:txBody>
        </p:sp>
        <p:sp>
          <p:nvSpPr>
            <p:cNvPr id="36" name="TextBox 21">
              <a:extLst>
                <a:ext uri="{FF2B5EF4-FFF2-40B4-BE49-F238E27FC236}">
                  <a16:creationId xmlns:a16="http://schemas.microsoft.com/office/drawing/2014/main" id="{CA41184F-31F9-324E-AD8C-CAD0144EB153}"/>
                </a:ext>
              </a:extLst>
            </p:cNvPr>
            <p:cNvSpPr txBox="1"/>
            <p:nvPr/>
          </p:nvSpPr>
          <p:spPr>
            <a:xfrm>
              <a:off x="8630148" y="3950690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3CBC992A-87EA-F947-A706-91EFD78ED522}"/>
                </a:ext>
              </a:extLst>
            </p:cNvPr>
            <p:cNvSpPr/>
            <p:nvPr/>
          </p:nvSpPr>
          <p:spPr>
            <a:xfrm>
              <a:off x="14536886" y="2229402"/>
              <a:ext cx="312384" cy="3123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Subtitle 2">
            <a:extLst>
              <a:ext uri="{FF2B5EF4-FFF2-40B4-BE49-F238E27FC236}">
                <a16:creationId xmlns:a16="http://schemas.microsoft.com/office/drawing/2014/main" id="{0180BF58-A88E-8C40-8D11-501BF580F171}"/>
              </a:ext>
            </a:extLst>
          </p:cNvPr>
          <p:cNvSpPr txBox="1">
            <a:spLocks/>
          </p:cNvSpPr>
          <p:nvPr/>
        </p:nvSpPr>
        <p:spPr>
          <a:xfrm flipH="1">
            <a:off x="1748130" y="7988799"/>
            <a:ext cx="6520271" cy="192188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a product should.</a:t>
            </a:r>
          </a:p>
          <a:p>
            <a:pPr algn="l">
              <a:lnSpc>
                <a:spcPts val="4299"/>
              </a:lnSpc>
            </a:pPr>
            <a:endParaRPr lang="en-US" sz="32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04A34240-4C55-6E49-9657-F1D7B2E4C1CF}"/>
              </a:ext>
            </a:extLst>
          </p:cNvPr>
          <p:cNvSpPr txBox="1">
            <a:spLocks/>
          </p:cNvSpPr>
          <p:nvPr/>
        </p:nvSpPr>
        <p:spPr>
          <a:xfrm>
            <a:off x="15993521" y="2613526"/>
            <a:ext cx="5877874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1079E06A-C426-B04B-8D80-F79CCD3EE384}"/>
              </a:ext>
            </a:extLst>
          </p:cNvPr>
          <p:cNvSpPr/>
          <p:nvPr/>
        </p:nvSpPr>
        <p:spPr>
          <a:xfrm>
            <a:off x="16087928" y="1984386"/>
            <a:ext cx="4194908" cy="737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CEB88DB7-2FBC-B84D-8225-F651DADEEE38}"/>
              </a:ext>
            </a:extLst>
          </p:cNvPr>
          <p:cNvSpPr txBox="1">
            <a:spLocks/>
          </p:cNvSpPr>
          <p:nvPr/>
        </p:nvSpPr>
        <p:spPr>
          <a:xfrm>
            <a:off x="15993521" y="6711011"/>
            <a:ext cx="5877874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D8982BB9-FDD5-1C4E-93CF-D355746E2833}"/>
              </a:ext>
            </a:extLst>
          </p:cNvPr>
          <p:cNvSpPr/>
          <p:nvPr/>
        </p:nvSpPr>
        <p:spPr>
          <a:xfrm>
            <a:off x="16087928" y="6081871"/>
            <a:ext cx="4194908" cy="737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95EE511B-A1FC-2943-85AA-71BDA215262A}"/>
              </a:ext>
            </a:extLst>
          </p:cNvPr>
          <p:cNvSpPr txBox="1">
            <a:spLocks/>
          </p:cNvSpPr>
          <p:nvPr/>
        </p:nvSpPr>
        <p:spPr>
          <a:xfrm>
            <a:off x="16021230" y="10982965"/>
            <a:ext cx="5877874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62" name="Rectangle 11">
            <a:extLst>
              <a:ext uri="{FF2B5EF4-FFF2-40B4-BE49-F238E27FC236}">
                <a16:creationId xmlns:a16="http://schemas.microsoft.com/office/drawing/2014/main" id="{A1671053-3F73-0941-AC50-83B68243657B}"/>
              </a:ext>
            </a:extLst>
          </p:cNvPr>
          <p:cNvSpPr/>
          <p:nvPr/>
        </p:nvSpPr>
        <p:spPr>
          <a:xfrm>
            <a:off x="16115637" y="10353825"/>
            <a:ext cx="4194908" cy="737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</p:spTree>
    <p:extLst>
      <p:ext uri="{BB962C8B-B14F-4D97-AF65-F5344CB8AC3E}">
        <p14:creationId xmlns:p14="http://schemas.microsoft.com/office/powerpoint/2010/main" val="35039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587A2C80-EE0F-EA40-8AEC-32427951D3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2AE7A5E0-FE74-534C-8CA1-0EA8127686E6}"/>
              </a:ext>
            </a:extLst>
          </p:cNvPr>
          <p:cNvGrpSpPr/>
          <p:nvPr/>
        </p:nvGrpSpPr>
        <p:grpSpPr>
          <a:xfrm>
            <a:off x="14010154" y="1766773"/>
            <a:ext cx="7125255" cy="1630651"/>
            <a:chOff x="8626198" y="1722378"/>
            <a:chExt cx="7125255" cy="1630651"/>
          </a:xfrm>
        </p:grpSpPr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2CF11C20-37F2-CC48-858E-38FA96B5519E}"/>
                </a:ext>
              </a:extLst>
            </p:cNvPr>
            <p:cNvSpPr txBox="1"/>
            <p:nvPr/>
          </p:nvSpPr>
          <p:spPr>
            <a:xfrm>
              <a:off x="8626198" y="1722378"/>
              <a:ext cx="712525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John Doe</a:t>
              </a:r>
            </a:p>
          </p:txBody>
        </p:sp>
        <p:sp>
          <p:nvSpPr>
            <p:cNvPr id="19" name="TextBox 21">
              <a:extLst>
                <a:ext uri="{FF2B5EF4-FFF2-40B4-BE49-F238E27FC236}">
                  <a16:creationId xmlns:a16="http://schemas.microsoft.com/office/drawing/2014/main" id="{A8D51BCB-3989-324F-B6C6-3747A7E05FC7}"/>
                </a:ext>
              </a:extLst>
            </p:cNvPr>
            <p:cNvSpPr txBox="1"/>
            <p:nvPr/>
          </p:nvSpPr>
          <p:spPr>
            <a:xfrm>
              <a:off x="8626198" y="2891364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6680401-E418-C048-834C-2EA41E246D29}"/>
                </a:ext>
              </a:extLst>
            </p:cNvPr>
            <p:cNvSpPr/>
            <p:nvPr/>
          </p:nvSpPr>
          <p:spPr>
            <a:xfrm>
              <a:off x="13555984" y="2239882"/>
              <a:ext cx="312384" cy="3123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Subtitle 2">
            <a:extLst>
              <a:ext uri="{FF2B5EF4-FFF2-40B4-BE49-F238E27FC236}">
                <a16:creationId xmlns:a16="http://schemas.microsoft.com/office/drawing/2014/main" id="{ACAC086F-896D-7A44-8731-7F97B15B7F9A}"/>
              </a:ext>
            </a:extLst>
          </p:cNvPr>
          <p:cNvSpPr txBox="1">
            <a:spLocks/>
          </p:cNvSpPr>
          <p:nvPr/>
        </p:nvSpPr>
        <p:spPr>
          <a:xfrm flipH="1">
            <a:off x="13899988" y="3985697"/>
            <a:ext cx="9094123" cy="23748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be so compelling that consumers.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DAA5825-20B4-BA49-B70A-03A124E4FC16}"/>
              </a:ext>
            </a:extLst>
          </p:cNvPr>
          <p:cNvSpPr/>
          <p:nvPr/>
        </p:nvSpPr>
        <p:spPr>
          <a:xfrm>
            <a:off x="14162554" y="7421199"/>
            <a:ext cx="1405849" cy="14058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4C0FE15-1BC9-A44A-8EED-0D0590CE2A77}"/>
              </a:ext>
            </a:extLst>
          </p:cNvPr>
          <p:cNvSpPr txBox="1">
            <a:spLocks/>
          </p:cNvSpPr>
          <p:nvPr/>
        </p:nvSpPr>
        <p:spPr>
          <a:xfrm>
            <a:off x="15952070" y="7850647"/>
            <a:ext cx="7042041" cy="111211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9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sz="29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9EC5F78A-42D3-304D-9F2D-C76E57A82C78}"/>
              </a:ext>
            </a:extLst>
          </p:cNvPr>
          <p:cNvSpPr/>
          <p:nvPr/>
        </p:nvSpPr>
        <p:spPr>
          <a:xfrm>
            <a:off x="16026898" y="7351978"/>
            <a:ext cx="3937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211D8F8-F91D-3A4F-BE53-DD79F066246E}"/>
              </a:ext>
            </a:extLst>
          </p:cNvPr>
          <p:cNvSpPr/>
          <p:nvPr/>
        </p:nvSpPr>
        <p:spPr>
          <a:xfrm>
            <a:off x="14162554" y="10101336"/>
            <a:ext cx="1405849" cy="14058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4" name="Group 272">
            <a:extLst>
              <a:ext uri="{FF2B5EF4-FFF2-40B4-BE49-F238E27FC236}">
                <a16:creationId xmlns:a16="http://schemas.microsoft.com/office/drawing/2014/main" id="{9E12F78E-0387-2349-A6DD-984276A2102F}"/>
              </a:ext>
            </a:extLst>
          </p:cNvPr>
          <p:cNvGrpSpPr/>
          <p:nvPr/>
        </p:nvGrpSpPr>
        <p:grpSpPr>
          <a:xfrm>
            <a:off x="14323235" y="10555732"/>
            <a:ext cx="1084485" cy="497056"/>
            <a:chOff x="845280" y="5363640"/>
            <a:chExt cx="345600" cy="158400"/>
          </a:xfrm>
          <a:solidFill>
            <a:schemeClr val="bg1"/>
          </a:solidFill>
        </p:grpSpPr>
        <p:sp>
          <p:nvSpPr>
            <p:cNvPr id="15" name="Freeform: Shape 211">
              <a:extLst>
                <a:ext uri="{FF2B5EF4-FFF2-40B4-BE49-F238E27FC236}">
                  <a16:creationId xmlns:a16="http://schemas.microsoft.com/office/drawing/2014/main" id="{E0FB98C3-84C7-D448-88B0-7E20DDBA9155}"/>
                </a:ext>
              </a:extLst>
            </p:cNvPr>
            <p:cNvSpPr/>
            <p:nvPr/>
          </p:nvSpPr>
          <p:spPr>
            <a:xfrm>
              <a:off x="845280" y="5363640"/>
              <a:ext cx="345600" cy="158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1" h="441">
                  <a:moveTo>
                    <a:pt x="77" y="191"/>
                  </a:moveTo>
                  <a:lnTo>
                    <a:pt x="555" y="191"/>
                  </a:lnTo>
                  <a:cubicBezTo>
                    <a:pt x="567" y="191"/>
                    <a:pt x="579" y="183"/>
                    <a:pt x="582" y="171"/>
                  </a:cubicBezTo>
                  <a:cubicBezTo>
                    <a:pt x="603" y="102"/>
                    <a:pt x="668" y="54"/>
                    <a:pt x="740" y="54"/>
                  </a:cubicBezTo>
                  <a:cubicBezTo>
                    <a:pt x="832" y="54"/>
                    <a:pt x="908" y="129"/>
                    <a:pt x="908" y="220"/>
                  </a:cubicBezTo>
                  <a:cubicBezTo>
                    <a:pt x="908" y="312"/>
                    <a:pt x="832" y="386"/>
                    <a:pt x="740" y="386"/>
                  </a:cubicBezTo>
                  <a:cubicBezTo>
                    <a:pt x="668" y="386"/>
                    <a:pt x="604" y="341"/>
                    <a:pt x="582" y="271"/>
                  </a:cubicBezTo>
                  <a:cubicBezTo>
                    <a:pt x="581" y="264"/>
                    <a:pt x="574" y="257"/>
                    <a:pt x="569" y="254"/>
                  </a:cubicBezTo>
                  <a:cubicBezTo>
                    <a:pt x="561" y="250"/>
                    <a:pt x="554" y="250"/>
                    <a:pt x="546" y="253"/>
                  </a:cubicBezTo>
                  <a:lnTo>
                    <a:pt x="481" y="278"/>
                  </a:lnTo>
                  <a:lnTo>
                    <a:pt x="413" y="252"/>
                  </a:lnTo>
                  <a:cubicBezTo>
                    <a:pt x="407" y="250"/>
                    <a:pt x="400" y="250"/>
                    <a:pt x="392" y="252"/>
                  </a:cubicBezTo>
                  <a:lnTo>
                    <a:pt x="324" y="278"/>
                  </a:lnTo>
                  <a:lnTo>
                    <a:pt x="256" y="252"/>
                  </a:lnTo>
                  <a:cubicBezTo>
                    <a:pt x="250" y="250"/>
                    <a:pt x="243" y="250"/>
                    <a:pt x="237" y="252"/>
                  </a:cubicBezTo>
                  <a:lnTo>
                    <a:pt x="168" y="278"/>
                  </a:lnTo>
                  <a:lnTo>
                    <a:pt x="65" y="234"/>
                  </a:lnTo>
                  <a:cubicBezTo>
                    <a:pt x="58" y="231"/>
                    <a:pt x="53" y="223"/>
                    <a:pt x="53" y="215"/>
                  </a:cubicBezTo>
                  <a:cubicBezTo>
                    <a:pt x="53" y="201"/>
                    <a:pt x="64" y="191"/>
                    <a:pt x="77" y="191"/>
                  </a:cubicBezTo>
                  <a:close/>
                  <a:moveTo>
                    <a:pt x="41" y="282"/>
                  </a:moveTo>
                  <a:cubicBezTo>
                    <a:pt x="41" y="282"/>
                    <a:pt x="43" y="282"/>
                    <a:pt x="43" y="284"/>
                  </a:cubicBezTo>
                  <a:lnTo>
                    <a:pt x="157" y="333"/>
                  </a:lnTo>
                  <a:cubicBezTo>
                    <a:pt x="164" y="336"/>
                    <a:pt x="172" y="336"/>
                    <a:pt x="178" y="333"/>
                  </a:cubicBezTo>
                  <a:lnTo>
                    <a:pt x="245" y="306"/>
                  </a:lnTo>
                  <a:lnTo>
                    <a:pt x="314" y="333"/>
                  </a:lnTo>
                  <a:cubicBezTo>
                    <a:pt x="321" y="336"/>
                    <a:pt x="329" y="336"/>
                    <a:pt x="334" y="333"/>
                  </a:cubicBezTo>
                  <a:lnTo>
                    <a:pt x="403" y="306"/>
                  </a:lnTo>
                  <a:lnTo>
                    <a:pt x="471" y="333"/>
                  </a:lnTo>
                  <a:cubicBezTo>
                    <a:pt x="478" y="336"/>
                    <a:pt x="484" y="336"/>
                    <a:pt x="492" y="333"/>
                  </a:cubicBezTo>
                  <a:lnTo>
                    <a:pt x="541" y="313"/>
                  </a:lnTo>
                  <a:cubicBezTo>
                    <a:pt x="576" y="391"/>
                    <a:pt x="653" y="441"/>
                    <a:pt x="740" y="441"/>
                  </a:cubicBezTo>
                  <a:cubicBezTo>
                    <a:pt x="862" y="441"/>
                    <a:pt x="961" y="342"/>
                    <a:pt x="961" y="220"/>
                  </a:cubicBezTo>
                  <a:cubicBezTo>
                    <a:pt x="961" y="99"/>
                    <a:pt x="862" y="0"/>
                    <a:pt x="740" y="0"/>
                  </a:cubicBezTo>
                  <a:cubicBezTo>
                    <a:pt x="650" y="0"/>
                    <a:pt x="570" y="54"/>
                    <a:pt x="537" y="138"/>
                  </a:cubicBezTo>
                  <a:lnTo>
                    <a:pt x="77" y="138"/>
                  </a:lnTo>
                  <a:cubicBezTo>
                    <a:pt x="34" y="138"/>
                    <a:pt x="0" y="171"/>
                    <a:pt x="0" y="215"/>
                  </a:cubicBezTo>
                  <a:cubicBezTo>
                    <a:pt x="0" y="243"/>
                    <a:pt x="16" y="269"/>
                    <a:pt x="41" y="28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: Shape 212">
              <a:extLst>
                <a:ext uri="{FF2B5EF4-FFF2-40B4-BE49-F238E27FC236}">
                  <a16:creationId xmlns:a16="http://schemas.microsoft.com/office/drawing/2014/main" id="{2506AAEC-F15B-F348-A3EA-0D6C8C67E86E}"/>
                </a:ext>
              </a:extLst>
            </p:cNvPr>
            <p:cNvSpPr/>
            <p:nvPr/>
          </p:nvSpPr>
          <p:spPr>
            <a:xfrm>
              <a:off x="1101960" y="5418000"/>
              <a:ext cx="504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41">
                  <a:moveTo>
                    <a:pt x="72" y="53"/>
                  </a:moveTo>
                  <a:cubicBezTo>
                    <a:pt x="81" y="53"/>
                    <a:pt x="88" y="60"/>
                    <a:pt x="88" y="69"/>
                  </a:cubicBezTo>
                  <a:cubicBezTo>
                    <a:pt x="88" y="78"/>
                    <a:pt x="81" y="85"/>
                    <a:pt x="72" y="85"/>
                  </a:cubicBezTo>
                  <a:cubicBezTo>
                    <a:pt x="63" y="85"/>
                    <a:pt x="56" y="78"/>
                    <a:pt x="56" y="69"/>
                  </a:cubicBezTo>
                  <a:cubicBezTo>
                    <a:pt x="56" y="60"/>
                    <a:pt x="63" y="53"/>
                    <a:pt x="72" y="53"/>
                  </a:cubicBezTo>
                  <a:close/>
                  <a:moveTo>
                    <a:pt x="72" y="141"/>
                  </a:moveTo>
                  <a:cubicBezTo>
                    <a:pt x="110" y="141"/>
                    <a:pt x="141" y="108"/>
                    <a:pt x="141" y="69"/>
                  </a:cubicBezTo>
                  <a:cubicBezTo>
                    <a:pt x="141" y="31"/>
                    <a:pt x="110" y="0"/>
                    <a:pt x="72" y="0"/>
                  </a:cubicBezTo>
                  <a:cubicBezTo>
                    <a:pt x="32" y="0"/>
                    <a:pt x="0" y="31"/>
                    <a:pt x="0" y="69"/>
                  </a:cubicBezTo>
                  <a:cubicBezTo>
                    <a:pt x="0" y="108"/>
                    <a:pt x="32" y="141"/>
                    <a:pt x="72" y="1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9" name="Group 271">
            <a:extLst>
              <a:ext uri="{FF2B5EF4-FFF2-40B4-BE49-F238E27FC236}">
                <a16:creationId xmlns:a16="http://schemas.microsoft.com/office/drawing/2014/main" id="{9D3A590A-3DAB-D841-85A0-FC076027BEAD}"/>
              </a:ext>
            </a:extLst>
          </p:cNvPr>
          <p:cNvGrpSpPr/>
          <p:nvPr/>
        </p:nvGrpSpPr>
        <p:grpSpPr>
          <a:xfrm>
            <a:off x="14551993" y="7627059"/>
            <a:ext cx="626968" cy="994127"/>
            <a:chOff x="5499000" y="4631400"/>
            <a:chExt cx="250200" cy="396720"/>
          </a:xfrm>
          <a:solidFill>
            <a:schemeClr val="bg1"/>
          </a:solidFill>
        </p:grpSpPr>
        <p:sp>
          <p:nvSpPr>
            <p:cNvPr id="30" name="Freeform: Shape 219">
              <a:extLst>
                <a:ext uri="{FF2B5EF4-FFF2-40B4-BE49-F238E27FC236}">
                  <a16:creationId xmlns:a16="http://schemas.microsoft.com/office/drawing/2014/main" id="{060C1F31-6860-0144-B1BD-2B1458FB6108}"/>
                </a:ext>
              </a:extLst>
            </p:cNvPr>
            <p:cNvSpPr/>
            <p:nvPr/>
          </p:nvSpPr>
          <p:spPr>
            <a:xfrm>
              <a:off x="5499000" y="4631400"/>
              <a:ext cx="250200" cy="39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6" h="1103">
                  <a:moveTo>
                    <a:pt x="641" y="922"/>
                  </a:moveTo>
                  <a:cubicBezTo>
                    <a:pt x="641" y="992"/>
                    <a:pt x="585" y="1050"/>
                    <a:pt x="515" y="1050"/>
                  </a:cubicBezTo>
                  <a:lnTo>
                    <a:pt x="180" y="1050"/>
                  </a:lnTo>
                  <a:cubicBezTo>
                    <a:pt x="111" y="1050"/>
                    <a:pt x="53" y="992"/>
                    <a:pt x="53" y="922"/>
                  </a:cubicBezTo>
                  <a:lnTo>
                    <a:pt x="53" y="181"/>
                  </a:lnTo>
                  <a:cubicBezTo>
                    <a:pt x="53" y="111"/>
                    <a:pt x="111" y="55"/>
                    <a:pt x="180" y="55"/>
                  </a:cubicBezTo>
                  <a:lnTo>
                    <a:pt x="515" y="55"/>
                  </a:lnTo>
                  <a:cubicBezTo>
                    <a:pt x="585" y="55"/>
                    <a:pt x="641" y="111"/>
                    <a:pt x="641" y="181"/>
                  </a:cubicBezTo>
                  <a:close/>
                  <a:moveTo>
                    <a:pt x="515" y="0"/>
                  </a:moveTo>
                  <a:lnTo>
                    <a:pt x="180" y="0"/>
                  </a:lnTo>
                  <a:cubicBezTo>
                    <a:pt x="81" y="0"/>
                    <a:pt x="0" y="81"/>
                    <a:pt x="0" y="181"/>
                  </a:cubicBezTo>
                  <a:lnTo>
                    <a:pt x="0" y="922"/>
                  </a:lnTo>
                  <a:cubicBezTo>
                    <a:pt x="0" y="1022"/>
                    <a:pt x="81" y="1103"/>
                    <a:pt x="180" y="1103"/>
                  </a:cubicBezTo>
                  <a:lnTo>
                    <a:pt x="515" y="1103"/>
                  </a:lnTo>
                  <a:cubicBezTo>
                    <a:pt x="614" y="1103"/>
                    <a:pt x="696" y="1022"/>
                    <a:pt x="696" y="922"/>
                  </a:cubicBezTo>
                  <a:lnTo>
                    <a:pt x="696" y="181"/>
                  </a:lnTo>
                  <a:cubicBezTo>
                    <a:pt x="696" y="81"/>
                    <a:pt x="614" y="0"/>
                    <a:pt x="51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: Shape 220">
              <a:extLst>
                <a:ext uri="{FF2B5EF4-FFF2-40B4-BE49-F238E27FC236}">
                  <a16:creationId xmlns:a16="http://schemas.microsoft.com/office/drawing/2014/main" id="{A748FA0D-4D22-344D-B4D6-1F87AA64A609}"/>
                </a:ext>
              </a:extLst>
            </p:cNvPr>
            <p:cNvSpPr/>
            <p:nvPr/>
          </p:nvSpPr>
          <p:spPr>
            <a:xfrm>
              <a:off x="5531400" y="4685040"/>
              <a:ext cx="18540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6" h="731">
                  <a:moveTo>
                    <a:pt x="460" y="675"/>
                  </a:moveTo>
                  <a:lnTo>
                    <a:pt x="53" y="675"/>
                  </a:lnTo>
                  <a:lnTo>
                    <a:pt x="53" y="54"/>
                  </a:lnTo>
                  <a:lnTo>
                    <a:pt x="460" y="54"/>
                  </a:lnTo>
                  <a:close/>
                  <a:moveTo>
                    <a:pt x="488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lnTo>
                    <a:pt x="0" y="704"/>
                  </a:lnTo>
                  <a:cubicBezTo>
                    <a:pt x="0" y="719"/>
                    <a:pt x="12" y="731"/>
                    <a:pt x="27" y="731"/>
                  </a:cubicBezTo>
                  <a:lnTo>
                    <a:pt x="488" y="731"/>
                  </a:lnTo>
                  <a:cubicBezTo>
                    <a:pt x="502" y="731"/>
                    <a:pt x="516" y="719"/>
                    <a:pt x="516" y="704"/>
                  </a:cubicBezTo>
                  <a:lnTo>
                    <a:pt x="516" y="27"/>
                  </a:lnTo>
                  <a:cubicBezTo>
                    <a:pt x="516" y="12"/>
                    <a:pt x="504" y="0"/>
                    <a:pt x="48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: Shape 221">
              <a:extLst>
                <a:ext uri="{FF2B5EF4-FFF2-40B4-BE49-F238E27FC236}">
                  <a16:creationId xmlns:a16="http://schemas.microsoft.com/office/drawing/2014/main" id="{081DC31D-7927-4245-B7AC-CCA6822613E7}"/>
                </a:ext>
              </a:extLst>
            </p:cNvPr>
            <p:cNvSpPr/>
            <p:nvPr/>
          </p:nvSpPr>
          <p:spPr>
            <a:xfrm>
              <a:off x="5603400" y="4957560"/>
              <a:ext cx="41400" cy="4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116">
                  <a:moveTo>
                    <a:pt x="116" y="58"/>
                  </a:moveTo>
                  <a:cubicBezTo>
                    <a:pt x="116" y="91"/>
                    <a:pt x="89" y="116"/>
                    <a:pt x="58" y="116"/>
                  </a:cubicBezTo>
                  <a:cubicBezTo>
                    <a:pt x="25" y="116"/>
                    <a:pt x="0" y="91"/>
                    <a:pt x="0" y="58"/>
                  </a:cubicBezTo>
                  <a:cubicBezTo>
                    <a:pt x="0" y="27"/>
                    <a:pt x="25" y="0"/>
                    <a:pt x="58" y="0"/>
                  </a:cubicBezTo>
                  <a:cubicBezTo>
                    <a:pt x="89" y="0"/>
                    <a:pt x="116" y="27"/>
                    <a:pt x="116" y="5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222">
              <a:extLst>
                <a:ext uri="{FF2B5EF4-FFF2-40B4-BE49-F238E27FC236}">
                  <a16:creationId xmlns:a16="http://schemas.microsoft.com/office/drawing/2014/main" id="{ED91D9A0-3372-A04A-B421-6107BA513815}"/>
                </a:ext>
              </a:extLst>
            </p:cNvPr>
            <p:cNvSpPr/>
            <p:nvPr/>
          </p:nvSpPr>
          <p:spPr>
            <a:xfrm>
              <a:off x="5574240" y="4765679"/>
              <a:ext cx="99720" cy="10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8" h="280">
                  <a:moveTo>
                    <a:pt x="53" y="125"/>
                  </a:moveTo>
                  <a:lnTo>
                    <a:pt x="139" y="61"/>
                  </a:lnTo>
                  <a:lnTo>
                    <a:pt x="223" y="125"/>
                  </a:lnTo>
                  <a:lnTo>
                    <a:pt x="223" y="227"/>
                  </a:lnTo>
                  <a:lnTo>
                    <a:pt x="164" y="227"/>
                  </a:lnTo>
                  <a:lnTo>
                    <a:pt x="164" y="180"/>
                  </a:lnTo>
                  <a:cubicBezTo>
                    <a:pt x="164" y="174"/>
                    <a:pt x="160" y="171"/>
                    <a:pt x="155" y="171"/>
                  </a:cubicBezTo>
                  <a:lnTo>
                    <a:pt x="121" y="171"/>
                  </a:lnTo>
                  <a:cubicBezTo>
                    <a:pt x="117" y="171"/>
                    <a:pt x="112" y="174"/>
                    <a:pt x="112" y="180"/>
                  </a:cubicBezTo>
                  <a:lnTo>
                    <a:pt x="112" y="227"/>
                  </a:lnTo>
                  <a:lnTo>
                    <a:pt x="53" y="227"/>
                  </a:lnTo>
                  <a:close/>
                  <a:moveTo>
                    <a:pt x="27" y="280"/>
                  </a:moveTo>
                  <a:lnTo>
                    <a:pt x="250" y="280"/>
                  </a:lnTo>
                  <a:cubicBezTo>
                    <a:pt x="265" y="280"/>
                    <a:pt x="278" y="269"/>
                    <a:pt x="278" y="254"/>
                  </a:cubicBezTo>
                  <a:lnTo>
                    <a:pt x="278" y="112"/>
                  </a:lnTo>
                  <a:cubicBezTo>
                    <a:pt x="278" y="103"/>
                    <a:pt x="274" y="95"/>
                    <a:pt x="266" y="89"/>
                  </a:cubicBezTo>
                  <a:lnTo>
                    <a:pt x="155" y="5"/>
                  </a:lnTo>
                  <a:cubicBezTo>
                    <a:pt x="145" y="-2"/>
                    <a:pt x="132" y="-2"/>
                    <a:pt x="122" y="5"/>
                  </a:cubicBezTo>
                  <a:lnTo>
                    <a:pt x="10" y="89"/>
                  </a:lnTo>
                  <a:cubicBezTo>
                    <a:pt x="3" y="95"/>
                    <a:pt x="0" y="103"/>
                    <a:pt x="0" y="112"/>
                  </a:cubicBezTo>
                  <a:lnTo>
                    <a:pt x="0" y="254"/>
                  </a:lnTo>
                  <a:cubicBezTo>
                    <a:pt x="0" y="269"/>
                    <a:pt x="11" y="280"/>
                    <a:pt x="27" y="28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4" name="Subtitle 2">
            <a:extLst>
              <a:ext uri="{FF2B5EF4-FFF2-40B4-BE49-F238E27FC236}">
                <a16:creationId xmlns:a16="http://schemas.microsoft.com/office/drawing/2014/main" id="{ECF03D65-7BAD-6645-9CCD-41997E7523E6}"/>
              </a:ext>
            </a:extLst>
          </p:cNvPr>
          <p:cNvSpPr txBox="1">
            <a:spLocks/>
          </p:cNvSpPr>
          <p:nvPr/>
        </p:nvSpPr>
        <p:spPr>
          <a:xfrm>
            <a:off x="15952070" y="10547309"/>
            <a:ext cx="7042041" cy="111211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9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sz="29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D3675BA1-1163-9840-A6B4-071809ACD2D7}"/>
              </a:ext>
            </a:extLst>
          </p:cNvPr>
          <p:cNvSpPr/>
          <p:nvPr/>
        </p:nvSpPr>
        <p:spPr>
          <a:xfrm>
            <a:off x="16026898" y="10048640"/>
            <a:ext cx="3937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</p:spTree>
    <p:extLst>
      <p:ext uri="{BB962C8B-B14F-4D97-AF65-F5344CB8AC3E}">
        <p14:creationId xmlns:p14="http://schemas.microsoft.com/office/powerpoint/2010/main" val="417188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D4C58657-B78E-B54E-9105-050DF3FA074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311C55-EA2A-4648-9DC0-A7925E0782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0B41A8E5-2648-4A45-A1AA-E2B651B646A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664EAF53-2575-1C4B-A38D-11CA905A3A69}"/>
              </a:ext>
            </a:extLst>
          </p:cNvPr>
          <p:cNvSpPr txBox="1">
            <a:spLocks/>
          </p:cNvSpPr>
          <p:nvPr/>
        </p:nvSpPr>
        <p:spPr>
          <a:xfrm flipH="1">
            <a:off x="2223053" y="3632766"/>
            <a:ext cx="8412645" cy="23748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3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be so compelling that consumers.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7270EB17-034F-8A4A-906E-1C723E0CBDB7}"/>
              </a:ext>
            </a:extLst>
          </p:cNvPr>
          <p:cNvGrpSpPr/>
          <p:nvPr/>
        </p:nvGrpSpPr>
        <p:grpSpPr>
          <a:xfrm>
            <a:off x="3226298" y="1421809"/>
            <a:ext cx="6406152" cy="1652589"/>
            <a:chOff x="9195723" y="1722378"/>
            <a:chExt cx="6406152" cy="1652589"/>
          </a:xfrm>
        </p:grpSpPr>
        <p:sp>
          <p:nvSpPr>
            <p:cNvPr id="36" name="TextBox 9">
              <a:extLst>
                <a:ext uri="{FF2B5EF4-FFF2-40B4-BE49-F238E27FC236}">
                  <a16:creationId xmlns:a16="http://schemas.microsoft.com/office/drawing/2014/main" id="{5E02317B-B25A-F54F-9431-30BE958733F9}"/>
                </a:ext>
              </a:extLst>
            </p:cNvPr>
            <p:cNvSpPr txBox="1"/>
            <p:nvPr/>
          </p:nvSpPr>
          <p:spPr>
            <a:xfrm>
              <a:off x="9951523" y="1722378"/>
              <a:ext cx="445564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Listings</a:t>
              </a:r>
            </a:p>
          </p:txBody>
        </p:sp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18DE5B0D-1746-594F-854A-2C3BBC5C4453}"/>
                </a:ext>
              </a:extLst>
            </p:cNvPr>
            <p:cNvSpPr txBox="1"/>
            <p:nvPr/>
          </p:nvSpPr>
          <p:spPr>
            <a:xfrm>
              <a:off x="9195723" y="2913302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7E05BED-9246-7241-813A-6422985E7ADE}"/>
                </a:ext>
              </a:extLst>
            </p:cNvPr>
            <p:cNvSpPr/>
            <p:nvPr/>
          </p:nvSpPr>
          <p:spPr>
            <a:xfrm>
              <a:off x="14487344" y="2236758"/>
              <a:ext cx="312384" cy="31238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Rectangle 5">
            <a:extLst>
              <a:ext uri="{FF2B5EF4-FFF2-40B4-BE49-F238E27FC236}">
                <a16:creationId xmlns:a16="http://schemas.microsoft.com/office/drawing/2014/main" id="{5DDA5B7A-6799-0342-91DE-87BC07DEFD93}"/>
              </a:ext>
            </a:extLst>
          </p:cNvPr>
          <p:cNvSpPr/>
          <p:nvPr/>
        </p:nvSpPr>
        <p:spPr>
          <a:xfrm>
            <a:off x="1009650" y="11648661"/>
            <a:ext cx="10839450" cy="1550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7611D5CA-E002-5047-B96B-2363C187AC1D}"/>
              </a:ext>
            </a:extLst>
          </p:cNvPr>
          <p:cNvSpPr/>
          <p:nvPr/>
        </p:nvSpPr>
        <p:spPr>
          <a:xfrm>
            <a:off x="12401550" y="5110823"/>
            <a:ext cx="10839450" cy="15503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5">
            <a:extLst>
              <a:ext uri="{FF2B5EF4-FFF2-40B4-BE49-F238E27FC236}">
                <a16:creationId xmlns:a16="http://schemas.microsoft.com/office/drawing/2014/main" id="{A1A0A550-4B81-564E-B930-80A359F53EC0}"/>
              </a:ext>
            </a:extLst>
          </p:cNvPr>
          <p:cNvSpPr/>
          <p:nvPr/>
        </p:nvSpPr>
        <p:spPr>
          <a:xfrm>
            <a:off x="12401550" y="11648660"/>
            <a:ext cx="10839450" cy="15503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9A53BFF7-6EE2-4D41-85B4-55745E0387A3}"/>
              </a:ext>
            </a:extLst>
          </p:cNvPr>
          <p:cNvSpPr txBox="1">
            <a:spLocks/>
          </p:cNvSpPr>
          <p:nvPr/>
        </p:nvSpPr>
        <p:spPr>
          <a:xfrm>
            <a:off x="14631039" y="5345348"/>
            <a:ext cx="6779483" cy="108133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32F247F2-B3F8-194C-93F9-BB7AD4B81954}"/>
              </a:ext>
            </a:extLst>
          </p:cNvPr>
          <p:cNvSpPr txBox="1">
            <a:spLocks/>
          </p:cNvSpPr>
          <p:nvPr/>
        </p:nvSpPr>
        <p:spPr>
          <a:xfrm>
            <a:off x="14631038" y="11883185"/>
            <a:ext cx="6779483" cy="108133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730B36FF-7582-1F48-9176-BD78EB4B2AB4}"/>
              </a:ext>
            </a:extLst>
          </p:cNvPr>
          <p:cNvSpPr txBox="1">
            <a:spLocks/>
          </p:cNvSpPr>
          <p:nvPr/>
        </p:nvSpPr>
        <p:spPr>
          <a:xfrm>
            <a:off x="3039633" y="11883185"/>
            <a:ext cx="6779483" cy="108133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266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F5BA6F31-96B3-3F44-B400-89C84AEB1E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492FAFEB-00D1-EF46-B58C-F0A01BB0A3A9}"/>
              </a:ext>
            </a:extLst>
          </p:cNvPr>
          <p:cNvSpPr txBox="1"/>
          <p:nvPr/>
        </p:nvSpPr>
        <p:spPr>
          <a:xfrm>
            <a:off x="1364798" y="1865499"/>
            <a:ext cx="5741398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Open Sans SemiBold" panose="020B0606030504020204" pitchFamily="34" charset="0"/>
              </a:rPr>
              <a:t>Single </a:t>
            </a:r>
          </a:p>
          <a:p>
            <a:r>
              <a:rPr lang="en-US" sz="88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Open Sans SemiBold" panose="020B0606030504020204" pitchFamily="34" charset="0"/>
              </a:rPr>
              <a:t>Property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24A559F4-E1D4-B24C-A8C3-993AB6D3D8E5}"/>
              </a:ext>
            </a:extLst>
          </p:cNvPr>
          <p:cNvSpPr txBox="1">
            <a:spLocks/>
          </p:cNvSpPr>
          <p:nvPr/>
        </p:nvSpPr>
        <p:spPr>
          <a:xfrm flipH="1">
            <a:off x="1333266" y="4918514"/>
            <a:ext cx="6328777" cy="127196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</a:t>
            </a:r>
          </a:p>
        </p:txBody>
      </p:sp>
    </p:spTree>
    <p:extLst>
      <p:ext uri="{BB962C8B-B14F-4D97-AF65-F5344CB8AC3E}">
        <p14:creationId xmlns:p14="http://schemas.microsoft.com/office/powerpoint/2010/main" val="3416803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78CCC1-C801-2348-B45E-2E99C26D615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039CFEBF-6255-6941-8A7F-CCF645FAD2F1}"/>
              </a:ext>
            </a:extLst>
          </p:cNvPr>
          <p:cNvSpPr/>
          <p:nvPr/>
        </p:nvSpPr>
        <p:spPr>
          <a:xfrm rot="10800000" flipV="1">
            <a:off x="13679424" y="0"/>
            <a:ext cx="10698224" cy="13715999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9245E45-BB94-6440-8B00-4AA284CCEC17}"/>
              </a:ext>
            </a:extLst>
          </p:cNvPr>
          <p:cNvSpPr/>
          <p:nvPr/>
        </p:nvSpPr>
        <p:spPr>
          <a:xfrm>
            <a:off x="15577580" y="5342085"/>
            <a:ext cx="69019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“Don’t wait to buy real estate. Buy real estate and wait.”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84EF27F-3789-1649-838E-9521A8C390CB}"/>
              </a:ext>
            </a:extLst>
          </p:cNvPr>
          <p:cNvSpPr txBox="1"/>
          <p:nvPr/>
        </p:nvSpPr>
        <p:spPr>
          <a:xfrm>
            <a:off x="17546253" y="8315243"/>
            <a:ext cx="2964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Medium" panose="020F0502020204030203" pitchFamily="34" charset="0"/>
              </a:rPr>
              <a:t>WILL ROGERS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E4FAFC46-6F04-9846-BADD-88084D4C9191}"/>
              </a:ext>
            </a:extLst>
          </p:cNvPr>
          <p:cNvSpPr/>
          <p:nvPr/>
        </p:nvSpPr>
        <p:spPr>
          <a:xfrm rot="10800000" flipV="1">
            <a:off x="0" y="1104900"/>
            <a:ext cx="1531938" cy="495299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1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9651AFB8-111C-9F4F-8ABE-DD16D4A30EDA}"/>
              </a:ext>
            </a:extLst>
          </p:cNvPr>
          <p:cNvGrpSpPr/>
          <p:nvPr/>
        </p:nvGrpSpPr>
        <p:grpSpPr>
          <a:xfrm>
            <a:off x="8060270" y="1650241"/>
            <a:ext cx="8155086" cy="1684677"/>
            <a:chOff x="8270245" y="1722378"/>
            <a:chExt cx="8155086" cy="1684677"/>
          </a:xfrm>
        </p:grpSpPr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6F2B893D-70CC-A345-A0A6-0A95E7960E93}"/>
                </a:ext>
              </a:extLst>
            </p:cNvPr>
            <p:cNvSpPr txBox="1"/>
            <p:nvPr/>
          </p:nvSpPr>
          <p:spPr>
            <a:xfrm>
              <a:off x="8270245" y="1722378"/>
              <a:ext cx="776252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Properties Sold</a:t>
              </a:r>
            </a:p>
          </p:txBody>
        </p:sp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6041805D-31FD-DD4A-96F2-E070E475B7B8}"/>
                </a:ext>
              </a:extLst>
            </p:cNvPr>
            <p:cNvSpPr txBox="1"/>
            <p:nvPr/>
          </p:nvSpPr>
          <p:spPr>
            <a:xfrm>
              <a:off x="9206474" y="2945390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3FB74612-2405-DA41-AED6-D560ED964C2E}"/>
                </a:ext>
              </a:extLst>
            </p:cNvPr>
            <p:cNvSpPr/>
            <p:nvPr/>
          </p:nvSpPr>
          <p:spPr>
            <a:xfrm>
              <a:off x="16112947" y="2236758"/>
              <a:ext cx="312384" cy="3123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" name="Chart 14">
            <a:extLst>
              <a:ext uri="{FF2B5EF4-FFF2-40B4-BE49-F238E27FC236}">
                <a16:creationId xmlns:a16="http://schemas.microsoft.com/office/drawing/2014/main" id="{A751F9ED-CBDB-A846-8E18-1542DC6736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1598961"/>
              </p:ext>
            </p:extLst>
          </p:nvPr>
        </p:nvGraphicFramePr>
        <p:xfrm>
          <a:off x="1306560" y="4491576"/>
          <a:ext cx="9542462" cy="7583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DFE7C276-3D72-0B4D-85F5-EE4D557B99B6}"/>
              </a:ext>
            </a:extLst>
          </p:cNvPr>
          <p:cNvGrpSpPr/>
          <p:nvPr/>
        </p:nvGrpSpPr>
        <p:grpSpPr>
          <a:xfrm>
            <a:off x="12068222" y="4534507"/>
            <a:ext cx="11340418" cy="1080938"/>
            <a:chOff x="12068222" y="5077027"/>
            <a:chExt cx="11340418" cy="1080938"/>
          </a:xfrm>
        </p:grpSpPr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33741E94-DA9A-8B40-ADBA-9EDC0429DFF9}"/>
                </a:ext>
              </a:extLst>
            </p:cNvPr>
            <p:cNvSpPr/>
            <p:nvPr/>
          </p:nvSpPr>
          <p:spPr>
            <a:xfrm>
              <a:off x="12199575" y="5077027"/>
              <a:ext cx="290405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-150" dirty="0">
                  <a:latin typeface="Montserrat SemiBold" pitchFamily="2" charset="77"/>
                  <a:ea typeface="Roboto Condensed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CBA47119-6745-F941-9A37-75D1B21D504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2068222" y="5569074"/>
              <a:ext cx="11340418" cy="58889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ideally a product should.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98FE41B-6FA1-094B-8EF3-30C95038EAF9}"/>
              </a:ext>
            </a:extLst>
          </p:cNvPr>
          <p:cNvGrpSpPr/>
          <p:nvPr/>
        </p:nvGrpSpPr>
        <p:grpSpPr>
          <a:xfrm>
            <a:off x="12068222" y="6686106"/>
            <a:ext cx="11340418" cy="1080938"/>
            <a:chOff x="12068222" y="6729219"/>
            <a:chExt cx="11340418" cy="1080938"/>
          </a:xfrm>
        </p:grpSpPr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4467941F-2D94-514F-A9B0-F81CB6BA3896}"/>
                </a:ext>
              </a:extLst>
            </p:cNvPr>
            <p:cNvSpPr/>
            <p:nvPr/>
          </p:nvSpPr>
          <p:spPr>
            <a:xfrm>
              <a:off x="12199575" y="6729219"/>
              <a:ext cx="290405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-150" dirty="0">
                  <a:latin typeface="Montserrat SemiBold" pitchFamily="2" charset="77"/>
                  <a:ea typeface="Roboto Condensed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E8B2DCE4-D646-B441-999E-63A584AA9A61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2068222" y="7221266"/>
              <a:ext cx="11340418" cy="58889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ideally a product should.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992FF36-99F4-CC4A-ACBC-EA6183A224E4}"/>
              </a:ext>
            </a:extLst>
          </p:cNvPr>
          <p:cNvGrpSpPr/>
          <p:nvPr/>
        </p:nvGrpSpPr>
        <p:grpSpPr>
          <a:xfrm>
            <a:off x="12068222" y="8842843"/>
            <a:ext cx="11340418" cy="1080938"/>
            <a:chOff x="12068222" y="8344438"/>
            <a:chExt cx="11340418" cy="1080938"/>
          </a:xfrm>
        </p:grpSpPr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A74CF546-3849-D644-9444-211D8DA25055}"/>
                </a:ext>
              </a:extLst>
            </p:cNvPr>
            <p:cNvSpPr/>
            <p:nvPr/>
          </p:nvSpPr>
          <p:spPr>
            <a:xfrm>
              <a:off x="12199575" y="8344438"/>
              <a:ext cx="290405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-150" dirty="0">
                  <a:latin typeface="Montserrat SemiBold" pitchFamily="2" charset="77"/>
                  <a:ea typeface="Roboto Condensed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1693A78A-CF4F-F941-A803-37E2DD22D7B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2068222" y="8836485"/>
              <a:ext cx="11340418" cy="58889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ideally a product should.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25907D9-4DA0-4B4C-B37A-DE91135E4FF4}"/>
              </a:ext>
            </a:extLst>
          </p:cNvPr>
          <p:cNvGrpSpPr/>
          <p:nvPr/>
        </p:nvGrpSpPr>
        <p:grpSpPr>
          <a:xfrm>
            <a:off x="12068222" y="10994442"/>
            <a:ext cx="11340418" cy="1080938"/>
            <a:chOff x="12068222" y="10080031"/>
            <a:chExt cx="11340418" cy="1080938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A094E77A-ACAC-1C4F-B60B-5441CE43631B}"/>
                </a:ext>
              </a:extLst>
            </p:cNvPr>
            <p:cNvSpPr/>
            <p:nvPr/>
          </p:nvSpPr>
          <p:spPr>
            <a:xfrm>
              <a:off x="12199575" y="10080031"/>
              <a:ext cx="290405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-150" dirty="0">
                  <a:latin typeface="Montserrat SemiBold" pitchFamily="2" charset="77"/>
                  <a:ea typeface="Roboto Condensed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8259BC43-E847-AB4B-A18D-4A49CA565AC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2068222" y="10572078"/>
              <a:ext cx="11340418" cy="58889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ideally a product should.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9254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1959CC7F-B3D0-384F-B4F0-C800A8AF09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2077891"/>
              </p:ext>
            </p:extLst>
          </p:nvPr>
        </p:nvGraphicFramePr>
        <p:xfrm>
          <a:off x="12023435" y="4622674"/>
          <a:ext cx="11738264" cy="7825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Rectangle 23">
            <a:extLst>
              <a:ext uri="{FF2B5EF4-FFF2-40B4-BE49-F238E27FC236}">
                <a16:creationId xmlns:a16="http://schemas.microsoft.com/office/drawing/2014/main" id="{EDA57886-78CF-6049-9113-65BF29619993}"/>
              </a:ext>
            </a:extLst>
          </p:cNvPr>
          <p:cNvSpPr/>
          <p:nvPr/>
        </p:nvSpPr>
        <p:spPr>
          <a:xfrm>
            <a:off x="2189961" y="4923847"/>
            <a:ext cx="1158240" cy="1158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28">
            <a:extLst>
              <a:ext uri="{FF2B5EF4-FFF2-40B4-BE49-F238E27FC236}">
                <a16:creationId xmlns:a16="http://schemas.microsoft.com/office/drawing/2014/main" id="{CF879C88-E621-5A44-9668-5C8DAEF3D165}"/>
              </a:ext>
            </a:extLst>
          </p:cNvPr>
          <p:cNvSpPr/>
          <p:nvPr/>
        </p:nvSpPr>
        <p:spPr>
          <a:xfrm>
            <a:off x="2189961" y="7956307"/>
            <a:ext cx="1158240" cy="1158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3">
            <a:extLst>
              <a:ext uri="{FF2B5EF4-FFF2-40B4-BE49-F238E27FC236}">
                <a16:creationId xmlns:a16="http://schemas.microsoft.com/office/drawing/2014/main" id="{63D31F21-EB1A-0349-9A74-EEAD8E062F89}"/>
              </a:ext>
            </a:extLst>
          </p:cNvPr>
          <p:cNvSpPr/>
          <p:nvPr/>
        </p:nvSpPr>
        <p:spPr>
          <a:xfrm>
            <a:off x="2189961" y="11013498"/>
            <a:ext cx="1158240" cy="11582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B950395A-D623-A347-B8E9-5A585E19A176}"/>
              </a:ext>
            </a:extLst>
          </p:cNvPr>
          <p:cNvSpPr txBox="1">
            <a:spLocks/>
          </p:cNvSpPr>
          <p:nvPr/>
        </p:nvSpPr>
        <p:spPr>
          <a:xfrm>
            <a:off x="4106321" y="5352962"/>
            <a:ext cx="5877874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53" name="Rectangle 11">
            <a:extLst>
              <a:ext uri="{FF2B5EF4-FFF2-40B4-BE49-F238E27FC236}">
                <a16:creationId xmlns:a16="http://schemas.microsoft.com/office/drawing/2014/main" id="{2F0607D0-D2C8-3D46-8381-1E57424DD6CA}"/>
              </a:ext>
            </a:extLst>
          </p:cNvPr>
          <p:cNvSpPr/>
          <p:nvPr/>
        </p:nvSpPr>
        <p:spPr>
          <a:xfrm>
            <a:off x="4200728" y="4723822"/>
            <a:ext cx="32859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3201F810-F7EE-D34B-B09F-13ED1C266086}"/>
              </a:ext>
            </a:extLst>
          </p:cNvPr>
          <p:cNvSpPr txBox="1">
            <a:spLocks/>
          </p:cNvSpPr>
          <p:nvPr/>
        </p:nvSpPr>
        <p:spPr>
          <a:xfrm>
            <a:off x="4106321" y="8385422"/>
            <a:ext cx="5877874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55" name="Rectangle 11">
            <a:extLst>
              <a:ext uri="{FF2B5EF4-FFF2-40B4-BE49-F238E27FC236}">
                <a16:creationId xmlns:a16="http://schemas.microsoft.com/office/drawing/2014/main" id="{AD225652-20BC-CD4E-AE0A-EB58ACBE15B9}"/>
              </a:ext>
            </a:extLst>
          </p:cNvPr>
          <p:cNvSpPr/>
          <p:nvPr/>
        </p:nvSpPr>
        <p:spPr>
          <a:xfrm>
            <a:off x="4200728" y="7756282"/>
            <a:ext cx="32859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9414663A-35EE-754A-8F42-1C428A6AA970}"/>
              </a:ext>
            </a:extLst>
          </p:cNvPr>
          <p:cNvSpPr txBox="1">
            <a:spLocks/>
          </p:cNvSpPr>
          <p:nvPr/>
        </p:nvSpPr>
        <p:spPr>
          <a:xfrm>
            <a:off x="4106321" y="11418694"/>
            <a:ext cx="5877874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57" name="Rectangle 11">
            <a:extLst>
              <a:ext uri="{FF2B5EF4-FFF2-40B4-BE49-F238E27FC236}">
                <a16:creationId xmlns:a16="http://schemas.microsoft.com/office/drawing/2014/main" id="{8544D7A2-BAF5-C148-837A-3BFA4A193629}"/>
              </a:ext>
            </a:extLst>
          </p:cNvPr>
          <p:cNvSpPr/>
          <p:nvPr/>
        </p:nvSpPr>
        <p:spPr>
          <a:xfrm>
            <a:off x="4200728" y="10789554"/>
            <a:ext cx="32859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58" name="Rectangle 11">
            <a:extLst>
              <a:ext uri="{FF2B5EF4-FFF2-40B4-BE49-F238E27FC236}">
                <a16:creationId xmlns:a16="http://schemas.microsoft.com/office/drawing/2014/main" id="{785707CB-F6DD-B245-B37F-AB4471E78184}"/>
              </a:ext>
            </a:extLst>
          </p:cNvPr>
          <p:cNvSpPr/>
          <p:nvPr/>
        </p:nvSpPr>
        <p:spPr>
          <a:xfrm>
            <a:off x="15107273" y="8048669"/>
            <a:ext cx="1012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30%</a:t>
            </a:r>
          </a:p>
        </p:txBody>
      </p:sp>
      <p:sp>
        <p:nvSpPr>
          <p:cNvPr id="60" name="Rectangle 11">
            <a:extLst>
              <a:ext uri="{FF2B5EF4-FFF2-40B4-BE49-F238E27FC236}">
                <a16:creationId xmlns:a16="http://schemas.microsoft.com/office/drawing/2014/main" id="{42C7232E-9559-C242-9BE0-69BB807FE022}"/>
              </a:ext>
            </a:extLst>
          </p:cNvPr>
          <p:cNvSpPr/>
          <p:nvPr/>
        </p:nvSpPr>
        <p:spPr>
          <a:xfrm>
            <a:off x="16493049" y="5539685"/>
            <a:ext cx="1012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10%</a:t>
            </a:r>
          </a:p>
        </p:txBody>
      </p:sp>
      <p:sp>
        <p:nvSpPr>
          <p:cNvPr id="61" name="Rectangle 11">
            <a:extLst>
              <a:ext uri="{FF2B5EF4-FFF2-40B4-BE49-F238E27FC236}">
                <a16:creationId xmlns:a16="http://schemas.microsoft.com/office/drawing/2014/main" id="{1B2F129E-ABD2-2748-9203-A3F8D7D0BF7D}"/>
              </a:ext>
            </a:extLst>
          </p:cNvPr>
          <p:cNvSpPr/>
          <p:nvPr/>
        </p:nvSpPr>
        <p:spPr>
          <a:xfrm>
            <a:off x="19239794" y="9051257"/>
            <a:ext cx="1012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60%</a:t>
            </a:r>
          </a:p>
        </p:txBody>
      </p:sp>
      <p:sp>
        <p:nvSpPr>
          <p:cNvPr id="62" name="Rectangle 11">
            <a:extLst>
              <a:ext uri="{FF2B5EF4-FFF2-40B4-BE49-F238E27FC236}">
                <a16:creationId xmlns:a16="http://schemas.microsoft.com/office/drawing/2014/main" id="{963F8897-A4A4-C045-9D80-EB6264231130}"/>
              </a:ext>
            </a:extLst>
          </p:cNvPr>
          <p:cNvSpPr/>
          <p:nvPr/>
        </p:nvSpPr>
        <p:spPr>
          <a:xfrm>
            <a:off x="2523513" y="4902866"/>
            <a:ext cx="5761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348A33B1-6151-604F-A2D6-8B838E40EE17}"/>
              </a:ext>
            </a:extLst>
          </p:cNvPr>
          <p:cNvSpPr/>
          <p:nvPr/>
        </p:nvSpPr>
        <p:spPr>
          <a:xfrm>
            <a:off x="2425446" y="7913997"/>
            <a:ext cx="5761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64" name="Rectangle 11">
            <a:extLst>
              <a:ext uri="{FF2B5EF4-FFF2-40B4-BE49-F238E27FC236}">
                <a16:creationId xmlns:a16="http://schemas.microsoft.com/office/drawing/2014/main" id="{B20CE2BC-B1E0-7249-B539-3203ED5DD173}"/>
              </a:ext>
            </a:extLst>
          </p:cNvPr>
          <p:cNvSpPr/>
          <p:nvPr/>
        </p:nvSpPr>
        <p:spPr>
          <a:xfrm>
            <a:off x="2462977" y="11014427"/>
            <a:ext cx="5761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3</a:t>
            </a:r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DF984E50-4842-0E4A-9860-093A5D70393E}"/>
              </a:ext>
            </a:extLst>
          </p:cNvPr>
          <p:cNvGrpSpPr/>
          <p:nvPr/>
        </p:nvGrpSpPr>
        <p:grpSpPr>
          <a:xfrm>
            <a:off x="7825563" y="1671506"/>
            <a:ext cx="8474853" cy="1635950"/>
            <a:chOff x="8035538" y="1743643"/>
            <a:chExt cx="8474853" cy="1635950"/>
          </a:xfrm>
        </p:grpSpPr>
        <p:sp>
          <p:nvSpPr>
            <p:cNvPr id="66" name="TextBox 9">
              <a:extLst>
                <a:ext uri="{FF2B5EF4-FFF2-40B4-BE49-F238E27FC236}">
                  <a16:creationId xmlns:a16="http://schemas.microsoft.com/office/drawing/2014/main" id="{583EB7E6-67D7-F142-A47F-D01AE268970E}"/>
                </a:ext>
              </a:extLst>
            </p:cNvPr>
            <p:cNvSpPr txBox="1"/>
            <p:nvPr/>
          </p:nvSpPr>
          <p:spPr>
            <a:xfrm>
              <a:off x="8035538" y="1743643"/>
              <a:ext cx="810355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Market Analysis</a:t>
              </a:r>
            </a:p>
          </p:txBody>
        </p:sp>
        <p:sp>
          <p:nvSpPr>
            <p:cNvPr id="67" name="TextBox 21">
              <a:extLst>
                <a:ext uri="{FF2B5EF4-FFF2-40B4-BE49-F238E27FC236}">
                  <a16:creationId xmlns:a16="http://schemas.microsoft.com/office/drawing/2014/main" id="{789D6611-7B31-EB4B-A5B3-C5C22AAF729C}"/>
                </a:ext>
              </a:extLst>
            </p:cNvPr>
            <p:cNvSpPr txBox="1"/>
            <p:nvPr/>
          </p:nvSpPr>
          <p:spPr>
            <a:xfrm>
              <a:off x="9030334" y="2917928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F4301CF0-DF72-084B-BFA6-26751602A133}"/>
                </a:ext>
              </a:extLst>
            </p:cNvPr>
            <p:cNvSpPr/>
            <p:nvPr/>
          </p:nvSpPr>
          <p:spPr>
            <a:xfrm>
              <a:off x="16198007" y="2258023"/>
              <a:ext cx="312384" cy="31238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725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5">
            <a:extLst>
              <a:ext uri="{FF2B5EF4-FFF2-40B4-BE49-F238E27FC236}">
                <a16:creationId xmlns:a16="http://schemas.microsoft.com/office/drawing/2014/main" id="{D466672B-461D-AE43-B04D-965009817A7F}"/>
              </a:ext>
            </a:extLst>
          </p:cNvPr>
          <p:cNvSpPr/>
          <p:nvPr/>
        </p:nvSpPr>
        <p:spPr>
          <a:xfrm>
            <a:off x="-1" y="5941695"/>
            <a:ext cx="6094413" cy="774382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986DB317-1421-D840-96AF-9EFB0296C7F2}"/>
              </a:ext>
            </a:extLst>
          </p:cNvPr>
          <p:cNvSpPr/>
          <p:nvPr/>
        </p:nvSpPr>
        <p:spPr>
          <a:xfrm>
            <a:off x="6094412" y="5941696"/>
            <a:ext cx="6094413" cy="774382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6C9246E5-B9D6-C14B-A579-7060E99A94EC}"/>
              </a:ext>
            </a:extLst>
          </p:cNvPr>
          <p:cNvSpPr/>
          <p:nvPr/>
        </p:nvSpPr>
        <p:spPr>
          <a:xfrm>
            <a:off x="12188824" y="5941695"/>
            <a:ext cx="6094413" cy="774382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6B04BCEA-0566-6C4C-8BC9-71895C01BFA6}"/>
              </a:ext>
            </a:extLst>
          </p:cNvPr>
          <p:cNvSpPr/>
          <p:nvPr/>
        </p:nvSpPr>
        <p:spPr>
          <a:xfrm>
            <a:off x="18283237" y="5941695"/>
            <a:ext cx="6094413" cy="774382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276">
            <a:extLst>
              <a:ext uri="{FF2B5EF4-FFF2-40B4-BE49-F238E27FC236}">
                <a16:creationId xmlns:a16="http://schemas.microsoft.com/office/drawing/2014/main" id="{55C46AB2-ECFE-6141-BC54-5DC23039FADB}"/>
              </a:ext>
            </a:extLst>
          </p:cNvPr>
          <p:cNvGrpSpPr/>
          <p:nvPr/>
        </p:nvGrpSpPr>
        <p:grpSpPr>
          <a:xfrm>
            <a:off x="14336126" y="8404665"/>
            <a:ext cx="1799808" cy="1804194"/>
            <a:chOff x="2742119" y="5936039"/>
            <a:chExt cx="295560" cy="296280"/>
          </a:xfrm>
          <a:solidFill>
            <a:schemeClr val="bg1"/>
          </a:solidFill>
        </p:grpSpPr>
        <p:sp>
          <p:nvSpPr>
            <p:cNvPr id="38" name="Freeform: Shape 153">
              <a:extLst>
                <a:ext uri="{FF2B5EF4-FFF2-40B4-BE49-F238E27FC236}">
                  <a16:creationId xmlns:a16="http://schemas.microsoft.com/office/drawing/2014/main" id="{38613BBD-7E45-C341-A9B1-D95F8D4CF13C}"/>
                </a:ext>
              </a:extLst>
            </p:cNvPr>
            <p:cNvSpPr/>
            <p:nvPr/>
          </p:nvSpPr>
          <p:spPr>
            <a:xfrm>
              <a:off x="2742119" y="5936039"/>
              <a:ext cx="295560" cy="29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2" h="824">
                  <a:moveTo>
                    <a:pt x="410" y="769"/>
                  </a:moveTo>
                  <a:cubicBezTo>
                    <a:pt x="213" y="769"/>
                    <a:pt x="53" y="609"/>
                    <a:pt x="53" y="411"/>
                  </a:cubicBezTo>
                  <a:cubicBezTo>
                    <a:pt x="53" y="215"/>
                    <a:pt x="213" y="55"/>
                    <a:pt x="410" y="55"/>
                  </a:cubicBezTo>
                  <a:cubicBezTo>
                    <a:pt x="607" y="55"/>
                    <a:pt x="767" y="215"/>
                    <a:pt x="767" y="411"/>
                  </a:cubicBezTo>
                  <a:cubicBezTo>
                    <a:pt x="767" y="609"/>
                    <a:pt x="607" y="769"/>
                    <a:pt x="410" y="769"/>
                  </a:cubicBezTo>
                  <a:close/>
                  <a:moveTo>
                    <a:pt x="410" y="0"/>
                  </a:moveTo>
                  <a:cubicBezTo>
                    <a:pt x="183" y="0"/>
                    <a:pt x="0" y="185"/>
                    <a:pt x="0" y="411"/>
                  </a:cubicBezTo>
                  <a:cubicBezTo>
                    <a:pt x="0" y="638"/>
                    <a:pt x="183" y="824"/>
                    <a:pt x="410" y="824"/>
                  </a:cubicBezTo>
                  <a:cubicBezTo>
                    <a:pt x="637" y="824"/>
                    <a:pt x="822" y="638"/>
                    <a:pt x="822" y="411"/>
                  </a:cubicBezTo>
                  <a:cubicBezTo>
                    <a:pt x="822" y="185"/>
                    <a:pt x="637" y="0"/>
                    <a:pt x="41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154">
              <a:extLst>
                <a:ext uri="{FF2B5EF4-FFF2-40B4-BE49-F238E27FC236}">
                  <a16:creationId xmlns:a16="http://schemas.microsoft.com/office/drawing/2014/main" id="{F40ED0A2-A34A-8844-9542-F48E389A9A00}"/>
                </a:ext>
              </a:extLst>
            </p:cNvPr>
            <p:cNvSpPr/>
            <p:nvPr/>
          </p:nvSpPr>
          <p:spPr>
            <a:xfrm>
              <a:off x="2842200" y="5975280"/>
              <a:ext cx="95040" cy="21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5" h="606">
                  <a:moveTo>
                    <a:pt x="160" y="481"/>
                  </a:moveTo>
                  <a:lnTo>
                    <a:pt x="160" y="335"/>
                  </a:lnTo>
                  <a:cubicBezTo>
                    <a:pt x="190" y="346"/>
                    <a:pt x="210" y="374"/>
                    <a:pt x="210" y="408"/>
                  </a:cubicBezTo>
                  <a:cubicBezTo>
                    <a:pt x="210" y="440"/>
                    <a:pt x="190" y="470"/>
                    <a:pt x="160" y="481"/>
                  </a:cubicBezTo>
                  <a:close/>
                  <a:moveTo>
                    <a:pt x="55" y="198"/>
                  </a:moveTo>
                  <a:cubicBezTo>
                    <a:pt x="55" y="165"/>
                    <a:pt x="76" y="135"/>
                    <a:pt x="105" y="125"/>
                  </a:cubicBezTo>
                  <a:lnTo>
                    <a:pt x="105" y="270"/>
                  </a:lnTo>
                  <a:cubicBezTo>
                    <a:pt x="76" y="260"/>
                    <a:pt x="55" y="232"/>
                    <a:pt x="55" y="198"/>
                  </a:cubicBezTo>
                  <a:close/>
                  <a:moveTo>
                    <a:pt x="160" y="279"/>
                  </a:moveTo>
                  <a:lnTo>
                    <a:pt x="160" y="125"/>
                  </a:lnTo>
                  <a:cubicBezTo>
                    <a:pt x="175" y="131"/>
                    <a:pt x="189" y="142"/>
                    <a:pt x="197" y="155"/>
                  </a:cubicBezTo>
                  <a:cubicBezTo>
                    <a:pt x="206" y="168"/>
                    <a:pt x="222" y="171"/>
                    <a:pt x="235" y="162"/>
                  </a:cubicBezTo>
                  <a:cubicBezTo>
                    <a:pt x="247" y="155"/>
                    <a:pt x="251" y="139"/>
                    <a:pt x="243" y="125"/>
                  </a:cubicBezTo>
                  <a:cubicBezTo>
                    <a:pt x="223" y="95"/>
                    <a:pt x="193" y="76"/>
                    <a:pt x="160" y="69"/>
                  </a:cubicBezTo>
                  <a:lnTo>
                    <a:pt x="160" y="26"/>
                  </a:lnTo>
                  <a:cubicBezTo>
                    <a:pt x="160" y="11"/>
                    <a:pt x="147" y="0"/>
                    <a:pt x="132" y="0"/>
                  </a:cubicBezTo>
                  <a:cubicBezTo>
                    <a:pt x="117" y="0"/>
                    <a:pt x="105" y="11"/>
                    <a:pt x="105" y="26"/>
                  </a:cubicBezTo>
                  <a:lnTo>
                    <a:pt x="105" y="69"/>
                  </a:lnTo>
                  <a:cubicBezTo>
                    <a:pt x="46" y="81"/>
                    <a:pt x="0" y="134"/>
                    <a:pt x="0" y="198"/>
                  </a:cubicBezTo>
                  <a:cubicBezTo>
                    <a:pt x="0" y="261"/>
                    <a:pt x="46" y="314"/>
                    <a:pt x="105" y="326"/>
                  </a:cubicBezTo>
                  <a:lnTo>
                    <a:pt x="105" y="481"/>
                  </a:lnTo>
                  <a:cubicBezTo>
                    <a:pt x="91" y="475"/>
                    <a:pt x="77" y="464"/>
                    <a:pt x="67" y="451"/>
                  </a:cubicBezTo>
                  <a:cubicBezTo>
                    <a:pt x="60" y="438"/>
                    <a:pt x="43" y="435"/>
                    <a:pt x="30" y="442"/>
                  </a:cubicBezTo>
                  <a:cubicBezTo>
                    <a:pt x="18" y="451"/>
                    <a:pt x="14" y="467"/>
                    <a:pt x="23" y="481"/>
                  </a:cubicBezTo>
                  <a:cubicBezTo>
                    <a:pt x="42" y="510"/>
                    <a:pt x="71" y="529"/>
                    <a:pt x="105" y="537"/>
                  </a:cubicBezTo>
                  <a:lnTo>
                    <a:pt x="105" y="580"/>
                  </a:lnTo>
                  <a:cubicBezTo>
                    <a:pt x="105" y="594"/>
                    <a:pt x="117" y="606"/>
                    <a:pt x="132" y="606"/>
                  </a:cubicBezTo>
                  <a:cubicBezTo>
                    <a:pt x="147" y="606"/>
                    <a:pt x="160" y="594"/>
                    <a:pt x="160" y="580"/>
                  </a:cubicBezTo>
                  <a:lnTo>
                    <a:pt x="160" y="537"/>
                  </a:lnTo>
                  <a:cubicBezTo>
                    <a:pt x="219" y="525"/>
                    <a:pt x="265" y="472"/>
                    <a:pt x="265" y="408"/>
                  </a:cubicBezTo>
                  <a:cubicBezTo>
                    <a:pt x="265" y="344"/>
                    <a:pt x="219" y="291"/>
                    <a:pt x="160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0" name="Group 258">
            <a:extLst>
              <a:ext uri="{FF2B5EF4-FFF2-40B4-BE49-F238E27FC236}">
                <a16:creationId xmlns:a16="http://schemas.microsoft.com/office/drawing/2014/main" id="{959649B8-1BBF-4947-925F-415D5E4E6712}"/>
              </a:ext>
            </a:extLst>
          </p:cNvPr>
          <p:cNvGrpSpPr/>
          <p:nvPr/>
        </p:nvGrpSpPr>
        <p:grpSpPr>
          <a:xfrm>
            <a:off x="20477671" y="8404665"/>
            <a:ext cx="1705545" cy="1973000"/>
            <a:chOff x="4077720" y="5305679"/>
            <a:chExt cx="280080" cy="324001"/>
          </a:xfrm>
          <a:solidFill>
            <a:schemeClr val="bg1"/>
          </a:solidFill>
        </p:grpSpPr>
        <p:sp>
          <p:nvSpPr>
            <p:cNvPr id="41" name="Freeform: Shape 187">
              <a:extLst>
                <a:ext uri="{FF2B5EF4-FFF2-40B4-BE49-F238E27FC236}">
                  <a16:creationId xmlns:a16="http://schemas.microsoft.com/office/drawing/2014/main" id="{111BB7FD-B4FF-0C4F-9195-DCC828226A54}"/>
                </a:ext>
              </a:extLst>
            </p:cNvPr>
            <p:cNvSpPr/>
            <p:nvPr/>
          </p:nvSpPr>
          <p:spPr>
            <a:xfrm>
              <a:off x="4077720" y="5346720"/>
              <a:ext cx="279360" cy="28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87">
                  <a:moveTo>
                    <a:pt x="724" y="734"/>
                  </a:moveTo>
                  <a:lnTo>
                    <a:pt x="53" y="734"/>
                  </a:lnTo>
                  <a:lnTo>
                    <a:pt x="53" y="313"/>
                  </a:lnTo>
                  <a:lnTo>
                    <a:pt x="389" y="62"/>
                  </a:lnTo>
                  <a:lnTo>
                    <a:pt x="724" y="313"/>
                  </a:lnTo>
                  <a:close/>
                  <a:moveTo>
                    <a:pt x="767" y="279"/>
                  </a:move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3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750" y="787"/>
                  </a:lnTo>
                  <a:cubicBezTo>
                    <a:pt x="765" y="787"/>
                    <a:pt x="777" y="775"/>
                    <a:pt x="777" y="760"/>
                  </a:cubicBezTo>
                  <a:lnTo>
                    <a:pt x="777" y="300"/>
                  </a:lnTo>
                  <a:cubicBezTo>
                    <a:pt x="777" y="292"/>
                    <a:pt x="774" y="283"/>
                    <a:pt x="767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: Shape 188">
              <a:extLst>
                <a:ext uri="{FF2B5EF4-FFF2-40B4-BE49-F238E27FC236}">
                  <a16:creationId xmlns:a16="http://schemas.microsoft.com/office/drawing/2014/main" id="{143B5D8E-29D5-3246-91BD-44274B2D7FAB}"/>
                </a:ext>
              </a:extLst>
            </p:cNvPr>
            <p:cNvSpPr/>
            <p:nvPr/>
          </p:nvSpPr>
          <p:spPr>
            <a:xfrm>
              <a:off x="4077720" y="5305679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0"/>
                  </a:moveTo>
                  <a:lnTo>
                    <a:pt x="389" y="60"/>
                  </a:lnTo>
                  <a:lnTo>
                    <a:pt x="734" y="320"/>
                  </a:lnTo>
                  <a:cubicBezTo>
                    <a:pt x="740" y="325"/>
                    <a:pt x="745" y="327"/>
                    <a:pt x="750" y="327"/>
                  </a:cubicBezTo>
                  <a:cubicBezTo>
                    <a:pt x="760" y="327"/>
                    <a:pt x="767" y="322"/>
                    <a:pt x="773" y="316"/>
                  </a:cubicBezTo>
                  <a:cubicBezTo>
                    <a:pt x="782" y="304"/>
                    <a:pt x="779" y="287"/>
                    <a:pt x="767" y="278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8"/>
                  </a:lnTo>
                  <a:cubicBezTo>
                    <a:pt x="-2" y="287"/>
                    <a:pt x="-4" y="304"/>
                    <a:pt x="6" y="316"/>
                  </a:cubicBezTo>
                  <a:cubicBezTo>
                    <a:pt x="14" y="328"/>
                    <a:pt x="31" y="329"/>
                    <a:pt x="43" y="3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: Shape 189">
              <a:extLst>
                <a:ext uri="{FF2B5EF4-FFF2-40B4-BE49-F238E27FC236}">
                  <a16:creationId xmlns:a16="http://schemas.microsoft.com/office/drawing/2014/main" id="{5F549D7B-9820-B945-90F2-88A77DBD28F4}"/>
                </a:ext>
              </a:extLst>
            </p:cNvPr>
            <p:cNvSpPr/>
            <p:nvPr/>
          </p:nvSpPr>
          <p:spPr>
            <a:xfrm>
              <a:off x="4162680" y="5419440"/>
              <a:ext cx="109800" cy="172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479">
                  <a:moveTo>
                    <a:pt x="251" y="234"/>
                  </a:moveTo>
                  <a:lnTo>
                    <a:pt x="251" y="421"/>
                  </a:lnTo>
                  <a:cubicBezTo>
                    <a:pt x="251" y="423"/>
                    <a:pt x="249" y="425"/>
                    <a:pt x="248" y="425"/>
                  </a:cubicBezTo>
                  <a:lnTo>
                    <a:pt x="57" y="425"/>
                  </a:lnTo>
                  <a:cubicBezTo>
                    <a:pt x="56" y="425"/>
                    <a:pt x="54" y="423"/>
                    <a:pt x="54" y="421"/>
                  </a:cubicBezTo>
                  <a:lnTo>
                    <a:pt x="54" y="234"/>
                  </a:lnTo>
                  <a:cubicBezTo>
                    <a:pt x="54" y="232"/>
                    <a:pt x="56" y="231"/>
                    <a:pt x="57" y="231"/>
                  </a:cubicBezTo>
                  <a:lnTo>
                    <a:pt x="248" y="231"/>
                  </a:lnTo>
                  <a:cubicBezTo>
                    <a:pt x="249" y="231"/>
                    <a:pt x="251" y="232"/>
                    <a:pt x="251" y="234"/>
                  </a:cubicBezTo>
                  <a:close/>
                  <a:moveTo>
                    <a:pt x="49" y="104"/>
                  </a:moveTo>
                  <a:lnTo>
                    <a:pt x="49" y="178"/>
                  </a:lnTo>
                  <a:cubicBezTo>
                    <a:pt x="21" y="181"/>
                    <a:pt x="0" y="204"/>
                    <a:pt x="0" y="234"/>
                  </a:cubicBezTo>
                  <a:lnTo>
                    <a:pt x="0" y="421"/>
                  </a:lnTo>
                  <a:cubicBezTo>
                    <a:pt x="0" y="454"/>
                    <a:pt x="26" y="479"/>
                    <a:pt x="57" y="479"/>
                  </a:cubicBezTo>
                  <a:lnTo>
                    <a:pt x="248" y="479"/>
                  </a:lnTo>
                  <a:cubicBezTo>
                    <a:pt x="281" y="479"/>
                    <a:pt x="306" y="454"/>
                    <a:pt x="306" y="421"/>
                  </a:cubicBezTo>
                  <a:lnTo>
                    <a:pt x="306" y="234"/>
                  </a:lnTo>
                  <a:cubicBezTo>
                    <a:pt x="306" y="203"/>
                    <a:pt x="281" y="176"/>
                    <a:pt x="248" y="176"/>
                  </a:cubicBezTo>
                  <a:lnTo>
                    <a:pt x="103" y="176"/>
                  </a:lnTo>
                  <a:lnTo>
                    <a:pt x="103" y="104"/>
                  </a:lnTo>
                  <a:cubicBezTo>
                    <a:pt x="103" y="77"/>
                    <a:pt x="125" y="55"/>
                    <a:pt x="153" y="55"/>
                  </a:cubicBezTo>
                  <a:cubicBezTo>
                    <a:pt x="180" y="55"/>
                    <a:pt x="202" y="77"/>
                    <a:pt x="202" y="104"/>
                  </a:cubicBezTo>
                  <a:lnTo>
                    <a:pt x="202" y="135"/>
                  </a:lnTo>
                  <a:cubicBezTo>
                    <a:pt x="202" y="150"/>
                    <a:pt x="214" y="162"/>
                    <a:pt x="230" y="162"/>
                  </a:cubicBezTo>
                  <a:cubicBezTo>
                    <a:pt x="245" y="162"/>
                    <a:pt x="257" y="150"/>
                    <a:pt x="257" y="135"/>
                  </a:cubicBezTo>
                  <a:lnTo>
                    <a:pt x="257" y="104"/>
                  </a:lnTo>
                  <a:cubicBezTo>
                    <a:pt x="257" y="48"/>
                    <a:pt x="209" y="0"/>
                    <a:pt x="153" y="0"/>
                  </a:cubicBezTo>
                  <a:cubicBezTo>
                    <a:pt x="95" y="0"/>
                    <a:pt x="49" y="48"/>
                    <a:pt x="49" y="1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4" name="Freeform: Shape 213">
            <a:extLst>
              <a:ext uri="{FF2B5EF4-FFF2-40B4-BE49-F238E27FC236}">
                <a16:creationId xmlns:a16="http://schemas.microsoft.com/office/drawing/2014/main" id="{F277F7B7-E6DE-FA4C-B061-F0331BFC6444}"/>
              </a:ext>
            </a:extLst>
          </p:cNvPr>
          <p:cNvSpPr/>
          <p:nvPr/>
        </p:nvSpPr>
        <p:spPr>
          <a:xfrm>
            <a:off x="8294327" y="8406967"/>
            <a:ext cx="1694582" cy="19598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4" h="895">
                <a:moveTo>
                  <a:pt x="721" y="841"/>
                </a:moveTo>
                <a:lnTo>
                  <a:pt x="53" y="841"/>
                </a:lnTo>
                <a:lnTo>
                  <a:pt x="53" y="226"/>
                </a:lnTo>
                <a:lnTo>
                  <a:pt x="216" y="226"/>
                </a:lnTo>
                <a:cubicBezTo>
                  <a:pt x="216" y="228"/>
                  <a:pt x="216" y="228"/>
                  <a:pt x="217" y="229"/>
                </a:cubicBezTo>
                <a:lnTo>
                  <a:pt x="231" y="260"/>
                </a:lnTo>
                <a:lnTo>
                  <a:pt x="119" y="260"/>
                </a:lnTo>
                <a:cubicBezTo>
                  <a:pt x="105" y="260"/>
                  <a:pt x="93" y="272"/>
                  <a:pt x="93" y="287"/>
                </a:cubicBezTo>
                <a:lnTo>
                  <a:pt x="93" y="782"/>
                </a:lnTo>
                <a:cubicBezTo>
                  <a:pt x="93" y="796"/>
                  <a:pt x="105" y="808"/>
                  <a:pt x="119" y="808"/>
                </a:cubicBezTo>
                <a:lnTo>
                  <a:pt x="654" y="808"/>
                </a:lnTo>
                <a:cubicBezTo>
                  <a:pt x="669" y="808"/>
                  <a:pt x="681" y="796"/>
                  <a:pt x="681" y="782"/>
                </a:cubicBezTo>
                <a:lnTo>
                  <a:pt x="681" y="287"/>
                </a:lnTo>
                <a:cubicBezTo>
                  <a:pt x="681" y="272"/>
                  <a:pt x="669" y="260"/>
                  <a:pt x="654" y="260"/>
                </a:cubicBezTo>
                <a:lnTo>
                  <a:pt x="543" y="260"/>
                </a:lnTo>
                <a:lnTo>
                  <a:pt x="557" y="229"/>
                </a:lnTo>
                <a:cubicBezTo>
                  <a:pt x="557" y="228"/>
                  <a:pt x="558" y="228"/>
                  <a:pt x="558" y="226"/>
                </a:cubicBezTo>
                <a:lnTo>
                  <a:pt x="721" y="226"/>
                </a:lnTo>
                <a:close/>
                <a:moveTo>
                  <a:pt x="362" y="570"/>
                </a:moveTo>
                <a:cubicBezTo>
                  <a:pt x="367" y="580"/>
                  <a:pt x="376" y="586"/>
                  <a:pt x="386" y="586"/>
                </a:cubicBezTo>
                <a:cubicBezTo>
                  <a:pt x="398" y="586"/>
                  <a:pt x="407" y="580"/>
                  <a:pt x="411" y="570"/>
                </a:cubicBezTo>
                <a:lnTo>
                  <a:pt x="521" y="314"/>
                </a:lnTo>
                <a:lnTo>
                  <a:pt x="626" y="314"/>
                </a:lnTo>
                <a:lnTo>
                  <a:pt x="626" y="753"/>
                </a:lnTo>
                <a:lnTo>
                  <a:pt x="147" y="753"/>
                </a:lnTo>
                <a:lnTo>
                  <a:pt x="147" y="314"/>
                </a:lnTo>
                <a:lnTo>
                  <a:pt x="253" y="314"/>
                </a:lnTo>
                <a:close/>
                <a:moveTo>
                  <a:pt x="386" y="54"/>
                </a:moveTo>
                <a:cubicBezTo>
                  <a:pt x="426" y="54"/>
                  <a:pt x="462" y="72"/>
                  <a:pt x="485" y="103"/>
                </a:cubicBezTo>
                <a:cubicBezTo>
                  <a:pt x="509" y="133"/>
                  <a:pt x="516" y="173"/>
                  <a:pt x="506" y="209"/>
                </a:cubicBezTo>
                <a:lnTo>
                  <a:pt x="386" y="490"/>
                </a:lnTo>
                <a:lnTo>
                  <a:pt x="268" y="209"/>
                </a:lnTo>
                <a:cubicBezTo>
                  <a:pt x="257" y="173"/>
                  <a:pt x="265" y="133"/>
                  <a:pt x="288" y="103"/>
                </a:cubicBezTo>
                <a:cubicBezTo>
                  <a:pt x="312" y="72"/>
                  <a:pt x="348" y="54"/>
                  <a:pt x="386" y="54"/>
                </a:cubicBezTo>
                <a:close/>
                <a:moveTo>
                  <a:pt x="748" y="173"/>
                </a:moveTo>
                <a:lnTo>
                  <a:pt x="564" y="173"/>
                </a:lnTo>
                <a:cubicBezTo>
                  <a:pt x="564" y="136"/>
                  <a:pt x="550" y="100"/>
                  <a:pt x="528" y="71"/>
                </a:cubicBezTo>
                <a:cubicBezTo>
                  <a:pt x="494" y="26"/>
                  <a:pt x="443" y="0"/>
                  <a:pt x="386" y="0"/>
                </a:cubicBezTo>
                <a:cubicBezTo>
                  <a:pt x="331" y="0"/>
                  <a:pt x="280" y="26"/>
                  <a:pt x="245" y="71"/>
                </a:cubicBezTo>
                <a:cubicBezTo>
                  <a:pt x="222" y="100"/>
                  <a:pt x="210" y="136"/>
                  <a:pt x="208" y="173"/>
                </a:cubicBezTo>
                <a:lnTo>
                  <a:pt x="26" y="173"/>
                </a:lnTo>
                <a:cubicBezTo>
                  <a:pt x="12" y="173"/>
                  <a:pt x="0" y="184"/>
                  <a:pt x="0" y="200"/>
                </a:cubicBezTo>
                <a:lnTo>
                  <a:pt x="0" y="867"/>
                </a:lnTo>
                <a:cubicBezTo>
                  <a:pt x="0" y="882"/>
                  <a:pt x="12" y="895"/>
                  <a:pt x="26" y="895"/>
                </a:cubicBezTo>
                <a:lnTo>
                  <a:pt x="748" y="895"/>
                </a:lnTo>
                <a:cubicBezTo>
                  <a:pt x="762" y="895"/>
                  <a:pt x="774" y="882"/>
                  <a:pt x="774" y="867"/>
                </a:cubicBezTo>
                <a:lnTo>
                  <a:pt x="774" y="200"/>
                </a:lnTo>
                <a:cubicBezTo>
                  <a:pt x="774" y="184"/>
                  <a:pt x="762" y="173"/>
                  <a:pt x="748" y="173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45" name="Group 274">
            <a:extLst>
              <a:ext uri="{FF2B5EF4-FFF2-40B4-BE49-F238E27FC236}">
                <a16:creationId xmlns:a16="http://schemas.microsoft.com/office/drawing/2014/main" id="{50A80ECB-0BC9-144A-835B-C9866BB800EA}"/>
              </a:ext>
            </a:extLst>
          </p:cNvPr>
          <p:cNvGrpSpPr/>
          <p:nvPr/>
        </p:nvGrpSpPr>
        <p:grpSpPr>
          <a:xfrm>
            <a:off x="2259864" y="8373930"/>
            <a:ext cx="1574682" cy="2139954"/>
            <a:chOff x="3483720" y="4635000"/>
            <a:chExt cx="308880" cy="419760"/>
          </a:xfrm>
          <a:solidFill>
            <a:schemeClr val="bg1"/>
          </a:solidFill>
        </p:grpSpPr>
        <p:sp>
          <p:nvSpPr>
            <p:cNvPr id="46" name="Freeform: Shape 229">
              <a:extLst>
                <a:ext uri="{FF2B5EF4-FFF2-40B4-BE49-F238E27FC236}">
                  <a16:creationId xmlns:a16="http://schemas.microsoft.com/office/drawing/2014/main" id="{E5E7BAF4-17C2-C94C-B40F-441851835E71}"/>
                </a:ext>
              </a:extLst>
            </p:cNvPr>
            <p:cNvSpPr/>
            <p:nvPr/>
          </p:nvSpPr>
          <p:spPr>
            <a:xfrm>
              <a:off x="3483720" y="4635000"/>
              <a:ext cx="308880" cy="419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9" h="1167">
                  <a:moveTo>
                    <a:pt x="253" y="984"/>
                  </a:moveTo>
                  <a:cubicBezTo>
                    <a:pt x="247" y="971"/>
                    <a:pt x="230" y="965"/>
                    <a:pt x="217" y="971"/>
                  </a:cubicBezTo>
                  <a:lnTo>
                    <a:pt x="128" y="1004"/>
                  </a:lnTo>
                  <a:lnTo>
                    <a:pt x="219" y="787"/>
                  </a:lnTo>
                  <a:lnTo>
                    <a:pt x="223" y="788"/>
                  </a:lnTo>
                  <a:cubicBezTo>
                    <a:pt x="234" y="792"/>
                    <a:pt x="244" y="797"/>
                    <a:pt x="253" y="805"/>
                  </a:cubicBezTo>
                  <a:lnTo>
                    <a:pt x="274" y="823"/>
                  </a:lnTo>
                  <a:cubicBezTo>
                    <a:pt x="298" y="844"/>
                    <a:pt x="326" y="854"/>
                    <a:pt x="356" y="854"/>
                  </a:cubicBezTo>
                  <a:cubicBezTo>
                    <a:pt x="364" y="854"/>
                    <a:pt x="373" y="854"/>
                    <a:pt x="380" y="852"/>
                  </a:cubicBezTo>
                  <a:lnTo>
                    <a:pt x="290" y="1072"/>
                  </a:lnTo>
                  <a:close/>
                  <a:moveTo>
                    <a:pt x="643" y="971"/>
                  </a:moveTo>
                  <a:cubicBezTo>
                    <a:pt x="629" y="965"/>
                    <a:pt x="612" y="971"/>
                    <a:pt x="607" y="984"/>
                  </a:cubicBezTo>
                  <a:lnTo>
                    <a:pt x="568" y="1072"/>
                  </a:lnTo>
                  <a:lnTo>
                    <a:pt x="480" y="852"/>
                  </a:lnTo>
                  <a:cubicBezTo>
                    <a:pt x="517" y="860"/>
                    <a:pt x="557" y="849"/>
                    <a:pt x="586" y="823"/>
                  </a:cubicBezTo>
                  <a:lnTo>
                    <a:pt x="607" y="805"/>
                  </a:lnTo>
                  <a:cubicBezTo>
                    <a:pt x="616" y="797"/>
                    <a:pt x="624" y="792"/>
                    <a:pt x="636" y="788"/>
                  </a:cubicBezTo>
                  <a:lnTo>
                    <a:pt x="641" y="787"/>
                  </a:lnTo>
                  <a:lnTo>
                    <a:pt x="730" y="1004"/>
                  </a:lnTo>
                  <a:close/>
                  <a:moveTo>
                    <a:pt x="764" y="593"/>
                  </a:moveTo>
                  <a:lnTo>
                    <a:pt x="743" y="611"/>
                  </a:lnTo>
                  <a:cubicBezTo>
                    <a:pt x="729" y="624"/>
                    <a:pt x="717" y="642"/>
                    <a:pt x="709" y="660"/>
                  </a:cubicBezTo>
                  <a:lnTo>
                    <a:pt x="699" y="686"/>
                  </a:lnTo>
                  <a:cubicBezTo>
                    <a:pt x="692" y="709"/>
                    <a:pt x="673" y="723"/>
                    <a:pt x="651" y="730"/>
                  </a:cubicBezTo>
                  <a:lnTo>
                    <a:pt x="623" y="737"/>
                  </a:lnTo>
                  <a:cubicBezTo>
                    <a:pt x="604" y="741"/>
                    <a:pt x="586" y="750"/>
                    <a:pt x="571" y="763"/>
                  </a:cubicBezTo>
                  <a:lnTo>
                    <a:pt x="549" y="783"/>
                  </a:lnTo>
                  <a:cubicBezTo>
                    <a:pt x="533" y="797"/>
                    <a:pt x="509" y="804"/>
                    <a:pt x="487" y="797"/>
                  </a:cubicBezTo>
                  <a:lnTo>
                    <a:pt x="459" y="792"/>
                  </a:lnTo>
                  <a:cubicBezTo>
                    <a:pt x="440" y="787"/>
                    <a:pt x="420" y="787"/>
                    <a:pt x="400" y="792"/>
                  </a:cubicBezTo>
                  <a:lnTo>
                    <a:pt x="373" y="797"/>
                  </a:lnTo>
                  <a:cubicBezTo>
                    <a:pt x="351" y="804"/>
                    <a:pt x="327" y="797"/>
                    <a:pt x="311" y="783"/>
                  </a:cubicBezTo>
                  <a:lnTo>
                    <a:pt x="289" y="763"/>
                  </a:lnTo>
                  <a:cubicBezTo>
                    <a:pt x="274" y="750"/>
                    <a:pt x="256" y="741"/>
                    <a:pt x="237" y="737"/>
                  </a:cubicBezTo>
                  <a:lnTo>
                    <a:pt x="209" y="730"/>
                  </a:lnTo>
                  <a:cubicBezTo>
                    <a:pt x="186" y="723"/>
                    <a:pt x="168" y="709"/>
                    <a:pt x="161" y="686"/>
                  </a:cubicBezTo>
                  <a:lnTo>
                    <a:pt x="151" y="660"/>
                  </a:lnTo>
                  <a:cubicBezTo>
                    <a:pt x="143" y="642"/>
                    <a:pt x="132" y="624"/>
                    <a:pt x="116" y="611"/>
                  </a:cubicBezTo>
                  <a:lnTo>
                    <a:pt x="96" y="593"/>
                  </a:lnTo>
                  <a:cubicBezTo>
                    <a:pt x="78" y="577"/>
                    <a:pt x="70" y="555"/>
                    <a:pt x="72" y="532"/>
                  </a:cubicBezTo>
                  <a:lnTo>
                    <a:pt x="75" y="504"/>
                  </a:lnTo>
                  <a:cubicBezTo>
                    <a:pt x="78" y="483"/>
                    <a:pt x="75" y="464"/>
                    <a:pt x="70" y="445"/>
                  </a:cubicBezTo>
                  <a:lnTo>
                    <a:pt x="59" y="418"/>
                  </a:lnTo>
                  <a:cubicBezTo>
                    <a:pt x="50" y="398"/>
                    <a:pt x="53" y="374"/>
                    <a:pt x="66" y="355"/>
                  </a:cubicBezTo>
                  <a:lnTo>
                    <a:pt x="83" y="331"/>
                  </a:lnTo>
                  <a:cubicBezTo>
                    <a:pt x="95" y="315"/>
                    <a:pt x="102" y="296"/>
                    <a:pt x="103" y="276"/>
                  </a:cubicBezTo>
                  <a:lnTo>
                    <a:pt x="108" y="248"/>
                  </a:lnTo>
                  <a:cubicBezTo>
                    <a:pt x="109" y="224"/>
                    <a:pt x="124" y="205"/>
                    <a:pt x="143" y="195"/>
                  </a:cubicBezTo>
                  <a:lnTo>
                    <a:pt x="168" y="182"/>
                  </a:lnTo>
                  <a:cubicBezTo>
                    <a:pt x="186" y="173"/>
                    <a:pt x="202" y="159"/>
                    <a:pt x="213" y="141"/>
                  </a:cubicBezTo>
                  <a:lnTo>
                    <a:pt x="229" y="119"/>
                  </a:lnTo>
                  <a:cubicBezTo>
                    <a:pt x="242" y="100"/>
                    <a:pt x="263" y="88"/>
                    <a:pt x="287" y="88"/>
                  </a:cubicBezTo>
                  <a:lnTo>
                    <a:pt x="315" y="88"/>
                  </a:lnTo>
                  <a:cubicBezTo>
                    <a:pt x="335" y="88"/>
                    <a:pt x="355" y="84"/>
                    <a:pt x="373" y="75"/>
                  </a:cubicBezTo>
                  <a:lnTo>
                    <a:pt x="398" y="61"/>
                  </a:lnTo>
                  <a:cubicBezTo>
                    <a:pt x="417" y="51"/>
                    <a:pt x="442" y="51"/>
                    <a:pt x="462" y="61"/>
                  </a:cubicBezTo>
                  <a:lnTo>
                    <a:pt x="487" y="75"/>
                  </a:lnTo>
                  <a:cubicBezTo>
                    <a:pt x="505" y="84"/>
                    <a:pt x="526" y="88"/>
                    <a:pt x="545" y="88"/>
                  </a:cubicBezTo>
                  <a:lnTo>
                    <a:pt x="573" y="88"/>
                  </a:lnTo>
                  <a:cubicBezTo>
                    <a:pt x="596" y="88"/>
                    <a:pt x="617" y="100"/>
                    <a:pt x="631" y="119"/>
                  </a:cubicBezTo>
                  <a:lnTo>
                    <a:pt x="647" y="141"/>
                  </a:lnTo>
                  <a:cubicBezTo>
                    <a:pt x="657" y="159"/>
                    <a:pt x="673" y="173"/>
                    <a:pt x="692" y="182"/>
                  </a:cubicBezTo>
                  <a:lnTo>
                    <a:pt x="717" y="195"/>
                  </a:lnTo>
                  <a:cubicBezTo>
                    <a:pt x="736" y="205"/>
                    <a:pt x="749" y="224"/>
                    <a:pt x="752" y="248"/>
                  </a:cubicBezTo>
                  <a:lnTo>
                    <a:pt x="757" y="276"/>
                  </a:lnTo>
                  <a:cubicBezTo>
                    <a:pt x="758" y="296"/>
                    <a:pt x="765" y="315"/>
                    <a:pt x="777" y="331"/>
                  </a:cubicBezTo>
                  <a:lnTo>
                    <a:pt x="794" y="355"/>
                  </a:lnTo>
                  <a:cubicBezTo>
                    <a:pt x="806" y="374"/>
                    <a:pt x="808" y="398"/>
                    <a:pt x="801" y="418"/>
                  </a:cubicBezTo>
                  <a:lnTo>
                    <a:pt x="790" y="445"/>
                  </a:lnTo>
                  <a:cubicBezTo>
                    <a:pt x="783" y="464"/>
                    <a:pt x="782" y="483"/>
                    <a:pt x="783" y="504"/>
                  </a:cubicBezTo>
                  <a:lnTo>
                    <a:pt x="787" y="532"/>
                  </a:lnTo>
                  <a:cubicBezTo>
                    <a:pt x="790" y="555"/>
                    <a:pt x="782" y="577"/>
                    <a:pt x="764" y="593"/>
                  </a:cubicBezTo>
                  <a:close/>
                  <a:moveTo>
                    <a:pt x="851" y="438"/>
                  </a:moveTo>
                  <a:cubicBezTo>
                    <a:pt x="866" y="399"/>
                    <a:pt x="860" y="357"/>
                    <a:pt x="838" y="324"/>
                  </a:cubicBezTo>
                  <a:lnTo>
                    <a:pt x="822" y="300"/>
                  </a:lnTo>
                  <a:cubicBezTo>
                    <a:pt x="815" y="291"/>
                    <a:pt x="811" y="280"/>
                    <a:pt x="810" y="268"/>
                  </a:cubicBezTo>
                  <a:lnTo>
                    <a:pt x="807" y="240"/>
                  </a:lnTo>
                  <a:cubicBezTo>
                    <a:pt x="801" y="201"/>
                    <a:pt x="777" y="165"/>
                    <a:pt x="742" y="147"/>
                  </a:cubicBezTo>
                  <a:lnTo>
                    <a:pt x="717" y="134"/>
                  </a:lnTo>
                  <a:cubicBezTo>
                    <a:pt x="706" y="128"/>
                    <a:pt x="697" y="121"/>
                    <a:pt x="692" y="112"/>
                  </a:cubicBezTo>
                  <a:lnTo>
                    <a:pt x="675" y="88"/>
                  </a:lnTo>
                  <a:cubicBezTo>
                    <a:pt x="651" y="54"/>
                    <a:pt x="615" y="35"/>
                    <a:pt x="573" y="35"/>
                  </a:cubicBezTo>
                  <a:lnTo>
                    <a:pt x="545" y="35"/>
                  </a:lnTo>
                  <a:cubicBezTo>
                    <a:pt x="533" y="35"/>
                    <a:pt x="522" y="32"/>
                    <a:pt x="512" y="26"/>
                  </a:cubicBezTo>
                  <a:lnTo>
                    <a:pt x="487" y="14"/>
                  </a:lnTo>
                  <a:cubicBezTo>
                    <a:pt x="452" y="-5"/>
                    <a:pt x="408" y="-5"/>
                    <a:pt x="373" y="14"/>
                  </a:cubicBezTo>
                  <a:lnTo>
                    <a:pt x="348" y="26"/>
                  </a:lnTo>
                  <a:cubicBezTo>
                    <a:pt x="338" y="32"/>
                    <a:pt x="326" y="35"/>
                    <a:pt x="315" y="35"/>
                  </a:cubicBezTo>
                  <a:lnTo>
                    <a:pt x="287" y="35"/>
                  </a:lnTo>
                  <a:cubicBezTo>
                    <a:pt x="246" y="35"/>
                    <a:pt x="209" y="54"/>
                    <a:pt x="185" y="88"/>
                  </a:cubicBezTo>
                  <a:lnTo>
                    <a:pt x="168" y="112"/>
                  </a:lnTo>
                  <a:cubicBezTo>
                    <a:pt x="163" y="121"/>
                    <a:pt x="154" y="128"/>
                    <a:pt x="143" y="134"/>
                  </a:cubicBezTo>
                  <a:lnTo>
                    <a:pt x="118" y="147"/>
                  </a:lnTo>
                  <a:cubicBezTo>
                    <a:pt x="83" y="165"/>
                    <a:pt x="59" y="201"/>
                    <a:pt x="53" y="240"/>
                  </a:cubicBezTo>
                  <a:lnTo>
                    <a:pt x="50" y="268"/>
                  </a:lnTo>
                  <a:cubicBezTo>
                    <a:pt x="49" y="280"/>
                    <a:pt x="44" y="291"/>
                    <a:pt x="38" y="300"/>
                  </a:cubicBezTo>
                  <a:lnTo>
                    <a:pt x="22" y="324"/>
                  </a:lnTo>
                  <a:cubicBezTo>
                    <a:pt x="-2" y="357"/>
                    <a:pt x="-6" y="399"/>
                    <a:pt x="9" y="438"/>
                  </a:cubicBezTo>
                  <a:lnTo>
                    <a:pt x="19" y="464"/>
                  </a:lnTo>
                  <a:cubicBezTo>
                    <a:pt x="22" y="475"/>
                    <a:pt x="23" y="487"/>
                    <a:pt x="22" y="497"/>
                  </a:cubicBezTo>
                  <a:lnTo>
                    <a:pt x="19" y="527"/>
                  </a:lnTo>
                  <a:cubicBezTo>
                    <a:pt x="14" y="567"/>
                    <a:pt x="29" y="606"/>
                    <a:pt x="59" y="633"/>
                  </a:cubicBezTo>
                  <a:lnTo>
                    <a:pt x="81" y="653"/>
                  </a:lnTo>
                  <a:cubicBezTo>
                    <a:pt x="88" y="660"/>
                    <a:pt x="96" y="669"/>
                    <a:pt x="99" y="679"/>
                  </a:cubicBezTo>
                  <a:lnTo>
                    <a:pt x="109" y="706"/>
                  </a:lnTo>
                  <a:cubicBezTo>
                    <a:pt x="121" y="734"/>
                    <a:pt x="140" y="758"/>
                    <a:pt x="167" y="771"/>
                  </a:cubicBezTo>
                  <a:lnTo>
                    <a:pt x="54" y="1043"/>
                  </a:lnTo>
                  <a:cubicBezTo>
                    <a:pt x="51" y="1053"/>
                    <a:pt x="53" y="1065"/>
                    <a:pt x="60" y="1073"/>
                  </a:cubicBezTo>
                  <a:cubicBezTo>
                    <a:pt x="68" y="1080"/>
                    <a:pt x="79" y="1084"/>
                    <a:pt x="90" y="1079"/>
                  </a:cubicBezTo>
                  <a:lnTo>
                    <a:pt x="213" y="1030"/>
                  </a:lnTo>
                  <a:lnTo>
                    <a:pt x="266" y="1151"/>
                  </a:lnTo>
                  <a:cubicBezTo>
                    <a:pt x="270" y="1162"/>
                    <a:pt x="281" y="1167"/>
                    <a:pt x="291" y="1167"/>
                  </a:cubicBezTo>
                  <a:cubicBezTo>
                    <a:pt x="303" y="1167"/>
                    <a:pt x="312" y="1160"/>
                    <a:pt x="317" y="1150"/>
                  </a:cubicBezTo>
                  <a:lnTo>
                    <a:pt x="429" y="874"/>
                  </a:lnTo>
                  <a:lnTo>
                    <a:pt x="543" y="1150"/>
                  </a:lnTo>
                  <a:cubicBezTo>
                    <a:pt x="547" y="1160"/>
                    <a:pt x="557" y="1167"/>
                    <a:pt x="567" y="1167"/>
                  </a:cubicBezTo>
                  <a:lnTo>
                    <a:pt x="568" y="1167"/>
                  </a:lnTo>
                  <a:cubicBezTo>
                    <a:pt x="579" y="1167"/>
                    <a:pt x="587" y="1162"/>
                    <a:pt x="592" y="1151"/>
                  </a:cubicBezTo>
                  <a:lnTo>
                    <a:pt x="647" y="1030"/>
                  </a:lnTo>
                  <a:lnTo>
                    <a:pt x="770" y="1079"/>
                  </a:lnTo>
                  <a:cubicBezTo>
                    <a:pt x="780" y="1084"/>
                    <a:pt x="790" y="1080"/>
                    <a:pt x="799" y="1073"/>
                  </a:cubicBezTo>
                  <a:cubicBezTo>
                    <a:pt x="807" y="1065"/>
                    <a:pt x="808" y="1053"/>
                    <a:pt x="803" y="1043"/>
                  </a:cubicBezTo>
                  <a:lnTo>
                    <a:pt x="693" y="771"/>
                  </a:lnTo>
                  <a:cubicBezTo>
                    <a:pt x="718" y="758"/>
                    <a:pt x="738" y="734"/>
                    <a:pt x="749" y="706"/>
                  </a:cubicBezTo>
                  <a:lnTo>
                    <a:pt x="759" y="679"/>
                  </a:lnTo>
                  <a:cubicBezTo>
                    <a:pt x="764" y="669"/>
                    <a:pt x="770" y="660"/>
                    <a:pt x="778" y="653"/>
                  </a:cubicBezTo>
                  <a:lnTo>
                    <a:pt x="799" y="633"/>
                  </a:lnTo>
                  <a:cubicBezTo>
                    <a:pt x="831" y="606"/>
                    <a:pt x="845" y="567"/>
                    <a:pt x="841" y="527"/>
                  </a:cubicBezTo>
                  <a:lnTo>
                    <a:pt x="838" y="497"/>
                  </a:lnTo>
                  <a:cubicBezTo>
                    <a:pt x="836" y="487"/>
                    <a:pt x="838" y="475"/>
                    <a:pt x="841" y="4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" name="Freeform: Shape 230">
              <a:extLst>
                <a:ext uri="{FF2B5EF4-FFF2-40B4-BE49-F238E27FC236}">
                  <a16:creationId xmlns:a16="http://schemas.microsoft.com/office/drawing/2014/main" id="{8535301D-F64D-4543-BE31-906DF386DB56}"/>
                </a:ext>
              </a:extLst>
            </p:cNvPr>
            <p:cNvSpPr/>
            <p:nvPr/>
          </p:nvSpPr>
          <p:spPr>
            <a:xfrm>
              <a:off x="3531600" y="4682160"/>
              <a:ext cx="213480" cy="21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4" h="593">
                  <a:moveTo>
                    <a:pt x="296" y="55"/>
                  </a:moveTo>
                  <a:cubicBezTo>
                    <a:pt x="431" y="55"/>
                    <a:pt x="539" y="162"/>
                    <a:pt x="539" y="297"/>
                  </a:cubicBezTo>
                  <a:cubicBezTo>
                    <a:pt x="539" y="430"/>
                    <a:pt x="431" y="539"/>
                    <a:pt x="296" y="539"/>
                  </a:cubicBezTo>
                  <a:cubicBezTo>
                    <a:pt x="163" y="539"/>
                    <a:pt x="55" y="430"/>
                    <a:pt x="55" y="297"/>
                  </a:cubicBezTo>
                  <a:cubicBezTo>
                    <a:pt x="55" y="162"/>
                    <a:pt x="163" y="55"/>
                    <a:pt x="296" y="55"/>
                  </a:cubicBezTo>
                  <a:close/>
                  <a:moveTo>
                    <a:pt x="296" y="593"/>
                  </a:moveTo>
                  <a:cubicBezTo>
                    <a:pt x="461" y="593"/>
                    <a:pt x="594" y="460"/>
                    <a:pt x="594" y="297"/>
                  </a:cubicBezTo>
                  <a:cubicBezTo>
                    <a:pt x="594" y="133"/>
                    <a:pt x="461" y="0"/>
                    <a:pt x="296" y="0"/>
                  </a:cubicBezTo>
                  <a:cubicBezTo>
                    <a:pt x="133" y="0"/>
                    <a:pt x="0" y="133"/>
                    <a:pt x="0" y="297"/>
                  </a:cubicBezTo>
                  <a:cubicBezTo>
                    <a:pt x="0" y="460"/>
                    <a:pt x="133" y="593"/>
                    <a:pt x="296" y="5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" name="Freeform: Shape 231">
              <a:extLst>
                <a:ext uri="{FF2B5EF4-FFF2-40B4-BE49-F238E27FC236}">
                  <a16:creationId xmlns:a16="http://schemas.microsoft.com/office/drawing/2014/main" id="{9786D940-F2F8-1944-B091-250EB73D1CCC}"/>
                </a:ext>
              </a:extLst>
            </p:cNvPr>
            <p:cNvSpPr/>
            <p:nvPr/>
          </p:nvSpPr>
          <p:spPr>
            <a:xfrm>
              <a:off x="3583440" y="4733279"/>
              <a:ext cx="109800" cy="11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8">
                  <a:moveTo>
                    <a:pt x="53" y="135"/>
                  </a:moveTo>
                  <a:lnTo>
                    <a:pt x="152" y="59"/>
                  </a:lnTo>
                  <a:lnTo>
                    <a:pt x="252" y="135"/>
                  </a:lnTo>
                  <a:lnTo>
                    <a:pt x="252" y="255"/>
                  </a:lnTo>
                  <a:lnTo>
                    <a:pt x="182" y="255"/>
                  </a:lnTo>
                  <a:lnTo>
                    <a:pt x="182" y="200"/>
                  </a:lnTo>
                  <a:cubicBezTo>
                    <a:pt x="182" y="193"/>
                    <a:pt x="176" y="189"/>
                    <a:pt x="168" y="189"/>
                  </a:cubicBezTo>
                  <a:lnTo>
                    <a:pt x="137" y="189"/>
                  </a:lnTo>
                  <a:cubicBezTo>
                    <a:pt x="130" y="189"/>
                    <a:pt x="124" y="193"/>
                    <a:pt x="124" y="200"/>
                  </a:cubicBezTo>
                  <a:lnTo>
                    <a:pt x="124" y="255"/>
                  </a:lnTo>
                  <a:lnTo>
                    <a:pt x="53" y="255"/>
                  </a:lnTo>
                  <a:close/>
                  <a:moveTo>
                    <a:pt x="26" y="308"/>
                  </a:moveTo>
                  <a:lnTo>
                    <a:pt x="280" y="308"/>
                  </a:lnTo>
                  <a:cubicBezTo>
                    <a:pt x="294" y="308"/>
                    <a:pt x="306" y="296"/>
                    <a:pt x="306" y="282"/>
                  </a:cubicBezTo>
                  <a:lnTo>
                    <a:pt x="306" y="121"/>
                  </a:lnTo>
                  <a:cubicBezTo>
                    <a:pt x="306" y="113"/>
                    <a:pt x="302" y="105"/>
                    <a:pt x="296" y="100"/>
                  </a:cubicBezTo>
                  <a:lnTo>
                    <a:pt x="168" y="5"/>
                  </a:lnTo>
                  <a:cubicBezTo>
                    <a:pt x="160" y="-2"/>
                    <a:pt x="147" y="-2"/>
                    <a:pt x="136" y="5"/>
                  </a:cubicBezTo>
                  <a:lnTo>
                    <a:pt x="10" y="100"/>
                  </a:lnTo>
                  <a:cubicBezTo>
                    <a:pt x="4" y="105"/>
                    <a:pt x="0" y="113"/>
                    <a:pt x="0" y="121"/>
                  </a:cubicBezTo>
                  <a:lnTo>
                    <a:pt x="0" y="282"/>
                  </a:lnTo>
                  <a:cubicBezTo>
                    <a:pt x="0" y="296"/>
                    <a:pt x="12" y="308"/>
                    <a:pt x="26" y="30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9" name="Subtitle 2">
            <a:extLst>
              <a:ext uri="{FF2B5EF4-FFF2-40B4-BE49-F238E27FC236}">
                <a16:creationId xmlns:a16="http://schemas.microsoft.com/office/drawing/2014/main" id="{B70644F1-5309-1B44-9E0B-E72BC37F80F1}"/>
              </a:ext>
            </a:extLst>
          </p:cNvPr>
          <p:cNvSpPr txBox="1">
            <a:spLocks/>
          </p:cNvSpPr>
          <p:nvPr/>
        </p:nvSpPr>
        <p:spPr>
          <a:xfrm>
            <a:off x="705493" y="11439745"/>
            <a:ext cx="474242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50" name="Rectangle 11">
            <a:extLst>
              <a:ext uri="{FF2B5EF4-FFF2-40B4-BE49-F238E27FC236}">
                <a16:creationId xmlns:a16="http://schemas.microsoft.com/office/drawing/2014/main" id="{B3AE0C79-E191-7D41-AB03-42161E101E5F}"/>
              </a:ext>
            </a:extLst>
          </p:cNvPr>
          <p:cNvSpPr/>
          <p:nvPr/>
        </p:nvSpPr>
        <p:spPr>
          <a:xfrm>
            <a:off x="780321" y="10875763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23D5B0F8-3D7C-8C43-9468-4BE92682A218}"/>
              </a:ext>
            </a:extLst>
          </p:cNvPr>
          <p:cNvSpPr txBox="1">
            <a:spLocks/>
          </p:cNvSpPr>
          <p:nvPr/>
        </p:nvSpPr>
        <p:spPr>
          <a:xfrm>
            <a:off x="6776172" y="11439745"/>
            <a:ext cx="474242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3701736B-4B33-1048-BF82-C273EEBCEF98}"/>
              </a:ext>
            </a:extLst>
          </p:cNvPr>
          <p:cNvSpPr/>
          <p:nvPr/>
        </p:nvSpPr>
        <p:spPr>
          <a:xfrm>
            <a:off x="6851000" y="10875763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E26874E9-AB55-5441-8D6F-FE56E4E91BDE}"/>
              </a:ext>
            </a:extLst>
          </p:cNvPr>
          <p:cNvSpPr txBox="1">
            <a:spLocks/>
          </p:cNvSpPr>
          <p:nvPr/>
        </p:nvSpPr>
        <p:spPr>
          <a:xfrm>
            <a:off x="12890102" y="11427449"/>
            <a:ext cx="474242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F7771C06-7418-384E-AEFB-CC3EF396E5D9}"/>
              </a:ext>
            </a:extLst>
          </p:cNvPr>
          <p:cNvSpPr/>
          <p:nvPr/>
        </p:nvSpPr>
        <p:spPr>
          <a:xfrm>
            <a:off x="12964930" y="10863467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95D41FFB-EE63-534C-B3D3-948F1C24F5BD}"/>
              </a:ext>
            </a:extLst>
          </p:cNvPr>
          <p:cNvSpPr txBox="1">
            <a:spLocks/>
          </p:cNvSpPr>
          <p:nvPr/>
        </p:nvSpPr>
        <p:spPr>
          <a:xfrm>
            <a:off x="18920981" y="11439745"/>
            <a:ext cx="474242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56" name="Rectangle 11">
            <a:extLst>
              <a:ext uri="{FF2B5EF4-FFF2-40B4-BE49-F238E27FC236}">
                <a16:creationId xmlns:a16="http://schemas.microsoft.com/office/drawing/2014/main" id="{FD8327C9-8281-0F4A-8FBE-EEB3E4EA5A88}"/>
              </a:ext>
            </a:extLst>
          </p:cNvPr>
          <p:cNvSpPr/>
          <p:nvPr/>
        </p:nvSpPr>
        <p:spPr>
          <a:xfrm>
            <a:off x="18995809" y="10875763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A29955F1-16EF-3F4A-AE9D-DD09C938D40B}"/>
              </a:ext>
            </a:extLst>
          </p:cNvPr>
          <p:cNvGrpSpPr/>
          <p:nvPr/>
        </p:nvGrpSpPr>
        <p:grpSpPr>
          <a:xfrm>
            <a:off x="5552960" y="1794784"/>
            <a:ext cx="13271731" cy="1743828"/>
            <a:chOff x="5402669" y="1631394"/>
            <a:chExt cx="13271731" cy="1743828"/>
          </a:xfrm>
        </p:grpSpPr>
        <p:sp>
          <p:nvSpPr>
            <p:cNvPr id="58" name="TextBox 9">
              <a:extLst>
                <a:ext uri="{FF2B5EF4-FFF2-40B4-BE49-F238E27FC236}">
                  <a16:creationId xmlns:a16="http://schemas.microsoft.com/office/drawing/2014/main" id="{EB06B74A-20A6-704D-A8C6-CF08D65AF94A}"/>
                </a:ext>
              </a:extLst>
            </p:cNvPr>
            <p:cNvSpPr txBox="1"/>
            <p:nvPr/>
          </p:nvSpPr>
          <p:spPr>
            <a:xfrm>
              <a:off x="5402669" y="1631394"/>
              <a:ext cx="1295934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Our Company in Numbers</a:t>
              </a:r>
            </a:p>
          </p:txBody>
        </p:sp>
        <p:sp>
          <p:nvSpPr>
            <p:cNvPr id="59" name="TextBox 21">
              <a:extLst>
                <a:ext uri="{FF2B5EF4-FFF2-40B4-BE49-F238E27FC236}">
                  <a16:creationId xmlns:a16="http://schemas.microsoft.com/office/drawing/2014/main" id="{06274014-2CC6-574D-A759-2A940CFBC800}"/>
                </a:ext>
              </a:extLst>
            </p:cNvPr>
            <p:cNvSpPr txBox="1"/>
            <p:nvPr/>
          </p:nvSpPr>
          <p:spPr>
            <a:xfrm>
              <a:off x="9002439" y="2913557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F81BD369-38F0-EE42-AF21-1BFE9AD7B23F}"/>
                </a:ext>
              </a:extLst>
            </p:cNvPr>
            <p:cNvSpPr/>
            <p:nvPr/>
          </p:nvSpPr>
          <p:spPr>
            <a:xfrm>
              <a:off x="18362016" y="2110536"/>
              <a:ext cx="312384" cy="31238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TextBox 9">
            <a:extLst>
              <a:ext uri="{FF2B5EF4-FFF2-40B4-BE49-F238E27FC236}">
                <a16:creationId xmlns:a16="http://schemas.microsoft.com/office/drawing/2014/main" id="{6C195898-5E7A-4743-921B-42D30F63BD21}"/>
              </a:ext>
            </a:extLst>
          </p:cNvPr>
          <p:cNvSpPr txBox="1"/>
          <p:nvPr/>
        </p:nvSpPr>
        <p:spPr>
          <a:xfrm>
            <a:off x="1599152" y="6506158"/>
            <a:ext cx="3365327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Open Sans SemiBold" panose="020B0606030504020204" pitchFamily="34" charset="0"/>
              </a:rPr>
              <a:t>79K</a:t>
            </a:r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id="{7C4E6544-7589-4E46-A729-0EDB11330F15}"/>
              </a:ext>
            </a:extLst>
          </p:cNvPr>
          <p:cNvSpPr txBox="1"/>
          <p:nvPr/>
        </p:nvSpPr>
        <p:spPr>
          <a:xfrm>
            <a:off x="7470067" y="6520896"/>
            <a:ext cx="3365327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Open Sans SemiBold" panose="020B0606030504020204" pitchFamily="34" charset="0"/>
              </a:rPr>
              <a:t>28K</a:t>
            </a: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id="{C267653B-3147-7D4B-A1E0-E66E352DC6CD}"/>
              </a:ext>
            </a:extLst>
          </p:cNvPr>
          <p:cNvSpPr txBox="1"/>
          <p:nvPr/>
        </p:nvSpPr>
        <p:spPr>
          <a:xfrm>
            <a:off x="13664840" y="6491160"/>
            <a:ext cx="3365327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Open Sans SemiBold" panose="020B0606030504020204" pitchFamily="34" charset="0"/>
              </a:rPr>
              <a:t>104K</a:t>
            </a:r>
          </a:p>
        </p:txBody>
      </p:sp>
      <p:sp>
        <p:nvSpPr>
          <p:cNvPr id="68" name="TextBox 9">
            <a:extLst>
              <a:ext uri="{FF2B5EF4-FFF2-40B4-BE49-F238E27FC236}">
                <a16:creationId xmlns:a16="http://schemas.microsoft.com/office/drawing/2014/main" id="{3BA238A8-8227-F147-84A7-5738F61F9B8F}"/>
              </a:ext>
            </a:extLst>
          </p:cNvPr>
          <p:cNvSpPr txBox="1"/>
          <p:nvPr/>
        </p:nvSpPr>
        <p:spPr>
          <a:xfrm>
            <a:off x="19609526" y="6491160"/>
            <a:ext cx="3365327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Open Sans SemiBold" panose="020B0606030504020204" pitchFamily="34" charset="0"/>
              </a:rPr>
              <a:t>56K</a:t>
            </a:r>
          </a:p>
        </p:txBody>
      </p:sp>
    </p:spTree>
    <p:extLst>
      <p:ext uri="{BB962C8B-B14F-4D97-AF65-F5344CB8AC3E}">
        <p14:creationId xmlns:p14="http://schemas.microsoft.com/office/powerpoint/2010/main" val="4021021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0A795AB6-47FF-234A-9EF6-A9E2CF5A071C}"/>
              </a:ext>
            </a:extLst>
          </p:cNvPr>
          <p:cNvSpPr/>
          <p:nvPr/>
        </p:nvSpPr>
        <p:spPr>
          <a:xfrm>
            <a:off x="19247638" y="7579575"/>
            <a:ext cx="2971800" cy="297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05CAC1E-D280-1447-8B88-B918D91FF08C}"/>
              </a:ext>
            </a:extLst>
          </p:cNvPr>
          <p:cNvSpPr/>
          <p:nvPr/>
        </p:nvSpPr>
        <p:spPr>
          <a:xfrm>
            <a:off x="19222698" y="1416283"/>
            <a:ext cx="2971800" cy="297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C369206-7D7B-3741-80D1-2DD2FA65EE76}"/>
              </a:ext>
            </a:extLst>
          </p:cNvPr>
          <p:cNvSpPr/>
          <p:nvPr/>
        </p:nvSpPr>
        <p:spPr>
          <a:xfrm>
            <a:off x="12332318" y="1356910"/>
            <a:ext cx="2971800" cy="297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DC2E97E-460F-D542-98A7-50B70E0D396F}"/>
              </a:ext>
            </a:extLst>
          </p:cNvPr>
          <p:cNvSpPr/>
          <p:nvPr/>
        </p:nvSpPr>
        <p:spPr>
          <a:xfrm>
            <a:off x="12338596" y="7579575"/>
            <a:ext cx="2971800" cy="2971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Freeform 262">
            <a:extLst>
              <a:ext uri="{FF2B5EF4-FFF2-40B4-BE49-F238E27FC236}">
                <a16:creationId xmlns:a16="http://schemas.microsoft.com/office/drawing/2014/main" id="{AAEA7785-3381-3347-B4CA-BC46295B8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177" y="8233830"/>
            <a:ext cx="769836" cy="1657671"/>
          </a:xfrm>
          <a:custGeom>
            <a:avLst/>
            <a:gdLst>
              <a:gd name="T0" fmla="*/ 362 w 604"/>
              <a:gd name="T1" fmla="*/ 0 h 1302"/>
              <a:gd name="T2" fmla="*/ 601 w 604"/>
              <a:gd name="T3" fmla="*/ 0 h 1302"/>
              <a:gd name="T4" fmla="*/ 601 w 604"/>
              <a:gd name="T5" fmla="*/ 224 h 1302"/>
              <a:gd name="T6" fmla="*/ 582 w 604"/>
              <a:gd name="T7" fmla="*/ 224 h 1302"/>
              <a:gd name="T8" fmla="*/ 582 w 604"/>
              <a:gd name="T9" fmla="*/ 224 h 1302"/>
              <a:gd name="T10" fmla="*/ 462 w 604"/>
              <a:gd name="T11" fmla="*/ 224 h 1302"/>
              <a:gd name="T12" fmla="*/ 462 w 604"/>
              <a:gd name="T13" fmla="*/ 224 h 1302"/>
              <a:gd name="T14" fmla="*/ 398 w 604"/>
              <a:gd name="T15" fmla="*/ 286 h 1302"/>
              <a:gd name="T16" fmla="*/ 398 w 604"/>
              <a:gd name="T17" fmla="*/ 286 h 1302"/>
              <a:gd name="T18" fmla="*/ 398 w 604"/>
              <a:gd name="T19" fmla="*/ 358 h 1302"/>
              <a:gd name="T20" fmla="*/ 398 w 604"/>
              <a:gd name="T21" fmla="*/ 358 h 1302"/>
              <a:gd name="T22" fmla="*/ 398 w 604"/>
              <a:gd name="T23" fmla="*/ 422 h 1302"/>
              <a:gd name="T24" fmla="*/ 603 w 604"/>
              <a:gd name="T25" fmla="*/ 422 h 1302"/>
              <a:gd name="T26" fmla="*/ 603 w 604"/>
              <a:gd name="T27" fmla="*/ 422 h 1302"/>
              <a:gd name="T28" fmla="*/ 603 w 604"/>
              <a:gd name="T29" fmla="*/ 438 h 1302"/>
              <a:gd name="T30" fmla="*/ 603 w 604"/>
              <a:gd name="T31" fmla="*/ 438 h 1302"/>
              <a:gd name="T32" fmla="*/ 583 w 604"/>
              <a:gd name="T33" fmla="*/ 638 h 1302"/>
              <a:gd name="T34" fmla="*/ 583 w 604"/>
              <a:gd name="T35" fmla="*/ 638 h 1302"/>
              <a:gd name="T36" fmla="*/ 567 w 604"/>
              <a:gd name="T37" fmla="*/ 652 h 1302"/>
              <a:gd name="T38" fmla="*/ 567 w 604"/>
              <a:gd name="T39" fmla="*/ 652 h 1302"/>
              <a:gd name="T40" fmla="*/ 417 w 604"/>
              <a:gd name="T41" fmla="*/ 652 h 1302"/>
              <a:gd name="T42" fmla="*/ 398 w 604"/>
              <a:gd name="T43" fmla="*/ 652 h 1302"/>
              <a:gd name="T44" fmla="*/ 398 w 604"/>
              <a:gd name="T45" fmla="*/ 1301 h 1302"/>
              <a:gd name="T46" fmla="*/ 380 w 604"/>
              <a:gd name="T47" fmla="*/ 1301 h 1302"/>
              <a:gd name="T48" fmla="*/ 380 w 604"/>
              <a:gd name="T49" fmla="*/ 1301 h 1302"/>
              <a:gd name="T50" fmla="*/ 146 w 604"/>
              <a:gd name="T51" fmla="*/ 1301 h 1302"/>
              <a:gd name="T52" fmla="*/ 146 w 604"/>
              <a:gd name="T53" fmla="*/ 1301 h 1302"/>
              <a:gd name="T54" fmla="*/ 127 w 604"/>
              <a:gd name="T55" fmla="*/ 1283 h 1302"/>
              <a:gd name="T56" fmla="*/ 127 w 604"/>
              <a:gd name="T57" fmla="*/ 1283 h 1302"/>
              <a:gd name="T58" fmla="*/ 127 w 604"/>
              <a:gd name="T59" fmla="*/ 672 h 1302"/>
              <a:gd name="T60" fmla="*/ 127 w 604"/>
              <a:gd name="T61" fmla="*/ 652 h 1302"/>
              <a:gd name="T62" fmla="*/ 0 w 604"/>
              <a:gd name="T63" fmla="*/ 652 h 1302"/>
              <a:gd name="T64" fmla="*/ 0 w 604"/>
              <a:gd name="T65" fmla="*/ 421 h 1302"/>
              <a:gd name="T66" fmla="*/ 127 w 604"/>
              <a:gd name="T67" fmla="*/ 421 h 1302"/>
              <a:gd name="T68" fmla="*/ 127 w 604"/>
              <a:gd name="T69" fmla="*/ 421 h 1302"/>
              <a:gd name="T70" fmla="*/ 127 w 604"/>
              <a:gd name="T71" fmla="*/ 314 h 1302"/>
              <a:gd name="T72" fmla="*/ 127 w 604"/>
              <a:gd name="T73" fmla="*/ 314 h 1302"/>
              <a:gd name="T74" fmla="*/ 137 w 604"/>
              <a:gd name="T75" fmla="*/ 199 h 1302"/>
              <a:gd name="T76" fmla="*/ 137 w 604"/>
              <a:gd name="T77" fmla="*/ 199 h 1302"/>
              <a:gd name="T78" fmla="*/ 322 w 604"/>
              <a:gd name="T79" fmla="*/ 9 h 1302"/>
              <a:gd name="T80" fmla="*/ 322 w 604"/>
              <a:gd name="T81" fmla="*/ 9 h 1302"/>
              <a:gd name="T82" fmla="*/ 362 w 604"/>
              <a:gd name="T83" fmla="*/ 0 h 1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4" h="1302">
                <a:moveTo>
                  <a:pt x="362" y="0"/>
                </a:moveTo>
                <a:lnTo>
                  <a:pt x="601" y="0"/>
                </a:lnTo>
                <a:lnTo>
                  <a:pt x="601" y="224"/>
                </a:lnTo>
                <a:lnTo>
                  <a:pt x="582" y="224"/>
                </a:lnTo>
                <a:lnTo>
                  <a:pt x="582" y="224"/>
                </a:lnTo>
                <a:cubicBezTo>
                  <a:pt x="542" y="224"/>
                  <a:pt x="502" y="224"/>
                  <a:pt x="462" y="224"/>
                </a:cubicBezTo>
                <a:lnTo>
                  <a:pt x="462" y="224"/>
                </a:lnTo>
                <a:cubicBezTo>
                  <a:pt x="420" y="224"/>
                  <a:pt x="399" y="245"/>
                  <a:pt x="398" y="286"/>
                </a:cubicBezTo>
                <a:lnTo>
                  <a:pt x="398" y="286"/>
                </a:lnTo>
                <a:cubicBezTo>
                  <a:pt x="398" y="310"/>
                  <a:pt x="398" y="334"/>
                  <a:pt x="398" y="358"/>
                </a:cubicBezTo>
                <a:lnTo>
                  <a:pt x="398" y="358"/>
                </a:lnTo>
                <a:cubicBezTo>
                  <a:pt x="398" y="378"/>
                  <a:pt x="398" y="399"/>
                  <a:pt x="398" y="422"/>
                </a:cubicBezTo>
                <a:lnTo>
                  <a:pt x="603" y="422"/>
                </a:lnTo>
                <a:lnTo>
                  <a:pt x="603" y="422"/>
                </a:lnTo>
                <a:cubicBezTo>
                  <a:pt x="603" y="429"/>
                  <a:pt x="603" y="433"/>
                  <a:pt x="603" y="438"/>
                </a:cubicBezTo>
                <a:lnTo>
                  <a:pt x="603" y="438"/>
                </a:lnTo>
                <a:cubicBezTo>
                  <a:pt x="596" y="505"/>
                  <a:pt x="589" y="572"/>
                  <a:pt x="583" y="638"/>
                </a:cubicBezTo>
                <a:lnTo>
                  <a:pt x="583" y="638"/>
                </a:lnTo>
                <a:cubicBezTo>
                  <a:pt x="582" y="650"/>
                  <a:pt x="578" y="652"/>
                  <a:pt x="567" y="652"/>
                </a:cubicBezTo>
                <a:lnTo>
                  <a:pt x="567" y="652"/>
                </a:lnTo>
                <a:cubicBezTo>
                  <a:pt x="516" y="652"/>
                  <a:pt x="467" y="652"/>
                  <a:pt x="417" y="652"/>
                </a:cubicBezTo>
                <a:lnTo>
                  <a:pt x="398" y="652"/>
                </a:lnTo>
                <a:lnTo>
                  <a:pt x="398" y="1301"/>
                </a:lnTo>
                <a:lnTo>
                  <a:pt x="380" y="1301"/>
                </a:lnTo>
                <a:lnTo>
                  <a:pt x="380" y="1301"/>
                </a:lnTo>
                <a:cubicBezTo>
                  <a:pt x="302" y="1301"/>
                  <a:pt x="224" y="1301"/>
                  <a:pt x="146" y="1301"/>
                </a:cubicBezTo>
                <a:lnTo>
                  <a:pt x="146" y="1301"/>
                </a:lnTo>
                <a:cubicBezTo>
                  <a:pt x="131" y="1301"/>
                  <a:pt x="127" y="1298"/>
                  <a:pt x="127" y="1283"/>
                </a:cubicBezTo>
                <a:lnTo>
                  <a:pt x="127" y="1283"/>
                </a:lnTo>
                <a:cubicBezTo>
                  <a:pt x="127" y="1078"/>
                  <a:pt x="127" y="875"/>
                  <a:pt x="127" y="672"/>
                </a:cubicBezTo>
                <a:lnTo>
                  <a:pt x="127" y="652"/>
                </a:lnTo>
                <a:lnTo>
                  <a:pt x="0" y="652"/>
                </a:lnTo>
                <a:lnTo>
                  <a:pt x="0" y="421"/>
                </a:lnTo>
                <a:lnTo>
                  <a:pt x="127" y="421"/>
                </a:lnTo>
                <a:lnTo>
                  <a:pt x="127" y="421"/>
                </a:lnTo>
                <a:cubicBezTo>
                  <a:pt x="127" y="384"/>
                  <a:pt x="126" y="348"/>
                  <a:pt x="127" y="314"/>
                </a:cubicBezTo>
                <a:lnTo>
                  <a:pt x="127" y="314"/>
                </a:lnTo>
                <a:cubicBezTo>
                  <a:pt x="129" y="275"/>
                  <a:pt x="129" y="236"/>
                  <a:pt x="137" y="199"/>
                </a:cubicBezTo>
                <a:lnTo>
                  <a:pt x="137" y="199"/>
                </a:lnTo>
                <a:cubicBezTo>
                  <a:pt x="158" y="98"/>
                  <a:pt x="219" y="32"/>
                  <a:pt x="322" y="9"/>
                </a:cubicBezTo>
                <a:lnTo>
                  <a:pt x="322" y="9"/>
                </a:lnTo>
                <a:cubicBezTo>
                  <a:pt x="336" y="6"/>
                  <a:pt x="349" y="3"/>
                  <a:pt x="36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63">
            <a:extLst>
              <a:ext uri="{FF2B5EF4-FFF2-40B4-BE49-F238E27FC236}">
                <a16:creationId xmlns:a16="http://schemas.microsoft.com/office/drawing/2014/main" id="{4A33FEB7-E8E7-A441-831C-50486DA37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7640" y="8222591"/>
            <a:ext cx="1668913" cy="1668909"/>
          </a:xfrm>
          <a:custGeom>
            <a:avLst/>
            <a:gdLst>
              <a:gd name="T0" fmla="*/ 104 w 1311"/>
              <a:gd name="T1" fmla="*/ 654 h 1311"/>
              <a:gd name="T2" fmla="*/ 104 w 1311"/>
              <a:gd name="T3" fmla="*/ 654 h 1311"/>
              <a:gd name="T4" fmla="*/ 104 w 1311"/>
              <a:gd name="T5" fmla="*/ 916 h 1311"/>
              <a:gd name="T6" fmla="*/ 104 w 1311"/>
              <a:gd name="T7" fmla="*/ 916 h 1311"/>
              <a:gd name="T8" fmla="*/ 108 w 1311"/>
              <a:gd name="T9" fmla="*/ 979 h 1311"/>
              <a:gd name="T10" fmla="*/ 108 w 1311"/>
              <a:gd name="T11" fmla="*/ 979 h 1311"/>
              <a:gd name="T12" fmla="*/ 388 w 1311"/>
              <a:gd name="T13" fmla="*/ 1207 h 1311"/>
              <a:gd name="T14" fmla="*/ 388 w 1311"/>
              <a:gd name="T15" fmla="*/ 1207 h 1311"/>
              <a:gd name="T16" fmla="*/ 921 w 1311"/>
              <a:gd name="T17" fmla="*/ 1207 h 1311"/>
              <a:gd name="T18" fmla="*/ 921 w 1311"/>
              <a:gd name="T19" fmla="*/ 1207 h 1311"/>
              <a:gd name="T20" fmla="*/ 1207 w 1311"/>
              <a:gd name="T21" fmla="*/ 919 h 1311"/>
              <a:gd name="T22" fmla="*/ 1207 w 1311"/>
              <a:gd name="T23" fmla="*/ 919 h 1311"/>
              <a:gd name="T24" fmla="*/ 1207 w 1311"/>
              <a:gd name="T25" fmla="*/ 390 h 1311"/>
              <a:gd name="T26" fmla="*/ 1207 w 1311"/>
              <a:gd name="T27" fmla="*/ 390 h 1311"/>
              <a:gd name="T28" fmla="*/ 922 w 1311"/>
              <a:gd name="T29" fmla="*/ 105 h 1311"/>
              <a:gd name="T30" fmla="*/ 922 w 1311"/>
              <a:gd name="T31" fmla="*/ 105 h 1311"/>
              <a:gd name="T32" fmla="*/ 389 w 1311"/>
              <a:gd name="T33" fmla="*/ 105 h 1311"/>
              <a:gd name="T34" fmla="*/ 389 w 1311"/>
              <a:gd name="T35" fmla="*/ 105 h 1311"/>
              <a:gd name="T36" fmla="*/ 104 w 1311"/>
              <a:gd name="T37" fmla="*/ 389 h 1311"/>
              <a:gd name="T38" fmla="*/ 104 w 1311"/>
              <a:gd name="T39" fmla="*/ 389 h 1311"/>
              <a:gd name="T40" fmla="*/ 104 w 1311"/>
              <a:gd name="T41" fmla="*/ 654 h 1311"/>
              <a:gd name="T42" fmla="*/ 952 w 1311"/>
              <a:gd name="T43" fmla="*/ 1310 h 1311"/>
              <a:gd name="T44" fmla="*/ 357 w 1311"/>
              <a:gd name="T45" fmla="*/ 1310 h 1311"/>
              <a:gd name="T46" fmla="*/ 357 w 1311"/>
              <a:gd name="T47" fmla="*/ 1310 h 1311"/>
              <a:gd name="T48" fmla="*/ 337 w 1311"/>
              <a:gd name="T49" fmla="*/ 1305 h 1311"/>
              <a:gd name="T50" fmla="*/ 337 w 1311"/>
              <a:gd name="T51" fmla="*/ 1305 h 1311"/>
              <a:gd name="T52" fmla="*/ 4 w 1311"/>
              <a:gd name="T53" fmla="*/ 953 h 1311"/>
              <a:gd name="T54" fmla="*/ 4 w 1311"/>
              <a:gd name="T55" fmla="*/ 953 h 1311"/>
              <a:gd name="T56" fmla="*/ 4 w 1311"/>
              <a:gd name="T57" fmla="*/ 355 h 1311"/>
              <a:gd name="T58" fmla="*/ 4 w 1311"/>
              <a:gd name="T59" fmla="*/ 355 h 1311"/>
              <a:gd name="T60" fmla="*/ 353 w 1311"/>
              <a:gd name="T61" fmla="*/ 5 h 1311"/>
              <a:gd name="T62" fmla="*/ 353 w 1311"/>
              <a:gd name="T63" fmla="*/ 5 h 1311"/>
              <a:gd name="T64" fmla="*/ 945 w 1311"/>
              <a:gd name="T65" fmla="*/ 5 h 1311"/>
              <a:gd name="T66" fmla="*/ 945 w 1311"/>
              <a:gd name="T67" fmla="*/ 5 h 1311"/>
              <a:gd name="T68" fmla="*/ 1309 w 1311"/>
              <a:gd name="T69" fmla="*/ 380 h 1311"/>
              <a:gd name="T70" fmla="*/ 1309 w 1311"/>
              <a:gd name="T71" fmla="*/ 380 h 1311"/>
              <a:gd name="T72" fmla="*/ 1309 w 1311"/>
              <a:gd name="T73" fmla="*/ 931 h 1311"/>
              <a:gd name="T74" fmla="*/ 1309 w 1311"/>
              <a:gd name="T75" fmla="*/ 931 h 1311"/>
              <a:gd name="T76" fmla="*/ 1022 w 1311"/>
              <a:gd name="T77" fmla="*/ 1297 h 1311"/>
              <a:gd name="T78" fmla="*/ 1022 w 1311"/>
              <a:gd name="T79" fmla="*/ 1297 h 1311"/>
              <a:gd name="T80" fmla="*/ 952 w 1311"/>
              <a:gd name="T81" fmla="*/ 1310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11" h="1311">
                <a:moveTo>
                  <a:pt x="104" y="654"/>
                </a:moveTo>
                <a:lnTo>
                  <a:pt x="104" y="654"/>
                </a:lnTo>
                <a:cubicBezTo>
                  <a:pt x="104" y="742"/>
                  <a:pt x="104" y="828"/>
                  <a:pt x="104" y="916"/>
                </a:cubicBezTo>
                <a:lnTo>
                  <a:pt x="104" y="916"/>
                </a:lnTo>
                <a:cubicBezTo>
                  <a:pt x="104" y="937"/>
                  <a:pt x="104" y="959"/>
                  <a:pt x="108" y="979"/>
                </a:cubicBezTo>
                <a:lnTo>
                  <a:pt x="108" y="979"/>
                </a:lnTo>
                <a:cubicBezTo>
                  <a:pt x="136" y="1118"/>
                  <a:pt x="245" y="1207"/>
                  <a:pt x="388" y="1207"/>
                </a:cubicBezTo>
                <a:lnTo>
                  <a:pt x="388" y="1207"/>
                </a:lnTo>
                <a:cubicBezTo>
                  <a:pt x="566" y="1208"/>
                  <a:pt x="744" y="1208"/>
                  <a:pt x="921" y="1207"/>
                </a:cubicBezTo>
                <a:lnTo>
                  <a:pt x="921" y="1207"/>
                </a:lnTo>
                <a:cubicBezTo>
                  <a:pt x="1088" y="1207"/>
                  <a:pt x="1207" y="1087"/>
                  <a:pt x="1207" y="919"/>
                </a:cubicBezTo>
                <a:lnTo>
                  <a:pt x="1207" y="919"/>
                </a:lnTo>
                <a:cubicBezTo>
                  <a:pt x="1208" y="744"/>
                  <a:pt x="1208" y="567"/>
                  <a:pt x="1207" y="390"/>
                </a:cubicBezTo>
                <a:lnTo>
                  <a:pt x="1207" y="390"/>
                </a:lnTo>
                <a:cubicBezTo>
                  <a:pt x="1207" y="224"/>
                  <a:pt x="1088" y="105"/>
                  <a:pt x="922" y="105"/>
                </a:cubicBezTo>
                <a:lnTo>
                  <a:pt x="922" y="105"/>
                </a:lnTo>
                <a:cubicBezTo>
                  <a:pt x="745" y="104"/>
                  <a:pt x="567" y="104"/>
                  <a:pt x="389" y="105"/>
                </a:cubicBezTo>
                <a:lnTo>
                  <a:pt x="389" y="105"/>
                </a:lnTo>
                <a:cubicBezTo>
                  <a:pt x="222" y="105"/>
                  <a:pt x="104" y="222"/>
                  <a:pt x="104" y="389"/>
                </a:cubicBezTo>
                <a:lnTo>
                  <a:pt x="104" y="389"/>
                </a:lnTo>
                <a:cubicBezTo>
                  <a:pt x="104" y="477"/>
                  <a:pt x="104" y="566"/>
                  <a:pt x="104" y="654"/>
                </a:cubicBezTo>
                <a:close/>
                <a:moveTo>
                  <a:pt x="952" y="1310"/>
                </a:moveTo>
                <a:lnTo>
                  <a:pt x="357" y="1310"/>
                </a:lnTo>
                <a:lnTo>
                  <a:pt x="357" y="1310"/>
                </a:lnTo>
                <a:cubicBezTo>
                  <a:pt x="350" y="1309"/>
                  <a:pt x="344" y="1306"/>
                  <a:pt x="337" y="1305"/>
                </a:cubicBezTo>
                <a:lnTo>
                  <a:pt x="337" y="1305"/>
                </a:lnTo>
                <a:cubicBezTo>
                  <a:pt x="158" y="1287"/>
                  <a:pt x="8" y="1133"/>
                  <a:pt x="4" y="953"/>
                </a:cubicBezTo>
                <a:lnTo>
                  <a:pt x="4" y="953"/>
                </a:lnTo>
                <a:cubicBezTo>
                  <a:pt x="0" y="754"/>
                  <a:pt x="0" y="554"/>
                  <a:pt x="4" y="355"/>
                </a:cubicBezTo>
                <a:lnTo>
                  <a:pt x="4" y="355"/>
                </a:lnTo>
                <a:cubicBezTo>
                  <a:pt x="8" y="172"/>
                  <a:pt x="171" y="10"/>
                  <a:pt x="353" y="5"/>
                </a:cubicBezTo>
                <a:lnTo>
                  <a:pt x="353" y="5"/>
                </a:lnTo>
                <a:cubicBezTo>
                  <a:pt x="551" y="0"/>
                  <a:pt x="748" y="0"/>
                  <a:pt x="945" y="5"/>
                </a:cubicBezTo>
                <a:lnTo>
                  <a:pt x="945" y="5"/>
                </a:lnTo>
                <a:cubicBezTo>
                  <a:pt x="1148" y="9"/>
                  <a:pt x="1307" y="175"/>
                  <a:pt x="1309" y="380"/>
                </a:cubicBezTo>
                <a:lnTo>
                  <a:pt x="1309" y="380"/>
                </a:lnTo>
                <a:cubicBezTo>
                  <a:pt x="1310" y="564"/>
                  <a:pt x="1310" y="748"/>
                  <a:pt x="1309" y="931"/>
                </a:cubicBezTo>
                <a:lnTo>
                  <a:pt x="1309" y="931"/>
                </a:lnTo>
                <a:cubicBezTo>
                  <a:pt x="1308" y="1105"/>
                  <a:pt x="1191" y="1253"/>
                  <a:pt x="1022" y="1297"/>
                </a:cubicBezTo>
                <a:lnTo>
                  <a:pt x="1022" y="1297"/>
                </a:lnTo>
                <a:cubicBezTo>
                  <a:pt x="999" y="1302"/>
                  <a:pt x="975" y="1306"/>
                  <a:pt x="952" y="13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264">
            <a:extLst>
              <a:ext uri="{FF2B5EF4-FFF2-40B4-BE49-F238E27FC236}">
                <a16:creationId xmlns:a16="http://schemas.microsoft.com/office/drawing/2014/main" id="{A02FD9D9-AAE0-0A42-9A78-2CEC001C0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5369" y="8610316"/>
            <a:ext cx="899077" cy="899077"/>
          </a:xfrm>
          <a:custGeom>
            <a:avLst/>
            <a:gdLst>
              <a:gd name="T0" fmla="*/ 601 w 704"/>
              <a:gd name="T1" fmla="*/ 353 h 704"/>
              <a:gd name="T2" fmla="*/ 601 w 704"/>
              <a:gd name="T3" fmla="*/ 353 h 704"/>
              <a:gd name="T4" fmla="*/ 353 w 704"/>
              <a:gd name="T5" fmla="*/ 102 h 704"/>
              <a:gd name="T6" fmla="*/ 353 w 704"/>
              <a:gd name="T7" fmla="*/ 102 h 704"/>
              <a:gd name="T8" fmla="*/ 101 w 704"/>
              <a:gd name="T9" fmla="*/ 348 h 704"/>
              <a:gd name="T10" fmla="*/ 101 w 704"/>
              <a:gd name="T11" fmla="*/ 348 h 704"/>
              <a:gd name="T12" fmla="*/ 349 w 704"/>
              <a:gd name="T13" fmla="*/ 601 h 704"/>
              <a:gd name="T14" fmla="*/ 349 w 704"/>
              <a:gd name="T15" fmla="*/ 601 h 704"/>
              <a:gd name="T16" fmla="*/ 601 w 704"/>
              <a:gd name="T17" fmla="*/ 353 h 704"/>
              <a:gd name="T18" fmla="*/ 703 w 704"/>
              <a:gd name="T19" fmla="*/ 352 h 704"/>
              <a:gd name="T20" fmla="*/ 703 w 704"/>
              <a:gd name="T21" fmla="*/ 352 h 704"/>
              <a:gd name="T22" fmla="*/ 351 w 704"/>
              <a:gd name="T23" fmla="*/ 703 h 704"/>
              <a:gd name="T24" fmla="*/ 351 w 704"/>
              <a:gd name="T25" fmla="*/ 703 h 704"/>
              <a:gd name="T26" fmla="*/ 0 w 704"/>
              <a:gd name="T27" fmla="*/ 353 h 704"/>
              <a:gd name="T28" fmla="*/ 0 w 704"/>
              <a:gd name="T29" fmla="*/ 353 h 704"/>
              <a:gd name="T30" fmla="*/ 350 w 704"/>
              <a:gd name="T31" fmla="*/ 0 h 704"/>
              <a:gd name="T32" fmla="*/ 350 w 704"/>
              <a:gd name="T33" fmla="*/ 0 h 704"/>
              <a:gd name="T34" fmla="*/ 703 w 704"/>
              <a:gd name="T35" fmla="*/ 352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704">
                <a:moveTo>
                  <a:pt x="601" y="353"/>
                </a:moveTo>
                <a:lnTo>
                  <a:pt x="601" y="353"/>
                </a:lnTo>
                <a:cubicBezTo>
                  <a:pt x="601" y="213"/>
                  <a:pt x="492" y="102"/>
                  <a:pt x="353" y="102"/>
                </a:cubicBezTo>
                <a:lnTo>
                  <a:pt x="353" y="102"/>
                </a:lnTo>
                <a:cubicBezTo>
                  <a:pt x="214" y="101"/>
                  <a:pt x="102" y="211"/>
                  <a:pt x="101" y="348"/>
                </a:cubicBezTo>
                <a:lnTo>
                  <a:pt x="101" y="348"/>
                </a:lnTo>
                <a:cubicBezTo>
                  <a:pt x="100" y="489"/>
                  <a:pt x="209" y="600"/>
                  <a:pt x="349" y="601"/>
                </a:cubicBezTo>
                <a:lnTo>
                  <a:pt x="349" y="601"/>
                </a:lnTo>
                <a:cubicBezTo>
                  <a:pt x="490" y="601"/>
                  <a:pt x="601" y="492"/>
                  <a:pt x="601" y="353"/>
                </a:cubicBezTo>
                <a:close/>
                <a:moveTo>
                  <a:pt x="703" y="352"/>
                </a:moveTo>
                <a:lnTo>
                  <a:pt x="703" y="352"/>
                </a:lnTo>
                <a:cubicBezTo>
                  <a:pt x="703" y="546"/>
                  <a:pt x="545" y="703"/>
                  <a:pt x="351" y="703"/>
                </a:cubicBezTo>
                <a:lnTo>
                  <a:pt x="351" y="703"/>
                </a:lnTo>
                <a:cubicBezTo>
                  <a:pt x="157" y="702"/>
                  <a:pt x="0" y="546"/>
                  <a:pt x="0" y="353"/>
                </a:cubicBezTo>
                <a:lnTo>
                  <a:pt x="0" y="353"/>
                </a:lnTo>
                <a:cubicBezTo>
                  <a:pt x="0" y="157"/>
                  <a:pt x="156" y="0"/>
                  <a:pt x="350" y="0"/>
                </a:cubicBezTo>
                <a:lnTo>
                  <a:pt x="350" y="0"/>
                </a:lnTo>
                <a:cubicBezTo>
                  <a:pt x="545" y="0"/>
                  <a:pt x="703" y="157"/>
                  <a:pt x="703" y="3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265">
            <a:extLst>
              <a:ext uri="{FF2B5EF4-FFF2-40B4-BE49-F238E27FC236}">
                <a16:creationId xmlns:a16="http://schemas.microsoft.com/office/drawing/2014/main" id="{CE1585EB-E790-6948-A3FC-130342074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7024" y="8481076"/>
            <a:ext cx="129244" cy="129241"/>
          </a:xfrm>
          <a:custGeom>
            <a:avLst/>
            <a:gdLst>
              <a:gd name="T0" fmla="*/ 102 w 103"/>
              <a:gd name="T1" fmla="*/ 52 h 103"/>
              <a:gd name="T2" fmla="*/ 102 w 103"/>
              <a:gd name="T3" fmla="*/ 52 h 103"/>
              <a:gd name="T4" fmla="*/ 51 w 103"/>
              <a:gd name="T5" fmla="*/ 102 h 103"/>
              <a:gd name="T6" fmla="*/ 51 w 103"/>
              <a:gd name="T7" fmla="*/ 102 h 103"/>
              <a:gd name="T8" fmla="*/ 1 w 103"/>
              <a:gd name="T9" fmla="*/ 53 h 103"/>
              <a:gd name="T10" fmla="*/ 1 w 103"/>
              <a:gd name="T11" fmla="*/ 53 h 103"/>
              <a:gd name="T12" fmla="*/ 51 w 103"/>
              <a:gd name="T13" fmla="*/ 1 h 103"/>
              <a:gd name="T14" fmla="*/ 51 w 103"/>
              <a:gd name="T15" fmla="*/ 1 h 103"/>
              <a:gd name="T16" fmla="*/ 102 w 103"/>
              <a:gd name="T17" fmla="*/ 5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" h="103">
                <a:moveTo>
                  <a:pt x="102" y="52"/>
                </a:moveTo>
                <a:lnTo>
                  <a:pt x="102" y="52"/>
                </a:lnTo>
                <a:cubicBezTo>
                  <a:pt x="102" y="81"/>
                  <a:pt x="80" y="102"/>
                  <a:pt x="51" y="102"/>
                </a:cubicBezTo>
                <a:lnTo>
                  <a:pt x="51" y="102"/>
                </a:lnTo>
                <a:cubicBezTo>
                  <a:pt x="24" y="102"/>
                  <a:pt x="2" y="80"/>
                  <a:pt x="1" y="53"/>
                </a:cubicBezTo>
                <a:lnTo>
                  <a:pt x="1" y="53"/>
                </a:lnTo>
                <a:cubicBezTo>
                  <a:pt x="0" y="26"/>
                  <a:pt x="24" y="2"/>
                  <a:pt x="51" y="1"/>
                </a:cubicBezTo>
                <a:lnTo>
                  <a:pt x="51" y="1"/>
                </a:lnTo>
                <a:cubicBezTo>
                  <a:pt x="79" y="0"/>
                  <a:pt x="102" y="24"/>
                  <a:pt x="102" y="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266">
            <a:extLst>
              <a:ext uri="{FF2B5EF4-FFF2-40B4-BE49-F238E27FC236}">
                <a16:creationId xmlns:a16="http://schemas.microsoft.com/office/drawing/2014/main" id="{718E39C6-E769-B54F-85DE-AB1256B54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0712" y="2070165"/>
            <a:ext cx="1815013" cy="1545290"/>
          </a:xfrm>
          <a:custGeom>
            <a:avLst/>
            <a:gdLst>
              <a:gd name="T0" fmla="*/ 425 w 1426"/>
              <a:gd name="T1" fmla="*/ 948 h 1214"/>
              <a:gd name="T2" fmla="*/ 425 w 1426"/>
              <a:gd name="T3" fmla="*/ 948 h 1214"/>
              <a:gd name="T4" fmla="*/ 153 w 1426"/>
              <a:gd name="T5" fmla="*/ 748 h 1214"/>
              <a:gd name="T6" fmla="*/ 153 w 1426"/>
              <a:gd name="T7" fmla="*/ 748 h 1214"/>
              <a:gd name="T8" fmla="*/ 272 w 1426"/>
              <a:gd name="T9" fmla="*/ 742 h 1214"/>
              <a:gd name="T10" fmla="*/ 272 w 1426"/>
              <a:gd name="T11" fmla="*/ 742 h 1214"/>
              <a:gd name="T12" fmla="*/ 47 w 1426"/>
              <a:gd name="T13" fmla="*/ 450 h 1214"/>
              <a:gd name="T14" fmla="*/ 47 w 1426"/>
              <a:gd name="T15" fmla="*/ 450 h 1214"/>
              <a:gd name="T16" fmla="*/ 169 w 1426"/>
              <a:gd name="T17" fmla="*/ 484 h 1214"/>
              <a:gd name="T18" fmla="*/ 169 w 1426"/>
              <a:gd name="T19" fmla="*/ 484 h 1214"/>
              <a:gd name="T20" fmla="*/ 90 w 1426"/>
              <a:gd name="T21" fmla="*/ 89 h 1214"/>
              <a:gd name="T22" fmla="*/ 90 w 1426"/>
              <a:gd name="T23" fmla="*/ 89 h 1214"/>
              <a:gd name="T24" fmla="*/ 698 w 1426"/>
              <a:gd name="T25" fmla="*/ 397 h 1214"/>
              <a:gd name="T26" fmla="*/ 698 w 1426"/>
              <a:gd name="T27" fmla="*/ 397 h 1214"/>
              <a:gd name="T28" fmla="*/ 767 w 1426"/>
              <a:gd name="T29" fmla="*/ 132 h 1214"/>
              <a:gd name="T30" fmla="*/ 767 w 1426"/>
              <a:gd name="T31" fmla="*/ 132 h 1214"/>
              <a:gd name="T32" fmla="*/ 1180 w 1426"/>
              <a:gd name="T33" fmla="*/ 106 h 1214"/>
              <a:gd name="T34" fmla="*/ 1180 w 1426"/>
              <a:gd name="T35" fmla="*/ 106 h 1214"/>
              <a:gd name="T36" fmla="*/ 1236 w 1426"/>
              <a:gd name="T37" fmla="*/ 119 h 1214"/>
              <a:gd name="T38" fmla="*/ 1236 w 1426"/>
              <a:gd name="T39" fmla="*/ 119 h 1214"/>
              <a:gd name="T40" fmla="*/ 1385 w 1426"/>
              <a:gd name="T41" fmla="*/ 63 h 1214"/>
              <a:gd name="T42" fmla="*/ 1385 w 1426"/>
              <a:gd name="T43" fmla="*/ 63 h 1214"/>
              <a:gd name="T44" fmla="*/ 1272 w 1426"/>
              <a:gd name="T45" fmla="*/ 220 h 1214"/>
              <a:gd name="T46" fmla="*/ 1272 w 1426"/>
              <a:gd name="T47" fmla="*/ 220 h 1214"/>
              <a:gd name="T48" fmla="*/ 1420 w 1426"/>
              <a:gd name="T49" fmla="*/ 180 h 1214"/>
              <a:gd name="T50" fmla="*/ 1420 w 1426"/>
              <a:gd name="T51" fmla="*/ 180 h 1214"/>
              <a:gd name="T52" fmla="*/ 1425 w 1426"/>
              <a:gd name="T53" fmla="*/ 186 h 1214"/>
              <a:gd name="T54" fmla="*/ 1425 w 1426"/>
              <a:gd name="T55" fmla="*/ 186 h 1214"/>
              <a:gd name="T56" fmla="*/ 1302 w 1426"/>
              <a:gd name="T57" fmla="*/ 307 h 1214"/>
              <a:gd name="T58" fmla="*/ 1302 w 1426"/>
              <a:gd name="T59" fmla="*/ 307 h 1214"/>
              <a:gd name="T60" fmla="*/ 1282 w 1426"/>
              <a:gd name="T61" fmla="*/ 350 h 1214"/>
              <a:gd name="T62" fmla="*/ 1282 w 1426"/>
              <a:gd name="T63" fmla="*/ 350 h 1214"/>
              <a:gd name="T64" fmla="*/ 1017 w 1426"/>
              <a:gd name="T65" fmla="*/ 977 h 1214"/>
              <a:gd name="T66" fmla="*/ 1017 w 1426"/>
              <a:gd name="T67" fmla="*/ 977 h 1214"/>
              <a:gd name="T68" fmla="*/ 526 w 1426"/>
              <a:gd name="T69" fmla="*/ 1197 h 1214"/>
              <a:gd name="T70" fmla="*/ 526 w 1426"/>
              <a:gd name="T71" fmla="*/ 1197 h 1214"/>
              <a:gd name="T72" fmla="*/ 23 w 1426"/>
              <a:gd name="T73" fmla="*/ 1088 h 1214"/>
              <a:gd name="T74" fmla="*/ 23 w 1426"/>
              <a:gd name="T75" fmla="*/ 1088 h 1214"/>
              <a:gd name="T76" fmla="*/ 10 w 1426"/>
              <a:gd name="T77" fmla="*/ 1080 h 1214"/>
              <a:gd name="T78" fmla="*/ 10 w 1426"/>
              <a:gd name="T79" fmla="*/ 1080 h 1214"/>
              <a:gd name="T80" fmla="*/ 0 w 1426"/>
              <a:gd name="T81" fmla="*/ 1071 h 1214"/>
              <a:gd name="T82" fmla="*/ 0 w 1426"/>
              <a:gd name="T83" fmla="*/ 1071 h 1214"/>
              <a:gd name="T84" fmla="*/ 425 w 1426"/>
              <a:gd name="T85" fmla="*/ 948 h 1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26" h="1214">
                <a:moveTo>
                  <a:pt x="425" y="948"/>
                </a:moveTo>
                <a:lnTo>
                  <a:pt x="425" y="948"/>
                </a:lnTo>
                <a:cubicBezTo>
                  <a:pt x="292" y="934"/>
                  <a:pt x="203" y="869"/>
                  <a:pt x="153" y="748"/>
                </a:cubicBezTo>
                <a:lnTo>
                  <a:pt x="153" y="748"/>
                </a:lnTo>
                <a:cubicBezTo>
                  <a:pt x="195" y="746"/>
                  <a:pt x="234" y="744"/>
                  <a:pt x="272" y="742"/>
                </a:cubicBezTo>
                <a:lnTo>
                  <a:pt x="272" y="742"/>
                </a:lnTo>
                <a:cubicBezTo>
                  <a:pt x="135" y="691"/>
                  <a:pt x="57" y="597"/>
                  <a:pt x="47" y="450"/>
                </a:cubicBezTo>
                <a:lnTo>
                  <a:pt x="47" y="450"/>
                </a:lnTo>
                <a:cubicBezTo>
                  <a:pt x="89" y="463"/>
                  <a:pt x="129" y="473"/>
                  <a:pt x="169" y="484"/>
                </a:cubicBezTo>
                <a:lnTo>
                  <a:pt x="169" y="484"/>
                </a:lnTo>
                <a:cubicBezTo>
                  <a:pt x="44" y="336"/>
                  <a:pt x="19" y="216"/>
                  <a:pt x="90" y="89"/>
                </a:cubicBezTo>
                <a:lnTo>
                  <a:pt x="90" y="89"/>
                </a:lnTo>
                <a:cubicBezTo>
                  <a:pt x="250" y="275"/>
                  <a:pt x="451" y="379"/>
                  <a:pt x="698" y="397"/>
                </a:cubicBezTo>
                <a:lnTo>
                  <a:pt x="698" y="397"/>
                </a:lnTo>
                <a:cubicBezTo>
                  <a:pt x="682" y="295"/>
                  <a:pt x="701" y="207"/>
                  <a:pt x="767" y="132"/>
                </a:cubicBezTo>
                <a:lnTo>
                  <a:pt x="767" y="132"/>
                </a:lnTo>
                <a:cubicBezTo>
                  <a:pt x="872" y="12"/>
                  <a:pt x="1062" y="0"/>
                  <a:pt x="1180" y="106"/>
                </a:cubicBezTo>
                <a:lnTo>
                  <a:pt x="1180" y="106"/>
                </a:lnTo>
                <a:cubicBezTo>
                  <a:pt x="1198" y="123"/>
                  <a:pt x="1214" y="127"/>
                  <a:pt x="1236" y="119"/>
                </a:cubicBezTo>
                <a:lnTo>
                  <a:pt x="1236" y="119"/>
                </a:lnTo>
                <a:cubicBezTo>
                  <a:pt x="1285" y="101"/>
                  <a:pt x="1334" y="83"/>
                  <a:pt x="1385" y="63"/>
                </a:cubicBezTo>
                <a:lnTo>
                  <a:pt x="1385" y="63"/>
                </a:lnTo>
                <a:cubicBezTo>
                  <a:pt x="1364" y="126"/>
                  <a:pt x="1323" y="174"/>
                  <a:pt x="1272" y="220"/>
                </a:cubicBezTo>
                <a:lnTo>
                  <a:pt x="1272" y="220"/>
                </a:lnTo>
                <a:cubicBezTo>
                  <a:pt x="1321" y="206"/>
                  <a:pt x="1370" y="193"/>
                  <a:pt x="1420" y="180"/>
                </a:cubicBezTo>
                <a:lnTo>
                  <a:pt x="1420" y="180"/>
                </a:lnTo>
                <a:cubicBezTo>
                  <a:pt x="1421" y="182"/>
                  <a:pt x="1423" y="184"/>
                  <a:pt x="1425" y="186"/>
                </a:cubicBezTo>
                <a:lnTo>
                  <a:pt x="1425" y="186"/>
                </a:lnTo>
                <a:cubicBezTo>
                  <a:pt x="1384" y="226"/>
                  <a:pt x="1345" y="268"/>
                  <a:pt x="1302" y="307"/>
                </a:cubicBezTo>
                <a:lnTo>
                  <a:pt x="1302" y="307"/>
                </a:lnTo>
                <a:cubicBezTo>
                  <a:pt x="1288" y="320"/>
                  <a:pt x="1282" y="331"/>
                  <a:pt x="1282" y="350"/>
                </a:cubicBezTo>
                <a:lnTo>
                  <a:pt x="1282" y="350"/>
                </a:lnTo>
                <a:cubicBezTo>
                  <a:pt x="1280" y="596"/>
                  <a:pt x="1193" y="806"/>
                  <a:pt x="1017" y="977"/>
                </a:cubicBezTo>
                <a:lnTo>
                  <a:pt x="1017" y="977"/>
                </a:lnTo>
                <a:cubicBezTo>
                  <a:pt x="881" y="1110"/>
                  <a:pt x="715" y="1179"/>
                  <a:pt x="526" y="1197"/>
                </a:cubicBezTo>
                <a:lnTo>
                  <a:pt x="526" y="1197"/>
                </a:lnTo>
                <a:cubicBezTo>
                  <a:pt x="346" y="1213"/>
                  <a:pt x="180" y="1176"/>
                  <a:pt x="23" y="1088"/>
                </a:cubicBezTo>
                <a:lnTo>
                  <a:pt x="23" y="1088"/>
                </a:lnTo>
                <a:cubicBezTo>
                  <a:pt x="19" y="1085"/>
                  <a:pt x="14" y="1082"/>
                  <a:pt x="10" y="1080"/>
                </a:cubicBezTo>
                <a:lnTo>
                  <a:pt x="10" y="1080"/>
                </a:lnTo>
                <a:cubicBezTo>
                  <a:pt x="8" y="1079"/>
                  <a:pt x="7" y="1077"/>
                  <a:pt x="0" y="1071"/>
                </a:cubicBezTo>
                <a:lnTo>
                  <a:pt x="0" y="1071"/>
                </a:lnTo>
                <a:cubicBezTo>
                  <a:pt x="158" y="1081"/>
                  <a:pt x="297" y="1044"/>
                  <a:pt x="425" y="9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267">
            <a:extLst>
              <a:ext uri="{FF2B5EF4-FFF2-40B4-BE49-F238E27FC236}">
                <a16:creationId xmlns:a16="http://schemas.microsoft.com/office/drawing/2014/main" id="{54D8A632-E0A0-2445-B809-6E2846B7B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1702" y="2164691"/>
            <a:ext cx="2393792" cy="1685769"/>
          </a:xfrm>
          <a:custGeom>
            <a:avLst/>
            <a:gdLst>
              <a:gd name="T0" fmla="*/ 1293 w 1880"/>
              <a:gd name="T1" fmla="*/ 639 h 1321"/>
              <a:gd name="T2" fmla="*/ 1293 w 1880"/>
              <a:gd name="T3" fmla="*/ 639 h 1321"/>
              <a:gd name="T4" fmla="*/ 697 w 1880"/>
              <a:gd name="T5" fmla="*/ 328 h 1321"/>
              <a:gd name="T6" fmla="*/ 697 w 1880"/>
              <a:gd name="T7" fmla="*/ 947 h 1321"/>
              <a:gd name="T8" fmla="*/ 697 w 1880"/>
              <a:gd name="T9" fmla="*/ 947 h 1321"/>
              <a:gd name="T10" fmla="*/ 1293 w 1880"/>
              <a:gd name="T11" fmla="*/ 639 h 1321"/>
              <a:gd name="T12" fmla="*/ 807 w 1880"/>
              <a:gd name="T13" fmla="*/ 0 h 1321"/>
              <a:gd name="T14" fmla="*/ 1071 w 1880"/>
              <a:gd name="T15" fmla="*/ 0 h 1321"/>
              <a:gd name="T16" fmla="*/ 1071 w 1880"/>
              <a:gd name="T17" fmla="*/ 0 h 1321"/>
              <a:gd name="T18" fmla="*/ 1084 w 1880"/>
              <a:gd name="T19" fmla="*/ 2 h 1321"/>
              <a:gd name="T20" fmla="*/ 1084 w 1880"/>
              <a:gd name="T21" fmla="*/ 2 h 1321"/>
              <a:gd name="T22" fmla="*/ 1626 w 1880"/>
              <a:gd name="T23" fmla="*/ 25 h 1321"/>
              <a:gd name="T24" fmla="*/ 1626 w 1880"/>
              <a:gd name="T25" fmla="*/ 25 h 1321"/>
              <a:gd name="T26" fmla="*/ 1839 w 1880"/>
              <a:gd name="T27" fmla="*/ 192 h 1321"/>
              <a:gd name="T28" fmla="*/ 1839 w 1880"/>
              <a:gd name="T29" fmla="*/ 192 h 1321"/>
              <a:gd name="T30" fmla="*/ 1871 w 1880"/>
              <a:gd name="T31" fmla="*/ 379 h 1321"/>
              <a:gd name="T32" fmla="*/ 1871 w 1880"/>
              <a:gd name="T33" fmla="*/ 379 h 1321"/>
              <a:gd name="T34" fmla="*/ 1879 w 1880"/>
              <a:gd name="T35" fmla="*/ 488 h 1321"/>
              <a:gd name="T36" fmla="*/ 1879 w 1880"/>
              <a:gd name="T37" fmla="*/ 821 h 1321"/>
              <a:gd name="T38" fmla="*/ 1879 w 1880"/>
              <a:gd name="T39" fmla="*/ 821 h 1321"/>
              <a:gd name="T40" fmla="*/ 1876 w 1880"/>
              <a:gd name="T41" fmla="*/ 848 h 1321"/>
              <a:gd name="T42" fmla="*/ 1876 w 1880"/>
              <a:gd name="T43" fmla="*/ 848 h 1321"/>
              <a:gd name="T44" fmla="*/ 1849 w 1880"/>
              <a:gd name="T45" fmla="*/ 1087 h 1321"/>
              <a:gd name="T46" fmla="*/ 1849 w 1880"/>
              <a:gd name="T47" fmla="*/ 1087 h 1321"/>
              <a:gd name="T48" fmla="*/ 1633 w 1880"/>
              <a:gd name="T49" fmla="*/ 1287 h 1321"/>
              <a:gd name="T50" fmla="*/ 1633 w 1880"/>
              <a:gd name="T51" fmla="*/ 1287 h 1321"/>
              <a:gd name="T52" fmla="*/ 1289 w 1880"/>
              <a:gd name="T53" fmla="*/ 1308 h 1321"/>
              <a:gd name="T54" fmla="*/ 1289 w 1880"/>
              <a:gd name="T55" fmla="*/ 1308 h 1321"/>
              <a:gd name="T56" fmla="*/ 249 w 1880"/>
              <a:gd name="T57" fmla="*/ 1288 h 1321"/>
              <a:gd name="T58" fmla="*/ 249 w 1880"/>
              <a:gd name="T59" fmla="*/ 1288 h 1321"/>
              <a:gd name="T60" fmla="*/ 39 w 1880"/>
              <a:gd name="T61" fmla="*/ 1120 h 1321"/>
              <a:gd name="T62" fmla="*/ 39 w 1880"/>
              <a:gd name="T63" fmla="*/ 1120 h 1321"/>
              <a:gd name="T64" fmla="*/ 8 w 1880"/>
              <a:gd name="T65" fmla="*/ 941 h 1321"/>
              <a:gd name="T66" fmla="*/ 8 w 1880"/>
              <a:gd name="T67" fmla="*/ 941 h 1321"/>
              <a:gd name="T68" fmla="*/ 0 w 1880"/>
              <a:gd name="T69" fmla="*/ 504 h 1321"/>
              <a:gd name="T70" fmla="*/ 0 w 1880"/>
              <a:gd name="T71" fmla="*/ 504 h 1321"/>
              <a:gd name="T72" fmla="*/ 28 w 1880"/>
              <a:gd name="T73" fmla="*/ 227 h 1321"/>
              <a:gd name="T74" fmla="*/ 28 w 1880"/>
              <a:gd name="T75" fmla="*/ 227 h 1321"/>
              <a:gd name="T76" fmla="*/ 194 w 1880"/>
              <a:gd name="T77" fmla="*/ 38 h 1321"/>
              <a:gd name="T78" fmla="*/ 194 w 1880"/>
              <a:gd name="T79" fmla="*/ 38 h 1321"/>
              <a:gd name="T80" fmla="*/ 321 w 1880"/>
              <a:gd name="T81" fmla="*/ 19 h 1321"/>
              <a:gd name="T82" fmla="*/ 321 w 1880"/>
              <a:gd name="T83" fmla="*/ 19 h 1321"/>
              <a:gd name="T84" fmla="*/ 686 w 1880"/>
              <a:gd name="T85" fmla="*/ 4 h 1321"/>
              <a:gd name="T86" fmla="*/ 686 w 1880"/>
              <a:gd name="T87" fmla="*/ 4 h 1321"/>
              <a:gd name="T88" fmla="*/ 807 w 1880"/>
              <a:gd name="T89" fmla="*/ 0 h 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880" h="1321">
                <a:moveTo>
                  <a:pt x="1293" y="639"/>
                </a:moveTo>
                <a:lnTo>
                  <a:pt x="1293" y="639"/>
                </a:lnTo>
                <a:cubicBezTo>
                  <a:pt x="1093" y="534"/>
                  <a:pt x="896" y="431"/>
                  <a:pt x="697" y="328"/>
                </a:cubicBezTo>
                <a:lnTo>
                  <a:pt x="697" y="947"/>
                </a:lnTo>
                <a:lnTo>
                  <a:pt x="697" y="947"/>
                </a:lnTo>
                <a:cubicBezTo>
                  <a:pt x="896" y="844"/>
                  <a:pt x="1093" y="743"/>
                  <a:pt x="1293" y="639"/>
                </a:cubicBezTo>
                <a:close/>
                <a:moveTo>
                  <a:pt x="807" y="0"/>
                </a:moveTo>
                <a:lnTo>
                  <a:pt x="1071" y="0"/>
                </a:lnTo>
                <a:lnTo>
                  <a:pt x="1071" y="0"/>
                </a:lnTo>
                <a:cubicBezTo>
                  <a:pt x="1075" y="0"/>
                  <a:pt x="1080" y="2"/>
                  <a:pt x="1084" y="2"/>
                </a:cubicBezTo>
                <a:lnTo>
                  <a:pt x="1084" y="2"/>
                </a:lnTo>
                <a:cubicBezTo>
                  <a:pt x="1265" y="4"/>
                  <a:pt x="1446" y="8"/>
                  <a:pt x="1626" y="25"/>
                </a:cubicBezTo>
                <a:lnTo>
                  <a:pt x="1626" y="25"/>
                </a:lnTo>
                <a:cubicBezTo>
                  <a:pt x="1725" y="34"/>
                  <a:pt x="1813" y="96"/>
                  <a:pt x="1839" y="192"/>
                </a:cubicBezTo>
                <a:lnTo>
                  <a:pt x="1839" y="192"/>
                </a:lnTo>
                <a:cubicBezTo>
                  <a:pt x="1856" y="252"/>
                  <a:pt x="1862" y="316"/>
                  <a:pt x="1871" y="379"/>
                </a:cubicBezTo>
                <a:lnTo>
                  <a:pt x="1871" y="379"/>
                </a:lnTo>
                <a:cubicBezTo>
                  <a:pt x="1876" y="415"/>
                  <a:pt x="1876" y="452"/>
                  <a:pt x="1879" y="488"/>
                </a:cubicBezTo>
                <a:lnTo>
                  <a:pt x="1879" y="821"/>
                </a:lnTo>
                <a:lnTo>
                  <a:pt x="1879" y="821"/>
                </a:lnTo>
                <a:cubicBezTo>
                  <a:pt x="1878" y="830"/>
                  <a:pt x="1876" y="839"/>
                  <a:pt x="1876" y="848"/>
                </a:cubicBezTo>
                <a:lnTo>
                  <a:pt x="1876" y="848"/>
                </a:lnTo>
                <a:cubicBezTo>
                  <a:pt x="1874" y="928"/>
                  <a:pt x="1864" y="1008"/>
                  <a:pt x="1849" y="1087"/>
                </a:cubicBezTo>
                <a:lnTo>
                  <a:pt x="1849" y="1087"/>
                </a:lnTo>
                <a:cubicBezTo>
                  <a:pt x="1828" y="1197"/>
                  <a:pt x="1743" y="1278"/>
                  <a:pt x="1633" y="1287"/>
                </a:cubicBezTo>
                <a:lnTo>
                  <a:pt x="1633" y="1287"/>
                </a:lnTo>
                <a:cubicBezTo>
                  <a:pt x="1518" y="1295"/>
                  <a:pt x="1404" y="1306"/>
                  <a:pt x="1289" y="1308"/>
                </a:cubicBezTo>
                <a:lnTo>
                  <a:pt x="1289" y="1308"/>
                </a:lnTo>
                <a:cubicBezTo>
                  <a:pt x="942" y="1313"/>
                  <a:pt x="595" y="1320"/>
                  <a:pt x="249" y="1288"/>
                </a:cubicBezTo>
                <a:lnTo>
                  <a:pt x="249" y="1288"/>
                </a:lnTo>
                <a:cubicBezTo>
                  <a:pt x="151" y="1278"/>
                  <a:pt x="65" y="1216"/>
                  <a:pt x="39" y="1120"/>
                </a:cubicBezTo>
                <a:lnTo>
                  <a:pt x="39" y="1120"/>
                </a:lnTo>
                <a:cubicBezTo>
                  <a:pt x="23" y="1062"/>
                  <a:pt x="11" y="1001"/>
                  <a:pt x="8" y="941"/>
                </a:cubicBezTo>
                <a:lnTo>
                  <a:pt x="8" y="941"/>
                </a:lnTo>
                <a:cubicBezTo>
                  <a:pt x="2" y="795"/>
                  <a:pt x="0" y="649"/>
                  <a:pt x="0" y="504"/>
                </a:cubicBezTo>
                <a:lnTo>
                  <a:pt x="0" y="504"/>
                </a:lnTo>
                <a:cubicBezTo>
                  <a:pt x="0" y="411"/>
                  <a:pt x="9" y="318"/>
                  <a:pt x="28" y="227"/>
                </a:cubicBezTo>
                <a:lnTo>
                  <a:pt x="28" y="227"/>
                </a:lnTo>
                <a:cubicBezTo>
                  <a:pt x="49" y="133"/>
                  <a:pt x="101" y="65"/>
                  <a:pt x="194" y="38"/>
                </a:cubicBezTo>
                <a:lnTo>
                  <a:pt x="194" y="38"/>
                </a:lnTo>
                <a:cubicBezTo>
                  <a:pt x="235" y="25"/>
                  <a:pt x="278" y="21"/>
                  <a:pt x="321" y="19"/>
                </a:cubicBezTo>
                <a:lnTo>
                  <a:pt x="321" y="19"/>
                </a:lnTo>
                <a:cubicBezTo>
                  <a:pt x="443" y="12"/>
                  <a:pt x="564" y="8"/>
                  <a:pt x="686" y="4"/>
                </a:cubicBezTo>
                <a:lnTo>
                  <a:pt x="686" y="4"/>
                </a:lnTo>
                <a:cubicBezTo>
                  <a:pt x="726" y="2"/>
                  <a:pt x="766" y="1"/>
                  <a:pt x="8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053AC63-E1D7-8B40-BDA4-3E50BC9C8936}"/>
              </a:ext>
            </a:extLst>
          </p:cNvPr>
          <p:cNvSpPr txBox="1">
            <a:spLocks/>
          </p:cNvSpPr>
          <p:nvPr/>
        </p:nvSpPr>
        <p:spPr>
          <a:xfrm>
            <a:off x="11445814" y="11503082"/>
            <a:ext cx="4742420" cy="126151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</a:t>
            </a:r>
            <a:endParaRPr lang="en-US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93D8813E-E223-6D43-B524-141D2AB7352A}"/>
              </a:ext>
            </a:extLst>
          </p:cNvPr>
          <p:cNvSpPr/>
          <p:nvPr/>
        </p:nvSpPr>
        <p:spPr>
          <a:xfrm>
            <a:off x="11520642" y="10939100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5B582118-A9B5-ED4B-83C6-89B2A39AEC15}"/>
              </a:ext>
            </a:extLst>
          </p:cNvPr>
          <p:cNvSpPr txBox="1">
            <a:spLocks/>
          </p:cNvSpPr>
          <p:nvPr/>
        </p:nvSpPr>
        <p:spPr>
          <a:xfrm>
            <a:off x="11389352" y="5170625"/>
            <a:ext cx="4742420" cy="126151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</a:t>
            </a:r>
            <a:endParaRPr lang="en-US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FA52A967-69CD-714D-AFA6-F7B37774F566}"/>
              </a:ext>
            </a:extLst>
          </p:cNvPr>
          <p:cNvSpPr/>
          <p:nvPr/>
        </p:nvSpPr>
        <p:spPr>
          <a:xfrm>
            <a:off x="11464180" y="4606643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9544AE83-6521-1E4C-9BB9-479A5FC4F768}"/>
              </a:ext>
            </a:extLst>
          </p:cNvPr>
          <p:cNvSpPr txBox="1">
            <a:spLocks/>
          </p:cNvSpPr>
          <p:nvPr/>
        </p:nvSpPr>
        <p:spPr>
          <a:xfrm>
            <a:off x="18395245" y="11477224"/>
            <a:ext cx="4742420" cy="126151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</a:t>
            </a:r>
            <a:endParaRPr lang="en-US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F4D81488-D48F-804E-85DD-2CC0FC10FA46}"/>
              </a:ext>
            </a:extLst>
          </p:cNvPr>
          <p:cNvSpPr/>
          <p:nvPr/>
        </p:nvSpPr>
        <p:spPr>
          <a:xfrm>
            <a:off x="18470073" y="10913242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6287E691-E242-9E44-AB39-CDC981E5295C}"/>
              </a:ext>
            </a:extLst>
          </p:cNvPr>
          <p:cNvSpPr txBox="1">
            <a:spLocks/>
          </p:cNvSpPr>
          <p:nvPr/>
        </p:nvSpPr>
        <p:spPr>
          <a:xfrm>
            <a:off x="18404554" y="5236914"/>
            <a:ext cx="4742420" cy="126151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</a:t>
            </a:r>
            <a:endParaRPr lang="en-US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F755FC03-42BA-C640-86CC-F49BD87A32C1}"/>
              </a:ext>
            </a:extLst>
          </p:cNvPr>
          <p:cNvSpPr/>
          <p:nvPr/>
        </p:nvSpPr>
        <p:spPr>
          <a:xfrm>
            <a:off x="18479382" y="4672932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703CDDFC-D1F8-A148-9C3C-EAB16C08ECE6}"/>
              </a:ext>
            </a:extLst>
          </p:cNvPr>
          <p:cNvGrpSpPr/>
          <p:nvPr/>
        </p:nvGrpSpPr>
        <p:grpSpPr>
          <a:xfrm>
            <a:off x="1805189" y="4281287"/>
            <a:ext cx="7178365" cy="2769989"/>
            <a:chOff x="8573088" y="1722378"/>
            <a:chExt cx="7178365" cy="2769989"/>
          </a:xfrm>
        </p:grpSpPr>
        <p:sp>
          <p:nvSpPr>
            <p:cNvPr id="43" name="TextBox 9">
              <a:extLst>
                <a:ext uri="{FF2B5EF4-FFF2-40B4-BE49-F238E27FC236}">
                  <a16:creationId xmlns:a16="http://schemas.microsoft.com/office/drawing/2014/main" id="{DCA78E3C-48E1-CB46-ACCE-FB924AACB33C}"/>
                </a:ext>
              </a:extLst>
            </p:cNvPr>
            <p:cNvSpPr txBox="1"/>
            <p:nvPr/>
          </p:nvSpPr>
          <p:spPr>
            <a:xfrm>
              <a:off x="8626198" y="1722378"/>
              <a:ext cx="7125255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Social Media Accounts</a:t>
              </a:r>
            </a:p>
          </p:txBody>
        </p:sp>
        <p:sp>
          <p:nvSpPr>
            <p:cNvPr id="44" name="TextBox 21">
              <a:extLst>
                <a:ext uri="{FF2B5EF4-FFF2-40B4-BE49-F238E27FC236}">
                  <a16:creationId xmlns:a16="http://schemas.microsoft.com/office/drawing/2014/main" id="{5F6BF2D3-9A64-B94B-8649-5E0CF059005C}"/>
                </a:ext>
              </a:extLst>
            </p:cNvPr>
            <p:cNvSpPr txBox="1"/>
            <p:nvPr/>
          </p:nvSpPr>
          <p:spPr>
            <a:xfrm>
              <a:off x="8573088" y="4030702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EEC45728-2667-D945-8639-F0C7068B48A1}"/>
                </a:ext>
              </a:extLst>
            </p:cNvPr>
            <p:cNvSpPr/>
            <p:nvPr/>
          </p:nvSpPr>
          <p:spPr>
            <a:xfrm>
              <a:off x="13490981" y="3325049"/>
              <a:ext cx="312384" cy="3123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Subtitle 2">
            <a:extLst>
              <a:ext uri="{FF2B5EF4-FFF2-40B4-BE49-F238E27FC236}">
                <a16:creationId xmlns:a16="http://schemas.microsoft.com/office/drawing/2014/main" id="{E9B3C774-BFAF-8D42-8E03-EE47B1BBD05D}"/>
              </a:ext>
            </a:extLst>
          </p:cNvPr>
          <p:cNvSpPr txBox="1">
            <a:spLocks/>
          </p:cNvSpPr>
          <p:nvPr/>
        </p:nvSpPr>
        <p:spPr>
          <a:xfrm flipH="1">
            <a:off x="1748130" y="8162751"/>
            <a:ext cx="6520271" cy="127196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a product should.</a:t>
            </a:r>
          </a:p>
        </p:txBody>
      </p:sp>
    </p:spTree>
    <p:extLst>
      <p:ext uri="{BB962C8B-B14F-4D97-AF65-F5344CB8AC3E}">
        <p14:creationId xmlns:p14="http://schemas.microsoft.com/office/powerpoint/2010/main" val="1403996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9F777DC-6E72-FD48-8E90-0E0C7027E46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C8083F3F-1765-F441-9382-49BD2890938C}"/>
              </a:ext>
            </a:extLst>
          </p:cNvPr>
          <p:cNvGrpSpPr/>
          <p:nvPr/>
        </p:nvGrpSpPr>
        <p:grpSpPr>
          <a:xfrm>
            <a:off x="6572251" y="1105238"/>
            <a:ext cx="11100430" cy="1683247"/>
            <a:chOff x="6782226" y="1750953"/>
            <a:chExt cx="11100430" cy="1683247"/>
          </a:xfrm>
        </p:grpSpPr>
        <p:sp>
          <p:nvSpPr>
            <p:cNvPr id="26" name="TextBox 9">
              <a:extLst>
                <a:ext uri="{FF2B5EF4-FFF2-40B4-BE49-F238E27FC236}">
                  <a16:creationId xmlns:a16="http://schemas.microsoft.com/office/drawing/2014/main" id="{19BB749D-6AAD-0C44-A105-08DBEA6323EA}"/>
                </a:ext>
              </a:extLst>
            </p:cNvPr>
            <p:cNvSpPr txBox="1"/>
            <p:nvPr/>
          </p:nvSpPr>
          <p:spPr>
            <a:xfrm>
              <a:off x="6782226" y="1750953"/>
              <a:ext cx="1070786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Let’s find you a Home</a:t>
              </a:r>
            </a:p>
          </p:txBody>
        </p:sp>
        <p:sp>
          <p:nvSpPr>
            <p:cNvPr id="27" name="TextBox 21">
              <a:extLst>
                <a:ext uri="{FF2B5EF4-FFF2-40B4-BE49-F238E27FC236}">
                  <a16:creationId xmlns:a16="http://schemas.microsoft.com/office/drawing/2014/main" id="{80CC8AA6-23C6-CF4D-AE54-9EE6A69EB6E4}"/>
                </a:ext>
              </a:extLst>
            </p:cNvPr>
            <p:cNvSpPr txBox="1"/>
            <p:nvPr/>
          </p:nvSpPr>
          <p:spPr>
            <a:xfrm>
              <a:off x="9195724" y="2972535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08464CD2-C73D-DD46-A1E6-B9BBF48D8784}"/>
                </a:ext>
              </a:extLst>
            </p:cNvPr>
            <p:cNvSpPr/>
            <p:nvPr/>
          </p:nvSpPr>
          <p:spPr>
            <a:xfrm>
              <a:off x="17570272" y="2265333"/>
              <a:ext cx="312384" cy="31238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5">
            <a:extLst>
              <a:ext uri="{FF2B5EF4-FFF2-40B4-BE49-F238E27FC236}">
                <a16:creationId xmlns:a16="http://schemas.microsoft.com/office/drawing/2014/main" id="{A44C9968-7CE8-2D49-B3E8-620F5F55D246}"/>
              </a:ext>
            </a:extLst>
          </p:cNvPr>
          <p:cNvSpPr/>
          <p:nvPr/>
        </p:nvSpPr>
        <p:spPr>
          <a:xfrm>
            <a:off x="14677527" y="11173486"/>
            <a:ext cx="8107362" cy="19995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0623013-C4DD-A746-8B45-BCE625EACE10}"/>
              </a:ext>
            </a:extLst>
          </p:cNvPr>
          <p:cNvSpPr/>
          <p:nvPr/>
        </p:nvSpPr>
        <p:spPr>
          <a:xfrm>
            <a:off x="15220451" y="11353268"/>
            <a:ext cx="739298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Empire State Building</a:t>
            </a:r>
          </a:p>
          <a:p>
            <a:r>
              <a:rPr lang="en-US" sz="3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350 5th Ave, New York, NY 10118</a:t>
            </a:r>
          </a:p>
          <a:p>
            <a:r>
              <a:rPr lang="en-US" sz="3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(212) 736-3100</a:t>
            </a:r>
          </a:p>
        </p:txBody>
      </p:sp>
    </p:spTree>
    <p:extLst>
      <p:ext uri="{BB962C8B-B14F-4D97-AF65-F5344CB8AC3E}">
        <p14:creationId xmlns:p14="http://schemas.microsoft.com/office/powerpoint/2010/main" val="224730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5">
            <a:extLst>
              <a:ext uri="{FF2B5EF4-FFF2-40B4-BE49-F238E27FC236}">
                <a16:creationId xmlns:a16="http://schemas.microsoft.com/office/drawing/2014/main" id="{7425AE47-9249-3547-B210-F140FE80D6C1}"/>
              </a:ext>
            </a:extLst>
          </p:cNvPr>
          <p:cNvSpPr/>
          <p:nvPr/>
        </p:nvSpPr>
        <p:spPr>
          <a:xfrm>
            <a:off x="-1" y="0"/>
            <a:ext cx="14419385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s-MX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C636C9-ABE2-294D-8325-E80A7ED481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B1F818D-7263-0F45-997E-C3923867DA03}"/>
              </a:ext>
            </a:extLst>
          </p:cNvPr>
          <p:cNvGrpSpPr/>
          <p:nvPr/>
        </p:nvGrpSpPr>
        <p:grpSpPr>
          <a:xfrm>
            <a:off x="1652085" y="1565195"/>
            <a:ext cx="7125255" cy="2869970"/>
            <a:chOff x="8626198" y="1722378"/>
            <a:chExt cx="7125255" cy="2869970"/>
          </a:xfrm>
        </p:grpSpPr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3D17BE3E-068A-E24C-A5CA-5545CC207325}"/>
                </a:ext>
              </a:extLst>
            </p:cNvPr>
            <p:cNvSpPr txBox="1"/>
            <p:nvPr/>
          </p:nvSpPr>
          <p:spPr>
            <a:xfrm>
              <a:off x="8626198" y="1722378"/>
              <a:ext cx="7125255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Presentation </a:t>
              </a:r>
            </a:p>
            <a:p>
              <a:r>
                <a:rPr lang="en-US" sz="7200" b="1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Overview</a:t>
              </a:r>
            </a:p>
          </p:txBody>
        </p:sp>
        <p:sp>
          <p:nvSpPr>
            <p:cNvPr id="23" name="TextBox 21">
              <a:extLst>
                <a:ext uri="{FF2B5EF4-FFF2-40B4-BE49-F238E27FC236}">
                  <a16:creationId xmlns:a16="http://schemas.microsoft.com/office/drawing/2014/main" id="{5C90024F-D6A8-F741-9CEB-C32229F025C7}"/>
                </a:ext>
              </a:extLst>
            </p:cNvPr>
            <p:cNvSpPr txBox="1"/>
            <p:nvPr/>
          </p:nvSpPr>
          <p:spPr>
            <a:xfrm>
              <a:off x="8706880" y="4130683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92E71DF2-5FA7-CD4E-84A9-889C2CD8DC8C}"/>
                </a:ext>
              </a:extLst>
            </p:cNvPr>
            <p:cNvSpPr/>
            <p:nvPr/>
          </p:nvSpPr>
          <p:spPr>
            <a:xfrm>
              <a:off x="13553918" y="3365387"/>
              <a:ext cx="312384" cy="3123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/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6FF05A63-CB89-7146-B1A0-CE939B33192B}"/>
              </a:ext>
            </a:extLst>
          </p:cNvPr>
          <p:cNvGrpSpPr/>
          <p:nvPr/>
        </p:nvGrpSpPr>
        <p:grpSpPr>
          <a:xfrm>
            <a:off x="16126253" y="2644140"/>
            <a:ext cx="6280522" cy="8824553"/>
            <a:chOff x="11097057" y="2644140"/>
            <a:chExt cx="6280522" cy="8824553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98BA3408-B0BE-104D-BC1E-22579727CE8E}"/>
                </a:ext>
              </a:extLst>
            </p:cNvPr>
            <p:cNvSpPr/>
            <p:nvPr/>
          </p:nvSpPr>
          <p:spPr>
            <a:xfrm>
              <a:off x="12353253" y="2644140"/>
              <a:ext cx="2727029" cy="10945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5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About us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108C9E4-D152-3C49-B725-71FA4C6309C0}"/>
                </a:ext>
              </a:extLst>
            </p:cNvPr>
            <p:cNvSpPr/>
            <p:nvPr/>
          </p:nvSpPr>
          <p:spPr>
            <a:xfrm>
              <a:off x="12308968" y="5248302"/>
              <a:ext cx="3942105" cy="10945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5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Our Services 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B0F2C50-35F3-0740-AC25-DB0320426098}"/>
                </a:ext>
              </a:extLst>
            </p:cNvPr>
            <p:cNvSpPr/>
            <p:nvPr/>
          </p:nvSpPr>
          <p:spPr>
            <a:xfrm>
              <a:off x="12293299" y="6554231"/>
              <a:ext cx="4679486" cy="10945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5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Meet Our Team</a:t>
              </a: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F6594E09-3A8B-3948-9A6A-F53B853AC4AD}"/>
                </a:ext>
              </a:extLst>
            </p:cNvPr>
            <p:cNvSpPr/>
            <p:nvPr/>
          </p:nvSpPr>
          <p:spPr>
            <a:xfrm>
              <a:off x="12282915" y="7892435"/>
              <a:ext cx="5094664" cy="10945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5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Listing Properties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37F4AC9E-23DC-E941-A611-5CF87AE96DA4}"/>
                </a:ext>
              </a:extLst>
            </p:cNvPr>
            <p:cNvSpPr/>
            <p:nvPr/>
          </p:nvSpPr>
          <p:spPr>
            <a:xfrm>
              <a:off x="12318084" y="9181492"/>
              <a:ext cx="4689104" cy="10945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5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Market Analysis</a:t>
              </a: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6F892077-D74D-AD43-8CC9-7A77EF55F4A0}"/>
                </a:ext>
              </a:extLst>
            </p:cNvPr>
            <p:cNvSpPr/>
            <p:nvPr/>
          </p:nvSpPr>
          <p:spPr>
            <a:xfrm>
              <a:off x="12318084" y="10374163"/>
              <a:ext cx="3754554" cy="10945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5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Social Media</a:t>
              </a: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4038F639-B583-9140-B954-85F45D5E164E}"/>
                </a:ext>
              </a:extLst>
            </p:cNvPr>
            <p:cNvSpPr/>
            <p:nvPr/>
          </p:nvSpPr>
          <p:spPr>
            <a:xfrm>
              <a:off x="12305088" y="3952902"/>
              <a:ext cx="3631122" cy="10945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5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Our Mission</a:t>
              </a: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8DD4D1B7-17C1-354E-A379-7BD0B3C135E5}"/>
                </a:ext>
              </a:extLst>
            </p:cNvPr>
            <p:cNvSpPr/>
            <p:nvPr/>
          </p:nvSpPr>
          <p:spPr>
            <a:xfrm>
              <a:off x="11113129" y="2958316"/>
              <a:ext cx="795424" cy="7954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1E07912E-77C6-8949-906C-4E25CA4A237A}"/>
                </a:ext>
              </a:extLst>
            </p:cNvPr>
            <p:cNvSpPr/>
            <p:nvPr/>
          </p:nvSpPr>
          <p:spPr>
            <a:xfrm>
              <a:off x="11126723" y="4280810"/>
              <a:ext cx="795424" cy="7954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167B029B-E7F4-4F4B-B87E-B0A0BCB64F0F}"/>
                </a:ext>
              </a:extLst>
            </p:cNvPr>
            <p:cNvSpPr/>
            <p:nvPr/>
          </p:nvSpPr>
          <p:spPr>
            <a:xfrm>
              <a:off x="11113129" y="5575092"/>
              <a:ext cx="795424" cy="79542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BE7940EE-FA46-DF46-B994-DFB93EB1C15D}"/>
                </a:ext>
              </a:extLst>
            </p:cNvPr>
            <p:cNvSpPr/>
            <p:nvPr/>
          </p:nvSpPr>
          <p:spPr>
            <a:xfrm>
              <a:off x="11111054" y="6854336"/>
              <a:ext cx="795424" cy="79542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E9896BB3-6BBB-D443-A2BA-522387F3BF04}"/>
                </a:ext>
              </a:extLst>
            </p:cNvPr>
            <p:cNvSpPr/>
            <p:nvPr/>
          </p:nvSpPr>
          <p:spPr>
            <a:xfrm>
              <a:off x="11101064" y="8166185"/>
              <a:ext cx="795424" cy="795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FA33DBA8-D4C0-C04D-A4C2-B79DB119FA05}"/>
                </a:ext>
              </a:extLst>
            </p:cNvPr>
            <p:cNvSpPr/>
            <p:nvPr/>
          </p:nvSpPr>
          <p:spPr>
            <a:xfrm>
              <a:off x="11097057" y="9445429"/>
              <a:ext cx="795424" cy="79542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F657E73D-87F0-8A44-B291-86941B96AFC4}"/>
                </a:ext>
              </a:extLst>
            </p:cNvPr>
            <p:cNvSpPr/>
            <p:nvPr/>
          </p:nvSpPr>
          <p:spPr>
            <a:xfrm>
              <a:off x="11111054" y="10673269"/>
              <a:ext cx="795424" cy="7954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127436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BE7383D3-62F1-2B47-8356-00C6A258B8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6E07D6B8-F3AC-0B48-96D1-AEC059C5F2C4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accent6">
              <a:alpha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8FDFC3DC-71B4-1B48-87A0-00702473A6B8}"/>
              </a:ext>
            </a:extLst>
          </p:cNvPr>
          <p:cNvSpPr txBox="1"/>
          <p:nvPr/>
        </p:nvSpPr>
        <p:spPr>
          <a:xfrm>
            <a:off x="6020158" y="5980837"/>
            <a:ext cx="12337335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800" dirty="0">
                <a:solidFill>
                  <a:schemeClr val="bg1"/>
                </a:solidFill>
                <a:latin typeface="Montserrat Medium" pitchFamily="2" charset="77"/>
                <a:ea typeface="Roboto" panose="02000000000000000000" pitchFamily="2" charset="0"/>
                <a:cs typeface="Open Sans SemiBold" panose="020B0606030504020204" pitchFamily="34" charset="0"/>
              </a:rPr>
              <a:t>THANK YOU!</a:t>
            </a:r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D931CBE7-145B-3E46-8A3A-F1A899232CDF}"/>
              </a:ext>
            </a:extLst>
          </p:cNvPr>
          <p:cNvSpPr txBox="1"/>
          <p:nvPr/>
        </p:nvSpPr>
        <p:spPr>
          <a:xfrm>
            <a:off x="9033875" y="8035581"/>
            <a:ext cx="6406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Medium" panose="020F0502020204030203" pitchFamily="34" charset="0"/>
              </a:rPr>
              <a:t>REAL ESTATE PRESENTATION</a:t>
            </a: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ABDAF974-CBA7-EF45-AD38-3844D65A5BDE}"/>
              </a:ext>
            </a:extLst>
          </p:cNvPr>
          <p:cNvSpPr txBox="1"/>
          <p:nvPr/>
        </p:nvSpPr>
        <p:spPr>
          <a:xfrm>
            <a:off x="10927765" y="4321612"/>
            <a:ext cx="2522112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800" b="1" spc="-300" dirty="0">
                <a:solidFill>
                  <a:schemeClr val="accent5"/>
                </a:solidFill>
                <a:latin typeface="Montserrat" pitchFamily="2" charset="77"/>
                <a:ea typeface="Roboto Black" panose="02000000000000000000" pitchFamily="2" charset="0"/>
                <a:cs typeface="Open Sans SemiBold" panose="020B0606030504020204" pitchFamily="34" charset="0"/>
              </a:rPr>
              <a:t>BH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24F23E6-2966-4242-BED7-E3F532B3656A}"/>
              </a:ext>
            </a:extLst>
          </p:cNvPr>
          <p:cNvCxnSpPr>
            <a:cxnSpLocks/>
          </p:cNvCxnSpPr>
          <p:nvPr/>
        </p:nvCxnSpPr>
        <p:spPr>
          <a:xfrm flipV="1">
            <a:off x="10578141" y="3373708"/>
            <a:ext cx="1694961" cy="1710767"/>
          </a:xfrm>
          <a:prstGeom prst="line">
            <a:avLst/>
          </a:prstGeom>
          <a:ln w="266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DBF93D0-E72B-524B-896A-28E5AADB7C55}"/>
              </a:ext>
            </a:extLst>
          </p:cNvPr>
          <p:cNvCxnSpPr>
            <a:cxnSpLocks/>
          </p:cNvCxnSpPr>
          <p:nvPr/>
        </p:nvCxnSpPr>
        <p:spPr>
          <a:xfrm>
            <a:off x="12108454" y="3373708"/>
            <a:ext cx="1749014" cy="1732854"/>
          </a:xfrm>
          <a:prstGeom prst="line">
            <a:avLst/>
          </a:prstGeom>
          <a:ln w="266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6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5">
            <a:extLst>
              <a:ext uri="{FF2B5EF4-FFF2-40B4-BE49-F238E27FC236}">
                <a16:creationId xmlns:a16="http://schemas.microsoft.com/office/drawing/2014/main" id="{70785266-64E7-D844-B1BC-BC0A33874486}"/>
              </a:ext>
            </a:extLst>
          </p:cNvPr>
          <p:cNvSpPr/>
          <p:nvPr/>
        </p:nvSpPr>
        <p:spPr>
          <a:xfrm>
            <a:off x="-1" y="0"/>
            <a:ext cx="24377651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3D17BE3E-068A-E24C-A5CA-5545CC207325}"/>
              </a:ext>
            </a:extLst>
          </p:cNvPr>
          <p:cNvSpPr txBox="1"/>
          <p:nvPr/>
        </p:nvSpPr>
        <p:spPr>
          <a:xfrm>
            <a:off x="1364795" y="2754860"/>
            <a:ext cx="5741398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Open Sans SemiBold" panose="020B0606030504020204" pitchFamily="34" charset="0"/>
              </a:rPr>
              <a:t>ABOUT </a:t>
            </a:r>
          </a:p>
          <a:p>
            <a:r>
              <a:rPr lang="en-US" sz="88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Open Sans SemiBold" panose="020B0606030504020204" pitchFamily="34" charset="0"/>
              </a:rPr>
              <a:t>BRANCH </a:t>
            </a:r>
          </a:p>
          <a:p>
            <a:r>
              <a:rPr lang="en-US" sz="88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Open Sans SemiBold" panose="020B0606030504020204" pitchFamily="34" charset="0"/>
              </a:rPr>
              <a:t>HOMES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1278283-0EF6-0440-9ABC-69C4EACF90D7}"/>
              </a:ext>
            </a:extLst>
          </p:cNvPr>
          <p:cNvSpPr txBox="1">
            <a:spLocks/>
          </p:cNvSpPr>
          <p:nvPr/>
        </p:nvSpPr>
        <p:spPr>
          <a:xfrm flipH="1">
            <a:off x="1260850" y="8002055"/>
            <a:ext cx="6899955" cy="294145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be so compelling that consumers.</a:t>
            </a:r>
          </a:p>
        </p:txBody>
      </p:sp>
      <p:sp>
        <p:nvSpPr>
          <p:cNvPr id="6" name="TextBox 21">
            <a:extLst>
              <a:ext uri="{FF2B5EF4-FFF2-40B4-BE49-F238E27FC236}">
                <a16:creationId xmlns:a16="http://schemas.microsoft.com/office/drawing/2014/main" id="{9380951B-F926-E54B-AC40-6484695F49FA}"/>
              </a:ext>
            </a:extLst>
          </p:cNvPr>
          <p:cNvSpPr txBox="1"/>
          <p:nvPr/>
        </p:nvSpPr>
        <p:spPr>
          <a:xfrm>
            <a:off x="1391689" y="6942730"/>
            <a:ext cx="6406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Medium" panose="020F0502020204030203" pitchFamily="34" charset="0"/>
              </a:rPr>
              <a:t>REAL ESTATE PRESENTATION</a:t>
            </a:r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1A932DB2-2D71-4A4D-A3FD-1D15634A43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91241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o 54">
            <a:extLst>
              <a:ext uri="{FF2B5EF4-FFF2-40B4-BE49-F238E27FC236}">
                <a16:creationId xmlns:a16="http://schemas.microsoft.com/office/drawing/2014/main" id="{0A1314D2-2825-474F-A15D-C3AD4653E582}"/>
              </a:ext>
            </a:extLst>
          </p:cNvPr>
          <p:cNvGrpSpPr/>
          <p:nvPr/>
        </p:nvGrpSpPr>
        <p:grpSpPr>
          <a:xfrm>
            <a:off x="8985749" y="1803651"/>
            <a:ext cx="6406152" cy="1660891"/>
            <a:chOff x="9195724" y="1722378"/>
            <a:chExt cx="6406152" cy="1660891"/>
          </a:xfrm>
        </p:grpSpPr>
        <p:sp>
          <p:nvSpPr>
            <p:cNvPr id="56" name="TextBox 9">
              <a:extLst>
                <a:ext uri="{FF2B5EF4-FFF2-40B4-BE49-F238E27FC236}">
                  <a16:creationId xmlns:a16="http://schemas.microsoft.com/office/drawing/2014/main" id="{631F9DCF-ADCC-C841-9663-6D74AE75ACA0}"/>
                </a:ext>
              </a:extLst>
            </p:cNvPr>
            <p:cNvSpPr txBox="1"/>
            <p:nvPr/>
          </p:nvSpPr>
          <p:spPr>
            <a:xfrm>
              <a:off x="9951523" y="1722378"/>
              <a:ext cx="445564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Timeline</a:t>
              </a:r>
            </a:p>
          </p:txBody>
        </p:sp>
        <p:sp>
          <p:nvSpPr>
            <p:cNvPr id="57" name="TextBox 21">
              <a:extLst>
                <a:ext uri="{FF2B5EF4-FFF2-40B4-BE49-F238E27FC236}">
                  <a16:creationId xmlns:a16="http://schemas.microsoft.com/office/drawing/2014/main" id="{DBB5EDAD-F998-9848-930E-1481F70E1B53}"/>
                </a:ext>
              </a:extLst>
            </p:cNvPr>
            <p:cNvSpPr txBox="1"/>
            <p:nvPr/>
          </p:nvSpPr>
          <p:spPr>
            <a:xfrm>
              <a:off x="9195724" y="2921604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B357E800-17DA-A146-95D6-F8BBBD9F99C4}"/>
                </a:ext>
              </a:extLst>
            </p:cNvPr>
            <p:cNvSpPr/>
            <p:nvPr/>
          </p:nvSpPr>
          <p:spPr>
            <a:xfrm>
              <a:off x="14487344" y="2236758"/>
              <a:ext cx="312384" cy="31238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Subtitle 2">
            <a:extLst>
              <a:ext uri="{FF2B5EF4-FFF2-40B4-BE49-F238E27FC236}">
                <a16:creationId xmlns:a16="http://schemas.microsoft.com/office/drawing/2014/main" id="{4DB54306-7D72-E640-9591-53B00427656B}"/>
              </a:ext>
            </a:extLst>
          </p:cNvPr>
          <p:cNvSpPr txBox="1">
            <a:spLocks/>
          </p:cNvSpPr>
          <p:nvPr/>
        </p:nvSpPr>
        <p:spPr>
          <a:xfrm>
            <a:off x="656399" y="9140706"/>
            <a:ext cx="474242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62" name="Rectangle 11">
            <a:extLst>
              <a:ext uri="{FF2B5EF4-FFF2-40B4-BE49-F238E27FC236}">
                <a16:creationId xmlns:a16="http://schemas.microsoft.com/office/drawing/2014/main" id="{6346B2CE-6CD5-084F-AED0-57EE78ECE60F}"/>
              </a:ext>
            </a:extLst>
          </p:cNvPr>
          <p:cNvSpPr/>
          <p:nvPr/>
        </p:nvSpPr>
        <p:spPr>
          <a:xfrm>
            <a:off x="731227" y="8576724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101C75ED-85EE-7444-9AFD-2B17D7DD4E65}"/>
              </a:ext>
            </a:extLst>
          </p:cNvPr>
          <p:cNvSpPr txBox="1">
            <a:spLocks/>
          </p:cNvSpPr>
          <p:nvPr/>
        </p:nvSpPr>
        <p:spPr>
          <a:xfrm>
            <a:off x="6511135" y="9761954"/>
            <a:ext cx="474242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64" name="Rectangle 11">
            <a:extLst>
              <a:ext uri="{FF2B5EF4-FFF2-40B4-BE49-F238E27FC236}">
                <a16:creationId xmlns:a16="http://schemas.microsoft.com/office/drawing/2014/main" id="{7A816875-198E-5746-9420-7BA5EA4D01F4}"/>
              </a:ext>
            </a:extLst>
          </p:cNvPr>
          <p:cNvSpPr/>
          <p:nvPr/>
        </p:nvSpPr>
        <p:spPr>
          <a:xfrm>
            <a:off x="6585963" y="9197972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59096C6B-FB06-F542-9055-85219C043998}"/>
              </a:ext>
            </a:extLst>
          </p:cNvPr>
          <p:cNvSpPr txBox="1">
            <a:spLocks/>
          </p:cNvSpPr>
          <p:nvPr/>
        </p:nvSpPr>
        <p:spPr>
          <a:xfrm>
            <a:off x="12382803" y="9119245"/>
            <a:ext cx="474242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66" name="Rectangle 11">
            <a:extLst>
              <a:ext uri="{FF2B5EF4-FFF2-40B4-BE49-F238E27FC236}">
                <a16:creationId xmlns:a16="http://schemas.microsoft.com/office/drawing/2014/main" id="{F1A58654-FC30-D943-88DB-76282213B962}"/>
              </a:ext>
            </a:extLst>
          </p:cNvPr>
          <p:cNvSpPr/>
          <p:nvPr/>
        </p:nvSpPr>
        <p:spPr>
          <a:xfrm>
            <a:off x="12457631" y="8555263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EB68FEC0-3640-C049-991F-B52253055898}"/>
              </a:ext>
            </a:extLst>
          </p:cNvPr>
          <p:cNvSpPr txBox="1">
            <a:spLocks/>
          </p:cNvSpPr>
          <p:nvPr/>
        </p:nvSpPr>
        <p:spPr>
          <a:xfrm>
            <a:off x="18978832" y="9777470"/>
            <a:ext cx="474242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68" name="Rectangle 11">
            <a:extLst>
              <a:ext uri="{FF2B5EF4-FFF2-40B4-BE49-F238E27FC236}">
                <a16:creationId xmlns:a16="http://schemas.microsoft.com/office/drawing/2014/main" id="{CC41DCA7-2F64-B444-9C3F-B467A14FEACC}"/>
              </a:ext>
            </a:extLst>
          </p:cNvPr>
          <p:cNvSpPr/>
          <p:nvPr/>
        </p:nvSpPr>
        <p:spPr>
          <a:xfrm>
            <a:off x="19053660" y="9213488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grpSp>
        <p:nvGrpSpPr>
          <p:cNvPr id="70" name="Grupo 69">
            <a:extLst>
              <a:ext uri="{FF2B5EF4-FFF2-40B4-BE49-F238E27FC236}">
                <a16:creationId xmlns:a16="http://schemas.microsoft.com/office/drawing/2014/main" id="{FBC426E5-1D78-6A47-ABA7-AD2BB080FA46}"/>
              </a:ext>
            </a:extLst>
          </p:cNvPr>
          <p:cNvGrpSpPr/>
          <p:nvPr/>
        </p:nvGrpSpPr>
        <p:grpSpPr>
          <a:xfrm>
            <a:off x="1846940" y="5688458"/>
            <a:ext cx="21026644" cy="3010949"/>
            <a:chOff x="1359525" y="5117610"/>
            <a:chExt cx="21658600" cy="3101443"/>
          </a:xfrm>
        </p:grpSpPr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99B6081C-7E08-0347-BB0A-F3C78345F84E}"/>
                </a:ext>
              </a:extLst>
            </p:cNvPr>
            <p:cNvGrpSpPr/>
            <p:nvPr/>
          </p:nvGrpSpPr>
          <p:grpSpPr>
            <a:xfrm>
              <a:off x="1359525" y="5117610"/>
              <a:ext cx="21658600" cy="3101443"/>
              <a:chOff x="1147920" y="5117610"/>
              <a:chExt cx="21658600" cy="3101443"/>
            </a:xfrm>
          </p:grpSpPr>
          <p:cxnSp>
            <p:nvCxnSpPr>
              <p:cNvPr id="18" name="Straight Connector 28">
                <a:extLst>
                  <a:ext uri="{FF2B5EF4-FFF2-40B4-BE49-F238E27FC236}">
                    <a16:creationId xmlns:a16="http://schemas.microsoft.com/office/drawing/2014/main" id="{9A9E0EF3-AB87-3644-82D6-C1EE28408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9197" y="6668333"/>
                <a:ext cx="1945223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6">
                <a:extLst>
                  <a:ext uri="{FF2B5EF4-FFF2-40B4-BE49-F238E27FC236}">
                    <a16:creationId xmlns:a16="http://schemas.microsoft.com/office/drawing/2014/main" id="{1E7E79F9-E83F-534B-93FE-4778CC82A1F8}"/>
                  </a:ext>
                </a:extLst>
              </p:cNvPr>
              <p:cNvSpPr/>
              <p:nvPr/>
            </p:nvSpPr>
            <p:spPr>
              <a:xfrm>
                <a:off x="1315919" y="5543752"/>
                <a:ext cx="2249161" cy="2249159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7">
                <a:extLst>
                  <a:ext uri="{FF2B5EF4-FFF2-40B4-BE49-F238E27FC236}">
                    <a16:creationId xmlns:a16="http://schemas.microsoft.com/office/drawing/2014/main" id="{76F55817-38C6-DE40-B1E3-3CF5D13E82BA}"/>
                  </a:ext>
                </a:extLst>
              </p:cNvPr>
              <p:cNvSpPr/>
              <p:nvPr/>
            </p:nvSpPr>
            <p:spPr>
              <a:xfrm>
                <a:off x="13336634" y="5543752"/>
                <a:ext cx="2249161" cy="2249159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37">
                <a:extLst>
                  <a:ext uri="{FF2B5EF4-FFF2-40B4-BE49-F238E27FC236}">
                    <a16:creationId xmlns:a16="http://schemas.microsoft.com/office/drawing/2014/main" id="{2E5BCEA1-A61F-1E4E-ACBE-1CCCA248503C}"/>
                  </a:ext>
                </a:extLst>
              </p:cNvPr>
              <p:cNvSpPr txBox="1"/>
              <p:nvPr/>
            </p:nvSpPr>
            <p:spPr>
              <a:xfrm>
                <a:off x="1147920" y="6361063"/>
                <a:ext cx="2585157" cy="614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2015</a:t>
                </a:r>
              </a:p>
            </p:txBody>
          </p:sp>
          <p:sp>
            <p:nvSpPr>
              <p:cNvPr id="25" name="Oval 1">
                <a:extLst>
                  <a:ext uri="{FF2B5EF4-FFF2-40B4-BE49-F238E27FC236}">
                    <a16:creationId xmlns:a16="http://schemas.microsoft.com/office/drawing/2014/main" id="{7A21C64F-C33D-6142-941B-23D940C6E324}"/>
                  </a:ext>
                </a:extLst>
              </p:cNvPr>
              <p:cNvSpPr/>
              <p:nvPr/>
            </p:nvSpPr>
            <p:spPr>
              <a:xfrm>
                <a:off x="6900137" y="5117612"/>
                <a:ext cx="3101442" cy="310144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40">
                <a:extLst>
                  <a:ext uri="{FF2B5EF4-FFF2-40B4-BE49-F238E27FC236}">
                    <a16:creationId xmlns:a16="http://schemas.microsoft.com/office/drawing/2014/main" id="{753F7B3A-BF28-F846-AC1C-4C77BA71B4AF}"/>
                  </a:ext>
                </a:extLst>
              </p:cNvPr>
              <p:cNvSpPr txBox="1"/>
              <p:nvPr/>
            </p:nvSpPr>
            <p:spPr>
              <a:xfrm>
                <a:off x="7158279" y="6361063"/>
                <a:ext cx="2585157" cy="614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spc="600" dirty="0">
                    <a:solidFill>
                      <a:schemeClr val="bg1"/>
                    </a:solidFill>
                    <a:latin typeface="Montserrat" charset="0"/>
                    <a:ea typeface="Montserrat" charset="0"/>
                    <a:cs typeface="Montserrat" charset="0"/>
                  </a:rPr>
                  <a:t>2016</a:t>
                </a:r>
              </a:p>
            </p:txBody>
          </p:sp>
          <p:sp>
            <p:nvSpPr>
              <p:cNvPr id="29" name="TextBox 41">
                <a:extLst>
                  <a:ext uri="{FF2B5EF4-FFF2-40B4-BE49-F238E27FC236}">
                    <a16:creationId xmlns:a16="http://schemas.microsoft.com/office/drawing/2014/main" id="{4862156A-8611-B244-B1A6-C5FBCC817451}"/>
                  </a:ext>
                </a:extLst>
              </p:cNvPr>
              <p:cNvSpPr txBox="1"/>
              <p:nvPr/>
            </p:nvSpPr>
            <p:spPr>
              <a:xfrm>
                <a:off x="13168638" y="6361063"/>
                <a:ext cx="2585157" cy="614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2017</a:t>
                </a:r>
              </a:p>
            </p:txBody>
          </p:sp>
          <p:sp>
            <p:nvSpPr>
              <p:cNvPr id="59" name="Oval 1">
                <a:extLst>
                  <a:ext uri="{FF2B5EF4-FFF2-40B4-BE49-F238E27FC236}">
                    <a16:creationId xmlns:a16="http://schemas.microsoft.com/office/drawing/2014/main" id="{2B377431-C87F-E342-881A-F62AC88D7526}"/>
                  </a:ext>
                </a:extLst>
              </p:cNvPr>
              <p:cNvSpPr/>
              <p:nvPr/>
            </p:nvSpPr>
            <p:spPr>
              <a:xfrm>
                <a:off x="19705078" y="5117610"/>
                <a:ext cx="3101442" cy="310144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TextBox 40">
              <a:extLst>
                <a:ext uri="{FF2B5EF4-FFF2-40B4-BE49-F238E27FC236}">
                  <a16:creationId xmlns:a16="http://schemas.microsoft.com/office/drawing/2014/main" id="{0299B6EB-7105-5F4A-8E69-AACBEE2693F6}"/>
                </a:ext>
              </a:extLst>
            </p:cNvPr>
            <p:cNvSpPr txBox="1"/>
            <p:nvPr/>
          </p:nvSpPr>
          <p:spPr>
            <a:xfrm>
              <a:off x="20214582" y="6314835"/>
              <a:ext cx="25851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2018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20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CFE7C699-88F1-C741-8C82-B21DABA406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F26D66-B8CD-724D-9887-23A4D2EB0FC1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accent5">
              <a:alpha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065E2F-0D27-EA4F-BE0E-ACD61B90DA95}"/>
              </a:ext>
            </a:extLst>
          </p:cNvPr>
          <p:cNvSpPr txBox="1"/>
          <p:nvPr/>
        </p:nvSpPr>
        <p:spPr>
          <a:xfrm>
            <a:off x="9687288" y="8090122"/>
            <a:ext cx="500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Medium" panose="020F0502020204030203" pitchFamily="34" charset="0"/>
              </a:rPr>
              <a:t>WILLIAM PENN ADAIR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C79EBF7-9024-8345-90A1-98756B211C99}"/>
              </a:ext>
            </a:extLst>
          </p:cNvPr>
          <p:cNvGrpSpPr/>
          <p:nvPr/>
        </p:nvGrpSpPr>
        <p:grpSpPr>
          <a:xfrm>
            <a:off x="8334735" y="-2299015"/>
            <a:ext cx="926381" cy="1609767"/>
            <a:chOff x="4946073" y="4149566"/>
            <a:chExt cx="1558636" cy="2708434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A7483C5-DBE6-E34A-9A40-60A3C4D23098}"/>
                </a:ext>
              </a:extLst>
            </p:cNvPr>
            <p:cNvSpPr/>
            <p:nvPr/>
          </p:nvSpPr>
          <p:spPr>
            <a:xfrm>
              <a:off x="4946073" y="4426527"/>
              <a:ext cx="1558636" cy="243147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7CDB0F71-C1B6-4B47-BE36-48E7117FD08B}"/>
                </a:ext>
              </a:extLst>
            </p:cNvPr>
            <p:cNvSpPr/>
            <p:nvPr/>
          </p:nvSpPr>
          <p:spPr>
            <a:xfrm>
              <a:off x="5168669" y="4149566"/>
              <a:ext cx="1115291" cy="4746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2721B4B7-0D74-3940-98E4-00ED4E0D72CA}"/>
                </a:ext>
              </a:extLst>
            </p:cNvPr>
            <p:cNvSpPr/>
            <p:nvPr/>
          </p:nvSpPr>
          <p:spPr>
            <a:xfrm>
              <a:off x="5200542" y="4665296"/>
              <a:ext cx="336392" cy="35321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16618512-3783-3647-8E50-F9345FBC7D0C}"/>
                </a:ext>
              </a:extLst>
            </p:cNvPr>
            <p:cNvSpPr/>
            <p:nvPr/>
          </p:nvSpPr>
          <p:spPr>
            <a:xfrm>
              <a:off x="5947568" y="4665296"/>
              <a:ext cx="336392" cy="35321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1E212E14-D920-2D44-ABE6-9E583B3E4B65}"/>
                </a:ext>
              </a:extLst>
            </p:cNvPr>
            <p:cNvSpPr/>
            <p:nvPr/>
          </p:nvSpPr>
          <p:spPr>
            <a:xfrm>
              <a:off x="5200542" y="5211269"/>
              <a:ext cx="336392" cy="35321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2C6C3B5F-7200-B044-AFA1-975068337B69}"/>
                </a:ext>
              </a:extLst>
            </p:cNvPr>
            <p:cNvSpPr/>
            <p:nvPr/>
          </p:nvSpPr>
          <p:spPr>
            <a:xfrm>
              <a:off x="5947568" y="5211269"/>
              <a:ext cx="336392" cy="35321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A9AC01FA-547F-7646-A086-79ED230EC182}"/>
                </a:ext>
              </a:extLst>
            </p:cNvPr>
            <p:cNvSpPr/>
            <p:nvPr/>
          </p:nvSpPr>
          <p:spPr>
            <a:xfrm>
              <a:off x="5200542" y="5759503"/>
              <a:ext cx="336392" cy="35321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1F444FBA-7742-1943-B58C-C8E51E9AF221}"/>
                </a:ext>
              </a:extLst>
            </p:cNvPr>
            <p:cNvSpPr/>
            <p:nvPr/>
          </p:nvSpPr>
          <p:spPr>
            <a:xfrm>
              <a:off x="5947568" y="5759503"/>
              <a:ext cx="336392" cy="35321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0E54A39C-78B0-E940-B9C3-EE21FCC72C4C}"/>
                </a:ext>
              </a:extLst>
            </p:cNvPr>
            <p:cNvSpPr/>
            <p:nvPr/>
          </p:nvSpPr>
          <p:spPr>
            <a:xfrm>
              <a:off x="5574258" y="6307737"/>
              <a:ext cx="336392" cy="55026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0" name="Rectangle 39">
            <a:extLst>
              <a:ext uri="{FF2B5EF4-FFF2-40B4-BE49-F238E27FC236}">
                <a16:creationId xmlns:a16="http://schemas.microsoft.com/office/drawing/2014/main" id="{39E74983-120D-5240-AAB9-39D76742D2CC}"/>
              </a:ext>
            </a:extLst>
          </p:cNvPr>
          <p:cNvSpPr/>
          <p:nvPr/>
        </p:nvSpPr>
        <p:spPr>
          <a:xfrm>
            <a:off x="5374727" y="5717054"/>
            <a:ext cx="136281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“Find out where the people are going and buy the land before they get there.”</a:t>
            </a:r>
          </a:p>
        </p:txBody>
      </p:sp>
    </p:spTree>
    <p:extLst>
      <p:ext uri="{BB962C8B-B14F-4D97-AF65-F5344CB8AC3E}">
        <p14:creationId xmlns:p14="http://schemas.microsoft.com/office/powerpoint/2010/main" val="259281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B8EBD0ED-7EC4-344F-A079-C89EB82D10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586D83E6-18BB-F14C-80B6-6EC68FE4AB53}"/>
              </a:ext>
            </a:extLst>
          </p:cNvPr>
          <p:cNvGrpSpPr/>
          <p:nvPr/>
        </p:nvGrpSpPr>
        <p:grpSpPr>
          <a:xfrm>
            <a:off x="1513354" y="7781233"/>
            <a:ext cx="7125255" cy="1551525"/>
            <a:chOff x="8626198" y="1722378"/>
            <a:chExt cx="7125255" cy="1551525"/>
          </a:xfrm>
        </p:grpSpPr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5EA814DB-4AF6-F844-A685-282FA8D1BD3A}"/>
                </a:ext>
              </a:extLst>
            </p:cNvPr>
            <p:cNvSpPr txBox="1"/>
            <p:nvPr/>
          </p:nvSpPr>
          <p:spPr>
            <a:xfrm>
              <a:off x="8626198" y="1722378"/>
              <a:ext cx="712525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Our Mission</a:t>
              </a:r>
            </a:p>
          </p:txBody>
        </p:sp>
        <p:sp>
          <p:nvSpPr>
            <p:cNvPr id="29" name="TextBox 21">
              <a:extLst>
                <a:ext uri="{FF2B5EF4-FFF2-40B4-BE49-F238E27FC236}">
                  <a16:creationId xmlns:a16="http://schemas.microsoft.com/office/drawing/2014/main" id="{2583068F-7662-2B48-858B-ADE5497B4EF5}"/>
                </a:ext>
              </a:extLst>
            </p:cNvPr>
            <p:cNvSpPr txBox="1"/>
            <p:nvPr/>
          </p:nvSpPr>
          <p:spPr>
            <a:xfrm>
              <a:off x="8626198" y="2812238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B0F15483-DD2D-3645-9E98-79A5619479CD}"/>
                </a:ext>
              </a:extLst>
            </p:cNvPr>
            <p:cNvSpPr/>
            <p:nvPr/>
          </p:nvSpPr>
          <p:spPr>
            <a:xfrm>
              <a:off x="14592304" y="2229402"/>
              <a:ext cx="312384" cy="3123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Subtitle 2">
            <a:extLst>
              <a:ext uri="{FF2B5EF4-FFF2-40B4-BE49-F238E27FC236}">
                <a16:creationId xmlns:a16="http://schemas.microsoft.com/office/drawing/2014/main" id="{C8062467-A020-2D40-A749-534D78FB0D2F}"/>
              </a:ext>
            </a:extLst>
          </p:cNvPr>
          <p:cNvSpPr txBox="1">
            <a:spLocks/>
          </p:cNvSpPr>
          <p:nvPr/>
        </p:nvSpPr>
        <p:spPr>
          <a:xfrm flipH="1">
            <a:off x="1403188" y="9789894"/>
            <a:ext cx="9094123" cy="23748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be so compelling that consumers.</a:t>
            </a: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44E7BB00-5695-544A-9FC4-C8FA06D878DF}"/>
              </a:ext>
            </a:extLst>
          </p:cNvPr>
          <p:cNvSpPr/>
          <p:nvPr/>
        </p:nvSpPr>
        <p:spPr>
          <a:xfrm>
            <a:off x="1601471" y="1441200"/>
            <a:ext cx="10178153" cy="48078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5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A391D54A-1118-6C4B-83FC-EA05114248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C5F3C3-BFDD-6D49-86CA-EDD463D6DA0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44E7BB00-5695-544A-9FC4-C8FA06D878DF}"/>
              </a:ext>
            </a:extLst>
          </p:cNvPr>
          <p:cNvSpPr/>
          <p:nvPr/>
        </p:nvSpPr>
        <p:spPr>
          <a:xfrm>
            <a:off x="0" y="1"/>
            <a:ext cx="24377650" cy="31455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586D83E6-18BB-F14C-80B6-6EC68FE4AB53}"/>
              </a:ext>
            </a:extLst>
          </p:cNvPr>
          <p:cNvGrpSpPr/>
          <p:nvPr/>
        </p:nvGrpSpPr>
        <p:grpSpPr>
          <a:xfrm>
            <a:off x="8516470" y="807734"/>
            <a:ext cx="7578126" cy="1605661"/>
            <a:chOff x="8935906" y="1722378"/>
            <a:chExt cx="7578126" cy="1605661"/>
          </a:xfrm>
        </p:grpSpPr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5EA814DB-4AF6-F844-A685-282FA8D1BD3A}"/>
                </a:ext>
              </a:extLst>
            </p:cNvPr>
            <p:cNvSpPr txBox="1"/>
            <p:nvPr/>
          </p:nvSpPr>
          <p:spPr>
            <a:xfrm>
              <a:off x="8935906" y="1722378"/>
              <a:ext cx="712525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What we offer</a:t>
              </a:r>
            </a:p>
          </p:txBody>
        </p:sp>
        <p:sp>
          <p:nvSpPr>
            <p:cNvPr id="29" name="TextBox 21">
              <a:extLst>
                <a:ext uri="{FF2B5EF4-FFF2-40B4-BE49-F238E27FC236}">
                  <a16:creationId xmlns:a16="http://schemas.microsoft.com/office/drawing/2014/main" id="{2583068F-7662-2B48-858B-ADE5497B4EF5}"/>
                </a:ext>
              </a:extLst>
            </p:cNvPr>
            <p:cNvSpPr txBox="1"/>
            <p:nvPr/>
          </p:nvSpPr>
          <p:spPr>
            <a:xfrm>
              <a:off x="9405185" y="2866374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B0F15483-DD2D-3645-9E98-79A5619479CD}"/>
                </a:ext>
              </a:extLst>
            </p:cNvPr>
            <p:cNvSpPr/>
            <p:nvPr/>
          </p:nvSpPr>
          <p:spPr>
            <a:xfrm>
              <a:off x="16201648" y="2265978"/>
              <a:ext cx="312384" cy="3123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1345FD7-EA3F-554D-A061-4D168EE3E849}"/>
              </a:ext>
            </a:extLst>
          </p:cNvPr>
          <p:cNvSpPr/>
          <p:nvPr/>
        </p:nvSpPr>
        <p:spPr>
          <a:xfrm>
            <a:off x="1544375" y="4254287"/>
            <a:ext cx="1405849" cy="1405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ABF63D-F144-904C-B54F-CC09E3E38727}"/>
              </a:ext>
            </a:extLst>
          </p:cNvPr>
          <p:cNvSpPr/>
          <p:nvPr/>
        </p:nvSpPr>
        <p:spPr>
          <a:xfrm>
            <a:off x="1544374" y="6522633"/>
            <a:ext cx="1405849" cy="14058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A33D9E5-4F8B-BF4C-813B-ADA729A47EA7}"/>
              </a:ext>
            </a:extLst>
          </p:cNvPr>
          <p:cNvSpPr/>
          <p:nvPr/>
        </p:nvSpPr>
        <p:spPr>
          <a:xfrm>
            <a:off x="1544372" y="8790979"/>
            <a:ext cx="1405849" cy="1405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95DAC13-CB32-B043-8997-984428D50793}"/>
              </a:ext>
            </a:extLst>
          </p:cNvPr>
          <p:cNvSpPr/>
          <p:nvPr/>
        </p:nvSpPr>
        <p:spPr>
          <a:xfrm>
            <a:off x="1544372" y="11059325"/>
            <a:ext cx="1405849" cy="14058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6" name="Group 276">
            <a:extLst>
              <a:ext uri="{FF2B5EF4-FFF2-40B4-BE49-F238E27FC236}">
                <a16:creationId xmlns:a16="http://schemas.microsoft.com/office/drawing/2014/main" id="{2751FE24-48C7-8240-A0BC-2AE9889757BF}"/>
              </a:ext>
            </a:extLst>
          </p:cNvPr>
          <p:cNvGrpSpPr/>
          <p:nvPr/>
        </p:nvGrpSpPr>
        <p:grpSpPr>
          <a:xfrm>
            <a:off x="1813112" y="6793117"/>
            <a:ext cx="869147" cy="871265"/>
            <a:chOff x="2742119" y="5936039"/>
            <a:chExt cx="295560" cy="296280"/>
          </a:xfrm>
          <a:solidFill>
            <a:schemeClr val="bg1"/>
          </a:solidFill>
        </p:grpSpPr>
        <p:sp>
          <p:nvSpPr>
            <p:cNvPr id="17" name="Freeform: Shape 153">
              <a:extLst>
                <a:ext uri="{FF2B5EF4-FFF2-40B4-BE49-F238E27FC236}">
                  <a16:creationId xmlns:a16="http://schemas.microsoft.com/office/drawing/2014/main" id="{F7656D8B-67A4-A546-87FF-DEE6D20F4525}"/>
                </a:ext>
              </a:extLst>
            </p:cNvPr>
            <p:cNvSpPr/>
            <p:nvPr/>
          </p:nvSpPr>
          <p:spPr>
            <a:xfrm>
              <a:off x="2742119" y="5936039"/>
              <a:ext cx="295560" cy="29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2" h="824">
                  <a:moveTo>
                    <a:pt x="410" y="769"/>
                  </a:moveTo>
                  <a:cubicBezTo>
                    <a:pt x="213" y="769"/>
                    <a:pt x="53" y="609"/>
                    <a:pt x="53" y="411"/>
                  </a:cubicBezTo>
                  <a:cubicBezTo>
                    <a:pt x="53" y="215"/>
                    <a:pt x="213" y="55"/>
                    <a:pt x="410" y="55"/>
                  </a:cubicBezTo>
                  <a:cubicBezTo>
                    <a:pt x="607" y="55"/>
                    <a:pt x="767" y="215"/>
                    <a:pt x="767" y="411"/>
                  </a:cubicBezTo>
                  <a:cubicBezTo>
                    <a:pt x="767" y="609"/>
                    <a:pt x="607" y="769"/>
                    <a:pt x="410" y="769"/>
                  </a:cubicBezTo>
                  <a:close/>
                  <a:moveTo>
                    <a:pt x="410" y="0"/>
                  </a:moveTo>
                  <a:cubicBezTo>
                    <a:pt x="183" y="0"/>
                    <a:pt x="0" y="185"/>
                    <a:pt x="0" y="411"/>
                  </a:cubicBezTo>
                  <a:cubicBezTo>
                    <a:pt x="0" y="638"/>
                    <a:pt x="183" y="824"/>
                    <a:pt x="410" y="824"/>
                  </a:cubicBezTo>
                  <a:cubicBezTo>
                    <a:pt x="637" y="824"/>
                    <a:pt x="822" y="638"/>
                    <a:pt x="822" y="411"/>
                  </a:cubicBezTo>
                  <a:cubicBezTo>
                    <a:pt x="822" y="185"/>
                    <a:pt x="637" y="0"/>
                    <a:pt x="41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154">
              <a:extLst>
                <a:ext uri="{FF2B5EF4-FFF2-40B4-BE49-F238E27FC236}">
                  <a16:creationId xmlns:a16="http://schemas.microsoft.com/office/drawing/2014/main" id="{1E9EBD58-9171-FA46-9968-98509E37E077}"/>
                </a:ext>
              </a:extLst>
            </p:cNvPr>
            <p:cNvSpPr/>
            <p:nvPr/>
          </p:nvSpPr>
          <p:spPr>
            <a:xfrm>
              <a:off x="2842200" y="5975280"/>
              <a:ext cx="95040" cy="21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5" h="606">
                  <a:moveTo>
                    <a:pt x="160" y="481"/>
                  </a:moveTo>
                  <a:lnTo>
                    <a:pt x="160" y="335"/>
                  </a:lnTo>
                  <a:cubicBezTo>
                    <a:pt x="190" y="346"/>
                    <a:pt x="210" y="374"/>
                    <a:pt x="210" y="408"/>
                  </a:cubicBezTo>
                  <a:cubicBezTo>
                    <a:pt x="210" y="440"/>
                    <a:pt x="190" y="470"/>
                    <a:pt x="160" y="481"/>
                  </a:cubicBezTo>
                  <a:close/>
                  <a:moveTo>
                    <a:pt x="55" y="198"/>
                  </a:moveTo>
                  <a:cubicBezTo>
                    <a:pt x="55" y="165"/>
                    <a:pt x="76" y="135"/>
                    <a:pt x="105" y="125"/>
                  </a:cubicBezTo>
                  <a:lnTo>
                    <a:pt x="105" y="270"/>
                  </a:lnTo>
                  <a:cubicBezTo>
                    <a:pt x="76" y="260"/>
                    <a:pt x="55" y="232"/>
                    <a:pt x="55" y="198"/>
                  </a:cubicBezTo>
                  <a:close/>
                  <a:moveTo>
                    <a:pt x="160" y="279"/>
                  </a:moveTo>
                  <a:lnTo>
                    <a:pt x="160" y="125"/>
                  </a:lnTo>
                  <a:cubicBezTo>
                    <a:pt x="175" y="131"/>
                    <a:pt x="189" y="142"/>
                    <a:pt x="197" y="155"/>
                  </a:cubicBezTo>
                  <a:cubicBezTo>
                    <a:pt x="206" y="168"/>
                    <a:pt x="222" y="171"/>
                    <a:pt x="235" y="162"/>
                  </a:cubicBezTo>
                  <a:cubicBezTo>
                    <a:pt x="247" y="155"/>
                    <a:pt x="251" y="139"/>
                    <a:pt x="243" y="125"/>
                  </a:cubicBezTo>
                  <a:cubicBezTo>
                    <a:pt x="223" y="95"/>
                    <a:pt x="193" y="76"/>
                    <a:pt x="160" y="69"/>
                  </a:cubicBezTo>
                  <a:lnTo>
                    <a:pt x="160" y="26"/>
                  </a:lnTo>
                  <a:cubicBezTo>
                    <a:pt x="160" y="11"/>
                    <a:pt x="147" y="0"/>
                    <a:pt x="132" y="0"/>
                  </a:cubicBezTo>
                  <a:cubicBezTo>
                    <a:pt x="117" y="0"/>
                    <a:pt x="105" y="11"/>
                    <a:pt x="105" y="26"/>
                  </a:cubicBezTo>
                  <a:lnTo>
                    <a:pt x="105" y="69"/>
                  </a:lnTo>
                  <a:cubicBezTo>
                    <a:pt x="46" y="81"/>
                    <a:pt x="0" y="134"/>
                    <a:pt x="0" y="198"/>
                  </a:cubicBezTo>
                  <a:cubicBezTo>
                    <a:pt x="0" y="261"/>
                    <a:pt x="46" y="314"/>
                    <a:pt x="105" y="326"/>
                  </a:cubicBezTo>
                  <a:lnTo>
                    <a:pt x="105" y="481"/>
                  </a:lnTo>
                  <a:cubicBezTo>
                    <a:pt x="91" y="475"/>
                    <a:pt x="77" y="464"/>
                    <a:pt x="67" y="451"/>
                  </a:cubicBezTo>
                  <a:cubicBezTo>
                    <a:pt x="60" y="438"/>
                    <a:pt x="43" y="435"/>
                    <a:pt x="30" y="442"/>
                  </a:cubicBezTo>
                  <a:cubicBezTo>
                    <a:pt x="18" y="451"/>
                    <a:pt x="14" y="467"/>
                    <a:pt x="23" y="481"/>
                  </a:cubicBezTo>
                  <a:cubicBezTo>
                    <a:pt x="42" y="510"/>
                    <a:pt x="71" y="529"/>
                    <a:pt x="105" y="537"/>
                  </a:cubicBezTo>
                  <a:lnTo>
                    <a:pt x="105" y="580"/>
                  </a:lnTo>
                  <a:cubicBezTo>
                    <a:pt x="105" y="594"/>
                    <a:pt x="117" y="606"/>
                    <a:pt x="132" y="606"/>
                  </a:cubicBezTo>
                  <a:cubicBezTo>
                    <a:pt x="147" y="606"/>
                    <a:pt x="160" y="594"/>
                    <a:pt x="160" y="580"/>
                  </a:cubicBezTo>
                  <a:lnTo>
                    <a:pt x="160" y="537"/>
                  </a:lnTo>
                  <a:cubicBezTo>
                    <a:pt x="219" y="525"/>
                    <a:pt x="265" y="472"/>
                    <a:pt x="265" y="408"/>
                  </a:cubicBezTo>
                  <a:cubicBezTo>
                    <a:pt x="265" y="344"/>
                    <a:pt x="219" y="291"/>
                    <a:pt x="160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9" name="Group 258">
            <a:extLst>
              <a:ext uri="{FF2B5EF4-FFF2-40B4-BE49-F238E27FC236}">
                <a16:creationId xmlns:a16="http://schemas.microsoft.com/office/drawing/2014/main" id="{02CEEBE3-3980-D24B-8DF8-0644F19F34C8}"/>
              </a:ext>
            </a:extLst>
          </p:cNvPr>
          <p:cNvGrpSpPr/>
          <p:nvPr/>
        </p:nvGrpSpPr>
        <p:grpSpPr>
          <a:xfrm>
            <a:off x="1853444" y="11257282"/>
            <a:ext cx="823626" cy="952783"/>
            <a:chOff x="4077720" y="5305679"/>
            <a:chExt cx="280080" cy="324001"/>
          </a:xfrm>
          <a:solidFill>
            <a:schemeClr val="bg1"/>
          </a:solidFill>
        </p:grpSpPr>
        <p:sp>
          <p:nvSpPr>
            <p:cNvPr id="20" name="Freeform: Shape 187">
              <a:extLst>
                <a:ext uri="{FF2B5EF4-FFF2-40B4-BE49-F238E27FC236}">
                  <a16:creationId xmlns:a16="http://schemas.microsoft.com/office/drawing/2014/main" id="{7000DE26-83D8-0040-9452-8F584C8CE7AC}"/>
                </a:ext>
              </a:extLst>
            </p:cNvPr>
            <p:cNvSpPr/>
            <p:nvPr/>
          </p:nvSpPr>
          <p:spPr>
            <a:xfrm>
              <a:off x="4077720" y="5346720"/>
              <a:ext cx="279360" cy="28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87">
                  <a:moveTo>
                    <a:pt x="724" y="734"/>
                  </a:moveTo>
                  <a:lnTo>
                    <a:pt x="53" y="734"/>
                  </a:lnTo>
                  <a:lnTo>
                    <a:pt x="53" y="313"/>
                  </a:lnTo>
                  <a:lnTo>
                    <a:pt x="389" y="62"/>
                  </a:lnTo>
                  <a:lnTo>
                    <a:pt x="724" y="313"/>
                  </a:lnTo>
                  <a:close/>
                  <a:moveTo>
                    <a:pt x="767" y="279"/>
                  </a:move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3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750" y="787"/>
                  </a:lnTo>
                  <a:cubicBezTo>
                    <a:pt x="765" y="787"/>
                    <a:pt x="777" y="775"/>
                    <a:pt x="777" y="760"/>
                  </a:cubicBezTo>
                  <a:lnTo>
                    <a:pt x="777" y="300"/>
                  </a:lnTo>
                  <a:cubicBezTo>
                    <a:pt x="777" y="292"/>
                    <a:pt x="774" y="283"/>
                    <a:pt x="767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188">
              <a:extLst>
                <a:ext uri="{FF2B5EF4-FFF2-40B4-BE49-F238E27FC236}">
                  <a16:creationId xmlns:a16="http://schemas.microsoft.com/office/drawing/2014/main" id="{E99D654A-BDEA-6C4A-BC20-F1601D4C6C5C}"/>
                </a:ext>
              </a:extLst>
            </p:cNvPr>
            <p:cNvSpPr/>
            <p:nvPr/>
          </p:nvSpPr>
          <p:spPr>
            <a:xfrm>
              <a:off x="4077720" y="5305679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0"/>
                  </a:moveTo>
                  <a:lnTo>
                    <a:pt x="389" y="60"/>
                  </a:lnTo>
                  <a:lnTo>
                    <a:pt x="734" y="320"/>
                  </a:lnTo>
                  <a:cubicBezTo>
                    <a:pt x="740" y="325"/>
                    <a:pt x="745" y="327"/>
                    <a:pt x="750" y="327"/>
                  </a:cubicBezTo>
                  <a:cubicBezTo>
                    <a:pt x="760" y="327"/>
                    <a:pt x="767" y="322"/>
                    <a:pt x="773" y="316"/>
                  </a:cubicBezTo>
                  <a:cubicBezTo>
                    <a:pt x="782" y="304"/>
                    <a:pt x="779" y="287"/>
                    <a:pt x="767" y="278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8"/>
                  </a:lnTo>
                  <a:cubicBezTo>
                    <a:pt x="-2" y="287"/>
                    <a:pt x="-4" y="304"/>
                    <a:pt x="6" y="316"/>
                  </a:cubicBezTo>
                  <a:cubicBezTo>
                    <a:pt x="14" y="328"/>
                    <a:pt x="31" y="329"/>
                    <a:pt x="43" y="3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189">
              <a:extLst>
                <a:ext uri="{FF2B5EF4-FFF2-40B4-BE49-F238E27FC236}">
                  <a16:creationId xmlns:a16="http://schemas.microsoft.com/office/drawing/2014/main" id="{7471A3E6-D786-A546-9695-5733FEBCE72B}"/>
                </a:ext>
              </a:extLst>
            </p:cNvPr>
            <p:cNvSpPr/>
            <p:nvPr/>
          </p:nvSpPr>
          <p:spPr>
            <a:xfrm>
              <a:off x="4162680" y="5419440"/>
              <a:ext cx="109800" cy="172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479">
                  <a:moveTo>
                    <a:pt x="251" y="234"/>
                  </a:moveTo>
                  <a:lnTo>
                    <a:pt x="251" y="421"/>
                  </a:lnTo>
                  <a:cubicBezTo>
                    <a:pt x="251" y="423"/>
                    <a:pt x="249" y="425"/>
                    <a:pt x="248" y="425"/>
                  </a:cubicBezTo>
                  <a:lnTo>
                    <a:pt x="57" y="425"/>
                  </a:lnTo>
                  <a:cubicBezTo>
                    <a:pt x="56" y="425"/>
                    <a:pt x="54" y="423"/>
                    <a:pt x="54" y="421"/>
                  </a:cubicBezTo>
                  <a:lnTo>
                    <a:pt x="54" y="234"/>
                  </a:lnTo>
                  <a:cubicBezTo>
                    <a:pt x="54" y="232"/>
                    <a:pt x="56" y="231"/>
                    <a:pt x="57" y="231"/>
                  </a:cubicBezTo>
                  <a:lnTo>
                    <a:pt x="248" y="231"/>
                  </a:lnTo>
                  <a:cubicBezTo>
                    <a:pt x="249" y="231"/>
                    <a:pt x="251" y="232"/>
                    <a:pt x="251" y="234"/>
                  </a:cubicBezTo>
                  <a:close/>
                  <a:moveTo>
                    <a:pt x="49" y="104"/>
                  </a:moveTo>
                  <a:lnTo>
                    <a:pt x="49" y="178"/>
                  </a:lnTo>
                  <a:cubicBezTo>
                    <a:pt x="21" y="181"/>
                    <a:pt x="0" y="204"/>
                    <a:pt x="0" y="234"/>
                  </a:cubicBezTo>
                  <a:lnTo>
                    <a:pt x="0" y="421"/>
                  </a:lnTo>
                  <a:cubicBezTo>
                    <a:pt x="0" y="454"/>
                    <a:pt x="26" y="479"/>
                    <a:pt x="57" y="479"/>
                  </a:cubicBezTo>
                  <a:lnTo>
                    <a:pt x="248" y="479"/>
                  </a:lnTo>
                  <a:cubicBezTo>
                    <a:pt x="281" y="479"/>
                    <a:pt x="306" y="454"/>
                    <a:pt x="306" y="421"/>
                  </a:cubicBezTo>
                  <a:lnTo>
                    <a:pt x="306" y="234"/>
                  </a:lnTo>
                  <a:cubicBezTo>
                    <a:pt x="306" y="203"/>
                    <a:pt x="281" y="176"/>
                    <a:pt x="248" y="176"/>
                  </a:cubicBezTo>
                  <a:lnTo>
                    <a:pt x="103" y="176"/>
                  </a:lnTo>
                  <a:lnTo>
                    <a:pt x="103" y="104"/>
                  </a:lnTo>
                  <a:cubicBezTo>
                    <a:pt x="103" y="77"/>
                    <a:pt x="125" y="55"/>
                    <a:pt x="153" y="55"/>
                  </a:cubicBezTo>
                  <a:cubicBezTo>
                    <a:pt x="180" y="55"/>
                    <a:pt x="202" y="77"/>
                    <a:pt x="202" y="104"/>
                  </a:cubicBezTo>
                  <a:lnTo>
                    <a:pt x="202" y="135"/>
                  </a:lnTo>
                  <a:cubicBezTo>
                    <a:pt x="202" y="150"/>
                    <a:pt x="214" y="162"/>
                    <a:pt x="230" y="162"/>
                  </a:cubicBezTo>
                  <a:cubicBezTo>
                    <a:pt x="245" y="162"/>
                    <a:pt x="257" y="150"/>
                    <a:pt x="257" y="135"/>
                  </a:cubicBezTo>
                  <a:lnTo>
                    <a:pt x="257" y="104"/>
                  </a:lnTo>
                  <a:cubicBezTo>
                    <a:pt x="257" y="48"/>
                    <a:pt x="209" y="0"/>
                    <a:pt x="153" y="0"/>
                  </a:cubicBezTo>
                  <a:cubicBezTo>
                    <a:pt x="95" y="0"/>
                    <a:pt x="49" y="48"/>
                    <a:pt x="49" y="1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" name="Freeform: Shape 213">
            <a:extLst>
              <a:ext uri="{FF2B5EF4-FFF2-40B4-BE49-F238E27FC236}">
                <a16:creationId xmlns:a16="http://schemas.microsoft.com/office/drawing/2014/main" id="{39189CD8-1AE8-4341-9258-887D4ADF6FAC}"/>
              </a:ext>
            </a:extLst>
          </p:cNvPr>
          <p:cNvSpPr/>
          <p:nvPr/>
        </p:nvSpPr>
        <p:spPr>
          <a:xfrm>
            <a:off x="1851726" y="8943092"/>
            <a:ext cx="818332" cy="9464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4" h="895">
                <a:moveTo>
                  <a:pt x="721" y="841"/>
                </a:moveTo>
                <a:lnTo>
                  <a:pt x="53" y="841"/>
                </a:lnTo>
                <a:lnTo>
                  <a:pt x="53" y="226"/>
                </a:lnTo>
                <a:lnTo>
                  <a:pt x="216" y="226"/>
                </a:lnTo>
                <a:cubicBezTo>
                  <a:pt x="216" y="228"/>
                  <a:pt x="216" y="228"/>
                  <a:pt x="217" y="229"/>
                </a:cubicBezTo>
                <a:lnTo>
                  <a:pt x="231" y="260"/>
                </a:lnTo>
                <a:lnTo>
                  <a:pt x="119" y="260"/>
                </a:lnTo>
                <a:cubicBezTo>
                  <a:pt x="105" y="260"/>
                  <a:pt x="93" y="272"/>
                  <a:pt x="93" y="287"/>
                </a:cubicBezTo>
                <a:lnTo>
                  <a:pt x="93" y="782"/>
                </a:lnTo>
                <a:cubicBezTo>
                  <a:pt x="93" y="796"/>
                  <a:pt x="105" y="808"/>
                  <a:pt x="119" y="808"/>
                </a:cubicBezTo>
                <a:lnTo>
                  <a:pt x="654" y="808"/>
                </a:lnTo>
                <a:cubicBezTo>
                  <a:pt x="669" y="808"/>
                  <a:pt x="681" y="796"/>
                  <a:pt x="681" y="782"/>
                </a:cubicBezTo>
                <a:lnTo>
                  <a:pt x="681" y="287"/>
                </a:lnTo>
                <a:cubicBezTo>
                  <a:pt x="681" y="272"/>
                  <a:pt x="669" y="260"/>
                  <a:pt x="654" y="260"/>
                </a:cubicBezTo>
                <a:lnTo>
                  <a:pt x="543" y="260"/>
                </a:lnTo>
                <a:lnTo>
                  <a:pt x="557" y="229"/>
                </a:lnTo>
                <a:cubicBezTo>
                  <a:pt x="557" y="228"/>
                  <a:pt x="558" y="228"/>
                  <a:pt x="558" y="226"/>
                </a:cubicBezTo>
                <a:lnTo>
                  <a:pt x="721" y="226"/>
                </a:lnTo>
                <a:close/>
                <a:moveTo>
                  <a:pt x="362" y="570"/>
                </a:moveTo>
                <a:cubicBezTo>
                  <a:pt x="367" y="580"/>
                  <a:pt x="376" y="586"/>
                  <a:pt x="386" y="586"/>
                </a:cubicBezTo>
                <a:cubicBezTo>
                  <a:pt x="398" y="586"/>
                  <a:pt x="407" y="580"/>
                  <a:pt x="411" y="570"/>
                </a:cubicBezTo>
                <a:lnTo>
                  <a:pt x="521" y="314"/>
                </a:lnTo>
                <a:lnTo>
                  <a:pt x="626" y="314"/>
                </a:lnTo>
                <a:lnTo>
                  <a:pt x="626" y="753"/>
                </a:lnTo>
                <a:lnTo>
                  <a:pt x="147" y="753"/>
                </a:lnTo>
                <a:lnTo>
                  <a:pt x="147" y="314"/>
                </a:lnTo>
                <a:lnTo>
                  <a:pt x="253" y="314"/>
                </a:lnTo>
                <a:close/>
                <a:moveTo>
                  <a:pt x="386" y="54"/>
                </a:moveTo>
                <a:cubicBezTo>
                  <a:pt x="426" y="54"/>
                  <a:pt x="462" y="72"/>
                  <a:pt x="485" y="103"/>
                </a:cubicBezTo>
                <a:cubicBezTo>
                  <a:pt x="509" y="133"/>
                  <a:pt x="516" y="173"/>
                  <a:pt x="506" y="209"/>
                </a:cubicBezTo>
                <a:lnTo>
                  <a:pt x="386" y="490"/>
                </a:lnTo>
                <a:lnTo>
                  <a:pt x="268" y="209"/>
                </a:lnTo>
                <a:cubicBezTo>
                  <a:pt x="257" y="173"/>
                  <a:pt x="265" y="133"/>
                  <a:pt x="288" y="103"/>
                </a:cubicBezTo>
                <a:cubicBezTo>
                  <a:pt x="312" y="72"/>
                  <a:pt x="348" y="54"/>
                  <a:pt x="386" y="54"/>
                </a:cubicBezTo>
                <a:close/>
                <a:moveTo>
                  <a:pt x="748" y="173"/>
                </a:moveTo>
                <a:lnTo>
                  <a:pt x="564" y="173"/>
                </a:lnTo>
                <a:cubicBezTo>
                  <a:pt x="564" y="136"/>
                  <a:pt x="550" y="100"/>
                  <a:pt x="528" y="71"/>
                </a:cubicBezTo>
                <a:cubicBezTo>
                  <a:pt x="494" y="26"/>
                  <a:pt x="443" y="0"/>
                  <a:pt x="386" y="0"/>
                </a:cubicBezTo>
                <a:cubicBezTo>
                  <a:pt x="331" y="0"/>
                  <a:pt x="280" y="26"/>
                  <a:pt x="245" y="71"/>
                </a:cubicBezTo>
                <a:cubicBezTo>
                  <a:pt x="222" y="100"/>
                  <a:pt x="210" y="136"/>
                  <a:pt x="208" y="173"/>
                </a:cubicBezTo>
                <a:lnTo>
                  <a:pt x="26" y="173"/>
                </a:lnTo>
                <a:cubicBezTo>
                  <a:pt x="12" y="173"/>
                  <a:pt x="0" y="184"/>
                  <a:pt x="0" y="200"/>
                </a:cubicBezTo>
                <a:lnTo>
                  <a:pt x="0" y="867"/>
                </a:lnTo>
                <a:cubicBezTo>
                  <a:pt x="0" y="882"/>
                  <a:pt x="12" y="895"/>
                  <a:pt x="26" y="895"/>
                </a:cubicBezTo>
                <a:lnTo>
                  <a:pt x="748" y="895"/>
                </a:lnTo>
                <a:cubicBezTo>
                  <a:pt x="762" y="895"/>
                  <a:pt x="774" y="882"/>
                  <a:pt x="774" y="867"/>
                </a:cubicBezTo>
                <a:lnTo>
                  <a:pt x="774" y="200"/>
                </a:lnTo>
                <a:cubicBezTo>
                  <a:pt x="774" y="184"/>
                  <a:pt x="762" y="173"/>
                  <a:pt x="748" y="173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4" name="Group 274">
            <a:extLst>
              <a:ext uri="{FF2B5EF4-FFF2-40B4-BE49-F238E27FC236}">
                <a16:creationId xmlns:a16="http://schemas.microsoft.com/office/drawing/2014/main" id="{BFC17600-FED2-494B-B443-153319B45912}"/>
              </a:ext>
            </a:extLst>
          </p:cNvPr>
          <p:cNvGrpSpPr/>
          <p:nvPr/>
        </p:nvGrpSpPr>
        <p:grpSpPr>
          <a:xfrm>
            <a:off x="1871517" y="4438722"/>
            <a:ext cx="760431" cy="1033407"/>
            <a:chOff x="3483720" y="4635000"/>
            <a:chExt cx="308880" cy="419760"/>
          </a:xfrm>
          <a:solidFill>
            <a:schemeClr val="bg1"/>
          </a:solidFill>
        </p:grpSpPr>
        <p:sp>
          <p:nvSpPr>
            <p:cNvPr id="25" name="Freeform: Shape 229">
              <a:extLst>
                <a:ext uri="{FF2B5EF4-FFF2-40B4-BE49-F238E27FC236}">
                  <a16:creationId xmlns:a16="http://schemas.microsoft.com/office/drawing/2014/main" id="{1EA2C13B-934B-EB46-A768-B06BF2A4C90A}"/>
                </a:ext>
              </a:extLst>
            </p:cNvPr>
            <p:cNvSpPr/>
            <p:nvPr/>
          </p:nvSpPr>
          <p:spPr>
            <a:xfrm>
              <a:off x="3483720" y="4635000"/>
              <a:ext cx="308880" cy="419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9" h="1167">
                  <a:moveTo>
                    <a:pt x="253" y="984"/>
                  </a:moveTo>
                  <a:cubicBezTo>
                    <a:pt x="247" y="971"/>
                    <a:pt x="230" y="965"/>
                    <a:pt x="217" y="971"/>
                  </a:cubicBezTo>
                  <a:lnTo>
                    <a:pt x="128" y="1004"/>
                  </a:lnTo>
                  <a:lnTo>
                    <a:pt x="219" y="787"/>
                  </a:lnTo>
                  <a:lnTo>
                    <a:pt x="223" y="788"/>
                  </a:lnTo>
                  <a:cubicBezTo>
                    <a:pt x="234" y="792"/>
                    <a:pt x="244" y="797"/>
                    <a:pt x="253" y="805"/>
                  </a:cubicBezTo>
                  <a:lnTo>
                    <a:pt x="274" y="823"/>
                  </a:lnTo>
                  <a:cubicBezTo>
                    <a:pt x="298" y="844"/>
                    <a:pt x="326" y="854"/>
                    <a:pt x="356" y="854"/>
                  </a:cubicBezTo>
                  <a:cubicBezTo>
                    <a:pt x="364" y="854"/>
                    <a:pt x="373" y="854"/>
                    <a:pt x="380" y="852"/>
                  </a:cubicBezTo>
                  <a:lnTo>
                    <a:pt x="290" y="1072"/>
                  </a:lnTo>
                  <a:close/>
                  <a:moveTo>
                    <a:pt x="643" y="971"/>
                  </a:moveTo>
                  <a:cubicBezTo>
                    <a:pt x="629" y="965"/>
                    <a:pt x="612" y="971"/>
                    <a:pt x="607" y="984"/>
                  </a:cubicBezTo>
                  <a:lnTo>
                    <a:pt x="568" y="1072"/>
                  </a:lnTo>
                  <a:lnTo>
                    <a:pt x="480" y="852"/>
                  </a:lnTo>
                  <a:cubicBezTo>
                    <a:pt x="517" y="860"/>
                    <a:pt x="557" y="849"/>
                    <a:pt x="586" y="823"/>
                  </a:cubicBezTo>
                  <a:lnTo>
                    <a:pt x="607" y="805"/>
                  </a:lnTo>
                  <a:cubicBezTo>
                    <a:pt x="616" y="797"/>
                    <a:pt x="624" y="792"/>
                    <a:pt x="636" y="788"/>
                  </a:cubicBezTo>
                  <a:lnTo>
                    <a:pt x="641" y="787"/>
                  </a:lnTo>
                  <a:lnTo>
                    <a:pt x="730" y="1004"/>
                  </a:lnTo>
                  <a:close/>
                  <a:moveTo>
                    <a:pt x="764" y="593"/>
                  </a:moveTo>
                  <a:lnTo>
                    <a:pt x="743" y="611"/>
                  </a:lnTo>
                  <a:cubicBezTo>
                    <a:pt x="729" y="624"/>
                    <a:pt x="717" y="642"/>
                    <a:pt x="709" y="660"/>
                  </a:cubicBezTo>
                  <a:lnTo>
                    <a:pt x="699" y="686"/>
                  </a:lnTo>
                  <a:cubicBezTo>
                    <a:pt x="692" y="709"/>
                    <a:pt x="673" y="723"/>
                    <a:pt x="651" y="730"/>
                  </a:cubicBezTo>
                  <a:lnTo>
                    <a:pt x="623" y="737"/>
                  </a:lnTo>
                  <a:cubicBezTo>
                    <a:pt x="604" y="741"/>
                    <a:pt x="586" y="750"/>
                    <a:pt x="571" y="763"/>
                  </a:cubicBezTo>
                  <a:lnTo>
                    <a:pt x="549" y="783"/>
                  </a:lnTo>
                  <a:cubicBezTo>
                    <a:pt x="533" y="797"/>
                    <a:pt x="509" y="804"/>
                    <a:pt x="487" y="797"/>
                  </a:cubicBezTo>
                  <a:lnTo>
                    <a:pt x="459" y="792"/>
                  </a:lnTo>
                  <a:cubicBezTo>
                    <a:pt x="440" y="787"/>
                    <a:pt x="420" y="787"/>
                    <a:pt x="400" y="792"/>
                  </a:cubicBezTo>
                  <a:lnTo>
                    <a:pt x="373" y="797"/>
                  </a:lnTo>
                  <a:cubicBezTo>
                    <a:pt x="351" y="804"/>
                    <a:pt x="327" y="797"/>
                    <a:pt x="311" y="783"/>
                  </a:cubicBezTo>
                  <a:lnTo>
                    <a:pt x="289" y="763"/>
                  </a:lnTo>
                  <a:cubicBezTo>
                    <a:pt x="274" y="750"/>
                    <a:pt x="256" y="741"/>
                    <a:pt x="237" y="737"/>
                  </a:cubicBezTo>
                  <a:lnTo>
                    <a:pt x="209" y="730"/>
                  </a:lnTo>
                  <a:cubicBezTo>
                    <a:pt x="186" y="723"/>
                    <a:pt x="168" y="709"/>
                    <a:pt x="161" y="686"/>
                  </a:cubicBezTo>
                  <a:lnTo>
                    <a:pt x="151" y="660"/>
                  </a:lnTo>
                  <a:cubicBezTo>
                    <a:pt x="143" y="642"/>
                    <a:pt x="132" y="624"/>
                    <a:pt x="116" y="611"/>
                  </a:cubicBezTo>
                  <a:lnTo>
                    <a:pt x="96" y="593"/>
                  </a:lnTo>
                  <a:cubicBezTo>
                    <a:pt x="78" y="577"/>
                    <a:pt x="70" y="555"/>
                    <a:pt x="72" y="532"/>
                  </a:cubicBezTo>
                  <a:lnTo>
                    <a:pt x="75" y="504"/>
                  </a:lnTo>
                  <a:cubicBezTo>
                    <a:pt x="78" y="483"/>
                    <a:pt x="75" y="464"/>
                    <a:pt x="70" y="445"/>
                  </a:cubicBezTo>
                  <a:lnTo>
                    <a:pt x="59" y="418"/>
                  </a:lnTo>
                  <a:cubicBezTo>
                    <a:pt x="50" y="398"/>
                    <a:pt x="53" y="374"/>
                    <a:pt x="66" y="355"/>
                  </a:cubicBezTo>
                  <a:lnTo>
                    <a:pt x="83" y="331"/>
                  </a:lnTo>
                  <a:cubicBezTo>
                    <a:pt x="95" y="315"/>
                    <a:pt x="102" y="296"/>
                    <a:pt x="103" y="276"/>
                  </a:cubicBezTo>
                  <a:lnTo>
                    <a:pt x="108" y="248"/>
                  </a:lnTo>
                  <a:cubicBezTo>
                    <a:pt x="109" y="224"/>
                    <a:pt x="124" y="205"/>
                    <a:pt x="143" y="195"/>
                  </a:cubicBezTo>
                  <a:lnTo>
                    <a:pt x="168" y="182"/>
                  </a:lnTo>
                  <a:cubicBezTo>
                    <a:pt x="186" y="173"/>
                    <a:pt x="202" y="159"/>
                    <a:pt x="213" y="141"/>
                  </a:cubicBezTo>
                  <a:lnTo>
                    <a:pt x="229" y="119"/>
                  </a:lnTo>
                  <a:cubicBezTo>
                    <a:pt x="242" y="100"/>
                    <a:pt x="263" y="88"/>
                    <a:pt x="287" y="88"/>
                  </a:cubicBezTo>
                  <a:lnTo>
                    <a:pt x="315" y="88"/>
                  </a:lnTo>
                  <a:cubicBezTo>
                    <a:pt x="335" y="88"/>
                    <a:pt x="355" y="84"/>
                    <a:pt x="373" y="75"/>
                  </a:cubicBezTo>
                  <a:lnTo>
                    <a:pt x="398" y="61"/>
                  </a:lnTo>
                  <a:cubicBezTo>
                    <a:pt x="417" y="51"/>
                    <a:pt x="442" y="51"/>
                    <a:pt x="462" y="61"/>
                  </a:cubicBezTo>
                  <a:lnTo>
                    <a:pt x="487" y="75"/>
                  </a:lnTo>
                  <a:cubicBezTo>
                    <a:pt x="505" y="84"/>
                    <a:pt x="526" y="88"/>
                    <a:pt x="545" y="88"/>
                  </a:cubicBezTo>
                  <a:lnTo>
                    <a:pt x="573" y="88"/>
                  </a:lnTo>
                  <a:cubicBezTo>
                    <a:pt x="596" y="88"/>
                    <a:pt x="617" y="100"/>
                    <a:pt x="631" y="119"/>
                  </a:cubicBezTo>
                  <a:lnTo>
                    <a:pt x="647" y="141"/>
                  </a:lnTo>
                  <a:cubicBezTo>
                    <a:pt x="657" y="159"/>
                    <a:pt x="673" y="173"/>
                    <a:pt x="692" y="182"/>
                  </a:cubicBezTo>
                  <a:lnTo>
                    <a:pt x="717" y="195"/>
                  </a:lnTo>
                  <a:cubicBezTo>
                    <a:pt x="736" y="205"/>
                    <a:pt x="749" y="224"/>
                    <a:pt x="752" y="248"/>
                  </a:cubicBezTo>
                  <a:lnTo>
                    <a:pt x="757" y="276"/>
                  </a:lnTo>
                  <a:cubicBezTo>
                    <a:pt x="758" y="296"/>
                    <a:pt x="765" y="315"/>
                    <a:pt x="777" y="331"/>
                  </a:cubicBezTo>
                  <a:lnTo>
                    <a:pt x="794" y="355"/>
                  </a:lnTo>
                  <a:cubicBezTo>
                    <a:pt x="806" y="374"/>
                    <a:pt x="808" y="398"/>
                    <a:pt x="801" y="418"/>
                  </a:cubicBezTo>
                  <a:lnTo>
                    <a:pt x="790" y="445"/>
                  </a:lnTo>
                  <a:cubicBezTo>
                    <a:pt x="783" y="464"/>
                    <a:pt x="782" y="483"/>
                    <a:pt x="783" y="504"/>
                  </a:cubicBezTo>
                  <a:lnTo>
                    <a:pt x="787" y="532"/>
                  </a:lnTo>
                  <a:cubicBezTo>
                    <a:pt x="790" y="555"/>
                    <a:pt x="782" y="577"/>
                    <a:pt x="764" y="593"/>
                  </a:cubicBezTo>
                  <a:close/>
                  <a:moveTo>
                    <a:pt x="851" y="438"/>
                  </a:moveTo>
                  <a:cubicBezTo>
                    <a:pt x="866" y="399"/>
                    <a:pt x="860" y="357"/>
                    <a:pt x="838" y="324"/>
                  </a:cubicBezTo>
                  <a:lnTo>
                    <a:pt x="822" y="300"/>
                  </a:lnTo>
                  <a:cubicBezTo>
                    <a:pt x="815" y="291"/>
                    <a:pt x="811" y="280"/>
                    <a:pt x="810" y="268"/>
                  </a:cubicBezTo>
                  <a:lnTo>
                    <a:pt x="807" y="240"/>
                  </a:lnTo>
                  <a:cubicBezTo>
                    <a:pt x="801" y="201"/>
                    <a:pt x="777" y="165"/>
                    <a:pt x="742" y="147"/>
                  </a:cubicBezTo>
                  <a:lnTo>
                    <a:pt x="717" y="134"/>
                  </a:lnTo>
                  <a:cubicBezTo>
                    <a:pt x="706" y="128"/>
                    <a:pt x="697" y="121"/>
                    <a:pt x="692" y="112"/>
                  </a:cubicBezTo>
                  <a:lnTo>
                    <a:pt x="675" y="88"/>
                  </a:lnTo>
                  <a:cubicBezTo>
                    <a:pt x="651" y="54"/>
                    <a:pt x="615" y="35"/>
                    <a:pt x="573" y="35"/>
                  </a:cubicBezTo>
                  <a:lnTo>
                    <a:pt x="545" y="35"/>
                  </a:lnTo>
                  <a:cubicBezTo>
                    <a:pt x="533" y="35"/>
                    <a:pt x="522" y="32"/>
                    <a:pt x="512" y="26"/>
                  </a:cubicBezTo>
                  <a:lnTo>
                    <a:pt x="487" y="14"/>
                  </a:lnTo>
                  <a:cubicBezTo>
                    <a:pt x="452" y="-5"/>
                    <a:pt x="408" y="-5"/>
                    <a:pt x="373" y="14"/>
                  </a:cubicBezTo>
                  <a:lnTo>
                    <a:pt x="348" y="26"/>
                  </a:lnTo>
                  <a:cubicBezTo>
                    <a:pt x="338" y="32"/>
                    <a:pt x="326" y="35"/>
                    <a:pt x="315" y="35"/>
                  </a:cubicBezTo>
                  <a:lnTo>
                    <a:pt x="287" y="35"/>
                  </a:lnTo>
                  <a:cubicBezTo>
                    <a:pt x="246" y="35"/>
                    <a:pt x="209" y="54"/>
                    <a:pt x="185" y="88"/>
                  </a:cubicBezTo>
                  <a:lnTo>
                    <a:pt x="168" y="112"/>
                  </a:lnTo>
                  <a:cubicBezTo>
                    <a:pt x="163" y="121"/>
                    <a:pt x="154" y="128"/>
                    <a:pt x="143" y="134"/>
                  </a:cubicBezTo>
                  <a:lnTo>
                    <a:pt x="118" y="147"/>
                  </a:lnTo>
                  <a:cubicBezTo>
                    <a:pt x="83" y="165"/>
                    <a:pt x="59" y="201"/>
                    <a:pt x="53" y="240"/>
                  </a:cubicBezTo>
                  <a:lnTo>
                    <a:pt x="50" y="268"/>
                  </a:lnTo>
                  <a:cubicBezTo>
                    <a:pt x="49" y="280"/>
                    <a:pt x="44" y="291"/>
                    <a:pt x="38" y="300"/>
                  </a:cubicBezTo>
                  <a:lnTo>
                    <a:pt x="22" y="324"/>
                  </a:lnTo>
                  <a:cubicBezTo>
                    <a:pt x="-2" y="357"/>
                    <a:pt x="-6" y="399"/>
                    <a:pt x="9" y="438"/>
                  </a:cubicBezTo>
                  <a:lnTo>
                    <a:pt x="19" y="464"/>
                  </a:lnTo>
                  <a:cubicBezTo>
                    <a:pt x="22" y="475"/>
                    <a:pt x="23" y="487"/>
                    <a:pt x="22" y="497"/>
                  </a:cubicBezTo>
                  <a:lnTo>
                    <a:pt x="19" y="527"/>
                  </a:lnTo>
                  <a:cubicBezTo>
                    <a:pt x="14" y="567"/>
                    <a:pt x="29" y="606"/>
                    <a:pt x="59" y="633"/>
                  </a:cubicBezTo>
                  <a:lnTo>
                    <a:pt x="81" y="653"/>
                  </a:lnTo>
                  <a:cubicBezTo>
                    <a:pt x="88" y="660"/>
                    <a:pt x="96" y="669"/>
                    <a:pt x="99" y="679"/>
                  </a:cubicBezTo>
                  <a:lnTo>
                    <a:pt x="109" y="706"/>
                  </a:lnTo>
                  <a:cubicBezTo>
                    <a:pt x="121" y="734"/>
                    <a:pt x="140" y="758"/>
                    <a:pt x="167" y="771"/>
                  </a:cubicBezTo>
                  <a:lnTo>
                    <a:pt x="54" y="1043"/>
                  </a:lnTo>
                  <a:cubicBezTo>
                    <a:pt x="51" y="1053"/>
                    <a:pt x="53" y="1065"/>
                    <a:pt x="60" y="1073"/>
                  </a:cubicBezTo>
                  <a:cubicBezTo>
                    <a:pt x="68" y="1080"/>
                    <a:pt x="79" y="1084"/>
                    <a:pt x="90" y="1079"/>
                  </a:cubicBezTo>
                  <a:lnTo>
                    <a:pt x="213" y="1030"/>
                  </a:lnTo>
                  <a:lnTo>
                    <a:pt x="266" y="1151"/>
                  </a:lnTo>
                  <a:cubicBezTo>
                    <a:pt x="270" y="1162"/>
                    <a:pt x="281" y="1167"/>
                    <a:pt x="291" y="1167"/>
                  </a:cubicBezTo>
                  <a:cubicBezTo>
                    <a:pt x="303" y="1167"/>
                    <a:pt x="312" y="1160"/>
                    <a:pt x="317" y="1150"/>
                  </a:cubicBezTo>
                  <a:lnTo>
                    <a:pt x="429" y="874"/>
                  </a:lnTo>
                  <a:lnTo>
                    <a:pt x="543" y="1150"/>
                  </a:lnTo>
                  <a:cubicBezTo>
                    <a:pt x="547" y="1160"/>
                    <a:pt x="557" y="1167"/>
                    <a:pt x="567" y="1167"/>
                  </a:cubicBezTo>
                  <a:lnTo>
                    <a:pt x="568" y="1167"/>
                  </a:lnTo>
                  <a:cubicBezTo>
                    <a:pt x="579" y="1167"/>
                    <a:pt x="587" y="1162"/>
                    <a:pt x="592" y="1151"/>
                  </a:cubicBezTo>
                  <a:lnTo>
                    <a:pt x="647" y="1030"/>
                  </a:lnTo>
                  <a:lnTo>
                    <a:pt x="770" y="1079"/>
                  </a:lnTo>
                  <a:cubicBezTo>
                    <a:pt x="780" y="1084"/>
                    <a:pt x="790" y="1080"/>
                    <a:pt x="799" y="1073"/>
                  </a:cubicBezTo>
                  <a:cubicBezTo>
                    <a:pt x="807" y="1065"/>
                    <a:pt x="808" y="1053"/>
                    <a:pt x="803" y="1043"/>
                  </a:cubicBezTo>
                  <a:lnTo>
                    <a:pt x="693" y="771"/>
                  </a:lnTo>
                  <a:cubicBezTo>
                    <a:pt x="718" y="758"/>
                    <a:pt x="738" y="734"/>
                    <a:pt x="749" y="706"/>
                  </a:cubicBezTo>
                  <a:lnTo>
                    <a:pt x="759" y="679"/>
                  </a:lnTo>
                  <a:cubicBezTo>
                    <a:pt x="764" y="669"/>
                    <a:pt x="770" y="660"/>
                    <a:pt x="778" y="653"/>
                  </a:cubicBezTo>
                  <a:lnTo>
                    <a:pt x="799" y="633"/>
                  </a:lnTo>
                  <a:cubicBezTo>
                    <a:pt x="831" y="606"/>
                    <a:pt x="845" y="567"/>
                    <a:pt x="841" y="527"/>
                  </a:cubicBezTo>
                  <a:lnTo>
                    <a:pt x="838" y="497"/>
                  </a:lnTo>
                  <a:cubicBezTo>
                    <a:pt x="836" y="487"/>
                    <a:pt x="838" y="475"/>
                    <a:pt x="841" y="4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: Shape 230">
              <a:extLst>
                <a:ext uri="{FF2B5EF4-FFF2-40B4-BE49-F238E27FC236}">
                  <a16:creationId xmlns:a16="http://schemas.microsoft.com/office/drawing/2014/main" id="{0A1AB624-4413-B045-95EB-4857EAC4EDC0}"/>
                </a:ext>
              </a:extLst>
            </p:cNvPr>
            <p:cNvSpPr/>
            <p:nvPr/>
          </p:nvSpPr>
          <p:spPr>
            <a:xfrm>
              <a:off x="3531600" y="4682160"/>
              <a:ext cx="213480" cy="21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4" h="593">
                  <a:moveTo>
                    <a:pt x="296" y="55"/>
                  </a:moveTo>
                  <a:cubicBezTo>
                    <a:pt x="431" y="55"/>
                    <a:pt x="539" y="162"/>
                    <a:pt x="539" y="297"/>
                  </a:cubicBezTo>
                  <a:cubicBezTo>
                    <a:pt x="539" y="430"/>
                    <a:pt x="431" y="539"/>
                    <a:pt x="296" y="539"/>
                  </a:cubicBezTo>
                  <a:cubicBezTo>
                    <a:pt x="163" y="539"/>
                    <a:pt x="55" y="430"/>
                    <a:pt x="55" y="297"/>
                  </a:cubicBezTo>
                  <a:cubicBezTo>
                    <a:pt x="55" y="162"/>
                    <a:pt x="163" y="55"/>
                    <a:pt x="296" y="55"/>
                  </a:cubicBezTo>
                  <a:close/>
                  <a:moveTo>
                    <a:pt x="296" y="593"/>
                  </a:moveTo>
                  <a:cubicBezTo>
                    <a:pt x="461" y="593"/>
                    <a:pt x="594" y="460"/>
                    <a:pt x="594" y="297"/>
                  </a:cubicBezTo>
                  <a:cubicBezTo>
                    <a:pt x="594" y="133"/>
                    <a:pt x="461" y="0"/>
                    <a:pt x="296" y="0"/>
                  </a:cubicBezTo>
                  <a:cubicBezTo>
                    <a:pt x="133" y="0"/>
                    <a:pt x="0" y="133"/>
                    <a:pt x="0" y="297"/>
                  </a:cubicBezTo>
                  <a:cubicBezTo>
                    <a:pt x="0" y="460"/>
                    <a:pt x="133" y="593"/>
                    <a:pt x="296" y="5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231">
              <a:extLst>
                <a:ext uri="{FF2B5EF4-FFF2-40B4-BE49-F238E27FC236}">
                  <a16:creationId xmlns:a16="http://schemas.microsoft.com/office/drawing/2014/main" id="{44B7AC19-24F1-0947-B62C-52AEE7A4237A}"/>
                </a:ext>
              </a:extLst>
            </p:cNvPr>
            <p:cNvSpPr/>
            <p:nvPr/>
          </p:nvSpPr>
          <p:spPr>
            <a:xfrm>
              <a:off x="3583440" y="4733279"/>
              <a:ext cx="109800" cy="11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8">
                  <a:moveTo>
                    <a:pt x="53" y="135"/>
                  </a:moveTo>
                  <a:lnTo>
                    <a:pt x="152" y="59"/>
                  </a:lnTo>
                  <a:lnTo>
                    <a:pt x="252" y="135"/>
                  </a:lnTo>
                  <a:lnTo>
                    <a:pt x="252" y="255"/>
                  </a:lnTo>
                  <a:lnTo>
                    <a:pt x="182" y="255"/>
                  </a:lnTo>
                  <a:lnTo>
                    <a:pt x="182" y="200"/>
                  </a:lnTo>
                  <a:cubicBezTo>
                    <a:pt x="182" y="193"/>
                    <a:pt x="176" y="189"/>
                    <a:pt x="168" y="189"/>
                  </a:cubicBezTo>
                  <a:lnTo>
                    <a:pt x="137" y="189"/>
                  </a:lnTo>
                  <a:cubicBezTo>
                    <a:pt x="130" y="189"/>
                    <a:pt x="124" y="193"/>
                    <a:pt x="124" y="200"/>
                  </a:cubicBezTo>
                  <a:lnTo>
                    <a:pt x="124" y="255"/>
                  </a:lnTo>
                  <a:lnTo>
                    <a:pt x="53" y="255"/>
                  </a:lnTo>
                  <a:close/>
                  <a:moveTo>
                    <a:pt x="26" y="308"/>
                  </a:moveTo>
                  <a:lnTo>
                    <a:pt x="280" y="308"/>
                  </a:lnTo>
                  <a:cubicBezTo>
                    <a:pt x="294" y="308"/>
                    <a:pt x="306" y="296"/>
                    <a:pt x="306" y="282"/>
                  </a:cubicBezTo>
                  <a:lnTo>
                    <a:pt x="306" y="121"/>
                  </a:lnTo>
                  <a:cubicBezTo>
                    <a:pt x="306" y="113"/>
                    <a:pt x="302" y="105"/>
                    <a:pt x="296" y="100"/>
                  </a:cubicBezTo>
                  <a:lnTo>
                    <a:pt x="168" y="5"/>
                  </a:lnTo>
                  <a:cubicBezTo>
                    <a:pt x="160" y="-2"/>
                    <a:pt x="147" y="-2"/>
                    <a:pt x="136" y="5"/>
                  </a:cubicBezTo>
                  <a:lnTo>
                    <a:pt x="10" y="100"/>
                  </a:lnTo>
                  <a:cubicBezTo>
                    <a:pt x="4" y="105"/>
                    <a:pt x="0" y="113"/>
                    <a:pt x="0" y="121"/>
                  </a:cubicBezTo>
                  <a:lnTo>
                    <a:pt x="0" y="282"/>
                  </a:lnTo>
                  <a:cubicBezTo>
                    <a:pt x="0" y="296"/>
                    <a:pt x="12" y="308"/>
                    <a:pt x="26" y="30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6" name="Rectangle 11">
            <a:extLst>
              <a:ext uri="{FF2B5EF4-FFF2-40B4-BE49-F238E27FC236}">
                <a16:creationId xmlns:a16="http://schemas.microsoft.com/office/drawing/2014/main" id="{C8CD77FB-8A8F-204B-ACD2-050C9FF934C7}"/>
              </a:ext>
            </a:extLst>
          </p:cNvPr>
          <p:cNvSpPr/>
          <p:nvPr/>
        </p:nvSpPr>
        <p:spPr>
          <a:xfrm>
            <a:off x="3337003" y="4304867"/>
            <a:ext cx="2904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57261C75-B064-F64E-B3A8-84E0A5BE266A}"/>
              </a:ext>
            </a:extLst>
          </p:cNvPr>
          <p:cNvSpPr txBox="1">
            <a:spLocks/>
          </p:cNvSpPr>
          <p:nvPr/>
        </p:nvSpPr>
        <p:spPr>
          <a:xfrm flipH="1">
            <a:off x="3205650" y="4796914"/>
            <a:ext cx="11002868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be so compelling that consumers.</a:t>
            </a:r>
          </a:p>
        </p:txBody>
      </p:sp>
      <p:sp>
        <p:nvSpPr>
          <p:cNvPr id="44" name="Rectangle 11">
            <a:extLst>
              <a:ext uri="{FF2B5EF4-FFF2-40B4-BE49-F238E27FC236}">
                <a16:creationId xmlns:a16="http://schemas.microsoft.com/office/drawing/2014/main" id="{EAC4A40E-12C3-A042-8279-98F1D7F2006D}"/>
              </a:ext>
            </a:extLst>
          </p:cNvPr>
          <p:cNvSpPr/>
          <p:nvPr/>
        </p:nvSpPr>
        <p:spPr>
          <a:xfrm>
            <a:off x="3337003" y="6544584"/>
            <a:ext cx="2904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D4DCD07-0EC7-D543-BB48-D025B571D3C7}"/>
              </a:ext>
            </a:extLst>
          </p:cNvPr>
          <p:cNvSpPr txBox="1">
            <a:spLocks/>
          </p:cNvSpPr>
          <p:nvPr/>
        </p:nvSpPr>
        <p:spPr>
          <a:xfrm flipH="1">
            <a:off x="3205650" y="7036631"/>
            <a:ext cx="11002868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be so compelling that consumers.</a:t>
            </a: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0B04558B-8EC3-F542-83BF-3523274AC5D2}"/>
              </a:ext>
            </a:extLst>
          </p:cNvPr>
          <p:cNvSpPr/>
          <p:nvPr/>
        </p:nvSpPr>
        <p:spPr>
          <a:xfrm>
            <a:off x="3337003" y="8820338"/>
            <a:ext cx="2904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C0D2B1E6-8C97-7145-A379-F0768C49BDBB}"/>
              </a:ext>
            </a:extLst>
          </p:cNvPr>
          <p:cNvSpPr txBox="1">
            <a:spLocks/>
          </p:cNvSpPr>
          <p:nvPr/>
        </p:nvSpPr>
        <p:spPr>
          <a:xfrm flipH="1">
            <a:off x="3205650" y="9312385"/>
            <a:ext cx="11002868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be so compelling that consumers.</a:t>
            </a:r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6ECFB6D4-D7E9-A248-A996-93FA3C7516B2}"/>
              </a:ext>
            </a:extLst>
          </p:cNvPr>
          <p:cNvSpPr/>
          <p:nvPr/>
        </p:nvSpPr>
        <p:spPr>
          <a:xfrm>
            <a:off x="3331414" y="11068691"/>
            <a:ext cx="2904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-150" dirty="0"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2D3F81BC-0284-804D-8CFC-1AD4CC57DDD3}"/>
              </a:ext>
            </a:extLst>
          </p:cNvPr>
          <p:cNvSpPr txBox="1">
            <a:spLocks/>
          </p:cNvSpPr>
          <p:nvPr/>
        </p:nvSpPr>
        <p:spPr>
          <a:xfrm flipH="1">
            <a:off x="3200061" y="11560738"/>
            <a:ext cx="11002868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ideally a product should meet a certain consumer demand, or it should be so compelling that consumers.</a:t>
            </a:r>
          </a:p>
        </p:txBody>
      </p:sp>
    </p:spTree>
    <p:extLst>
      <p:ext uri="{BB962C8B-B14F-4D97-AF65-F5344CB8AC3E}">
        <p14:creationId xmlns:p14="http://schemas.microsoft.com/office/powerpoint/2010/main" val="286157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855BA296-5B4D-AE47-A00A-298CF0961C2A}"/>
              </a:ext>
            </a:extLst>
          </p:cNvPr>
          <p:cNvGrpSpPr/>
          <p:nvPr/>
        </p:nvGrpSpPr>
        <p:grpSpPr>
          <a:xfrm>
            <a:off x="2157983" y="5581746"/>
            <a:ext cx="20080223" cy="6049422"/>
            <a:chOff x="4382921" y="5581746"/>
            <a:chExt cx="15915977" cy="4794890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1DC745FD-D543-6B4C-B6F2-EC594245E39D}"/>
                </a:ext>
              </a:extLst>
            </p:cNvPr>
            <p:cNvGrpSpPr/>
            <p:nvPr/>
          </p:nvGrpSpPr>
          <p:grpSpPr>
            <a:xfrm>
              <a:off x="9902316" y="5581746"/>
              <a:ext cx="4807801" cy="4794890"/>
              <a:chOff x="10142639" y="5904911"/>
              <a:chExt cx="3907775" cy="3897281"/>
            </a:xfrm>
          </p:grpSpPr>
          <p:sp>
            <p:nvSpPr>
              <p:cNvPr id="59" name="Rectángulo 58">
                <a:extLst>
                  <a:ext uri="{FF2B5EF4-FFF2-40B4-BE49-F238E27FC236}">
                    <a16:creationId xmlns:a16="http://schemas.microsoft.com/office/drawing/2014/main" id="{57E32387-FB82-3849-9E72-69632532EC0C}"/>
                  </a:ext>
                </a:extLst>
              </p:cNvPr>
              <p:cNvSpPr/>
              <p:nvPr/>
            </p:nvSpPr>
            <p:spPr>
              <a:xfrm>
                <a:off x="10142639" y="5904911"/>
                <a:ext cx="1921636" cy="192163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id="{7BD3ED17-0F01-C14E-91A1-711D9562E5A4}"/>
                  </a:ext>
                </a:extLst>
              </p:cNvPr>
              <p:cNvSpPr/>
              <p:nvPr/>
            </p:nvSpPr>
            <p:spPr>
              <a:xfrm>
                <a:off x="12128778" y="5904911"/>
                <a:ext cx="1921636" cy="192163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2" name="Rectángulo 61">
                <a:extLst>
                  <a:ext uri="{FF2B5EF4-FFF2-40B4-BE49-F238E27FC236}">
                    <a16:creationId xmlns:a16="http://schemas.microsoft.com/office/drawing/2014/main" id="{CA873B58-9855-D743-A6D7-133E958EB5A1}"/>
                  </a:ext>
                </a:extLst>
              </p:cNvPr>
              <p:cNvSpPr/>
              <p:nvPr/>
            </p:nvSpPr>
            <p:spPr>
              <a:xfrm>
                <a:off x="10142639" y="7880556"/>
                <a:ext cx="1921636" cy="192163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D3B7A95A-081E-974F-8477-5401681CAF14}"/>
                  </a:ext>
                </a:extLst>
              </p:cNvPr>
              <p:cNvSpPr/>
              <p:nvPr/>
            </p:nvSpPr>
            <p:spPr>
              <a:xfrm>
                <a:off x="12128778" y="7880556"/>
                <a:ext cx="1921636" cy="192163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64" name="Group 253">
              <a:extLst>
                <a:ext uri="{FF2B5EF4-FFF2-40B4-BE49-F238E27FC236}">
                  <a16:creationId xmlns:a16="http://schemas.microsoft.com/office/drawing/2014/main" id="{FCB10B8C-24D7-A445-958A-B6813827B2AE}"/>
                </a:ext>
              </a:extLst>
            </p:cNvPr>
            <p:cNvGrpSpPr/>
            <p:nvPr/>
          </p:nvGrpSpPr>
          <p:grpSpPr>
            <a:xfrm>
              <a:off x="12803868" y="8797981"/>
              <a:ext cx="1448274" cy="938648"/>
              <a:chOff x="4730400" y="6018120"/>
              <a:chExt cx="401040" cy="259920"/>
            </a:xfrm>
            <a:solidFill>
              <a:schemeClr val="bg1"/>
            </a:solidFill>
          </p:grpSpPr>
          <p:sp>
            <p:nvSpPr>
              <p:cNvPr id="65" name="Freeform: Shape 148">
                <a:extLst>
                  <a:ext uri="{FF2B5EF4-FFF2-40B4-BE49-F238E27FC236}">
                    <a16:creationId xmlns:a16="http://schemas.microsoft.com/office/drawing/2014/main" id="{CEA08DD7-D35D-5746-A50C-5B3A15040936}"/>
                  </a:ext>
                </a:extLst>
              </p:cNvPr>
              <p:cNvSpPr/>
              <p:nvPr/>
            </p:nvSpPr>
            <p:spPr>
              <a:xfrm>
                <a:off x="4730400" y="6018120"/>
                <a:ext cx="401040" cy="2599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15" h="723">
                    <a:moveTo>
                      <a:pt x="1062" y="601"/>
                    </a:moveTo>
                    <a:lnTo>
                      <a:pt x="1004" y="601"/>
                    </a:lnTo>
                    <a:cubicBezTo>
                      <a:pt x="992" y="563"/>
                      <a:pt x="955" y="533"/>
                      <a:pt x="912" y="533"/>
                    </a:cubicBezTo>
                    <a:cubicBezTo>
                      <a:pt x="868" y="533"/>
                      <a:pt x="834" y="563"/>
                      <a:pt x="822" y="601"/>
                    </a:cubicBezTo>
                    <a:lnTo>
                      <a:pt x="790" y="601"/>
                    </a:lnTo>
                    <a:lnTo>
                      <a:pt x="790" y="305"/>
                    </a:lnTo>
                    <a:lnTo>
                      <a:pt x="940" y="305"/>
                    </a:lnTo>
                    <a:cubicBezTo>
                      <a:pt x="962" y="305"/>
                      <a:pt x="983" y="317"/>
                      <a:pt x="993" y="337"/>
                    </a:cubicBezTo>
                    <a:lnTo>
                      <a:pt x="1062" y="461"/>
                    </a:lnTo>
                    <a:close/>
                    <a:moveTo>
                      <a:pt x="953" y="628"/>
                    </a:moveTo>
                    <a:cubicBezTo>
                      <a:pt x="953" y="650"/>
                      <a:pt x="934" y="670"/>
                      <a:pt x="912" y="670"/>
                    </a:cubicBezTo>
                    <a:cubicBezTo>
                      <a:pt x="889" y="670"/>
                      <a:pt x="872" y="650"/>
                      <a:pt x="872" y="628"/>
                    </a:cubicBezTo>
                    <a:cubicBezTo>
                      <a:pt x="872" y="606"/>
                      <a:pt x="889" y="588"/>
                      <a:pt x="912" y="588"/>
                    </a:cubicBezTo>
                    <a:cubicBezTo>
                      <a:pt x="934" y="588"/>
                      <a:pt x="953" y="606"/>
                      <a:pt x="953" y="628"/>
                    </a:cubicBezTo>
                    <a:close/>
                    <a:moveTo>
                      <a:pt x="240" y="628"/>
                    </a:moveTo>
                    <a:cubicBezTo>
                      <a:pt x="240" y="650"/>
                      <a:pt x="220" y="670"/>
                      <a:pt x="198" y="670"/>
                    </a:cubicBezTo>
                    <a:cubicBezTo>
                      <a:pt x="176" y="670"/>
                      <a:pt x="158" y="650"/>
                      <a:pt x="158" y="628"/>
                    </a:cubicBezTo>
                    <a:cubicBezTo>
                      <a:pt x="158" y="606"/>
                      <a:pt x="176" y="588"/>
                      <a:pt x="198" y="588"/>
                    </a:cubicBezTo>
                    <a:cubicBezTo>
                      <a:pt x="220" y="588"/>
                      <a:pt x="240" y="606"/>
                      <a:pt x="240" y="628"/>
                    </a:cubicBezTo>
                    <a:close/>
                    <a:moveTo>
                      <a:pt x="54" y="53"/>
                    </a:moveTo>
                    <a:lnTo>
                      <a:pt x="737" y="53"/>
                    </a:lnTo>
                    <a:lnTo>
                      <a:pt x="737" y="601"/>
                    </a:lnTo>
                    <a:lnTo>
                      <a:pt x="288" y="601"/>
                    </a:lnTo>
                    <a:cubicBezTo>
                      <a:pt x="278" y="563"/>
                      <a:pt x="241" y="533"/>
                      <a:pt x="198" y="533"/>
                    </a:cubicBezTo>
                    <a:cubicBezTo>
                      <a:pt x="155" y="533"/>
                      <a:pt x="119" y="563"/>
                      <a:pt x="107" y="601"/>
                    </a:cubicBezTo>
                    <a:lnTo>
                      <a:pt x="54" y="601"/>
                    </a:lnTo>
                    <a:close/>
                    <a:moveTo>
                      <a:pt x="1111" y="440"/>
                    </a:moveTo>
                    <a:lnTo>
                      <a:pt x="1041" y="309"/>
                    </a:lnTo>
                    <a:cubicBezTo>
                      <a:pt x="1020" y="274"/>
                      <a:pt x="981" y="251"/>
                      <a:pt x="940" y="251"/>
                    </a:cubicBezTo>
                    <a:lnTo>
                      <a:pt x="790" y="251"/>
                    </a:lnTo>
                    <a:lnTo>
                      <a:pt x="790" y="27"/>
                    </a:lnTo>
                    <a:cubicBezTo>
                      <a:pt x="790" y="12"/>
                      <a:pt x="778" y="0"/>
                      <a:pt x="764" y="0"/>
                    </a:cubicBezTo>
                    <a:lnTo>
                      <a:pt x="26" y="0"/>
                    </a:lnTo>
                    <a:cubicBezTo>
                      <a:pt x="11" y="0"/>
                      <a:pt x="0" y="12"/>
                      <a:pt x="0" y="27"/>
                    </a:cubicBezTo>
                    <a:lnTo>
                      <a:pt x="0" y="628"/>
                    </a:lnTo>
                    <a:cubicBezTo>
                      <a:pt x="0" y="643"/>
                      <a:pt x="11" y="656"/>
                      <a:pt x="26" y="656"/>
                    </a:cubicBezTo>
                    <a:lnTo>
                      <a:pt x="107" y="656"/>
                    </a:lnTo>
                    <a:cubicBezTo>
                      <a:pt x="119" y="695"/>
                      <a:pt x="155" y="723"/>
                      <a:pt x="198" y="723"/>
                    </a:cubicBezTo>
                    <a:cubicBezTo>
                      <a:pt x="241" y="723"/>
                      <a:pt x="278" y="695"/>
                      <a:pt x="288" y="656"/>
                    </a:cubicBezTo>
                    <a:lnTo>
                      <a:pt x="822" y="656"/>
                    </a:lnTo>
                    <a:cubicBezTo>
                      <a:pt x="834" y="695"/>
                      <a:pt x="868" y="723"/>
                      <a:pt x="912" y="723"/>
                    </a:cubicBezTo>
                    <a:cubicBezTo>
                      <a:pt x="955" y="723"/>
                      <a:pt x="992" y="695"/>
                      <a:pt x="1004" y="656"/>
                    </a:cubicBezTo>
                    <a:lnTo>
                      <a:pt x="1088" y="656"/>
                    </a:lnTo>
                    <a:cubicBezTo>
                      <a:pt x="1103" y="656"/>
                      <a:pt x="1115" y="643"/>
                      <a:pt x="1115" y="628"/>
                    </a:cubicBezTo>
                    <a:lnTo>
                      <a:pt x="1115" y="454"/>
                    </a:lnTo>
                    <a:cubicBezTo>
                      <a:pt x="1115" y="449"/>
                      <a:pt x="1113" y="444"/>
                      <a:pt x="1111" y="4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6" name="Freeform: Shape 149">
                <a:extLst>
                  <a:ext uri="{FF2B5EF4-FFF2-40B4-BE49-F238E27FC236}">
                    <a16:creationId xmlns:a16="http://schemas.microsoft.com/office/drawing/2014/main" id="{DD6A8FBD-E58C-A44F-8C45-4B8E55AC5227}"/>
                  </a:ext>
                </a:extLst>
              </p:cNvPr>
              <p:cNvSpPr/>
              <p:nvPr/>
            </p:nvSpPr>
            <p:spPr>
              <a:xfrm>
                <a:off x="4840200" y="6072120"/>
                <a:ext cx="109800" cy="777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6" h="217">
                    <a:moveTo>
                      <a:pt x="26" y="136"/>
                    </a:moveTo>
                    <a:lnTo>
                      <a:pt x="219" y="136"/>
                    </a:lnTo>
                    <a:lnTo>
                      <a:pt x="183" y="171"/>
                    </a:lnTo>
                    <a:cubicBezTo>
                      <a:pt x="173" y="182"/>
                      <a:pt x="173" y="200"/>
                      <a:pt x="183" y="210"/>
                    </a:cubicBezTo>
                    <a:cubicBezTo>
                      <a:pt x="188" y="216"/>
                      <a:pt x="195" y="217"/>
                      <a:pt x="202" y="217"/>
                    </a:cubicBezTo>
                    <a:cubicBezTo>
                      <a:pt x="208" y="217"/>
                      <a:pt x="216" y="216"/>
                      <a:pt x="221" y="210"/>
                    </a:cubicBezTo>
                    <a:lnTo>
                      <a:pt x="296" y="134"/>
                    </a:lnTo>
                    <a:cubicBezTo>
                      <a:pt x="310" y="120"/>
                      <a:pt x="310" y="96"/>
                      <a:pt x="296" y="82"/>
                    </a:cubicBezTo>
                    <a:lnTo>
                      <a:pt x="221" y="7"/>
                    </a:lnTo>
                    <a:cubicBezTo>
                      <a:pt x="212" y="-2"/>
                      <a:pt x="193" y="-2"/>
                      <a:pt x="183" y="7"/>
                    </a:cubicBezTo>
                    <a:cubicBezTo>
                      <a:pt x="173" y="17"/>
                      <a:pt x="173" y="33"/>
                      <a:pt x="183" y="45"/>
                    </a:cubicBezTo>
                    <a:lnTo>
                      <a:pt x="219" y="81"/>
                    </a:lnTo>
                    <a:lnTo>
                      <a:pt x="26" y="81"/>
                    </a:lnTo>
                    <a:cubicBezTo>
                      <a:pt x="11" y="81"/>
                      <a:pt x="0" y="93"/>
                      <a:pt x="0" y="108"/>
                    </a:cubicBezTo>
                    <a:cubicBezTo>
                      <a:pt x="0" y="124"/>
                      <a:pt x="11" y="136"/>
                      <a:pt x="26" y="13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7" name="Freeform: Shape 150">
                <a:extLst>
                  <a:ext uri="{FF2B5EF4-FFF2-40B4-BE49-F238E27FC236}">
                    <a16:creationId xmlns:a16="http://schemas.microsoft.com/office/drawing/2014/main" id="{7A02A293-25E9-284F-9345-6066241A1EE8}"/>
                  </a:ext>
                </a:extLst>
              </p:cNvPr>
              <p:cNvSpPr/>
              <p:nvPr/>
            </p:nvSpPr>
            <p:spPr>
              <a:xfrm>
                <a:off x="4794840" y="6121440"/>
                <a:ext cx="109800" cy="788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6" h="220">
                    <a:moveTo>
                      <a:pt x="86" y="212"/>
                    </a:moveTo>
                    <a:cubicBezTo>
                      <a:pt x="90" y="217"/>
                      <a:pt x="98" y="220"/>
                      <a:pt x="105" y="220"/>
                    </a:cubicBezTo>
                    <a:cubicBezTo>
                      <a:pt x="111" y="220"/>
                      <a:pt x="118" y="217"/>
                      <a:pt x="124" y="212"/>
                    </a:cubicBezTo>
                    <a:cubicBezTo>
                      <a:pt x="135" y="200"/>
                      <a:pt x="135" y="184"/>
                      <a:pt x="124" y="174"/>
                    </a:cubicBezTo>
                    <a:lnTo>
                      <a:pt x="87" y="136"/>
                    </a:lnTo>
                    <a:lnTo>
                      <a:pt x="279" y="136"/>
                    </a:lnTo>
                    <a:cubicBezTo>
                      <a:pt x="294" y="136"/>
                      <a:pt x="306" y="125"/>
                      <a:pt x="306" y="110"/>
                    </a:cubicBezTo>
                    <a:cubicBezTo>
                      <a:pt x="306" y="95"/>
                      <a:pt x="294" y="83"/>
                      <a:pt x="279" y="83"/>
                    </a:cubicBezTo>
                    <a:lnTo>
                      <a:pt x="87" y="83"/>
                    </a:lnTo>
                    <a:lnTo>
                      <a:pt x="124" y="46"/>
                    </a:lnTo>
                    <a:cubicBezTo>
                      <a:pt x="135" y="36"/>
                      <a:pt x="135" y="18"/>
                      <a:pt x="124" y="8"/>
                    </a:cubicBezTo>
                    <a:cubicBezTo>
                      <a:pt x="112" y="-3"/>
                      <a:pt x="96" y="-3"/>
                      <a:pt x="86" y="8"/>
                    </a:cubicBezTo>
                    <a:lnTo>
                      <a:pt x="10" y="83"/>
                    </a:lnTo>
                    <a:cubicBezTo>
                      <a:pt x="2" y="91"/>
                      <a:pt x="0" y="99"/>
                      <a:pt x="0" y="110"/>
                    </a:cubicBezTo>
                    <a:cubicBezTo>
                      <a:pt x="0" y="120"/>
                      <a:pt x="2" y="129"/>
                      <a:pt x="10" y="13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68" name="Group 256">
              <a:extLst>
                <a:ext uri="{FF2B5EF4-FFF2-40B4-BE49-F238E27FC236}">
                  <a16:creationId xmlns:a16="http://schemas.microsoft.com/office/drawing/2014/main" id="{0DB18F3C-7D1C-124F-AB4E-6F78492FF0D7}"/>
                </a:ext>
              </a:extLst>
            </p:cNvPr>
            <p:cNvGrpSpPr/>
            <p:nvPr/>
          </p:nvGrpSpPr>
          <p:grpSpPr>
            <a:xfrm>
              <a:off x="10518853" y="8523665"/>
              <a:ext cx="1220762" cy="1294869"/>
              <a:chOff x="6094439" y="5269679"/>
              <a:chExt cx="338040" cy="358561"/>
            </a:xfrm>
            <a:solidFill>
              <a:schemeClr val="bg1"/>
            </a:solidFill>
          </p:grpSpPr>
          <p:sp>
            <p:nvSpPr>
              <p:cNvPr id="69" name="Freeform: Shape 185">
                <a:extLst>
                  <a:ext uri="{FF2B5EF4-FFF2-40B4-BE49-F238E27FC236}">
                    <a16:creationId xmlns:a16="http://schemas.microsoft.com/office/drawing/2014/main" id="{04A1AD1C-F15B-7D46-9973-4A52E0C5742E}"/>
                  </a:ext>
                </a:extLst>
              </p:cNvPr>
              <p:cNvSpPr/>
              <p:nvPr/>
            </p:nvSpPr>
            <p:spPr>
              <a:xfrm>
                <a:off x="6094439" y="5269679"/>
                <a:ext cx="280080" cy="117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79" h="327">
                    <a:moveTo>
                      <a:pt x="43" y="322"/>
                    </a:moveTo>
                    <a:lnTo>
                      <a:pt x="389" y="61"/>
                    </a:lnTo>
                    <a:lnTo>
                      <a:pt x="734" y="322"/>
                    </a:lnTo>
                    <a:cubicBezTo>
                      <a:pt x="741" y="326"/>
                      <a:pt x="745" y="327"/>
                      <a:pt x="751" y="327"/>
                    </a:cubicBezTo>
                    <a:cubicBezTo>
                      <a:pt x="760" y="327"/>
                      <a:pt x="767" y="323"/>
                      <a:pt x="773" y="317"/>
                    </a:cubicBezTo>
                    <a:cubicBezTo>
                      <a:pt x="782" y="305"/>
                      <a:pt x="779" y="287"/>
                      <a:pt x="767" y="278"/>
                    </a:cubicBezTo>
                    <a:lnTo>
                      <a:pt x="406" y="6"/>
                    </a:lnTo>
                    <a:cubicBezTo>
                      <a:pt x="395" y="-2"/>
                      <a:pt x="382" y="-2"/>
                      <a:pt x="373" y="6"/>
                    </a:cubicBezTo>
                    <a:lnTo>
                      <a:pt x="10" y="278"/>
                    </a:lnTo>
                    <a:cubicBezTo>
                      <a:pt x="-2" y="287"/>
                      <a:pt x="-4" y="305"/>
                      <a:pt x="6" y="317"/>
                    </a:cubicBezTo>
                    <a:cubicBezTo>
                      <a:pt x="14" y="329"/>
                      <a:pt x="31" y="330"/>
                      <a:pt x="43" y="32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0" name="Freeform: Shape 186">
                <a:extLst>
                  <a:ext uri="{FF2B5EF4-FFF2-40B4-BE49-F238E27FC236}">
                    <a16:creationId xmlns:a16="http://schemas.microsoft.com/office/drawing/2014/main" id="{218CDDAB-37B2-6B4F-8F36-0A1025D40D6A}"/>
                  </a:ext>
                </a:extLst>
              </p:cNvPr>
              <p:cNvSpPr/>
              <p:nvPr/>
            </p:nvSpPr>
            <p:spPr>
              <a:xfrm>
                <a:off x="6094439" y="5311080"/>
                <a:ext cx="338040" cy="3171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40" h="882">
                    <a:moveTo>
                      <a:pt x="483" y="575"/>
                    </a:moveTo>
                    <a:cubicBezTo>
                      <a:pt x="462" y="550"/>
                      <a:pt x="457" y="516"/>
                      <a:pt x="471" y="487"/>
                    </a:cubicBezTo>
                    <a:cubicBezTo>
                      <a:pt x="484" y="456"/>
                      <a:pt x="509" y="439"/>
                      <a:pt x="541" y="438"/>
                    </a:cubicBezTo>
                    <a:cubicBezTo>
                      <a:pt x="543" y="438"/>
                      <a:pt x="545" y="438"/>
                      <a:pt x="546" y="438"/>
                    </a:cubicBezTo>
                    <a:cubicBezTo>
                      <a:pt x="603" y="438"/>
                      <a:pt x="647" y="482"/>
                      <a:pt x="647" y="538"/>
                    </a:cubicBezTo>
                    <a:cubicBezTo>
                      <a:pt x="647" y="553"/>
                      <a:pt x="659" y="565"/>
                      <a:pt x="674" y="565"/>
                    </a:cubicBezTo>
                    <a:cubicBezTo>
                      <a:pt x="689" y="565"/>
                      <a:pt x="702" y="553"/>
                      <a:pt x="702" y="538"/>
                    </a:cubicBezTo>
                    <a:cubicBezTo>
                      <a:pt x="702" y="482"/>
                      <a:pt x="746" y="438"/>
                      <a:pt x="803" y="438"/>
                    </a:cubicBezTo>
                    <a:cubicBezTo>
                      <a:pt x="804" y="438"/>
                      <a:pt x="806" y="438"/>
                      <a:pt x="807" y="438"/>
                    </a:cubicBezTo>
                    <a:cubicBezTo>
                      <a:pt x="838" y="439"/>
                      <a:pt x="865" y="456"/>
                      <a:pt x="878" y="487"/>
                    </a:cubicBezTo>
                    <a:cubicBezTo>
                      <a:pt x="892" y="516"/>
                      <a:pt x="887" y="550"/>
                      <a:pt x="867" y="575"/>
                    </a:cubicBezTo>
                    <a:lnTo>
                      <a:pt x="674" y="812"/>
                    </a:lnTo>
                    <a:close/>
                    <a:moveTo>
                      <a:pt x="54" y="314"/>
                    </a:moveTo>
                    <a:lnTo>
                      <a:pt x="389" y="61"/>
                    </a:lnTo>
                    <a:lnTo>
                      <a:pt x="724" y="314"/>
                    </a:lnTo>
                    <a:lnTo>
                      <a:pt x="724" y="405"/>
                    </a:lnTo>
                    <a:cubicBezTo>
                      <a:pt x="705" y="417"/>
                      <a:pt x="687" y="431"/>
                      <a:pt x="674" y="451"/>
                    </a:cubicBezTo>
                    <a:cubicBezTo>
                      <a:pt x="647" y="410"/>
                      <a:pt x="600" y="382"/>
                      <a:pt x="546" y="382"/>
                    </a:cubicBezTo>
                    <a:cubicBezTo>
                      <a:pt x="543" y="382"/>
                      <a:pt x="541" y="382"/>
                      <a:pt x="539" y="382"/>
                    </a:cubicBezTo>
                    <a:cubicBezTo>
                      <a:pt x="487" y="386"/>
                      <a:pt x="443" y="415"/>
                      <a:pt x="422" y="464"/>
                    </a:cubicBezTo>
                    <a:cubicBezTo>
                      <a:pt x="400" y="512"/>
                      <a:pt x="407" y="568"/>
                      <a:pt x="440" y="609"/>
                    </a:cubicBezTo>
                    <a:lnTo>
                      <a:pt x="541" y="734"/>
                    </a:lnTo>
                    <a:lnTo>
                      <a:pt x="54" y="734"/>
                    </a:lnTo>
                    <a:close/>
                    <a:moveTo>
                      <a:pt x="908" y="609"/>
                    </a:moveTo>
                    <a:cubicBezTo>
                      <a:pt x="942" y="568"/>
                      <a:pt x="949" y="512"/>
                      <a:pt x="927" y="464"/>
                    </a:cubicBezTo>
                    <a:cubicBezTo>
                      <a:pt x="907" y="415"/>
                      <a:pt x="862" y="386"/>
                      <a:pt x="810" y="382"/>
                    </a:cubicBezTo>
                    <a:cubicBezTo>
                      <a:pt x="809" y="382"/>
                      <a:pt x="806" y="382"/>
                      <a:pt x="803" y="382"/>
                    </a:cubicBezTo>
                    <a:cubicBezTo>
                      <a:pt x="794" y="382"/>
                      <a:pt x="786" y="384"/>
                      <a:pt x="778" y="386"/>
                    </a:cubicBezTo>
                    <a:lnTo>
                      <a:pt x="778" y="300"/>
                    </a:lnTo>
                    <a:cubicBezTo>
                      <a:pt x="778" y="292"/>
                      <a:pt x="774" y="284"/>
                      <a:pt x="767" y="279"/>
                    </a:cubicBezTo>
                    <a:lnTo>
                      <a:pt x="406" y="5"/>
                    </a:lnTo>
                    <a:cubicBezTo>
                      <a:pt x="395" y="-2"/>
                      <a:pt x="382" y="-2"/>
                      <a:pt x="373" y="5"/>
                    </a:cubicBezTo>
                    <a:lnTo>
                      <a:pt x="10" y="279"/>
                    </a:lnTo>
                    <a:cubicBezTo>
                      <a:pt x="5" y="284"/>
                      <a:pt x="0" y="292"/>
                      <a:pt x="0" y="300"/>
                    </a:cubicBezTo>
                    <a:lnTo>
                      <a:pt x="0" y="760"/>
                    </a:lnTo>
                    <a:cubicBezTo>
                      <a:pt x="0" y="775"/>
                      <a:pt x="12" y="787"/>
                      <a:pt x="26" y="787"/>
                    </a:cubicBezTo>
                    <a:lnTo>
                      <a:pt x="585" y="787"/>
                    </a:lnTo>
                    <a:lnTo>
                      <a:pt x="653" y="873"/>
                    </a:lnTo>
                    <a:cubicBezTo>
                      <a:pt x="659" y="879"/>
                      <a:pt x="667" y="882"/>
                      <a:pt x="674" y="882"/>
                    </a:cubicBezTo>
                    <a:cubicBezTo>
                      <a:pt x="683" y="882"/>
                      <a:pt x="690" y="879"/>
                      <a:pt x="696" y="873"/>
                    </a:cubicBezTo>
                    <a:lnTo>
                      <a:pt x="772" y="778"/>
                    </a:lnTo>
                    <a:lnTo>
                      <a:pt x="772" y="776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71" name="Freeform: Shape 204">
              <a:extLst>
                <a:ext uri="{FF2B5EF4-FFF2-40B4-BE49-F238E27FC236}">
                  <a16:creationId xmlns:a16="http://schemas.microsoft.com/office/drawing/2014/main" id="{182BCA22-BA9A-7348-88FF-C397ADB84642}"/>
                </a:ext>
              </a:extLst>
            </p:cNvPr>
            <p:cNvSpPr/>
            <p:nvPr/>
          </p:nvSpPr>
          <p:spPr>
            <a:xfrm>
              <a:off x="12827920" y="6251307"/>
              <a:ext cx="1400171" cy="10218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8" h="787">
                  <a:moveTo>
                    <a:pt x="487" y="733"/>
                  </a:moveTo>
                  <a:lnTo>
                    <a:pt x="487" y="511"/>
                  </a:lnTo>
                  <a:cubicBezTo>
                    <a:pt x="487" y="494"/>
                    <a:pt x="475" y="482"/>
                    <a:pt x="460" y="482"/>
                  </a:cubicBezTo>
                  <a:lnTo>
                    <a:pt x="317" y="482"/>
                  </a:lnTo>
                  <a:cubicBezTo>
                    <a:pt x="302" y="482"/>
                    <a:pt x="290" y="494"/>
                    <a:pt x="290" y="511"/>
                  </a:cubicBezTo>
                  <a:lnTo>
                    <a:pt x="290" y="733"/>
                  </a:lnTo>
                  <a:lnTo>
                    <a:pt x="53" y="733"/>
                  </a:lnTo>
                  <a:lnTo>
                    <a:pt x="53" y="314"/>
                  </a:lnTo>
                  <a:lnTo>
                    <a:pt x="390" y="62"/>
                  </a:lnTo>
                  <a:lnTo>
                    <a:pt x="724" y="314"/>
                  </a:lnTo>
                  <a:lnTo>
                    <a:pt x="724" y="733"/>
                  </a:lnTo>
                  <a:close/>
                  <a:moveTo>
                    <a:pt x="434" y="733"/>
                  </a:moveTo>
                  <a:lnTo>
                    <a:pt x="345" y="733"/>
                  </a:lnTo>
                  <a:lnTo>
                    <a:pt x="345" y="538"/>
                  </a:lnTo>
                  <a:lnTo>
                    <a:pt x="434" y="538"/>
                  </a:lnTo>
                  <a:close/>
                  <a:moveTo>
                    <a:pt x="777" y="733"/>
                  </a:moveTo>
                  <a:lnTo>
                    <a:pt x="777" y="300"/>
                  </a:lnTo>
                  <a:cubicBezTo>
                    <a:pt x="777" y="291"/>
                    <a:pt x="775" y="284"/>
                    <a:pt x="767" y="278"/>
                  </a:cubicBezTo>
                  <a:lnTo>
                    <a:pt x="508" y="84"/>
                  </a:lnTo>
                  <a:lnTo>
                    <a:pt x="537" y="62"/>
                  </a:lnTo>
                  <a:lnTo>
                    <a:pt x="872" y="314"/>
                  </a:lnTo>
                  <a:lnTo>
                    <a:pt x="872" y="733"/>
                  </a:lnTo>
                  <a:close/>
                  <a:moveTo>
                    <a:pt x="1025" y="733"/>
                  </a:moveTo>
                  <a:lnTo>
                    <a:pt x="927" y="733"/>
                  </a:lnTo>
                  <a:lnTo>
                    <a:pt x="927" y="300"/>
                  </a:lnTo>
                  <a:cubicBezTo>
                    <a:pt x="927" y="291"/>
                    <a:pt x="923" y="284"/>
                    <a:pt x="917" y="278"/>
                  </a:cubicBezTo>
                  <a:lnTo>
                    <a:pt x="659" y="84"/>
                  </a:lnTo>
                  <a:lnTo>
                    <a:pt x="688" y="62"/>
                  </a:lnTo>
                  <a:lnTo>
                    <a:pt x="1025" y="314"/>
                  </a:lnTo>
                  <a:close/>
                  <a:moveTo>
                    <a:pt x="1068" y="278"/>
                  </a:moveTo>
                  <a:lnTo>
                    <a:pt x="705" y="6"/>
                  </a:lnTo>
                  <a:cubicBezTo>
                    <a:pt x="696" y="-2"/>
                    <a:pt x="683" y="-2"/>
                    <a:pt x="672" y="6"/>
                  </a:cubicBezTo>
                  <a:lnTo>
                    <a:pt x="613" y="50"/>
                  </a:lnTo>
                  <a:lnTo>
                    <a:pt x="554" y="6"/>
                  </a:lnTo>
                  <a:cubicBezTo>
                    <a:pt x="544" y="-2"/>
                    <a:pt x="530" y="-2"/>
                    <a:pt x="521" y="6"/>
                  </a:cubicBezTo>
                  <a:lnTo>
                    <a:pt x="463" y="50"/>
                  </a:lnTo>
                  <a:lnTo>
                    <a:pt x="406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3" y="284"/>
                    <a:pt x="0" y="291"/>
                    <a:pt x="0" y="300"/>
                  </a:cubicBezTo>
                  <a:lnTo>
                    <a:pt x="0" y="761"/>
                  </a:lnTo>
                  <a:cubicBezTo>
                    <a:pt x="0" y="776"/>
                    <a:pt x="12" y="787"/>
                    <a:pt x="27" y="787"/>
                  </a:cubicBezTo>
                  <a:lnTo>
                    <a:pt x="1052" y="787"/>
                  </a:lnTo>
                  <a:cubicBezTo>
                    <a:pt x="1066" y="787"/>
                    <a:pt x="1078" y="776"/>
                    <a:pt x="1078" y="761"/>
                  </a:cubicBezTo>
                  <a:lnTo>
                    <a:pt x="1078" y="300"/>
                  </a:lnTo>
                  <a:cubicBezTo>
                    <a:pt x="1078" y="291"/>
                    <a:pt x="1075" y="284"/>
                    <a:pt x="1068" y="278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grpSp>
          <p:nvGrpSpPr>
            <p:cNvPr id="72" name="Grupo 71">
              <a:extLst>
                <a:ext uri="{FF2B5EF4-FFF2-40B4-BE49-F238E27FC236}">
                  <a16:creationId xmlns:a16="http://schemas.microsoft.com/office/drawing/2014/main" id="{DA762F8B-CB3C-3148-8C0B-E8AD627FB355}"/>
                </a:ext>
              </a:extLst>
            </p:cNvPr>
            <p:cNvGrpSpPr/>
            <p:nvPr/>
          </p:nvGrpSpPr>
          <p:grpSpPr>
            <a:xfrm>
              <a:off x="10486195" y="5969515"/>
              <a:ext cx="1231163" cy="1588681"/>
              <a:chOff x="852120" y="4632480"/>
              <a:chExt cx="340920" cy="439920"/>
            </a:xfrm>
            <a:solidFill>
              <a:schemeClr val="bg1"/>
            </a:solidFill>
          </p:grpSpPr>
          <p:sp>
            <p:nvSpPr>
              <p:cNvPr id="73" name="Freeform: Shape 245">
                <a:extLst>
                  <a:ext uri="{FF2B5EF4-FFF2-40B4-BE49-F238E27FC236}">
                    <a16:creationId xmlns:a16="http://schemas.microsoft.com/office/drawing/2014/main" id="{5DFC2703-1CBA-E147-9CB5-43F8D3D491AC}"/>
                  </a:ext>
                </a:extLst>
              </p:cNvPr>
              <p:cNvSpPr/>
              <p:nvPr/>
            </p:nvSpPr>
            <p:spPr>
              <a:xfrm>
                <a:off x="852120" y="4632480"/>
                <a:ext cx="340920" cy="4399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48" h="1223">
                    <a:moveTo>
                      <a:pt x="511" y="1168"/>
                    </a:moveTo>
                    <a:lnTo>
                      <a:pt x="437" y="1168"/>
                    </a:lnTo>
                    <a:lnTo>
                      <a:pt x="437" y="727"/>
                    </a:lnTo>
                    <a:lnTo>
                      <a:pt x="511" y="727"/>
                    </a:lnTo>
                    <a:close/>
                    <a:moveTo>
                      <a:pt x="437" y="55"/>
                    </a:moveTo>
                    <a:lnTo>
                      <a:pt x="511" y="55"/>
                    </a:lnTo>
                    <a:lnTo>
                      <a:pt x="511" y="134"/>
                    </a:lnTo>
                    <a:lnTo>
                      <a:pt x="437" y="134"/>
                    </a:lnTo>
                    <a:close/>
                    <a:moveTo>
                      <a:pt x="893" y="612"/>
                    </a:moveTo>
                    <a:cubicBezTo>
                      <a:pt x="893" y="646"/>
                      <a:pt x="867" y="674"/>
                      <a:pt x="831" y="674"/>
                    </a:cubicBezTo>
                    <a:lnTo>
                      <a:pt x="116" y="674"/>
                    </a:lnTo>
                    <a:cubicBezTo>
                      <a:pt x="82" y="674"/>
                      <a:pt x="54" y="646"/>
                      <a:pt x="54" y="612"/>
                    </a:cubicBezTo>
                    <a:lnTo>
                      <a:pt x="54" y="250"/>
                    </a:lnTo>
                    <a:cubicBezTo>
                      <a:pt x="54" y="216"/>
                      <a:pt x="82" y="188"/>
                      <a:pt x="116" y="188"/>
                    </a:cubicBezTo>
                    <a:lnTo>
                      <a:pt x="831" y="188"/>
                    </a:lnTo>
                    <a:cubicBezTo>
                      <a:pt x="867" y="188"/>
                      <a:pt x="893" y="216"/>
                      <a:pt x="893" y="250"/>
                    </a:cubicBezTo>
                    <a:close/>
                    <a:moveTo>
                      <a:pt x="831" y="134"/>
                    </a:moveTo>
                    <a:lnTo>
                      <a:pt x="564" y="134"/>
                    </a:lnTo>
                    <a:lnTo>
                      <a:pt x="564" y="27"/>
                    </a:lnTo>
                    <a:cubicBezTo>
                      <a:pt x="564" y="12"/>
                      <a:pt x="552" y="0"/>
                      <a:pt x="538" y="0"/>
                    </a:cubicBezTo>
                    <a:lnTo>
                      <a:pt x="409" y="0"/>
                    </a:lnTo>
                    <a:cubicBezTo>
                      <a:pt x="394" y="0"/>
                      <a:pt x="382" y="12"/>
                      <a:pt x="382" y="27"/>
                    </a:cubicBezTo>
                    <a:lnTo>
                      <a:pt x="382" y="134"/>
                    </a:lnTo>
                    <a:lnTo>
                      <a:pt x="116" y="134"/>
                    </a:lnTo>
                    <a:cubicBezTo>
                      <a:pt x="52" y="134"/>
                      <a:pt x="0" y="186"/>
                      <a:pt x="0" y="250"/>
                    </a:cubicBezTo>
                    <a:lnTo>
                      <a:pt x="0" y="612"/>
                    </a:lnTo>
                    <a:cubicBezTo>
                      <a:pt x="0" y="675"/>
                      <a:pt x="52" y="727"/>
                      <a:pt x="116" y="727"/>
                    </a:cubicBezTo>
                    <a:lnTo>
                      <a:pt x="382" y="727"/>
                    </a:lnTo>
                    <a:lnTo>
                      <a:pt x="382" y="1196"/>
                    </a:lnTo>
                    <a:cubicBezTo>
                      <a:pt x="382" y="1211"/>
                      <a:pt x="394" y="1223"/>
                      <a:pt x="409" y="1223"/>
                    </a:cubicBezTo>
                    <a:lnTo>
                      <a:pt x="538" y="1223"/>
                    </a:lnTo>
                    <a:cubicBezTo>
                      <a:pt x="552" y="1223"/>
                      <a:pt x="564" y="1211"/>
                      <a:pt x="564" y="1196"/>
                    </a:cubicBezTo>
                    <a:lnTo>
                      <a:pt x="564" y="727"/>
                    </a:lnTo>
                    <a:lnTo>
                      <a:pt x="831" y="727"/>
                    </a:lnTo>
                    <a:cubicBezTo>
                      <a:pt x="896" y="727"/>
                      <a:pt x="948" y="675"/>
                      <a:pt x="948" y="612"/>
                    </a:cubicBezTo>
                    <a:lnTo>
                      <a:pt x="948" y="250"/>
                    </a:lnTo>
                    <a:cubicBezTo>
                      <a:pt x="948" y="186"/>
                      <a:pt x="896" y="134"/>
                      <a:pt x="831" y="13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4" name="Freeform: Shape 246">
                <a:extLst>
                  <a:ext uri="{FF2B5EF4-FFF2-40B4-BE49-F238E27FC236}">
                    <a16:creationId xmlns:a16="http://schemas.microsoft.com/office/drawing/2014/main" id="{7414F6F6-5DE2-E840-BA93-93A0807C6D42}"/>
                  </a:ext>
                </a:extLst>
              </p:cNvPr>
              <p:cNvSpPr/>
              <p:nvPr/>
            </p:nvSpPr>
            <p:spPr>
              <a:xfrm>
                <a:off x="879840" y="4707720"/>
                <a:ext cx="1908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4" h="54">
                    <a:moveTo>
                      <a:pt x="46" y="9"/>
                    </a:moveTo>
                    <a:cubicBezTo>
                      <a:pt x="42" y="2"/>
                      <a:pt x="34" y="0"/>
                      <a:pt x="27" y="0"/>
                    </a:cubicBezTo>
                    <a:cubicBezTo>
                      <a:pt x="19" y="0"/>
                      <a:pt x="14" y="2"/>
                      <a:pt x="7" y="9"/>
                    </a:cubicBezTo>
                    <a:cubicBezTo>
                      <a:pt x="3" y="13"/>
                      <a:pt x="0" y="21"/>
                      <a:pt x="0" y="28"/>
                    </a:cubicBezTo>
                    <a:cubicBezTo>
                      <a:pt x="0" y="34"/>
                      <a:pt x="3" y="41"/>
                      <a:pt x="7" y="47"/>
                    </a:cubicBezTo>
                    <a:cubicBezTo>
                      <a:pt x="14" y="51"/>
                      <a:pt x="19" y="54"/>
                      <a:pt x="27" y="54"/>
                    </a:cubicBezTo>
                    <a:cubicBezTo>
                      <a:pt x="34" y="54"/>
                      <a:pt x="42" y="51"/>
                      <a:pt x="46" y="47"/>
                    </a:cubicBezTo>
                    <a:cubicBezTo>
                      <a:pt x="51" y="41"/>
                      <a:pt x="54" y="34"/>
                      <a:pt x="54" y="28"/>
                    </a:cubicBezTo>
                    <a:cubicBezTo>
                      <a:pt x="54" y="21"/>
                      <a:pt x="51" y="13"/>
                      <a:pt x="46" y="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5" name="Freeform: Shape 247">
                <a:extLst>
                  <a:ext uri="{FF2B5EF4-FFF2-40B4-BE49-F238E27FC236}">
                    <a16:creationId xmlns:a16="http://schemas.microsoft.com/office/drawing/2014/main" id="{0C1DA75B-7C9E-6E4E-B251-22B03988C2A2}"/>
                  </a:ext>
                </a:extLst>
              </p:cNvPr>
              <p:cNvSpPr/>
              <p:nvPr/>
            </p:nvSpPr>
            <p:spPr>
              <a:xfrm>
                <a:off x="1145880" y="4707720"/>
                <a:ext cx="1944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" h="54">
                    <a:moveTo>
                      <a:pt x="28" y="0"/>
                    </a:moveTo>
                    <a:cubicBezTo>
                      <a:pt x="21" y="0"/>
                      <a:pt x="14" y="2"/>
                      <a:pt x="9" y="9"/>
                    </a:cubicBezTo>
                    <a:cubicBezTo>
                      <a:pt x="3" y="13"/>
                      <a:pt x="0" y="21"/>
                      <a:pt x="0" y="28"/>
                    </a:cubicBezTo>
                    <a:cubicBezTo>
                      <a:pt x="0" y="34"/>
                      <a:pt x="3" y="41"/>
                      <a:pt x="9" y="47"/>
                    </a:cubicBezTo>
                    <a:cubicBezTo>
                      <a:pt x="14" y="51"/>
                      <a:pt x="21" y="54"/>
                      <a:pt x="28" y="54"/>
                    </a:cubicBezTo>
                    <a:cubicBezTo>
                      <a:pt x="34" y="54"/>
                      <a:pt x="41" y="51"/>
                      <a:pt x="46" y="47"/>
                    </a:cubicBezTo>
                    <a:cubicBezTo>
                      <a:pt x="52" y="41"/>
                      <a:pt x="55" y="34"/>
                      <a:pt x="55" y="28"/>
                    </a:cubicBezTo>
                    <a:cubicBezTo>
                      <a:pt x="55" y="21"/>
                      <a:pt x="52" y="13"/>
                      <a:pt x="46" y="9"/>
                    </a:cubicBezTo>
                    <a:cubicBezTo>
                      <a:pt x="41" y="2"/>
                      <a:pt x="34" y="0"/>
                      <a:pt x="28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6" name="Freeform: Shape 248">
                <a:extLst>
                  <a:ext uri="{FF2B5EF4-FFF2-40B4-BE49-F238E27FC236}">
                    <a16:creationId xmlns:a16="http://schemas.microsoft.com/office/drawing/2014/main" id="{797BA9EF-BF0C-5C40-ABD5-486E69A7EEDF}"/>
                  </a:ext>
                </a:extLst>
              </p:cNvPr>
              <p:cNvSpPr/>
              <p:nvPr/>
            </p:nvSpPr>
            <p:spPr>
              <a:xfrm>
                <a:off x="899279" y="4746600"/>
                <a:ext cx="54360" cy="900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2" h="251">
                    <a:moveTo>
                      <a:pt x="77" y="53"/>
                    </a:moveTo>
                    <a:lnTo>
                      <a:pt x="126" y="53"/>
                    </a:lnTo>
                    <a:cubicBezTo>
                      <a:pt x="140" y="53"/>
                      <a:pt x="152" y="41"/>
                      <a:pt x="152" y="27"/>
                    </a:cubicBezTo>
                    <a:cubicBezTo>
                      <a:pt x="152" y="12"/>
                      <a:pt x="140" y="0"/>
                      <a:pt x="126" y="0"/>
                    </a:cubicBezTo>
                    <a:lnTo>
                      <a:pt x="77" y="0"/>
                    </a:ln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3"/>
                      <a:pt x="77" y="153"/>
                    </a:cubicBezTo>
                    <a:cubicBezTo>
                      <a:pt x="88" y="153"/>
                      <a:pt x="99" y="162"/>
                      <a:pt x="99" y="174"/>
                    </a:cubicBezTo>
                    <a:cubicBezTo>
                      <a:pt x="99" y="186"/>
                      <a:pt x="88" y="197"/>
                      <a:pt x="77" y="197"/>
                    </a:cubicBezTo>
                    <a:lnTo>
                      <a:pt x="26" y="197"/>
                    </a:lnTo>
                    <a:cubicBezTo>
                      <a:pt x="11" y="197"/>
                      <a:pt x="0" y="209"/>
                      <a:pt x="0" y="223"/>
                    </a:cubicBezTo>
                    <a:cubicBezTo>
                      <a:pt x="0" y="240"/>
                      <a:pt x="11" y="251"/>
                      <a:pt x="26" y="251"/>
                    </a:cubicBezTo>
                    <a:lnTo>
                      <a:pt x="77" y="251"/>
                    </a:lnTo>
                    <a:cubicBezTo>
                      <a:pt x="118" y="251"/>
                      <a:pt x="152" y="218"/>
                      <a:pt x="152" y="174"/>
                    </a:cubicBezTo>
                    <a:cubicBezTo>
                      <a:pt x="152" y="133"/>
                      <a:pt x="118" y="97"/>
                      <a:pt x="77" y="97"/>
                    </a:cubicBezTo>
                    <a:cubicBezTo>
                      <a:pt x="63" y="97"/>
                      <a:pt x="54" y="89"/>
                      <a:pt x="54" y="76"/>
                    </a:cubicBezTo>
                    <a:cubicBezTo>
                      <a:pt x="54" y="64"/>
                      <a:pt x="63" y="53"/>
                      <a:pt x="77" y="5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7" name="Freeform: Shape 249">
                <a:extLst>
                  <a:ext uri="{FF2B5EF4-FFF2-40B4-BE49-F238E27FC236}">
                    <a16:creationId xmlns:a16="http://schemas.microsoft.com/office/drawing/2014/main" id="{495CF5F8-6B99-1D41-8D10-EF21F11BDE16}"/>
                  </a:ext>
                </a:extLst>
              </p:cNvPr>
              <p:cNvSpPr/>
              <p:nvPr/>
            </p:nvSpPr>
            <p:spPr>
              <a:xfrm>
                <a:off x="962999" y="4746600"/>
                <a:ext cx="54720" cy="900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3" h="251">
                    <a:moveTo>
                      <a:pt x="100" y="181"/>
                    </a:moveTo>
                    <a:cubicBezTo>
                      <a:pt x="100" y="190"/>
                      <a:pt x="92" y="197"/>
                      <a:pt x="83" y="197"/>
                    </a:cubicBezTo>
                    <a:lnTo>
                      <a:pt x="71" y="197"/>
                    </a:lnTo>
                    <a:cubicBezTo>
                      <a:pt x="63" y="197"/>
                      <a:pt x="55" y="190"/>
                      <a:pt x="55" y="181"/>
                    </a:cubicBezTo>
                    <a:lnTo>
                      <a:pt x="55" y="69"/>
                    </a:lnTo>
                    <a:cubicBezTo>
                      <a:pt x="55" y="60"/>
                      <a:pt x="63" y="53"/>
                      <a:pt x="71" y="53"/>
                    </a:cubicBezTo>
                    <a:lnTo>
                      <a:pt x="83" y="53"/>
                    </a:lnTo>
                    <a:cubicBezTo>
                      <a:pt x="92" y="53"/>
                      <a:pt x="100" y="60"/>
                      <a:pt x="100" y="69"/>
                    </a:cubicBezTo>
                    <a:close/>
                    <a:moveTo>
                      <a:pt x="83" y="0"/>
                    </a:moveTo>
                    <a:lnTo>
                      <a:pt x="71" y="0"/>
                    </a:lnTo>
                    <a:cubicBezTo>
                      <a:pt x="32" y="0"/>
                      <a:pt x="0" y="31"/>
                      <a:pt x="0" y="69"/>
                    </a:cubicBezTo>
                    <a:lnTo>
                      <a:pt x="0" y="181"/>
                    </a:lnTo>
                    <a:cubicBezTo>
                      <a:pt x="0" y="219"/>
                      <a:pt x="32" y="251"/>
                      <a:pt x="71" y="251"/>
                    </a:cubicBezTo>
                    <a:lnTo>
                      <a:pt x="83" y="251"/>
                    </a:lnTo>
                    <a:cubicBezTo>
                      <a:pt x="121" y="251"/>
                      <a:pt x="153" y="219"/>
                      <a:pt x="153" y="181"/>
                    </a:cubicBezTo>
                    <a:lnTo>
                      <a:pt x="153" y="69"/>
                    </a:lnTo>
                    <a:cubicBezTo>
                      <a:pt x="153" y="31"/>
                      <a:pt x="121" y="0"/>
                      <a:pt x="83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8" name="Freeform: Shape 250">
                <a:extLst>
                  <a:ext uri="{FF2B5EF4-FFF2-40B4-BE49-F238E27FC236}">
                    <a16:creationId xmlns:a16="http://schemas.microsoft.com/office/drawing/2014/main" id="{25125DAF-87AE-0848-9F70-13B4DAD68230}"/>
                  </a:ext>
                </a:extLst>
              </p:cNvPr>
              <p:cNvSpPr/>
              <p:nvPr/>
            </p:nvSpPr>
            <p:spPr>
              <a:xfrm>
                <a:off x="1091160" y="4746600"/>
                <a:ext cx="55080" cy="900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4" h="251">
                    <a:moveTo>
                      <a:pt x="99" y="158"/>
                    </a:moveTo>
                    <a:cubicBezTo>
                      <a:pt x="99" y="181"/>
                      <a:pt x="81" y="197"/>
                      <a:pt x="61" y="197"/>
                    </a:cubicBezTo>
                    <a:lnTo>
                      <a:pt x="54" y="197"/>
                    </a:lnTo>
                    <a:lnTo>
                      <a:pt x="54" y="53"/>
                    </a:lnTo>
                    <a:lnTo>
                      <a:pt x="61" y="53"/>
                    </a:lnTo>
                    <a:cubicBezTo>
                      <a:pt x="81" y="53"/>
                      <a:pt x="99" y="71"/>
                      <a:pt x="99" y="92"/>
                    </a:cubicBezTo>
                    <a:close/>
                    <a:moveTo>
                      <a:pt x="61" y="0"/>
                    </a:moveTo>
                    <a:lnTo>
                      <a:pt x="28" y="0"/>
                    </a:lnTo>
                    <a:cubicBezTo>
                      <a:pt x="13" y="0"/>
                      <a:pt x="0" y="12"/>
                      <a:pt x="0" y="27"/>
                    </a:cubicBezTo>
                    <a:lnTo>
                      <a:pt x="0" y="223"/>
                    </a:lnTo>
                    <a:cubicBezTo>
                      <a:pt x="0" y="240"/>
                      <a:pt x="13" y="251"/>
                      <a:pt x="28" y="251"/>
                    </a:cubicBezTo>
                    <a:lnTo>
                      <a:pt x="61" y="251"/>
                    </a:lnTo>
                    <a:cubicBezTo>
                      <a:pt x="112" y="251"/>
                      <a:pt x="154" y="210"/>
                      <a:pt x="154" y="158"/>
                    </a:cubicBezTo>
                    <a:lnTo>
                      <a:pt x="154" y="92"/>
                    </a:lnTo>
                    <a:cubicBezTo>
                      <a:pt x="154" y="41"/>
                      <a:pt x="112" y="0"/>
                      <a:pt x="61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9" name="Freeform: Shape 251">
                <a:extLst>
                  <a:ext uri="{FF2B5EF4-FFF2-40B4-BE49-F238E27FC236}">
                    <a16:creationId xmlns:a16="http://schemas.microsoft.com/office/drawing/2014/main" id="{CA14BE9F-481F-204F-82EE-8E9E284B3F3D}"/>
                  </a:ext>
                </a:extLst>
              </p:cNvPr>
              <p:cNvSpPr/>
              <p:nvPr/>
            </p:nvSpPr>
            <p:spPr>
              <a:xfrm>
                <a:off x="1027079" y="4746600"/>
                <a:ext cx="55080" cy="900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4" h="251">
                    <a:moveTo>
                      <a:pt x="126" y="197"/>
                    </a:moveTo>
                    <a:lnTo>
                      <a:pt x="73" y="197"/>
                    </a:lnTo>
                    <a:cubicBezTo>
                      <a:pt x="62" y="197"/>
                      <a:pt x="55" y="190"/>
                      <a:pt x="55" y="179"/>
                    </a:cubicBezTo>
                    <a:lnTo>
                      <a:pt x="55" y="27"/>
                    </a:lnTo>
                    <a:cubicBezTo>
                      <a:pt x="55" y="12"/>
                      <a:pt x="43" y="0"/>
                      <a:pt x="28" y="0"/>
                    </a:cubicBezTo>
                    <a:cubicBezTo>
                      <a:pt x="12" y="0"/>
                      <a:pt x="0" y="12"/>
                      <a:pt x="0" y="27"/>
                    </a:cubicBezTo>
                    <a:lnTo>
                      <a:pt x="0" y="179"/>
                    </a:lnTo>
                    <a:cubicBezTo>
                      <a:pt x="0" y="219"/>
                      <a:pt x="32" y="251"/>
                      <a:pt x="73" y="251"/>
                    </a:cubicBezTo>
                    <a:lnTo>
                      <a:pt x="126" y="251"/>
                    </a:lnTo>
                    <a:cubicBezTo>
                      <a:pt x="141" y="251"/>
                      <a:pt x="154" y="240"/>
                      <a:pt x="154" y="223"/>
                    </a:cubicBezTo>
                    <a:cubicBezTo>
                      <a:pt x="154" y="209"/>
                      <a:pt x="141" y="197"/>
                      <a:pt x="126" y="19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F210446F-1CDA-EC44-AD9A-F63F17438F5A}"/>
                </a:ext>
              </a:extLst>
            </p:cNvPr>
            <p:cNvGrpSpPr/>
            <p:nvPr/>
          </p:nvGrpSpPr>
          <p:grpSpPr>
            <a:xfrm>
              <a:off x="15639980" y="5849121"/>
              <a:ext cx="4658918" cy="1258175"/>
              <a:chOff x="4307291" y="4154586"/>
              <a:chExt cx="4658918" cy="1258175"/>
            </a:xfrm>
          </p:grpSpPr>
          <p:sp>
            <p:nvSpPr>
              <p:cNvPr id="80" name="Subtitle 2">
                <a:extLst>
                  <a:ext uri="{FF2B5EF4-FFF2-40B4-BE49-F238E27FC236}">
                    <a16:creationId xmlns:a16="http://schemas.microsoft.com/office/drawing/2014/main" id="{77FF8B50-8549-3A4F-96D0-7852DB7CCC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7291" y="4653255"/>
                <a:ext cx="4658918" cy="75950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certain. </a:t>
                </a:r>
                <a:endParaRPr lang="en-US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  <p:sp>
            <p:nvSpPr>
              <p:cNvPr id="81" name="Rectangle 11">
                <a:extLst>
                  <a:ext uri="{FF2B5EF4-FFF2-40B4-BE49-F238E27FC236}">
                    <a16:creationId xmlns:a16="http://schemas.microsoft.com/office/drawing/2014/main" id="{2AF912E4-8C76-A547-B8F6-5417B1B67AD3}"/>
                  </a:ext>
                </a:extLst>
              </p:cNvPr>
              <p:cNvSpPr/>
              <p:nvPr/>
            </p:nvSpPr>
            <p:spPr>
              <a:xfrm>
                <a:off x="4382120" y="4154586"/>
                <a:ext cx="332496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spc="-150" dirty="0">
                    <a:latin typeface="Montserrat SemiBold" pitchFamily="2" charset="77"/>
                    <a:ea typeface="Roboto Condensed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9074B799-2FCB-5B46-9C2E-4856B6F53FE7}"/>
                </a:ext>
              </a:extLst>
            </p:cNvPr>
            <p:cNvGrpSpPr/>
            <p:nvPr/>
          </p:nvGrpSpPr>
          <p:grpSpPr>
            <a:xfrm>
              <a:off x="15639980" y="8433353"/>
              <a:ext cx="4658917" cy="1258175"/>
              <a:chOff x="4307291" y="4154586"/>
              <a:chExt cx="4658917" cy="1258175"/>
            </a:xfrm>
          </p:grpSpPr>
          <p:sp>
            <p:nvSpPr>
              <p:cNvPr id="83" name="Subtitle 2">
                <a:extLst>
                  <a:ext uri="{FF2B5EF4-FFF2-40B4-BE49-F238E27FC236}">
                    <a16:creationId xmlns:a16="http://schemas.microsoft.com/office/drawing/2014/main" id="{9D802CFF-4156-FC47-B9CD-D6849A5F76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7291" y="4653255"/>
                <a:ext cx="4658917" cy="75950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certain. </a:t>
                </a:r>
                <a:endParaRPr lang="en-US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  <p:sp>
            <p:nvSpPr>
              <p:cNvPr id="84" name="Rectangle 11">
                <a:extLst>
                  <a:ext uri="{FF2B5EF4-FFF2-40B4-BE49-F238E27FC236}">
                    <a16:creationId xmlns:a16="http://schemas.microsoft.com/office/drawing/2014/main" id="{FFEE9D48-0F6E-E544-8EE8-91933D0DB687}"/>
                  </a:ext>
                </a:extLst>
              </p:cNvPr>
              <p:cNvSpPr/>
              <p:nvPr/>
            </p:nvSpPr>
            <p:spPr>
              <a:xfrm>
                <a:off x="4382120" y="4154586"/>
                <a:ext cx="332496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spc="-150" dirty="0">
                    <a:latin typeface="Montserrat SemiBold" pitchFamily="2" charset="77"/>
                    <a:ea typeface="Roboto Condensed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84EB2F75-F30C-F74C-8052-BB10AFF94A2D}"/>
                </a:ext>
              </a:extLst>
            </p:cNvPr>
            <p:cNvGrpSpPr/>
            <p:nvPr/>
          </p:nvGrpSpPr>
          <p:grpSpPr>
            <a:xfrm>
              <a:off x="4382921" y="5848650"/>
              <a:ext cx="4644222" cy="1258175"/>
              <a:chOff x="4014586" y="4154586"/>
              <a:chExt cx="4644222" cy="1258175"/>
            </a:xfrm>
          </p:grpSpPr>
          <p:sp>
            <p:nvSpPr>
              <p:cNvPr id="86" name="Subtitle 2">
                <a:extLst>
                  <a:ext uri="{FF2B5EF4-FFF2-40B4-BE49-F238E27FC236}">
                    <a16:creationId xmlns:a16="http://schemas.microsoft.com/office/drawing/2014/main" id="{8990A8A5-C23B-8342-8112-7105D7D135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14586" y="4653255"/>
                <a:ext cx="4644222" cy="75950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certain. </a:t>
                </a:r>
                <a:endParaRPr lang="en-US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  <p:sp>
            <p:nvSpPr>
              <p:cNvPr id="87" name="Rectangle 11">
                <a:extLst>
                  <a:ext uri="{FF2B5EF4-FFF2-40B4-BE49-F238E27FC236}">
                    <a16:creationId xmlns:a16="http://schemas.microsoft.com/office/drawing/2014/main" id="{FB74929C-D7BC-1C44-851A-1555B020A610}"/>
                  </a:ext>
                </a:extLst>
              </p:cNvPr>
              <p:cNvSpPr/>
              <p:nvPr/>
            </p:nvSpPr>
            <p:spPr>
              <a:xfrm>
                <a:off x="5210772" y="4154586"/>
                <a:ext cx="332496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3200" b="1" spc="-150" dirty="0">
                    <a:latin typeface="Montserrat SemiBold" pitchFamily="2" charset="77"/>
                    <a:ea typeface="Roboto Condensed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D42A8435-1B62-FC46-A3B2-B1B294ECD704}"/>
                </a:ext>
              </a:extLst>
            </p:cNvPr>
            <p:cNvGrpSpPr/>
            <p:nvPr/>
          </p:nvGrpSpPr>
          <p:grpSpPr>
            <a:xfrm>
              <a:off x="4382921" y="8432882"/>
              <a:ext cx="4644222" cy="1258175"/>
              <a:chOff x="4014586" y="4154586"/>
              <a:chExt cx="4644222" cy="1258175"/>
            </a:xfrm>
          </p:grpSpPr>
          <p:sp>
            <p:nvSpPr>
              <p:cNvPr id="89" name="Subtitle 2">
                <a:extLst>
                  <a:ext uri="{FF2B5EF4-FFF2-40B4-BE49-F238E27FC236}">
                    <a16:creationId xmlns:a16="http://schemas.microsoft.com/office/drawing/2014/main" id="{605CE374-2BDE-7242-AF6E-80AE71C7E4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14586" y="4653255"/>
                <a:ext cx="4644222" cy="75950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certain. </a:t>
                </a:r>
                <a:endParaRPr lang="en-US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  <p:sp>
            <p:nvSpPr>
              <p:cNvPr id="90" name="Rectangle 11">
                <a:extLst>
                  <a:ext uri="{FF2B5EF4-FFF2-40B4-BE49-F238E27FC236}">
                    <a16:creationId xmlns:a16="http://schemas.microsoft.com/office/drawing/2014/main" id="{EFF3A3CA-9776-174A-BF1E-E1526E0A9192}"/>
                  </a:ext>
                </a:extLst>
              </p:cNvPr>
              <p:cNvSpPr/>
              <p:nvPr/>
            </p:nvSpPr>
            <p:spPr>
              <a:xfrm>
                <a:off x="5212423" y="4154586"/>
                <a:ext cx="332496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3200" b="1" spc="-150" dirty="0">
                    <a:latin typeface="Montserrat SemiBold" pitchFamily="2" charset="77"/>
                    <a:ea typeface="Roboto Condensed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DE0381F1-0273-0C45-9CA6-38F9B51412A1}"/>
              </a:ext>
            </a:extLst>
          </p:cNvPr>
          <p:cNvGrpSpPr/>
          <p:nvPr/>
        </p:nvGrpSpPr>
        <p:grpSpPr>
          <a:xfrm>
            <a:off x="9001310" y="1733368"/>
            <a:ext cx="6406152" cy="1702609"/>
            <a:chOff x="9211285" y="1722378"/>
            <a:chExt cx="6406152" cy="1702609"/>
          </a:xfrm>
        </p:grpSpPr>
        <p:sp>
          <p:nvSpPr>
            <p:cNvPr id="92" name="TextBox 9">
              <a:extLst>
                <a:ext uri="{FF2B5EF4-FFF2-40B4-BE49-F238E27FC236}">
                  <a16:creationId xmlns:a16="http://schemas.microsoft.com/office/drawing/2014/main" id="{3F8E09BF-1190-2049-86F8-E69DA732BF4B}"/>
                </a:ext>
              </a:extLst>
            </p:cNvPr>
            <p:cNvSpPr txBox="1"/>
            <p:nvPr/>
          </p:nvSpPr>
          <p:spPr>
            <a:xfrm>
              <a:off x="9951523" y="1722378"/>
              <a:ext cx="445564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Why Us?</a:t>
              </a:r>
            </a:p>
          </p:txBody>
        </p:sp>
        <p:sp>
          <p:nvSpPr>
            <p:cNvPr id="93" name="TextBox 21">
              <a:extLst>
                <a:ext uri="{FF2B5EF4-FFF2-40B4-BE49-F238E27FC236}">
                  <a16:creationId xmlns:a16="http://schemas.microsoft.com/office/drawing/2014/main" id="{50C5EB8E-1F19-F840-AC59-C711E5DC4EA9}"/>
                </a:ext>
              </a:extLst>
            </p:cNvPr>
            <p:cNvSpPr txBox="1"/>
            <p:nvPr/>
          </p:nvSpPr>
          <p:spPr>
            <a:xfrm>
              <a:off x="9211285" y="2963322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600" dirty="0"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26DACFD4-0F65-D949-9B34-3D91C56E0CD0}"/>
                </a:ext>
              </a:extLst>
            </p:cNvPr>
            <p:cNvSpPr/>
            <p:nvPr/>
          </p:nvSpPr>
          <p:spPr>
            <a:xfrm>
              <a:off x="14487344" y="2236758"/>
              <a:ext cx="312384" cy="31238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379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5">
            <a:extLst>
              <a:ext uri="{FF2B5EF4-FFF2-40B4-BE49-F238E27FC236}">
                <a16:creationId xmlns:a16="http://schemas.microsoft.com/office/drawing/2014/main" id="{BA966E69-24B6-8E43-B4CC-72A4532C5E14}"/>
              </a:ext>
            </a:extLst>
          </p:cNvPr>
          <p:cNvSpPr/>
          <p:nvPr/>
        </p:nvSpPr>
        <p:spPr>
          <a:xfrm>
            <a:off x="0" y="0"/>
            <a:ext cx="24377650" cy="6949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55B913F6-D514-EC44-AC58-18428350A03D}"/>
              </a:ext>
            </a:extLst>
          </p:cNvPr>
          <p:cNvSpPr/>
          <p:nvPr/>
        </p:nvSpPr>
        <p:spPr>
          <a:xfrm>
            <a:off x="0" y="6949439"/>
            <a:ext cx="6094413" cy="67665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20F09B05-9B20-0B48-8152-C61BD75E3E5F}"/>
              </a:ext>
            </a:extLst>
          </p:cNvPr>
          <p:cNvSpPr/>
          <p:nvPr/>
        </p:nvSpPr>
        <p:spPr>
          <a:xfrm>
            <a:off x="6094413" y="6949438"/>
            <a:ext cx="6094413" cy="67665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1F858A78-45C7-0845-AD63-F95637808DE0}"/>
              </a:ext>
            </a:extLst>
          </p:cNvPr>
          <p:cNvSpPr/>
          <p:nvPr/>
        </p:nvSpPr>
        <p:spPr>
          <a:xfrm>
            <a:off x="12188825" y="6949439"/>
            <a:ext cx="6094413" cy="67665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5">
            <a:extLst>
              <a:ext uri="{FF2B5EF4-FFF2-40B4-BE49-F238E27FC236}">
                <a16:creationId xmlns:a16="http://schemas.microsoft.com/office/drawing/2014/main" id="{2192B70A-B034-C049-B721-65EE93F73B0A}"/>
              </a:ext>
            </a:extLst>
          </p:cNvPr>
          <p:cNvSpPr/>
          <p:nvPr/>
        </p:nvSpPr>
        <p:spPr>
          <a:xfrm>
            <a:off x="18283238" y="6949439"/>
            <a:ext cx="6094413" cy="67665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E45AE953-B249-F54E-BD65-FDEC74074AB2}"/>
              </a:ext>
            </a:extLst>
          </p:cNvPr>
          <p:cNvGrpSpPr/>
          <p:nvPr/>
        </p:nvGrpSpPr>
        <p:grpSpPr>
          <a:xfrm>
            <a:off x="8985749" y="2876595"/>
            <a:ext cx="6406152" cy="1654297"/>
            <a:chOff x="9195724" y="1722378"/>
            <a:chExt cx="6406152" cy="1654297"/>
          </a:xfrm>
        </p:grpSpPr>
        <p:sp>
          <p:nvSpPr>
            <p:cNvPr id="48" name="TextBox 9">
              <a:extLst>
                <a:ext uri="{FF2B5EF4-FFF2-40B4-BE49-F238E27FC236}">
                  <a16:creationId xmlns:a16="http://schemas.microsoft.com/office/drawing/2014/main" id="{4EED2E87-5827-9740-AA2E-91169FF90CCB}"/>
                </a:ext>
              </a:extLst>
            </p:cNvPr>
            <p:cNvSpPr txBox="1"/>
            <p:nvPr/>
          </p:nvSpPr>
          <p:spPr>
            <a:xfrm>
              <a:off x="9207864" y="1722378"/>
              <a:ext cx="565035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Open Sans SemiBold" panose="020B0606030504020204" pitchFamily="34" charset="0"/>
                </a:rPr>
                <a:t>Our Values</a:t>
              </a:r>
            </a:p>
          </p:txBody>
        </p:sp>
        <p:sp>
          <p:nvSpPr>
            <p:cNvPr id="49" name="TextBox 21">
              <a:extLst>
                <a:ext uri="{FF2B5EF4-FFF2-40B4-BE49-F238E27FC236}">
                  <a16:creationId xmlns:a16="http://schemas.microsoft.com/office/drawing/2014/main" id="{67BE15CA-6444-4740-B043-24264653AFEE}"/>
                </a:ext>
              </a:extLst>
            </p:cNvPr>
            <p:cNvSpPr txBox="1"/>
            <p:nvPr/>
          </p:nvSpPr>
          <p:spPr>
            <a:xfrm>
              <a:off x="9195724" y="2915010"/>
              <a:ext cx="6406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Medium" panose="020F0502020204030203" pitchFamily="34" charset="0"/>
                </a:rPr>
                <a:t>REAL ESTATE PRESENTATION</a:t>
              </a:r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D80EAA82-F6A5-F845-94CA-ACE010FB0B16}"/>
                </a:ext>
              </a:extLst>
            </p:cNvPr>
            <p:cNvSpPr/>
            <p:nvPr/>
          </p:nvSpPr>
          <p:spPr>
            <a:xfrm>
              <a:off x="14944544" y="2204290"/>
              <a:ext cx="312384" cy="31238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276">
            <a:extLst>
              <a:ext uri="{FF2B5EF4-FFF2-40B4-BE49-F238E27FC236}">
                <a16:creationId xmlns:a16="http://schemas.microsoft.com/office/drawing/2014/main" id="{FDB3B5FE-AFC7-B444-8E37-F73443DBC895}"/>
              </a:ext>
            </a:extLst>
          </p:cNvPr>
          <p:cNvGrpSpPr/>
          <p:nvPr/>
        </p:nvGrpSpPr>
        <p:grpSpPr>
          <a:xfrm>
            <a:off x="2147303" y="7798087"/>
            <a:ext cx="1799808" cy="1804194"/>
            <a:chOff x="2742119" y="5936039"/>
            <a:chExt cx="295560" cy="296280"/>
          </a:xfrm>
          <a:solidFill>
            <a:schemeClr val="bg1"/>
          </a:solidFill>
        </p:grpSpPr>
        <p:sp>
          <p:nvSpPr>
            <p:cNvPr id="52" name="Freeform: Shape 153">
              <a:extLst>
                <a:ext uri="{FF2B5EF4-FFF2-40B4-BE49-F238E27FC236}">
                  <a16:creationId xmlns:a16="http://schemas.microsoft.com/office/drawing/2014/main" id="{3C63913C-9D26-4644-B328-D689F38BF8B0}"/>
                </a:ext>
              </a:extLst>
            </p:cNvPr>
            <p:cNvSpPr/>
            <p:nvPr/>
          </p:nvSpPr>
          <p:spPr>
            <a:xfrm>
              <a:off x="2742119" y="5936039"/>
              <a:ext cx="295560" cy="29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2" h="824">
                  <a:moveTo>
                    <a:pt x="410" y="769"/>
                  </a:moveTo>
                  <a:cubicBezTo>
                    <a:pt x="213" y="769"/>
                    <a:pt x="53" y="609"/>
                    <a:pt x="53" y="411"/>
                  </a:cubicBezTo>
                  <a:cubicBezTo>
                    <a:pt x="53" y="215"/>
                    <a:pt x="213" y="55"/>
                    <a:pt x="410" y="55"/>
                  </a:cubicBezTo>
                  <a:cubicBezTo>
                    <a:pt x="607" y="55"/>
                    <a:pt x="767" y="215"/>
                    <a:pt x="767" y="411"/>
                  </a:cubicBezTo>
                  <a:cubicBezTo>
                    <a:pt x="767" y="609"/>
                    <a:pt x="607" y="769"/>
                    <a:pt x="410" y="769"/>
                  </a:cubicBezTo>
                  <a:close/>
                  <a:moveTo>
                    <a:pt x="410" y="0"/>
                  </a:moveTo>
                  <a:cubicBezTo>
                    <a:pt x="183" y="0"/>
                    <a:pt x="0" y="185"/>
                    <a:pt x="0" y="411"/>
                  </a:cubicBezTo>
                  <a:cubicBezTo>
                    <a:pt x="0" y="638"/>
                    <a:pt x="183" y="824"/>
                    <a:pt x="410" y="824"/>
                  </a:cubicBezTo>
                  <a:cubicBezTo>
                    <a:pt x="637" y="824"/>
                    <a:pt x="822" y="638"/>
                    <a:pt x="822" y="411"/>
                  </a:cubicBezTo>
                  <a:cubicBezTo>
                    <a:pt x="822" y="185"/>
                    <a:pt x="637" y="0"/>
                    <a:pt x="41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" name="Freeform: Shape 154">
              <a:extLst>
                <a:ext uri="{FF2B5EF4-FFF2-40B4-BE49-F238E27FC236}">
                  <a16:creationId xmlns:a16="http://schemas.microsoft.com/office/drawing/2014/main" id="{741C7D83-5E89-214B-9604-7A9A737C9A58}"/>
                </a:ext>
              </a:extLst>
            </p:cNvPr>
            <p:cNvSpPr/>
            <p:nvPr/>
          </p:nvSpPr>
          <p:spPr>
            <a:xfrm>
              <a:off x="2842200" y="5975280"/>
              <a:ext cx="95040" cy="21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5" h="606">
                  <a:moveTo>
                    <a:pt x="160" y="481"/>
                  </a:moveTo>
                  <a:lnTo>
                    <a:pt x="160" y="335"/>
                  </a:lnTo>
                  <a:cubicBezTo>
                    <a:pt x="190" y="346"/>
                    <a:pt x="210" y="374"/>
                    <a:pt x="210" y="408"/>
                  </a:cubicBezTo>
                  <a:cubicBezTo>
                    <a:pt x="210" y="440"/>
                    <a:pt x="190" y="470"/>
                    <a:pt x="160" y="481"/>
                  </a:cubicBezTo>
                  <a:close/>
                  <a:moveTo>
                    <a:pt x="55" y="198"/>
                  </a:moveTo>
                  <a:cubicBezTo>
                    <a:pt x="55" y="165"/>
                    <a:pt x="76" y="135"/>
                    <a:pt x="105" y="125"/>
                  </a:cubicBezTo>
                  <a:lnTo>
                    <a:pt x="105" y="270"/>
                  </a:lnTo>
                  <a:cubicBezTo>
                    <a:pt x="76" y="260"/>
                    <a:pt x="55" y="232"/>
                    <a:pt x="55" y="198"/>
                  </a:cubicBezTo>
                  <a:close/>
                  <a:moveTo>
                    <a:pt x="160" y="279"/>
                  </a:moveTo>
                  <a:lnTo>
                    <a:pt x="160" y="125"/>
                  </a:lnTo>
                  <a:cubicBezTo>
                    <a:pt x="175" y="131"/>
                    <a:pt x="189" y="142"/>
                    <a:pt x="197" y="155"/>
                  </a:cubicBezTo>
                  <a:cubicBezTo>
                    <a:pt x="206" y="168"/>
                    <a:pt x="222" y="171"/>
                    <a:pt x="235" y="162"/>
                  </a:cubicBezTo>
                  <a:cubicBezTo>
                    <a:pt x="247" y="155"/>
                    <a:pt x="251" y="139"/>
                    <a:pt x="243" y="125"/>
                  </a:cubicBezTo>
                  <a:cubicBezTo>
                    <a:pt x="223" y="95"/>
                    <a:pt x="193" y="76"/>
                    <a:pt x="160" y="69"/>
                  </a:cubicBezTo>
                  <a:lnTo>
                    <a:pt x="160" y="26"/>
                  </a:lnTo>
                  <a:cubicBezTo>
                    <a:pt x="160" y="11"/>
                    <a:pt x="147" y="0"/>
                    <a:pt x="132" y="0"/>
                  </a:cubicBezTo>
                  <a:cubicBezTo>
                    <a:pt x="117" y="0"/>
                    <a:pt x="105" y="11"/>
                    <a:pt x="105" y="26"/>
                  </a:cubicBezTo>
                  <a:lnTo>
                    <a:pt x="105" y="69"/>
                  </a:lnTo>
                  <a:cubicBezTo>
                    <a:pt x="46" y="81"/>
                    <a:pt x="0" y="134"/>
                    <a:pt x="0" y="198"/>
                  </a:cubicBezTo>
                  <a:cubicBezTo>
                    <a:pt x="0" y="261"/>
                    <a:pt x="46" y="314"/>
                    <a:pt x="105" y="326"/>
                  </a:cubicBezTo>
                  <a:lnTo>
                    <a:pt x="105" y="481"/>
                  </a:lnTo>
                  <a:cubicBezTo>
                    <a:pt x="91" y="475"/>
                    <a:pt x="77" y="464"/>
                    <a:pt x="67" y="451"/>
                  </a:cubicBezTo>
                  <a:cubicBezTo>
                    <a:pt x="60" y="438"/>
                    <a:pt x="43" y="435"/>
                    <a:pt x="30" y="442"/>
                  </a:cubicBezTo>
                  <a:cubicBezTo>
                    <a:pt x="18" y="451"/>
                    <a:pt x="14" y="467"/>
                    <a:pt x="23" y="481"/>
                  </a:cubicBezTo>
                  <a:cubicBezTo>
                    <a:pt x="42" y="510"/>
                    <a:pt x="71" y="529"/>
                    <a:pt x="105" y="537"/>
                  </a:cubicBezTo>
                  <a:lnTo>
                    <a:pt x="105" y="580"/>
                  </a:lnTo>
                  <a:cubicBezTo>
                    <a:pt x="105" y="594"/>
                    <a:pt x="117" y="606"/>
                    <a:pt x="132" y="606"/>
                  </a:cubicBezTo>
                  <a:cubicBezTo>
                    <a:pt x="147" y="606"/>
                    <a:pt x="160" y="594"/>
                    <a:pt x="160" y="580"/>
                  </a:cubicBezTo>
                  <a:lnTo>
                    <a:pt x="160" y="537"/>
                  </a:lnTo>
                  <a:cubicBezTo>
                    <a:pt x="219" y="525"/>
                    <a:pt x="265" y="472"/>
                    <a:pt x="265" y="408"/>
                  </a:cubicBezTo>
                  <a:cubicBezTo>
                    <a:pt x="265" y="344"/>
                    <a:pt x="219" y="291"/>
                    <a:pt x="160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4" name="Group 258">
            <a:extLst>
              <a:ext uri="{FF2B5EF4-FFF2-40B4-BE49-F238E27FC236}">
                <a16:creationId xmlns:a16="http://schemas.microsoft.com/office/drawing/2014/main" id="{E0A22D91-1F33-F340-8AA6-1142A6E589AA}"/>
              </a:ext>
            </a:extLst>
          </p:cNvPr>
          <p:cNvGrpSpPr/>
          <p:nvPr/>
        </p:nvGrpSpPr>
        <p:grpSpPr>
          <a:xfrm>
            <a:off x="14492987" y="7798087"/>
            <a:ext cx="1705545" cy="1973000"/>
            <a:chOff x="4077720" y="5305679"/>
            <a:chExt cx="280080" cy="324001"/>
          </a:xfrm>
          <a:solidFill>
            <a:schemeClr val="bg1"/>
          </a:solidFill>
        </p:grpSpPr>
        <p:sp>
          <p:nvSpPr>
            <p:cNvPr id="55" name="Freeform: Shape 187">
              <a:extLst>
                <a:ext uri="{FF2B5EF4-FFF2-40B4-BE49-F238E27FC236}">
                  <a16:creationId xmlns:a16="http://schemas.microsoft.com/office/drawing/2014/main" id="{333A5D39-E006-EB46-98A4-150081A2F4F9}"/>
                </a:ext>
              </a:extLst>
            </p:cNvPr>
            <p:cNvSpPr/>
            <p:nvPr/>
          </p:nvSpPr>
          <p:spPr>
            <a:xfrm>
              <a:off x="4077720" y="5346720"/>
              <a:ext cx="279360" cy="28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87">
                  <a:moveTo>
                    <a:pt x="724" y="734"/>
                  </a:moveTo>
                  <a:lnTo>
                    <a:pt x="53" y="734"/>
                  </a:lnTo>
                  <a:lnTo>
                    <a:pt x="53" y="313"/>
                  </a:lnTo>
                  <a:lnTo>
                    <a:pt x="389" y="62"/>
                  </a:lnTo>
                  <a:lnTo>
                    <a:pt x="724" y="313"/>
                  </a:lnTo>
                  <a:close/>
                  <a:moveTo>
                    <a:pt x="767" y="279"/>
                  </a:move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3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750" y="787"/>
                  </a:lnTo>
                  <a:cubicBezTo>
                    <a:pt x="765" y="787"/>
                    <a:pt x="777" y="775"/>
                    <a:pt x="777" y="760"/>
                  </a:cubicBezTo>
                  <a:lnTo>
                    <a:pt x="777" y="300"/>
                  </a:lnTo>
                  <a:cubicBezTo>
                    <a:pt x="777" y="292"/>
                    <a:pt x="774" y="283"/>
                    <a:pt x="767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Freeform: Shape 188">
              <a:extLst>
                <a:ext uri="{FF2B5EF4-FFF2-40B4-BE49-F238E27FC236}">
                  <a16:creationId xmlns:a16="http://schemas.microsoft.com/office/drawing/2014/main" id="{A866A8CF-6B23-C949-9FE9-BFFFC94DB72D}"/>
                </a:ext>
              </a:extLst>
            </p:cNvPr>
            <p:cNvSpPr/>
            <p:nvPr/>
          </p:nvSpPr>
          <p:spPr>
            <a:xfrm>
              <a:off x="4077720" y="5305679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0"/>
                  </a:moveTo>
                  <a:lnTo>
                    <a:pt x="389" y="60"/>
                  </a:lnTo>
                  <a:lnTo>
                    <a:pt x="734" y="320"/>
                  </a:lnTo>
                  <a:cubicBezTo>
                    <a:pt x="740" y="325"/>
                    <a:pt x="745" y="327"/>
                    <a:pt x="750" y="327"/>
                  </a:cubicBezTo>
                  <a:cubicBezTo>
                    <a:pt x="760" y="327"/>
                    <a:pt x="767" y="322"/>
                    <a:pt x="773" y="316"/>
                  </a:cubicBezTo>
                  <a:cubicBezTo>
                    <a:pt x="782" y="304"/>
                    <a:pt x="779" y="287"/>
                    <a:pt x="767" y="278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8"/>
                  </a:lnTo>
                  <a:cubicBezTo>
                    <a:pt x="-2" y="287"/>
                    <a:pt x="-4" y="304"/>
                    <a:pt x="6" y="316"/>
                  </a:cubicBezTo>
                  <a:cubicBezTo>
                    <a:pt x="14" y="328"/>
                    <a:pt x="31" y="329"/>
                    <a:pt x="43" y="3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: Shape 189">
              <a:extLst>
                <a:ext uri="{FF2B5EF4-FFF2-40B4-BE49-F238E27FC236}">
                  <a16:creationId xmlns:a16="http://schemas.microsoft.com/office/drawing/2014/main" id="{44754753-4B42-5B44-B0B3-FE23CABB6599}"/>
                </a:ext>
              </a:extLst>
            </p:cNvPr>
            <p:cNvSpPr/>
            <p:nvPr/>
          </p:nvSpPr>
          <p:spPr>
            <a:xfrm>
              <a:off x="4162680" y="5419440"/>
              <a:ext cx="109800" cy="172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479">
                  <a:moveTo>
                    <a:pt x="251" y="234"/>
                  </a:moveTo>
                  <a:lnTo>
                    <a:pt x="251" y="421"/>
                  </a:lnTo>
                  <a:cubicBezTo>
                    <a:pt x="251" y="423"/>
                    <a:pt x="249" y="425"/>
                    <a:pt x="248" y="425"/>
                  </a:cubicBezTo>
                  <a:lnTo>
                    <a:pt x="57" y="425"/>
                  </a:lnTo>
                  <a:cubicBezTo>
                    <a:pt x="56" y="425"/>
                    <a:pt x="54" y="423"/>
                    <a:pt x="54" y="421"/>
                  </a:cubicBezTo>
                  <a:lnTo>
                    <a:pt x="54" y="234"/>
                  </a:lnTo>
                  <a:cubicBezTo>
                    <a:pt x="54" y="232"/>
                    <a:pt x="56" y="231"/>
                    <a:pt x="57" y="231"/>
                  </a:cubicBezTo>
                  <a:lnTo>
                    <a:pt x="248" y="231"/>
                  </a:lnTo>
                  <a:cubicBezTo>
                    <a:pt x="249" y="231"/>
                    <a:pt x="251" y="232"/>
                    <a:pt x="251" y="234"/>
                  </a:cubicBezTo>
                  <a:close/>
                  <a:moveTo>
                    <a:pt x="49" y="104"/>
                  </a:moveTo>
                  <a:lnTo>
                    <a:pt x="49" y="178"/>
                  </a:lnTo>
                  <a:cubicBezTo>
                    <a:pt x="21" y="181"/>
                    <a:pt x="0" y="204"/>
                    <a:pt x="0" y="234"/>
                  </a:cubicBezTo>
                  <a:lnTo>
                    <a:pt x="0" y="421"/>
                  </a:lnTo>
                  <a:cubicBezTo>
                    <a:pt x="0" y="454"/>
                    <a:pt x="26" y="479"/>
                    <a:pt x="57" y="479"/>
                  </a:cubicBezTo>
                  <a:lnTo>
                    <a:pt x="248" y="479"/>
                  </a:lnTo>
                  <a:cubicBezTo>
                    <a:pt x="281" y="479"/>
                    <a:pt x="306" y="454"/>
                    <a:pt x="306" y="421"/>
                  </a:cubicBezTo>
                  <a:lnTo>
                    <a:pt x="306" y="234"/>
                  </a:lnTo>
                  <a:cubicBezTo>
                    <a:pt x="306" y="203"/>
                    <a:pt x="281" y="176"/>
                    <a:pt x="248" y="176"/>
                  </a:cubicBezTo>
                  <a:lnTo>
                    <a:pt x="103" y="176"/>
                  </a:lnTo>
                  <a:lnTo>
                    <a:pt x="103" y="104"/>
                  </a:lnTo>
                  <a:cubicBezTo>
                    <a:pt x="103" y="77"/>
                    <a:pt x="125" y="55"/>
                    <a:pt x="153" y="55"/>
                  </a:cubicBezTo>
                  <a:cubicBezTo>
                    <a:pt x="180" y="55"/>
                    <a:pt x="202" y="77"/>
                    <a:pt x="202" y="104"/>
                  </a:cubicBezTo>
                  <a:lnTo>
                    <a:pt x="202" y="135"/>
                  </a:lnTo>
                  <a:cubicBezTo>
                    <a:pt x="202" y="150"/>
                    <a:pt x="214" y="162"/>
                    <a:pt x="230" y="162"/>
                  </a:cubicBezTo>
                  <a:cubicBezTo>
                    <a:pt x="245" y="162"/>
                    <a:pt x="257" y="150"/>
                    <a:pt x="257" y="135"/>
                  </a:cubicBezTo>
                  <a:lnTo>
                    <a:pt x="257" y="104"/>
                  </a:lnTo>
                  <a:cubicBezTo>
                    <a:pt x="257" y="48"/>
                    <a:pt x="209" y="0"/>
                    <a:pt x="153" y="0"/>
                  </a:cubicBezTo>
                  <a:cubicBezTo>
                    <a:pt x="95" y="0"/>
                    <a:pt x="49" y="48"/>
                    <a:pt x="49" y="1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58" name="Freeform: Shape 213">
            <a:extLst>
              <a:ext uri="{FF2B5EF4-FFF2-40B4-BE49-F238E27FC236}">
                <a16:creationId xmlns:a16="http://schemas.microsoft.com/office/drawing/2014/main" id="{0D7A0FF8-63B2-CE4E-8A0F-97DE7A855B5D}"/>
              </a:ext>
            </a:extLst>
          </p:cNvPr>
          <p:cNvSpPr/>
          <p:nvPr/>
        </p:nvSpPr>
        <p:spPr>
          <a:xfrm>
            <a:off x="20514247" y="7749905"/>
            <a:ext cx="1694582" cy="19598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4" h="895">
                <a:moveTo>
                  <a:pt x="721" y="841"/>
                </a:moveTo>
                <a:lnTo>
                  <a:pt x="53" y="841"/>
                </a:lnTo>
                <a:lnTo>
                  <a:pt x="53" y="226"/>
                </a:lnTo>
                <a:lnTo>
                  <a:pt x="216" y="226"/>
                </a:lnTo>
                <a:cubicBezTo>
                  <a:pt x="216" y="228"/>
                  <a:pt x="216" y="228"/>
                  <a:pt x="217" y="229"/>
                </a:cubicBezTo>
                <a:lnTo>
                  <a:pt x="231" y="260"/>
                </a:lnTo>
                <a:lnTo>
                  <a:pt x="119" y="260"/>
                </a:lnTo>
                <a:cubicBezTo>
                  <a:pt x="105" y="260"/>
                  <a:pt x="93" y="272"/>
                  <a:pt x="93" y="287"/>
                </a:cubicBezTo>
                <a:lnTo>
                  <a:pt x="93" y="782"/>
                </a:lnTo>
                <a:cubicBezTo>
                  <a:pt x="93" y="796"/>
                  <a:pt x="105" y="808"/>
                  <a:pt x="119" y="808"/>
                </a:cubicBezTo>
                <a:lnTo>
                  <a:pt x="654" y="808"/>
                </a:lnTo>
                <a:cubicBezTo>
                  <a:pt x="669" y="808"/>
                  <a:pt x="681" y="796"/>
                  <a:pt x="681" y="782"/>
                </a:cubicBezTo>
                <a:lnTo>
                  <a:pt x="681" y="287"/>
                </a:lnTo>
                <a:cubicBezTo>
                  <a:pt x="681" y="272"/>
                  <a:pt x="669" y="260"/>
                  <a:pt x="654" y="260"/>
                </a:cubicBezTo>
                <a:lnTo>
                  <a:pt x="543" y="260"/>
                </a:lnTo>
                <a:lnTo>
                  <a:pt x="557" y="229"/>
                </a:lnTo>
                <a:cubicBezTo>
                  <a:pt x="557" y="228"/>
                  <a:pt x="558" y="228"/>
                  <a:pt x="558" y="226"/>
                </a:cubicBezTo>
                <a:lnTo>
                  <a:pt x="721" y="226"/>
                </a:lnTo>
                <a:close/>
                <a:moveTo>
                  <a:pt x="362" y="570"/>
                </a:moveTo>
                <a:cubicBezTo>
                  <a:pt x="367" y="580"/>
                  <a:pt x="376" y="586"/>
                  <a:pt x="386" y="586"/>
                </a:cubicBezTo>
                <a:cubicBezTo>
                  <a:pt x="398" y="586"/>
                  <a:pt x="407" y="580"/>
                  <a:pt x="411" y="570"/>
                </a:cubicBezTo>
                <a:lnTo>
                  <a:pt x="521" y="314"/>
                </a:lnTo>
                <a:lnTo>
                  <a:pt x="626" y="314"/>
                </a:lnTo>
                <a:lnTo>
                  <a:pt x="626" y="753"/>
                </a:lnTo>
                <a:lnTo>
                  <a:pt x="147" y="753"/>
                </a:lnTo>
                <a:lnTo>
                  <a:pt x="147" y="314"/>
                </a:lnTo>
                <a:lnTo>
                  <a:pt x="253" y="314"/>
                </a:lnTo>
                <a:close/>
                <a:moveTo>
                  <a:pt x="386" y="54"/>
                </a:moveTo>
                <a:cubicBezTo>
                  <a:pt x="426" y="54"/>
                  <a:pt x="462" y="72"/>
                  <a:pt x="485" y="103"/>
                </a:cubicBezTo>
                <a:cubicBezTo>
                  <a:pt x="509" y="133"/>
                  <a:pt x="516" y="173"/>
                  <a:pt x="506" y="209"/>
                </a:cubicBezTo>
                <a:lnTo>
                  <a:pt x="386" y="490"/>
                </a:lnTo>
                <a:lnTo>
                  <a:pt x="268" y="209"/>
                </a:lnTo>
                <a:cubicBezTo>
                  <a:pt x="257" y="173"/>
                  <a:pt x="265" y="133"/>
                  <a:pt x="288" y="103"/>
                </a:cubicBezTo>
                <a:cubicBezTo>
                  <a:pt x="312" y="72"/>
                  <a:pt x="348" y="54"/>
                  <a:pt x="386" y="54"/>
                </a:cubicBezTo>
                <a:close/>
                <a:moveTo>
                  <a:pt x="748" y="173"/>
                </a:moveTo>
                <a:lnTo>
                  <a:pt x="564" y="173"/>
                </a:lnTo>
                <a:cubicBezTo>
                  <a:pt x="564" y="136"/>
                  <a:pt x="550" y="100"/>
                  <a:pt x="528" y="71"/>
                </a:cubicBezTo>
                <a:cubicBezTo>
                  <a:pt x="494" y="26"/>
                  <a:pt x="443" y="0"/>
                  <a:pt x="386" y="0"/>
                </a:cubicBezTo>
                <a:cubicBezTo>
                  <a:pt x="331" y="0"/>
                  <a:pt x="280" y="26"/>
                  <a:pt x="245" y="71"/>
                </a:cubicBezTo>
                <a:cubicBezTo>
                  <a:pt x="222" y="100"/>
                  <a:pt x="210" y="136"/>
                  <a:pt x="208" y="173"/>
                </a:cubicBezTo>
                <a:lnTo>
                  <a:pt x="26" y="173"/>
                </a:lnTo>
                <a:cubicBezTo>
                  <a:pt x="12" y="173"/>
                  <a:pt x="0" y="184"/>
                  <a:pt x="0" y="200"/>
                </a:cubicBezTo>
                <a:lnTo>
                  <a:pt x="0" y="867"/>
                </a:lnTo>
                <a:cubicBezTo>
                  <a:pt x="0" y="882"/>
                  <a:pt x="12" y="895"/>
                  <a:pt x="26" y="895"/>
                </a:cubicBezTo>
                <a:lnTo>
                  <a:pt x="748" y="895"/>
                </a:lnTo>
                <a:cubicBezTo>
                  <a:pt x="762" y="895"/>
                  <a:pt x="774" y="882"/>
                  <a:pt x="774" y="867"/>
                </a:cubicBezTo>
                <a:lnTo>
                  <a:pt x="774" y="200"/>
                </a:lnTo>
                <a:cubicBezTo>
                  <a:pt x="774" y="184"/>
                  <a:pt x="762" y="173"/>
                  <a:pt x="748" y="173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60" name="Group 274">
            <a:extLst>
              <a:ext uri="{FF2B5EF4-FFF2-40B4-BE49-F238E27FC236}">
                <a16:creationId xmlns:a16="http://schemas.microsoft.com/office/drawing/2014/main" id="{507B396F-FAA5-A848-A8AE-E5DEB87907F3}"/>
              </a:ext>
            </a:extLst>
          </p:cNvPr>
          <p:cNvGrpSpPr/>
          <p:nvPr/>
        </p:nvGrpSpPr>
        <p:grpSpPr>
          <a:xfrm>
            <a:off x="8354278" y="7775268"/>
            <a:ext cx="1574682" cy="2139954"/>
            <a:chOff x="3483720" y="4635000"/>
            <a:chExt cx="308880" cy="419760"/>
          </a:xfrm>
          <a:solidFill>
            <a:schemeClr val="bg1"/>
          </a:solidFill>
        </p:grpSpPr>
        <p:sp>
          <p:nvSpPr>
            <p:cNvPr id="95" name="Freeform: Shape 229">
              <a:extLst>
                <a:ext uri="{FF2B5EF4-FFF2-40B4-BE49-F238E27FC236}">
                  <a16:creationId xmlns:a16="http://schemas.microsoft.com/office/drawing/2014/main" id="{2407DC95-F6B9-E745-BCF6-CEE160533A04}"/>
                </a:ext>
              </a:extLst>
            </p:cNvPr>
            <p:cNvSpPr/>
            <p:nvPr/>
          </p:nvSpPr>
          <p:spPr>
            <a:xfrm>
              <a:off x="3483720" y="4635000"/>
              <a:ext cx="308880" cy="419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9" h="1167">
                  <a:moveTo>
                    <a:pt x="253" y="984"/>
                  </a:moveTo>
                  <a:cubicBezTo>
                    <a:pt x="247" y="971"/>
                    <a:pt x="230" y="965"/>
                    <a:pt x="217" y="971"/>
                  </a:cubicBezTo>
                  <a:lnTo>
                    <a:pt x="128" y="1004"/>
                  </a:lnTo>
                  <a:lnTo>
                    <a:pt x="219" y="787"/>
                  </a:lnTo>
                  <a:lnTo>
                    <a:pt x="223" y="788"/>
                  </a:lnTo>
                  <a:cubicBezTo>
                    <a:pt x="234" y="792"/>
                    <a:pt x="244" y="797"/>
                    <a:pt x="253" y="805"/>
                  </a:cubicBezTo>
                  <a:lnTo>
                    <a:pt x="274" y="823"/>
                  </a:lnTo>
                  <a:cubicBezTo>
                    <a:pt x="298" y="844"/>
                    <a:pt x="326" y="854"/>
                    <a:pt x="356" y="854"/>
                  </a:cubicBezTo>
                  <a:cubicBezTo>
                    <a:pt x="364" y="854"/>
                    <a:pt x="373" y="854"/>
                    <a:pt x="380" y="852"/>
                  </a:cubicBezTo>
                  <a:lnTo>
                    <a:pt x="290" y="1072"/>
                  </a:lnTo>
                  <a:close/>
                  <a:moveTo>
                    <a:pt x="643" y="971"/>
                  </a:moveTo>
                  <a:cubicBezTo>
                    <a:pt x="629" y="965"/>
                    <a:pt x="612" y="971"/>
                    <a:pt x="607" y="984"/>
                  </a:cubicBezTo>
                  <a:lnTo>
                    <a:pt x="568" y="1072"/>
                  </a:lnTo>
                  <a:lnTo>
                    <a:pt x="480" y="852"/>
                  </a:lnTo>
                  <a:cubicBezTo>
                    <a:pt x="517" y="860"/>
                    <a:pt x="557" y="849"/>
                    <a:pt x="586" y="823"/>
                  </a:cubicBezTo>
                  <a:lnTo>
                    <a:pt x="607" y="805"/>
                  </a:lnTo>
                  <a:cubicBezTo>
                    <a:pt x="616" y="797"/>
                    <a:pt x="624" y="792"/>
                    <a:pt x="636" y="788"/>
                  </a:cubicBezTo>
                  <a:lnTo>
                    <a:pt x="641" y="787"/>
                  </a:lnTo>
                  <a:lnTo>
                    <a:pt x="730" y="1004"/>
                  </a:lnTo>
                  <a:close/>
                  <a:moveTo>
                    <a:pt x="764" y="593"/>
                  </a:moveTo>
                  <a:lnTo>
                    <a:pt x="743" y="611"/>
                  </a:lnTo>
                  <a:cubicBezTo>
                    <a:pt x="729" y="624"/>
                    <a:pt x="717" y="642"/>
                    <a:pt x="709" y="660"/>
                  </a:cubicBezTo>
                  <a:lnTo>
                    <a:pt x="699" y="686"/>
                  </a:lnTo>
                  <a:cubicBezTo>
                    <a:pt x="692" y="709"/>
                    <a:pt x="673" y="723"/>
                    <a:pt x="651" y="730"/>
                  </a:cubicBezTo>
                  <a:lnTo>
                    <a:pt x="623" y="737"/>
                  </a:lnTo>
                  <a:cubicBezTo>
                    <a:pt x="604" y="741"/>
                    <a:pt x="586" y="750"/>
                    <a:pt x="571" y="763"/>
                  </a:cubicBezTo>
                  <a:lnTo>
                    <a:pt x="549" y="783"/>
                  </a:lnTo>
                  <a:cubicBezTo>
                    <a:pt x="533" y="797"/>
                    <a:pt x="509" y="804"/>
                    <a:pt x="487" y="797"/>
                  </a:cubicBezTo>
                  <a:lnTo>
                    <a:pt x="459" y="792"/>
                  </a:lnTo>
                  <a:cubicBezTo>
                    <a:pt x="440" y="787"/>
                    <a:pt x="420" y="787"/>
                    <a:pt x="400" y="792"/>
                  </a:cubicBezTo>
                  <a:lnTo>
                    <a:pt x="373" y="797"/>
                  </a:lnTo>
                  <a:cubicBezTo>
                    <a:pt x="351" y="804"/>
                    <a:pt x="327" y="797"/>
                    <a:pt x="311" y="783"/>
                  </a:cubicBezTo>
                  <a:lnTo>
                    <a:pt x="289" y="763"/>
                  </a:lnTo>
                  <a:cubicBezTo>
                    <a:pt x="274" y="750"/>
                    <a:pt x="256" y="741"/>
                    <a:pt x="237" y="737"/>
                  </a:cubicBezTo>
                  <a:lnTo>
                    <a:pt x="209" y="730"/>
                  </a:lnTo>
                  <a:cubicBezTo>
                    <a:pt x="186" y="723"/>
                    <a:pt x="168" y="709"/>
                    <a:pt x="161" y="686"/>
                  </a:cubicBezTo>
                  <a:lnTo>
                    <a:pt x="151" y="660"/>
                  </a:lnTo>
                  <a:cubicBezTo>
                    <a:pt x="143" y="642"/>
                    <a:pt x="132" y="624"/>
                    <a:pt x="116" y="611"/>
                  </a:cubicBezTo>
                  <a:lnTo>
                    <a:pt x="96" y="593"/>
                  </a:lnTo>
                  <a:cubicBezTo>
                    <a:pt x="78" y="577"/>
                    <a:pt x="70" y="555"/>
                    <a:pt x="72" y="532"/>
                  </a:cubicBezTo>
                  <a:lnTo>
                    <a:pt x="75" y="504"/>
                  </a:lnTo>
                  <a:cubicBezTo>
                    <a:pt x="78" y="483"/>
                    <a:pt x="75" y="464"/>
                    <a:pt x="70" y="445"/>
                  </a:cubicBezTo>
                  <a:lnTo>
                    <a:pt x="59" y="418"/>
                  </a:lnTo>
                  <a:cubicBezTo>
                    <a:pt x="50" y="398"/>
                    <a:pt x="53" y="374"/>
                    <a:pt x="66" y="355"/>
                  </a:cubicBezTo>
                  <a:lnTo>
                    <a:pt x="83" y="331"/>
                  </a:lnTo>
                  <a:cubicBezTo>
                    <a:pt x="95" y="315"/>
                    <a:pt x="102" y="296"/>
                    <a:pt x="103" y="276"/>
                  </a:cubicBezTo>
                  <a:lnTo>
                    <a:pt x="108" y="248"/>
                  </a:lnTo>
                  <a:cubicBezTo>
                    <a:pt x="109" y="224"/>
                    <a:pt x="124" y="205"/>
                    <a:pt x="143" y="195"/>
                  </a:cubicBezTo>
                  <a:lnTo>
                    <a:pt x="168" y="182"/>
                  </a:lnTo>
                  <a:cubicBezTo>
                    <a:pt x="186" y="173"/>
                    <a:pt x="202" y="159"/>
                    <a:pt x="213" y="141"/>
                  </a:cubicBezTo>
                  <a:lnTo>
                    <a:pt x="229" y="119"/>
                  </a:lnTo>
                  <a:cubicBezTo>
                    <a:pt x="242" y="100"/>
                    <a:pt x="263" y="88"/>
                    <a:pt x="287" y="88"/>
                  </a:cubicBezTo>
                  <a:lnTo>
                    <a:pt x="315" y="88"/>
                  </a:lnTo>
                  <a:cubicBezTo>
                    <a:pt x="335" y="88"/>
                    <a:pt x="355" y="84"/>
                    <a:pt x="373" y="75"/>
                  </a:cubicBezTo>
                  <a:lnTo>
                    <a:pt x="398" y="61"/>
                  </a:lnTo>
                  <a:cubicBezTo>
                    <a:pt x="417" y="51"/>
                    <a:pt x="442" y="51"/>
                    <a:pt x="462" y="61"/>
                  </a:cubicBezTo>
                  <a:lnTo>
                    <a:pt x="487" y="75"/>
                  </a:lnTo>
                  <a:cubicBezTo>
                    <a:pt x="505" y="84"/>
                    <a:pt x="526" y="88"/>
                    <a:pt x="545" y="88"/>
                  </a:cubicBezTo>
                  <a:lnTo>
                    <a:pt x="573" y="88"/>
                  </a:lnTo>
                  <a:cubicBezTo>
                    <a:pt x="596" y="88"/>
                    <a:pt x="617" y="100"/>
                    <a:pt x="631" y="119"/>
                  </a:cubicBezTo>
                  <a:lnTo>
                    <a:pt x="647" y="141"/>
                  </a:lnTo>
                  <a:cubicBezTo>
                    <a:pt x="657" y="159"/>
                    <a:pt x="673" y="173"/>
                    <a:pt x="692" y="182"/>
                  </a:cubicBezTo>
                  <a:lnTo>
                    <a:pt x="717" y="195"/>
                  </a:lnTo>
                  <a:cubicBezTo>
                    <a:pt x="736" y="205"/>
                    <a:pt x="749" y="224"/>
                    <a:pt x="752" y="248"/>
                  </a:cubicBezTo>
                  <a:lnTo>
                    <a:pt x="757" y="276"/>
                  </a:lnTo>
                  <a:cubicBezTo>
                    <a:pt x="758" y="296"/>
                    <a:pt x="765" y="315"/>
                    <a:pt x="777" y="331"/>
                  </a:cubicBezTo>
                  <a:lnTo>
                    <a:pt x="794" y="355"/>
                  </a:lnTo>
                  <a:cubicBezTo>
                    <a:pt x="806" y="374"/>
                    <a:pt x="808" y="398"/>
                    <a:pt x="801" y="418"/>
                  </a:cubicBezTo>
                  <a:lnTo>
                    <a:pt x="790" y="445"/>
                  </a:lnTo>
                  <a:cubicBezTo>
                    <a:pt x="783" y="464"/>
                    <a:pt x="782" y="483"/>
                    <a:pt x="783" y="504"/>
                  </a:cubicBezTo>
                  <a:lnTo>
                    <a:pt x="787" y="532"/>
                  </a:lnTo>
                  <a:cubicBezTo>
                    <a:pt x="790" y="555"/>
                    <a:pt x="782" y="577"/>
                    <a:pt x="764" y="593"/>
                  </a:cubicBezTo>
                  <a:close/>
                  <a:moveTo>
                    <a:pt x="851" y="438"/>
                  </a:moveTo>
                  <a:cubicBezTo>
                    <a:pt x="866" y="399"/>
                    <a:pt x="860" y="357"/>
                    <a:pt x="838" y="324"/>
                  </a:cubicBezTo>
                  <a:lnTo>
                    <a:pt x="822" y="300"/>
                  </a:lnTo>
                  <a:cubicBezTo>
                    <a:pt x="815" y="291"/>
                    <a:pt x="811" y="280"/>
                    <a:pt x="810" y="268"/>
                  </a:cubicBezTo>
                  <a:lnTo>
                    <a:pt x="807" y="240"/>
                  </a:lnTo>
                  <a:cubicBezTo>
                    <a:pt x="801" y="201"/>
                    <a:pt x="777" y="165"/>
                    <a:pt x="742" y="147"/>
                  </a:cubicBezTo>
                  <a:lnTo>
                    <a:pt x="717" y="134"/>
                  </a:lnTo>
                  <a:cubicBezTo>
                    <a:pt x="706" y="128"/>
                    <a:pt x="697" y="121"/>
                    <a:pt x="692" y="112"/>
                  </a:cubicBezTo>
                  <a:lnTo>
                    <a:pt x="675" y="88"/>
                  </a:lnTo>
                  <a:cubicBezTo>
                    <a:pt x="651" y="54"/>
                    <a:pt x="615" y="35"/>
                    <a:pt x="573" y="35"/>
                  </a:cubicBezTo>
                  <a:lnTo>
                    <a:pt x="545" y="35"/>
                  </a:lnTo>
                  <a:cubicBezTo>
                    <a:pt x="533" y="35"/>
                    <a:pt x="522" y="32"/>
                    <a:pt x="512" y="26"/>
                  </a:cubicBezTo>
                  <a:lnTo>
                    <a:pt x="487" y="14"/>
                  </a:lnTo>
                  <a:cubicBezTo>
                    <a:pt x="452" y="-5"/>
                    <a:pt x="408" y="-5"/>
                    <a:pt x="373" y="14"/>
                  </a:cubicBezTo>
                  <a:lnTo>
                    <a:pt x="348" y="26"/>
                  </a:lnTo>
                  <a:cubicBezTo>
                    <a:pt x="338" y="32"/>
                    <a:pt x="326" y="35"/>
                    <a:pt x="315" y="35"/>
                  </a:cubicBezTo>
                  <a:lnTo>
                    <a:pt x="287" y="35"/>
                  </a:lnTo>
                  <a:cubicBezTo>
                    <a:pt x="246" y="35"/>
                    <a:pt x="209" y="54"/>
                    <a:pt x="185" y="88"/>
                  </a:cubicBezTo>
                  <a:lnTo>
                    <a:pt x="168" y="112"/>
                  </a:lnTo>
                  <a:cubicBezTo>
                    <a:pt x="163" y="121"/>
                    <a:pt x="154" y="128"/>
                    <a:pt x="143" y="134"/>
                  </a:cubicBezTo>
                  <a:lnTo>
                    <a:pt x="118" y="147"/>
                  </a:lnTo>
                  <a:cubicBezTo>
                    <a:pt x="83" y="165"/>
                    <a:pt x="59" y="201"/>
                    <a:pt x="53" y="240"/>
                  </a:cubicBezTo>
                  <a:lnTo>
                    <a:pt x="50" y="268"/>
                  </a:lnTo>
                  <a:cubicBezTo>
                    <a:pt x="49" y="280"/>
                    <a:pt x="44" y="291"/>
                    <a:pt x="38" y="300"/>
                  </a:cubicBezTo>
                  <a:lnTo>
                    <a:pt x="22" y="324"/>
                  </a:lnTo>
                  <a:cubicBezTo>
                    <a:pt x="-2" y="357"/>
                    <a:pt x="-6" y="399"/>
                    <a:pt x="9" y="438"/>
                  </a:cubicBezTo>
                  <a:lnTo>
                    <a:pt x="19" y="464"/>
                  </a:lnTo>
                  <a:cubicBezTo>
                    <a:pt x="22" y="475"/>
                    <a:pt x="23" y="487"/>
                    <a:pt x="22" y="497"/>
                  </a:cubicBezTo>
                  <a:lnTo>
                    <a:pt x="19" y="527"/>
                  </a:lnTo>
                  <a:cubicBezTo>
                    <a:pt x="14" y="567"/>
                    <a:pt x="29" y="606"/>
                    <a:pt x="59" y="633"/>
                  </a:cubicBezTo>
                  <a:lnTo>
                    <a:pt x="81" y="653"/>
                  </a:lnTo>
                  <a:cubicBezTo>
                    <a:pt x="88" y="660"/>
                    <a:pt x="96" y="669"/>
                    <a:pt x="99" y="679"/>
                  </a:cubicBezTo>
                  <a:lnTo>
                    <a:pt x="109" y="706"/>
                  </a:lnTo>
                  <a:cubicBezTo>
                    <a:pt x="121" y="734"/>
                    <a:pt x="140" y="758"/>
                    <a:pt x="167" y="771"/>
                  </a:cubicBezTo>
                  <a:lnTo>
                    <a:pt x="54" y="1043"/>
                  </a:lnTo>
                  <a:cubicBezTo>
                    <a:pt x="51" y="1053"/>
                    <a:pt x="53" y="1065"/>
                    <a:pt x="60" y="1073"/>
                  </a:cubicBezTo>
                  <a:cubicBezTo>
                    <a:pt x="68" y="1080"/>
                    <a:pt x="79" y="1084"/>
                    <a:pt x="90" y="1079"/>
                  </a:cubicBezTo>
                  <a:lnTo>
                    <a:pt x="213" y="1030"/>
                  </a:lnTo>
                  <a:lnTo>
                    <a:pt x="266" y="1151"/>
                  </a:lnTo>
                  <a:cubicBezTo>
                    <a:pt x="270" y="1162"/>
                    <a:pt x="281" y="1167"/>
                    <a:pt x="291" y="1167"/>
                  </a:cubicBezTo>
                  <a:cubicBezTo>
                    <a:pt x="303" y="1167"/>
                    <a:pt x="312" y="1160"/>
                    <a:pt x="317" y="1150"/>
                  </a:cubicBezTo>
                  <a:lnTo>
                    <a:pt x="429" y="874"/>
                  </a:lnTo>
                  <a:lnTo>
                    <a:pt x="543" y="1150"/>
                  </a:lnTo>
                  <a:cubicBezTo>
                    <a:pt x="547" y="1160"/>
                    <a:pt x="557" y="1167"/>
                    <a:pt x="567" y="1167"/>
                  </a:cubicBezTo>
                  <a:lnTo>
                    <a:pt x="568" y="1167"/>
                  </a:lnTo>
                  <a:cubicBezTo>
                    <a:pt x="579" y="1167"/>
                    <a:pt x="587" y="1162"/>
                    <a:pt x="592" y="1151"/>
                  </a:cubicBezTo>
                  <a:lnTo>
                    <a:pt x="647" y="1030"/>
                  </a:lnTo>
                  <a:lnTo>
                    <a:pt x="770" y="1079"/>
                  </a:lnTo>
                  <a:cubicBezTo>
                    <a:pt x="780" y="1084"/>
                    <a:pt x="790" y="1080"/>
                    <a:pt x="799" y="1073"/>
                  </a:cubicBezTo>
                  <a:cubicBezTo>
                    <a:pt x="807" y="1065"/>
                    <a:pt x="808" y="1053"/>
                    <a:pt x="803" y="1043"/>
                  </a:cubicBezTo>
                  <a:lnTo>
                    <a:pt x="693" y="771"/>
                  </a:lnTo>
                  <a:cubicBezTo>
                    <a:pt x="718" y="758"/>
                    <a:pt x="738" y="734"/>
                    <a:pt x="749" y="706"/>
                  </a:cubicBezTo>
                  <a:lnTo>
                    <a:pt x="759" y="679"/>
                  </a:lnTo>
                  <a:cubicBezTo>
                    <a:pt x="764" y="669"/>
                    <a:pt x="770" y="660"/>
                    <a:pt x="778" y="653"/>
                  </a:cubicBezTo>
                  <a:lnTo>
                    <a:pt x="799" y="633"/>
                  </a:lnTo>
                  <a:cubicBezTo>
                    <a:pt x="831" y="606"/>
                    <a:pt x="845" y="567"/>
                    <a:pt x="841" y="527"/>
                  </a:cubicBezTo>
                  <a:lnTo>
                    <a:pt x="838" y="497"/>
                  </a:lnTo>
                  <a:cubicBezTo>
                    <a:pt x="836" y="487"/>
                    <a:pt x="838" y="475"/>
                    <a:pt x="841" y="4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: Shape 230">
              <a:extLst>
                <a:ext uri="{FF2B5EF4-FFF2-40B4-BE49-F238E27FC236}">
                  <a16:creationId xmlns:a16="http://schemas.microsoft.com/office/drawing/2014/main" id="{9582F018-D103-C847-AB71-38CBBA7BA535}"/>
                </a:ext>
              </a:extLst>
            </p:cNvPr>
            <p:cNvSpPr/>
            <p:nvPr/>
          </p:nvSpPr>
          <p:spPr>
            <a:xfrm>
              <a:off x="3531600" y="4682160"/>
              <a:ext cx="213480" cy="21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4" h="593">
                  <a:moveTo>
                    <a:pt x="296" y="55"/>
                  </a:moveTo>
                  <a:cubicBezTo>
                    <a:pt x="431" y="55"/>
                    <a:pt x="539" y="162"/>
                    <a:pt x="539" y="297"/>
                  </a:cubicBezTo>
                  <a:cubicBezTo>
                    <a:pt x="539" y="430"/>
                    <a:pt x="431" y="539"/>
                    <a:pt x="296" y="539"/>
                  </a:cubicBezTo>
                  <a:cubicBezTo>
                    <a:pt x="163" y="539"/>
                    <a:pt x="55" y="430"/>
                    <a:pt x="55" y="297"/>
                  </a:cubicBezTo>
                  <a:cubicBezTo>
                    <a:pt x="55" y="162"/>
                    <a:pt x="163" y="55"/>
                    <a:pt x="296" y="55"/>
                  </a:cubicBezTo>
                  <a:close/>
                  <a:moveTo>
                    <a:pt x="296" y="593"/>
                  </a:moveTo>
                  <a:cubicBezTo>
                    <a:pt x="461" y="593"/>
                    <a:pt x="594" y="460"/>
                    <a:pt x="594" y="297"/>
                  </a:cubicBezTo>
                  <a:cubicBezTo>
                    <a:pt x="594" y="133"/>
                    <a:pt x="461" y="0"/>
                    <a:pt x="296" y="0"/>
                  </a:cubicBezTo>
                  <a:cubicBezTo>
                    <a:pt x="133" y="0"/>
                    <a:pt x="0" y="133"/>
                    <a:pt x="0" y="297"/>
                  </a:cubicBezTo>
                  <a:cubicBezTo>
                    <a:pt x="0" y="460"/>
                    <a:pt x="133" y="593"/>
                    <a:pt x="296" y="5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: Shape 231">
              <a:extLst>
                <a:ext uri="{FF2B5EF4-FFF2-40B4-BE49-F238E27FC236}">
                  <a16:creationId xmlns:a16="http://schemas.microsoft.com/office/drawing/2014/main" id="{5698E656-8574-DF42-8DA3-E0DB8341DBE1}"/>
                </a:ext>
              </a:extLst>
            </p:cNvPr>
            <p:cNvSpPr/>
            <p:nvPr/>
          </p:nvSpPr>
          <p:spPr>
            <a:xfrm>
              <a:off x="3583440" y="4733279"/>
              <a:ext cx="109800" cy="11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8">
                  <a:moveTo>
                    <a:pt x="53" y="135"/>
                  </a:moveTo>
                  <a:lnTo>
                    <a:pt x="152" y="59"/>
                  </a:lnTo>
                  <a:lnTo>
                    <a:pt x="252" y="135"/>
                  </a:lnTo>
                  <a:lnTo>
                    <a:pt x="252" y="255"/>
                  </a:lnTo>
                  <a:lnTo>
                    <a:pt x="182" y="255"/>
                  </a:lnTo>
                  <a:lnTo>
                    <a:pt x="182" y="200"/>
                  </a:lnTo>
                  <a:cubicBezTo>
                    <a:pt x="182" y="193"/>
                    <a:pt x="176" y="189"/>
                    <a:pt x="168" y="189"/>
                  </a:cubicBezTo>
                  <a:lnTo>
                    <a:pt x="137" y="189"/>
                  </a:lnTo>
                  <a:cubicBezTo>
                    <a:pt x="130" y="189"/>
                    <a:pt x="124" y="193"/>
                    <a:pt x="124" y="200"/>
                  </a:cubicBezTo>
                  <a:lnTo>
                    <a:pt x="124" y="255"/>
                  </a:lnTo>
                  <a:lnTo>
                    <a:pt x="53" y="255"/>
                  </a:lnTo>
                  <a:close/>
                  <a:moveTo>
                    <a:pt x="26" y="308"/>
                  </a:moveTo>
                  <a:lnTo>
                    <a:pt x="280" y="308"/>
                  </a:lnTo>
                  <a:cubicBezTo>
                    <a:pt x="294" y="308"/>
                    <a:pt x="306" y="296"/>
                    <a:pt x="306" y="282"/>
                  </a:cubicBezTo>
                  <a:lnTo>
                    <a:pt x="306" y="121"/>
                  </a:lnTo>
                  <a:cubicBezTo>
                    <a:pt x="306" y="113"/>
                    <a:pt x="302" y="105"/>
                    <a:pt x="296" y="100"/>
                  </a:cubicBezTo>
                  <a:lnTo>
                    <a:pt x="168" y="5"/>
                  </a:lnTo>
                  <a:cubicBezTo>
                    <a:pt x="160" y="-2"/>
                    <a:pt x="147" y="-2"/>
                    <a:pt x="136" y="5"/>
                  </a:cubicBezTo>
                  <a:lnTo>
                    <a:pt x="10" y="100"/>
                  </a:lnTo>
                  <a:cubicBezTo>
                    <a:pt x="4" y="105"/>
                    <a:pt x="0" y="113"/>
                    <a:pt x="0" y="121"/>
                  </a:cubicBezTo>
                  <a:lnTo>
                    <a:pt x="0" y="282"/>
                  </a:lnTo>
                  <a:cubicBezTo>
                    <a:pt x="0" y="296"/>
                    <a:pt x="12" y="308"/>
                    <a:pt x="26" y="30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98" name="Subtitle 2">
            <a:extLst>
              <a:ext uri="{FF2B5EF4-FFF2-40B4-BE49-F238E27FC236}">
                <a16:creationId xmlns:a16="http://schemas.microsoft.com/office/drawing/2014/main" id="{FB637F64-9104-1F44-9BEF-B1B036E48CF2}"/>
              </a:ext>
            </a:extLst>
          </p:cNvPr>
          <p:cNvSpPr txBox="1">
            <a:spLocks/>
          </p:cNvSpPr>
          <p:nvPr/>
        </p:nvSpPr>
        <p:spPr>
          <a:xfrm>
            <a:off x="705494" y="10833167"/>
            <a:ext cx="474242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99" name="Rectangle 11">
            <a:extLst>
              <a:ext uri="{FF2B5EF4-FFF2-40B4-BE49-F238E27FC236}">
                <a16:creationId xmlns:a16="http://schemas.microsoft.com/office/drawing/2014/main" id="{3E43B39D-8023-F948-9884-769C836A9EFB}"/>
              </a:ext>
            </a:extLst>
          </p:cNvPr>
          <p:cNvSpPr/>
          <p:nvPr/>
        </p:nvSpPr>
        <p:spPr>
          <a:xfrm>
            <a:off x="780322" y="10269185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5C7C8791-D3E9-974E-8DDA-E0DD1BC69AB7}"/>
              </a:ext>
            </a:extLst>
          </p:cNvPr>
          <p:cNvSpPr txBox="1">
            <a:spLocks/>
          </p:cNvSpPr>
          <p:nvPr/>
        </p:nvSpPr>
        <p:spPr>
          <a:xfrm>
            <a:off x="6776173" y="10833167"/>
            <a:ext cx="474242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101" name="Rectangle 11">
            <a:extLst>
              <a:ext uri="{FF2B5EF4-FFF2-40B4-BE49-F238E27FC236}">
                <a16:creationId xmlns:a16="http://schemas.microsoft.com/office/drawing/2014/main" id="{374CEE40-85D8-A348-8C07-C5C429159541}"/>
              </a:ext>
            </a:extLst>
          </p:cNvPr>
          <p:cNvSpPr/>
          <p:nvPr/>
        </p:nvSpPr>
        <p:spPr>
          <a:xfrm>
            <a:off x="6851001" y="10269185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DB7E6724-D528-5F4E-A8A0-55EEC8E6D966}"/>
              </a:ext>
            </a:extLst>
          </p:cNvPr>
          <p:cNvSpPr txBox="1">
            <a:spLocks/>
          </p:cNvSpPr>
          <p:nvPr/>
        </p:nvSpPr>
        <p:spPr>
          <a:xfrm>
            <a:off x="12890103" y="10820871"/>
            <a:ext cx="474242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103" name="Rectangle 11">
            <a:extLst>
              <a:ext uri="{FF2B5EF4-FFF2-40B4-BE49-F238E27FC236}">
                <a16:creationId xmlns:a16="http://schemas.microsoft.com/office/drawing/2014/main" id="{9A9764F9-DEF1-6441-932C-A464148A60EB}"/>
              </a:ext>
            </a:extLst>
          </p:cNvPr>
          <p:cNvSpPr/>
          <p:nvPr/>
        </p:nvSpPr>
        <p:spPr>
          <a:xfrm>
            <a:off x="12964931" y="10256889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FA98EF70-8638-DC46-9052-50EA8044A75A}"/>
              </a:ext>
            </a:extLst>
          </p:cNvPr>
          <p:cNvSpPr txBox="1">
            <a:spLocks/>
          </p:cNvSpPr>
          <p:nvPr/>
        </p:nvSpPr>
        <p:spPr>
          <a:xfrm>
            <a:off x="18920982" y="10833167"/>
            <a:ext cx="4742420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certain. 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105" name="Rectangle 11">
            <a:extLst>
              <a:ext uri="{FF2B5EF4-FFF2-40B4-BE49-F238E27FC236}">
                <a16:creationId xmlns:a16="http://schemas.microsoft.com/office/drawing/2014/main" id="{5CF92483-600F-F840-B6B7-11EB6CCC0BCD}"/>
              </a:ext>
            </a:extLst>
          </p:cNvPr>
          <p:cNvSpPr/>
          <p:nvPr/>
        </p:nvSpPr>
        <p:spPr>
          <a:xfrm>
            <a:off x="18995810" y="10269185"/>
            <a:ext cx="4592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bg1"/>
                </a:solidFill>
                <a:latin typeface="Montserrat SemiBold" pitchFamily="2" charset="77"/>
                <a:ea typeface="Roboto Condensed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</p:spTree>
    <p:extLst>
      <p:ext uri="{BB962C8B-B14F-4D97-AF65-F5344CB8AC3E}">
        <p14:creationId xmlns:p14="http://schemas.microsoft.com/office/powerpoint/2010/main" val="147039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34">
      <a:dk1>
        <a:srgbClr val="606160"/>
      </a:dk1>
      <a:lt1>
        <a:srgbClr val="FFFFFF"/>
      </a:lt1>
      <a:dk2>
        <a:srgbClr val="000000"/>
      </a:dk2>
      <a:lt2>
        <a:srgbClr val="FEFFFE"/>
      </a:lt2>
      <a:accent1>
        <a:srgbClr val="007A89"/>
      </a:accent1>
      <a:accent2>
        <a:srgbClr val="E5B31E"/>
      </a:accent2>
      <a:accent3>
        <a:srgbClr val="DA7921"/>
      </a:accent3>
      <a:accent4>
        <a:srgbClr val="5A6B41"/>
      </a:accent4>
      <a:accent5>
        <a:srgbClr val="054D68"/>
      </a:accent5>
      <a:accent6>
        <a:srgbClr val="CB8E23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86662</TotalTime>
  <Words>1106</Words>
  <Application>Microsoft Macintosh PowerPoint</Application>
  <PresentationFormat>Personalizado</PresentationFormat>
  <Paragraphs>151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8" baseType="lpstr">
      <vt:lpstr>Arial Unicode MS</vt:lpstr>
      <vt:lpstr>Arial</vt:lpstr>
      <vt:lpstr>Calibri</vt:lpstr>
      <vt:lpstr>Calibri Light</vt:lpstr>
      <vt:lpstr>Lato</vt:lpstr>
      <vt:lpstr>Lato Light</vt:lpstr>
      <vt:lpstr>Lato Medium</vt:lpstr>
      <vt:lpstr>Montserrat</vt:lpstr>
      <vt:lpstr>Montserrat Light</vt:lpstr>
      <vt:lpstr>Montserrat Medium</vt:lpstr>
      <vt:lpstr>Montserrat SemiBold</vt:lpstr>
      <vt:lpstr>Open Sans SemiBold</vt:lpstr>
      <vt:lpstr>Roboto</vt:lpstr>
      <vt:lpstr>Roboto Black</vt:lpstr>
      <vt:lpstr>Roboto Condensed</vt:lpstr>
      <vt:lpstr>Roboto Light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15972</cp:revision>
  <dcterms:created xsi:type="dcterms:W3CDTF">2014-11-12T21:47:38Z</dcterms:created>
  <dcterms:modified xsi:type="dcterms:W3CDTF">2019-07-18T20:14:06Z</dcterms:modified>
  <cp:category/>
</cp:coreProperties>
</file>