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handoutMasterIdLst>
    <p:handoutMasterId r:id="rId23"/>
  </p:handoutMasterIdLst>
  <p:sldIdLst>
    <p:sldId id="4350" r:id="rId2"/>
    <p:sldId id="4397" r:id="rId3"/>
    <p:sldId id="4380" r:id="rId4"/>
    <p:sldId id="4381" r:id="rId5"/>
    <p:sldId id="4378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3" r:id="rId17"/>
    <p:sldId id="4394" r:id="rId18"/>
    <p:sldId id="4395" r:id="rId19"/>
    <p:sldId id="4392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95763" autoAdjust="0"/>
  </p:normalViewPr>
  <p:slideViewPr>
    <p:cSldViewPr snapToGrid="0" snapToObjects="1">
      <p:cViewPr>
        <p:scale>
          <a:sx n="30" d="100"/>
          <a:sy n="30" d="100"/>
        </p:scale>
        <p:origin x="1912" y="13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2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8B65057-9F1D-3F4A-ACD7-38589376EF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7CD75B-77F9-1340-BA9F-CCB68DB16B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1492-A483-4E4A-835F-C9B600AB6FB1}" type="datetimeFigureOut">
              <a:rPr lang="es-MX" smtClean="0"/>
              <a:t>22/07/19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47E938-6EF2-0143-B684-61DF170E5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4D562C-3F86-164C-BC43-5AA2F6E858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6E37-F0E7-394D-AE96-2DB5E7ED29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418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A438DFF-42CE-C64B-83DC-F7361B6B9A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18447" y="7027110"/>
            <a:ext cx="7210967" cy="4738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7603F15-2196-8E48-A48A-A22D596F77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524972" y="7035114"/>
            <a:ext cx="7210967" cy="4738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FD6BE9-C51E-D246-9DE3-59BB5E8FD7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18448" y="1942718"/>
            <a:ext cx="7210967" cy="4738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FD6BE9-C51E-D246-9DE3-59BB5E8FD7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376466" y="3498834"/>
            <a:ext cx="25097923" cy="8217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272AF14-04E5-964D-B804-15D9B9DCD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0C46E53-83CD-0A4A-8560-80A767945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82530" y="7021617"/>
            <a:ext cx="10687912" cy="5535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272AF14-04E5-964D-B804-15D9B9DCD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2530" y="1172239"/>
            <a:ext cx="10687912" cy="5535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432212C-C23D-D948-809F-E947587924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11845" y="7232502"/>
            <a:ext cx="7647906" cy="414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0C46E53-83CD-0A4A-8560-80A767945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11845" y="2353939"/>
            <a:ext cx="7647906" cy="414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A14A4EC-59CB-5B42-8574-F6A8082B19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218866" y="3453798"/>
            <a:ext cx="4955070" cy="4955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432212C-C23D-D948-809F-E947587924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340993" y="3453798"/>
            <a:ext cx="4955070" cy="4955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A14A4EC-59CB-5B42-8574-F6A8082B19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8188" y="7465209"/>
            <a:ext cx="8682475" cy="4872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785FAE3-FA06-014F-9A41-88AD00E59A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333948" y="6146946"/>
            <a:ext cx="3827320" cy="3827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FD6BE9-C51E-D246-9DE3-59BB5E8FD7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661829" y="6166128"/>
            <a:ext cx="3827320" cy="3827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A14A4EC-59CB-5B42-8574-F6A8082B19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38775" y="6166129"/>
            <a:ext cx="3827320" cy="3827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FD6BE9-C51E-D246-9DE3-59BB5E8FD7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332257" y="-365301"/>
            <a:ext cx="12521081" cy="14407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AFD6BE9-C51E-D246-9DE3-59BB5E8FD7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93424" y="1942718"/>
            <a:ext cx="20390814" cy="7837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6871EF-CA82-3C40-B5BD-88A04B25A9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618B5D4A-46F7-9148-83AC-5DF3C65ABCA3}"/>
              </a:ext>
            </a:extLst>
          </p:cNvPr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071E904-2F84-194B-8640-2F861E3F516C}"/>
              </a:ext>
            </a:extLst>
          </p:cNvPr>
          <p:cNvGrpSpPr/>
          <p:nvPr/>
        </p:nvGrpSpPr>
        <p:grpSpPr>
          <a:xfrm>
            <a:off x="5570666" y="6298345"/>
            <a:ext cx="13236318" cy="2613561"/>
            <a:chOff x="5570666" y="5888504"/>
            <a:chExt cx="13236318" cy="26135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5570666" y="5888504"/>
              <a:ext cx="1323631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Open Sans SemiBold" panose="020B0606030504020204" pitchFamily="34" charset="0"/>
                </a:rPr>
                <a:t>BRIDGEMAX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5E2F-0D27-EA4F-BE0E-ACD61B90DA95}"/>
                </a:ext>
              </a:extLst>
            </p:cNvPr>
            <p:cNvSpPr txBox="1"/>
            <p:nvPr/>
          </p:nvSpPr>
          <p:spPr>
            <a:xfrm>
              <a:off x="8750094" y="7978845"/>
              <a:ext cx="6877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FC1A69B-4444-3547-8573-CE6164E37C36}"/>
              </a:ext>
            </a:extLst>
          </p:cNvPr>
          <p:cNvGrpSpPr/>
          <p:nvPr/>
        </p:nvGrpSpPr>
        <p:grpSpPr>
          <a:xfrm>
            <a:off x="10906050" y="4909954"/>
            <a:ext cx="2569319" cy="1072087"/>
            <a:chOff x="9866490" y="4224000"/>
            <a:chExt cx="3431822" cy="1431980"/>
          </a:xfrm>
        </p:grpSpPr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C085B19F-5BEC-CA44-8722-3FACB57151B4}"/>
                </a:ext>
              </a:extLst>
            </p:cNvPr>
            <p:cNvSpPr/>
            <p:nvPr/>
          </p:nvSpPr>
          <p:spPr>
            <a:xfrm>
              <a:off x="9866490" y="4426346"/>
              <a:ext cx="3431822" cy="1229634"/>
            </a:xfrm>
            <a:custGeom>
              <a:avLst/>
              <a:gdLst>
                <a:gd name="connsiteX0" fmla="*/ 0 w 3431822"/>
                <a:gd name="connsiteY0" fmla="*/ 0 h 1229634"/>
                <a:gd name="connsiteX1" fmla="*/ 3431822 w 3431822"/>
                <a:gd name="connsiteY1" fmla="*/ 0 h 1229634"/>
                <a:gd name="connsiteX2" fmla="*/ 3431822 w 3431822"/>
                <a:gd name="connsiteY2" fmla="*/ 1229634 h 1229634"/>
                <a:gd name="connsiteX3" fmla="*/ 3041480 w 3431822"/>
                <a:gd name="connsiteY3" fmla="*/ 1229634 h 1229634"/>
                <a:gd name="connsiteX4" fmla="*/ 3047590 w 3431822"/>
                <a:gd name="connsiteY4" fmla="*/ 1209951 h 1229634"/>
                <a:gd name="connsiteX5" fmla="*/ 3059287 w 3431822"/>
                <a:gd name="connsiteY5" fmla="*/ 1093921 h 1229634"/>
                <a:gd name="connsiteX6" fmla="*/ 2483554 w 3431822"/>
                <a:gd name="connsiteY6" fmla="*/ 518188 h 1229634"/>
                <a:gd name="connsiteX7" fmla="*/ 1907821 w 3431822"/>
                <a:gd name="connsiteY7" fmla="*/ 1093921 h 1229634"/>
                <a:gd name="connsiteX8" fmla="*/ 1919518 w 3431822"/>
                <a:gd name="connsiteY8" fmla="*/ 1209951 h 1229634"/>
                <a:gd name="connsiteX9" fmla="*/ 1925628 w 3431822"/>
                <a:gd name="connsiteY9" fmla="*/ 1229634 h 1229634"/>
                <a:gd name="connsiteX10" fmla="*/ 1517480 w 3431822"/>
                <a:gd name="connsiteY10" fmla="*/ 1229634 h 1229634"/>
                <a:gd name="connsiteX11" fmla="*/ 1523590 w 3431822"/>
                <a:gd name="connsiteY11" fmla="*/ 1209951 h 1229634"/>
                <a:gd name="connsiteX12" fmla="*/ 1535287 w 3431822"/>
                <a:gd name="connsiteY12" fmla="*/ 1093921 h 1229634"/>
                <a:gd name="connsiteX13" fmla="*/ 959554 w 3431822"/>
                <a:gd name="connsiteY13" fmla="*/ 518188 h 1229634"/>
                <a:gd name="connsiteX14" fmla="*/ 383821 w 3431822"/>
                <a:gd name="connsiteY14" fmla="*/ 1093921 h 1229634"/>
                <a:gd name="connsiteX15" fmla="*/ 395518 w 3431822"/>
                <a:gd name="connsiteY15" fmla="*/ 1209951 h 1229634"/>
                <a:gd name="connsiteX16" fmla="*/ 401628 w 3431822"/>
                <a:gd name="connsiteY16" fmla="*/ 1229634 h 1229634"/>
                <a:gd name="connsiteX17" fmla="*/ 0 w 3431822"/>
                <a:gd name="connsiteY17" fmla="*/ 1229634 h 1229634"/>
                <a:gd name="connsiteX18" fmla="*/ 0 w 3431822"/>
                <a:gd name="connsiteY18" fmla="*/ 0 h 122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31822" h="1229634">
                  <a:moveTo>
                    <a:pt x="0" y="0"/>
                  </a:moveTo>
                  <a:lnTo>
                    <a:pt x="3431822" y="0"/>
                  </a:lnTo>
                  <a:lnTo>
                    <a:pt x="3431822" y="1229634"/>
                  </a:lnTo>
                  <a:lnTo>
                    <a:pt x="3041480" y="1229634"/>
                  </a:lnTo>
                  <a:lnTo>
                    <a:pt x="3047590" y="1209951"/>
                  </a:lnTo>
                  <a:cubicBezTo>
                    <a:pt x="3055259" y="1172473"/>
                    <a:pt x="3059287" y="1133667"/>
                    <a:pt x="3059287" y="1093921"/>
                  </a:cubicBezTo>
                  <a:cubicBezTo>
                    <a:pt x="3059287" y="775952"/>
                    <a:pt x="2801523" y="518188"/>
                    <a:pt x="2483554" y="518188"/>
                  </a:cubicBezTo>
                  <a:cubicBezTo>
                    <a:pt x="2165585" y="518188"/>
                    <a:pt x="1907821" y="775952"/>
                    <a:pt x="1907821" y="1093921"/>
                  </a:cubicBezTo>
                  <a:cubicBezTo>
                    <a:pt x="1907821" y="1133667"/>
                    <a:pt x="1911849" y="1172473"/>
                    <a:pt x="1919518" y="1209951"/>
                  </a:cubicBezTo>
                  <a:lnTo>
                    <a:pt x="1925628" y="1229634"/>
                  </a:lnTo>
                  <a:lnTo>
                    <a:pt x="1517480" y="1229634"/>
                  </a:lnTo>
                  <a:lnTo>
                    <a:pt x="1523590" y="1209951"/>
                  </a:lnTo>
                  <a:cubicBezTo>
                    <a:pt x="1531259" y="1172473"/>
                    <a:pt x="1535287" y="1133667"/>
                    <a:pt x="1535287" y="1093921"/>
                  </a:cubicBezTo>
                  <a:cubicBezTo>
                    <a:pt x="1535287" y="775952"/>
                    <a:pt x="1277523" y="518188"/>
                    <a:pt x="959554" y="518188"/>
                  </a:cubicBezTo>
                  <a:cubicBezTo>
                    <a:pt x="641585" y="518188"/>
                    <a:pt x="383821" y="775952"/>
                    <a:pt x="383821" y="1093921"/>
                  </a:cubicBezTo>
                  <a:cubicBezTo>
                    <a:pt x="383821" y="1133667"/>
                    <a:pt x="387849" y="1172473"/>
                    <a:pt x="395518" y="1209951"/>
                  </a:cubicBezTo>
                  <a:lnTo>
                    <a:pt x="401628" y="1229634"/>
                  </a:lnTo>
                  <a:lnTo>
                    <a:pt x="0" y="1229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3EAF15B-F0C5-6045-9036-A80E4D90D69B}"/>
                </a:ext>
              </a:extLst>
            </p:cNvPr>
            <p:cNvSpPr/>
            <p:nvPr/>
          </p:nvSpPr>
          <p:spPr>
            <a:xfrm>
              <a:off x="9866490" y="4224000"/>
              <a:ext cx="3431822" cy="101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807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5">
            <a:extLst>
              <a:ext uri="{FF2B5EF4-FFF2-40B4-BE49-F238E27FC236}">
                <a16:creationId xmlns:a16="http://schemas.microsoft.com/office/drawing/2014/main" id="{3CAB2C72-5392-534D-9178-1EFF0594085C}"/>
              </a:ext>
            </a:extLst>
          </p:cNvPr>
          <p:cNvSpPr/>
          <p:nvPr/>
        </p:nvSpPr>
        <p:spPr>
          <a:xfrm>
            <a:off x="1754955" y="4526296"/>
            <a:ext cx="6094413" cy="7743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C9D5D49-5CA2-4B40-8308-B237BC0405C8}"/>
              </a:ext>
            </a:extLst>
          </p:cNvPr>
          <p:cNvSpPr/>
          <p:nvPr/>
        </p:nvSpPr>
        <p:spPr>
          <a:xfrm>
            <a:off x="9141619" y="4549729"/>
            <a:ext cx="6094413" cy="77438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94D8A51-5D8E-4A40-AC6E-3824F3A7E4D4}"/>
              </a:ext>
            </a:extLst>
          </p:cNvPr>
          <p:cNvSpPr/>
          <p:nvPr/>
        </p:nvSpPr>
        <p:spPr>
          <a:xfrm>
            <a:off x="16528283" y="4526295"/>
            <a:ext cx="6094413" cy="77438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6E8D4DF-405B-7548-B5B9-A01898155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98DA0D-64E8-0C45-9E81-8E130D0ABC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3021E3C-0B9D-3F4A-B23F-1729FD0CA9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F646DED-8D3E-D745-91BD-2E45627FF7E4}"/>
              </a:ext>
            </a:extLst>
          </p:cNvPr>
          <p:cNvGrpSpPr/>
          <p:nvPr/>
        </p:nvGrpSpPr>
        <p:grpSpPr>
          <a:xfrm>
            <a:off x="6291298" y="1418580"/>
            <a:ext cx="11795054" cy="1789758"/>
            <a:chOff x="6464865" y="1132949"/>
            <a:chExt cx="11795054" cy="1789758"/>
          </a:xfrm>
        </p:grpSpPr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F943960E-26A1-E043-B4DB-CC5A3F404FC7}"/>
                </a:ext>
              </a:extLst>
            </p:cNvPr>
            <p:cNvSpPr txBox="1"/>
            <p:nvPr/>
          </p:nvSpPr>
          <p:spPr>
            <a:xfrm>
              <a:off x="6464865" y="1722378"/>
              <a:ext cx="1179505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THE BRIDGEMAX TEAM</a:t>
              </a: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A396C997-CA73-A749-A3CE-21B2432BE59A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4" name="Subtitle 2">
            <a:extLst>
              <a:ext uri="{FF2B5EF4-FFF2-40B4-BE49-F238E27FC236}">
                <a16:creationId xmlns:a16="http://schemas.microsoft.com/office/drawing/2014/main" id="{4F77E850-5443-E747-BF5C-071794BB66F7}"/>
              </a:ext>
            </a:extLst>
          </p:cNvPr>
          <p:cNvSpPr txBox="1">
            <a:spLocks/>
          </p:cNvSpPr>
          <p:nvPr/>
        </p:nvSpPr>
        <p:spPr>
          <a:xfrm>
            <a:off x="2481223" y="10360957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08922A6B-884A-9B4F-8D67-40C0C48C47C4}"/>
              </a:ext>
            </a:extLst>
          </p:cNvPr>
          <p:cNvSpPr/>
          <p:nvPr/>
        </p:nvSpPr>
        <p:spPr>
          <a:xfrm>
            <a:off x="2556052" y="5083216"/>
            <a:ext cx="459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9D2208E-60EE-0845-96F5-A7A06134C63E}"/>
              </a:ext>
            </a:extLst>
          </p:cNvPr>
          <p:cNvSpPr/>
          <p:nvPr/>
        </p:nvSpPr>
        <p:spPr>
          <a:xfrm>
            <a:off x="9951226" y="5108731"/>
            <a:ext cx="459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23B974A-65EE-B44F-A59E-460ABF1EEDBB}"/>
              </a:ext>
            </a:extLst>
          </p:cNvPr>
          <p:cNvSpPr txBox="1">
            <a:spLocks/>
          </p:cNvSpPr>
          <p:nvPr/>
        </p:nvSpPr>
        <p:spPr>
          <a:xfrm>
            <a:off x="9817615" y="10372880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267B3701-A3BE-AC4E-97F2-EF04686070DE}"/>
              </a:ext>
            </a:extLst>
          </p:cNvPr>
          <p:cNvSpPr/>
          <p:nvPr/>
        </p:nvSpPr>
        <p:spPr>
          <a:xfrm>
            <a:off x="17279107" y="5106762"/>
            <a:ext cx="459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D54C1D6-8923-894D-8931-56A787C2393B}"/>
              </a:ext>
            </a:extLst>
          </p:cNvPr>
          <p:cNvSpPr txBox="1">
            <a:spLocks/>
          </p:cNvSpPr>
          <p:nvPr/>
        </p:nvSpPr>
        <p:spPr>
          <a:xfrm>
            <a:off x="17204278" y="10381045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3503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284CB04-91D3-5941-9C0D-800F27540B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3F4E8DC-4710-CD4C-BE3B-744E10A7B94F}"/>
              </a:ext>
            </a:extLst>
          </p:cNvPr>
          <p:cNvSpPr/>
          <p:nvPr/>
        </p:nvSpPr>
        <p:spPr>
          <a:xfrm>
            <a:off x="12188824" y="-24512"/>
            <a:ext cx="12188826" cy="13740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CB4AC178-F012-1D44-95F8-B86FDEA1AD4E}"/>
              </a:ext>
            </a:extLst>
          </p:cNvPr>
          <p:cNvGrpSpPr/>
          <p:nvPr/>
        </p:nvGrpSpPr>
        <p:grpSpPr>
          <a:xfrm>
            <a:off x="3957620" y="10458450"/>
            <a:ext cx="4273584" cy="1195430"/>
            <a:chOff x="16460129" y="2872111"/>
            <a:chExt cx="6271601" cy="1754326"/>
          </a:xfrm>
        </p:grpSpPr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470DAD6D-FAF0-2D47-9B62-965313E5F08A}"/>
                </a:ext>
              </a:extLst>
            </p:cNvPr>
            <p:cNvSpPr/>
            <p:nvPr/>
          </p:nvSpPr>
          <p:spPr>
            <a:xfrm>
              <a:off x="16460129" y="2872111"/>
              <a:ext cx="6271601" cy="17543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FCEDA0E7-091A-394A-90DC-FC5BDF060208}"/>
                </a:ext>
              </a:extLst>
            </p:cNvPr>
            <p:cNvGrpSpPr/>
            <p:nvPr/>
          </p:nvGrpSpPr>
          <p:grpSpPr>
            <a:xfrm>
              <a:off x="17241530" y="3516959"/>
              <a:ext cx="4708797" cy="464629"/>
              <a:chOff x="15396580" y="11974559"/>
              <a:chExt cx="4708797" cy="464629"/>
            </a:xfrm>
            <a:solidFill>
              <a:schemeClr val="bg1"/>
            </a:solidFill>
          </p:grpSpPr>
          <p:sp>
            <p:nvSpPr>
              <p:cNvPr id="38" name="Shape 1646">
                <a:extLst>
                  <a:ext uri="{FF2B5EF4-FFF2-40B4-BE49-F238E27FC236}">
                    <a16:creationId xmlns:a16="http://schemas.microsoft.com/office/drawing/2014/main" id="{886EF810-E86C-6140-8F88-CC7F0FF71C8D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9" name="Shape 1649">
                <a:extLst>
                  <a:ext uri="{FF2B5EF4-FFF2-40B4-BE49-F238E27FC236}">
                    <a16:creationId xmlns:a16="http://schemas.microsoft.com/office/drawing/2014/main" id="{2712B486-F4CF-0846-99CE-643364990D13}"/>
                  </a:ext>
                </a:extLst>
              </p:cNvPr>
              <p:cNvSpPr/>
              <p:nvPr/>
            </p:nvSpPr>
            <p:spPr>
              <a:xfrm>
                <a:off x="18168873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0" name="Shape 1658">
                <a:extLst>
                  <a:ext uri="{FF2B5EF4-FFF2-40B4-BE49-F238E27FC236}">
                    <a16:creationId xmlns:a16="http://schemas.microsoft.com/office/drawing/2014/main" id="{6C5BD01D-09D7-494B-8434-9CC454F083BA}"/>
                  </a:ext>
                </a:extLst>
              </p:cNvPr>
              <p:cNvSpPr/>
              <p:nvPr/>
            </p:nvSpPr>
            <p:spPr>
              <a:xfrm>
                <a:off x="15396580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2AEAD8A7-F9A3-D142-BA47-3526F1703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571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A1EB815-78E7-F548-BB0D-11177F210E34}"/>
              </a:ext>
            </a:extLst>
          </p:cNvPr>
          <p:cNvGrpSpPr/>
          <p:nvPr/>
        </p:nvGrpSpPr>
        <p:grpSpPr>
          <a:xfrm>
            <a:off x="14618002" y="1613521"/>
            <a:ext cx="7505798" cy="1698318"/>
            <a:chOff x="8572770" y="1224389"/>
            <a:chExt cx="7505798" cy="1698318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A154132-5550-8A4A-803D-8CD0D030E8E8}"/>
                </a:ext>
              </a:extLst>
            </p:cNvPr>
            <p:cNvSpPr txBox="1"/>
            <p:nvPr/>
          </p:nvSpPr>
          <p:spPr>
            <a:xfrm>
              <a:off x="8572770" y="1722378"/>
              <a:ext cx="750579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MADDIE SMITH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8638AA1B-E687-7F4D-962F-8A0E8C39ABC7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45" name="Subtitle 2">
            <a:extLst>
              <a:ext uri="{FF2B5EF4-FFF2-40B4-BE49-F238E27FC236}">
                <a16:creationId xmlns:a16="http://schemas.microsoft.com/office/drawing/2014/main" id="{FD15C21B-77AE-C04C-8493-8C7516B2B81C}"/>
              </a:ext>
            </a:extLst>
          </p:cNvPr>
          <p:cNvSpPr txBox="1">
            <a:spLocks/>
          </p:cNvSpPr>
          <p:nvPr/>
        </p:nvSpPr>
        <p:spPr>
          <a:xfrm flipH="1">
            <a:off x="14168355" y="3822618"/>
            <a:ext cx="8412645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E474BC9-A847-2643-8B19-E9195E37BCC6}"/>
              </a:ext>
            </a:extLst>
          </p:cNvPr>
          <p:cNvSpPr/>
          <p:nvPr/>
        </p:nvSpPr>
        <p:spPr>
          <a:xfrm flipV="1">
            <a:off x="17534077" y="6624244"/>
            <a:ext cx="1498320" cy="1498320"/>
          </a:xfrm>
          <a:prstGeom prst="rect">
            <a:avLst/>
          </a:prstGeom>
          <a:solidFill>
            <a:schemeClr val="accent6">
              <a:alpha val="98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7" name="Group 274">
            <a:extLst>
              <a:ext uri="{FF2B5EF4-FFF2-40B4-BE49-F238E27FC236}">
                <a16:creationId xmlns:a16="http://schemas.microsoft.com/office/drawing/2014/main" id="{5CE60A02-0BCC-A641-96B4-A98A2F156625}"/>
              </a:ext>
            </a:extLst>
          </p:cNvPr>
          <p:cNvGrpSpPr/>
          <p:nvPr/>
        </p:nvGrpSpPr>
        <p:grpSpPr>
          <a:xfrm>
            <a:off x="17881086" y="6825580"/>
            <a:ext cx="834418" cy="1133953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48" name="Freeform: Shape 229">
              <a:extLst>
                <a:ext uri="{FF2B5EF4-FFF2-40B4-BE49-F238E27FC236}">
                  <a16:creationId xmlns:a16="http://schemas.microsoft.com/office/drawing/2014/main" id="{2A27D666-01B9-4E4E-B3FD-C4EDA2D53E36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230">
              <a:extLst>
                <a:ext uri="{FF2B5EF4-FFF2-40B4-BE49-F238E27FC236}">
                  <a16:creationId xmlns:a16="http://schemas.microsoft.com/office/drawing/2014/main" id="{BD8C92C4-8C5F-5B43-A984-8C245BEE3F92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231">
              <a:extLst>
                <a:ext uri="{FF2B5EF4-FFF2-40B4-BE49-F238E27FC236}">
                  <a16:creationId xmlns:a16="http://schemas.microsoft.com/office/drawing/2014/main" id="{CD5E8D29-4BA8-7A43-98C7-017031378361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27D966F1-0290-854F-A2F4-660A23392A3D}"/>
              </a:ext>
            </a:extLst>
          </p:cNvPr>
          <p:cNvSpPr txBox="1">
            <a:spLocks/>
          </p:cNvSpPr>
          <p:nvPr/>
        </p:nvSpPr>
        <p:spPr>
          <a:xfrm>
            <a:off x="15927085" y="8183334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62ED2AA-9379-3749-808E-579EC2B5FC4C}"/>
              </a:ext>
            </a:extLst>
          </p:cNvPr>
          <p:cNvSpPr/>
          <p:nvPr/>
        </p:nvSpPr>
        <p:spPr>
          <a:xfrm flipV="1">
            <a:off x="17553685" y="10119424"/>
            <a:ext cx="1498320" cy="1498320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reeform: Shape 213">
            <a:extLst>
              <a:ext uri="{FF2B5EF4-FFF2-40B4-BE49-F238E27FC236}">
                <a16:creationId xmlns:a16="http://schemas.microsoft.com/office/drawing/2014/main" id="{9DD426E9-A4AE-4640-908B-DF9A4944B8AD}"/>
              </a:ext>
            </a:extLst>
          </p:cNvPr>
          <p:cNvSpPr/>
          <p:nvPr/>
        </p:nvSpPr>
        <p:spPr>
          <a:xfrm>
            <a:off x="17861379" y="10346160"/>
            <a:ext cx="897953" cy="1038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29A91F0-8F7B-CB48-BFD6-4FA37216B431}"/>
              </a:ext>
            </a:extLst>
          </p:cNvPr>
          <p:cNvSpPr txBox="1">
            <a:spLocks/>
          </p:cNvSpPr>
          <p:nvPr/>
        </p:nvSpPr>
        <p:spPr>
          <a:xfrm>
            <a:off x="15939145" y="11665344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</p:spTree>
    <p:extLst>
      <p:ext uri="{BB962C8B-B14F-4D97-AF65-F5344CB8AC3E}">
        <p14:creationId xmlns:p14="http://schemas.microsoft.com/office/powerpoint/2010/main" val="41718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DA821AEA-C633-5B4B-8C47-0879839C5930}"/>
              </a:ext>
            </a:extLst>
          </p:cNvPr>
          <p:cNvGrpSpPr/>
          <p:nvPr/>
        </p:nvGrpSpPr>
        <p:grpSpPr>
          <a:xfrm>
            <a:off x="1993424" y="10497366"/>
            <a:ext cx="5122291" cy="1846049"/>
            <a:chOff x="8626197" y="1199768"/>
            <a:chExt cx="5122291" cy="1846049"/>
          </a:xfrm>
        </p:grpSpPr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B59C2586-F963-6942-ADBC-F631E107D7E3}"/>
                </a:ext>
              </a:extLst>
            </p:cNvPr>
            <p:cNvSpPr txBox="1"/>
            <p:nvPr/>
          </p:nvSpPr>
          <p:spPr>
            <a:xfrm>
              <a:off x="8626197" y="1722378"/>
              <a:ext cx="512229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LISTINGS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4134DF1-D30B-C041-B15A-EF8ADACAC970}"/>
                </a:ext>
              </a:extLst>
            </p:cNvPr>
            <p:cNvSpPr txBox="1"/>
            <p:nvPr/>
          </p:nvSpPr>
          <p:spPr>
            <a:xfrm>
              <a:off x="8630149" y="1199768"/>
              <a:ext cx="511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B1402426-1B30-D146-BDA1-8EBE451C8560}"/>
              </a:ext>
            </a:extLst>
          </p:cNvPr>
          <p:cNvSpPr/>
          <p:nvPr/>
        </p:nvSpPr>
        <p:spPr>
          <a:xfrm rot="10800000" flipV="1">
            <a:off x="0" y="0"/>
            <a:ext cx="2437765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21DCF2C-D5B7-BD4A-A56A-345CECB24347}"/>
              </a:ext>
            </a:extLst>
          </p:cNvPr>
          <p:cNvSpPr txBox="1">
            <a:spLocks/>
          </p:cNvSpPr>
          <p:nvPr/>
        </p:nvSpPr>
        <p:spPr>
          <a:xfrm>
            <a:off x="17112297" y="10327785"/>
            <a:ext cx="5671264" cy="182467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2F677D9-B548-1142-9800-02330C7072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15926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C468709-FD19-4D4B-8D3E-2F4DE8D348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FD98EF-7686-A648-8AC7-E9374B9BF9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D72072B-C688-3E4A-A931-8CE5A1EA135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D9AE139-5D8C-C74D-B3AC-15F68D79E167}"/>
              </a:ext>
            </a:extLst>
          </p:cNvPr>
          <p:cNvGrpSpPr/>
          <p:nvPr/>
        </p:nvGrpSpPr>
        <p:grpSpPr>
          <a:xfrm>
            <a:off x="16079713" y="2870927"/>
            <a:ext cx="5475537" cy="2897753"/>
            <a:chOff x="7680431" y="1132949"/>
            <a:chExt cx="5475537" cy="2897753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FB0E835E-2BEB-2F4D-AE1F-06E04FCC84BB}"/>
                </a:ext>
              </a:extLst>
            </p:cNvPr>
            <p:cNvSpPr txBox="1"/>
            <p:nvPr/>
          </p:nvSpPr>
          <p:spPr>
            <a:xfrm>
              <a:off x="7698320" y="1722378"/>
              <a:ext cx="5457648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SINGLE </a:t>
              </a:r>
            </a:p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PROPERTY</a:t>
              </a:r>
            </a:p>
          </p:txBody>
        </p:sp>
        <p:sp>
          <p:nvSpPr>
            <p:cNvPr id="7" name="TextBox 21">
              <a:extLst>
                <a:ext uri="{FF2B5EF4-FFF2-40B4-BE49-F238E27FC236}">
                  <a16:creationId xmlns:a16="http://schemas.microsoft.com/office/drawing/2014/main" id="{CEA8A264-7288-8145-B921-93C26CE76B40}"/>
                </a:ext>
              </a:extLst>
            </p:cNvPr>
            <p:cNvSpPr txBox="1"/>
            <p:nvPr/>
          </p:nvSpPr>
          <p:spPr>
            <a:xfrm>
              <a:off x="7680431" y="1132949"/>
              <a:ext cx="5475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54F1EC97-9345-D34B-BD97-8D70E3A2C049}"/>
              </a:ext>
            </a:extLst>
          </p:cNvPr>
          <p:cNvSpPr txBox="1">
            <a:spLocks/>
          </p:cNvSpPr>
          <p:nvPr/>
        </p:nvSpPr>
        <p:spPr>
          <a:xfrm>
            <a:off x="920075" y="4089496"/>
            <a:ext cx="6205732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89D04D9-43D6-E44B-9EAC-CF1BDB00AFED}"/>
              </a:ext>
            </a:extLst>
          </p:cNvPr>
          <p:cNvSpPr/>
          <p:nvPr/>
        </p:nvSpPr>
        <p:spPr>
          <a:xfrm>
            <a:off x="1014482" y="3460356"/>
            <a:ext cx="41949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B32915-F4D0-914C-B7F3-90BEBDC1BEB0}"/>
              </a:ext>
            </a:extLst>
          </p:cNvPr>
          <p:cNvSpPr txBox="1">
            <a:spLocks/>
          </p:cNvSpPr>
          <p:nvPr/>
        </p:nvSpPr>
        <p:spPr>
          <a:xfrm>
            <a:off x="917568" y="6619818"/>
            <a:ext cx="6205732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A240F7D-84F6-E443-8372-1EA33A0FD37A}"/>
              </a:ext>
            </a:extLst>
          </p:cNvPr>
          <p:cNvSpPr/>
          <p:nvPr/>
        </p:nvSpPr>
        <p:spPr>
          <a:xfrm>
            <a:off x="1011975" y="5990678"/>
            <a:ext cx="41949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C88300C-24D3-164B-BCD2-4A9F1C8E52B5}"/>
              </a:ext>
            </a:extLst>
          </p:cNvPr>
          <p:cNvSpPr txBox="1">
            <a:spLocks/>
          </p:cNvSpPr>
          <p:nvPr/>
        </p:nvSpPr>
        <p:spPr>
          <a:xfrm>
            <a:off x="927834" y="9150140"/>
            <a:ext cx="6205732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13B0A1D-EE46-FC41-A5FF-B1E3C65C7B3F}"/>
              </a:ext>
            </a:extLst>
          </p:cNvPr>
          <p:cNvSpPr/>
          <p:nvPr/>
        </p:nvSpPr>
        <p:spPr>
          <a:xfrm>
            <a:off x="1022241" y="8521000"/>
            <a:ext cx="41949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341680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6D5FF8-0693-8540-9859-22F3FF70DF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39CFEBF-6255-6941-8A7F-CCF645FAD2F1}"/>
              </a:ext>
            </a:extLst>
          </p:cNvPr>
          <p:cNvSpPr/>
          <p:nvPr/>
        </p:nvSpPr>
        <p:spPr>
          <a:xfrm rot="10800000" flipV="1">
            <a:off x="0" y="0"/>
            <a:ext cx="24377648" cy="13715999"/>
          </a:xfrm>
          <a:prstGeom prst="rect">
            <a:avLst/>
          </a:prstGeom>
          <a:solidFill>
            <a:schemeClr val="accent4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45E45-BB94-6440-8B00-4AA284CCEC17}"/>
              </a:ext>
            </a:extLst>
          </p:cNvPr>
          <p:cNvSpPr/>
          <p:nvPr/>
        </p:nvSpPr>
        <p:spPr>
          <a:xfrm>
            <a:off x="6930780" y="5534907"/>
            <a:ext cx="10516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84EF27F-3789-1649-838E-9521A8C390CB}"/>
              </a:ext>
            </a:extLst>
          </p:cNvPr>
          <p:cNvSpPr txBox="1"/>
          <p:nvPr/>
        </p:nvSpPr>
        <p:spPr>
          <a:xfrm>
            <a:off x="10706541" y="7719429"/>
            <a:ext cx="296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 ROGERS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4FAFC46-6F04-9846-BADD-88084D4C9191}"/>
              </a:ext>
            </a:extLst>
          </p:cNvPr>
          <p:cNvSpPr/>
          <p:nvPr/>
        </p:nvSpPr>
        <p:spPr>
          <a:xfrm rot="10800000" flipV="1">
            <a:off x="0" y="1104900"/>
            <a:ext cx="1531938" cy="495299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F3E566FE-556F-5F43-8400-379B38D6C1D4}"/>
              </a:ext>
            </a:extLst>
          </p:cNvPr>
          <p:cNvGrpSpPr/>
          <p:nvPr/>
        </p:nvGrpSpPr>
        <p:grpSpPr>
          <a:xfrm>
            <a:off x="1523337" y="4756733"/>
            <a:ext cx="7824424" cy="2830934"/>
            <a:chOff x="8626198" y="1199768"/>
            <a:chExt cx="7824424" cy="2830934"/>
          </a:xfrm>
        </p:grpSpPr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3B8B103E-F9A8-B84C-A479-AE2F772BB397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PROPERTIES</a:t>
              </a:r>
            </a:p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SOLD</a:t>
              </a:r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70309CD5-A06D-D140-A66A-BF7D5C3B0B92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27" name="Freeform 1">
            <a:extLst>
              <a:ext uri="{FF2B5EF4-FFF2-40B4-BE49-F238E27FC236}">
                <a16:creationId xmlns:a16="http://schemas.microsoft.com/office/drawing/2014/main" id="{E6AEF500-19DA-7941-8C78-38298A5B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592" y="1917667"/>
            <a:ext cx="2110289" cy="2110293"/>
          </a:xfrm>
          <a:custGeom>
            <a:avLst/>
            <a:gdLst>
              <a:gd name="T0" fmla="*/ 1000 w 1724"/>
              <a:gd name="T1" fmla="*/ 1724 h 1725"/>
              <a:gd name="T2" fmla="*/ 82 w 1724"/>
              <a:gd name="T3" fmla="*/ 1724 h 1725"/>
              <a:gd name="T4" fmla="*/ 0 w 1724"/>
              <a:gd name="T5" fmla="*/ 1642 h 1725"/>
              <a:gd name="T6" fmla="*/ 0 w 1724"/>
              <a:gd name="T7" fmla="*/ 82 h 1725"/>
              <a:gd name="T8" fmla="*/ 82 w 1724"/>
              <a:gd name="T9" fmla="*/ 0 h 1725"/>
              <a:gd name="T10" fmla="*/ 1641 w 1724"/>
              <a:gd name="T11" fmla="*/ 0 h 1725"/>
              <a:gd name="T12" fmla="*/ 1723 w 1724"/>
              <a:gd name="T13" fmla="*/ 82 h 1725"/>
              <a:gd name="T14" fmla="*/ 1723 w 1724"/>
              <a:gd name="T15" fmla="*/ 1001 h 1725"/>
              <a:gd name="T16" fmla="*/ 1000 w 1724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4" h="1725">
                <a:moveTo>
                  <a:pt x="1000" y="1724"/>
                </a:moveTo>
                <a:lnTo>
                  <a:pt x="82" y="1724"/>
                </a:lnTo>
                <a:cubicBezTo>
                  <a:pt x="36" y="1724"/>
                  <a:pt x="0" y="1687"/>
                  <a:pt x="0" y="1642"/>
                </a:cubicBezTo>
                <a:lnTo>
                  <a:pt x="0" y="82"/>
                </a:lnTo>
                <a:cubicBezTo>
                  <a:pt x="0" y="36"/>
                  <a:pt x="36" y="0"/>
                  <a:pt x="82" y="0"/>
                </a:cubicBezTo>
                <a:lnTo>
                  <a:pt x="1641" y="0"/>
                </a:lnTo>
                <a:cubicBezTo>
                  <a:pt x="1687" y="0"/>
                  <a:pt x="1723" y="36"/>
                  <a:pt x="1723" y="82"/>
                </a:cubicBezTo>
                <a:lnTo>
                  <a:pt x="1723" y="1001"/>
                </a:lnTo>
                <a:cubicBezTo>
                  <a:pt x="1723" y="1400"/>
                  <a:pt x="1399" y="1724"/>
                  <a:pt x="1000" y="17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4C16851-9BFC-E14A-BBCE-AA817FCD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1917667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BFAEBB2D-AF6B-3141-955E-A524B6FB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1917667"/>
            <a:ext cx="3168137" cy="561305"/>
          </a:xfrm>
          <a:custGeom>
            <a:avLst/>
            <a:gdLst>
              <a:gd name="T0" fmla="*/ 2586 w 2587"/>
              <a:gd name="T1" fmla="*/ 456 h 457"/>
              <a:gd name="T2" fmla="*/ 0 w 2587"/>
              <a:gd name="T3" fmla="*/ 456 h 457"/>
              <a:gd name="T4" fmla="*/ 0 w 2587"/>
              <a:gd name="T5" fmla="*/ 0 h 457"/>
              <a:gd name="T6" fmla="*/ 2586 w 2587"/>
              <a:gd name="T7" fmla="*/ 0 h 457"/>
              <a:gd name="T8" fmla="*/ 2586 w 2587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7" h="457">
                <a:moveTo>
                  <a:pt x="2586" y="456"/>
                </a:moveTo>
                <a:lnTo>
                  <a:pt x="0" y="456"/>
                </a:lnTo>
                <a:lnTo>
                  <a:pt x="0" y="0"/>
                </a:lnTo>
                <a:lnTo>
                  <a:pt x="2586" y="0"/>
                </a:lnTo>
                <a:lnTo>
                  <a:pt x="2586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0192727E-1F12-A341-A851-E1A75811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271105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A41910-06AB-C248-B76E-243A776F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346665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47F288F-726D-624D-B204-1DDF4D31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2711052"/>
            <a:ext cx="4566001" cy="561305"/>
          </a:xfrm>
          <a:custGeom>
            <a:avLst/>
            <a:gdLst>
              <a:gd name="T0" fmla="*/ 3730 w 3731"/>
              <a:gd name="T1" fmla="*/ 456 h 457"/>
              <a:gd name="T2" fmla="*/ 0 w 3731"/>
              <a:gd name="T3" fmla="*/ 456 h 457"/>
              <a:gd name="T4" fmla="*/ 0 w 3731"/>
              <a:gd name="T5" fmla="*/ 0 h 457"/>
              <a:gd name="T6" fmla="*/ 3730 w 3731"/>
              <a:gd name="T7" fmla="*/ 0 h 457"/>
              <a:gd name="T8" fmla="*/ 3730 w 3731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1" h="457">
                <a:moveTo>
                  <a:pt x="3730" y="456"/>
                </a:moveTo>
                <a:lnTo>
                  <a:pt x="0" y="456"/>
                </a:lnTo>
                <a:lnTo>
                  <a:pt x="0" y="0"/>
                </a:lnTo>
                <a:lnTo>
                  <a:pt x="3730" y="0"/>
                </a:lnTo>
                <a:lnTo>
                  <a:pt x="3730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B4E0948D-4E34-7B45-B209-552E9C90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81" y="3472051"/>
            <a:ext cx="2277603" cy="561305"/>
          </a:xfrm>
          <a:custGeom>
            <a:avLst/>
            <a:gdLst>
              <a:gd name="T0" fmla="*/ 1859 w 1860"/>
              <a:gd name="T1" fmla="*/ 456 h 457"/>
              <a:gd name="T2" fmla="*/ 0 w 1860"/>
              <a:gd name="T3" fmla="*/ 456 h 457"/>
              <a:gd name="T4" fmla="*/ 0 w 1860"/>
              <a:gd name="T5" fmla="*/ 0 h 457"/>
              <a:gd name="T6" fmla="*/ 1859 w 1860"/>
              <a:gd name="T7" fmla="*/ 0 h 457"/>
              <a:gd name="T8" fmla="*/ 1859 w 1860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457">
                <a:moveTo>
                  <a:pt x="1859" y="456"/>
                </a:moveTo>
                <a:lnTo>
                  <a:pt x="0" y="456"/>
                </a:lnTo>
                <a:lnTo>
                  <a:pt x="0" y="0"/>
                </a:lnTo>
                <a:lnTo>
                  <a:pt x="1859" y="0"/>
                </a:lnTo>
                <a:lnTo>
                  <a:pt x="1859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CA190377-C165-6942-9BB6-556F4B97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386" y="8140761"/>
            <a:ext cx="2110289" cy="2110290"/>
          </a:xfrm>
          <a:custGeom>
            <a:avLst/>
            <a:gdLst>
              <a:gd name="T0" fmla="*/ 1000 w 1724"/>
              <a:gd name="T1" fmla="*/ 1724 h 1725"/>
              <a:gd name="T2" fmla="*/ 81 w 1724"/>
              <a:gd name="T3" fmla="*/ 1724 h 1725"/>
              <a:gd name="T4" fmla="*/ 0 w 1724"/>
              <a:gd name="T5" fmla="*/ 1642 h 1725"/>
              <a:gd name="T6" fmla="*/ 0 w 1724"/>
              <a:gd name="T7" fmla="*/ 83 h 1725"/>
              <a:gd name="T8" fmla="*/ 81 w 1724"/>
              <a:gd name="T9" fmla="*/ 0 h 1725"/>
              <a:gd name="T10" fmla="*/ 1642 w 1724"/>
              <a:gd name="T11" fmla="*/ 0 h 1725"/>
              <a:gd name="T12" fmla="*/ 1723 w 1724"/>
              <a:gd name="T13" fmla="*/ 83 h 1725"/>
              <a:gd name="T14" fmla="*/ 1723 w 1724"/>
              <a:gd name="T15" fmla="*/ 1001 h 1725"/>
              <a:gd name="T16" fmla="*/ 1000 w 1724"/>
              <a:gd name="T17" fmla="*/ 1724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4" h="1725">
                <a:moveTo>
                  <a:pt x="1000" y="1724"/>
                </a:moveTo>
                <a:lnTo>
                  <a:pt x="81" y="1724"/>
                </a:lnTo>
                <a:cubicBezTo>
                  <a:pt x="36" y="1724"/>
                  <a:pt x="0" y="1688"/>
                  <a:pt x="0" y="1642"/>
                </a:cubicBezTo>
                <a:lnTo>
                  <a:pt x="0" y="83"/>
                </a:lnTo>
                <a:cubicBezTo>
                  <a:pt x="0" y="37"/>
                  <a:pt x="36" y="0"/>
                  <a:pt x="81" y="0"/>
                </a:cubicBezTo>
                <a:lnTo>
                  <a:pt x="1642" y="0"/>
                </a:lnTo>
                <a:cubicBezTo>
                  <a:pt x="1686" y="0"/>
                  <a:pt x="1723" y="37"/>
                  <a:pt x="1723" y="83"/>
                </a:cubicBezTo>
                <a:lnTo>
                  <a:pt x="1723" y="1001"/>
                </a:lnTo>
                <a:cubicBezTo>
                  <a:pt x="1723" y="1400"/>
                  <a:pt x="1399" y="1724"/>
                  <a:pt x="1000" y="17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9F4605AF-BA54-7244-987D-2D884841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8140761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4D30A156-25A9-5748-A99B-AA2C6927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8140761"/>
            <a:ext cx="3918341" cy="561305"/>
          </a:xfrm>
          <a:custGeom>
            <a:avLst/>
            <a:gdLst>
              <a:gd name="T0" fmla="*/ 3201 w 3202"/>
              <a:gd name="T1" fmla="*/ 456 h 457"/>
              <a:gd name="T2" fmla="*/ 0 w 3202"/>
              <a:gd name="T3" fmla="*/ 456 h 457"/>
              <a:gd name="T4" fmla="*/ 0 w 3202"/>
              <a:gd name="T5" fmla="*/ 0 h 457"/>
              <a:gd name="T6" fmla="*/ 3201 w 3202"/>
              <a:gd name="T7" fmla="*/ 0 h 457"/>
              <a:gd name="T8" fmla="*/ 3201 w 3202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2" h="457">
                <a:moveTo>
                  <a:pt x="3201" y="456"/>
                </a:moveTo>
                <a:lnTo>
                  <a:pt x="0" y="456"/>
                </a:lnTo>
                <a:lnTo>
                  <a:pt x="0" y="0"/>
                </a:lnTo>
                <a:lnTo>
                  <a:pt x="3201" y="0"/>
                </a:lnTo>
                <a:lnTo>
                  <a:pt x="3201" y="4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32E3731C-35DE-EA4A-94DB-D37575BB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8934142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E99B8694-48D3-8647-B51A-6A619A30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9689745"/>
            <a:ext cx="5688611" cy="561305"/>
          </a:xfrm>
          <a:custGeom>
            <a:avLst/>
            <a:gdLst>
              <a:gd name="T0" fmla="*/ 4645 w 4646"/>
              <a:gd name="T1" fmla="*/ 456 h 457"/>
              <a:gd name="T2" fmla="*/ 0 w 4646"/>
              <a:gd name="T3" fmla="*/ 456 h 457"/>
              <a:gd name="T4" fmla="*/ 0 w 4646"/>
              <a:gd name="T5" fmla="*/ 0 h 457"/>
              <a:gd name="T6" fmla="*/ 4645 w 4646"/>
              <a:gd name="T7" fmla="*/ 0 h 457"/>
              <a:gd name="T8" fmla="*/ 4645 w 4646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457">
                <a:moveTo>
                  <a:pt x="4645" y="456"/>
                </a:moveTo>
                <a:lnTo>
                  <a:pt x="0" y="456"/>
                </a:lnTo>
                <a:lnTo>
                  <a:pt x="0" y="0"/>
                </a:lnTo>
                <a:lnTo>
                  <a:pt x="4645" y="0"/>
                </a:lnTo>
                <a:lnTo>
                  <a:pt x="4645" y="45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3F064077-6404-4C4B-AB1B-EE2F3B7B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8934142"/>
            <a:ext cx="4566001" cy="561305"/>
          </a:xfrm>
          <a:custGeom>
            <a:avLst/>
            <a:gdLst>
              <a:gd name="T0" fmla="*/ 3730 w 3731"/>
              <a:gd name="T1" fmla="*/ 456 h 457"/>
              <a:gd name="T2" fmla="*/ 0 w 3731"/>
              <a:gd name="T3" fmla="*/ 456 h 457"/>
              <a:gd name="T4" fmla="*/ 0 w 3731"/>
              <a:gd name="T5" fmla="*/ 0 h 457"/>
              <a:gd name="T6" fmla="*/ 3730 w 3731"/>
              <a:gd name="T7" fmla="*/ 0 h 457"/>
              <a:gd name="T8" fmla="*/ 3730 w 3731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1" h="457">
                <a:moveTo>
                  <a:pt x="3730" y="456"/>
                </a:moveTo>
                <a:lnTo>
                  <a:pt x="0" y="456"/>
                </a:lnTo>
                <a:lnTo>
                  <a:pt x="0" y="0"/>
                </a:lnTo>
                <a:lnTo>
                  <a:pt x="3730" y="0"/>
                </a:lnTo>
                <a:lnTo>
                  <a:pt x="3730" y="4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ACD21A88-C815-D14C-B337-7C0EE31A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775" y="9695144"/>
            <a:ext cx="3011618" cy="561305"/>
          </a:xfrm>
          <a:custGeom>
            <a:avLst/>
            <a:gdLst>
              <a:gd name="T0" fmla="*/ 2458 w 2459"/>
              <a:gd name="T1" fmla="*/ 456 h 457"/>
              <a:gd name="T2" fmla="*/ 0 w 2459"/>
              <a:gd name="T3" fmla="*/ 456 h 457"/>
              <a:gd name="T4" fmla="*/ 0 w 2459"/>
              <a:gd name="T5" fmla="*/ 0 h 457"/>
              <a:gd name="T6" fmla="*/ 2458 w 2459"/>
              <a:gd name="T7" fmla="*/ 0 h 457"/>
              <a:gd name="T8" fmla="*/ 2458 w 2459"/>
              <a:gd name="T9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9" h="457">
                <a:moveTo>
                  <a:pt x="2458" y="456"/>
                </a:moveTo>
                <a:lnTo>
                  <a:pt x="0" y="456"/>
                </a:lnTo>
                <a:lnTo>
                  <a:pt x="0" y="0"/>
                </a:lnTo>
                <a:lnTo>
                  <a:pt x="2458" y="0"/>
                </a:lnTo>
                <a:lnTo>
                  <a:pt x="2458" y="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uadroTexto 883">
            <a:extLst>
              <a:ext uri="{FF2B5EF4-FFF2-40B4-BE49-F238E27FC236}">
                <a16:creationId xmlns:a16="http://schemas.microsoft.com/office/drawing/2014/main" id="{9C7E88B6-CE87-3044-BF3D-3553300E80E8}"/>
              </a:ext>
            </a:extLst>
          </p:cNvPr>
          <p:cNvSpPr txBox="1"/>
          <p:nvPr/>
        </p:nvSpPr>
        <p:spPr>
          <a:xfrm>
            <a:off x="20765541" y="1941947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  <a:endParaRPr lang="en-US" sz="2800" dirty="0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44" name="CuadroTexto 884">
            <a:extLst>
              <a:ext uri="{FF2B5EF4-FFF2-40B4-BE49-F238E27FC236}">
                <a16:creationId xmlns:a16="http://schemas.microsoft.com/office/drawing/2014/main" id="{E3A04CAC-1F35-EA4B-BB8F-854DEFA23161}"/>
              </a:ext>
            </a:extLst>
          </p:cNvPr>
          <p:cNvSpPr txBox="1"/>
          <p:nvPr/>
        </p:nvSpPr>
        <p:spPr>
          <a:xfrm>
            <a:off x="20760788" y="269600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45" name="CuadroTexto 885">
            <a:extLst>
              <a:ext uri="{FF2B5EF4-FFF2-40B4-BE49-F238E27FC236}">
                <a16:creationId xmlns:a16="http://schemas.microsoft.com/office/drawing/2014/main" id="{A034F2F7-4F7D-B349-8CC6-A40F99A4EC9B}"/>
              </a:ext>
            </a:extLst>
          </p:cNvPr>
          <p:cNvSpPr txBox="1"/>
          <p:nvPr/>
        </p:nvSpPr>
        <p:spPr>
          <a:xfrm>
            <a:off x="20751892" y="3527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  <p:sp>
        <p:nvSpPr>
          <p:cNvPr id="46" name="CuadroTexto 886">
            <a:extLst>
              <a:ext uri="{FF2B5EF4-FFF2-40B4-BE49-F238E27FC236}">
                <a16:creationId xmlns:a16="http://schemas.microsoft.com/office/drawing/2014/main" id="{97045EC1-2FD0-284B-978B-DD2ED7459CB9}"/>
              </a:ext>
            </a:extLst>
          </p:cNvPr>
          <p:cNvSpPr txBox="1"/>
          <p:nvPr/>
        </p:nvSpPr>
        <p:spPr>
          <a:xfrm>
            <a:off x="20760309" y="8209792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Montserrat Medium" charset="0"/>
                <a:ea typeface="Montserrat Medium" charset="0"/>
                <a:cs typeface="Montserrat Medium" charset="0"/>
              </a:rPr>
              <a:t>60%</a:t>
            </a:r>
            <a:endParaRPr lang="en-US" sz="2800" dirty="0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47" name="CuadroTexto 887">
            <a:extLst>
              <a:ext uri="{FF2B5EF4-FFF2-40B4-BE49-F238E27FC236}">
                <a16:creationId xmlns:a16="http://schemas.microsoft.com/office/drawing/2014/main" id="{8323CE6E-4948-D341-B756-828689F84614}"/>
              </a:ext>
            </a:extLst>
          </p:cNvPr>
          <p:cNvSpPr txBox="1"/>
          <p:nvPr/>
        </p:nvSpPr>
        <p:spPr>
          <a:xfrm>
            <a:off x="20755556" y="902172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80%</a:t>
            </a:r>
          </a:p>
        </p:txBody>
      </p:sp>
      <p:sp>
        <p:nvSpPr>
          <p:cNvPr id="48" name="CuadroTexto 888">
            <a:extLst>
              <a:ext uri="{FF2B5EF4-FFF2-40B4-BE49-F238E27FC236}">
                <a16:creationId xmlns:a16="http://schemas.microsoft.com/office/drawing/2014/main" id="{4B5087D7-E462-8F46-B35B-1BBF1C9E3198}"/>
              </a:ext>
            </a:extLst>
          </p:cNvPr>
          <p:cNvSpPr txBox="1"/>
          <p:nvPr/>
        </p:nvSpPr>
        <p:spPr>
          <a:xfrm>
            <a:off x="20746660" y="973707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Medium" charset="0"/>
                <a:ea typeface="Montserrat Medium" charset="0"/>
                <a:cs typeface="Montserrat Medium" charset="0"/>
              </a:rPr>
              <a:t>20%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A9EE6D2-31A7-D245-AEB7-45900F7B34DB}"/>
              </a:ext>
            </a:extLst>
          </p:cNvPr>
          <p:cNvSpPr txBox="1">
            <a:spLocks/>
          </p:cNvSpPr>
          <p:nvPr/>
        </p:nvSpPr>
        <p:spPr>
          <a:xfrm flipH="1">
            <a:off x="1413169" y="7845523"/>
            <a:ext cx="6520271" cy="19218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should.</a:t>
            </a:r>
          </a:p>
          <a:p>
            <a:pPr algn="l">
              <a:lnSpc>
                <a:spcPts val="4299"/>
              </a:lnSpc>
            </a:pPr>
            <a:endParaRPr lang="en-US" sz="3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5" name="Group 255">
            <a:extLst>
              <a:ext uri="{FF2B5EF4-FFF2-40B4-BE49-F238E27FC236}">
                <a16:creationId xmlns:a16="http://schemas.microsoft.com/office/drawing/2014/main" id="{CBBDFD02-19F1-B14A-9BF6-C5D0507747A9}"/>
              </a:ext>
            </a:extLst>
          </p:cNvPr>
          <p:cNvGrpSpPr/>
          <p:nvPr/>
        </p:nvGrpSpPr>
        <p:grpSpPr>
          <a:xfrm>
            <a:off x="12591030" y="2431972"/>
            <a:ext cx="1160040" cy="1057525"/>
            <a:chOff x="1552680" y="5958360"/>
            <a:chExt cx="309600" cy="282240"/>
          </a:xfrm>
          <a:solidFill>
            <a:schemeClr val="bg1">
              <a:lumMod val="95000"/>
            </a:schemeClr>
          </a:solidFill>
        </p:grpSpPr>
        <p:sp>
          <p:nvSpPr>
            <p:cNvPr id="56" name="Freeform: Shape 160">
              <a:extLst>
                <a:ext uri="{FF2B5EF4-FFF2-40B4-BE49-F238E27FC236}">
                  <a16:creationId xmlns:a16="http://schemas.microsoft.com/office/drawing/2014/main" id="{9DCCED03-EF07-5C4B-857A-083D3CD799FF}"/>
                </a:ext>
              </a:extLst>
            </p:cNvPr>
            <p:cNvSpPr/>
            <p:nvPr/>
          </p:nvSpPr>
          <p:spPr>
            <a:xfrm>
              <a:off x="1552680" y="5958360"/>
              <a:ext cx="309600" cy="28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1" h="785">
                  <a:moveTo>
                    <a:pt x="160" y="55"/>
                  </a:moveTo>
                  <a:lnTo>
                    <a:pt x="244" y="55"/>
                  </a:lnTo>
                  <a:lnTo>
                    <a:pt x="244" y="132"/>
                  </a:lnTo>
                  <a:lnTo>
                    <a:pt x="160" y="196"/>
                  </a:lnTo>
                  <a:close/>
                  <a:moveTo>
                    <a:pt x="95" y="439"/>
                  </a:moveTo>
                  <a:lnTo>
                    <a:pt x="95" y="313"/>
                  </a:lnTo>
                  <a:lnTo>
                    <a:pt x="430" y="60"/>
                  </a:lnTo>
                  <a:lnTo>
                    <a:pt x="766" y="313"/>
                  </a:lnTo>
                  <a:lnTo>
                    <a:pt x="766" y="439"/>
                  </a:lnTo>
                  <a:close/>
                  <a:moveTo>
                    <a:pt x="712" y="732"/>
                  </a:moveTo>
                  <a:lnTo>
                    <a:pt x="712" y="631"/>
                  </a:lnTo>
                  <a:cubicBezTo>
                    <a:pt x="712" y="617"/>
                    <a:pt x="700" y="605"/>
                    <a:pt x="686" y="605"/>
                  </a:cubicBezTo>
                  <a:lnTo>
                    <a:pt x="601" y="605"/>
                  </a:lnTo>
                  <a:cubicBezTo>
                    <a:pt x="586" y="605"/>
                    <a:pt x="575" y="617"/>
                    <a:pt x="575" y="631"/>
                  </a:cubicBezTo>
                  <a:lnTo>
                    <a:pt x="575" y="732"/>
                  </a:lnTo>
                  <a:lnTo>
                    <a:pt x="95" y="732"/>
                  </a:lnTo>
                  <a:lnTo>
                    <a:pt x="95" y="494"/>
                  </a:lnTo>
                  <a:lnTo>
                    <a:pt x="766" y="494"/>
                  </a:lnTo>
                  <a:lnTo>
                    <a:pt x="766" y="732"/>
                  </a:lnTo>
                  <a:close/>
                  <a:moveTo>
                    <a:pt x="658" y="732"/>
                  </a:moveTo>
                  <a:lnTo>
                    <a:pt x="629" y="732"/>
                  </a:lnTo>
                  <a:lnTo>
                    <a:pt x="629" y="658"/>
                  </a:lnTo>
                  <a:lnTo>
                    <a:pt x="658" y="658"/>
                  </a:lnTo>
                  <a:close/>
                  <a:moveTo>
                    <a:pt x="832" y="439"/>
                  </a:moveTo>
                  <a:lnTo>
                    <a:pt x="819" y="439"/>
                  </a:lnTo>
                  <a:lnTo>
                    <a:pt x="819" y="300"/>
                  </a:lnTo>
                  <a:cubicBezTo>
                    <a:pt x="819" y="291"/>
                    <a:pt x="815" y="282"/>
                    <a:pt x="808" y="277"/>
                  </a:cubicBezTo>
                  <a:lnTo>
                    <a:pt x="446" y="5"/>
                  </a:lnTo>
                  <a:cubicBezTo>
                    <a:pt x="437" y="-2"/>
                    <a:pt x="423" y="-2"/>
                    <a:pt x="413" y="5"/>
                  </a:cubicBezTo>
                  <a:lnTo>
                    <a:pt x="299" y="91"/>
                  </a:lnTo>
                  <a:lnTo>
                    <a:pt x="299" y="28"/>
                  </a:lnTo>
                  <a:cubicBezTo>
                    <a:pt x="299" y="14"/>
                    <a:pt x="286" y="2"/>
                    <a:pt x="271" y="2"/>
                  </a:cubicBezTo>
                  <a:lnTo>
                    <a:pt x="132" y="2"/>
                  </a:lnTo>
                  <a:cubicBezTo>
                    <a:pt x="117" y="2"/>
                    <a:pt x="105" y="14"/>
                    <a:pt x="105" y="28"/>
                  </a:cubicBezTo>
                  <a:lnTo>
                    <a:pt x="105" y="238"/>
                  </a:lnTo>
                  <a:lnTo>
                    <a:pt x="52" y="277"/>
                  </a:lnTo>
                  <a:cubicBezTo>
                    <a:pt x="44" y="282"/>
                    <a:pt x="41" y="291"/>
                    <a:pt x="41" y="300"/>
                  </a:cubicBezTo>
                  <a:lnTo>
                    <a:pt x="41" y="439"/>
                  </a:lnTo>
                  <a:lnTo>
                    <a:pt x="27" y="439"/>
                  </a:lnTo>
                  <a:cubicBezTo>
                    <a:pt x="12" y="439"/>
                    <a:pt x="0" y="450"/>
                    <a:pt x="0" y="466"/>
                  </a:cubicBezTo>
                  <a:cubicBezTo>
                    <a:pt x="0" y="482"/>
                    <a:pt x="12" y="494"/>
                    <a:pt x="27" y="494"/>
                  </a:cubicBezTo>
                  <a:lnTo>
                    <a:pt x="41" y="494"/>
                  </a:lnTo>
                  <a:lnTo>
                    <a:pt x="41" y="759"/>
                  </a:lnTo>
                  <a:cubicBezTo>
                    <a:pt x="41" y="773"/>
                    <a:pt x="53" y="785"/>
                    <a:pt x="68" y="785"/>
                  </a:cubicBezTo>
                  <a:lnTo>
                    <a:pt x="792" y="785"/>
                  </a:lnTo>
                  <a:cubicBezTo>
                    <a:pt x="807" y="785"/>
                    <a:pt x="819" y="773"/>
                    <a:pt x="819" y="759"/>
                  </a:cubicBezTo>
                  <a:lnTo>
                    <a:pt x="819" y="494"/>
                  </a:lnTo>
                  <a:lnTo>
                    <a:pt x="832" y="494"/>
                  </a:lnTo>
                  <a:cubicBezTo>
                    <a:pt x="847" y="494"/>
                    <a:pt x="861" y="482"/>
                    <a:pt x="861" y="466"/>
                  </a:cubicBezTo>
                  <a:cubicBezTo>
                    <a:pt x="861" y="450"/>
                    <a:pt x="847" y="439"/>
                    <a:pt x="832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161">
              <a:extLst>
                <a:ext uri="{FF2B5EF4-FFF2-40B4-BE49-F238E27FC236}">
                  <a16:creationId xmlns:a16="http://schemas.microsoft.com/office/drawing/2014/main" id="{70B95F26-006B-3745-8688-41AE170D3478}"/>
                </a:ext>
              </a:extLst>
            </p:cNvPr>
            <p:cNvSpPr/>
            <p:nvPr/>
          </p:nvSpPr>
          <p:spPr>
            <a:xfrm>
              <a:off x="1623960" y="6176160"/>
              <a:ext cx="428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3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lnTo>
                    <a:pt x="92" y="53"/>
                  </a:lnTo>
                  <a:cubicBezTo>
                    <a:pt x="107" y="53"/>
                    <a:pt x="120" y="41"/>
                    <a:pt x="120" y="26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162">
              <a:extLst>
                <a:ext uri="{FF2B5EF4-FFF2-40B4-BE49-F238E27FC236}">
                  <a16:creationId xmlns:a16="http://schemas.microsoft.com/office/drawing/2014/main" id="{1B7FD7F9-0415-024C-B84B-A402F98240D3}"/>
                </a:ext>
              </a:extLst>
            </p:cNvPr>
            <p:cNvSpPr/>
            <p:nvPr/>
          </p:nvSpPr>
          <p:spPr>
            <a:xfrm>
              <a:off x="162396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2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2" y="55"/>
                  </a:lnTo>
                  <a:cubicBezTo>
                    <a:pt x="107" y="55"/>
                    <a:pt x="120" y="42"/>
                    <a:pt x="120" y="27"/>
                  </a:cubicBezTo>
                  <a:cubicBezTo>
                    <a:pt x="120" y="12"/>
                    <a:pt x="107" y="0"/>
                    <a:pt x="9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63">
              <a:extLst>
                <a:ext uri="{FF2B5EF4-FFF2-40B4-BE49-F238E27FC236}">
                  <a16:creationId xmlns:a16="http://schemas.microsoft.com/office/drawing/2014/main" id="{B5F8090E-B3C2-EB40-AD9E-6688F61B97EB}"/>
                </a:ext>
              </a:extLst>
            </p:cNvPr>
            <p:cNvSpPr/>
            <p:nvPr/>
          </p:nvSpPr>
          <p:spPr>
            <a:xfrm>
              <a:off x="1685880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64">
              <a:extLst>
                <a:ext uri="{FF2B5EF4-FFF2-40B4-BE49-F238E27FC236}">
                  <a16:creationId xmlns:a16="http://schemas.microsoft.com/office/drawing/2014/main" id="{8C30D673-0501-4544-901B-349DEB4B45FE}"/>
                </a:ext>
              </a:extLst>
            </p:cNvPr>
            <p:cNvSpPr/>
            <p:nvPr/>
          </p:nvSpPr>
          <p:spPr>
            <a:xfrm>
              <a:off x="1747799" y="6071399"/>
              <a:ext cx="4284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55">
                  <a:moveTo>
                    <a:pt x="93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  <a:lnTo>
                    <a:pt x="93" y="55"/>
                  </a:lnTo>
                  <a:cubicBezTo>
                    <a:pt x="108" y="55"/>
                    <a:pt x="120" y="42"/>
                    <a:pt x="120" y="27"/>
                  </a:cubicBezTo>
                  <a:cubicBezTo>
                    <a:pt x="120" y="12"/>
                    <a:pt x="108" y="0"/>
                    <a:pt x="9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1" name="Group 257">
            <a:extLst>
              <a:ext uri="{FF2B5EF4-FFF2-40B4-BE49-F238E27FC236}">
                <a16:creationId xmlns:a16="http://schemas.microsoft.com/office/drawing/2014/main" id="{A63F4C1F-B5BA-EF4E-87F3-164135A687E2}"/>
              </a:ext>
            </a:extLst>
          </p:cNvPr>
          <p:cNvGrpSpPr/>
          <p:nvPr/>
        </p:nvGrpSpPr>
        <p:grpSpPr>
          <a:xfrm>
            <a:off x="12673441" y="8560851"/>
            <a:ext cx="1054827" cy="1176227"/>
            <a:chOff x="883080" y="5954400"/>
            <a:chExt cx="281520" cy="313920"/>
          </a:xfrm>
          <a:solidFill>
            <a:schemeClr val="bg1">
              <a:lumMod val="95000"/>
            </a:schemeClr>
          </a:solidFill>
        </p:grpSpPr>
        <p:sp>
          <p:nvSpPr>
            <p:cNvPr id="62" name="Freeform: Shape 165">
              <a:extLst>
                <a:ext uri="{FF2B5EF4-FFF2-40B4-BE49-F238E27FC236}">
                  <a16:creationId xmlns:a16="http://schemas.microsoft.com/office/drawing/2014/main" id="{A81A14E4-C1CA-6442-9BBB-8BE481FE2AFB}"/>
                </a:ext>
              </a:extLst>
            </p:cNvPr>
            <p:cNvSpPr/>
            <p:nvPr/>
          </p:nvSpPr>
          <p:spPr>
            <a:xfrm>
              <a:off x="929880" y="6040079"/>
              <a:ext cx="18792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320">
                  <a:moveTo>
                    <a:pt x="160" y="122"/>
                  </a:moveTo>
                  <a:lnTo>
                    <a:pt x="46" y="9"/>
                  </a:lnTo>
                  <a:cubicBezTo>
                    <a:pt x="34" y="-3"/>
                    <a:pt x="18" y="-3"/>
                    <a:pt x="8" y="9"/>
                  </a:cubicBezTo>
                  <a:cubicBezTo>
                    <a:pt x="-3" y="19"/>
                    <a:pt x="-3" y="36"/>
                    <a:pt x="8" y="46"/>
                  </a:cubicBezTo>
                  <a:lnTo>
                    <a:pt x="122" y="162"/>
                  </a:lnTo>
                  <a:cubicBezTo>
                    <a:pt x="162" y="200"/>
                    <a:pt x="222" y="203"/>
                    <a:pt x="265" y="169"/>
                  </a:cubicBezTo>
                  <a:cubicBezTo>
                    <a:pt x="287" y="151"/>
                    <a:pt x="318" y="153"/>
                    <a:pt x="336" y="171"/>
                  </a:cubicBezTo>
                  <a:lnTo>
                    <a:pt x="430" y="265"/>
                  </a:lnTo>
                  <a:lnTo>
                    <a:pt x="400" y="265"/>
                  </a:lnTo>
                  <a:cubicBezTo>
                    <a:pt x="385" y="265"/>
                    <a:pt x="374" y="277"/>
                    <a:pt x="374" y="293"/>
                  </a:cubicBezTo>
                  <a:cubicBezTo>
                    <a:pt x="374" y="308"/>
                    <a:pt x="385" y="320"/>
                    <a:pt x="400" y="320"/>
                  </a:cubicBezTo>
                  <a:lnTo>
                    <a:pt x="497" y="320"/>
                  </a:lnTo>
                  <a:cubicBezTo>
                    <a:pt x="511" y="320"/>
                    <a:pt x="523" y="308"/>
                    <a:pt x="523" y="293"/>
                  </a:cubicBezTo>
                  <a:lnTo>
                    <a:pt x="523" y="197"/>
                  </a:lnTo>
                  <a:cubicBezTo>
                    <a:pt x="523" y="182"/>
                    <a:pt x="511" y="170"/>
                    <a:pt x="497" y="170"/>
                  </a:cubicBezTo>
                  <a:cubicBezTo>
                    <a:pt x="481" y="170"/>
                    <a:pt x="470" y="182"/>
                    <a:pt x="470" y="197"/>
                  </a:cubicBezTo>
                  <a:lnTo>
                    <a:pt x="470" y="228"/>
                  </a:lnTo>
                  <a:lnTo>
                    <a:pt x="375" y="133"/>
                  </a:lnTo>
                  <a:cubicBezTo>
                    <a:pt x="336" y="94"/>
                    <a:pt x="274" y="92"/>
                    <a:pt x="232" y="126"/>
                  </a:cubicBezTo>
                  <a:cubicBezTo>
                    <a:pt x="211" y="143"/>
                    <a:pt x="180" y="142"/>
                    <a:pt x="160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66">
              <a:extLst>
                <a:ext uri="{FF2B5EF4-FFF2-40B4-BE49-F238E27FC236}">
                  <a16:creationId xmlns:a16="http://schemas.microsoft.com/office/drawing/2014/main" id="{643468CB-B036-AE41-8C68-FEB28D2E3D2F}"/>
                </a:ext>
              </a:extLst>
            </p:cNvPr>
            <p:cNvSpPr/>
            <p:nvPr/>
          </p:nvSpPr>
          <p:spPr>
            <a:xfrm>
              <a:off x="915480" y="618300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6"/>
                  </a:moveTo>
                  <a:cubicBezTo>
                    <a:pt x="0" y="41"/>
                    <a:pt x="13" y="54"/>
                    <a:pt x="29" y="54"/>
                  </a:cubicBezTo>
                  <a:lnTo>
                    <a:pt x="575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5" y="0"/>
                  </a:cubicBezTo>
                  <a:lnTo>
                    <a:pt x="29" y="0"/>
                  </a:lnTo>
                  <a:cubicBezTo>
                    <a:pt x="13" y="0"/>
                    <a:pt x="0" y="12"/>
                    <a:pt x="0" y="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167">
              <a:extLst>
                <a:ext uri="{FF2B5EF4-FFF2-40B4-BE49-F238E27FC236}">
                  <a16:creationId xmlns:a16="http://schemas.microsoft.com/office/drawing/2014/main" id="{E50E2693-B39B-AA46-A408-1954869F6F0B}"/>
                </a:ext>
              </a:extLst>
            </p:cNvPr>
            <p:cNvSpPr/>
            <p:nvPr/>
          </p:nvSpPr>
          <p:spPr>
            <a:xfrm>
              <a:off x="915480" y="621108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5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5"/>
                    <a:pt x="29" y="55"/>
                  </a:cubicBezTo>
                  <a:lnTo>
                    <a:pt x="575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2"/>
                    <a:pt x="590" y="0"/>
                    <a:pt x="57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168">
              <a:extLst>
                <a:ext uri="{FF2B5EF4-FFF2-40B4-BE49-F238E27FC236}">
                  <a16:creationId xmlns:a16="http://schemas.microsoft.com/office/drawing/2014/main" id="{F84572B4-46A8-6F43-8A26-C83078FCE054}"/>
                </a:ext>
              </a:extLst>
            </p:cNvPr>
            <p:cNvSpPr/>
            <p:nvPr/>
          </p:nvSpPr>
          <p:spPr>
            <a:xfrm>
              <a:off x="883080" y="5954400"/>
              <a:ext cx="28152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873">
                  <a:moveTo>
                    <a:pt x="729" y="820"/>
                  </a:moveTo>
                  <a:lnTo>
                    <a:pt x="54" y="820"/>
                  </a:lnTo>
                  <a:lnTo>
                    <a:pt x="54" y="198"/>
                  </a:lnTo>
                  <a:lnTo>
                    <a:pt x="391" y="58"/>
                  </a:lnTo>
                  <a:lnTo>
                    <a:pt x="729" y="198"/>
                  </a:lnTo>
                  <a:close/>
                  <a:moveTo>
                    <a:pt x="767" y="155"/>
                  </a:moveTo>
                  <a:lnTo>
                    <a:pt x="401" y="2"/>
                  </a:lnTo>
                  <a:cubicBezTo>
                    <a:pt x="395" y="-1"/>
                    <a:pt x="388" y="-1"/>
                    <a:pt x="380" y="2"/>
                  </a:cubicBezTo>
                  <a:lnTo>
                    <a:pt x="17" y="155"/>
                  </a:lnTo>
                  <a:cubicBezTo>
                    <a:pt x="6" y="158"/>
                    <a:pt x="0" y="168"/>
                    <a:pt x="0" y="179"/>
                  </a:cubicBezTo>
                  <a:lnTo>
                    <a:pt x="0" y="847"/>
                  </a:lnTo>
                  <a:cubicBezTo>
                    <a:pt x="0" y="861"/>
                    <a:pt x="12" y="873"/>
                    <a:pt x="26" y="873"/>
                  </a:cubicBezTo>
                  <a:lnTo>
                    <a:pt x="757" y="873"/>
                  </a:lnTo>
                  <a:cubicBezTo>
                    <a:pt x="771" y="873"/>
                    <a:pt x="783" y="861"/>
                    <a:pt x="783" y="847"/>
                  </a:cubicBezTo>
                  <a:lnTo>
                    <a:pt x="783" y="179"/>
                  </a:lnTo>
                  <a:cubicBezTo>
                    <a:pt x="783" y="168"/>
                    <a:pt x="776" y="158"/>
                    <a:pt x="767" y="1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053D8C-F2FE-E641-B6A0-BB3B8661B515}"/>
              </a:ext>
            </a:extLst>
          </p:cNvPr>
          <p:cNvSpPr txBox="1">
            <a:spLocks/>
          </p:cNvSpPr>
          <p:nvPr/>
        </p:nvSpPr>
        <p:spPr>
          <a:xfrm>
            <a:off x="11980225" y="5138150"/>
            <a:ext cx="969970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Service being offered by a company. Ideally, a product should</a:t>
            </a: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06AA4E93-6993-774C-95F6-6BFE4C013550}"/>
              </a:ext>
            </a:extLst>
          </p:cNvPr>
          <p:cNvSpPr/>
          <p:nvPr/>
        </p:nvSpPr>
        <p:spPr>
          <a:xfrm>
            <a:off x="12074632" y="4509010"/>
            <a:ext cx="41949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1A35BFB-9ED3-7648-A84A-EEB34E7CF040}"/>
              </a:ext>
            </a:extLst>
          </p:cNvPr>
          <p:cNvSpPr txBox="1">
            <a:spLocks/>
          </p:cNvSpPr>
          <p:nvPr/>
        </p:nvSpPr>
        <p:spPr>
          <a:xfrm>
            <a:off x="11980225" y="11527463"/>
            <a:ext cx="969970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Service being offered by a company. Ideally, a product should</a:t>
            </a:r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9652EC0F-BEEC-9F48-82A0-E9CE90407D7F}"/>
              </a:ext>
            </a:extLst>
          </p:cNvPr>
          <p:cNvSpPr/>
          <p:nvPr/>
        </p:nvSpPr>
        <p:spPr>
          <a:xfrm>
            <a:off x="12074632" y="10898323"/>
            <a:ext cx="41949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8992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EDA57886-78CF-6049-9113-65BF29619993}"/>
              </a:ext>
            </a:extLst>
          </p:cNvPr>
          <p:cNvSpPr/>
          <p:nvPr/>
        </p:nvSpPr>
        <p:spPr>
          <a:xfrm>
            <a:off x="14482282" y="4893975"/>
            <a:ext cx="1158240" cy="1158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CF879C88-E621-5A44-9668-5C8DAEF3D165}"/>
              </a:ext>
            </a:extLst>
          </p:cNvPr>
          <p:cNvSpPr/>
          <p:nvPr/>
        </p:nvSpPr>
        <p:spPr>
          <a:xfrm>
            <a:off x="14482282" y="7926435"/>
            <a:ext cx="1158240" cy="115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63D31F21-EB1A-0349-9A74-EEAD8E062F89}"/>
              </a:ext>
            </a:extLst>
          </p:cNvPr>
          <p:cNvSpPr/>
          <p:nvPr/>
        </p:nvSpPr>
        <p:spPr>
          <a:xfrm>
            <a:off x="14482282" y="10983626"/>
            <a:ext cx="1158240" cy="1158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950395A-D623-A347-B8E9-5A585E19A176}"/>
              </a:ext>
            </a:extLst>
          </p:cNvPr>
          <p:cNvSpPr txBox="1">
            <a:spLocks/>
          </p:cNvSpPr>
          <p:nvPr/>
        </p:nvSpPr>
        <p:spPr>
          <a:xfrm>
            <a:off x="16398642" y="5323090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2F0607D0-D2C8-3D46-8381-1E57424DD6CA}"/>
              </a:ext>
            </a:extLst>
          </p:cNvPr>
          <p:cNvSpPr/>
          <p:nvPr/>
        </p:nvSpPr>
        <p:spPr>
          <a:xfrm>
            <a:off x="16493049" y="4693950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201F810-F7EE-D34B-B09F-13ED1C266086}"/>
              </a:ext>
            </a:extLst>
          </p:cNvPr>
          <p:cNvSpPr txBox="1">
            <a:spLocks/>
          </p:cNvSpPr>
          <p:nvPr/>
        </p:nvSpPr>
        <p:spPr>
          <a:xfrm>
            <a:off x="16398642" y="8355550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AD225652-20BC-CD4E-AE0A-EB58ACBE15B9}"/>
              </a:ext>
            </a:extLst>
          </p:cNvPr>
          <p:cNvSpPr/>
          <p:nvPr/>
        </p:nvSpPr>
        <p:spPr>
          <a:xfrm>
            <a:off x="16493049" y="7726410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414663A-35EE-754A-8F42-1C428A6AA970}"/>
              </a:ext>
            </a:extLst>
          </p:cNvPr>
          <p:cNvSpPr txBox="1">
            <a:spLocks/>
          </p:cNvSpPr>
          <p:nvPr/>
        </p:nvSpPr>
        <p:spPr>
          <a:xfrm>
            <a:off x="16398642" y="11388822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8544D7A2-BAF5-C148-837A-3BFA4A193629}"/>
              </a:ext>
            </a:extLst>
          </p:cNvPr>
          <p:cNvSpPr/>
          <p:nvPr/>
        </p:nvSpPr>
        <p:spPr>
          <a:xfrm>
            <a:off x="16493049" y="10759682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1B2F129E-ABD2-2748-9203-A3F8D7D0BF7D}"/>
              </a:ext>
            </a:extLst>
          </p:cNvPr>
          <p:cNvSpPr/>
          <p:nvPr/>
        </p:nvSpPr>
        <p:spPr>
          <a:xfrm>
            <a:off x="19239794" y="9051257"/>
            <a:ext cx="1012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963F8897-A4A4-C045-9D80-EB6264231130}"/>
              </a:ext>
            </a:extLst>
          </p:cNvPr>
          <p:cNvSpPr/>
          <p:nvPr/>
        </p:nvSpPr>
        <p:spPr>
          <a:xfrm>
            <a:off x="14815834" y="4872994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48A33B1-6151-604F-A2D6-8B838E40EE17}"/>
              </a:ext>
            </a:extLst>
          </p:cNvPr>
          <p:cNvSpPr/>
          <p:nvPr/>
        </p:nvSpPr>
        <p:spPr>
          <a:xfrm>
            <a:off x="14717767" y="7884125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B20CE2BC-B1E0-7249-B539-3203ED5DD173}"/>
              </a:ext>
            </a:extLst>
          </p:cNvPr>
          <p:cNvSpPr/>
          <p:nvPr/>
        </p:nvSpPr>
        <p:spPr>
          <a:xfrm>
            <a:off x="14755298" y="10984555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678EC44-D2D2-A547-8586-740CB782DF73}"/>
              </a:ext>
            </a:extLst>
          </p:cNvPr>
          <p:cNvGrpSpPr/>
          <p:nvPr/>
        </p:nvGrpSpPr>
        <p:grpSpPr>
          <a:xfrm>
            <a:off x="7524752" y="1428105"/>
            <a:ext cx="9328147" cy="1789758"/>
            <a:chOff x="7698319" y="1132949"/>
            <a:chExt cx="9328147" cy="1789758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2B5D5E4F-2776-B145-A185-2ECCF6F2B1B9}"/>
                </a:ext>
              </a:extLst>
            </p:cNvPr>
            <p:cNvSpPr txBox="1"/>
            <p:nvPr/>
          </p:nvSpPr>
          <p:spPr>
            <a:xfrm>
              <a:off x="7698319" y="1722378"/>
              <a:ext cx="932814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MARKET ANALYSIS</a:t>
              </a:r>
            </a:p>
          </p:txBody>
        </p:sp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CA4323CC-4AA3-6D43-9DE2-69A1631CAB5C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6A7AB1D-9DA1-854F-BE9C-E68F0741F903}"/>
              </a:ext>
            </a:extLst>
          </p:cNvPr>
          <p:cNvGrpSpPr/>
          <p:nvPr/>
        </p:nvGrpSpPr>
        <p:grpSpPr>
          <a:xfrm>
            <a:off x="1527745" y="4693496"/>
            <a:ext cx="10661080" cy="7653549"/>
            <a:chOff x="4316038" y="3457451"/>
            <a:chExt cx="10661080" cy="7653549"/>
          </a:xfrm>
        </p:grpSpPr>
        <p:sp>
          <p:nvSpPr>
            <p:cNvPr id="704" name="Freeform 321">
              <a:extLst>
                <a:ext uri="{FF2B5EF4-FFF2-40B4-BE49-F238E27FC236}">
                  <a16:creationId xmlns:a16="http://schemas.microsoft.com/office/drawing/2014/main" id="{E23F3ECF-DC83-9749-9FA5-B1F9F215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10348998"/>
              <a:ext cx="3105509" cy="762002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5" name="Freeform 322">
              <a:extLst>
                <a:ext uri="{FF2B5EF4-FFF2-40B4-BE49-F238E27FC236}">
                  <a16:creationId xmlns:a16="http://schemas.microsoft.com/office/drawing/2014/main" id="{1FAB14F5-523F-D244-83EA-4D8C875A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9491151"/>
              <a:ext cx="3105509" cy="761998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6" name="Freeform 323">
              <a:extLst>
                <a:ext uri="{FF2B5EF4-FFF2-40B4-BE49-F238E27FC236}">
                  <a16:creationId xmlns:a16="http://schemas.microsoft.com/office/drawing/2014/main" id="{62B725F6-4B32-7F4B-86F2-DA2DCC72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8618924"/>
              <a:ext cx="3105509" cy="766792"/>
            </a:xfrm>
            <a:custGeom>
              <a:avLst/>
              <a:gdLst>
                <a:gd name="T0" fmla="*/ 2858 w 2859"/>
                <a:gd name="T1" fmla="*/ 703 h 704"/>
                <a:gd name="T2" fmla="*/ 0 w 2859"/>
                <a:gd name="T3" fmla="*/ 703 h 704"/>
                <a:gd name="T4" fmla="*/ 0 w 2859"/>
                <a:gd name="T5" fmla="*/ 0 h 704"/>
                <a:gd name="T6" fmla="*/ 2858 w 2859"/>
                <a:gd name="T7" fmla="*/ 0 h 704"/>
                <a:gd name="T8" fmla="*/ 2858 w 2859"/>
                <a:gd name="T9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4">
                  <a:moveTo>
                    <a:pt x="2858" y="703"/>
                  </a:moveTo>
                  <a:lnTo>
                    <a:pt x="0" y="703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7" name="Freeform 324">
              <a:extLst>
                <a:ext uri="{FF2B5EF4-FFF2-40B4-BE49-F238E27FC236}">
                  <a16:creationId xmlns:a16="http://schemas.microsoft.com/office/drawing/2014/main" id="{953F8F7A-2379-9149-A60B-B6FC13ED4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7761074"/>
              <a:ext cx="3105509" cy="766792"/>
            </a:xfrm>
            <a:custGeom>
              <a:avLst/>
              <a:gdLst>
                <a:gd name="T0" fmla="*/ 2858 w 2859"/>
                <a:gd name="T1" fmla="*/ 703 h 704"/>
                <a:gd name="T2" fmla="*/ 0 w 2859"/>
                <a:gd name="T3" fmla="*/ 703 h 704"/>
                <a:gd name="T4" fmla="*/ 0 w 2859"/>
                <a:gd name="T5" fmla="*/ 0 h 704"/>
                <a:gd name="T6" fmla="*/ 2858 w 2859"/>
                <a:gd name="T7" fmla="*/ 0 h 704"/>
                <a:gd name="T8" fmla="*/ 2858 w 2859"/>
                <a:gd name="T9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4">
                  <a:moveTo>
                    <a:pt x="2858" y="703"/>
                  </a:moveTo>
                  <a:lnTo>
                    <a:pt x="0" y="703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8" name="Freeform 325">
              <a:extLst>
                <a:ext uri="{FF2B5EF4-FFF2-40B4-BE49-F238E27FC236}">
                  <a16:creationId xmlns:a16="http://schemas.microsoft.com/office/drawing/2014/main" id="{425FC795-08C4-E74A-85E2-C23ED69C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6898432"/>
              <a:ext cx="3105509" cy="762002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9" name="Freeform 326">
              <a:extLst>
                <a:ext uri="{FF2B5EF4-FFF2-40B4-BE49-F238E27FC236}">
                  <a16:creationId xmlns:a16="http://schemas.microsoft.com/office/drawing/2014/main" id="{75B9ABBD-6685-584F-9DC0-98CE99BB7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6040585"/>
              <a:ext cx="3105509" cy="761998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0" name="Freeform 327">
              <a:extLst>
                <a:ext uri="{FF2B5EF4-FFF2-40B4-BE49-F238E27FC236}">
                  <a16:creationId xmlns:a16="http://schemas.microsoft.com/office/drawing/2014/main" id="{98A2CC30-AE39-F34E-BC8D-08C41BC6E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5177943"/>
              <a:ext cx="3105509" cy="761998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1" name="Freeform 328">
              <a:extLst>
                <a:ext uri="{FF2B5EF4-FFF2-40B4-BE49-F238E27FC236}">
                  <a16:creationId xmlns:a16="http://schemas.microsoft.com/office/drawing/2014/main" id="{0EE60AD5-E5F4-174C-8A3A-8B6B3834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4315302"/>
              <a:ext cx="3105509" cy="757208"/>
            </a:xfrm>
            <a:custGeom>
              <a:avLst/>
              <a:gdLst>
                <a:gd name="T0" fmla="*/ 2858 w 2859"/>
                <a:gd name="T1" fmla="*/ 694 h 695"/>
                <a:gd name="T2" fmla="*/ 0 w 2859"/>
                <a:gd name="T3" fmla="*/ 694 h 695"/>
                <a:gd name="T4" fmla="*/ 0 w 2859"/>
                <a:gd name="T5" fmla="*/ 0 h 695"/>
                <a:gd name="T6" fmla="*/ 2858 w 2859"/>
                <a:gd name="T7" fmla="*/ 0 h 695"/>
                <a:gd name="T8" fmla="*/ 2858 w 2859"/>
                <a:gd name="T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695">
                  <a:moveTo>
                    <a:pt x="2858" y="694"/>
                  </a:moveTo>
                  <a:lnTo>
                    <a:pt x="0" y="694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6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2" name="Freeform 329">
              <a:extLst>
                <a:ext uri="{FF2B5EF4-FFF2-40B4-BE49-F238E27FC236}">
                  <a16:creationId xmlns:a16="http://schemas.microsoft.com/office/drawing/2014/main" id="{A005BCD5-6A91-E54F-BDE8-7A5A1C0A3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038" y="3457451"/>
              <a:ext cx="3105509" cy="728453"/>
            </a:xfrm>
            <a:custGeom>
              <a:avLst/>
              <a:gdLst>
                <a:gd name="T0" fmla="*/ 1429 w 2859"/>
                <a:gd name="T1" fmla="*/ 0 h 670"/>
                <a:gd name="T2" fmla="*/ 2139 w 2859"/>
                <a:gd name="T3" fmla="*/ 335 h 670"/>
                <a:gd name="T4" fmla="*/ 2858 w 2859"/>
                <a:gd name="T5" fmla="*/ 669 h 670"/>
                <a:gd name="T6" fmla="*/ 1429 w 2859"/>
                <a:gd name="T7" fmla="*/ 669 h 670"/>
                <a:gd name="T8" fmla="*/ 0 w 2859"/>
                <a:gd name="T9" fmla="*/ 669 h 670"/>
                <a:gd name="T10" fmla="*/ 710 w 2859"/>
                <a:gd name="T11" fmla="*/ 335 h 670"/>
                <a:gd name="T12" fmla="*/ 1429 w 2859"/>
                <a:gd name="T13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9" h="670">
                  <a:moveTo>
                    <a:pt x="1429" y="0"/>
                  </a:moveTo>
                  <a:lnTo>
                    <a:pt x="2139" y="335"/>
                  </a:lnTo>
                  <a:lnTo>
                    <a:pt x="2858" y="669"/>
                  </a:lnTo>
                  <a:lnTo>
                    <a:pt x="1429" y="669"/>
                  </a:lnTo>
                  <a:lnTo>
                    <a:pt x="0" y="669"/>
                  </a:lnTo>
                  <a:lnTo>
                    <a:pt x="710" y="335"/>
                  </a:lnTo>
                  <a:lnTo>
                    <a:pt x="142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3" name="Freeform 330">
              <a:extLst>
                <a:ext uri="{FF2B5EF4-FFF2-40B4-BE49-F238E27FC236}">
                  <a16:creationId xmlns:a16="http://schemas.microsoft.com/office/drawing/2014/main" id="{D26C04C7-049E-924B-AA7D-51F2C483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250" y="10348998"/>
              <a:ext cx="3105509" cy="762002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4" name="Freeform 331">
              <a:extLst>
                <a:ext uri="{FF2B5EF4-FFF2-40B4-BE49-F238E27FC236}">
                  <a16:creationId xmlns:a16="http://schemas.microsoft.com/office/drawing/2014/main" id="{4F95AB69-74AB-6F4D-9048-E45D9869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250" y="9486356"/>
              <a:ext cx="3105509" cy="757208"/>
            </a:xfrm>
            <a:custGeom>
              <a:avLst/>
              <a:gdLst>
                <a:gd name="T0" fmla="*/ 2858 w 2859"/>
                <a:gd name="T1" fmla="*/ 694 h 695"/>
                <a:gd name="T2" fmla="*/ 0 w 2859"/>
                <a:gd name="T3" fmla="*/ 694 h 695"/>
                <a:gd name="T4" fmla="*/ 0 w 2859"/>
                <a:gd name="T5" fmla="*/ 0 h 695"/>
                <a:gd name="T6" fmla="*/ 2858 w 2859"/>
                <a:gd name="T7" fmla="*/ 0 h 695"/>
                <a:gd name="T8" fmla="*/ 2858 w 2859"/>
                <a:gd name="T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695">
                  <a:moveTo>
                    <a:pt x="2858" y="694"/>
                  </a:moveTo>
                  <a:lnTo>
                    <a:pt x="0" y="694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6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5" name="Freeform 332">
              <a:extLst>
                <a:ext uri="{FF2B5EF4-FFF2-40B4-BE49-F238E27FC236}">
                  <a16:creationId xmlns:a16="http://schemas.microsoft.com/office/drawing/2014/main" id="{3CCF3C6F-65AF-B941-8E1E-9F29D2F0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250" y="8618924"/>
              <a:ext cx="3105509" cy="761998"/>
            </a:xfrm>
            <a:custGeom>
              <a:avLst/>
              <a:gdLst>
                <a:gd name="T0" fmla="*/ 2858 w 2859"/>
                <a:gd name="T1" fmla="*/ 702 h 703"/>
                <a:gd name="T2" fmla="*/ 0 w 2859"/>
                <a:gd name="T3" fmla="*/ 702 h 703"/>
                <a:gd name="T4" fmla="*/ 0 w 2859"/>
                <a:gd name="T5" fmla="*/ 0 h 703"/>
                <a:gd name="T6" fmla="*/ 2858 w 2859"/>
                <a:gd name="T7" fmla="*/ 0 h 703"/>
                <a:gd name="T8" fmla="*/ 2858 w 2859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3">
                  <a:moveTo>
                    <a:pt x="2858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6" name="Freeform 333">
              <a:extLst>
                <a:ext uri="{FF2B5EF4-FFF2-40B4-BE49-F238E27FC236}">
                  <a16:creationId xmlns:a16="http://schemas.microsoft.com/office/drawing/2014/main" id="{A3AA413F-E6C0-F746-B96E-01EEC20D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250" y="7756282"/>
              <a:ext cx="3105509" cy="766792"/>
            </a:xfrm>
            <a:custGeom>
              <a:avLst/>
              <a:gdLst>
                <a:gd name="T0" fmla="*/ 2858 w 2859"/>
                <a:gd name="T1" fmla="*/ 703 h 704"/>
                <a:gd name="T2" fmla="*/ 0 w 2859"/>
                <a:gd name="T3" fmla="*/ 703 h 704"/>
                <a:gd name="T4" fmla="*/ 0 w 2859"/>
                <a:gd name="T5" fmla="*/ 0 h 704"/>
                <a:gd name="T6" fmla="*/ 2858 w 2859"/>
                <a:gd name="T7" fmla="*/ 0 h 704"/>
                <a:gd name="T8" fmla="*/ 2858 w 2859"/>
                <a:gd name="T9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9" h="704">
                  <a:moveTo>
                    <a:pt x="2858" y="703"/>
                  </a:moveTo>
                  <a:lnTo>
                    <a:pt x="0" y="703"/>
                  </a:lnTo>
                  <a:lnTo>
                    <a:pt x="0" y="0"/>
                  </a:lnTo>
                  <a:lnTo>
                    <a:pt x="2858" y="0"/>
                  </a:lnTo>
                  <a:lnTo>
                    <a:pt x="2858" y="7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" name="Freeform 334">
              <a:extLst>
                <a:ext uri="{FF2B5EF4-FFF2-40B4-BE49-F238E27FC236}">
                  <a16:creationId xmlns:a16="http://schemas.microsoft.com/office/drawing/2014/main" id="{2E0F8DB8-A750-814D-8800-A9079AE4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250" y="6898432"/>
              <a:ext cx="3105509" cy="738038"/>
            </a:xfrm>
            <a:custGeom>
              <a:avLst/>
              <a:gdLst>
                <a:gd name="T0" fmla="*/ 1429 w 2859"/>
                <a:gd name="T1" fmla="*/ 0 h 679"/>
                <a:gd name="T2" fmla="*/ 2140 w 2859"/>
                <a:gd name="T3" fmla="*/ 343 h 679"/>
                <a:gd name="T4" fmla="*/ 2858 w 2859"/>
                <a:gd name="T5" fmla="*/ 678 h 679"/>
                <a:gd name="T6" fmla="*/ 1429 w 2859"/>
                <a:gd name="T7" fmla="*/ 678 h 679"/>
                <a:gd name="T8" fmla="*/ 0 w 2859"/>
                <a:gd name="T9" fmla="*/ 678 h 679"/>
                <a:gd name="T10" fmla="*/ 711 w 2859"/>
                <a:gd name="T11" fmla="*/ 343 h 679"/>
                <a:gd name="T12" fmla="*/ 1429 w 2859"/>
                <a:gd name="T13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9" h="679">
                  <a:moveTo>
                    <a:pt x="1429" y="0"/>
                  </a:moveTo>
                  <a:lnTo>
                    <a:pt x="2140" y="343"/>
                  </a:lnTo>
                  <a:lnTo>
                    <a:pt x="2858" y="678"/>
                  </a:lnTo>
                  <a:lnTo>
                    <a:pt x="1429" y="678"/>
                  </a:lnTo>
                  <a:lnTo>
                    <a:pt x="0" y="678"/>
                  </a:lnTo>
                  <a:lnTo>
                    <a:pt x="711" y="343"/>
                  </a:lnTo>
                  <a:lnTo>
                    <a:pt x="142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" name="Freeform 335">
              <a:extLst>
                <a:ext uri="{FF2B5EF4-FFF2-40B4-BE49-F238E27FC236}">
                  <a16:creationId xmlns:a16="http://schemas.microsoft.com/office/drawing/2014/main" id="{D8B7CECC-7677-DD44-9DD0-7F851D55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10348998"/>
              <a:ext cx="3105509" cy="757208"/>
            </a:xfrm>
            <a:custGeom>
              <a:avLst/>
              <a:gdLst>
                <a:gd name="T0" fmla="*/ 2857 w 2858"/>
                <a:gd name="T1" fmla="*/ 694 h 695"/>
                <a:gd name="T2" fmla="*/ 0 w 2858"/>
                <a:gd name="T3" fmla="*/ 694 h 695"/>
                <a:gd name="T4" fmla="*/ 0 w 2858"/>
                <a:gd name="T5" fmla="*/ 0 h 695"/>
                <a:gd name="T6" fmla="*/ 2857 w 2858"/>
                <a:gd name="T7" fmla="*/ 0 h 695"/>
                <a:gd name="T8" fmla="*/ 2857 w 2858"/>
                <a:gd name="T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695">
                  <a:moveTo>
                    <a:pt x="2857" y="694"/>
                  </a:moveTo>
                  <a:lnTo>
                    <a:pt x="0" y="694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6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" name="Freeform 336">
              <a:extLst>
                <a:ext uri="{FF2B5EF4-FFF2-40B4-BE49-F238E27FC236}">
                  <a16:creationId xmlns:a16="http://schemas.microsoft.com/office/drawing/2014/main" id="{F3F4712A-B815-D34F-8810-592DC64F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9481565"/>
              <a:ext cx="3105509" cy="761998"/>
            </a:xfrm>
            <a:custGeom>
              <a:avLst/>
              <a:gdLst>
                <a:gd name="T0" fmla="*/ 2857 w 2858"/>
                <a:gd name="T1" fmla="*/ 702 h 703"/>
                <a:gd name="T2" fmla="*/ 0 w 2858"/>
                <a:gd name="T3" fmla="*/ 702 h 703"/>
                <a:gd name="T4" fmla="*/ 0 w 2858"/>
                <a:gd name="T5" fmla="*/ 0 h 703"/>
                <a:gd name="T6" fmla="*/ 2857 w 2858"/>
                <a:gd name="T7" fmla="*/ 0 h 703"/>
                <a:gd name="T8" fmla="*/ 2857 w 2858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703">
                  <a:moveTo>
                    <a:pt x="2857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" name="Freeform 337">
              <a:extLst>
                <a:ext uri="{FF2B5EF4-FFF2-40B4-BE49-F238E27FC236}">
                  <a16:creationId xmlns:a16="http://schemas.microsoft.com/office/drawing/2014/main" id="{C7F2427B-D8BB-494F-BFB6-81E815DA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8618924"/>
              <a:ext cx="3105509" cy="761998"/>
            </a:xfrm>
            <a:custGeom>
              <a:avLst/>
              <a:gdLst>
                <a:gd name="T0" fmla="*/ 2857 w 2858"/>
                <a:gd name="T1" fmla="*/ 702 h 703"/>
                <a:gd name="T2" fmla="*/ 0 w 2858"/>
                <a:gd name="T3" fmla="*/ 702 h 703"/>
                <a:gd name="T4" fmla="*/ 0 w 2858"/>
                <a:gd name="T5" fmla="*/ 0 h 703"/>
                <a:gd name="T6" fmla="*/ 2857 w 2858"/>
                <a:gd name="T7" fmla="*/ 0 h 703"/>
                <a:gd name="T8" fmla="*/ 2857 w 2858"/>
                <a:gd name="T9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703">
                  <a:moveTo>
                    <a:pt x="2857" y="702"/>
                  </a:moveTo>
                  <a:lnTo>
                    <a:pt x="0" y="702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" name="Freeform 338">
              <a:extLst>
                <a:ext uri="{FF2B5EF4-FFF2-40B4-BE49-F238E27FC236}">
                  <a16:creationId xmlns:a16="http://schemas.microsoft.com/office/drawing/2014/main" id="{34485A12-203A-E64D-93BB-9B5BA4AC7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7756282"/>
              <a:ext cx="3105509" cy="766792"/>
            </a:xfrm>
            <a:custGeom>
              <a:avLst/>
              <a:gdLst>
                <a:gd name="T0" fmla="*/ 2857 w 2858"/>
                <a:gd name="T1" fmla="*/ 703 h 704"/>
                <a:gd name="T2" fmla="*/ 0 w 2858"/>
                <a:gd name="T3" fmla="*/ 703 h 704"/>
                <a:gd name="T4" fmla="*/ 0 w 2858"/>
                <a:gd name="T5" fmla="*/ 0 h 704"/>
                <a:gd name="T6" fmla="*/ 2857 w 2858"/>
                <a:gd name="T7" fmla="*/ 0 h 704"/>
                <a:gd name="T8" fmla="*/ 2857 w 2858"/>
                <a:gd name="T9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704">
                  <a:moveTo>
                    <a:pt x="2857" y="703"/>
                  </a:moveTo>
                  <a:lnTo>
                    <a:pt x="0" y="703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70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2" name="Freeform 339">
              <a:extLst>
                <a:ext uri="{FF2B5EF4-FFF2-40B4-BE49-F238E27FC236}">
                  <a16:creationId xmlns:a16="http://schemas.microsoft.com/office/drawing/2014/main" id="{909B5403-D7AE-E949-BA7A-F5877505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6898432"/>
              <a:ext cx="3105509" cy="766792"/>
            </a:xfrm>
            <a:custGeom>
              <a:avLst/>
              <a:gdLst>
                <a:gd name="T0" fmla="*/ 2857 w 2858"/>
                <a:gd name="T1" fmla="*/ 703 h 704"/>
                <a:gd name="T2" fmla="*/ 0 w 2858"/>
                <a:gd name="T3" fmla="*/ 703 h 704"/>
                <a:gd name="T4" fmla="*/ 0 w 2858"/>
                <a:gd name="T5" fmla="*/ 0 h 704"/>
                <a:gd name="T6" fmla="*/ 2857 w 2858"/>
                <a:gd name="T7" fmla="*/ 0 h 704"/>
                <a:gd name="T8" fmla="*/ 2857 w 2858"/>
                <a:gd name="T9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704">
                  <a:moveTo>
                    <a:pt x="2857" y="703"/>
                  </a:moveTo>
                  <a:lnTo>
                    <a:pt x="0" y="703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70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3" name="Freeform 340">
              <a:extLst>
                <a:ext uri="{FF2B5EF4-FFF2-40B4-BE49-F238E27FC236}">
                  <a16:creationId xmlns:a16="http://schemas.microsoft.com/office/drawing/2014/main" id="{39435ECD-6817-744B-A10C-4F1D459B4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6035790"/>
              <a:ext cx="3105509" cy="757208"/>
            </a:xfrm>
            <a:custGeom>
              <a:avLst/>
              <a:gdLst>
                <a:gd name="T0" fmla="*/ 2857 w 2858"/>
                <a:gd name="T1" fmla="*/ 694 h 695"/>
                <a:gd name="T2" fmla="*/ 0 w 2858"/>
                <a:gd name="T3" fmla="*/ 694 h 695"/>
                <a:gd name="T4" fmla="*/ 0 w 2858"/>
                <a:gd name="T5" fmla="*/ 0 h 695"/>
                <a:gd name="T6" fmla="*/ 2857 w 2858"/>
                <a:gd name="T7" fmla="*/ 0 h 695"/>
                <a:gd name="T8" fmla="*/ 2857 w 2858"/>
                <a:gd name="T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8" h="695">
                  <a:moveTo>
                    <a:pt x="2857" y="694"/>
                  </a:moveTo>
                  <a:lnTo>
                    <a:pt x="0" y="694"/>
                  </a:lnTo>
                  <a:lnTo>
                    <a:pt x="0" y="0"/>
                  </a:lnTo>
                  <a:lnTo>
                    <a:pt x="2857" y="0"/>
                  </a:lnTo>
                  <a:lnTo>
                    <a:pt x="2857" y="6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4" name="Freeform 341">
              <a:extLst>
                <a:ext uri="{FF2B5EF4-FFF2-40B4-BE49-F238E27FC236}">
                  <a16:creationId xmlns:a16="http://schemas.microsoft.com/office/drawing/2014/main" id="{CC41FEAD-261B-A741-B192-1E069782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609" y="5177943"/>
              <a:ext cx="3105509" cy="728453"/>
            </a:xfrm>
            <a:custGeom>
              <a:avLst/>
              <a:gdLst>
                <a:gd name="T0" fmla="*/ 1429 w 2858"/>
                <a:gd name="T1" fmla="*/ 0 h 671"/>
                <a:gd name="T2" fmla="*/ 2147 w 2858"/>
                <a:gd name="T3" fmla="*/ 335 h 671"/>
                <a:gd name="T4" fmla="*/ 2857 w 2858"/>
                <a:gd name="T5" fmla="*/ 670 h 671"/>
                <a:gd name="T6" fmla="*/ 1429 w 2858"/>
                <a:gd name="T7" fmla="*/ 670 h 671"/>
                <a:gd name="T8" fmla="*/ 0 w 2858"/>
                <a:gd name="T9" fmla="*/ 670 h 671"/>
                <a:gd name="T10" fmla="*/ 718 w 2858"/>
                <a:gd name="T11" fmla="*/ 335 h 671"/>
                <a:gd name="T12" fmla="*/ 1429 w 2858"/>
                <a:gd name="T13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8" h="671">
                  <a:moveTo>
                    <a:pt x="1429" y="0"/>
                  </a:moveTo>
                  <a:lnTo>
                    <a:pt x="2147" y="335"/>
                  </a:lnTo>
                  <a:lnTo>
                    <a:pt x="2857" y="670"/>
                  </a:lnTo>
                  <a:lnTo>
                    <a:pt x="1429" y="670"/>
                  </a:lnTo>
                  <a:lnTo>
                    <a:pt x="0" y="670"/>
                  </a:lnTo>
                  <a:lnTo>
                    <a:pt x="718" y="335"/>
                  </a:lnTo>
                  <a:lnTo>
                    <a:pt x="142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25" name="CuadroTexto 879">
            <a:extLst>
              <a:ext uri="{FF2B5EF4-FFF2-40B4-BE49-F238E27FC236}">
                <a16:creationId xmlns:a16="http://schemas.microsoft.com/office/drawing/2014/main" id="{EE106564-5C3B-0048-AF88-59F59DAC1325}"/>
              </a:ext>
            </a:extLst>
          </p:cNvPr>
          <p:cNvSpPr txBox="1"/>
          <p:nvPr/>
        </p:nvSpPr>
        <p:spPr>
          <a:xfrm>
            <a:off x="2284075" y="3381902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726" name="CuadroTexto 879">
            <a:extLst>
              <a:ext uri="{FF2B5EF4-FFF2-40B4-BE49-F238E27FC236}">
                <a16:creationId xmlns:a16="http://schemas.microsoft.com/office/drawing/2014/main" id="{63C7ADF5-A9B4-B740-A4D5-29DE6286C730}"/>
              </a:ext>
            </a:extLst>
          </p:cNvPr>
          <p:cNvSpPr txBox="1"/>
          <p:nvPr/>
        </p:nvSpPr>
        <p:spPr>
          <a:xfrm>
            <a:off x="6171042" y="6929937"/>
            <a:ext cx="164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727" name="CuadroTexto 879">
            <a:extLst>
              <a:ext uri="{FF2B5EF4-FFF2-40B4-BE49-F238E27FC236}">
                <a16:creationId xmlns:a16="http://schemas.microsoft.com/office/drawing/2014/main" id="{FEF9257F-9520-0042-8A2E-ABE77FA1227C}"/>
              </a:ext>
            </a:extLst>
          </p:cNvPr>
          <p:cNvSpPr txBox="1"/>
          <p:nvPr/>
        </p:nvSpPr>
        <p:spPr>
          <a:xfrm>
            <a:off x="9808760" y="5252605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Montserrat SemiBold" pitchFamily="2" charset="77"/>
                <a:ea typeface="Lato" charset="0"/>
                <a:cs typeface="Lato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310372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9">
            <a:extLst>
              <a:ext uri="{FF2B5EF4-FFF2-40B4-BE49-F238E27FC236}">
                <a16:creationId xmlns:a16="http://schemas.microsoft.com/office/drawing/2014/main" id="{6C195898-5E7A-4743-921B-42D30F63BD21}"/>
              </a:ext>
            </a:extLst>
          </p:cNvPr>
          <p:cNvSpPr txBox="1"/>
          <p:nvPr/>
        </p:nvSpPr>
        <p:spPr>
          <a:xfrm>
            <a:off x="8924683" y="7814346"/>
            <a:ext cx="235093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79K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C4E6544-7589-4E46-A729-0EDB11330F15}"/>
              </a:ext>
            </a:extLst>
          </p:cNvPr>
          <p:cNvSpPr txBox="1"/>
          <p:nvPr/>
        </p:nvSpPr>
        <p:spPr>
          <a:xfrm>
            <a:off x="13385974" y="9051683"/>
            <a:ext cx="235093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28K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C267653B-3147-7D4B-A1E0-E66E352DC6CD}"/>
              </a:ext>
            </a:extLst>
          </p:cNvPr>
          <p:cNvSpPr txBox="1"/>
          <p:nvPr/>
        </p:nvSpPr>
        <p:spPr>
          <a:xfrm>
            <a:off x="17844450" y="7786636"/>
            <a:ext cx="235093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104K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3BA238A8-8227-F147-84A7-5738F61F9B8F}"/>
              </a:ext>
            </a:extLst>
          </p:cNvPr>
          <p:cNvSpPr txBox="1"/>
          <p:nvPr/>
        </p:nvSpPr>
        <p:spPr>
          <a:xfrm>
            <a:off x="4182263" y="9056459"/>
            <a:ext cx="235093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56K</a:t>
            </a:r>
          </a:p>
        </p:txBody>
      </p:sp>
      <p:grpSp>
        <p:nvGrpSpPr>
          <p:cNvPr id="61" name="Group 256">
            <a:extLst>
              <a:ext uri="{FF2B5EF4-FFF2-40B4-BE49-F238E27FC236}">
                <a16:creationId xmlns:a16="http://schemas.microsoft.com/office/drawing/2014/main" id="{6F7B8D4D-0B11-9E42-B0F1-44520F6DD7B5}"/>
              </a:ext>
            </a:extLst>
          </p:cNvPr>
          <p:cNvGrpSpPr/>
          <p:nvPr/>
        </p:nvGrpSpPr>
        <p:grpSpPr>
          <a:xfrm>
            <a:off x="4616942" y="6733479"/>
            <a:ext cx="1788182" cy="1896735"/>
            <a:chOff x="6094439" y="5269679"/>
            <a:chExt cx="338040" cy="358561"/>
          </a:xfrm>
          <a:solidFill>
            <a:schemeClr val="accent1"/>
          </a:solidFill>
        </p:grpSpPr>
        <p:sp>
          <p:nvSpPr>
            <p:cNvPr id="62" name="Freeform: Shape 185">
              <a:extLst>
                <a:ext uri="{FF2B5EF4-FFF2-40B4-BE49-F238E27FC236}">
                  <a16:creationId xmlns:a16="http://schemas.microsoft.com/office/drawing/2014/main" id="{CDFAF135-F084-9B4F-A966-CFFD1C9E2325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86">
              <a:extLst>
                <a:ext uri="{FF2B5EF4-FFF2-40B4-BE49-F238E27FC236}">
                  <a16:creationId xmlns:a16="http://schemas.microsoft.com/office/drawing/2014/main" id="{D3D6D14F-8062-7C48-883D-FDD1C7FB0DE1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4" name="Group 258">
            <a:extLst>
              <a:ext uri="{FF2B5EF4-FFF2-40B4-BE49-F238E27FC236}">
                <a16:creationId xmlns:a16="http://schemas.microsoft.com/office/drawing/2014/main" id="{3B196140-541C-8A40-971A-145BD2F599AA}"/>
              </a:ext>
            </a:extLst>
          </p:cNvPr>
          <p:cNvGrpSpPr/>
          <p:nvPr/>
        </p:nvGrpSpPr>
        <p:grpSpPr>
          <a:xfrm>
            <a:off x="18281034" y="5546524"/>
            <a:ext cx="1481582" cy="1713917"/>
            <a:chOff x="4077720" y="5305679"/>
            <a:chExt cx="280080" cy="324001"/>
          </a:xfrm>
          <a:solidFill>
            <a:schemeClr val="accent4"/>
          </a:solidFill>
        </p:grpSpPr>
        <p:sp>
          <p:nvSpPr>
            <p:cNvPr id="69" name="Freeform: Shape 187">
              <a:extLst>
                <a:ext uri="{FF2B5EF4-FFF2-40B4-BE49-F238E27FC236}">
                  <a16:creationId xmlns:a16="http://schemas.microsoft.com/office/drawing/2014/main" id="{1E621EDA-5CF3-E04D-9853-8027A6B7411E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88">
              <a:extLst>
                <a:ext uri="{FF2B5EF4-FFF2-40B4-BE49-F238E27FC236}">
                  <a16:creationId xmlns:a16="http://schemas.microsoft.com/office/drawing/2014/main" id="{7E493107-A4FC-3F48-980D-3C3D8F49780D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189">
              <a:extLst>
                <a:ext uri="{FF2B5EF4-FFF2-40B4-BE49-F238E27FC236}">
                  <a16:creationId xmlns:a16="http://schemas.microsoft.com/office/drawing/2014/main" id="{59F12D01-DFDD-BA49-8B1B-55873C90F52A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275">
            <a:extLst>
              <a:ext uri="{FF2B5EF4-FFF2-40B4-BE49-F238E27FC236}">
                <a16:creationId xmlns:a16="http://schemas.microsoft.com/office/drawing/2014/main" id="{6CACD9FD-32DD-934B-B57A-E635EEF56E07}"/>
              </a:ext>
            </a:extLst>
          </p:cNvPr>
          <p:cNvGrpSpPr/>
          <p:nvPr/>
        </p:nvGrpSpPr>
        <p:grpSpPr>
          <a:xfrm>
            <a:off x="9288901" y="5546524"/>
            <a:ext cx="1708199" cy="2047173"/>
            <a:chOff x="1529280" y="5248800"/>
            <a:chExt cx="322920" cy="387000"/>
          </a:xfrm>
          <a:solidFill>
            <a:schemeClr val="accent2"/>
          </a:solidFill>
        </p:grpSpPr>
        <p:sp>
          <p:nvSpPr>
            <p:cNvPr id="73" name="Freeform: Shape 205">
              <a:extLst>
                <a:ext uri="{FF2B5EF4-FFF2-40B4-BE49-F238E27FC236}">
                  <a16:creationId xmlns:a16="http://schemas.microsoft.com/office/drawing/2014/main" id="{7D9FAE96-BF58-0E42-8E62-4AF68A6AB1F2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06">
              <a:extLst>
                <a:ext uri="{FF2B5EF4-FFF2-40B4-BE49-F238E27FC236}">
                  <a16:creationId xmlns:a16="http://schemas.microsoft.com/office/drawing/2014/main" id="{A21C593F-B789-404C-BAD6-32A48B4A2969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7">
              <a:extLst>
                <a:ext uri="{FF2B5EF4-FFF2-40B4-BE49-F238E27FC236}">
                  <a16:creationId xmlns:a16="http://schemas.microsoft.com/office/drawing/2014/main" id="{15C5C503-01B2-4B4D-803E-653D5CAFE81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08">
              <a:extLst>
                <a:ext uri="{FF2B5EF4-FFF2-40B4-BE49-F238E27FC236}">
                  <a16:creationId xmlns:a16="http://schemas.microsoft.com/office/drawing/2014/main" id="{6C897557-2FF9-7948-996C-E37AC7F834D0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09">
              <a:extLst>
                <a:ext uri="{FF2B5EF4-FFF2-40B4-BE49-F238E27FC236}">
                  <a16:creationId xmlns:a16="http://schemas.microsoft.com/office/drawing/2014/main" id="{E7DF301A-6960-944F-8E5D-6C0C090B31C3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10">
              <a:extLst>
                <a:ext uri="{FF2B5EF4-FFF2-40B4-BE49-F238E27FC236}">
                  <a16:creationId xmlns:a16="http://schemas.microsoft.com/office/drawing/2014/main" id="{6113373E-A80D-D346-8564-DC5E4E1906E7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oup 273">
            <a:extLst>
              <a:ext uri="{FF2B5EF4-FFF2-40B4-BE49-F238E27FC236}">
                <a16:creationId xmlns:a16="http://schemas.microsoft.com/office/drawing/2014/main" id="{2481EC1A-F1AB-E147-9EE1-03F3B6784CA2}"/>
              </a:ext>
            </a:extLst>
          </p:cNvPr>
          <p:cNvGrpSpPr/>
          <p:nvPr/>
        </p:nvGrpSpPr>
        <p:grpSpPr>
          <a:xfrm>
            <a:off x="13659736" y="6737901"/>
            <a:ext cx="1803417" cy="2001469"/>
            <a:chOff x="4736160" y="4611960"/>
            <a:chExt cx="340920" cy="378360"/>
          </a:xfrm>
          <a:solidFill>
            <a:schemeClr val="accent3"/>
          </a:solidFill>
        </p:grpSpPr>
        <p:sp>
          <p:nvSpPr>
            <p:cNvPr id="80" name="Freeform: Shape 223">
              <a:extLst>
                <a:ext uri="{FF2B5EF4-FFF2-40B4-BE49-F238E27FC236}">
                  <a16:creationId xmlns:a16="http://schemas.microsoft.com/office/drawing/2014/main" id="{A1ED50AE-72E3-9445-990E-636E885A39CA}"/>
                </a:ext>
              </a:extLst>
            </p:cNvPr>
            <p:cNvSpPr/>
            <p:nvPr/>
          </p:nvSpPr>
          <p:spPr>
            <a:xfrm>
              <a:off x="4790880" y="4837680"/>
              <a:ext cx="7380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258">
                  <a:moveTo>
                    <a:pt x="178" y="0"/>
                  </a:moveTo>
                  <a:cubicBezTo>
                    <a:pt x="163" y="0"/>
                    <a:pt x="151" y="12"/>
                    <a:pt x="151" y="27"/>
                  </a:cubicBezTo>
                  <a:lnTo>
                    <a:pt x="151" y="149"/>
                  </a:lnTo>
                  <a:lnTo>
                    <a:pt x="49" y="10"/>
                  </a:lnTo>
                  <a:cubicBezTo>
                    <a:pt x="41" y="2"/>
                    <a:pt x="30" y="-3"/>
                    <a:pt x="18" y="2"/>
                  </a:cubicBezTo>
                  <a:cubicBezTo>
                    <a:pt x="8" y="5"/>
                    <a:pt x="0" y="15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7" y="243"/>
                  </a:cubicBezTo>
                  <a:cubicBezTo>
                    <a:pt x="41" y="243"/>
                    <a:pt x="53" y="231"/>
                    <a:pt x="53" y="216"/>
                  </a:cubicBezTo>
                  <a:lnTo>
                    <a:pt x="53" y="108"/>
                  </a:lnTo>
                  <a:lnTo>
                    <a:pt x="158" y="247"/>
                  </a:lnTo>
                  <a:cubicBezTo>
                    <a:pt x="162" y="255"/>
                    <a:pt x="171" y="258"/>
                    <a:pt x="178" y="258"/>
                  </a:cubicBezTo>
                  <a:cubicBezTo>
                    <a:pt x="181" y="258"/>
                    <a:pt x="184" y="258"/>
                    <a:pt x="187" y="258"/>
                  </a:cubicBezTo>
                  <a:cubicBezTo>
                    <a:pt x="199" y="254"/>
                    <a:pt x="206" y="243"/>
                    <a:pt x="206" y="231"/>
                  </a:cubicBezTo>
                  <a:lnTo>
                    <a:pt x="206" y="27"/>
                  </a:lnTo>
                  <a:cubicBezTo>
                    <a:pt x="206" y="12"/>
                    <a:pt x="193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24">
              <a:extLst>
                <a:ext uri="{FF2B5EF4-FFF2-40B4-BE49-F238E27FC236}">
                  <a16:creationId xmlns:a16="http://schemas.microsoft.com/office/drawing/2014/main" id="{7A566715-8A65-A343-8CDF-D665BD07A562}"/>
                </a:ext>
              </a:extLst>
            </p:cNvPr>
            <p:cNvSpPr/>
            <p:nvPr/>
          </p:nvSpPr>
          <p:spPr>
            <a:xfrm>
              <a:off x="4953240" y="4837680"/>
              <a:ext cx="69480" cy="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44">
                  <a:moveTo>
                    <a:pt x="166" y="0"/>
                  </a:moveTo>
                  <a:cubicBezTo>
                    <a:pt x="151" y="0"/>
                    <a:pt x="139" y="12"/>
                    <a:pt x="139" y="27"/>
                  </a:cubicBezTo>
                  <a:lnTo>
                    <a:pt x="139" y="111"/>
                  </a:lnTo>
                  <a:lnTo>
                    <a:pt x="122" y="80"/>
                  </a:lnTo>
                  <a:cubicBezTo>
                    <a:pt x="118" y="71"/>
                    <a:pt x="109" y="67"/>
                    <a:pt x="98" y="67"/>
                  </a:cubicBezTo>
                  <a:cubicBezTo>
                    <a:pt x="90" y="65"/>
                    <a:pt x="79" y="71"/>
                    <a:pt x="75" y="80"/>
                  </a:cubicBezTo>
                  <a:lnTo>
                    <a:pt x="54" y="116"/>
                  </a:lnTo>
                  <a:lnTo>
                    <a:pt x="54" y="27"/>
                  </a:lnTo>
                  <a:cubicBezTo>
                    <a:pt x="54" y="12"/>
                    <a:pt x="42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28"/>
                    <a:pt x="8" y="240"/>
                    <a:pt x="20" y="243"/>
                  </a:cubicBezTo>
                  <a:cubicBezTo>
                    <a:pt x="32" y="246"/>
                    <a:pt x="44" y="240"/>
                    <a:pt x="50" y="230"/>
                  </a:cubicBezTo>
                  <a:lnTo>
                    <a:pt x="97" y="148"/>
                  </a:lnTo>
                  <a:lnTo>
                    <a:pt x="142" y="230"/>
                  </a:lnTo>
                  <a:cubicBezTo>
                    <a:pt x="147" y="238"/>
                    <a:pt x="156" y="243"/>
                    <a:pt x="166" y="243"/>
                  </a:cubicBezTo>
                  <a:cubicBezTo>
                    <a:pt x="168" y="243"/>
                    <a:pt x="171" y="243"/>
                    <a:pt x="173" y="243"/>
                  </a:cubicBezTo>
                  <a:cubicBezTo>
                    <a:pt x="184" y="240"/>
                    <a:pt x="194" y="228"/>
                    <a:pt x="194" y="216"/>
                  </a:cubicBezTo>
                  <a:lnTo>
                    <a:pt x="194" y="27"/>
                  </a:lnTo>
                  <a:cubicBezTo>
                    <a:pt x="194" y="12"/>
                    <a:pt x="182" y="0"/>
                    <a:pt x="16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25">
              <a:extLst>
                <a:ext uri="{FF2B5EF4-FFF2-40B4-BE49-F238E27FC236}">
                  <a16:creationId xmlns:a16="http://schemas.microsoft.com/office/drawing/2014/main" id="{28E5DE93-C07C-904E-B49C-56508210D450}"/>
                </a:ext>
              </a:extLst>
            </p:cNvPr>
            <p:cNvSpPr/>
            <p:nvPr/>
          </p:nvSpPr>
          <p:spPr>
            <a:xfrm>
              <a:off x="4880520" y="4837680"/>
              <a:ext cx="5976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43">
                  <a:moveTo>
                    <a:pt x="141" y="53"/>
                  </a:moveTo>
                  <a:cubicBezTo>
                    <a:pt x="156" y="53"/>
                    <a:pt x="167" y="42"/>
                    <a:pt x="167" y="27"/>
                  </a:cubicBezTo>
                  <a:cubicBezTo>
                    <a:pt x="167" y="12"/>
                    <a:pt x="156" y="0"/>
                    <a:pt x="141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8" y="243"/>
                  </a:cubicBezTo>
                  <a:lnTo>
                    <a:pt x="141" y="243"/>
                  </a:lnTo>
                  <a:cubicBezTo>
                    <a:pt x="156" y="243"/>
                    <a:pt x="167" y="231"/>
                    <a:pt x="167" y="216"/>
                  </a:cubicBezTo>
                  <a:cubicBezTo>
                    <a:pt x="167" y="201"/>
                    <a:pt x="156" y="190"/>
                    <a:pt x="141" y="190"/>
                  </a:cubicBezTo>
                  <a:lnTo>
                    <a:pt x="55" y="190"/>
                  </a:lnTo>
                  <a:lnTo>
                    <a:pt x="55" y="148"/>
                  </a:lnTo>
                  <a:lnTo>
                    <a:pt x="141" y="148"/>
                  </a:lnTo>
                  <a:cubicBezTo>
                    <a:pt x="156" y="148"/>
                    <a:pt x="167" y="136"/>
                    <a:pt x="167" y="121"/>
                  </a:cubicBezTo>
                  <a:cubicBezTo>
                    <a:pt x="167" y="107"/>
                    <a:pt x="156" y="95"/>
                    <a:pt x="141" y="95"/>
                  </a:cubicBezTo>
                  <a:lnTo>
                    <a:pt x="55" y="95"/>
                  </a:lnTo>
                  <a:lnTo>
                    <a:pt x="55" y="5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26">
              <a:extLst>
                <a:ext uri="{FF2B5EF4-FFF2-40B4-BE49-F238E27FC236}">
                  <a16:creationId xmlns:a16="http://schemas.microsoft.com/office/drawing/2014/main" id="{C331DFAA-EACF-014A-92F8-69456DB44A1C}"/>
                </a:ext>
              </a:extLst>
            </p:cNvPr>
            <p:cNvSpPr/>
            <p:nvPr/>
          </p:nvSpPr>
          <p:spPr>
            <a:xfrm>
              <a:off x="4736160" y="4611960"/>
              <a:ext cx="340920" cy="37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052">
                  <a:moveTo>
                    <a:pt x="894" y="943"/>
                  </a:moveTo>
                  <a:cubicBezTo>
                    <a:pt x="894" y="975"/>
                    <a:pt x="866" y="1002"/>
                    <a:pt x="832" y="1002"/>
                  </a:cubicBezTo>
                  <a:lnTo>
                    <a:pt x="116" y="1002"/>
                  </a:lnTo>
                  <a:cubicBezTo>
                    <a:pt x="83" y="1002"/>
                    <a:pt x="55" y="975"/>
                    <a:pt x="55" y="943"/>
                  </a:cubicBezTo>
                  <a:lnTo>
                    <a:pt x="55" y="598"/>
                  </a:lnTo>
                  <a:cubicBezTo>
                    <a:pt x="55" y="566"/>
                    <a:pt x="83" y="539"/>
                    <a:pt x="116" y="539"/>
                  </a:cubicBezTo>
                  <a:lnTo>
                    <a:pt x="832" y="539"/>
                  </a:lnTo>
                  <a:cubicBezTo>
                    <a:pt x="866" y="539"/>
                    <a:pt x="894" y="566"/>
                    <a:pt x="894" y="598"/>
                  </a:cubicBezTo>
                  <a:close/>
                  <a:moveTo>
                    <a:pt x="474" y="70"/>
                  </a:moveTo>
                  <a:lnTo>
                    <a:pt x="790" y="488"/>
                  </a:lnTo>
                  <a:lnTo>
                    <a:pt x="157" y="488"/>
                  </a:lnTo>
                  <a:close/>
                  <a:moveTo>
                    <a:pt x="860" y="492"/>
                  </a:moveTo>
                  <a:lnTo>
                    <a:pt x="496" y="11"/>
                  </a:lnTo>
                  <a:cubicBezTo>
                    <a:pt x="491" y="4"/>
                    <a:pt x="482" y="0"/>
                    <a:pt x="474" y="0"/>
                  </a:cubicBezTo>
                  <a:cubicBezTo>
                    <a:pt x="465" y="0"/>
                    <a:pt x="457" y="4"/>
                    <a:pt x="452" y="11"/>
                  </a:cubicBezTo>
                  <a:lnTo>
                    <a:pt x="87" y="492"/>
                  </a:lnTo>
                  <a:cubicBezTo>
                    <a:pt x="37" y="504"/>
                    <a:pt x="0" y="548"/>
                    <a:pt x="0" y="598"/>
                  </a:cubicBezTo>
                  <a:lnTo>
                    <a:pt x="0" y="943"/>
                  </a:lnTo>
                  <a:cubicBezTo>
                    <a:pt x="0" y="1002"/>
                    <a:pt x="51" y="1052"/>
                    <a:pt x="116" y="1052"/>
                  </a:cubicBezTo>
                  <a:lnTo>
                    <a:pt x="832" y="1052"/>
                  </a:lnTo>
                  <a:cubicBezTo>
                    <a:pt x="896" y="1052"/>
                    <a:pt x="948" y="1002"/>
                    <a:pt x="948" y="943"/>
                  </a:cubicBezTo>
                  <a:lnTo>
                    <a:pt x="948" y="598"/>
                  </a:lnTo>
                  <a:cubicBezTo>
                    <a:pt x="948" y="548"/>
                    <a:pt x="911" y="504"/>
                    <a:pt x="860" y="4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27">
              <a:extLst>
                <a:ext uri="{FF2B5EF4-FFF2-40B4-BE49-F238E27FC236}">
                  <a16:creationId xmlns:a16="http://schemas.microsoft.com/office/drawing/2014/main" id="{B06405A4-5082-9F41-A635-281D05C8722A}"/>
                </a:ext>
              </a:extLst>
            </p:cNvPr>
            <p:cNvSpPr/>
            <p:nvPr/>
          </p:nvSpPr>
          <p:spPr>
            <a:xfrm>
              <a:off x="4763880" y="4804560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3" y="1"/>
                    <a:pt x="9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9" y="46"/>
                  </a:cubicBezTo>
                  <a:cubicBezTo>
                    <a:pt x="13" y="50"/>
                    <a:pt x="21" y="54"/>
                    <a:pt x="28" y="54"/>
                  </a:cubicBezTo>
                  <a:cubicBezTo>
                    <a:pt x="34" y="54"/>
                    <a:pt x="42" y="50"/>
                    <a:pt x="46" y="46"/>
                  </a:cubicBezTo>
                  <a:cubicBezTo>
                    <a:pt x="51" y="40"/>
                    <a:pt x="55" y="34"/>
                    <a:pt x="55" y="27"/>
                  </a:cubicBezTo>
                  <a:cubicBezTo>
                    <a:pt x="55" y="20"/>
                    <a:pt x="51" y="12"/>
                    <a:pt x="46" y="8"/>
                  </a:cubicBezTo>
                  <a:cubicBezTo>
                    <a:pt x="42" y="1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28">
              <a:extLst>
                <a:ext uri="{FF2B5EF4-FFF2-40B4-BE49-F238E27FC236}">
                  <a16:creationId xmlns:a16="http://schemas.microsoft.com/office/drawing/2014/main" id="{15D1D153-AC00-A043-BDAF-B01E6EA2B2FB}"/>
                </a:ext>
              </a:extLst>
            </p:cNvPr>
            <p:cNvSpPr/>
            <p:nvPr/>
          </p:nvSpPr>
          <p:spPr>
            <a:xfrm>
              <a:off x="5030640" y="4804560"/>
              <a:ext cx="1872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4">
                  <a:moveTo>
                    <a:pt x="26" y="0"/>
                  </a:moveTo>
                  <a:cubicBezTo>
                    <a:pt x="18" y="0"/>
                    <a:pt x="11" y="1"/>
                    <a:pt x="7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0"/>
                    <a:pt x="18" y="54"/>
                    <a:pt x="26" y="54"/>
                  </a:cubicBezTo>
                  <a:cubicBezTo>
                    <a:pt x="33" y="54"/>
                    <a:pt x="39" y="50"/>
                    <a:pt x="45" y="46"/>
                  </a:cubicBezTo>
                  <a:cubicBezTo>
                    <a:pt x="50" y="40"/>
                    <a:pt x="53" y="34"/>
                    <a:pt x="53" y="27"/>
                  </a:cubicBezTo>
                  <a:cubicBezTo>
                    <a:pt x="53" y="20"/>
                    <a:pt x="50" y="12"/>
                    <a:pt x="45" y="8"/>
                  </a:cubicBezTo>
                  <a:cubicBezTo>
                    <a:pt x="39" y="1"/>
                    <a:pt x="33" y="0"/>
                    <a:pt x="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6" name="Subtitle 2">
            <a:extLst>
              <a:ext uri="{FF2B5EF4-FFF2-40B4-BE49-F238E27FC236}">
                <a16:creationId xmlns:a16="http://schemas.microsoft.com/office/drawing/2014/main" id="{D3D643A9-D043-9845-89B3-9496865759BA}"/>
              </a:ext>
            </a:extLst>
          </p:cNvPr>
          <p:cNvSpPr txBox="1">
            <a:spLocks/>
          </p:cNvSpPr>
          <p:nvPr/>
        </p:nvSpPr>
        <p:spPr>
          <a:xfrm>
            <a:off x="7728942" y="8730884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8C380E7-2599-8F4E-89E0-E4B42378B520}"/>
              </a:ext>
            </a:extLst>
          </p:cNvPr>
          <p:cNvSpPr txBox="1">
            <a:spLocks/>
          </p:cNvSpPr>
          <p:nvPr/>
        </p:nvSpPr>
        <p:spPr>
          <a:xfrm>
            <a:off x="12190233" y="9993943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1019AEEE-ABD7-AB44-A70E-ACDD87B9C367}"/>
              </a:ext>
            </a:extLst>
          </p:cNvPr>
          <p:cNvSpPr txBox="1">
            <a:spLocks/>
          </p:cNvSpPr>
          <p:nvPr/>
        </p:nvSpPr>
        <p:spPr>
          <a:xfrm>
            <a:off x="16648709" y="8790071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F7230ABE-6900-5541-9899-526A40350A37}"/>
              </a:ext>
            </a:extLst>
          </p:cNvPr>
          <p:cNvSpPr txBox="1">
            <a:spLocks/>
          </p:cNvSpPr>
          <p:nvPr/>
        </p:nvSpPr>
        <p:spPr>
          <a:xfrm>
            <a:off x="2986522" y="9994066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827865AB-75B8-9B41-B6DF-0981DCD80A71}"/>
              </a:ext>
            </a:extLst>
          </p:cNvPr>
          <p:cNvGrpSpPr/>
          <p:nvPr/>
        </p:nvGrpSpPr>
        <p:grpSpPr>
          <a:xfrm>
            <a:off x="4962526" y="1713855"/>
            <a:ext cx="14452599" cy="1789758"/>
            <a:chOff x="5136093" y="1132949"/>
            <a:chExt cx="14452599" cy="1789758"/>
          </a:xfrm>
        </p:grpSpPr>
        <p:sp>
          <p:nvSpPr>
            <p:cNvPr id="92" name="TextBox 9">
              <a:extLst>
                <a:ext uri="{FF2B5EF4-FFF2-40B4-BE49-F238E27FC236}">
                  <a16:creationId xmlns:a16="http://schemas.microsoft.com/office/drawing/2014/main" id="{912D6D50-4C97-0F46-B224-1BDD98D276E3}"/>
                </a:ext>
              </a:extLst>
            </p:cNvPr>
            <p:cNvSpPr txBox="1"/>
            <p:nvPr/>
          </p:nvSpPr>
          <p:spPr>
            <a:xfrm>
              <a:off x="5136093" y="1722378"/>
              <a:ext cx="144525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COMPANY IN NUMBERS</a:t>
              </a:r>
            </a:p>
          </p:txBody>
        </p:sp>
        <p:sp>
          <p:nvSpPr>
            <p:cNvPr id="93" name="TextBox 21">
              <a:extLst>
                <a:ext uri="{FF2B5EF4-FFF2-40B4-BE49-F238E27FC236}">
                  <a16:creationId xmlns:a16="http://schemas.microsoft.com/office/drawing/2014/main" id="{2C77F3ED-15A1-894A-A9A9-34A9EEDFF3C4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0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5">
            <a:extLst>
              <a:ext uri="{FF2B5EF4-FFF2-40B4-BE49-F238E27FC236}">
                <a16:creationId xmlns:a16="http://schemas.microsoft.com/office/drawing/2014/main" id="{2A302903-3E79-8D49-B3BE-73A5D1D2C1AD}"/>
              </a:ext>
            </a:extLst>
          </p:cNvPr>
          <p:cNvSpPr/>
          <p:nvPr/>
        </p:nvSpPr>
        <p:spPr>
          <a:xfrm rot="10800000" flipV="1">
            <a:off x="885825" y="771525"/>
            <a:ext cx="22631400" cy="1217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1678772-3485-D24F-B281-4CE9C457EEE3}"/>
              </a:ext>
            </a:extLst>
          </p:cNvPr>
          <p:cNvGrpSpPr/>
          <p:nvPr/>
        </p:nvGrpSpPr>
        <p:grpSpPr>
          <a:xfrm>
            <a:off x="12621322" y="1837291"/>
            <a:ext cx="9340869" cy="10041417"/>
            <a:chOff x="2248597" y="1934562"/>
            <a:chExt cx="9340869" cy="10041417"/>
          </a:xfrm>
        </p:grpSpPr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AAEA7785-3381-3347-B4CA-BC46295B8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557" y="10262334"/>
              <a:ext cx="769836" cy="1657671"/>
            </a:xfrm>
            <a:custGeom>
              <a:avLst/>
              <a:gdLst>
                <a:gd name="T0" fmla="*/ 362 w 604"/>
                <a:gd name="T1" fmla="*/ 0 h 1302"/>
                <a:gd name="T2" fmla="*/ 601 w 604"/>
                <a:gd name="T3" fmla="*/ 0 h 1302"/>
                <a:gd name="T4" fmla="*/ 601 w 604"/>
                <a:gd name="T5" fmla="*/ 224 h 1302"/>
                <a:gd name="T6" fmla="*/ 582 w 604"/>
                <a:gd name="T7" fmla="*/ 224 h 1302"/>
                <a:gd name="T8" fmla="*/ 582 w 604"/>
                <a:gd name="T9" fmla="*/ 224 h 1302"/>
                <a:gd name="T10" fmla="*/ 462 w 604"/>
                <a:gd name="T11" fmla="*/ 224 h 1302"/>
                <a:gd name="T12" fmla="*/ 462 w 604"/>
                <a:gd name="T13" fmla="*/ 224 h 1302"/>
                <a:gd name="T14" fmla="*/ 398 w 604"/>
                <a:gd name="T15" fmla="*/ 286 h 1302"/>
                <a:gd name="T16" fmla="*/ 398 w 604"/>
                <a:gd name="T17" fmla="*/ 286 h 1302"/>
                <a:gd name="T18" fmla="*/ 398 w 604"/>
                <a:gd name="T19" fmla="*/ 358 h 1302"/>
                <a:gd name="T20" fmla="*/ 398 w 604"/>
                <a:gd name="T21" fmla="*/ 358 h 1302"/>
                <a:gd name="T22" fmla="*/ 398 w 604"/>
                <a:gd name="T23" fmla="*/ 422 h 1302"/>
                <a:gd name="T24" fmla="*/ 603 w 604"/>
                <a:gd name="T25" fmla="*/ 422 h 1302"/>
                <a:gd name="T26" fmla="*/ 603 w 604"/>
                <a:gd name="T27" fmla="*/ 422 h 1302"/>
                <a:gd name="T28" fmla="*/ 603 w 604"/>
                <a:gd name="T29" fmla="*/ 438 h 1302"/>
                <a:gd name="T30" fmla="*/ 603 w 604"/>
                <a:gd name="T31" fmla="*/ 438 h 1302"/>
                <a:gd name="T32" fmla="*/ 583 w 604"/>
                <a:gd name="T33" fmla="*/ 638 h 1302"/>
                <a:gd name="T34" fmla="*/ 583 w 604"/>
                <a:gd name="T35" fmla="*/ 638 h 1302"/>
                <a:gd name="T36" fmla="*/ 567 w 604"/>
                <a:gd name="T37" fmla="*/ 652 h 1302"/>
                <a:gd name="T38" fmla="*/ 567 w 604"/>
                <a:gd name="T39" fmla="*/ 652 h 1302"/>
                <a:gd name="T40" fmla="*/ 417 w 604"/>
                <a:gd name="T41" fmla="*/ 652 h 1302"/>
                <a:gd name="T42" fmla="*/ 398 w 604"/>
                <a:gd name="T43" fmla="*/ 652 h 1302"/>
                <a:gd name="T44" fmla="*/ 398 w 604"/>
                <a:gd name="T45" fmla="*/ 1301 h 1302"/>
                <a:gd name="T46" fmla="*/ 380 w 604"/>
                <a:gd name="T47" fmla="*/ 1301 h 1302"/>
                <a:gd name="T48" fmla="*/ 380 w 604"/>
                <a:gd name="T49" fmla="*/ 1301 h 1302"/>
                <a:gd name="T50" fmla="*/ 146 w 604"/>
                <a:gd name="T51" fmla="*/ 1301 h 1302"/>
                <a:gd name="T52" fmla="*/ 146 w 604"/>
                <a:gd name="T53" fmla="*/ 1301 h 1302"/>
                <a:gd name="T54" fmla="*/ 127 w 604"/>
                <a:gd name="T55" fmla="*/ 1283 h 1302"/>
                <a:gd name="T56" fmla="*/ 127 w 604"/>
                <a:gd name="T57" fmla="*/ 1283 h 1302"/>
                <a:gd name="T58" fmla="*/ 127 w 604"/>
                <a:gd name="T59" fmla="*/ 672 h 1302"/>
                <a:gd name="T60" fmla="*/ 127 w 604"/>
                <a:gd name="T61" fmla="*/ 652 h 1302"/>
                <a:gd name="T62" fmla="*/ 0 w 604"/>
                <a:gd name="T63" fmla="*/ 652 h 1302"/>
                <a:gd name="T64" fmla="*/ 0 w 604"/>
                <a:gd name="T65" fmla="*/ 421 h 1302"/>
                <a:gd name="T66" fmla="*/ 127 w 604"/>
                <a:gd name="T67" fmla="*/ 421 h 1302"/>
                <a:gd name="T68" fmla="*/ 127 w 604"/>
                <a:gd name="T69" fmla="*/ 421 h 1302"/>
                <a:gd name="T70" fmla="*/ 127 w 604"/>
                <a:gd name="T71" fmla="*/ 314 h 1302"/>
                <a:gd name="T72" fmla="*/ 127 w 604"/>
                <a:gd name="T73" fmla="*/ 314 h 1302"/>
                <a:gd name="T74" fmla="*/ 137 w 604"/>
                <a:gd name="T75" fmla="*/ 199 h 1302"/>
                <a:gd name="T76" fmla="*/ 137 w 604"/>
                <a:gd name="T77" fmla="*/ 199 h 1302"/>
                <a:gd name="T78" fmla="*/ 322 w 604"/>
                <a:gd name="T79" fmla="*/ 9 h 1302"/>
                <a:gd name="T80" fmla="*/ 322 w 604"/>
                <a:gd name="T81" fmla="*/ 9 h 1302"/>
                <a:gd name="T82" fmla="*/ 362 w 604"/>
                <a:gd name="T83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4" h="1302">
                  <a:moveTo>
                    <a:pt x="362" y="0"/>
                  </a:moveTo>
                  <a:lnTo>
                    <a:pt x="601" y="0"/>
                  </a:lnTo>
                  <a:lnTo>
                    <a:pt x="601" y="224"/>
                  </a:lnTo>
                  <a:lnTo>
                    <a:pt x="582" y="224"/>
                  </a:lnTo>
                  <a:lnTo>
                    <a:pt x="582" y="224"/>
                  </a:lnTo>
                  <a:cubicBezTo>
                    <a:pt x="542" y="224"/>
                    <a:pt x="502" y="224"/>
                    <a:pt x="462" y="224"/>
                  </a:cubicBezTo>
                  <a:lnTo>
                    <a:pt x="462" y="224"/>
                  </a:lnTo>
                  <a:cubicBezTo>
                    <a:pt x="420" y="224"/>
                    <a:pt x="399" y="245"/>
                    <a:pt x="398" y="286"/>
                  </a:cubicBezTo>
                  <a:lnTo>
                    <a:pt x="398" y="286"/>
                  </a:lnTo>
                  <a:cubicBezTo>
                    <a:pt x="398" y="310"/>
                    <a:pt x="398" y="334"/>
                    <a:pt x="398" y="358"/>
                  </a:cubicBezTo>
                  <a:lnTo>
                    <a:pt x="398" y="358"/>
                  </a:lnTo>
                  <a:cubicBezTo>
                    <a:pt x="398" y="378"/>
                    <a:pt x="398" y="399"/>
                    <a:pt x="398" y="422"/>
                  </a:cubicBezTo>
                  <a:lnTo>
                    <a:pt x="603" y="422"/>
                  </a:lnTo>
                  <a:lnTo>
                    <a:pt x="603" y="422"/>
                  </a:lnTo>
                  <a:cubicBezTo>
                    <a:pt x="603" y="429"/>
                    <a:pt x="603" y="433"/>
                    <a:pt x="603" y="438"/>
                  </a:cubicBezTo>
                  <a:lnTo>
                    <a:pt x="603" y="438"/>
                  </a:lnTo>
                  <a:cubicBezTo>
                    <a:pt x="596" y="505"/>
                    <a:pt x="589" y="572"/>
                    <a:pt x="583" y="638"/>
                  </a:cubicBezTo>
                  <a:lnTo>
                    <a:pt x="583" y="638"/>
                  </a:lnTo>
                  <a:cubicBezTo>
                    <a:pt x="582" y="650"/>
                    <a:pt x="578" y="652"/>
                    <a:pt x="567" y="652"/>
                  </a:cubicBezTo>
                  <a:lnTo>
                    <a:pt x="567" y="652"/>
                  </a:lnTo>
                  <a:cubicBezTo>
                    <a:pt x="516" y="652"/>
                    <a:pt x="467" y="652"/>
                    <a:pt x="417" y="652"/>
                  </a:cubicBezTo>
                  <a:lnTo>
                    <a:pt x="398" y="652"/>
                  </a:lnTo>
                  <a:lnTo>
                    <a:pt x="398" y="1301"/>
                  </a:lnTo>
                  <a:lnTo>
                    <a:pt x="380" y="1301"/>
                  </a:lnTo>
                  <a:lnTo>
                    <a:pt x="380" y="1301"/>
                  </a:lnTo>
                  <a:cubicBezTo>
                    <a:pt x="302" y="1301"/>
                    <a:pt x="224" y="1301"/>
                    <a:pt x="146" y="1301"/>
                  </a:cubicBezTo>
                  <a:lnTo>
                    <a:pt x="146" y="1301"/>
                  </a:lnTo>
                  <a:cubicBezTo>
                    <a:pt x="131" y="1301"/>
                    <a:pt x="127" y="1298"/>
                    <a:pt x="127" y="1283"/>
                  </a:cubicBezTo>
                  <a:lnTo>
                    <a:pt x="127" y="1283"/>
                  </a:lnTo>
                  <a:cubicBezTo>
                    <a:pt x="127" y="1078"/>
                    <a:pt x="127" y="875"/>
                    <a:pt x="127" y="672"/>
                  </a:cubicBezTo>
                  <a:lnTo>
                    <a:pt x="127" y="652"/>
                  </a:lnTo>
                  <a:lnTo>
                    <a:pt x="0" y="652"/>
                  </a:lnTo>
                  <a:lnTo>
                    <a:pt x="0" y="421"/>
                  </a:lnTo>
                  <a:lnTo>
                    <a:pt x="127" y="421"/>
                  </a:lnTo>
                  <a:lnTo>
                    <a:pt x="127" y="421"/>
                  </a:lnTo>
                  <a:cubicBezTo>
                    <a:pt x="127" y="384"/>
                    <a:pt x="126" y="348"/>
                    <a:pt x="127" y="314"/>
                  </a:cubicBezTo>
                  <a:lnTo>
                    <a:pt x="127" y="314"/>
                  </a:lnTo>
                  <a:cubicBezTo>
                    <a:pt x="129" y="275"/>
                    <a:pt x="129" y="236"/>
                    <a:pt x="137" y="199"/>
                  </a:cubicBezTo>
                  <a:lnTo>
                    <a:pt x="137" y="199"/>
                  </a:lnTo>
                  <a:cubicBezTo>
                    <a:pt x="158" y="98"/>
                    <a:pt x="219" y="32"/>
                    <a:pt x="322" y="9"/>
                  </a:cubicBezTo>
                  <a:lnTo>
                    <a:pt x="322" y="9"/>
                  </a:lnTo>
                  <a:cubicBezTo>
                    <a:pt x="336" y="6"/>
                    <a:pt x="349" y="3"/>
                    <a:pt x="3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2176FBD-8103-8D4C-95FE-044A0E1CD23C}"/>
                </a:ext>
              </a:extLst>
            </p:cNvPr>
            <p:cNvGrpSpPr/>
            <p:nvPr/>
          </p:nvGrpSpPr>
          <p:grpSpPr>
            <a:xfrm>
              <a:off x="2611036" y="7507858"/>
              <a:ext cx="1668913" cy="1668909"/>
              <a:chOff x="12967640" y="8222591"/>
              <a:chExt cx="1668913" cy="1668909"/>
            </a:xfrm>
          </p:grpSpPr>
          <p:sp>
            <p:nvSpPr>
              <p:cNvPr id="29" name="Freeform 263">
                <a:extLst>
                  <a:ext uri="{FF2B5EF4-FFF2-40B4-BE49-F238E27FC236}">
                    <a16:creationId xmlns:a16="http://schemas.microsoft.com/office/drawing/2014/main" id="{4A33FEB7-E8E7-A441-831C-50486DA37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7640" y="8222591"/>
                <a:ext cx="1668913" cy="1668909"/>
              </a:xfrm>
              <a:custGeom>
                <a:avLst/>
                <a:gdLst>
                  <a:gd name="T0" fmla="*/ 104 w 1311"/>
                  <a:gd name="T1" fmla="*/ 654 h 1311"/>
                  <a:gd name="T2" fmla="*/ 104 w 1311"/>
                  <a:gd name="T3" fmla="*/ 654 h 1311"/>
                  <a:gd name="T4" fmla="*/ 104 w 1311"/>
                  <a:gd name="T5" fmla="*/ 916 h 1311"/>
                  <a:gd name="T6" fmla="*/ 104 w 1311"/>
                  <a:gd name="T7" fmla="*/ 916 h 1311"/>
                  <a:gd name="T8" fmla="*/ 108 w 1311"/>
                  <a:gd name="T9" fmla="*/ 979 h 1311"/>
                  <a:gd name="T10" fmla="*/ 108 w 1311"/>
                  <a:gd name="T11" fmla="*/ 979 h 1311"/>
                  <a:gd name="T12" fmla="*/ 388 w 1311"/>
                  <a:gd name="T13" fmla="*/ 1207 h 1311"/>
                  <a:gd name="T14" fmla="*/ 388 w 1311"/>
                  <a:gd name="T15" fmla="*/ 1207 h 1311"/>
                  <a:gd name="T16" fmla="*/ 921 w 1311"/>
                  <a:gd name="T17" fmla="*/ 1207 h 1311"/>
                  <a:gd name="T18" fmla="*/ 921 w 1311"/>
                  <a:gd name="T19" fmla="*/ 1207 h 1311"/>
                  <a:gd name="T20" fmla="*/ 1207 w 1311"/>
                  <a:gd name="T21" fmla="*/ 919 h 1311"/>
                  <a:gd name="T22" fmla="*/ 1207 w 1311"/>
                  <a:gd name="T23" fmla="*/ 919 h 1311"/>
                  <a:gd name="T24" fmla="*/ 1207 w 1311"/>
                  <a:gd name="T25" fmla="*/ 390 h 1311"/>
                  <a:gd name="T26" fmla="*/ 1207 w 1311"/>
                  <a:gd name="T27" fmla="*/ 390 h 1311"/>
                  <a:gd name="T28" fmla="*/ 922 w 1311"/>
                  <a:gd name="T29" fmla="*/ 105 h 1311"/>
                  <a:gd name="T30" fmla="*/ 922 w 1311"/>
                  <a:gd name="T31" fmla="*/ 105 h 1311"/>
                  <a:gd name="T32" fmla="*/ 389 w 1311"/>
                  <a:gd name="T33" fmla="*/ 105 h 1311"/>
                  <a:gd name="T34" fmla="*/ 389 w 1311"/>
                  <a:gd name="T35" fmla="*/ 105 h 1311"/>
                  <a:gd name="T36" fmla="*/ 104 w 1311"/>
                  <a:gd name="T37" fmla="*/ 389 h 1311"/>
                  <a:gd name="T38" fmla="*/ 104 w 1311"/>
                  <a:gd name="T39" fmla="*/ 389 h 1311"/>
                  <a:gd name="T40" fmla="*/ 104 w 1311"/>
                  <a:gd name="T41" fmla="*/ 654 h 1311"/>
                  <a:gd name="T42" fmla="*/ 952 w 1311"/>
                  <a:gd name="T43" fmla="*/ 1310 h 1311"/>
                  <a:gd name="T44" fmla="*/ 357 w 1311"/>
                  <a:gd name="T45" fmla="*/ 1310 h 1311"/>
                  <a:gd name="T46" fmla="*/ 357 w 1311"/>
                  <a:gd name="T47" fmla="*/ 1310 h 1311"/>
                  <a:gd name="T48" fmla="*/ 337 w 1311"/>
                  <a:gd name="T49" fmla="*/ 1305 h 1311"/>
                  <a:gd name="T50" fmla="*/ 337 w 1311"/>
                  <a:gd name="T51" fmla="*/ 1305 h 1311"/>
                  <a:gd name="T52" fmla="*/ 4 w 1311"/>
                  <a:gd name="T53" fmla="*/ 953 h 1311"/>
                  <a:gd name="T54" fmla="*/ 4 w 1311"/>
                  <a:gd name="T55" fmla="*/ 953 h 1311"/>
                  <a:gd name="T56" fmla="*/ 4 w 1311"/>
                  <a:gd name="T57" fmla="*/ 355 h 1311"/>
                  <a:gd name="T58" fmla="*/ 4 w 1311"/>
                  <a:gd name="T59" fmla="*/ 355 h 1311"/>
                  <a:gd name="T60" fmla="*/ 353 w 1311"/>
                  <a:gd name="T61" fmla="*/ 5 h 1311"/>
                  <a:gd name="T62" fmla="*/ 353 w 1311"/>
                  <a:gd name="T63" fmla="*/ 5 h 1311"/>
                  <a:gd name="T64" fmla="*/ 945 w 1311"/>
                  <a:gd name="T65" fmla="*/ 5 h 1311"/>
                  <a:gd name="T66" fmla="*/ 945 w 1311"/>
                  <a:gd name="T67" fmla="*/ 5 h 1311"/>
                  <a:gd name="T68" fmla="*/ 1309 w 1311"/>
                  <a:gd name="T69" fmla="*/ 380 h 1311"/>
                  <a:gd name="T70" fmla="*/ 1309 w 1311"/>
                  <a:gd name="T71" fmla="*/ 380 h 1311"/>
                  <a:gd name="T72" fmla="*/ 1309 w 1311"/>
                  <a:gd name="T73" fmla="*/ 931 h 1311"/>
                  <a:gd name="T74" fmla="*/ 1309 w 1311"/>
                  <a:gd name="T75" fmla="*/ 931 h 1311"/>
                  <a:gd name="T76" fmla="*/ 1022 w 1311"/>
                  <a:gd name="T77" fmla="*/ 1297 h 1311"/>
                  <a:gd name="T78" fmla="*/ 1022 w 1311"/>
                  <a:gd name="T79" fmla="*/ 1297 h 1311"/>
                  <a:gd name="T80" fmla="*/ 952 w 1311"/>
                  <a:gd name="T81" fmla="*/ 131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1" h="1311">
                    <a:moveTo>
                      <a:pt x="104" y="654"/>
                    </a:moveTo>
                    <a:lnTo>
                      <a:pt x="104" y="654"/>
                    </a:lnTo>
                    <a:cubicBezTo>
                      <a:pt x="104" y="742"/>
                      <a:pt x="104" y="828"/>
                      <a:pt x="104" y="916"/>
                    </a:cubicBezTo>
                    <a:lnTo>
                      <a:pt x="104" y="916"/>
                    </a:lnTo>
                    <a:cubicBezTo>
                      <a:pt x="104" y="937"/>
                      <a:pt x="104" y="959"/>
                      <a:pt x="108" y="979"/>
                    </a:cubicBezTo>
                    <a:lnTo>
                      <a:pt x="108" y="979"/>
                    </a:lnTo>
                    <a:cubicBezTo>
                      <a:pt x="136" y="1118"/>
                      <a:pt x="245" y="1207"/>
                      <a:pt x="388" y="1207"/>
                    </a:cubicBezTo>
                    <a:lnTo>
                      <a:pt x="388" y="1207"/>
                    </a:lnTo>
                    <a:cubicBezTo>
                      <a:pt x="566" y="1208"/>
                      <a:pt x="744" y="1208"/>
                      <a:pt x="921" y="1207"/>
                    </a:cubicBezTo>
                    <a:lnTo>
                      <a:pt x="921" y="1207"/>
                    </a:lnTo>
                    <a:cubicBezTo>
                      <a:pt x="1088" y="1207"/>
                      <a:pt x="1207" y="1087"/>
                      <a:pt x="1207" y="919"/>
                    </a:cubicBezTo>
                    <a:lnTo>
                      <a:pt x="1207" y="919"/>
                    </a:lnTo>
                    <a:cubicBezTo>
                      <a:pt x="1208" y="744"/>
                      <a:pt x="1208" y="567"/>
                      <a:pt x="1207" y="390"/>
                    </a:cubicBezTo>
                    <a:lnTo>
                      <a:pt x="1207" y="390"/>
                    </a:lnTo>
                    <a:cubicBezTo>
                      <a:pt x="1207" y="224"/>
                      <a:pt x="1088" y="105"/>
                      <a:pt x="922" y="105"/>
                    </a:cubicBezTo>
                    <a:lnTo>
                      <a:pt x="922" y="105"/>
                    </a:lnTo>
                    <a:cubicBezTo>
                      <a:pt x="745" y="104"/>
                      <a:pt x="567" y="104"/>
                      <a:pt x="389" y="105"/>
                    </a:cubicBezTo>
                    <a:lnTo>
                      <a:pt x="389" y="105"/>
                    </a:lnTo>
                    <a:cubicBezTo>
                      <a:pt x="222" y="105"/>
                      <a:pt x="104" y="222"/>
                      <a:pt x="104" y="389"/>
                    </a:cubicBezTo>
                    <a:lnTo>
                      <a:pt x="104" y="389"/>
                    </a:lnTo>
                    <a:cubicBezTo>
                      <a:pt x="104" y="477"/>
                      <a:pt x="104" y="566"/>
                      <a:pt x="104" y="654"/>
                    </a:cubicBezTo>
                    <a:close/>
                    <a:moveTo>
                      <a:pt x="952" y="1310"/>
                    </a:moveTo>
                    <a:lnTo>
                      <a:pt x="357" y="1310"/>
                    </a:lnTo>
                    <a:lnTo>
                      <a:pt x="357" y="1310"/>
                    </a:lnTo>
                    <a:cubicBezTo>
                      <a:pt x="350" y="1309"/>
                      <a:pt x="344" y="1306"/>
                      <a:pt x="337" y="1305"/>
                    </a:cubicBezTo>
                    <a:lnTo>
                      <a:pt x="337" y="1305"/>
                    </a:lnTo>
                    <a:cubicBezTo>
                      <a:pt x="158" y="1287"/>
                      <a:pt x="8" y="1133"/>
                      <a:pt x="4" y="953"/>
                    </a:cubicBezTo>
                    <a:lnTo>
                      <a:pt x="4" y="953"/>
                    </a:lnTo>
                    <a:cubicBezTo>
                      <a:pt x="0" y="754"/>
                      <a:pt x="0" y="554"/>
                      <a:pt x="4" y="355"/>
                    </a:cubicBezTo>
                    <a:lnTo>
                      <a:pt x="4" y="355"/>
                    </a:lnTo>
                    <a:cubicBezTo>
                      <a:pt x="8" y="172"/>
                      <a:pt x="171" y="10"/>
                      <a:pt x="353" y="5"/>
                    </a:cubicBezTo>
                    <a:lnTo>
                      <a:pt x="353" y="5"/>
                    </a:lnTo>
                    <a:cubicBezTo>
                      <a:pt x="551" y="0"/>
                      <a:pt x="748" y="0"/>
                      <a:pt x="945" y="5"/>
                    </a:cubicBezTo>
                    <a:lnTo>
                      <a:pt x="945" y="5"/>
                    </a:lnTo>
                    <a:cubicBezTo>
                      <a:pt x="1148" y="9"/>
                      <a:pt x="1307" y="175"/>
                      <a:pt x="1309" y="380"/>
                    </a:cubicBezTo>
                    <a:lnTo>
                      <a:pt x="1309" y="380"/>
                    </a:lnTo>
                    <a:cubicBezTo>
                      <a:pt x="1310" y="564"/>
                      <a:pt x="1310" y="748"/>
                      <a:pt x="1309" y="931"/>
                    </a:cubicBezTo>
                    <a:lnTo>
                      <a:pt x="1309" y="931"/>
                    </a:lnTo>
                    <a:cubicBezTo>
                      <a:pt x="1308" y="1105"/>
                      <a:pt x="1191" y="1253"/>
                      <a:pt x="1022" y="1297"/>
                    </a:cubicBezTo>
                    <a:lnTo>
                      <a:pt x="1022" y="1297"/>
                    </a:lnTo>
                    <a:cubicBezTo>
                      <a:pt x="999" y="1302"/>
                      <a:pt x="975" y="1306"/>
                      <a:pt x="952" y="13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264">
                <a:extLst>
                  <a:ext uri="{FF2B5EF4-FFF2-40B4-BE49-F238E27FC236}">
                    <a16:creationId xmlns:a16="http://schemas.microsoft.com/office/drawing/2014/main" id="{A02FD9D9-AAE0-0A42-9A78-2CEC001C0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369" y="8610316"/>
                <a:ext cx="899077" cy="899077"/>
              </a:xfrm>
              <a:custGeom>
                <a:avLst/>
                <a:gdLst>
                  <a:gd name="T0" fmla="*/ 601 w 704"/>
                  <a:gd name="T1" fmla="*/ 353 h 704"/>
                  <a:gd name="T2" fmla="*/ 601 w 704"/>
                  <a:gd name="T3" fmla="*/ 353 h 704"/>
                  <a:gd name="T4" fmla="*/ 353 w 704"/>
                  <a:gd name="T5" fmla="*/ 102 h 704"/>
                  <a:gd name="T6" fmla="*/ 353 w 704"/>
                  <a:gd name="T7" fmla="*/ 102 h 704"/>
                  <a:gd name="T8" fmla="*/ 101 w 704"/>
                  <a:gd name="T9" fmla="*/ 348 h 704"/>
                  <a:gd name="T10" fmla="*/ 101 w 704"/>
                  <a:gd name="T11" fmla="*/ 348 h 704"/>
                  <a:gd name="T12" fmla="*/ 349 w 704"/>
                  <a:gd name="T13" fmla="*/ 601 h 704"/>
                  <a:gd name="T14" fmla="*/ 349 w 704"/>
                  <a:gd name="T15" fmla="*/ 601 h 704"/>
                  <a:gd name="T16" fmla="*/ 601 w 704"/>
                  <a:gd name="T17" fmla="*/ 353 h 704"/>
                  <a:gd name="T18" fmla="*/ 703 w 704"/>
                  <a:gd name="T19" fmla="*/ 352 h 704"/>
                  <a:gd name="T20" fmla="*/ 703 w 704"/>
                  <a:gd name="T21" fmla="*/ 352 h 704"/>
                  <a:gd name="T22" fmla="*/ 351 w 704"/>
                  <a:gd name="T23" fmla="*/ 703 h 704"/>
                  <a:gd name="T24" fmla="*/ 351 w 704"/>
                  <a:gd name="T25" fmla="*/ 703 h 704"/>
                  <a:gd name="T26" fmla="*/ 0 w 704"/>
                  <a:gd name="T27" fmla="*/ 353 h 704"/>
                  <a:gd name="T28" fmla="*/ 0 w 704"/>
                  <a:gd name="T29" fmla="*/ 353 h 704"/>
                  <a:gd name="T30" fmla="*/ 350 w 704"/>
                  <a:gd name="T31" fmla="*/ 0 h 704"/>
                  <a:gd name="T32" fmla="*/ 350 w 704"/>
                  <a:gd name="T33" fmla="*/ 0 h 704"/>
                  <a:gd name="T34" fmla="*/ 703 w 704"/>
                  <a:gd name="T35" fmla="*/ 352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4" h="704">
                    <a:moveTo>
                      <a:pt x="601" y="353"/>
                    </a:moveTo>
                    <a:lnTo>
                      <a:pt x="601" y="353"/>
                    </a:lnTo>
                    <a:cubicBezTo>
                      <a:pt x="601" y="213"/>
                      <a:pt x="492" y="102"/>
                      <a:pt x="353" y="102"/>
                    </a:cubicBezTo>
                    <a:lnTo>
                      <a:pt x="353" y="102"/>
                    </a:lnTo>
                    <a:cubicBezTo>
                      <a:pt x="214" y="101"/>
                      <a:pt x="102" y="211"/>
                      <a:pt x="101" y="348"/>
                    </a:cubicBezTo>
                    <a:lnTo>
                      <a:pt x="101" y="348"/>
                    </a:lnTo>
                    <a:cubicBezTo>
                      <a:pt x="100" y="489"/>
                      <a:pt x="209" y="600"/>
                      <a:pt x="349" y="601"/>
                    </a:cubicBezTo>
                    <a:lnTo>
                      <a:pt x="349" y="601"/>
                    </a:lnTo>
                    <a:cubicBezTo>
                      <a:pt x="490" y="601"/>
                      <a:pt x="601" y="492"/>
                      <a:pt x="601" y="353"/>
                    </a:cubicBezTo>
                    <a:close/>
                    <a:moveTo>
                      <a:pt x="703" y="352"/>
                    </a:moveTo>
                    <a:lnTo>
                      <a:pt x="703" y="352"/>
                    </a:lnTo>
                    <a:cubicBezTo>
                      <a:pt x="703" y="546"/>
                      <a:pt x="545" y="703"/>
                      <a:pt x="351" y="703"/>
                    </a:cubicBezTo>
                    <a:lnTo>
                      <a:pt x="351" y="703"/>
                    </a:lnTo>
                    <a:cubicBezTo>
                      <a:pt x="157" y="702"/>
                      <a:pt x="0" y="546"/>
                      <a:pt x="0" y="353"/>
                    </a:cubicBezTo>
                    <a:lnTo>
                      <a:pt x="0" y="353"/>
                    </a:lnTo>
                    <a:cubicBezTo>
                      <a:pt x="0" y="157"/>
                      <a:pt x="156" y="0"/>
                      <a:pt x="350" y="0"/>
                    </a:cubicBezTo>
                    <a:lnTo>
                      <a:pt x="350" y="0"/>
                    </a:lnTo>
                    <a:cubicBezTo>
                      <a:pt x="545" y="0"/>
                      <a:pt x="703" y="157"/>
                      <a:pt x="703" y="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265">
                <a:extLst>
                  <a:ext uri="{FF2B5EF4-FFF2-40B4-BE49-F238E27FC236}">
                    <a16:creationId xmlns:a16="http://schemas.microsoft.com/office/drawing/2014/main" id="{CE1585EB-E790-6948-A3FC-130342074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7024" y="8481076"/>
                <a:ext cx="129244" cy="129241"/>
              </a:xfrm>
              <a:custGeom>
                <a:avLst/>
                <a:gdLst>
                  <a:gd name="T0" fmla="*/ 102 w 103"/>
                  <a:gd name="T1" fmla="*/ 52 h 103"/>
                  <a:gd name="T2" fmla="*/ 102 w 103"/>
                  <a:gd name="T3" fmla="*/ 52 h 103"/>
                  <a:gd name="T4" fmla="*/ 51 w 103"/>
                  <a:gd name="T5" fmla="*/ 102 h 103"/>
                  <a:gd name="T6" fmla="*/ 51 w 103"/>
                  <a:gd name="T7" fmla="*/ 102 h 103"/>
                  <a:gd name="T8" fmla="*/ 1 w 103"/>
                  <a:gd name="T9" fmla="*/ 53 h 103"/>
                  <a:gd name="T10" fmla="*/ 1 w 103"/>
                  <a:gd name="T11" fmla="*/ 53 h 103"/>
                  <a:gd name="T12" fmla="*/ 51 w 103"/>
                  <a:gd name="T13" fmla="*/ 1 h 103"/>
                  <a:gd name="T14" fmla="*/ 51 w 103"/>
                  <a:gd name="T15" fmla="*/ 1 h 103"/>
                  <a:gd name="T16" fmla="*/ 102 w 103"/>
                  <a:gd name="T17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03">
                    <a:moveTo>
                      <a:pt x="102" y="52"/>
                    </a:moveTo>
                    <a:lnTo>
                      <a:pt x="102" y="52"/>
                    </a:lnTo>
                    <a:cubicBezTo>
                      <a:pt x="102" y="81"/>
                      <a:pt x="80" y="102"/>
                      <a:pt x="51" y="102"/>
                    </a:cubicBezTo>
                    <a:lnTo>
                      <a:pt x="51" y="102"/>
                    </a:lnTo>
                    <a:cubicBezTo>
                      <a:pt x="24" y="102"/>
                      <a:pt x="2" y="80"/>
                      <a:pt x="1" y="53"/>
                    </a:cubicBezTo>
                    <a:lnTo>
                      <a:pt x="1" y="53"/>
                    </a:lnTo>
                    <a:cubicBezTo>
                      <a:pt x="0" y="26"/>
                      <a:pt x="24" y="2"/>
                      <a:pt x="51" y="1"/>
                    </a:cubicBezTo>
                    <a:lnTo>
                      <a:pt x="51" y="1"/>
                    </a:lnTo>
                    <a:cubicBezTo>
                      <a:pt x="79" y="0"/>
                      <a:pt x="102" y="24"/>
                      <a:pt x="102" y="5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718E39C6-E769-B54F-85DE-AB1256B5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987" y="1948060"/>
              <a:ext cx="1815013" cy="1545290"/>
            </a:xfrm>
            <a:custGeom>
              <a:avLst/>
              <a:gdLst>
                <a:gd name="T0" fmla="*/ 425 w 1426"/>
                <a:gd name="T1" fmla="*/ 948 h 1214"/>
                <a:gd name="T2" fmla="*/ 425 w 1426"/>
                <a:gd name="T3" fmla="*/ 948 h 1214"/>
                <a:gd name="T4" fmla="*/ 153 w 1426"/>
                <a:gd name="T5" fmla="*/ 748 h 1214"/>
                <a:gd name="T6" fmla="*/ 153 w 1426"/>
                <a:gd name="T7" fmla="*/ 748 h 1214"/>
                <a:gd name="T8" fmla="*/ 272 w 1426"/>
                <a:gd name="T9" fmla="*/ 742 h 1214"/>
                <a:gd name="T10" fmla="*/ 272 w 1426"/>
                <a:gd name="T11" fmla="*/ 742 h 1214"/>
                <a:gd name="T12" fmla="*/ 47 w 1426"/>
                <a:gd name="T13" fmla="*/ 450 h 1214"/>
                <a:gd name="T14" fmla="*/ 47 w 1426"/>
                <a:gd name="T15" fmla="*/ 450 h 1214"/>
                <a:gd name="T16" fmla="*/ 169 w 1426"/>
                <a:gd name="T17" fmla="*/ 484 h 1214"/>
                <a:gd name="T18" fmla="*/ 169 w 1426"/>
                <a:gd name="T19" fmla="*/ 484 h 1214"/>
                <a:gd name="T20" fmla="*/ 90 w 1426"/>
                <a:gd name="T21" fmla="*/ 89 h 1214"/>
                <a:gd name="T22" fmla="*/ 90 w 1426"/>
                <a:gd name="T23" fmla="*/ 89 h 1214"/>
                <a:gd name="T24" fmla="*/ 698 w 1426"/>
                <a:gd name="T25" fmla="*/ 397 h 1214"/>
                <a:gd name="T26" fmla="*/ 698 w 1426"/>
                <a:gd name="T27" fmla="*/ 397 h 1214"/>
                <a:gd name="T28" fmla="*/ 767 w 1426"/>
                <a:gd name="T29" fmla="*/ 132 h 1214"/>
                <a:gd name="T30" fmla="*/ 767 w 1426"/>
                <a:gd name="T31" fmla="*/ 132 h 1214"/>
                <a:gd name="T32" fmla="*/ 1180 w 1426"/>
                <a:gd name="T33" fmla="*/ 106 h 1214"/>
                <a:gd name="T34" fmla="*/ 1180 w 1426"/>
                <a:gd name="T35" fmla="*/ 106 h 1214"/>
                <a:gd name="T36" fmla="*/ 1236 w 1426"/>
                <a:gd name="T37" fmla="*/ 119 h 1214"/>
                <a:gd name="T38" fmla="*/ 1236 w 1426"/>
                <a:gd name="T39" fmla="*/ 119 h 1214"/>
                <a:gd name="T40" fmla="*/ 1385 w 1426"/>
                <a:gd name="T41" fmla="*/ 63 h 1214"/>
                <a:gd name="T42" fmla="*/ 1385 w 1426"/>
                <a:gd name="T43" fmla="*/ 63 h 1214"/>
                <a:gd name="T44" fmla="*/ 1272 w 1426"/>
                <a:gd name="T45" fmla="*/ 220 h 1214"/>
                <a:gd name="T46" fmla="*/ 1272 w 1426"/>
                <a:gd name="T47" fmla="*/ 220 h 1214"/>
                <a:gd name="T48" fmla="*/ 1420 w 1426"/>
                <a:gd name="T49" fmla="*/ 180 h 1214"/>
                <a:gd name="T50" fmla="*/ 1420 w 1426"/>
                <a:gd name="T51" fmla="*/ 180 h 1214"/>
                <a:gd name="T52" fmla="*/ 1425 w 1426"/>
                <a:gd name="T53" fmla="*/ 186 h 1214"/>
                <a:gd name="T54" fmla="*/ 1425 w 1426"/>
                <a:gd name="T55" fmla="*/ 186 h 1214"/>
                <a:gd name="T56" fmla="*/ 1302 w 1426"/>
                <a:gd name="T57" fmla="*/ 307 h 1214"/>
                <a:gd name="T58" fmla="*/ 1302 w 1426"/>
                <a:gd name="T59" fmla="*/ 307 h 1214"/>
                <a:gd name="T60" fmla="*/ 1282 w 1426"/>
                <a:gd name="T61" fmla="*/ 350 h 1214"/>
                <a:gd name="T62" fmla="*/ 1282 w 1426"/>
                <a:gd name="T63" fmla="*/ 350 h 1214"/>
                <a:gd name="T64" fmla="*/ 1017 w 1426"/>
                <a:gd name="T65" fmla="*/ 977 h 1214"/>
                <a:gd name="T66" fmla="*/ 1017 w 1426"/>
                <a:gd name="T67" fmla="*/ 977 h 1214"/>
                <a:gd name="T68" fmla="*/ 526 w 1426"/>
                <a:gd name="T69" fmla="*/ 1197 h 1214"/>
                <a:gd name="T70" fmla="*/ 526 w 1426"/>
                <a:gd name="T71" fmla="*/ 1197 h 1214"/>
                <a:gd name="T72" fmla="*/ 23 w 1426"/>
                <a:gd name="T73" fmla="*/ 1088 h 1214"/>
                <a:gd name="T74" fmla="*/ 23 w 1426"/>
                <a:gd name="T75" fmla="*/ 1088 h 1214"/>
                <a:gd name="T76" fmla="*/ 10 w 1426"/>
                <a:gd name="T77" fmla="*/ 1080 h 1214"/>
                <a:gd name="T78" fmla="*/ 10 w 1426"/>
                <a:gd name="T79" fmla="*/ 1080 h 1214"/>
                <a:gd name="T80" fmla="*/ 0 w 1426"/>
                <a:gd name="T81" fmla="*/ 1071 h 1214"/>
                <a:gd name="T82" fmla="*/ 0 w 1426"/>
                <a:gd name="T83" fmla="*/ 1071 h 1214"/>
                <a:gd name="T84" fmla="*/ 425 w 1426"/>
                <a:gd name="T85" fmla="*/ 94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6" h="1214">
                  <a:moveTo>
                    <a:pt x="425" y="948"/>
                  </a:moveTo>
                  <a:lnTo>
                    <a:pt x="425" y="948"/>
                  </a:lnTo>
                  <a:cubicBezTo>
                    <a:pt x="292" y="934"/>
                    <a:pt x="203" y="869"/>
                    <a:pt x="153" y="748"/>
                  </a:cubicBezTo>
                  <a:lnTo>
                    <a:pt x="153" y="748"/>
                  </a:lnTo>
                  <a:cubicBezTo>
                    <a:pt x="195" y="746"/>
                    <a:pt x="234" y="744"/>
                    <a:pt x="272" y="742"/>
                  </a:cubicBezTo>
                  <a:lnTo>
                    <a:pt x="272" y="742"/>
                  </a:lnTo>
                  <a:cubicBezTo>
                    <a:pt x="135" y="691"/>
                    <a:pt x="57" y="597"/>
                    <a:pt x="47" y="450"/>
                  </a:cubicBezTo>
                  <a:lnTo>
                    <a:pt x="47" y="450"/>
                  </a:lnTo>
                  <a:cubicBezTo>
                    <a:pt x="89" y="463"/>
                    <a:pt x="129" y="473"/>
                    <a:pt x="169" y="484"/>
                  </a:cubicBezTo>
                  <a:lnTo>
                    <a:pt x="169" y="484"/>
                  </a:lnTo>
                  <a:cubicBezTo>
                    <a:pt x="44" y="336"/>
                    <a:pt x="19" y="216"/>
                    <a:pt x="90" y="89"/>
                  </a:cubicBezTo>
                  <a:lnTo>
                    <a:pt x="90" y="89"/>
                  </a:lnTo>
                  <a:cubicBezTo>
                    <a:pt x="250" y="275"/>
                    <a:pt x="451" y="379"/>
                    <a:pt x="698" y="397"/>
                  </a:cubicBezTo>
                  <a:lnTo>
                    <a:pt x="698" y="397"/>
                  </a:lnTo>
                  <a:cubicBezTo>
                    <a:pt x="682" y="295"/>
                    <a:pt x="701" y="207"/>
                    <a:pt x="767" y="132"/>
                  </a:cubicBezTo>
                  <a:lnTo>
                    <a:pt x="767" y="132"/>
                  </a:lnTo>
                  <a:cubicBezTo>
                    <a:pt x="872" y="12"/>
                    <a:pt x="1062" y="0"/>
                    <a:pt x="1180" y="106"/>
                  </a:cubicBezTo>
                  <a:lnTo>
                    <a:pt x="1180" y="106"/>
                  </a:lnTo>
                  <a:cubicBezTo>
                    <a:pt x="1198" y="123"/>
                    <a:pt x="1214" y="127"/>
                    <a:pt x="1236" y="119"/>
                  </a:cubicBezTo>
                  <a:lnTo>
                    <a:pt x="1236" y="119"/>
                  </a:lnTo>
                  <a:cubicBezTo>
                    <a:pt x="1285" y="101"/>
                    <a:pt x="1334" y="83"/>
                    <a:pt x="1385" y="63"/>
                  </a:cubicBezTo>
                  <a:lnTo>
                    <a:pt x="1385" y="63"/>
                  </a:lnTo>
                  <a:cubicBezTo>
                    <a:pt x="1364" y="126"/>
                    <a:pt x="1323" y="174"/>
                    <a:pt x="1272" y="220"/>
                  </a:cubicBezTo>
                  <a:lnTo>
                    <a:pt x="1272" y="220"/>
                  </a:lnTo>
                  <a:cubicBezTo>
                    <a:pt x="1321" y="206"/>
                    <a:pt x="1370" y="193"/>
                    <a:pt x="1420" y="180"/>
                  </a:cubicBezTo>
                  <a:lnTo>
                    <a:pt x="1420" y="180"/>
                  </a:lnTo>
                  <a:cubicBezTo>
                    <a:pt x="1421" y="182"/>
                    <a:pt x="1423" y="184"/>
                    <a:pt x="1425" y="186"/>
                  </a:cubicBezTo>
                  <a:lnTo>
                    <a:pt x="1425" y="186"/>
                  </a:lnTo>
                  <a:cubicBezTo>
                    <a:pt x="1384" y="226"/>
                    <a:pt x="1345" y="268"/>
                    <a:pt x="1302" y="307"/>
                  </a:cubicBezTo>
                  <a:lnTo>
                    <a:pt x="1302" y="307"/>
                  </a:lnTo>
                  <a:cubicBezTo>
                    <a:pt x="1288" y="320"/>
                    <a:pt x="1282" y="331"/>
                    <a:pt x="1282" y="350"/>
                  </a:cubicBezTo>
                  <a:lnTo>
                    <a:pt x="1282" y="350"/>
                  </a:lnTo>
                  <a:cubicBezTo>
                    <a:pt x="1280" y="596"/>
                    <a:pt x="1193" y="806"/>
                    <a:pt x="1017" y="977"/>
                  </a:cubicBezTo>
                  <a:lnTo>
                    <a:pt x="1017" y="977"/>
                  </a:lnTo>
                  <a:cubicBezTo>
                    <a:pt x="881" y="1110"/>
                    <a:pt x="715" y="1179"/>
                    <a:pt x="526" y="1197"/>
                  </a:cubicBezTo>
                  <a:lnTo>
                    <a:pt x="526" y="1197"/>
                  </a:lnTo>
                  <a:cubicBezTo>
                    <a:pt x="346" y="1213"/>
                    <a:pt x="180" y="1176"/>
                    <a:pt x="23" y="1088"/>
                  </a:cubicBezTo>
                  <a:lnTo>
                    <a:pt x="23" y="1088"/>
                  </a:lnTo>
                  <a:cubicBezTo>
                    <a:pt x="19" y="1085"/>
                    <a:pt x="14" y="1082"/>
                    <a:pt x="10" y="1080"/>
                  </a:cubicBezTo>
                  <a:lnTo>
                    <a:pt x="10" y="1080"/>
                  </a:lnTo>
                  <a:cubicBezTo>
                    <a:pt x="8" y="1079"/>
                    <a:pt x="7" y="1077"/>
                    <a:pt x="0" y="1071"/>
                  </a:cubicBezTo>
                  <a:lnTo>
                    <a:pt x="0" y="1071"/>
                  </a:lnTo>
                  <a:cubicBezTo>
                    <a:pt x="158" y="1081"/>
                    <a:pt x="297" y="1044"/>
                    <a:pt x="425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4D8A632-E0A0-2445-B809-6E2846B7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597" y="4787232"/>
              <a:ext cx="2393792" cy="1685769"/>
            </a:xfrm>
            <a:custGeom>
              <a:avLst/>
              <a:gdLst>
                <a:gd name="T0" fmla="*/ 1293 w 1880"/>
                <a:gd name="T1" fmla="*/ 639 h 1321"/>
                <a:gd name="T2" fmla="*/ 1293 w 1880"/>
                <a:gd name="T3" fmla="*/ 639 h 1321"/>
                <a:gd name="T4" fmla="*/ 697 w 1880"/>
                <a:gd name="T5" fmla="*/ 328 h 1321"/>
                <a:gd name="T6" fmla="*/ 697 w 1880"/>
                <a:gd name="T7" fmla="*/ 947 h 1321"/>
                <a:gd name="T8" fmla="*/ 697 w 1880"/>
                <a:gd name="T9" fmla="*/ 947 h 1321"/>
                <a:gd name="T10" fmla="*/ 1293 w 1880"/>
                <a:gd name="T11" fmla="*/ 639 h 1321"/>
                <a:gd name="T12" fmla="*/ 807 w 1880"/>
                <a:gd name="T13" fmla="*/ 0 h 1321"/>
                <a:gd name="T14" fmla="*/ 1071 w 1880"/>
                <a:gd name="T15" fmla="*/ 0 h 1321"/>
                <a:gd name="T16" fmla="*/ 1071 w 1880"/>
                <a:gd name="T17" fmla="*/ 0 h 1321"/>
                <a:gd name="T18" fmla="*/ 1084 w 1880"/>
                <a:gd name="T19" fmla="*/ 2 h 1321"/>
                <a:gd name="T20" fmla="*/ 1084 w 1880"/>
                <a:gd name="T21" fmla="*/ 2 h 1321"/>
                <a:gd name="T22" fmla="*/ 1626 w 1880"/>
                <a:gd name="T23" fmla="*/ 25 h 1321"/>
                <a:gd name="T24" fmla="*/ 1626 w 1880"/>
                <a:gd name="T25" fmla="*/ 25 h 1321"/>
                <a:gd name="T26" fmla="*/ 1839 w 1880"/>
                <a:gd name="T27" fmla="*/ 192 h 1321"/>
                <a:gd name="T28" fmla="*/ 1839 w 1880"/>
                <a:gd name="T29" fmla="*/ 192 h 1321"/>
                <a:gd name="T30" fmla="*/ 1871 w 1880"/>
                <a:gd name="T31" fmla="*/ 379 h 1321"/>
                <a:gd name="T32" fmla="*/ 1871 w 1880"/>
                <a:gd name="T33" fmla="*/ 379 h 1321"/>
                <a:gd name="T34" fmla="*/ 1879 w 1880"/>
                <a:gd name="T35" fmla="*/ 488 h 1321"/>
                <a:gd name="T36" fmla="*/ 1879 w 1880"/>
                <a:gd name="T37" fmla="*/ 821 h 1321"/>
                <a:gd name="T38" fmla="*/ 1879 w 1880"/>
                <a:gd name="T39" fmla="*/ 821 h 1321"/>
                <a:gd name="T40" fmla="*/ 1876 w 1880"/>
                <a:gd name="T41" fmla="*/ 848 h 1321"/>
                <a:gd name="T42" fmla="*/ 1876 w 1880"/>
                <a:gd name="T43" fmla="*/ 848 h 1321"/>
                <a:gd name="T44" fmla="*/ 1849 w 1880"/>
                <a:gd name="T45" fmla="*/ 1087 h 1321"/>
                <a:gd name="T46" fmla="*/ 1849 w 1880"/>
                <a:gd name="T47" fmla="*/ 1087 h 1321"/>
                <a:gd name="T48" fmla="*/ 1633 w 1880"/>
                <a:gd name="T49" fmla="*/ 1287 h 1321"/>
                <a:gd name="T50" fmla="*/ 1633 w 1880"/>
                <a:gd name="T51" fmla="*/ 1287 h 1321"/>
                <a:gd name="T52" fmla="*/ 1289 w 1880"/>
                <a:gd name="T53" fmla="*/ 1308 h 1321"/>
                <a:gd name="T54" fmla="*/ 1289 w 1880"/>
                <a:gd name="T55" fmla="*/ 1308 h 1321"/>
                <a:gd name="T56" fmla="*/ 249 w 1880"/>
                <a:gd name="T57" fmla="*/ 1288 h 1321"/>
                <a:gd name="T58" fmla="*/ 249 w 1880"/>
                <a:gd name="T59" fmla="*/ 1288 h 1321"/>
                <a:gd name="T60" fmla="*/ 39 w 1880"/>
                <a:gd name="T61" fmla="*/ 1120 h 1321"/>
                <a:gd name="T62" fmla="*/ 39 w 1880"/>
                <a:gd name="T63" fmla="*/ 1120 h 1321"/>
                <a:gd name="T64" fmla="*/ 8 w 1880"/>
                <a:gd name="T65" fmla="*/ 941 h 1321"/>
                <a:gd name="T66" fmla="*/ 8 w 1880"/>
                <a:gd name="T67" fmla="*/ 941 h 1321"/>
                <a:gd name="T68" fmla="*/ 0 w 1880"/>
                <a:gd name="T69" fmla="*/ 504 h 1321"/>
                <a:gd name="T70" fmla="*/ 0 w 1880"/>
                <a:gd name="T71" fmla="*/ 504 h 1321"/>
                <a:gd name="T72" fmla="*/ 28 w 1880"/>
                <a:gd name="T73" fmla="*/ 227 h 1321"/>
                <a:gd name="T74" fmla="*/ 28 w 1880"/>
                <a:gd name="T75" fmla="*/ 227 h 1321"/>
                <a:gd name="T76" fmla="*/ 194 w 1880"/>
                <a:gd name="T77" fmla="*/ 38 h 1321"/>
                <a:gd name="T78" fmla="*/ 194 w 1880"/>
                <a:gd name="T79" fmla="*/ 38 h 1321"/>
                <a:gd name="T80" fmla="*/ 321 w 1880"/>
                <a:gd name="T81" fmla="*/ 19 h 1321"/>
                <a:gd name="T82" fmla="*/ 321 w 1880"/>
                <a:gd name="T83" fmla="*/ 19 h 1321"/>
                <a:gd name="T84" fmla="*/ 686 w 1880"/>
                <a:gd name="T85" fmla="*/ 4 h 1321"/>
                <a:gd name="T86" fmla="*/ 686 w 1880"/>
                <a:gd name="T87" fmla="*/ 4 h 1321"/>
                <a:gd name="T88" fmla="*/ 807 w 1880"/>
                <a:gd name="T89" fmla="*/ 0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0" h="1321">
                  <a:moveTo>
                    <a:pt x="1293" y="639"/>
                  </a:moveTo>
                  <a:lnTo>
                    <a:pt x="1293" y="639"/>
                  </a:lnTo>
                  <a:cubicBezTo>
                    <a:pt x="1093" y="534"/>
                    <a:pt x="896" y="431"/>
                    <a:pt x="697" y="328"/>
                  </a:cubicBezTo>
                  <a:lnTo>
                    <a:pt x="697" y="947"/>
                  </a:lnTo>
                  <a:lnTo>
                    <a:pt x="697" y="947"/>
                  </a:lnTo>
                  <a:cubicBezTo>
                    <a:pt x="896" y="844"/>
                    <a:pt x="1093" y="743"/>
                    <a:pt x="1293" y="639"/>
                  </a:cubicBezTo>
                  <a:close/>
                  <a:moveTo>
                    <a:pt x="807" y="0"/>
                  </a:moveTo>
                  <a:lnTo>
                    <a:pt x="1071" y="0"/>
                  </a:lnTo>
                  <a:lnTo>
                    <a:pt x="1071" y="0"/>
                  </a:lnTo>
                  <a:cubicBezTo>
                    <a:pt x="1075" y="0"/>
                    <a:pt x="1080" y="2"/>
                    <a:pt x="1084" y="2"/>
                  </a:cubicBezTo>
                  <a:lnTo>
                    <a:pt x="1084" y="2"/>
                  </a:lnTo>
                  <a:cubicBezTo>
                    <a:pt x="1265" y="4"/>
                    <a:pt x="1446" y="8"/>
                    <a:pt x="1626" y="25"/>
                  </a:cubicBezTo>
                  <a:lnTo>
                    <a:pt x="1626" y="25"/>
                  </a:lnTo>
                  <a:cubicBezTo>
                    <a:pt x="1725" y="34"/>
                    <a:pt x="1813" y="96"/>
                    <a:pt x="1839" y="192"/>
                  </a:cubicBezTo>
                  <a:lnTo>
                    <a:pt x="1839" y="192"/>
                  </a:lnTo>
                  <a:cubicBezTo>
                    <a:pt x="1856" y="252"/>
                    <a:pt x="1862" y="316"/>
                    <a:pt x="1871" y="379"/>
                  </a:cubicBezTo>
                  <a:lnTo>
                    <a:pt x="1871" y="379"/>
                  </a:lnTo>
                  <a:cubicBezTo>
                    <a:pt x="1876" y="415"/>
                    <a:pt x="1876" y="452"/>
                    <a:pt x="1879" y="488"/>
                  </a:cubicBezTo>
                  <a:lnTo>
                    <a:pt x="1879" y="821"/>
                  </a:lnTo>
                  <a:lnTo>
                    <a:pt x="1879" y="821"/>
                  </a:lnTo>
                  <a:cubicBezTo>
                    <a:pt x="1878" y="830"/>
                    <a:pt x="1876" y="839"/>
                    <a:pt x="1876" y="848"/>
                  </a:cubicBezTo>
                  <a:lnTo>
                    <a:pt x="1876" y="848"/>
                  </a:lnTo>
                  <a:cubicBezTo>
                    <a:pt x="1874" y="928"/>
                    <a:pt x="1864" y="1008"/>
                    <a:pt x="1849" y="1087"/>
                  </a:cubicBezTo>
                  <a:lnTo>
                    <a:pt x="1849" y="1087"/>
                  </a:lnTo>
                  <a:cubicBezTo>
                    <a:pt x="1828" y="1197"/>
                    <a:pt x="1743" y="1278"/>
                    <a:pt x="1633" y="1287"/>
                  </a:cubicBezTo>
                  <a:lnTo>
                    <a:pt x="1633" y="1287"/>
                  </a:lnTo>
                  <a:cubicBezTo>
                    <a:pt x="1518" y="1295"/>
                    <a:pt x="1404" y="1306"/>
                    <a:pt x="1289" y="1308"/>
                  </a:cubicBezTo>
                  <a:lnTo>
                    <a:pt x="1289" y="1308"/>
                  </a:lnTo>
                  <a:cubicBezTo>
                    <a:pt x="942" y="1313"/>
                    <a:pt x="595" y="1320"/>
                    <a:pt x="249" y="1288"/>
                  </a:cubicBezTo>
                  <a:lnTo>
                    <a:pt x="249" y="1288"/>
                  </a:lnTo>
                  <a:cubicBezTo>
                    <a:pt x="151" y="1278"/>
                    <a:pt x="65" y="1216"/>
                    <a:pt x="39" y="1120"/>
                  </a:cubicBezTo>
                  <a:lnTo>
                    <a:pt x="39" y="1120"/>
                  </a:lnTo>
                  <a:cubicBezTo>
                    <a:pt x="23" y="1062"/>
                    <a:pt x="11" y="1001"/>
                    <a:pt x="8" y="941"/>
                  </a:cubicBezTo>
                  <a:lnTo>
                    <a:pt x="8" y="941"/>
                  </a:lnTo>
                  <a:cubicBezTo>
                    <a:pt x="2" y="795"/>
                    <a:pt x="0" y="649"/>
                    <a:pt x="0" y="504"/>
                  </a:cubicBezTo>
                  <a:lnTo>
                    <a:pt x="0" y="504"/>
                  </a:lnTo>
                  <a:cubicBezTo>
                    <a:pt x="0" y="411"/>
                    <a:pt x="9" y="318"/>
                    <a:pt x="28" y="227"/>
                  </a:cubicBezTo>
                  <a:lnTo>
                    <a:pt x="28" y="227"/>
                  </a:lnTo>
                  <a:cubicBezTo>
                    <a:pt x="49" y="133"/>
                    <a:pt x="101" y="65"/>
                    <a:pt x="194" y="38"/>
                  </a:cubicBezTo>
                  <a:lnTo>
                    <a:pt x="194" y="38"/>
                  </a:lnTo>
                  <a:cubicBezTo>
                    <a:pt x="235" y="25"/>
                    <a:pt x="278" y="21"/>
                    <a:pt x="321" y="19"/>
                  </a:cubicBezTo>
                  <a:lnTo>
                    <a:pt x="321" y="19"/>
                  </a:lnTo>
                  <a:cubicBezTo>
                    <a:pt x="443" y="12"/>
                    <a:pt x="564" y="8"/>
                    <a:pt x="686" y="4"/>
                  </a:cubicBezTo>
                  <a:lnTo>
                    <a:pt x="686" y="4"/>
                  </a:lnTo>
                  <a:cubicBezTo>
                    <a:pt x="726" y="2"/>
                    <a:pt x="766" y="1"/>
                    <a:pt x="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D171925B-F052-5F48-9E40-856B96D4863D}"/>
                </a:ext>
              </a:extLst>
            </p:cNvPr>
            <p:cNvSpPr txBox="1">
              <a:spLocks/>
            </p:cNvSpPr>
            <p:nvPr/>
          </p:nvSpPr>
          <p:spPr>
            <a:xfrm>
              <a:off x="5711592" y="2563702"/>
              <a:ext cx="5877874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21354DDF-7726-134F-80A7-A6F577D5FCF2}"/>
                </a:ext>
              </a:extLst>
            </p:cNvPr>
            <p:cNvSpPr/>
            <p:nvPr/>
          </p:nvSpPr>
          <p:spPr>
            <a:xfrm>
              <a:off x="5805999" y="1934562"/>
              <a:ext cx="32859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6473330B-E474-B548-AFDD-D46FB0100138}"/>
                </a:ext>
              </a:extLst>
            </p:cNvPr>
            <p:cNvSpPr txBox="1">
              <a:spLocks/>
            </p:cNvSpPr>
            <p:nvPr/>
          </p:nvSpPr>
          <p:spPr>
            <a:xfrm>
              <a:off x="5711592" y="5478155"/>
              <a:ext cx="5877874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DD5535DD-D5C5-974D-822E-7D8CEA46DB66}"/>
                </a:ext>
              </a:extLst>
            </p:cNvPr>
            <p:cNvSpPr/>
            <p:nvPr/>
          </p:nvSpPr>
          <p:spPr>
            <a:xfrm>
              <a:off x="5805999" y="4849015"/>
              <a:ext cx="32859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7D50AF97-E2FA-E54D-9C3B-33698E5E85E6}"/>
                </a:ext>
              </a:extLst>
            </p:cNvPr>
            <p:cNvSpPr txBox="1">
              <a:spLocks/>
            </p:cNvSpPr>
            <p:nvPr/>
          </p:nvSpPr>
          <p:spPr>
            <a:xfrm>
              <a:off x="5683017" y="8210940"/>
              <a:ext cx="5877874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B19CD489-7F27-4F4D-AC8B-4F407CAAA876}"/>
                </a:ext>
              </a:extLst>
            </p:cNvPr>
            <p:cNvSpPr/>
            <p:nvPr/>
          </p:nvSpPr>
          <p:spPr>
            <a:xfrm>
              <a:off x="5777424" y="7581800"/>
              <a:ext cx="32859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20FAAE5E-4002-2249-976B-5B54A4B1B548}"/>
                </a:ext>
              </a:extLst>
            </p:cNvPr>
            <p:cNvSpPr txBox="1">
              <a:spLocks/>
            </p:cNvSpPr>
            <p:nvPr/>
          </p:nvSpPr>
          <p:spPr>
            <a:xfrm>
              <a:off x="5683017" y="11017756"/>
              <a:ext cx="5877874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73CC0B07-130E-9546-9C4F-4ED53F602E7E}"/>
                </a:ext>
              </a:extLst>
            </p:cNvPr>
            <p:cNvSpPr/>
            <p:nvPr/>
          </p:nvSpPr>
          <p:spPr>
            <a:xfrm>
              <a:off x="5777424" y="10388616"/>
              <a:ext cx="32859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822B3B7F-2861-5048-9E84-14E5380E5158}"/>
              </a:ext>
            </a:extLst>
          </p:cNvPr>
          <p:cNvGrpSpPr/>
          <p:nvPr/>
        </p:nvGrpSpPr>
        <p:grpSpPr>
          <a:xfrm>
            <a:off x="2123137" y="5225585"/>
            <a:ext cx="7824424" cy="2830934"/>
            <a:chOff x="8626198" y="1199768"/>
            <a:chExt cx="7824424" cy="2830934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2E75275D-AE0F-6A4A-B3D4-40EC9ED973D4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SOCIAL MEDIA</a:t>
              </a:r>
            </a:p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ACCOUNTS</a:t>
              </a:r>
            </a:p>
          </p:txBody>
        </p:sp>
        <p:sp>
          <p:nvSpPr>
            <p:cNvPr id="58" name="TextBox 21">
              <a:extLst>
                <a:ext uri="{FF2B5EF4-FFF2-40B4-BE49-F238E27FC236}">
                  <a16:creationId xmlns:a16="http://schemas.microsoft.com/office/drawing/2014/main" id="{CAC4847D-6439-1D4C-BD9F-29DC54D24423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9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6264FF-6311-F642-9C55-06159FB41F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0D99E66-4B94-BB45-8F7D-C7F786B70226}"/>
              </a:ext>
            </a:extLst>
          </p:cNvPr>
          <p:cNvGrpSpPr/>
          <p:nvPr/>
        </p:nvGrpSpPr>
        <p:grpSpPr>
          <a:xfrm>
            <a:off x="5934076" y="970905"/>
            <a:ext cx="12509499" cy="1789758"/>
            <a:chOff x="6107643" y="1132949"/>
            <a:chExt cx="12509499" cy="1789758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BBE2DA4-7A46-5D4D-B48B-117EB24FE6DE}"/>
                </a:ext>
              </a:extLst>
            </p:cNvPr>
            <p:cNvSpPr txBox="1"/>
            <p:nvPr/>
          </p:nvSpPr>
          <p:spPr>
            <a:xfrm>
              <a:off x="6107643" y="1722378"/>
              <a:ext cx="125094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LET’S FIND YOU A HOME</a:t>
              </a: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768EE750-8D24-0244-9751-0930B017D32B}"/>
                </a:ext>
              </a:extLst>
            </p:cNvPr>
            <p:cNvSpPr txBox="1"/>
            <p:nvPr/>
          </p:nvSpPr>
          <p:spPr>
            <a:xfrm>
              <a:off x="9195724" y="113294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79C7644-4ED1-1E48-B7EF-442BDE32F321}"/>
              </a:ext>
            </a:extLst>
          </p:cNvPr>
          <p:cNvGrpSpPr/>
          <p:nvPr/>
        </p:nvGrpSpPr>
        <p:grpSpPr>
          <a:xfrm>
            <a:off x="0" y="11716410"/>
            <a:ext cx="24377650" cy="1999590"/>
            <a:chOff x="0" y="11096331"/>
            <a:chExt cx="24377650" cy="1999590"/>
          </a:xfrm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44C9968-7CE8-2D49-B3E8-620F5F55D246}"/>
                </a:ext>
              </a:extLst>
            </p:cNvPr>
            <p:cNvSpPr/>
            <p:nvPr/>
          </p:nvSpPr>
          <p:spPr>
            <a:xfrm>
              <a:off x="0" y="11096331"/>
              <a:ext cx="24377650" cy="19995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0623013-C4DD-A746-8B45-BCE625EACE10}"/>
                </a:ext>
              </a:extLst>
            </p:cNvPr>
            <p:cNvSpPr/>
            <p:nvPr/>
          </p:nvSpPr>
          <p:spPr>
            <a:xfrm>
              <a:off x="1286736" y="11276113"/>
              <a:ext cx="7392987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Empire State Building</a:t>
              </a:r>
            </a:p>
            <a:p>
              <a:r>
                <a:rPr lang="en-US" sz="3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350 5th Ave, New York, NY 10118</a:t>
              </a:r>
            </a:p>
            <a:p>
              <a:r>
                <a:rPr lang="en-US" sz="3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(212) 736-3100</a:t>
              </a:r>
            </a:p>
          </p:txBody>
        </p:sp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28E11AEB-699D-7D40-AFF1-AF4219E30C8B}"/>
                </a:ext>
              </a:extLst>
            </p:cNvPr>
            <p:cNvGrpSpPr/>
            <p:nvPr/>
          </p:nvGrpSpPr>
          <p:grpSpPr>
            <a:xfrm>
              <a:off x="17307966" y="11806140"/>
              <a:ext cx="5358647" cy="528751"/>
              <a:chOff x="15396580" y="11974559"/>
              <a:chExt cx="4708797" cy="464629"/>
            </a:xfrm>
            <a:solidFill>
              <a:schemeClr val="bg1"/>
            </a:solidFill>
          </p:grpSpPr>
          <p:sp>
            <p:nvSpPr>
              <p:cNvPr id="16" name="Shape 1646">
                <a:extLst>
                  <a:ext uri="{FF2B5EF4-FFF2-40B4-BE49-F238E27FC236}">
                    <a16:creationId xmlns:a16="http://schemas.microsoft.com/office/drawing/2014/main" id="{D3E2F461-81C7-2D4E-A751-6FE50012B25E}"/>
                  </a:ext>
                </a:extLst>
              </p:cNvPr>
              <p:cNvSpPr/>
              <p:nvPr/>
            </p:nvSpPr>
            <p:spPr>
              <a:xfrm>
                <a:off x="19686631" y="12007417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Shape 1649">
                <a:extLst>
                  <a:ext uri="{FF2B5EF4-FFF2-40B4-BE49-F238E27FC236}">
                    <a16:creationId xmlns:a16="http://schemas.microsoft.com/office/drawing/2014/main" id="{7767BBE6-59F8-6D4D-8AF5-78A06E2AA17C}"/>
                  </a:ext>
                </a:extLst>
              </p:cNvPr>
              <p:cNvSpPr/>
              <p:nvPr/>
            </p:nvSpPr>
            <p:spPr>
              <a:xfrm>
                <a:off x="18168873" y="12027753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Shape 1658">
                <a:extLst>
                  <a:ext uri="{FF2B5EF4-FFF2-40B4-BE49-F238E27FC236}">
                    <a16:creationId xmlns:a16="http://schemas.microsoft.com/office/drawing/2014/main" id="{7C5F737D-4521-A347-BE3B-CD865FB6771D}"/>
                  </a:ext>
                </a:extLst>
              </p:cNvPr>
              <p:cNvSpPr/>
              <p:nvPr/>
            </p:nvSpPr>
            <p:spPr>
              <a:xfrm>
                <a:off x="15396580" y="11987738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BA7BE6C4-89BF-6D4C-80B4-E86163057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9571" y="11974559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3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BA966E69-24B6-8E43-B4CC-72A4532C5E14}"/>
              </a:ext>
            </a:extLst>
          </p:cNvPr>
          <p:cNvSpPr/>
          <p:nvPr/>
        </p:nvSpPr>
        <p:spPr>
          <a:xfrm>
            <a:off x="14958812" y="0"/>
            <a:ext cx="941883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3A35D99-AAEF-3F41-97B0-3FD42F319716}"/>
              </a:ext>
            </a:extLst>
          </p:cNvPr>
          <p:cNvGrpSpPr/>
          <p:nvPr/>
        </p:nvGrpSpPr>
        <p:grpSpPr>
          <a:xfrm>
            <a:off x="1694787" y="5442533"/>
            <a:ext cx="7824424" cy="2830934"/>
            <a:chOff x="8626198" y="1199768"/>
            <a:chExt cx="7824424" cy="2830934"/>
          </a:xfrm>
        </p:grpSpPr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712DD65A-4DC3-F146-82A7-3E47245DA8EE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PRESENTATION </a:t>
              </a:r>
            </a:p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OVERVIEW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4534F1E8-3A7A-3545-8DAF-B980911F863D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74" name="Rectangle 11">
            <a:extLst>
              <a:ext uri="{FF2B5EF4-FFF2-40B4-BE49-F238E27FC236}">
                <a16:creationId xmlns:a16="http://schemas.microsoft.com/office/drawing/2014/main" id="{F21A0D5E-A7EB-5449-9781-8281EA573BEB}"/>
              </a:ext>
            </a:extLst>
          </p:cNvPr>
          <p:cNvSpPr/>
          <p:nvPr/>
        </p:nvSpPr>
        <p:spPr>
          <a:xfrm>
            <a:off x="17194148" y="1982958"/>
            <a:ext cx="2496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0F8EC5E-01A3-5445-B375-6816B3CF8450}"/>
              </a:ext>
            </a:extLst>
          </p:cNvPr>
          <p:cNvSpPr/>
          <p:nvPr/>
        </p:nvSpPr>
        <p:spPr>
          <a:xfrm>
            <a:off x="14517307" y="1888915"/>
            <a:ext cx="884849" cy="884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5CD4485-08CC-B34A-97F4-8C3E60D16482}"/>
              </a:ext>
            </a:extLst>
          </p:cNvPr>
          <p:cNvSpPr/>
          <p:nvPr/>
        </p:nvSpPr>
        <p:spPr>
          <a:xfrm>
            <a:off x="14517307" y="3388015"/>
            <a:ext cx="884849" cy="884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CB54DFE-08A8-724A-A2FC-C31AA6C8BB43}"/>
              </a:ext>
            </a:extLst>
          </p:cNvPr>
          <p:cNvSpPr/>
          <p:nvPr/>
        </p:nvSpPr>
        <p:spPr>
          <a:xfrm>
            <a:off x="14517307" y="4887115"/>
            <a:ext cx="884849" cy="884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68EF0E8-F781-AE4F-9E24-03AFAF58508C}"/>
              </a:ext>
            </a:extLst>
          </p:cNvPr>
          <p:cNvSpPr/>
          <p:nvPr/>
        </p:nvSpPr>
        <p:spPr>
          <a:xfrm>
            <a:off x="14517307" y="6386215"/>
            <a:ext cx="884849" cy="884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F78307F-C827-CD45-AA12-3D0F3245C59A}"/>
              </a:ext>
            </a:extLst>
          </p:cNvPr>
          <p:cNvSpPr/>
          <p:nvPr/>
        </p:nvSpPr>
        <p:spPr>
          <a:xfrm>
            <a:off x="14517307" y="7885315"/>
            <a:ext cx="884849" cy="884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082327E-00FA-6E43-BADF-D866862F437E}"/>
              </a:ext>
            </a:extLst>
          </p:cNvPr>
          <p:cNvSpPr/>
          <p:nvPr/>
        </p:nvSpPr>
        <p:spPr>
          <a:xfrm>
            <a:off x="14517307" y="9384415"/>
            <a:ext cx="884849" cy="884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F1FA640-3FF7-CB41-A90F-477DE2AC6537}"/>
              </a:ext>
            </a:extLst>
          </p:cNvPr>
          <p:cNvSpPr/>
          <p:nvPr/>
        </p:nvSpPr>
        <p:spPr>
          <a:xfrm>
            <a:off x="14517307" y="10883515"/>
            <a:ext cx="884849" cy="884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29A14547-9210-534B-A609-51D1407ACFEC}"/>
              </a:ext>
            </a:extLst>
          </p:cNvPr>
          <p:cNvSpPr/>
          <p:nvPr/>
        </p:nvSpPr>
        <p:spPr>
          <a:xfrm>
            <a:off x="17186957" y="3462210"/>
            <a:ext cx="3258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Our Mission</a:t>
            </a: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822C3361-7310-0646-8C70-1B422B107869}"/>
              </a:ext>
            </a:extLst>
          </p:cNvPr>
          <p:cNvSpPr/>
          <p:nvPr/>
        </p:nvSpPr>
        <p:spPr>
          <a:xfrm>
            <a:off x="17186957" y="4984888"/>
            <a:ext cx="3360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Our Services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1DAEF3B9-FA1C-7442-9FA7-4BA14108CD83}"/>
              </a:ext>
            </a:extLst>
          </p:cNvPr>
          <p:cNvSpPr/>
          <p:nvPr/>
        </p:nvSpPr>
        <p:spPr>
          <a:xfrm>
            <a:off x="17186957" y="6507566"/>
            <a:ext cx="4108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Meet Our Team</a:t>
            </a: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2783AA8C-02B9-B549-80B0-3DFB8629FF12}"/>
              </a:ext>
            </a:extLst>
          </p:cNvPr>
          <p:cNvSpPr/>
          <p:nvPr/>
        </p:nvSpPr>
        <p:spPr>
          <a:xfrm>
            <a:off x="17194148" y="7986702"/>
            <a:ext cx="4775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Listings Properties</a:t>
            </a:r>
          </a:p>
        </p:txBody>
      </p:sp>
      <p:sp>
        <p:nvSpPr>
          <p:cNvPr id="85" name="Rectangle 11">
            <a:extLst>
              <a:ext uri="{FF2B5EF4-FFF2-40B4-BE49-F238E27FC236}">
                <a16:creationId xmlns:a16="http://schemas.microsoft.com/office/drawing/2014/main" id="{4D868798-C786-1D4C-9370-2F16251F5495}"/>
              </a:ext>
            </a:extLst>
          </p:cNvPr>
          <p:cNvSpPr/>
          <p:nvPr/>
        </p:nvSpPr>
        <p:spPr>
          <a:xfrm>
            <a:off x="17186957" y="9494353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Market Analysis</a:t>
            </a:r>
          </a:p>
        </p:txBody>
      </p:sp>
      <p:sp>
        <p:nvSpPr>
          <p:cNvPr id="87" name="Rectangle 11">
            <a:extLst>
              <a:ext uri="{FF2B5EF4-FFF2-40B4-BE49-F238E27FC236}">
                <a16:creationId xmlns:a16="http://schemas.microsoft.com/office/drawing/2014/main" id="{CC5C2C4D-3664-874C-A997-B5629E62F492}"/>
              </a:ext>
            </a:extLst>
          </p:cNvPr>
          <p:cNvSpPr/>
          <p:nvPr/>
        </p:nvSpPr>
        <p:spPr>
          <a:xfrm>
            <a:off x="17186957" y="11021280"/>
            <a:ext cx="3360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2FDEDCE-E425-EA44-94D2-EC29DF7BD85F}"/>
              </a:ext>
            </a:extLst>
          </p:cNvPr>
          <p:cNvSpPr/>
          <p:nvPr/>
        </p:nvSpPr>
        <p:spPr>
          <a:xfrm rot="5400000">
            <a:off x="15309927" y="1981145"/>
            <a:ext cx="884848" cy="70039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27">
            <a:extLst>
              <a:ext uri="{FF2B5EF4-FFF2-40B4-BE49-F238E27FC236}">
                <a16:creationId xmlns:a16="http://schemas.microsoft.com/office/drawing/2014/main" id="{ED0EAA22-E4CA-894C-A94C-F083CAFE57EA}"/>
              </a:ext>
            </a:extLst>
          </p:cNvPr>
          <p:cNvSpPr/>
          <p:nvPr/>
        </p:nvSpPr>
        <p:spPr>
          <a:xfrm rot="5400000">
            <a:off x="15309927" y="3480245"/>
            <a:ext cx="884848" cy="7003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Triángulo 28">
            <a:extLst>
              <a:ext uri="{FF2B5EF4-FFF2-40B4-BE49-F238E27FC236}">
                <a16:creationId xmlns:a16="http://schemas.microsoft.com/office/drawing/2014/main" id="{91FF47FE-EBF1-B047-8FCD-143F944B5647}"/>
              </a:ext>
            </a:extLst>
          </p:cNvPr>
          <p:cNvSpPr/>
          <p:nvPr/>
        </p:nvSpPr>
        <p:spPr>
          <a:xfrm rot="5400000">
            <a:off x="15309927" y="4979345"/>
            <a:ext cx="884848" cy="70039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riángulo 29">
            <a:extLst>
              <a:ext uri="{FF2B5EF4-FFF2-40B4-BE49-F238E27FC236}">
                <a16:creationId xmlns:a16="http://schemas.microsoft.com/office/drawing/2014/main" id="{C564624F-F607-244F-93F4-10B7A250D5D7}"/>
              </a:ext>
            </a:extLst>
          </p:cNvPr>
          <p:cNvSpPr/>
          <p:nvPr/>
        </p:nvSpPr>
        <p:spPr>
          <a:xfrm rot="5400000">
            <a:off x="15309926" y="6478443"/>
            <a:ext cx="884848" cy="70039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riángulo 30">
            <a:extLst>
              <a:ext uri="{FF2B5EF4-FFF2-40B4-BE49-F238E27FC236}">
                <a16:creationId xmlns:a16="http://schemas.microsoft.com/office/drawing/2014/main" id="{05888470-44BE-1F48-AF8F-5EE2D5AE1850}"/>
              </a:ext>
            </a:extLst>
          </p:cNvPr>
          <p:cNvSpPr/>
          <p:nvPr/>
        </p:nvSpPr>
        <p:spPr>
          <a:xfrm rot="5400000">
            <a:off x="15309926" y="7977545"/>
            <a:ext cx="884848" cy="7003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riángulo 31">
            <a:extLst>
              <a:ext uri="{FF2B5EF4-FFF2-40B4-BE49-F238E27FC236}">
                <a16:creationId xmlns:a16="http://schemas.microsoft.com/office/drawing/2014/main" id="{BC94DDED-F3C6-4248-93F0-8DAE91CAD2DC}"/>
              </a:ext>
            </a:extLst>
          </p:cNvPr>
          <p:cNvSpPr/>
          <p:nvPr/>
        </p:nvSpPr>
        <p:spPr>
          <a:xfrm rot="5400000">
            <a:off x="15309926" y="9476645"/>
            <a:ext cx="884848" cy="70039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riángulo 35">
            <a:extLst>
              <a:ext uri="{FF2B5EF4-FFF2-40B4-BE49-F238E27FC236}">
                <a16:creationId xmlns:a16="http://schemas.microsoft.com/office/drawing/2014/main" id="{C7794B45-CCE4-404B-9C07-DEFD1E0A8AC7}"/>
              </a:ext>
            </a:extLst>
          </p:cNvPr>
          <p:cNvSpPr/>
          <p:nvPr/>
        </p:nvSpPr>
        <p:spPr>
          <a:xfrm rot="5400000">
            <a:off x="15309926" y="10975745"/>
            <a:ext cx="884848" cy="70039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0101217-9F5C-9449-93F5-522848EA6D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618B5D4A-46F7-9148-83AC-5DF3C65ABCA3}"/>
              </a:ext>
            </a:extLst>
          </p:cNvPr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071E904-2F84-194B-8640-2F861E3F516C}"/>
              </a:ext>
            </a:extLst>
          </p:cNvPr>
          <p:cNvGrpSpPr/>
          <p:nvPr/>
        </p:nvGrpSpPr>
        <p:grpSpPr>
          <a:xfrm>
            <a:off x="6767267" y="6298345"/>
            <a:ext cx="10843116" cy="2517309"/>
            <a:chOff x="6767267" y="5888504"/>
            <a:chExt cx="10843116" cy="25173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6767267" y="5888504"/>
              <a:ext cx="1084311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Open Sans SemiBold" panose="020B0606030504020204" pitchFamily="34" charset="0"/>
                </a:rPr>
                <a:t>THANK YOU!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5E2F-0D27-EA4F-BE0E-ACD61B90DA95}"/>
                </a:ext>
              </a:extLst>
            </p:cNvPr>
            <p:cNvSpPr txBox="1"/>
            <p:nvPr/>
          </p:nvSpPr>
          <p:spPr>
            <a:xfrm>
              <a:off x="8750094" y="7882593"/>
              <a:ext cx="6877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E5EBA8E-5F91-CB46-91EC-75CBD69FE4C0}"/>
              </a:ext>
            </a:extLst>
          </p:cNvPr>
          <p:cNvGrpSpPr/>
          <p:nvPr/>
        </p:nvGrpSpPr>
        <p:grpSpPr>
          <a:xfrm>
            <a:off x="10906050" y="4909954"/>
            <a:ext cx="2569319" cy="1072087"/>
            <a:chOff x="9866490" y="4224000"/>
            <a:chExt cx="3431822" cy="143198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7473E411-1003-3C48-BD4C-E58E01D0D4D3}"/>
                </a:ext>
              </a:extLst>
            </p:cNvPr>
            <p:cNvSpPr/>
            <p:nvPr/>
          </p:nvSpPr>
          <p:spPr>
            <a:xfrm>
              <a:off x="9866490" y="4426346"/>
              <a:ext cx="3431822" cy="1229634"/>
            </a:xfrm>
            <a:custGeom>
              <a:avLst/>
              <a:gdLst>
                <a:gd name="connsiteX0" fmla="*/ 0 w 3431822"/>
                <a:gd name="connsiteY0" fmla="*/ 0 h 1229634"/>
                <a:gd name="connsiteX1" fmla="*/ 3431822 w 3431822"/>
                <a:gd name="connsiteY1" fmla="*/ 0 h 1229634"/>
                <a:gd name="connsiteX2" fmla="*/ 3431822 w 3431822"/>
                <a:gd name="connsiteY2" fmla="*/ 1229634 h 1229634"/>
                <a:gd name="connsiteX3" fmla="*/ 3041480 w 3431822"/>
                <a:gd name="connsiteY3" fmla="*/ 1229634 h 1229634"/>
                <a:gd name="connsiteX4" fmla="*/ 3047590 w 3431822"/>
                <a:gd name="connsiteY4" fmla="*/ 1209951 h 1229634"/>
                <a:gd name="connsiteX5" fmla="*/ 3059287 w 3431822"/>
                <a:gd name="connsiteY5" fmla="*/ 1093921 h 1229634"/>
                <a:gd name="connsiteX6" fmla="*/ 2483554 w 3431822"/>
                <a:gd name="connsiteY6" fmla="*/ 518188 h 1229634"/>
                <a:gd name="connsiteX7" fmla="*/ 1907821 w 3431822"/>
                <a:gd name="connsiteY7" fmla="*/ 1093921 h 1229634"/>
                <a:gd name="connsiteX8" fmla="*/ 1919518 w 3431822"/>
                <a:gd name="connsiteY8" fmla="*/ 1209951 h 1229634"/>
                <a:gd name="connsiteX9" fmla="*/ 1925628 w 3431822"/>
                <a:gd name="connsiteY9" fmla="*/ 1229634 h 1229634"/>
                <a:gd name="connsiteX10" fmla="*/ 1517480 w 3431822"/>
                <a:gd name="connsiteY10" fmla="*/ 1229634 h 1229634"/>
                <a:gd name="connsiteX11" fmla="*/ 1523590 w 3431822"/>
                <a:gd name="connsiteY11" fmla="*/ 1209951 h 1229634"/>
                <a:gd name="connsiteX12" fmla="*/ 1535287 w 3431822"/>
                <a:gd name="connsiteY12" fmla="*/ 1093921 h 1229634"/>
                <a:gd name="connsiteX13" fmla="*/ 959554 w 3431822"/>
                <a:gd name="connsiteY13" fmla="*/ 518188 h 1229634"/>
                <a:gd name="connsiteX14" fmla="*/ 383821 w 3431822"/>
                <a:gd name="connsiteY14" fmla="*/ 1093921 h 1229634"/>
                <a:gd name="connsiteX15" fmla="*/ 395518 w 3431822"/>
                <a:gd name="connsiteY15" fmla="*/ 1209951 h 1229634"/>
                <a:gd name="connsiteX16" fmla="*/ 401628 w 3431822"/>
                <a:gd name="connsiteY16" fmla="*/ 1229634 h 1229634"/>
                <a:gd name="connsiteX17" fmla="*/ 0 w 3431822"/>
                <a:gd name="connsiteY17" fmla="*/ 1229634 h 1229634"/>
                <a:gd name="connsiteX18" fmla="*/ 0 w 3431822"/>
                <a:gd name="connsiteY18" fmla="*/ 0 h 122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31822" h="1229634">
                  <a:moveTo>
                    <a:pt x="0" y="0"/>
                  </a:moveTo>
                  <a:lnTo>
                    <a:pt x="3431822" y="0"/>
                  </a:lnTo>
                  <a:lnTo>
                    <a:pt x="3431822" y="1229634"/>
                  </a:lnTo>
                  <a:lnTo>
                    <a:pt x="3041480" y="1229634"/>
                  </a:lnTo>
                  <a:lnTo>
                    <a:pt x="3047590" y="1209951"/>
                  </a:lnTo>
                  <a:cubicBezTo>
                    <a:pt x="3055259" y="1172473"/>
                    <a:pt x="3059287" y="1133667"/>
                    <a:pt x="3059287" y="1093921"/>
                  </a:cubicBezTo>
                  <a:cubicBezTo>
                    <a:pt x="3059287" y="775952"/>
                    <a:pt x="2801523" y="518188"/>
                    <a:pt x="2483554" y="518188"/>
                  </a:cubicBezTo>
                  <a:cubicBezTo>
                    <a:pt x="2165585" y="518188"/>
                    <a:pt x="1907821" y="775952"/>
                    <a:pt x="1907821" y="1093921"/>
                  </a:cubicBezTo>
                  <a:cubicBezTo>
                    <a:pt x="1907821" y="1133667"/>
                    <a:pt x="1911849" y="1172473"/>
                    <a:pt x="1919518" y="1209951"/>
                  </a:cubicBezTo>
                  <a:lnTo>
                    <a:pt x="1925628" y="1229634"/>
                  </a:lnTo>
                  <a:lnTo>
                    <a:pt x="1517480" y="1229634"/>
                  </a:lnTo>
                  <a:lnTo>
                    <a:pt x="1523590" y="1209951"/>
                  </a:lnTo>
                  <a:cubicBezTo>
                    <a:pt x="1531259" y="1172473"/>
                    <a:pt x="1535287" y="1133667"/>
                    <a:pt x="1535287" y="1093921"/>
                  </a:cubicBezTo>
                  <a:cubicBezTo>
                    <a:pt x="1535287" y="775952"/>
                    <a:pt x="1277523" y="518188"/>
                    <a:pt x="959554" y="518188"/>
                  </a:cubicBezTo>
                  <a:cubicBezTo>
                    <a:pt x="641585" y="518188"/>
                    <a:pt x="383821" y="775952"/>
                    <a:pt x="383821" y="1093921"/>
                  </a:cubicBezTo>
                  <a:cubicBezTo>
                    <a:pt x="383821" y="1133667"/>
                    <a:pt x="387849" y="1172473"/>
                    <a:pt x="395518" y="1209951"/>
                  </a:cubicBezTo>
                  <a:lnTo>
                    <a:pt x="401628" y="1229634"/>
                  </a:lnTo>
                  <a:lnTo>
                    <a:pt x="0" y="1229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E18507B8-9401-4346-B58C-9A3CF465D47A}"/>
                </a:ext>
              </a:extLst>
            </p:cNvPr>
            <p:cNvSpPr/>
            <p:nvPr/>
          </p:nvSpPr>
          <p:spPr>
            <a:xfrm>
              <a:off x="9866490" y="4224000"/>
              <a:ext cx="3431822" cy="101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7829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5">
            <a:extLst>
              <a:ext uri="{FF2B5EF4-FFF2-40B4-BE49-F238E27FC236}">
                <a16:creationId xmlns:a16="http://schemas.microsoft.com/office/drawing/2014/main" id="{70785266-64E7-D844-B1BC-BC0A33874486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428C79F-CF83-9945-8725-96CAE070E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CDC8B2-9B69-1848-B4A6-2563A8FF08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DD21F13-992E-4A40-B30B-D628D5B638D9}"/>
              </a:ext>
            </a:extLst>
          </p:cNvPr>
          <p:cNvSpPr txBox="1">
            <a:spLocks/>
          </p:cNvSpPr>
          <p:nvPr/>
        </p:nvSpPr>
        <p:spPr>
          <a:xfrm flipH="1">
            <a:off x="13136567" y="4159733"/>
            <a:ext cx="8282132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  <p:sp>
        <p:nvSpPr>
          <p:cNvPr id="22" name="Rectangle 60">
            <a:extLst>
              <a:ext uri="{FF2B5EF4-FFF2-40B4-BE49-F238E27FC236}">
                <a16:creationId xmlns:a16="http://schemas.microsoft.com/office/drawing/2014/main" id="{1B724A43-1748-C942-B65C-434140AA9C71}"/>
              </a:ext>
            </a:extLst>
          </p:cNvPr>
          <p:cNvSpPr/>
          <p:nvPr/>
        </p:nvSpPr>
        <p:spPr>
          <a:xfrm>
            <a:off x="1582529" y="10956849"/>
            <a:ext cx="1600200" cy="16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2">
            <a:extLst>
              <a:ext uri="{FF2B5EF4-FFF2-40B4-BE49-F238E27FC236}">
                <a16:creationId xmlns:a16="http://schemas.microsoft.com/office/drawing/2014/main" id="{A89C3B80-31AE-7641-BF04-5703080CCFEF}"/>
              </a:ext>
            </a:extLst>
          </p:cNvPr>
          <p:cNvSpPr/>
          <p:nvPr/>
        </p:nvSpPr>
        <p:spPr>
          <a:xfrm>
            <a:off x="1582529" y="5094182"/>
            <a:ext cx="1600200" cy="16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0A45F5C3-ECB9-9F44-82F8-1396C1B9ED1C}"/>
              </a:ext>
            </a:extLst>
          </p:cNvPr>
          <p:cNvGrpSpPr/>
          <p:nvPr/>
        </p:nvGrpSpPr>
        <p:grpSpPr>
          <a:xfrm>
            <a:off x="13350998" y="7784544"/>
            <a:ext cx="328948" cy="3135519"/>
            <a:chOff x="1365740" y="7784544"/>
            <a:chExt cx="328948" cy="3135519"/>
          </a:xfrm>
        </p:grpSpPr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D89C242-17F0-0041-8779-9B58C1A9D4B0}"/>
                </a:ext>
              </a:extLst>
            </p:cNvPr>
            <p:cNvSpPr/>
            <p:nvPr/>
          </p:nvSpPr>
          <p:spPr>
            <a:xfrm>
              <a:off x="1365740" y="7784544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2C1C77D3-B8C1-5042-8F4D-E261EA921302}"/>
                </a:ext>
              </a:extLst>
            </p:cNvPr>
            <p:cNvSpPr/>
            <p:nvPr/>
          </p:nvSpPr>
          <p:spPr>
            <a:xfrm>
              <a:off x="1365740" y="10591115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66574BFF-1CD3-384E-B299-5CC321B4A9CE}"/>
              </a:ext>
            </a:extLst>
          </p:cNvPr>
          <p:cNvGrpSpPr/>
          <p:nvPr/>
        </p:nvGrpSpPr>
        <p:grpSpPr>
          <a:xfrm>
            <a:off x="13302821" y="1109020"/>
            <a:ext cx="7824424" cy="2830934"/>
            <a:chOff x="8626198" y="1199768"/>
            <a:chExt cx="7824424" cy="2830934"/>
          </a:xfrm>
        </p:grpSpPr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67BA652F-7E10-494A-A396-C8CB2FAC7602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ABOUT BRIDGEMAX</a:t>
              </a:r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D25FE358-956A-8341-9FA4-486DF1A36F57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44" name="Subtitle 2">
            <a:extLst>
              <a:ext uri="{FF2B5EF4-FFF2-40B4-BE49-F238E27FC236}">
                <a16:creationId xmlns:a16="http://schemas.microsoft.com/office/drawing/2014/main" id="{E7A5B217-FE01-FF48-B147-E3BE961499AF}"/>
              </a:ext>
            </a:extLst>
          </p:cNvPr>
          <p:cNvSpPr txBox="1">
            <a:spLocks/>
          </p:cNvSpPr>
          <p:nvPr/>
        </p:nvSpPr>
        <p:spPr>
          <a:xfrm>
            <a:off x="13852973" y="7689869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E096E7AC-26BD-1443-B786-AE51334DDDCB}"/>
              </a:ext>
            </a:extLst>
          </p:cNvPr>
          <p:cNvSpPr/>
          <p:nvPr/>
        </p:nvSpPr>
        <p:spPr>
          <a:xfrm>
            <a:off x="13947380" y="7060729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D31326E-2CEE-BB42-976A-0305D71EBC20}"/>
              </a:ext>
            </a:extLst>
          </p:cNvPr>
          <p:cNvSpPr txBox="1">
            <a:spLocks/>
          </p:cNvSpPr>
          <p:nvPr/>
        </p:nvSpPr>
        <p:spPr>
          <a:xfrm>
            <a:off x="13919671" y="10418059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5514EC83-911D-4142-814E-F4DA09C0A5B4}"/>
              </a:ext>
            </a:extLst>
          </p:cNvPr>
          <p:cNvSpPr/>
          <p:nvPr/>
        </p:nvSpPr>
        <p:spPr>
          <a:xfrm>
            <a:off x="14014078" y="9788919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49" name="Group 276">
            <a:extLst>
              <a:ext uri="{FF2B5EF4-FFF2-40B4-BE49-F238E27FC236}">
                <a16:creationId xmlns:a16="http://schemas.microsoft.com/office/drawing/2014/main" id="{2A97792D-42BA-9247-8263-5FBD0554DCE6}"/>
              </a:ext>
            </a:extLst>
          </p:cNvPr>
          <p:cNvGrpSpPr/>
          <p:nvPr/>
        </p:nvGrpSpPr>
        <p:grpSpPr>
          <a:xfrm>
            <a:off x="1847025" y="5357373"/>
            <a:ext cx="1071207" cy="1073817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50" name="Freeform: Shape 153">
              <a:extLst>
                <a:ext uri="{FF2B5EF4-FFF2-40B4-BE49-F238E27FC236}">
                  <a16:creationId xmlns:a16="http://schemas.microsoft.com/office/drawing/2014/main" id="{11B7FF26-8AD9-814F-8D14-E30AA38AE224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154">
              <a:extLst>
                <a:ext uri="{FF2B5EF4-FFF2-40B4-BE49-F238E27FC236}">
                  <a16:creationId xmlns:a16="http://schemas.microsoft.com/office/drawing/2014/main" id="{A11BAF86-A6EF-F94D-B202-E8FDBBDF31CE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2" name="Group 273">
            <a:extLst>
              <a:ext uri="{FF2B5EF4-FFF2-40B4-BE49-F238E27FC236}">
                <a16:creationId xmlns:a16="http://schemas.microsoft.com/office/drawing/2014/main" id="{E0914D85-B24F-D745-9C60-4F6555E1094A}"/>
              </a:ext>
            </a:extLst>
          </p:cNvPr>
          <p:cNvGrpSpPr/>
          <p:nvPr/>
        </p:nvGrpSpPr>
        <p:grpSpPr>
          <a:xfrm>
            <a:off x="1879823" y="11199645"/>
            <a:ext cx="1004313" cy="1114607"/>
            <a:chOff x="4736160" y="4611960"/>
            <a:chExt cx="340920" cy="378360"/>
          </a:xfrm>
          <a:solidFill>
            <a:schemeClr val="bg1"/>
          </a:solidFill>
        </p:grpSpPr>
        <p:sp>
          <p:nvSpPr>
            <p:cNvPr id="53" name="Freeform: Shape 223">
              <a:extLst>
                <a:ext uri="{FF2B5EF4-FFF2-40B4-BE49-F238E27FC236}">
                  <a16:creationId xmlns:a16="http://schemas.microsoft.com/office/drawing/2014/main" id="{58906958-AF32-4C40-B679-88DB61D2E738}"/>
                </a:ext>
              </a:extLst>
            </p:cNvPr>
            <p:cNvSpPr/>
            <p:nvPr/>
          </p:nvSpPr>
          <p:spPr>
            <a:xfrm>
              <a:off x="4790880" y="4837680"/>
              <a:ext cx="7380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258">
                  <a:moveTo>
                    <a:pt x="178" y="0"/>
                  </a:moveTo>
                  <a:cubicBezTo>
                    <a:pt x="163" y="0"/>
                    <a:pt x="151" y="12"/>
                    <a:pt x="151" y="27"/>
                  </a:cubicBezTo>
                  <a:lnTo>
                    <a:pt x="151" y="149"/>
                  </a:lnTo>
                  <a:lnTo>
                    <a:pt x="49" y="10"/>
                  </a:lnTo>
                  <a:cubicBezTo>
                    <a:pt x="41" y="2"/>
                    <a:pt x="30" y="-3"/>
                    <a:pt x="18" y="2"/>
                  </a:cubicBezTo>
                  <a:cubicBezTo>
                    <a:pt x="8" y="5"/>
                    <a:pt x="0" y="15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7" y="243"/>
                  </a:cubicBezTo>
                  <a:cubicBezTo>
                    <a:pt x="41" y="243"/>
                    <a:pt x="53" y="231"/>
                    <a:pt x="53" y="216"/>
                  </a:cubicBezTo>
                  <a:lnTo>
                    <a:pt x="53" y="108"/>
                  </a:lnTo>
                  <a:lnTo>
                    <a:pt x="158" y="247"/>
                  </a:lnTo>
                  <a:cubicBezTo>
                    <a:pt x="162" y="255"/>
                    <a:pt x="171" y="258"/>
                    <a:pt x="178" y="258"/>
                  </a:cubicBezTo>
                  <a:cubicBezTo>
                    <a:pt x="181" y="258"/>
                    <a:pt x="184" y="258"/>
                    <a:pt x="187" y="258"/>
                  </a:cubicBezTo>
                  <a:cubicBezTo>
                    <a:pt x="199" y="254"/>
                    <a:pt x="206" y="243"/>
                    <a:pt x="206" y="231"/>
                  </a:cubicBezTo>
                  <a:lnTo>
                    <a:pt x="206" y="27"/>
                  </a:lnTo>
                  <a:cubicBezTo>
                    <a:pt x="206" y="12"/>
                    <a:pt x="193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24">
              <a:extLst>
                <a:ext uri="{FF2B5EF4-FFF2-40B4-BE49-F238E27FC236}">
                  <a16:creationId xmlns:a16="http://schemas.microsoft.com/office/drawing/2014/main" id="{66FAA90D-E8C9-5546-B9AF-873B42718412}"/>
                </a:ext>
              </a:extLst>
            </p:cNvPr>
            <p:cNvSpPr/>
            <p:nvPr/>
          </p:nvSpPr>
          <p:spPr>
            <a:xfrm>
              <a:off x="4953240" y="4837680"/>
              <a:ext cx="69480" cy="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44">
                  <a:moveTo>
                    <a:pt x="166" y="0"/>
                  </a:moveTo>
                  <a:cubicBezTo>
                    <a:pt x="151" y="0"/>
                    <a:pt x="139" y="12"/>
                    <a:pt x="139" y="27"/>
                  </a:cubicBezTo>
                  <a:lnTo>
                    <a:pt x="139" y="111"/>
                  </a:lnTo>
                  <a:lnTo>
                    <a:pt x="122" y="80"/>
                  </a:lnTo>
                  <a:cubicBezTo>
                    <a:pt x="118" y="71"/>
                    <a:pt x="109" y="67"/>
                    <a:pt x="98" y="67"/>
                  </a:cubicBezTo>
                  <a:cubicBezTo>
                    <a:pt x="90" y="65"/>
                    <a:pt x="79" y="71"/>
                    <a:pt x="75" y="80"/>
                  </a:cubicBezTo>
                  <a:lnTo>
                    <a:pt x="54" y="116"/>
                  </a:lnTo>
                  <a:lnTo>
                    <a:pt x="54" y="27"/>
                  </a:lnTo>
                  <a:cubicBezTo>
                    <a:pt x="54" y="12"/>
                    <a:pt x="42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28"/>
                    <a:pt x="8" y="240"/>
                    <a:pt x="20" y="243"/>
                  </a:cubicBezTo>
                  <a:cubicBezTo>
                    <a:pt x="32" y="246"/>
                    <a:pt x="44" y="240"/>
                    <a:pt x="50" y="230"/>
                  </a:cubicBezTo>
                  <a:lnTo>
                    <a:pt x="97" y="148"/>
                  </a:lnTo>
                  <a:lnTo>
                    <a:pt x="142" y="230"/>
                  </a:lnTo>
                  <a:cubicBezTo>
                    <a:pt x="147" y="238"/>
                    <a:pt x="156" y="243"/>
                    <a:pt x="166" y="243"/>
                  </a:cubicBezTo>
                  <a:cubicBezTo>
                    <a:pt x="168" y="243"/>
                    <a:pt x="171" y="243"/>
                    <a:pt x="173" y="243"/>
                  </a:cubicBezTo>
                  <a:cubicBezTo>
                    <a:pt x="184" y="240"/>
                    <a:pt x="194" y="228"/>
                    <a:pt x="194" y="216"/>
                  </a:cubicBezTo>
                  <a:lnTo>
                    <a:pt x="194" y="27"/>
                  </a:lnTo>
                  <a:cubicBezTo>
                    <a:pt x="194" y="12"/>
                    <a:pt x="182" y="0"/>
                    <a:pt x="16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225">
              <a:extLst>
                <a:ext uri="{FF2B5EF4-FFF2-40B4-BE49-F238E27FC236}">
                  <a16:creationId xmlns:a16="http://schemas.microsoft.com/office/drawing/2014/main" id="{F174097A-FCC9-244F-8E01-78DEF6E2AE47}"/>
                </a:ext>
              </a:extLst>
            </p:cNvPr>
            <p:cNvSpPr/>
            <p:nvPr/>
          </p:nvSpPr>
          <p:spPr>
            <a:xfrm>
              <a:off x="4880520" y="4837680"/>
              <a:ext cx="5976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43">
                  <a:moveTo>
                    <a:pt x="141" y="53"/>
                  </a:moveTo>
                  <a:cubicBezTo>
                    <a:pt x="156" y="53"/>
                    <a:pt x="167" y="42"/>
                    <a:pt x="167" y="27"/>
                  </a:cubicBezTo>
                  <a:cubicBezTo>
                    <a:pt x="167" y="12"/>
                    <a:pt x="156" y="0"/>
                    <a:pt x="141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8" y="243"/>
                  </a:cubicBezTo>
                  <a:lnTo>
                    <a:pt x="141" y="243"/>
                  </a:lnTo>
                  <a:cubicBezTo>
                    <a:pt x="156" y="243"/>
                    <a:pt x="167" y="231"/>
                    <a:pt x="167" y="216"/>
                  </a:cubicBezTo>
                  <a:cubicBezTo>
                    <a:pt x="167" y="201"/>
                    <a:pt x="156" y="190"/>
                    <a:pt x="141" y="190"/>
                  </a:cubicBezTo>
                  <a:lnTo>
                    <a:pt x="55" y="190"/>
                  </a:lnTo>
                  <a:lnTo>
                    <a:pt x="55" y="148"/>
                  </a:lnTo>
                  <a:lnTo>
                    <a:pt x="141" y="148"/>
                  </a:lnTo>
                  <a:cubicBezTo>
                    <a:pt x="156" y="148"/>
                    <a:pt x="167" y="136"/>
                    <a:pt x="167" y="121"/>
                  </a:cubicBezTo>
                  <a:cubicBezTo>
                    <a:pt x="167" y="107"/>
                    <a:pt x="156" y="95"/>
                    <a:pt x="141" y="95"/>
                  </a:cubicBezTo>
                  <a:lnTo>
                    <a:pt x="55" y="95"/>
                  </a:lnTo>
                  <a:lnTo>
                    <a:pt x="55" y="5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226">
              <a:extLst>
                <a:ext uri="{FF2B5EF4-FFF2-40B4-BE49-F238E27FC236}">
                  <a16:creationId xmlns:a16="http://schemas.microsoft.com/office/drawing/2014/main" id="{9C6BC98B-14D1-FF42-9FC0-2DE5A145E9BE}"/>
                </a:ext>
              </a:extLst>
            </p:cNvPr>
            <p:cNvSpPr/>
            <p:nvPr/>
          </p:nvSpPr>
          <p:spPr>
            <a:xfrm>
              <a:off x="4736160" y="4611960"/>
              <a:ext cx="340920" cy="37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052">
                  <a:moveTo>
                    <a:pt x="894" y="943"/>
                  </a:moveTo>
                  <a:cubicBezTo>
                    <a:pt x="894" y="975"/>
                    <a:pt x="866" y="1002"/>
                    <a:pt x="832" y="1002"/>
                  </a:cubicBezTo>
                  <a:lnTo>
                    <a:pt x="116" y="1002"/>
                  </a:lnTo>
                  <a:cubicBezTo>
                    <a:pt x="83" y="1002"/>
                    <a:pt x="55" y="975"/>
                    <a:pt x="55" y="943"/>
                  </a:cubicBezTo>
                  <a:lnTo>
                    <a:pt x="55" y="598"/>
                  </a:lnTo>
                  <a:cubicBezTo>
                    <a:pt x="55" y="566"/>
                    <a:pt x="83" y="539"/>
                    <a:pt x="116" y="539"/>
                  </a:cubicBezTo>
                  <a:lnTo>
                    <a:pt x="832" y="539"/>
                  </a:lnTo>
                  <a:cubicBezTo>
                    <a:pt x="866" y="539"/>
                    <a:pt x="894" y="566"/>
                    <a:pt x="894" y="598"/>
                  </a:cubicBezTo>
                  <a:close/>
                  <a:moveTo>
                    <a:pt x="474" y="70"/>
                  </a:moveTo>
                  <a:lnTo>
                    <a:pt x="790" y="488"/>
                  </a:lnTo>
                  <a:lnTo>
                    <a:pt x="157" y="488"/>
                  </a:lnTo>
                  <a:close/>
                  <a:moveTo>
                    <a:pt x="860" y="492"/>
                  </a:moveTo>
                  <a:lnTo>
                    <a:pt x="496" y="11"/>
                  </a:lnTo>
                  <a:cubicBezTo>
                    <a:pt x="491" y="4"/>
                    <a:pt x="482" y="0"/>
                    <a:pt x="474" y="0"/>
                  </a:cubicBezTo>
                  <a:cubicBezTo>
                    <a:pt x="465" y="0"/>
                    <a:pt x="457" y="4"/>
                    <a:pt x="452" y="11"/>
                  </a:cubicBezTo>
                  <a:lnTo>
                    <a:pt x="87" y="492"/>
                  </a:lnTo>
                  <a:cubicBezTo>
                    <a:pt x="37" y="504"/>
                    <a:pt x="0" y="548"/>
                    <a:pt x="0" y="598"/>
                  </a:cubicBezTo>
                  <a:lnTo>
                    <a:pt x="0" y="943"/>
                  </a:lnTo>
                  <a:cubicBezTo>
                    <a:pt x="0" y="1002"/>
                    <a:pt x="51" y="1052"/>
                    <a:pt x="116" y="1052"/>
                  </a:cubicBezTo>
                  <a:lnTo>
                    <a:pt x="832" y="1052"/>
                  </a:lnTo>
                  <a:cubicBezTo>
                    <a:pt x="896" y="1052"/>
                    <a:pt x="948" y="1002"/>
                    <a:pt x="948" y="943"/>
                  </a:cubicBezTo>
                  <a:lnTo>
                    <a:pt x="948" y="598"/>
                  </a:lnTo>
                  <a:cubicBezTo>
                    <a:pt x="948" y="548"/>
                    <a:pt x="911" y="504"/>
                    <a:pt x="860" y="4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227">
              <a:extLst>
                <a:ext uri="{FF2B5EF4-FFF2-40B4-BE49-F238E27FC236}">
                  <a16:creationId xmlns:a16="http://schemas.microsoft.com/office/drawing/2014/main" id="{CAAB5045-C082-924E-A082-831F7CB6F29B}"/>
                </a:ext>
              </a:extLst>
            </p:cNvPr>
            <p:cNvSpPr/>
            <p:nvPr/>
          </p:nvSpPr>
          <p:spPr>
            <a:xfrm>
              <a:off x="4763880" y="4804560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3" y="1"/>
                    <a:pt x="9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9" y="46"/>
                  </a:cubicBezTo>
                  <a:cubicBezTo>
                    <a:pt x="13" y="50"/>
                    <a:pt x="21" y="54"/>
                    <a:pt x="28" y="54"/>
                  </a:cubicBezTo>
                  <a:cubicBezTo>
                    <a:pt x="34" y="54"/>
                    <a:pt x="42" y="50"/>
                    <a:pt x="46" y="46"/>
                  </a:cubicBezTo>
                  <a:cubicBezTo>
                    <a:pt x="51" y="40"/>
                    <a:pt x="55" y="34"/>
                    <a:pt x="55" y="27"/>
                  </a:cubicBezTo>
                  <a:cubicBezTo>
                    <a:pt x="55" y="20"/>
                    <a:pt x="51" y="12"/>
                    <a:pt x="46" y="8"/>
                  </a:cubicBezTo>
                  <a:cubicBezTo>
                    <a:pt x="42" y="1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228">
              <a:extLst>
                <a:ext uri="{FF2B5EF4-FFF2-40B4-BE49-F238E27FC236}">
                  <a16:creationId xmlns:a16="http://schemas.microsoft.com/office/drawing/2014/main" id="{DAFB8132-9C4B-7E4A-95E0-A05F530EC75A}"/>
                </a:ext>
              </a:extLst>
            </p:cNvPr>
            <p:cNvSpPr/>
            <p:nvPr/>
          </p:nvSpPr>
          <p:spPr>
            <a:xfrm>
              <a:off x="5030640" y="4804560"/>
              <a:ext cx="1872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4">
                  <a:moveTo>
                    <a:pt x="26" y="0"/>
                  </a:moveTo>
                  <a:cubicBezTo>
                    <a:pt x="18" y="0"/>
                    <a:pt x="11" y="1"/>
                    <a:pt x="7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0"/>
                    <a:pt x="18" y="54"/>
                    <a:pt x="26" y="54"/>
                  </a:cubicBezTo>
                  <a:cubicBezTo>
                    <a:pt x="33" y="54"/>
                    <a:pt x="39" y="50"/>
                    <a:pt x="45" y="46"/>
                  </a:cubicBezTo>
                  <a:cubicBezTo>
                    <a:pt x="50" y="40"/>
                    <a:pt x="53" y="34"/>
                    <a:pt x="53" y="27"/>
                  </a:cubicBezTo>
                  <a:cubicBezTo>
                    <a:pt x="53" y="20"/>
                    <a:pt x="50" y="12"/>
                    <a:pt x="45" y="8"/>
                  </a:cubicBezTo>
                  <a:cubicBezTo>
                    <a:pt x="39" y="1"/>
                    <a:pt x="33" y="0"/>
                    <a:pt x="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41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0A1314D2-2825-474F-A15D-C3AD4653E582}"/>
              </a:ext>
            </a:extLst>
          </p:cNvPr>
          <p:cNvGrpSpPr/>
          <p:nvPr/>
        </p:nvGrpSpPr>
        <p:grpSpPr>
          <a:xfrm>
            <a:off x="8985749" y="1467026"/>
            <a:ext cx="6406152" cy="1698318"/>
            <a:chOff x="9195724" y="1224389"/>
            <a:chExt cx="6406152" cy="1698318"/>
          </a:xfrm>
        </p:grpSpPr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631F9DCF-ADCC-C841-9663-6D74AE75ACA0}"/>
                </a:ext>
              </a:extLst>
            </p:cNvPr>
            <p:cNvSpPr txBox="1"/>
            <p:nvPr/>
          </p:nvSpPr>
          <p:spPr>
            <a:xfrm>
              <a:off x="9885794" y="1722378"/>
              <a:ext cx="502601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TIMELINE</a:t>
              </a:r>
            </a:p>
          </p:txBody>
        </p:sp>
        <p:sp>
          <p:nvSpPr>
            <p:cNvPr id="57" name="TextBox 21">
              <a:extLst>
                <a:ext uri="{FF2B5EF4-FFF2-40B4-BE49-F238E27FC236}">
                  <a16:creationId xmlns:a16="http://schemas.microsoft.com/office/drawing/2014/main" id="{DBB5EDAD-F998-9848-930E-1481F70E1B53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487D0C20-249A-C944-A0DD-29C2B3CA716F}"/>
              </a:ext>
            </a:extLst>
          </p:cNvPr>
          <p:cNvGrpSpPr/>
          <p:nvPr/>
        </p:nvGrpSpPr>
        <p:grpSpPr>
          <a:xfrm>
            <a:off x="2773118" y="4633531"/>
            <a:ext cx="18832209" cy="6689803"/>
            <a:chOff x="1973375" y="4461666"/>
            <a:chExt cx="20430900" cy="7257710"/>
          </a:xfrm>
        </p:grpSpPr>
        <p:grpSp>
          <p:nvGrpSpPr>
            <p:cNvPr id="28" name="Group 12">
              <a:extLst>
                <a:ext uri="{FF2B5EF4-FFF2-40B4-BE49-F238E27FC236}">
                  <a16:creationId xmlns:a16="http://schemas.microsoft.com/office/drawing/2014/main" id="{52F7B375-7A87-154C-BCBF-CEBA0BC9970B}"/>
                </a:ext>
              </a:extLst>
            </p:cNvPr>
            <p:cNvGrpSpPr/>
            <p:nvPr/>
          </p:nvGrpSpPr>
          <p:grpSpPr>
            <a:xfrm>
              <a:off x="8103987" y="8080459"/>
              <a:ext cx="8176386" cy="1662405"/>
              <a:chOff x="8103987" y="8080459"/>
              <a:chExt cx="8176386" cy="3380556"/>
            </a:xfrm>
          </p:grpSpPr>
          <p:sp>
            <p:nvSpPr>
              <p:cNvPr id="49" name="Line 2">
                <a:extLst>
                  <a:ext uri="{FF2B5EF4-FFF2-40B4-BE49-F238E27FC236}">
                    <a16:creationId xmlns:a16="http://schemas.microsoft.com/office/drawing/2014/main" id="{70C0DB4B-198A-AF4F-B677-1AADD455D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03987" y="8080459"/>
                <a:ext cx="6710" cy="3380556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  <a:alpha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">
                <a:extLst>
                  <a:ext uri="{FF2B5EF4-FFF2-40B4-BE49-F238E27FC236}">
                    <a16:creationId xmlns:a16="http://schemas.microsoft.com/office/drawing/2014/main" id="{CC9D4DCB-9ABB-1244-B567-07D295927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73663" y="8080459"/>
                <a:ext cx="6710" cy="3380556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  <a:alpha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8">
              <a:extLst>
                <a:ext uri="{FF2B5EF4-FFF2-40B4-BE49-F238E27FC236}">
                  <a16:creationId xmlns:a16="http://schemas.microsoft.com/office/drawing/2014/main" id="{836E2070-C7CE-DE49-A574-7DAB954FB946}"/>
                </a:ext>
              </a:extLst>
            </p:cNvPr>
            <p:cNvGrpSpPr/>
            <p:nvPr/>
          </p:nvGrpSpPr>
          <p:grpSpPr>
            <a:xfrm>
              <a:off x="4019150" y="6429383"/>
              <a:ext cx="16346060" cy="1664492"/>
              <a:chOff x="4019150" y="4713319"/>
              <a:chExt cx="16346060" cy="3380556"/>
            </a:xfrm>
          </p:grpSpPr>
          <p:sp>
            <p:nvSpPr>
              <p:cNvPr id="46" name="Line 1">
                <a:extLst>
                  <a:ext uri="{FF2B5EF4-FFF2-40B4-BE49-F238E27FC236}">
                    <a16:creationId xmlns:a16="http://schemas.microsoft.com/office/drawing/2014/main" id="{F7B5DBD1-7FB8-0A44-9B11-B1F7F5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9150" y="4713319"/>
                <a:ext cx="6706" cy="3380556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  <a:alpha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">
                <a:extLst>
                  <a:ext uri="{FF2B5EF4-FFF2-40B4-BE49-F238E27FC236}">
                    <a16:creationId xmlns:a16="http://schemas.microsoft.com/office/drawing/2014/main" id="{D7F42C60-F540-304F-9846-AD8628D1A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88827" y="4713319"/>
                <a:ext cx="6706" cy="3380556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  <a:alpha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">
                <a:extLst>
                  <a:ext uri="{FF2B5EF4-FFF2-40B4-BE49-F238E27FC236}">
                    <a16:creationId xmlns:a16="http://schemas.microsoft.com/office/drawing/2014/main" id="{8B42BD5F-A110-954A-B6B9-10AC6314D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58504" y="4713319"/>
                <a:ext cx="6706" cy="3380556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  <a:alpha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A0BB422-4C7C-3341-8FC3-C02562BFC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375" y="7657892"/>
              <a:ext cx="4091546" cy="865258"/>
            </a:xfrm>
            <a:custGeom>
              <a:avLst/>
              <a:gdLst>
                <a:gd name="T0" fmla="*/ 968015 w 2688"/>
                <a:gd name="T1" fmla="*/ 204426 h 568"/>
                <a:gd name="T2" fmla="*/ 0 w 2688"/>
                <a:gd name="T3" fmla="*/ 204426 h 568"/>
                <a:gd name="T4" fmla="*/ 0 w 2688"/>
                <a:gd name="T5" fmla="*/ 0 h 568"/>
                <a:gd name="T6" fmla="*/ 968015 w 2688"/>
                <a:gd name="T7" fmla="*/ 0 h 568"/>
                <a:gd name="T8" fmla="*/ 968015 w 2688"/>
                <a:gd name="T9" fmla="*/ 20442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568">
                  <a:moveTo>
                    <a:pt x="2687" y="567"/>
                  </a:moveTo>
                  <a:lnTo>
                    <a:pt x="0" y="567"/>
                  </a:lnTo>
                  <a:lnTo>
                    <a:pt x="0" y="0"/>
                  </a:lnTo>
                  <a:lnTo>
                    <a:pt x="2687" y="0"/>
                  </a:lnTo>
                  <a:lnTo>
                    <a:pt x="2687" y="5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1B7CB938-2C93-9541-B5D3-B187632D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215" y="7657892"/>
              <a:ext cx="4091546" cy="865258"/>
            </a:xfrm>
            <a:custGeom>
              <a:avLst/>
              <a:gdLst>
                <a:gd name="T0" fmla="*/ 968015 w 2688"/>
                <a:gd name="T1" fmla="*/ 204426 h 568"/>
                <a:gd name="T2" fmla="*/ 0 w 2688"/>
                <a:gd name="T3" fmla="*/ 204426 h 568"/>
                <a:gd name="T4" fmla="*/ 0 w 2688"/>
                <a:gd name="T5" fmla="*/ 0 h 568"/>
                <a:gd name="T6" fmla="*/ 968015 w 2688"/>
                <a:gd name="T7" fmla="*/ 0 h 568"/>
                <a:gd name="T8" fmla="*/ 968015 w 2688"/>
                <a:gd name="T9" fmla="*/ 20442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568">
                  <a:moveTo>
                    <a:pt x="2687" y="567"/>
                  </a:moveTo>
                  <a:lnTo>
                    <a:pt x="0" y="567"/>
                  </a:lnTo>
                  <a:lnTo>
                    <a:pt x="0" y="0"/>
                  </a:lnTo>
                  <a:lnTo>
                    <a:pt x="2687" y="0"/>
                  </a:lnTo>
                  <a:lnTo>
                    <a:pt x="2687" y="5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C7A39EE-0759-E14E-9CC5-04371818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052" y="7657892"/>
              <a:ext cx="4084840" cy="865258"/>
            </a:xfrm>
            <a:custGeom>
              <a:avLst/>
              <a:gdLst>
                <a:gd name="T0" fmla="*/ 966428 w 2687"/>
                <a:gd name="T1" fmla="*/ 204426 h 568"/>
                <a:gd name="T2" fmla="*/ 0 w 2687"/>
                <a:gd name="T3" fmla="*/ 204426 h 568"/>
                <a:gd name="T4" fmla="*/ 0 w 2687"/>
                <a:gd name="T5" fmla="*/ 0 h 568"/>
                <a:gd name="T6" fmla="*/ 966428 w 2687"/>
                <a:gd name="T7" fmla="*/ 0 h 568"/>
                <a:gd name="T8" fmla="*/ 966428 w 2687"/>
                <a:gd name="T9" fmla="*/ 20442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7" h="568">
                  <a:moveTo>
                    <a:pt x="2686" y="567"/>
                  </a:moveTo>
                  <a:lnTo>
                    <a:pt x="0" y="567"/>
                  </a:lnTo>
                  <a:lnTo>
                    <a:pt x="0" y="0"/>
                  </a:lnTo>
                  <a:lnTo>
                    <a:pt x="2686" y="0"/>
                  </a:lnTo>
                  <a:lnTo>
                    <a:pt x="2686" y="56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DC49798A-2FDF-224F-AF35-4B43361E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7893" y="7657892"/>
              <a:ext cx="4091546" cy="865258"/>
            </a:xfrm>
            <a:custGeom>
              <a:avLst/>
              <a:gdLst>
                <a:gd name="T0" fmla="*/ 968015 w 2688"/>
                <a:gd name="T1" fmla="*/ 204426 h 568"/>
                <a:gd name="T2" fmla="*/ 0 w 2688"/>
                <a:gd name="T3" fmla="*/ 204426 h 568"/>
                <a:gd name="T4" fmla="*/ 0 w 2688"/>
                <a:gd name="T5" fmla="*/ 0 h 568"/>
                <a:gd name="T6" fmla="*/ 968015 w 2688"/>
                <a:gd name="T7" fmla="*/ 0 h 568"/>
                <a:gd name="T8" fmla="*/ 968015 w 2688"/>
                <a:gd name="T9" fmla="*/ 20442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568">
                  <a:moveTo>
                    <a:pt x="2687" y="567"/>
                  </a:moveTo>
                  <a:lnTo>
                    <a:pt x="0" y="567"/>
                  </a:lnTo>
                  <a:lnTo>
                    <a:pt x="0" y="0"/>
                  </a:lnTo>
                  <a:lnTo>
                    <a:pt x="2687" y="0"/>
                  </a:lnTo>
                  <a:lnTo>
                    <a:pt x="2687" y="56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5607B1EA-4E75-0843-AC3A-6718886B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2729" y="7657892"/>
              <a:ext cx="4091546" cy="865258"/>
            </a:xfrm>
            <a:custGeom>
              <a:avLst/>
              <a:gdLst>
                <a:gd name="T0" fmla="*/ 968015 w 2688"/>
                <a:gd name="T1" fmla="*/ 204426 h 568"/>
                <a:gd name="T2" fmla="*/ 0 w 2688"/>
                <a:gd name="T3" fmla="*/ 204426 h 568"/>
                <a:gd name="T4" fmla="*/ 0 w 2688"/>
                <a:gd name="T5" fmla="*/ 0 h 568"/>
                <a:gd name="T6" fmla="*/ 968015 w 2688"/>
                <a:gd name="T7" fmla="*/ 0 h 568"/>
                <a:gd name="T8" fmla="*/ 968015 w 2688"/>
                <a:gd name="T9" fmla="*/ 20442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568">
                  <a:moveTo>
                    <a:pt x="2687" y="567"/>
                  </a:moveTo>
                  <a:lnTo>
                    <a:pt x="0" y="567"/>
                  </a:lnTo>
                  <a:lnTo>
                    <a:pt x="0" y="0"/>
                  </a:lnTo>
                  <a:lnTo>
                    <a:pt x="2687" y="0"/>
                  </a:lnTo>
                  <a:lnTo>
                    <a:pt x="2687" y="56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D37B2F-C3A8-F84D-8561-559F5FB5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160" y="7864178"/>
              <a:ext cx="445982" cy="445982"/>
            </a:xfrm>
            <a:custGeom>
              <a:avLst/>
              <a:gdLst>
                <a:gd name="T0" fmla="*/ 0 w 370"/>
                <a:gd name="T1" fmla="*/ 66494 h 369"/>
                <a:gd name="T2" fmla="*/ 0 w 370"/>
                <a:gd name="T3" fmla="*/ 66494 h 369"/>
                <a:gd name="T4" fmla="*/ 66315 w 370"/>
                <a:gd name="T5" fmla="*/ 132989 h 369"/>
                <a:gd name="T6" fmla="*/ 66315 w 370"/>
                <a:gd name="T7" fmla="*/ 132989 h 369"/>
                <a:gd name="T8" fmla="*/ 132990 w 370"/>
                <a:gd name="T9" fmla="*/ 66494 h 369"/>
                <a:gd name="T10" fmla="*/ 132990 w 370"/>
                <a:gd name="T11" fmla="*/ 66494 h 369"/>
                <a:gd name="T12" fmla="*/ 66315 w 370"/>
                <a:gd name="T13" fmla="*/ 0 h 369"/>
                <a:gd name="T14" fmla="*/ 66315 w 370"/>
                <a:gd name="T15" fmla="*/ 0 h 369"/>
                <a:gd name="T16" fmla="*/ 0 w 370"/>
                <a:gd name="T17" fmla="*/ 66494 h 3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3" y="368"/>
                    <a:pt x="184" y="368"/>
                  </a:cubicBezTo>
                  <a:cubicBezTo>
                    <a:pt x="286" y="368"/>
                    <a:pt x="369" y="286"/>
                    <a:pt x="369" y="184"/>
                  </a:cubicBezTo>
                  <a:cubicBezTo>
                    <a:pt x="369" y="82"/>
                    <a:pt x="286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BB0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CD6C0518-D071-8D45-9623-8CA83426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995" y="7864178"/>
              <a:ext cx="445982" cy="445982"/>
            </a:xfrm>
            <a:custGeom>
              <a:avLst/>
              <a:gdLst>
                <a:gd name="T0" fmla="*/ 0 w 370"/>
                <a:gd name="T1" fmla="*/ 66494 h 369"/>
                <a:gd name="T2" fmla="*/ 0 w 370"/>
                <a:gd name="T3" fmla="*/ 66494 h 369"/>
                <a:gd name="T4" fmla="*/ 66315 w 370"/>
                <a:gd name="T5" fmla="*/ 132989 h 369"/>
                <a:gd name="T6" fmla="*/ 66315 w 370"/>
                <a:gd name="T7" fmla="*/ 132989 h 369"/>
                <a:gd name="T8" fmla="*/ 132990 w 370"/>
                <a:gd name="T9" fmla="*/ 66494 h 369"/>
                <a:gd name="T10" fmla="*/ 132990 w 370"/>
                <a:gd name="T11" fmla="*/ 66494 h 369"/>
                <a:gd name="T12" fmla="*/ 66315 w 370"/>
                <a:gd name="T13" fmla="*/ 0 h 369"/>
                <a:gd name="T14" fmla="*/ 66315 w 370"/>
                <a:gd name="T15" fmla="*/ 0 h 369"/>
                <a:gd name="T16" fmla="*/ 0 w 370"/>
                <a:gd name="T17" fmla="*/ 66494 h 3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3" y="368"/>
                    <a:pt x="184" y="368"/>
                  </a:cubicBezTo>
                  <a:cubicBezTo>
                    <a:pt x="286" y="368"/>
                    <a:pt x="369" y="286"/>
                    <a:pt x="369" y="184"/>
                  </a:cubicBezTo>
                  <a:cubicBezTo>
                    <a:pt x="369" y="82"/>
                    <a:pt x="286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BB0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FE033296-B8BD-BB47-96C6-7751F72B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136" y="7864178"/>
              <a:ext cx="440672" cy="445982"/>
            </a:xfrm>
            <a:custGeom>
              <a:avLst/>
              <a:gdLst>
                <a:gd name="T0" fmla="*/ 0 w 368"/>
                <a:gd name="T1" fmla="*/ 66494 h 369"/>
                <a:gd name="T2" fmla="*/ 0 w 368"/>
                <a:gd name="T3" fmla="*/ 66494 h 369"/>
                <a:gd name="T4" fmla="*/ 65881 w 368"/>
                <a:gd name="T5" fmla="*/ 132989 h 369"/>
                <a:gd name="T6" fmla="*/ 65881 w 368"/>
                <a:gd name="T7" fmla="*/ 132989 h 369"/>
                <a:gd name="T8" fmla="*/ 131404 w 368"/>
                <a:gd name="T9" fmla="*/ 66494 h 369"/>
                <a:gd name="T10" fmla="*/ 131404 w 368"/>
                <a:gd name="T11" fmla="*/ 66494 h 369"/>
                <a:gd name="T12" fmla="*/ 65881 w 368"/>
                <a:gd name="T13" fmla="*/ 0 h 369"/>
                <a:gd name="T14" fmla="*/ 65881 w 368"/>
                <a:gd name="T15" fmla="*/ 0 h 369"/>
                <a:gd name="T16" fmla="*/ 0 w 368"/>
                <a:gd name="T17" fmla="*/ 66494 h 3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8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3" y="368"/>
                    <a:pt x="184" y="368"/>
                  </a:cubicBezTo>
                  <a:cubicBezTo>
                    <a:pt x="285" y="368"/>
                    <a:pt x="367" y="286"/>
                    <a:pt x="367" y="184"/>
                  </a:cubicBezTo>
                  <a:cubicBezTo>
                    <a:pt x="367" y="82"/>
                    <a:pt x="285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BB0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72D3502C-4ED6-C94C-838D-CD43D82B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0673" y="7864178"/>
              <a:ext cx="445982" cy="445982"/>
            </a:xfrm>
            <a:custGeom>
              <a:avLst/>
              <a:gdLst>
                <a:gd name="T0" fmla="*/ 0 w 369"/>
                <a:gd name="T1" fmla="*/ 66494 h 369"/>
                <a:gd name="T2" fmla="*/ 0 w 369"/>
                <a:gd name="T3" fmla="*/ 66494 h 369"/>
                <a:gd name="T4" fmla="*/ 66133 w 369"/>
                <a:gd name="T5" fmla="*/ 132989 h 369"/>
                <a:gd name="T6" fmla="*/ 66133 w 369"/>
                <a:gd name="T7" fmla="*/ 132989 h 369"/>
                <a:gd name="T8" fmla="*/ 132989 w 369"/>
                <a:gd name="T9" fmla="*/ 66494 h 369"/>
                <a:gd name="T10" fmla="*/ 132989 w 369"/>
                <a:gd name="T11" fmla="*/ 66494 h 369"/>
                <a:gd name="T12" fmla="*/ 66133 w 369"/>
                <a:gd name="T13" fmla="*/ 0 h 369"/>
                <a:gd name="T14" fmla="*/ 66133 w 369"/>
                <a:gd name="T15" fmla="*/ 0 h 369"/>
                <a:gd name="T16" fmla="*/ 0 w 369"/>
                <a:gd name="T17" fmla="*/ 66494 h 3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9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3" y="368"/>
                  </a:cubicBezTo>
                  <a:cubicBezTo>
                    <a:pt x="285" y="368"/>
                    <a:pt x="368" y="286"/>
                    <a:pt x="368" y="184"/>
                  </a:cubicBezTo>
                  <a:cubicBezTo>
                    <a:pt x="368" y="82"/>
                    <a:pt x="285" y="0"/>
                    <a:pt x="183" y="0"/>
                  </a:cubicBezTo>
                  <a:cubicBezTo>
                    <a:pt x="82" y="0"/>
                    <a:pt x="0" y="82"/>
                    <a:pt x="0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BB0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1579D870-791F-C04B-9733-872C2BB5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5513" y="7864178"/>
              <a:ext cx="445982" cy="445982"/>
            </a:xfrm>
            <a:custGeom>
              <a:avLst/>
              <a:gdLst>
                <a:gd name="T0" fmla="*/ 0 w 369"/>
                <a:gd name="T1" fmla="*/ 66494 h 369"/>
                <a:gd name="T2" fmla="*/ 0 w 369"/>
                <a:gd name="T3" fmla="*/ 66494 h 369"/>
                <a:gd name="T4" fmla="*/ 66494 w 369"/>
                <a:gd name="T5" fmla="*/ 132989 h 369"/>
                <a:gd name="T6" fmla="*/ 66494 w 369"/>
                <a:gd name="T7" fmla="*/ 132989 h 369"/>
                <a:gd name="T8" fmla="*/ 132989 w 369"/>
                <a:gd name="T9" fmla="*/ 66494 h 369"/>
                <a:gd name="T10" fmla="*/ 132989 w 369"/>
                <a:gd name="T11" fmla="*/ 66494 h 369"/>
                <a:gd name="T12" fmla="*/ 66494 w 369"/>
                <a:gd name="T13" fmla="*/ 0 h 369"/>
                <a:gd name="T14" fmla="*/ 66494 w 369"/>
                <a:gd name="T15" fmla="*/ 0 h 369"/>
                <a:gd name="T16" fmla="*/ 0 w 369"/>
                <a:gd name="T17" fmla="*/ 66494 h 3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9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4" y="368"/>
                  </a:cubicBezTo>
                  <a:cubicBezTo>
                    <a:pt x="286" y="368"/>
                    <a:pt x="368" y="286"/>
                    <a:pt x="368" y="184"/>
                  </a:cubicBezTo>
                  <a:cubicBezTo>
                    <a:pt x="368" y="82"/>
                    <a:pt x="286" y="0"/>
                    <a:pt x="184" y="0"/>
                  </a:cubicBezTo>
                  <a:cubicBezTo>
                    <a:pt x="82" y="0"/>
                    <a:pt x="0" y="82"/>
                    <a:pt x="0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BB0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99E774BD-E2FF-B049-9FE5-0ACF7B053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1" y="4461666"/>
              <a:ext cx="2396336" cy="2396334"/>
            </a:xfrm>
            <a:custGeom>
              <a:avLst/>
              <a:gdLst>
                <a:gd name="T0" fmla="*/ 0 w 1879"/>
                <a:gd name="T1" fmla="*/ 337958 h 1879"/>
                <a:gd name="T2" fmla="*/ 0 w 1879"/>
                <a:gd name="T3" fmla="*/ 337958 h 1879"/>
                <a:gd name="T4" fmla="*/ 337598 w 1879"/>
                <a:gd name="T5" fmla="*/ 675915 h 1879"/>
                <a:gd name="T6" fmla="*/ 337598 w 1879"/>
                <a:gd name="T7" fmla="*/ 675915 h 1879"/>
                <a:gd name="T8" fmla="*/ 675915 w 1879"/>
                <a:gd name="T9" fmla="*/ 337958 h 1879"/>
                <a:gd name="T10" fmla="*/ 675915 w 1879"/>
                <a:gd name="T11" fmla="*/ 337958 h 1879"/>
                <a:gd name="T12" fmla="*/ 337598 w 1879"/>
                <a:gd name="T13" fmla="*/ 0 h 1879"/>
                <a:gd name="T14" fmla="*/ 337598 w 1879"/>
                <a:gd name="T15" fmla="*/ 0 h 1879"/>
                <a:gd name="T16" fmla="*/ 0 w 1879"/>
                <a:gd name="T17" fmla="*/ 337958 h 1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9" h="1879">
                  <a:moveTo>
                    <a:pt x="0" y="939"/>
                  </a:moveTo>
                  <a:lnTo>
                    <a:pt x="0" y="939"/>
                  </a:lnTo>
                  <a:cubicBezTo>
                    <a:pt x="0" y="1457"/>
                    <a:pt x="420" y="1878"/>
                    <a:pt x="938" y="1878"/>
                  </a:cubicBezTo>
                  <a:cubicBezTo>
                    <a:pt x="1457" y="1878"/>
                    <a:pt x="1878" y="1457"/>
                    <a:pt x="1878" y="939"/>
                  </a:cubicBezTo>
                  <a:cubicBezTo>
                    <a:pt x="1878" y="420"/>
                    <a:pt x="1457" y="0"/>
                    <a:pt x="938" y="0"/>
                  </a:cubicBezTo>
                  <a:cubicBezTo>
                    <a:pt x="420" y="0"/>
                    <a:pt x="0" y="420"/>
                    <a:pt x="0" y="9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09E7FCB-74A8-2C46-8A21-B5476AA7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657" y="4461666"/>
              <a:ext cx="2396336" cy="2396334"/>
            </a:xfrm>
            <a:custGeom>
              <a:avLst/>
              <a:gdLst>
                <a:gd name="T0" fmla="*/ 0 w 1878"/>
                <a:gd name="T1" fmla="*/ 337958 h 1879"/>
                <a:gd name="T2" fmla="*/ 0 w 1878"/>
                <a:gd name="T3" fmla="*/ 337958 h 1879"/>
                <a:gd name="T4" fmla="*/ 338138 w 1878"/>
                <a:gd name="T5" fmla="*/ 675915 h 1879"/>
                <a:gd name="T6" fmla="*/ 338138 w 1878"/>
                <a:gd name="T7" fmla="*/ 675915 h 1879"/>
                <a:gd name="T8" fmla="*/ 675915 w 1878"/>
                <a:gd name="T9" fmla="*/ 337958 h 1879"/>
                <a:gd name="T10" fmla="*/ 675915 w 1878"/>
                <a:gd name="T11" fmla="*/ 337958 h 1879"/>
                <a:gd name="T12" fmla="*/ 338138 w 1878"/>
                <a:gd name="T13" fmla="*/ 0 h 1879"/>
                <a:gd name="T14" fmla="*/ 338138 w 1878"/>
                <a:gd name="T15" fmla="*/ 0 h 1879"/>
                <a:gd name="T16" fmla="*/ 0 w 1878"/>
                <a:gd name="T17" fmla="*/ 337958 h 1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8" h="1879">
                  <a:moveTo>
                    <a:pt x="0" y="939"/>
                  </a:moveTo>
                  <a:lnTo>
                    <a:pt x="0" y="939"/>
                  </a:lnTo>
                  <a:cubicBezTo>
                    <a:pt x="0" y="1457"/>
                    <a:pt x="420" y="1878"/>
                    <a:pt x="939" y="1878"/>
                  </a:cubicBezTo>
                  <a:cubicBezTo>
                    <a:pt x="1457" y="1878"/>
                    <a:pt x="1877" y="1457"/>
                    <a:pt x="1877" y="939"/>
                  </a:cubicBezTo>
                  <a:cubicBezTo>
                    <a:pt x="1877" y="420"/>
                    <a:pt x="1457" y="0"/>
                    <a:pt x="939" y="0"/>
                  </a:cubicBezTo>
                  <a:cubicBezTo>
                    <a:pt x="420" y="0"/>
                    <a:pt x="0" y="420"/>
                    <a:pt x="0" y="93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3CA3800F-686A-6445-9A80-F6C6706C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0336" y="4461666"/>
              <a:ext cx="2396336" cy="2396334"/>
            </a:xfrm>
            <a:custGeom>
              <a:avLst/>
              <a:gdLst>
                <a:gd name="T0" fmla="*/ 0 w 1879"/>
                <a:gd name="T1" fmla="*/ 337958 h 1879"/>
                <a:gd name="T2" fmla="*/ 0 w 1879"/>
                <a:gd name="T3" fmla="*/ 337958 h 1879"/>
                <a:gd name="T4" fmla="*/ 337958 w 1879"/>
                <a:gd name="T5" fmla="*/ 675915 h 1879"/>
                <a:gd name="T6" fmla="*/ 337958 w 1879"/>
                <a:gd name="T7" fmla="*/ 675915 h 1879"/>
                <a:gd name="T8" fmla="*/ 675915 w 1879"/>
                <a:gd name="T9" fmla="*/ 337958 h 1879"/>
                <a:gd name="T10" fmla="*/ 675915 w 1879"/>
                <a:gd name="T11" fmla="*/ 337958 h 1879"/>
                <a:gd name="T12" fmla="*/ 337958 w 1879"/>
                <a:gd name="T13" fmla="*/ 0 h 1879"/>
                <a:gd name="T14" fmla="*/ 337958 w 1879"/>
                <a:gd name="T15" fmla="*/ 0 h 1879"/>
                <a:gd name="T16" fmla="*/ 0 w 1879"/>
                <a:gd name="T17" fmla="*/ 337958 h 1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9" h="1879">
                  <a:moveTo>
                    <a:pt x="0" y="939"/>
                  </a:moveTo>
                  <a:lnTo>
                    <a:pt x="0" y="939"/>
                  </a:lnTo>
                  <a:cubicBezTo>
                    <a:pt x="0" y="1457"/>
                    <a:pt x="420" y="1878"/>
                    <a:pt x="939" y="1878"/>
                  </a:cubicBezTo>
                  <a:cubicBezTo>
                    <a:pt x="1458" y="1878"/>
                    <a:pt x="1878" y="1457"/>
                    <a:pt x="1878" y="939"/>
                  </a:cubicBezTo>
                  <a:cubicBezTo>
                    <a:pt x="1878" y="420"/>
                    <a:pt x="1458" y="0"/>
                    <a:pt x="939" y="0"/>
                  </a:cubicBezTo>
                  <a:cubicBezTo>
                    <a:pt x="420" y="0"/>
                    <a:pt x="0" y="420"/>
                    <a:pt x="0" y="93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96C81012-B9F3-6746-86D2-D85E2019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5498" y="9323042"/>
              <a:ext cx="2396336" cy="2396334"/>
            </a:xfrm>
            <a:custGeom>
              <a:avLst/>
              <a:gdLst>
                <a:gd name="T0" fmla="*/ 0 w 1879"/>
                <a:gd name="T1" fmla="*/ 337958 h 1879"/>
                <a:gd name="T2" fmla="*/ 0 w 1879"/>
                <a:gd name="T3" fmla="*/ 337958 h 1879"/>
                <a:gd name="T4" fmla="*/ 337598 w 1879"/>
                <a:gd name="T5" fmla="*/ 675915 h 1879"/>
                <a:gd name="T6" fmla="*/ 337598 w 1879"/>
                <a:gd name="T7" fmla="*/ 675915 h 1879"/>
                <a:gd name="T8" fmla="*/ 675915 w 1879"/>
                <a:gd name="T9" fmla="*/ 337958 h 1879"/>
                <a:gd name="T10" fmla="*/ 675915 w 1879"/>
                <a:gd name="T11" fmla="*/ 337958 h 1879"/>
                <a:gd name="T12" fmla="*/ 337598 w 1879"/>
                <a:gd name="T13" fmla="*/ 0 h 1879"/>
                <a:gd name="T14" fmla="*/ 337598 w 1879"/>
                <a:gd name="T15" fmla="*/ 0 h 1879"/>
                <a:gd name="T16" fmla="*/ 0 w 1879"/>
                <a:gd name="T17" fmla="*/ 337958 h 1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79" h="1879">
                  <a:moveTo>
                    <a:pt x="0" y="939"/>
                  </a:moveTo>
                  <a:lnTo>
                    <a:pt x="0" y="939"/>
                  </a:lnTo>
                  <a:cubicBezTo>
                    <a:pt x="0" y="1457"/>
                    <a:pt x="419" y="1878"/>
                    <a:pt x="938" y="1878"/>
                  </a:cubicBezTo>
                  <a:cubicBezTo>
                    <a:pt x="1457" y="1878"/>
                    <a:pt x="1878" y="1457"/>
                    <a:pt x="1878" y="939"/>
                  </a:cubicBezTo>
                  <a:cubicBezTo>
                    <a:pt x="1878" y="420"/>
                    <a:pt x="1457" y="0"/>
                    <a:pt x="938" y="0"/>
                  </a:cubicBezTo>
                  <a:cubicBezTo>
                    <a:pt x="419" y="0"/>
                    <a:pt x="0" y="420"/>
                    <a:pt x="0" y="9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EDA2385-05C5-8340-984C-A0FC0C1A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821" y="9323042"/>
              <a:ext cx="2396336" cy="2396334"/>
            </a:xfrm>
            <a:custGeom>
              <a:avLst/>
              <a:gdLst>
                <a:gd name="T0" fmla="*/ 0 w 1880"/>
                <a:gd name="T1" fmla="*/ 337958 h 1879"/>
                <a:gd name="T2" fmla="*/ 0 w 1880"/>
                <a:gd name="T3" fmla="*/ 337958 h 1879"/>
                <a:gd name="T4" fmla="*/ 337778 w 1880"/>
                <a:gd name="T5" fmla="*/ 675915 h 1879"/>
                <a:gd name="T6" fmla="*/ 337778 w 1880"/>
                <a:gd name="T7" fmla="*/ 675915 h 1879"/>
                <a:gd name="T8" fmla="*/ 675915 w 1880"/>
                <a:gd name="T9" fmla="*/ 337958 h 1879"/>
                <a:gd name="T10" fmla="*/ 675915 w 1880"/>
                <a:gd name="T11" fmla="*/ 337958 h 1879"/>
                <a:gd name="T12" fmla="*/ 337778 w 1880"/>
                <a:gd name="T13" fmla="*/ 0 h 1879"/>
                <a:gd name="T14" fmla="*/ 337778 w 1880"/>
                <a:gd name="T15" fmla="*/ 0 h 1879"/>
                <a:gd name="T16" fmla="*/ 0 w 1880"/>
                <a:gd name="T17" fmla="*/ 337958 h 1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0" h="1879">
                  <a:moveTo>
                    <a:pt x="0" y="939"/>
                  </a:moveTo>
                  <a:lnTo>
                    <a:pt x="0" y="939"/>
                  </a:lnTo>
                  <a:cubicBezTo>
                    <a:pt x="0" y="1457"/>
                    <a:pt x="421" y="1878"/>
                    <a:pt x="939" y="1878"/>
                  </a:cubicBezTo>
                  <a:cubicBezTo>
                    <a:pt x="1458" y="1878"/>
                    <a:pt x="1879" y="1457"/>
                    <a:pt x="1879" y="939"/>
                  </a:cubicBezTo>
                  <a:cubicBezTo>
                    <a:pt x="1879" y="420"/>
                    <a:pt x="1458" y="0"/>
                    <a:pt x="939" y="0"/>
                  </a:cubicBezTo>
                  <a:cubicBezTo>
                    <a:pt x="421" y="0"/>
                    <a:pt x="0" y="420"/>
                    <a:pt x="0" y="9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Subtitle 2">
            <a:extLst>
              <a:ext uri="{FF2B5EF4-FFF2-40B4-BE49-F238E27FC236}">
                <a16:creationId xmlns:a16="http://schemas.microsoft.com/office/drawing/2014/main" id="{7CE0A8BE-80DE-FD43-AD65-5CE59A5ABB3D}"/>
              </a:ext>
            </a:extLst>
          </p:cNvPr>
          <p:cNvSpPr txBox="1">
            <a:spLocks/>
          </p:cNvSpPr>
          <p:nvPr/>
        </p:nvSpPr>
        <p:spPr>
          <a:xfrm>
            <a:off x="6197315" y="493236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2" name="Rectangle 11">
            <a:extLst>
              <a:ext uri="{FF2B5EF4-FFF2-40B4-BE49-F238E27FC236}">
                <a16:creationId xmlns:a16="http://schemas.microsoft.com/office/drawing/2014/main" id="{A7F4EA52-A981-A549-8E39-B82BBFAF2ADE}"/>
              </a:ext>
            </a:extLst>
          </p:cNvPr>
          <p:cNvSpPr/>
          <p:nvPr/>
        </p:nvSpPr>
        <p:spPr>
          <a:xfrm>
            <a:off x="6272143" y="436838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27774CD7-9CC3-6B40-9A3A-2925E98B843E}"/>
              </a:ext>
            </a:extLst>
          </p:cNvPr>
          <p:cNvSpPr txBox="1">
            <a:spLocks/>
          </p:cNvSpPr>
          <p:nvPr/>
        </p:nvSpPr>
        <p:spPr>
          <a:xfrm>
            <a:off x="13596527" y="4941761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5D31D7C0-6281-B444-AFAD-03FA835E7480}"/>
              </a:ext>
            </a:extLst>
          </p:cNvPr>
          <p:cNvSpPr/>
          <p:nvPr/>
        </p:nvSpPr>
        <p:spPr>
          <a:xfrm>
            <a:off x="13671355" y="4377779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F0BE68CD-79F1-8841-A5E2-5E9E5B7AD487}"/>
              </a:ext>
            </a:extLst>
          </p:cNvPr>
          <p:cNvSpPr txBox="1">
            <a:spLocks/>
          </p:cNvSpPr>
          <p:nvPr/>
        </p:nvSpPr>
        <p:spPr>
          <a:xfrm>
            <a:off x="2155311" y="975742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6" name="Rectangle 11">
            <a:extLst>
              <a:ext uri="{FF2B5EF4-FFF2-40B4-BE49-F238E27FC236}">
                <a16:creationId xmlns:a16="http://schemas.microsoft.com/office/drawing/2014/main" id="{195FBF5C-ECDB-F64F-BE82-9B25924D6675}"/>
              </a:ext>
            </a:extLst>
          </p:cNvPr>
          <p:cNvSpPr/>
          <p:nvPr/>
        </p:nvSpPr>
        <p:spPr>
          <a:xfrm>
            <a:off x="2230139" y="919344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ED3132B-5B70-124D-A528-652DA6A3D5D5}"/>
              </a:ext>
            </a:extLst>
          </p:cNvPr>
          <p:cNvSpPr txBox="1">
            <a:spLocks/>
          </p:cNvSpPr>
          <p:nvPr/>
        </p:nvSpPr>
        <p:spPr>
          <a:xfrm>
            <a:off x="9796819" y="9744570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08" name="Rectangle 11">
            <a:extLst>
              <a:ext uri="{FF2B5EF4-FFF2-40B4-BE49-F238E27FC236}">
                <a16:creationId xmlns:a16="http://schemas.microsoft.com/office/drawing/2014/main" id="{D6CC815F-1090-004C-9C7F-674044F9C458}"/>
              </a:ext>
            </a:extLst>
          </p:cNvPr>
          <p:cNvSpPr/>
          <p:nvPr/>
        </p:nvSpPr>
        <p:spPr>
          <a:xfrm>
            <a:off x="9871647" y="9180588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570854-4C22-8843-B18A-156C46F96944}"/>
              </a:ext>
            </a:extLst>
          </p:cNvPr>
          <p:cNvSpPr txBox="1">
            <a:spLocks/>
          </p:cNvSpPr>
          <p:nvPr/>
        </p:nvSpPr>
        <p:spPr>
          <a:xfrm>
            <a:off x="17398668" y="9808245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110" name="Rectangle 11">
            <a:extLst>
              <a:ext uri="{FF2B5EF4-FFF2-40B4-BE49-F238E27FC236}">
                <a16:creationId xmlns:a16="http://schemas.microsoft.com/office/drawing/2014/main" id="{34F822FF-4F42-2B4D-BF24-BFE4D6CAC3BC}"/>
              </a:ext>
            </a:extLst>
          </p:cNvPr>
          <p:cNvSpPr/>
          <p:nvPr/>
        </p:nvSpPr>
        <p:spPr>
          <a:xfrm>
            <a:off x="17473496" y="924426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111" name="Group 276">
            <a:extLst>
              <a:ext uri="{FF2B5EF4-FFF2-40B4-BE49-F238E27FC236}">
                <a16:creationId xmlns:a16="http://schemas.microsoft.com/office/drawing/2014/main" id="{D05922EE-DD49-C548-84DF-10487FE62373}"/>
              </a:ext>
            </a:extLst>
          </p:cNvPr>
          <p:cNvGrpSpPr/>
          <p:nvPr/>
        </p:nvGrpSpPr>
        <p:grpSpPr>
          <a:xfrm>
            <a:off x="7888413" y="9687654"/>
            <a:ext cx="1071207" cy="1073817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112" name="Freeform: Shape 153">
              <a:extLst>
                <a:ext uri="{FF2B5EF4-FFF2-40B4-BE49-F238E27FC236}">
                  <a16:creationId xmlns:a16="http://schemas.microsoft.com/office/drawing/2014/main" id="{C04484B7-4576-1044-A3EE-894F1D6E828D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154">
              <a:extLst>
                <a:ext uri="{FF2B5EF4-FFF2-40B4-BE49-F238E27FC236}">
                  <a16:creationId xmlns:a16="http://schemas.microsoft.com/office/drawing/2014/main" id="{4517E603-44D3-E34B-8EB6-1EE280696F69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4" name="Group 256">
            <a:extLst>
              <a:ext uri="{FF2B5EF4-FFF2-40B4-BE49-F238E27FC236}">
                <a16:creationId xmlns:a16="http://schemas.microsoft.com/office/drawing/2014/main" id="{E67A3847-3179-934A-B118-15FE458857C5}"/>
              </a:ext>
            </a:extLst>
          </p:cNvPr>
          <p:cNvGrpSpPr/>
          <p:nvPr/>
        </p:nvGrpSpPr>
        <p:grpSpPr>
          <a:xfrm>
            <a:off x="19157293" y="5055978"/>
            <a:ext cx="1225168" cy="1299543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115" name="Freeform: Shape 185">
              <a:extLst>
                <a:ext uri="{FF2B5EF4-FFF2-40B4-BE49-F238E27FC236}">
                  <a16:creationId xmlns:a16="http://schemas.microsoft.com/office/drawing/2014/main" id="{2B5ABD5A-519B-7544-9D7A-113B11F3C20B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186">
              <a:extLst>
                <a:ext uri="{FF2B5EF4-FFF2-40B4-BE49-F238E27FC236}">
                  <a16:creationId xmlns:a16="http://schemas.microsoft.com/office/drawing/2014/main" id="{37726BCF-46F9-754A-A1E9-04343A09ABA7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7" name="Group 258">
            <a:extLst>
              <a:ext uri="{FF2B5EF4-FFF2-40B4-BE49-F238E27FC236}">
                <a16:creationId xmlns:a16="http://schemas.microsoft.com/office/drawing/2014/main" id="{76050A05-90B9-F64A-9650-418B577F71DF}"/>
              </a:ext>
            </a:extLst>
          </p:cNvPr>
          <p:cNvGrpSpPr/>
          <p:nvPr/>
        </p:nvGrpSpPr>
        <p:grpSpPr>
          <a:xfrm>
            <a:off x="15460185" y="9586112"/>
            <a:ext cx="1015102" cy="1174286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118" name="Freeform: Shape 187">
              <a:extLst>
                <a:ext uri="{FF2B5EF4-FFF2-40B4-BE49-F238E27FC236}">
                  <a16:creationId xmlns:a16="http://schemas.microsoft.com/office/drawing/2014/main" id="{CF10F225-A51A-5940-80BB-AB6B7598E977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: Shape 188">
              <a:extLst>
                <a:ext uri="{FF2B5EF4-FFF2-40B4-BE49-F238E27FC236}">
                  <a16:creationId xmlns:a16="http://schemas.microsoft.com/office/drawing/2014/main" id="{0097668F-CCDD-ED44-AA91-4F13D57BAC2C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189">
              <a:extLst>
                <a:ext uri="{FF2B5EF4-FFF2-40B4-BE49-F238E27FC236}">
                  <a16:creationId xmlns:a16="http://schemas.microsoft.com/office/drawing/2014/main" id="{103EC335-9A41-E54E-99F7-18A47E179A5A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1" name="Group 275">
            <a:extLst>
              <a:ext uri="{FF2B5EF4-FFF2-40B4-BE49-F238E27FC236}">
                <a16:creationId xmlns:a16="http://schemas.microsoft.com/office/drawing/2014/main" id="{00073BAD-1534-A245-9D27-C2BA31DF9F3E}"/>
              </a:ext>
            </a:extLst>
          </p:cNvPr>
          <p:cNvGrpSpPr/>
          <p:nvPr/>
        </p:nvGrpSpPr>
        <p:grpSpPr>
          <a:xfrm>
            <a:off x="4052417" y="4957186"/>
            <a:ext cx="1170368" cy="1402615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122" name="Freeform: Shape 205">
              <a:extLst>
                <a:ext uri="{FF2B5EF4-FFF2-40B4-BE49-F238E27FC236}">
                  <a16:creationId xmlns:a16="http://schemas.microsoft.com/office/drawing/2014/main" id="{17CF400F-68C0-0D4E-916D-CDA0AD3455E7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: Shape 206">
              <a:extLst>
                <a:ext uri="{FF2B5EF4-FFF2-40B4-BE49-F238E27FC236}">
                  <a16:creationId xmlns:a16="http://schemas.microsoft.com/office/drawing/2014/main" id="{A61190EF-6766-224B-A1DF-CD6FCF6BF1AC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207">
              <a:extLst>
                <a:ext uri="{FF2B5EF4-FFF2-40B4-BE49-F238E27FC236}">
                  <a16:creationId xmlns:a16="http://schemas.microsoft.com/office/drawing/2014/main" id="{9BB6A82F-7639-4C43-A117-C26D4FB5AE15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: Shape 208">
              <a:extLst>
                <a:ext uri="{FF2B5EF4-FFF2-40B4-BE49-F238E27FC236}">
                  <a16:creationId xmlns:a16="http://schemas.microsoft.com/office/drawing/2014/main" id="{CFDA226E-445C-7D48-8554-D54432030C86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: Shape 209">
              <a:extLst>
                <a:ext uri="{FF2B5EF4-FFF2-40B4-BE49-F238E27FC236}">
                  <a16:creationId xmlns:a16="http://schemas.microsoft.com/office/drawing/2014/main" id="{C56AC262-7B77-904B-A169-89AA4C6B9BCA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210">
              <a:extLst>
                <a:ext uri="{FF2B5EF4-FFF2-40B4-BE49-F238E27FC236}">
                  <a16:creationId xmlns:a16="http://schemas.microsoft.com/office/drawing/2014/main" id="{26A17F6D-F111-8E48-8D1A-AF435E58076E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8" name="Group 273">
            <a:extLst>
              <a:ext uri="{FF2B5EF4-FFF2-40B4-BE49-F238E27FC236}">
                <a16:creationId xmlns:a16="http://schemas.microsoft.com/office/drawing/2014/main" id="{DF163074-ED24-8D4F-87DB-E5D46C4A56D9}"/>
              </a:ext>
            </a:extLst>
          </p:cNvPr>
          <p:cNvGrpSpPr/>
          <p:nvPr/>
        </p:nvGrpSpPr>
        <p:grpSpPr>
          <a:xfrm>
            <a:off x="11578365" y="4980903"/>
            <a:ext cx="1235606" cy="1371301"/>
            <a:chOff x="4736160" y="4611960"/>
            <a:chExt cx="340920" cy="378360"/>
          </a:xfrm>
          <a:solidFill>
            <a:schemeClr val="bg1"/>
          </a:solidFill>
        </p:grpSpPr>
        <p:sp>
          <p:nvSpPr>
            <p:cNvPr id="129" name="Freeform: Shape 223">
              <a:extLst>
                <a:ext uri="{FF2B5EF4-FFF2-40B4-BE49-F238E27FC236}">
                  <a16:creationId xmlns:a16="http://schemas.microsoft.com/office/drawing/2014/main" id="{6A50DC57-AE39-5E45-B3FC-EE338800D190}"/>
                </a:ext>
              </a:extLst>
            </p:cNvPr>
            <p:cNvSpPr/>
            <p:nvPr/>
          </p:nvSpPr>
          <p:spPr>
            <a:xfrm>
              <a:off x="4790880" y="4837680"/>
              <a:ext cx="7380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258">
                  <a:moveTo>
                    <a:pt x="178" y="0"/>
                  </a:moveTo>
                  <a:cubicBezTo>
                    <a:pt x="163" y="0"/>
                    <a:pt x="151" y="12"/>
                    <a:pt x="151" y="27"/>
                  </a:cubicBezTo>
                  <a:lnTo>
                    <a:pt x="151" y="149"/>
                  </a:lnTo>
                  <a:lnTo>
                    <a:pt x="49" y="10"/>
                  </a:lnTo>
                  <a:cubicBezTo>
                    <a:pt x="41" y="2"/>
                    <a:pt x="30" y="-3"/>
                    <a:pt x="18" y="2"/>
                  </a:cubicBezTo>
                  <a:cubicBezTo>
                    <a:pt x="8" y="5"/>
                    <a:pt x="0" y="15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7" y="243"/>
                  </a:cubicBezTo>
                  <a:cubicBezTo>
                    <a:pt x="41" y="243"/>
                    <a:pt x="53" y="231"/>
                    <a:pt x="53" y="216"/>
                  </a:cubicBezTo>
                  <a:lnTo>
                    <a:pt x="53" y="108"/>
                  </a:lnTo>
                  <a:lnTo>
                    <a:pt x="158" y="247"/>
                  </a:lnTo>
                  <a:cubicBezTo>
                    <a:pt x="162" y="255"/>
                    <a:pt x="171" y="258"/>
                    <a:pt x="178" y="258"/>
                  </a:cubicBezTo>
                  <a:cubicBezTo>
                    <a:pt x="181" y="258"/>
                    <a:pt x="184" y="258"/>
                    <a:pt x="187" y="258"/>
                  </a:cubicBezTo>
                  <a:cubicBezTo>
                    <a:pt x="199" y="254"/>
                    <a:pt x="206" y="243"/>
                    <a:pt x="206" y="231"/>
                  </a:cubicBezTo>
                  <a:lnTo>
                    <a:pt x="206" y="27"/>
                  </a:lnTo>
                  <a:cubicBezTo>
                    <a:pt x="206" y="12"/>
                    <a:pt x="193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224">
              <a:extLst>
                <a:ext uri="{FF2B5EF4-FFF2-40B4-BE49-F238E27FC236}">
                  <a16:creationId xmlns:a16="http://schemas.microsoft.com/office/drawing/2014/main" id="{6B5E3403-135F-3042-BCCB-C6376AC899F9}"/>
                </a:ext>
              </a:extLst>
            </p:cNvPr>
            <p:cNvSpPr/>
            <p:nvPr/>
          </p:nvSpPr>
          <p:spPr>
            <a:xfrm>
              <a:off x="4953240" y="4837680"/>
              <a:ext cx="69480" cy="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44">
                  <a:moveTo>
                    <a:pt x="166" y="0"/>
                  </a:moveTo>
                  <a:cubicBezTo>
                    <a:pt x="151" y="0"/>
                    <a:pt x="139" y="12"/>
                    <a:pt x="139" y="27"/>
                  </a:cubicBezTo>
                  <a:lnTo>
                    <a:pt x="139" y="111"/>
                  </a:lnTo>
                  <a:lnTo>
                    <a:pt x="122" y="80"/>
                  </a:lnTo>
                  <a:cubicBezTo>
                    <a:pt x="118" y="71"/>
                    <a:pt x="109" y="67"/>
                    <a:pt x="98" y="67"/>
                  </a:cubicBezTo>
                  <a:cubicBezTo>
                    <a:pt x="90" y="65"/>
                    <a:pt x="79" y="71"/>
                    <a:pt x="75" y="80"/>
                  </a:cubicBezTo>
                  <a:lnTo>
                    <a:pt x="54" y="116"/>
                  </a:lnTo>
                  <a:lnTo>
                    <a:pt x="54" y="27"/>
                  </a:lnTo>
                  <a:cubicBezTo>
                    <a:pt x="54" y="12"/>
                    <a:pt x="42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28"/>
                    <a:pt x="8" y="240"/>
                    <a:pt x="20" y="243"/>
                  </a:cubicBezTo>
                  <a:cubicBezTo>
                    <a:pt x="32" y="246"/>
                    <a:pt x="44" y="240"/>
                    <a:pt x="50" y="230"/>
                  </a:cubicBezTo>
                  <a:lnTo>
                    <a:pt x="97" y="148"/>
                  </a:lnTo>
                  <a:lnTo>
                    <a:pt x="142" y="230"/>
                  </a:lnTo>
                  <a:cubicBezTo>
                    <a:pt x="147" y="238"/>
                    <a:pt x="156" y="243"/>
                    <a:pt x="166" y="243"/>
                  </a:cubicBezTo>
                  <a:cubicBezTo>
                    <a:pt x="168" y="243"/>
                    <a:pt x="171" y="243"/>
                    <a:pt x="173" y="243"/>
                  </a:cubicBezTo>
                  <a:cubicBezTo>
                    <a:pt x="184" y="240"/>
                    <a:pt x="194" y="228"/>
                    <a:pt x="194" y="216"/>
                  </a:cubicBezTo>
                  <a:lnTo>
                    <a:pt x="194" y="27"/>
                  </a:lnTo>
                  <a:cubicBezTo>
                    <a:pt x="194" y="12"/>
                    <a:pt x="182" y="0"/>
                    <a:pt x="16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: Shape 225">
              <a:extLst>
                <a:ext uri="{FF2B5EF4-FFF2-40B4-BE49-F238E27FC236}">
                  <a16:creationId xmlns:a16="http://schemas.microsoft.com/office/drawing/2014/main" id="{28F11E65-A4FC-E04E-8D29-7950139A3EDB}"/>
                </a:ext>
              </a:extLst>
            </p:cNvPr>
            <p:cNvSpPr/>
            <p:nvPr/>
          </p:nvSpPr>
          <p:spPr>
            <a:xfrm>
              <a:off x="4880520" y="4837680"/>
              <a:ext cx="5976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43">
                  <a:moveTo>
                    <a:pt x="141" y="53"/>
                  </a:moveTo>
                  <a:cubicBezTo>
                    <a:pt x="156" y="53"/>
                    <a:pt x="167" y="42"/>
                    <a:pt x="167" y="27"/>
                  </a:cubicBezTo>
                  <a:cubicBezTo>
                    <a:pt x="167" y="12"/>
                    <a:pt x="156" y="0"/>
                    <a:pt x="141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8" y="243"/>
                  </a:cubicBezTo>
                  <a:lnTo>
                    <a:pt x="141" y="243"/>
                  </a:lnTo>
                  <a:cubicBezTo>
                    <a:pt x="156" y="243"/>
                    <a:pt x="167" y="231"/>
                    <a:pt x="167" y="216"/>
                  </a:cubicBezTo>
                  <a:cubicBezTo>
                    <a:pt x="167" y="201"/>
                    <a:pt x="156" y="190"/>
                    <a:pt x="141" y="190"/>
                  </a:cubicBezTo>
                  <a:lnTo>
                    <a:pt x="55" y="190"/>
                  </a:lnTo>
                  <a:lnTo>
                    <a:pt x="55" y="148"/>
                  </a:lnTo>
                  <a:lnTo>
                    <a:pt x="141" y="148"/>
                  </a:lnTo>
                  <a:cubicBezTo>
                    <a:pt x="156" y="148"/>
                    <a:pt x="167" y="136"/>
                    <a:pt x="167" y="121"/>
                  </a:cubicBezTo>
                  <a:cubicBezTo>
                    <a:pt x="167" y="107"/>
                    <a:pt x="156" y="95"/>
                    <a:pt x="141" y="95"/>
                  </a:cubicBezTo>
                  <a:lnTo>
                    <a:pt x="55" y="95"/>
                  </a:lnTo>
                  <a:lnTo>
                    <a:pt x="55" y="5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: Shape 226">
              <a:extLst>
                <a:ext uri="{FF2B5EF4-FFF2-40B4-BE49-F238E27FC236}">
                  <a16:creationId xmlns:a16="http://schemas.microsoft.com/office/drawing/2014/main" id="{285A9312-A6F3-7B4F-9423-B26FA33E13D5}"/>
                </a:ext>
              </a:extLst>
            </p:cNvPr>
            <p:cNvSpPr/>
            <p:nvPr/>
          </p:nvSpPr>
          <p:spPr>
            <a:xfrm>
              <a:off x="4736160" y="4611960"/>
              <a:ext cx="340920" cy="37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052">
                  <a:moveTo>
                    <a:pt x="894" y="943"/>
                  </a:moveTo>
                  <a:cubicBezTo>
                    <a:pt x="894" y="975"/>
                    <a:pt x="866" y="1002"/>
                    <a:pt x="832" y="1002"/>
                  </a:cubicBezTo>
                  <a:lnTo>
                    <a:pt x="116" y="1002"/>
                  </a:lnTo>
                  <a:cubicBezTo>
                    <a:pt x="83" y="1002"/>
                    <a:pt x="55" y="975"/>
                    <a:pt x="55" y="943"/>
                  </a:cubicBezTo>
                  <a:lnTo>
                    <a:pt x="55" y="598"/>
                  </a:lnTo>
                  <a:cubicBezTo>
                    <a:pt x="55" y="566"/>
                    <a:pt x="83" y="539"/>
                    <a:pt x="116" y="539"/>
                  </a:cubicBezTo>
                  <a:lnTo>
                    <a:pt x="832" y="539"/>
                  </a:lnTo>
                  <a:cubicBezTo>
                    <a:pt x="866" y="539"/>
                    <a:pt x="894" y="566"/>
                    <a:pt x="894" y="598"/>
                  </a:cubicBezTo>
                  <a:close/>
                  <a:moveTo>
                    <a:pt x="474" y="70"/>
                  </a:moveTo>
                  <a:lnTo>
                    <a:pt x="790" y="488"/>
                  </a:lnTo>
                  <a:lnTo>
                    <a:pt x="157" y="488"/>
                  </a:lnTo>
                  <a:close/>
                  <a:moveTo>
                    <a:pt x="860" y="492"/>
                  </a:moveTo>
                  <a:lnTo>
                    <a:pt x="496" y="11"/>
                  </a:lnTo>
                  <a:cubicBezTo>
                    <a:pt x="491" y="4"/>
                    <a:pt x="482" y="0"/>
                    <a:pt x="474" y="0"/>
                  </a:cubicBezTo>
                  <a:cubicBezTo>
                    <a:pt x="465" y="0"/>
                    <a:pt x="457" y="4"/>
                    <a:pt x="452" y="11"/>
                  </a:cubicBezTo>
                  <a:lnTo>
                    <a:pt x="87" y="492"/>
                  </a:lnTo>
                  <a:cubicBezTo>
                    <a:pt x="37" y="504"/>
                    <a:pt x="0" y="548"/>
                    <a:pt x="0" y="598"/>
                  </a:cubicBezTo>
                  <a:lnTo>
                    <a:pt x="0" y="943"/>
                  </a:lnTo>
                  <a:cubicBezTo>
                    <a:pt x="0" y="1002"/>
                    <a:pt x="51" y="1052"/>
                    <a:pt x="116" y="1052"/>
                  </a:cubicBezTo>
                  <a:lnTo>
                    <a:pt x="832" y="1052"/>
                  </a:lnTo>
                  <a:cubicBezTo>
                    <a:pt x="896" y="1052"/>
                    <a:pt x="948" y="1002"/>
                    <a:pt x="948" y="943"/>
                  </a:cubicBezTo>
                  <a:lnTo>
                    <a:pt x="948" y="598"/>
                  </a:lnTo>
                  <a:cubicBezTo>
                    <a:pt x="948" y="548"/>
                    <a:pt x="911" y="504"/>
                    <a:pt x="860" y="4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: Shape 227">
              <a:extLst>
                <a:ext uri="{FF2B5EF4-FFF2-40B4-BE49-F238E27FC236}">
                  <a16:creationId xmlns:a16="http://schemas.microsoft.com/office/drawing/2014/main" id="{FD27574F-1EDC-0040-955C-D71EAD691E14}"/>
                </a:ext>
              </a:extLst>
            </p:cNvPr>
            <p:cNvSpPr/>
            <p:nvPr/>
          </p:nvSpPr>
          <p:spPr>
            <a:xfrm>
              <a:off x="4763880" y="4804560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3" y="1"/>
                    <a:pt x="9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9" y="46"/>
                  </a:cubicBezTo>
                  <a:cubicBezTo>
                    <a:pt x="13" y="50"/>
                    <a:pt x="21" y="54"/>
                    <a:pt x="28" y="54"/>
                  </a:cubicBezTo>
                  <a:cubicBezTo>
                    <a:pt x="34" y="54"/>
                    <a:pt x="42" y="50"/>
                    <a:pt x="46" y="46"/>
                  </a:cubicBezTo>
                  <a:cubicBezTo>
                    <a:pt x="51" y="40"/>
                    <a:pt x="55" y="34"/>
                    <a:pt x="55" y="27"/>
                  </a:cubicBezTo>
                  <a:cubicBezTo>
                    <a:pt x="55" y="20"/>
                    <a:pt x="51" y="12"/>
                    <a:pt x="46" y="8"/>
                  </a:cubicBezTo>
                  <a:cubicBezTo>
                    <a:pt x="42" y="1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: Shape 228">
              <a:extLst>
                <a:ext uri="{FF2B5EF4-FFF2-40B4-BE49-F238E27FC236}">
                  <a16:creationId xmlns:a16="http://schemas.microsoft.com/office/drawing/2014/main" id="{11D74CF7-B440-3D42-8696-2138FB12917A}"/>
                </a:ext>
              </a:extLst>
            </p:cNvPr>
            <p:cNvSpPr/>
            <p:nvPr/>
          </p:nvSpPr>
          <p:spPr>
            <a:xfrm>
              <a:off x="5030640" y="4804560"/>
              <a:ext cx="1872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4">
                  <a:moveTo>
                    <a:pt x="26" y="0"/>
                  </a:moveTo>
                  <a:cubicBezTo>
                    <a:pt x="18" y="0"/>
                    <a:pt x="11" y="1"/>
                    <a:pt x="7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0"/>
                    <a:pt x="18" y="54"/>
                    <a:pt x="26" y="54"/>
                  </a:cubicBezTo>
                  <a:cubicBezTo>
                    <a:pt x="33" y="54"/>
                    <a:pt x="39" y="50"/>
                    <a:pt x="45" y="46"/>
                  </a:cubicBezTo>
                  <a:cubicBezTo>
                    <a:pt x="50" y="40"/>
                    <a:pt x="53" y="34"/>
                    <a:pt x="53" y="27"/>
                  </a:cubicBezTo>
                  <a:cubicBezTo>
                    <a:pt x="53" y="20"/>
                    <a:pt x="50" y="12"/>
                    <a:pt x="45" y="8"/>
                  </a:cubicBezTo>
                  <a:cubicBezTo>
                    <a:pt x="39" y="1"/>
                    <a:pt x="33" y="0"/>
                    <a:pt x="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20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330F6E-54CF-3041-A830-EFB098D320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AD6BB6FE-C043-074B-AF83-422359B800C9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1274769-340A-C64A-A4FC-274EDF535C0B}"/>
              </a:ext>
            </a:extLst>
          </p:cNvPr>
          <p:cNvGrpSpPr/>
          <p:nvPr/>
        </p:nvGrpSpPr>
        <p:grpSpPr>
          <a:xfrm>
            <a:off x="3737450" y="5542680"/>
            <a:ext cx="16902750" cy="2630640"/>
            <a:chOff x="3737450" y="4793605"/>
            <a:chExt cx="16902750" cy="26306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5E2F-0D27-EA4F-BE0E-ACD61B90DA95}"/>
                </a:ext>
              </a:extLst>
            </p:cNvPr>
            <p:cNvSpPr txBox="1"/>
            <p:nvPr/>
          </p:nvSpPr>
          <p:spPr>
            <a:xfrm>
              <a:off x="9883522" y="4793605"/>
              <a:ext cx="4610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WILLIAM PENN ADAIR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9E74983-120D-5240-AAB9-39D76742D2CC}"/>
                </a:ext>
              </a:extLst>
            </p:cNvPr>
            <p:cNvSpPr/>
            <p:nvPr/>
          </p:nvSpPr>
          <p:spPr>
            <a:xfrm>
              <a:off x="3737450" y="5485253"/>
              <a:ext cx="1690275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“Find out where the people are going and buy the land before they get there.”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8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44E7BB00-5695-544A-9FC4-C8FA06D878DF}"/>
              </a:ext>
            </a:extLst>
          </p:cNvPr>
          <p:cNvSpPr/>
          <p:nvPr/>
        </p:nvSpPr>
        <p:spPr>
          <a:xfrm>
            <a:off x="1601471" y="1505676"/>
            <a:ext cx="21258529" cy="107235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A98FF2F-03EA-AA46-B539-30FC3ADCEC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93F198-F4E4-D34E-BDDB-C6861BCEC2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C3FC05-9135-5D43-92DA-48916FB029FA}"/>
              </a:ext>
            </a:extLst>
          </p:cNvPr>
          <p:cNvSpPr txBox="1">
            <a:spLocks/>
          </p:cNvSpPr>
          <p:nvPr/>
        </p:nvSpPr>
        <p:spPr>
          <a:xfrm flipH="1">
            <a:off x="3414543" y="5454971"/>
            <a:ext cx="7170330" cy="27802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 so compelling that consumers. 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A1A3A52-891F-8D41-B27A-834432939487}"/>
              </a:ext>
            </a:extLst>
          </p:cNvPr>
          <p:cNvGrpSpPr/>
          <p:nvPr/>
        </p:nvGrpSpPr>
        <p:grpSpPr>
          <a:xfrm>
            <a:off x="3528844" y="3146438"/>
            <a:ext cx="7824424" cy="1722939"/>
            <a:chOff x="8626198" y="1199768"/>
            <a:chExt cx="7824424" cy="1722939"/>
          </a:xfrm>
        </p:grpSpPr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FD3B80F6-B3CF-B74F-8AC7-05CFBA885339}"/>
                </a:ext>
              </a:extLst>
            </p:cNvPr>
            <p:cNvSpPr txBox="1"/>
            <p:nvPr/>
          </p:nvSpPr>
          <p:spPr>
            <a:xfrm>
              <a:off x="8626198" y="1722378"/>
              <a:ext cx="782442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MISSION</a:t>
              </a:r>
            </a:p>
          </p:txBody>
        </p:sp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6B6EABDF-8FD4-5F4D-B651-DFE2583E3742}"/>
                </a:ext>
              </a:extLst>
            </p:cNvPr>
            <p:cNvSpPr txBox="1"/>
            <p:nvPr/>
          </p:nvSpPr>
          <p:spPr>
            <a:xfrm>
              <a:off x="8630149" y="119976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41" name="Group 276">
            <a:extLst>
              <a:ext uri="{FF2B5EF4-FFF2-40B4-BE49-F238E27FC236}">
                <a16:creationId xmlns:a16="http://schemas.microsoft.com/office/drawing/2014/main" id="{6D66BCEB-0096-BB40-AB15-682B0E5E9A25}"/>
              </a:ext>
            </a:extLst>
          </p:cNvPr>
          <p:cNvGrpSpPr/>
          <p:nvPr/>
        </p:nvGrpSpPr>
        <p:grpSpPr>
          <a:xfrm>
            <a:off x="3667389" y="9206135"/>
            <a:ext cx="1071207" cy="1073817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42" name="Freeform: Shape 153">
              <a:extLst>
                <a:ext uri="{FF2B5EF4-FFF2-40B4-BE49-F238E27FC236}">
                  <a16:creationId xmlns:a16="http://schemas.microsoft.com/office/drawing/2014/main" id="{52136624-0EAB-0347-BC53-9D7852D08151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54">
              <a:extLst>
                <a:ext uri="{FF2B5EF4-FFF2-40B4-BE49-F238E27FC236}">
                  <a16:creationId xmlns:a16="http://schemas.microsoft.com/office/drawing/2014/main" id="{350ED93C-8348-F745-B741-A1A2C11157B3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4" name="Group 256">
            <a:extLst>
              <a:ext uri="{FF2B5EF4-FFF2-40B4-BE49-F238E27FC236}">
                <a16:creationId xmlns:a16="http://schemas.microsoft.com/office/drawing/2014/main" id="{6729D7E7-7A04-AE46-BAFC-9E64222F9A53}"/>
              </a:ext>
            </a:extLst>
          </p:cNvPr>
          <p:cNvGrpSpPr/>
          <p:nvPr/>
        </p:nvGrpSpPr>
        <p:grpSpPr>
          <a:xfrm>
            <a:off x="8923283" y="9060774"/>
            <a:ext cx="1225168" cy="1299543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45" name="Freeform: Shape 185">
              <a:extLst>
                <a:ext uri="{FF2B5EF4-FFF2-40B4-BE49-F238E27FC236}">
                  <a16:creationId xmlns:a16="http://schemas.microsoft.com/office/drawing/2014/main" id="{49BA44FA-C7B1-0540-8EEC-5C0DD9107508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86">
              <a:extLst>
                <a:ext uri="{FF2B5EF4-FFF2-40B4-BE49-F238E27FC236}">
                  <a16:creationId xmlns:a16="http://schemas.microsoft.com/office/drawing/2014/main" id="{2B2AC76F-2AC8-1B47-9CA0-A46F1D049917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7" name="Group 273">
            <a:extLst>
              <a:ext uri="{FF2B5EF4-FFF2-40B4-BE49-F238E27FC236}">
                <a16:creationId xmlns:a16="http://schemas.microsoft.com/office/drawing/2014/main" id="{E5CE7833-9EB0-BC43-B7FD-A2BBEDD14BC6}"/>
              </a:ext>
            </a:extLst>
          </p:cNvPr>
          <p:cNvGrpSpPr/>
          <p:nvPr/>
        </p:nvGrpSpPr>
        <p:grpSpPr>
          <a:xfrm>
            <a:off x="6118068" y="8943348"/>
            <a:ext cx="1235606" cy="1371301"/>
            <a:chOff x="4736160" y="4611960"/>
            <a:chExt cx="340920" cy="378360"/>
          </a:xfrm>
          <a:solidFill>
            <a:schemeClr val="bg1"/>
          </a:solidFill>
        </p:grpSpPr>
        <p:sp>
          <p:nvSpPr>
            <p:cNvPr id="48" name="Freeform: Shape 223">
              <a:extLst>
                <a:ext uri="{FF2B5EF4-FFF2-40B4-BE49-F238E27FC236}">
                  <a16:creationId xmlns:a16="http://schemas.microsoft.com/office/drawing/2014/main" id="{2FE8ECBD-C009-7E45-97CB-04A61CC7E739}"/>
                </a:ext>
              </a:extLst>
            </p:cNvPr>
            <p:cNvSpPr/>
            <p:nvPr/>
          </p:nvSpPr>
          <p:spPr>
            <a:xfrm>
              <a:off x="4790880" y="4837680"/>
              <a:ext cx="7380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258">
                  <a:moveTo>
                    <a:pt x="178" y="0"/>
                  </a:moveTo>
                  <a:cubicBezTo>
                    <a:pt x="163" y="0"/>
                    <a:pt x="151" y="12"/>
                    <a:pt x="151" y="27"/>
                  </a:cubicBezTo>
                  <a:lnTo>
                    <a:pt x="151" y="149"/>
                  </a:lnTo>
                  <a:lnTo>
                    <a:pt x="49" y="10"/>
                  </a:lnTo>
                  <a:cubicBezTo>
                    <a:pt x="41" y="2"/>
                    <a:pt x="30" y="-3"/>
                    <a:pt x="18" y="2"/>
                  </a:cubicBezTo>
                  <a:cubicBezTo>
                    <a:pt x="8" y="5"/>
                    <a:pt x="0" y="15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7" y="243"/>
                  </a:cubicBezTo>
                  <a:cubicBezTo>
                    <a:pt x="41" y="243"/>
                    <a:pt x="53" y="231"/>
                    <a:pt x="53" y="216"/>
                  </a:cubicBezTo>
                  <a:lnTo>
                    <a:pt x="53" y="108"/>
                  </a:lnTo>
                  <a:lnTo>
                    <a:pt x="158" y="247"/>
                  </a:lnTo>
                  <a:cubicBezTo>
                    <a:pt x="162" y="255"/>
                    <a:pt x="171" y="258"/>
                    <a:pt x="178" y="258"/>
                  </a:cubicBezTo>
                  <a:cubicBezTo>
                    <a:pt x="181" y="258"/>
                    <a:pt x="184" y="258"/>
                    <a:pt x="187" y="258"/>
                  </a:cubicBezTo>
                  <a:cubicBezTo>
                    <a:pt x="199" y="254"/>
                    <a:pt x="206" y="243"/>
                    <a:pt x="206" y="231"/>
                  </a:cubicBezTo>
                  <a:lnTo>
                    <a:pt x="206" y="27"/>
                  </a:lnTo>
                  <a:cubicBezTo>
                    <a:pt x="206" y="12"/>
                    <a:pt x="193" y="0"/>
                    <a:pt x="17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224">
              <a:extLst>
                <a:ext uri="{FF2B5EF4-FFF2-40B4-BE49-F238E27FC236}">
                  <a16:creationId xmlns:a16="http://schemas.microsoft.com/office/drawing/2014/main" id="{CEF6CCE8-8E77-6240-8F1F-6037BCB0F960}"/>
                </a:ext>
              </a:extLst>
            </p:cNvPr>
            <p:cNvSpPr/>
            <p:nvPr/>
          </p:nvSpPr>
          <p:spPr>
            <a:xfrm>
              <a:off x="4953240" y="4837680"/>
              <a:ext cx="69480" cy="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44">
                  <a:moveTo>
                    <a:pt x="166" y="0"/>
                  </a:moveTo>
                  <a:cubicBezTo>
                    <a:pt x="151" y="0"/>
                    <a:pt x="139" y="12"/>
                    <a:pt x="139" y="27"/>
                  </a:cubicBezTo>
                  <a:lnTo>
                    <a:pt x="139" y="111"/>
                  </a:lnTo>
                  <a:lnTo>
                    <a:pt x="122" y="80"/>
                  </a:lnTo>
                  <a:cubicBezTo>
                    <a:pt x="118" y="71"/>
                    <a:pt x="109" y="67"/>
                    <a:pt x="98" y="67"/>
                  </a:cubicBezTo>
                  <a:cubicBezTo>
                    <a:pt x="90" y="65"/>
                    <a:pt x="79" y="71"/>
                    <a:pt x="75" y="80"/>
                  </a:cubicBezTo>
                  <a:lnTo>
                    <a:pt x="54" y="116"/>
                  </a:lnTo>
                  <a:lnTo>
                    <a:pt x="54" y="27"/>
                  </a:lnTo>
                  <a:cubicBezTo>
                    <a:pt x="54" y="12"/>
                    <a:pt x="42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28"/>
                    <a:pt x="8" y="240"/>
                    <a:pt x="20" y="243"/>
                  </a:cubicBezTo>
                  <a:cubicBezTo>
                    <a:pt x="32" y="246"/>
                    <a:pt x="44" y="240"/>
                    <a:pt x="50" y="230"/>
                  </a:cubicBezTo>
                  <a:lnTo>
                    <a:pt x="97" y="148"/>
                  </a:lnTo>
                  <a:lnTo>
                    <a:pt x="142" y="230"/>
                  </a:lnTo>
                  <a:cubicBezTo>
                    <a:pt x="147" y="238"/>
                    <a:pt x="156" y="243"/>
                    <a:pt x="166" y="243"/>
                  </a:cubicBezTo>
                  <a:cubicBezTo>
                    <a:pt x="168" y="243"/>
                    <a:pt x="171" y="243"/>
                    <a:pt x="173" y="243"/>
                  </a:cubicBezTo>
                  <a:cubicBezTo>
                    <a:pt x="184" y="240"/>
                    <a:pt x="194" y="228"/>
                    <a:pt x="194" y="216"/>
                  </a:cubicBezTo>
                  <a:lnTo>
                    <a:pt x="194" y="27"/>
                  </a:lnTo>
                  <a:cubicBezTo>
                    <a:pt x="194" y="12"/>
                    <a:pt x="182" y="0"/>
                    <a:pt x="16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225">
              <a:extLst>
                <a:ext uri="{FF2B5EF4-FFF2-40B4-BE49-F238E27FC236}">
                  <a16:creationId xmlns:a16="http://schemas.microsoft.com/office/drawing/2014/main" id="{1651ED37-2827-6B49-BD41-A33AEBA2A595}"/>
                </a:ext>
              </a:extLst>
            </p:cNvPr>
            <p:cNvSpPr/>
            <p:nvPr/>
          </p:nvSpPr>
          <p:spPr>
            <a:xfrm>
              <a:off x="4880520" y="4837680"/>
              <a:ext cx="5976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43">
                  <a:moveTo>
                    <a:pt x="141" y="53"/>
                  </a:moveTo>
                  <a:cubicBezTo>
                    <a:pt x="156" y="53"/>
                    <a:pt x="167" y="42"/>
                    <a:pt x="167" y="27"/>
                  </a:cubicBezTo>
                  <a:cubicBezTo>
                    <a:pt x="167" y="12"/>
                    <a:pt x="156" y="0"/>
                    <a:pt x="141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16"/>
                  </a:lnTo>
                  <a:cubicBezTo>
                    <a:pt x="0" y="231"/>
                    <a:pt x="12" y="243"/>
                    <a:pt x="28" y="243"/>
                  </a:cubicBezTo>
                  <a:lnTo>
                    <a:pt x="141" y="243"/>
                  </a:lnTo>
                  <a:cubicBezTo>
                    <a:pt x="156" y="243"/>
                    <a:pt x="167" y="231"/>
                    <a:pt x="167" y="216"/>
                  </a:cubicBezTo>
                  <a:cubicBezTo>
                    <a:pt x="167" y="201"/>
                    <a:pt x="156" y="190"/>
                    <a:pt x="141" y="190"/>
                  </a:cubicBezTo>
                  <a:lnTo>
                    <a:pt x="55" y="190"/>
                  </a:lnTo>
                  <a:lnTo>
                    <a:pt x="55" y="148"/>
                  </a:lnTo>
                  <a:lnTo>
                    <a:pt x="141" y="148"/>
                  </a:lnTo>
                  <a:cubicBezTo>
                    <a:pt x="156" y="148"/>
                    <a:pt x="167" y="136"/>
                    <a:pt x="167" y="121"/>
                  </a:cubicBezTo>
                  <a:cubicBezTo>
                    <a:pt x="167" y="107"/>
                    <a:pt x="156" y="95"/>
                    <a:pt x="141" y="95"/>
                  </a:cubicBezTo>
                  <a:lnTo>
                    <a:pt x="55" y="95"/>
                  </a:lnTo>
                  <a:lnTo>
                    <a:pt x="55" y="5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226">
              <a:extLst>
                <a:ext uri="{FF2B5EF4-FFF2-40B4-BE49-F238E27FC236}">
                  <a16:creationId xmlns:a16="http://schemas.microsoft.com/office/drawing/2014/main" id="{CE98CA19-48F3-374B-8647-274712C516D4}"/>
                </a:ext>
              </a:extLst>
            </p:cNvPr>
            <p:cNvSpPr/>
            <p:nvPr/>
          </p:nvSpPr>
          <p:spPr>
            <a:xfrm>
              <a:off x="4736160" y="4611960"/>
              <a:ext cx="340920" cy="37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052">
                  <a:moveTo>
                    <a:pt x="894" y="943"/>
                  </a:moveTo>
                  <a:cubicBezTo>
                    <a:pt x="894" y="975"/>
                    <a:pt x="866" y="1002"/>
                    <a:pt x="832" y="1002"/>
                  </a:cubicBezTo>
                  <a:lnTo>
                    <a:pt x="116" y="1002"/>
                  </a:lnTo>
                  <a:cubicBezTo>
                    <a:pt x="83" y="1002"/>
                    <a:pt x="55" y="975"/>
                    <a:pt x="55" y="943"/>
                  </a:cubicBezTo>
                  <a:lnTo>
                    <a:pt x="55" y="598"/>
                  </a:lnTo>
                  <a:cubicBezTo>
                    <a:pt x="55" y="566"/>
                    <a:pt x="83" y="539"/>
                    <a:pt x="116" y="539"/>
                  </a:cubicBezTo>
                  <a:lnTo>
                    <a:pt x="832" y="539"/>
                  </a:lnTo>
                  <a:cubicBezTo>
                    <a:pt x="866" y="539"/>
                    <a:pt x="894" y="566"/>
                    <a:pt x="894" y="598"/>
                  </a:cubicBezTo>
                  <a:close/>
                  <a:moveTo>
                    <a:pt x="474" y="70"/>
                  </a:moveTo>
                  <a:lnTo>
                    <a:pt x="790" y="488"/>
                  </a:lnTo>
                  <a:lnTo>
                    <a:pt x="157" y="488"/>
                  </a:lnTo>
                  <a:close/>
                  <a:moveTo>
                    <a:pt x="860" y="492"/>
                  </a:moveTo>
                  <a:lnTo>
                    <a:pt x="496" y="11"/>
                  </a:lnTo>
                  <a:cubicBezTo>
                    <a:pt x="491" y="4"/>
                    <a:pt x="482" y="0"/>
                    <a:pt x="474" y="0"/>
                  </a:cubicBezTo>
                  <a:cubicBezTo>
                    <a:pt x="465" y="0"/>
                    <a:pt x="457" y="4"/>
                    <a:pt x="452" y="11"/>
                  </a:cubicBezTo>
                  <a:lnTo>
                    <a:pt x="87" y="492"/>
                  </a:lnTo>
                  <a:cubicBezTo>
                    <a:pt x="37" y="504"/>
                    <a:pt x="0" y="548"/>
                    <a:pt x="0" y="598"/>
                  </a:cubicBezTo>
                  <a:lnTo>
                    <a:pt x="0" y="943"/>
                  </a:lnTo>
                  <a:cubicBezTo>
                    <a:pt x="0" y="1002"/>
                    <a:pt x="51" y="1052"/>
                    <a:pt x="116" y="1052"/>
                  </a:cubicBezTo>
                  <a:lnTo>
                    <a:pt x="832" y="1052"/>
                  </a:lnTo>
                  <a:cubicBezTo>
                    <a:pt x="896" y="1052"/>
                    <a:pt x="948" y="1002"/>
                    <a:pt x="948" y="943"/>
                  </a:cubicBezTo>
                  <a:lnTo>
                    <a:pt x="948" y="598"/>
                  </a:lnTo>
                  <a:cubicBezTo>
                    <a:pt x="948" y="548"/>
                    <a:pt x="911" y="504"/>
                    <a:pt x="860" y="4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227">
              <a:extLst>
                <a:ext uri="{FF2B5EF4-FFF2-40B4-BE49-F238E27FC236}">
                  <a16:creationId xmlns:a16="http://schemas.microsoft.com/office/drawing/2014/main" id="{94A81C97-2D26-9348-8B4E-D6352EF24F20}"/>
                </a:ext>
              </a:extLst>
            </p:cNvPr>
            <p:cNvSpPr/>
            <p:nvPr/>
          </p:nvSpPr>
          <p:spPr>
            <a:xfrm>
              <a:off x="4763880" y="4804560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3" y="1"/>
                    <a:pt x="9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9" y="46"/>
                  </a:cubicBezTo>
                  <a:cubicBezTo>
                    <a:pt x="13" y="50"/>
                    <a:pt x="21" y="54"/>
                    <a:pt x="28" y="54"/>
                  </a:cubicBezTo>
                  <a:cubicBezTo>
                    <a:pt x="34" y="54"/>
                    <a:pt x="42" y="50"/>
                    <a:pt x="46" y="46"/>
                  </a:cubicBezTo>
                  <a:cubicBezTo>
                    <a:pt x="51" y="40"/>
                    <a:pt x="55" y="34"/>
                    <a:pt x="55" y="27"/>
                  </a:cubicBezTo>
                  <a:cubicBezTo>
                    <a:pt x="55" y="20"/>
                    <a:pt x="51" y="12"/>
                    <a:pt x="46" y="8"/>
                  </a:cubicBezTo>
                  <a:cubicBezTo>
                    <a:pt x="42" y="1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228">
              <a:extLst>
                <a:ext uri="{FF2B5EF4-FFF2-40B4-BE49-F238E27FC236}">
                  <a16:creationId xmlns:a16="http://schemas.microsoft.com/office/drawing/2014/main" id="{9F4339BA-7ED6-0E47-8C9D-3D99E07F42E1}"/>
                </a:ext>
              </a:extLst>
            </p:cNvPr>
            <p:cNvSpPr/>
            <p:nvPr/>
          </p:nvSpPr>
          <p:spPr>
            <a:xfrm>
              <a:off x="5030640" y="4804560"/>
              <a:ext cx="1872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4">
                  <a:moveTo>
                    <a:pt x="26" y="0"/>
                  </a:moveTo>
                  <a:cubicBezTo>
                    <a:pt x="18" y="0"/>
                    <a:pt x="11" y="1"/>
                    <a:pt x="7" y="8"/>
                  </a:cubicBezTo>
                  <a:cubicBezTo>
                    <a:pt x="2" y="12"/>
                    <a:pt x="0" y="20"/>
                    <a:pt x="0" y="27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0"/>
                    <a:pt x="18" y="54"/>
                    <a:pt x="26" y="54"/>
                  </a:cubicBezTo>
                  <a:cubicBezTo>
                    <a:pt x="33" y="54"/>
                    <a:pt x="39" y="50"/>
                    <a:pt x="45" y="46"/>
                  </a:cubicBezTo>
                  <a:cubicBezTo>
                    <a:pt x="50" y="40"/>
                    <a:pt x="53" y="34"/>
                    <a:pt x="53" y="27"/>
                  </a:cubicBezTo>
                  <a:cubicBezTo>
                    <a:pt x="53" y="20"/>
                    <a:pt x="50" y="12"/>
                    <a:pt x="45" y="8"/>
                  </a:cubicBezTo>
                  <a:cubicBezTo>
                    <a:pt x="39" y="1"/>
                    <a:pt x="33" y="0"/>
                    <a:pt x="26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6222FB1E-C090-B540-A1F3-AB2D7B0D7A50}"/>
              </a:ext>
            </a:extLst>
          </p:cNvPr>
          <p:cNvGrpSpPr/>
          <p:nvPr/>
        </p:nvGrpSpPr>
        <p:grpSpPr>
          <a:xfrm>
            <a:off x="7676995" y="1591122"/>
            <a:ext cx="9023661" cy="1698318"/>
            <a:chOff x="7886970" y="1224389"/>
            <a:chExt cx="9023661" cy="1698318"/>
          </a:xfrm>
        </p:grpSpPr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C782FF8-7FF7-CD49-9BC1-7D0F5084748F}"/>
                </a:ext>
              </a:extLst>
            </p:cNvPr>
            <p:cNvSpPr txBox="1"/>
            <p:nvPr/>
          </p:nvSpPr>
          <p:spPr>
            <a:xfrm>
              <a:off x="7886970" y="1722378"/>
              <a:ext cx="902366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WHAT WE OFFER</a:t>
              </a:r>
            </a:p>
          </p:txBody>
        </p: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13DA67D-EE76-1547-BF91-82DC849282B6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323F703-9E3D-4F41-99FE-234CF07B2A39}"/>
              </a:ext>
            </a:extLst>
          </p:cNvPr>
          <p:cNvGrpSpPr/>
          <p:nvPr/>
        </p:nvGrpSpPr>
        <p:grpSpPr>
          <a:xfrm>
            <a:off x="18415333" y="5369308"/>
            <a:ext cx="2982794" cy="2982794"/>
            <a:chOff x="12204386" y="8648374"/>
            <a:chExt cx="2982794" cy="2982794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2874D8B-3E28-9C46-97E3-E455B94D77B5}"/>
                </a:ext>
              </a:extLst>
            </p:cNvPr>
            <p:cNvSpPr/>
            <p:nvPr/>
          </p:nvSpPr>
          <p:spPr>
            <a:xfrm>
              <a:off x="12204386" y="8648374"/>
              <a:ext cx="2982794" cy="29827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1" name="Group 253">
              <a:extLst>
                <a:ext uri="{FF2B5EF4-FFF2-40B4-BE49-F238E27FC236}">
                  <a16:creationId xmlns:a16="http://schemas.microsoft.com/office/drawing/2014/main" id="{A6E884F2-D63B-5845-B7B6-291B86FAA0C4}"/>
                </a:ext>
              </a:extLst>
            </p:cNvPr>
            <p:cNvGrpSpPr/>
            <p:nvPr/>
          </p:nvGrpSpPr>
          <p:grpSpPr>
            <a:xfrm>
              <a:off x="12782181" y="9639475"/>
              <a:ext cx="1827199" cy="1184235"/>
              <a:chOff x="4730400" y="6018120"/>
              <a:chExt cx="401040" cy="259920"/>
            </a:xfrm>
            <a:solidFill>
              <a:schemeClr val="bg1"/>
            </a:solidFill>
          </p:grpSpPr>
          <p:sp>
            <p:nvSpPr>
              <p:cNvPr id="52" name="Freeform: Shape 148">
                <a:extLst>
                  <a:ext uri="{FF2B5EF4-FFF2-40B4-BE49-F238E27FC236}">
                    <a16:creationId xmlns:a16="http://schemas.microsoft.com/office/drawing/2014/main" id="{F579393B-C7F5-E541-B544-47B1A9B3F2E2}"/>
                  </a:ext>
                </a:extLst>
              </p:cNvPr>
              <p:cNvSpPr/>
              <p:nvPr/>
            </p:nvSpPr>
            <p:spPr>
              <a:xfrm>
                <a:off x="4730400" y="6018120"/>
                <a:ext cx="401040" cy="25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15" h="723">
                    <a:moveTo>
                      <a:pt x="1062" y="601"/>
                    </a:moveTo>
                    <a:lnTo>
                      <a:pt x="1004" y="601"/>
                    </a:lnTo>
                    <a:cubicBezTo>
                      <a:pt x="992" y="563"/>
                      <a:pt x="955" y="533"/>
                      <a:pt x="912" y="533"/>
                    </a:cubicBezTo>
                    <a:cubicBezTo>
                      <a:pt x="868" y="533"/>
                      <a:pt x="834" y="563"/>
                      <a:pt x="822" y="601"/>
                    </a:cubicBezTo>
                    <a:lnTo>
                      <a:pt x="790" y="601"/>
                    </a:lnTo>
                    <a:lnTo>
                      <a:pt x="790" y="305"/>
                    </a:lnTo>
                    <a:lnTo>
                      <a:pt x="940" y="305"/>
                    </a:lnTo>
                    <a:cubicBezTo>
                      <a:pt x="962" y="305"/>
                      <a:pt x="983" y="317"/>
                      <a:pt x="993" y="337"/>
                    </a:cubicBezTo>
                    <a:lnTo>
                      <a:pt x="1062" y="461"/>
                    </a:lnTo>
                    <a:close/>
                    <a:moveTo>
                      <a:pt x="953" y="628"/>
                    </a:moveTo>
                    <a:cubicBezTo>
                      <a:pt x="953" y="650"/>
                      <a:pt x="934" y="670"/>
                      <a:pt x="912" y="670"/>
                    </a:cubicBezTo>
                    <a:cubicBezTo>
                      <a:pt x="889" y="670"/>
                      <a:pt x="872" y="650"/>
                      <a:pt x="872" y="628"/>
                    </a:cubicBezTo>
                    <a:cubicBezTo>
                      <a:pt x="872" y="606"/>
                      <a:pt x="889" y="588"/>
                      <a:pt x="912" y="588"/>
                    </a:cubicBezTo>
                    <a:cubicBezTo>
                      <a:pt x="934" y="588"/>
                      <a:pt x="953" y="606"/>
                      <a:pt x="953" y="628"/>
                    </a:cubicBezTo>
                    <a:close/>
                    <a:moveTo>
                      <a:pt x="240" y="628"/>
                    </a:moveTo>
                    <a:cubicBezTo>
                      <a:pt x="240" y="650"/>
                      <a:pt x="220" y="670"/>
                      <a:pt x="198" y="670"/>
                    </a:cubicBezTo>
                    <a:cubicBezTo>
                      <a:pt x="176" y="670"/>
                      <a:pt x="158" y="650"/>
                      <a:pt x="158" y="628"/>
                    </a:cubicBezTo>
                    <a:cubicBezTo>
                      <a:pt x="158" y="606"/>
                      <a:pt x="176" y="588"/>
                      <a:pt x="198" y="588"/>
                    </a:cubicBezTo>
                    <a:cubicBezTo>
                      <a:pt x="220" y="588"/>
                      <a:pt x="240" y="606"/>
                      <a:pt x="240" y="628"/>
                    </a:cubicBezTo>
                    <a:close/>
                    <a:moveTo>
                      <a:pt x="54" y="53"/>
                    </a:moveTo>
                    <a:lnTo>
                      <a:pt x="737" y="53"/>
                    </a:lnTo>
                    <a:lnTo>
                      <a:pt x="737" y="601"/>
                    </a:lnTo>
                    <a:lnTo>
                      <a:pt x="288" y="601"/>
                    </a:lnTo>
                    <a:cubicBezTo>
                      <a:pt x="278" y="563"/>
                      <a:pt x="241" y="533"/>
                      <a:pt x="198" y="533"/>
                    </a:cubicBezTo>
                    <a:cubicBezTo>
                      <a:pt x="155" y="533"/>
                      <a:pt x="119" y="563"/>
                      <a:pt x="107" y="601"/>
                    </a:cubicBezTo>
                    <a:lnTo>
                      <a:pt x="54" y="601"/>
                    </a:lnTo>
                    <a:close/>
                    <a:moveTo>
                      <a:pt x="1111" y="440"/>
                    </a:moveTo>
                    <a:lnTo>
                      <a:pt x="1041" y="309"/>
                    </a:lnTo>
                    <a:cubicBezTo>
                      <a:pt x="1020" y="274"/>
                      <a:pt x="981" y="251"/>
                      <a:pt x="940" y="251"/>
                    </a:cubicBezTo>
                    <a:lnTo>
                      <a:pt x="790" y="251"/>
                    </a:lnTo>
                    <a:lnTo>
                      <a:pt x="790" y="27"/>
                    </a:lnTo>
                    <a:cubicBezTo>
                      <a:pt x="790" y="12"/>
                      <a:pt x="778" y="0"/>
                      <a:pt x="764" y="0"/>
                    </a:cubicBezTo>
                    <a:lnTo>
                      <a:pt x="26" y="0"/>
                    </a:lnTo>
                    <a:cubicBezTo>
                      <a:pt x="11" y="0"/>
                      <a:pt x="0" y="12"/>
                      <a:pt x="0" y="27"/>
                    </a:cubicBezTo>
                    <a:lnTo>
                      <a:pt x="0" y="628"/>
                    </a:lnTo>
                    <a:cubicBezTo>
                      <a:pt x="0" y="643"/>
                      <a:pt x="11" y="656"/>
                      <a:pt x="26" y="656"/>
                    </a:cubicBezTo>
                    <a:lnTo>
                      <a:pt x="107" y="656"/>
                    </a:lnTo>
                    <a:cubicBezTo>
                      <a:pt x="119" y="695"/>
                      <a:pt x="155" y="723"/>
                      <a:pt x="198" y="723"/>
                    </a:cubicBezTo>
                    <a:cubicBezTo>
                      <a:pt x="241" y="723"/>
                      <a:pt x="278" y="695"/>
                      <a:pt x="288" y="656"/>
                    </a:cubicBezTo>
                    <a:lnTo>
                      <a:pt x="822" y="656"/>
                    </a:lnTo>
                    <a:cubicBezTo>
                      <a:pt x="834" y="695"/>
                      <a:pt x="868" y="723"/>
                      <a:pt x="912" y="723"/>
                    </a:cubicBezTo>
                    <a:cubicBezTo>
                      <a:pt x="955" y="723"/>
                      <a:pt x="992" y="695"/>
                      <a:pt x="1004" y="656"/>
                    </a:cubicBezTo>
                    <a:lnTo>
                      <a:pt x="1088" y="656"/>
                    </a:lnTo>
                    <a:cubicBezTo>
                      <a:pt x="1103" y="656"/>
                      <a:pt x="1115" y="643"/>
                      <a:pt x="1115" y="628"/>
                    </a:cubicBezTo>
                    <a:lnTo>
                      <a:pt x="1115" y="454"/>
                    </a:lnTo>
                    <a:cubicBezTo>
                      <a:pt x="1115" y="449"/>
                      <a:pt x="1113" y="444"/>
                      <a:pt x="1111" y="4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: Shape 149">
                <a:extLst>
                  <a:ext uri="{FF2B5EF4-FFF2-40B4-BE49-F238E27FC236}">
                    <a16:creationId xmlns:a16="http://schemas.microsoft.com/office/drawing/2014/main" id="{6DD562F9-A0AF-C148-B945-FA07DEB43D18}"/>
                  </a:ext>
                </a:extLst>
              </p:cNvPr>
              <p:cNvSpPr/>
              <p:nvPr/>
            </p:nvSpPr>
            <p:spPr>
              <a:xfrm>
                <a:off x="4840200" y="6072120"/>
                <a:ext cx="109800" cy="77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17">
                    <a:moveTo>
                      <a:pt x="26" y="136"/>
                    </a:moveTo>
                    <a:lnTo>
                      <a:pt x="219" y="136"/>
                    </a:lnTo>
                    <a:lnTo>
                      <a:pt x="183" y="171"/>
                    </a:lnTo>
                    <a:cubicBezTo>
                      <a:pt x="173" y="182"/>
                      <a:pt x="173" y="200"/>
                      <a:pt x="183" y="210"/>
                    </a:cubicBezTo>
                    <a:cubicBezTo>
                      <a:pt x="188" y="216"/>
                      <a:pt x="195" y="217"/>
                      <a:pt x="202" y="217"/>
                    </a:cubicBezTo>
                    <a:cubicBezTo>
                      <a:pt x="208" y="217"/>
                      <a:pt x="216" y="216"/>
                      <a:pt x="221" y="210"/>
                    </a:cubicBezTo>
                    <a:lnTo>
                      <a:pt x="296" y="134"/>
                    </a:lnTo>
                    <a:cubicBezTo>
                      <a:pt x="310" y="120"/>
                      <a:pt x="310" y="96"/>
                      <a:pt x="296" y="82"/>
                    </a:cubicBezTo>
                    <a:lnTo>
                      <a:pt x="221" y="7"/>
                    </a:lnTo>
                    <a:cubicBezTo>
                      <a:pt x="212" y="-2"/>
                      <a:pt x="193" y="-2"/>
                      <a:pt x="183" y="7"/>
                    </a:cubicBezTo>
                    <a:cubicBezTo>
                      <a:pt x="173" y="17"/>
                      <a:pt x="173" y="33"/>
                      <a:pt x="183" y="45"/>
                    </a:cubicBezTo>
                    <a:lnTo>
                      <a:pt x="219" y="81"/>
                    </a:lnTo>
                    <a:lnTo>
                      <a:pt x="26" y="81"/>
                    </a:lnTo>
                    <a:cubicBezTo>
                      <a:pt x="11" y="81"/>
                      <a:pt x="0" y="93"/>
                      <a:pt x="0" y="108"/>
                    </a:cubicBezTo>
                    <a:cubicBezTo>
                      <a:pt x="0" y="124"/>
                      <a:pt x="11" y="136"/>
                      <a:pt x="26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150">
                <a:extLst>
                  <a:ext uri="{FF2B5EF4-FFF2-40B4-BE49-F238E27FC236}">
                    <a16:creationId xmlns:a16="http://schemas.microsoft.com/office/drawing/2014/main" id="{B5703AB3-FBD1-EE4A-AD6A-B79AFF23CA79}"/>
                  </a:ext>
                </a:extLst>
              </p:cNvPr>
              <p:cNvSpPr/>
              <p:nvPr/>
            </p:nvSpPr>
            <p:spPr>
              <a:xfrm>
                <a:off x="4794840" y="6121440"/>
                <a:ext cx="109800" cy="78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20">
                    <a:moveTo>
                      <a:pt x="86" y="212"/>
                    </a:moveTo>
                    <a:cubicBezTo>
                      <a:pt x="90" y="217"/>
                      <a:pt x="98" y="220"/>
                      <a:pt x="105" y="220"/>
                    </a:cubicBezTo>
                    <a:cubicBezTo>
                      <a:pt x="111" y="220"/>
                      <a:pt x="118" y="217"/>
                      <a:pt x="124" y="212"/>
                    </a:cubicBezTo>
                    <a:cubicBezTo>
                      <a:pt x="135" y="200"/>
                      <a:pt x="135" y="184"/>
                      <a:pt x="124" y="174"/>
                    </a:cubicBezTo>
                    <a:lnTo>
                      <a:pt x="87" y="136"/>
                    </a:lnTo>
                    <a:lnTo>
                      <a:pt x="279" y="136"/>
                    </a:lnTo>
                    <a:cubicBezTo>
                      <a:pt x="294" y="136"/>
                      <a:pt x="306" y="125"/>
                      <a:pt x="306" y="110"/>
                    </a:cubicBezTo>
                    <a:cubicBezTo>
                      <a:pt x="306" y="95"/>
                      <a:pt x="294" y="83"/>
                      <a:pt x="279" y="83"/>
                    </a:cubicBezTo>
                    <a:lnTo>
                      <a:pt x="87" y="83"/>
                    </a:lnTo>
                    <a:lnTo>
                      <a:pt x="124" y="46"/>
                    </a:lnTo>
                    <a:cubicBezTo>
                      <a:pt x="135" y="36"/>
                      <a:pt x="135" y="18"/>
                      <a:pt x="124" y="8"/>
                    </a:cubicBezTo>
                    <a:cubicBezTo>
                      <a:pt x="112" y="-3"/>
                      <a:pt x="96" y="-3"/>
                      <a:pt x="86" y="8"/>
                    </a:cubicBezTo>
                    <a:lnTo>
                      <a:pt x="10" y="83"/>
                    </a:lnTo>
                    <a:cubicBezTo>
                      <a:pt x="2" y="91"/>
                      <a:pt x="0" y="99"/>
                      <a:pt x="0" y="110"/>
                    </a:cubicBezTo>
                    <a:cubicBezTo>
                      <a:pt x="0" y="120"/>
                      <a:pt x="2" y="129"/>
                      <a:pt x="10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FA5624A-B286-3A4B-9D42-6A6CF98040C4}"/>
              </a:ext>
            </a:extLst>
          </p:cNvPr>
          <p:cNvGrpSpPr/>
          <p:nvPr/>
        </p:nvGrpSpPr>
        <p:grpSpPr>
          <a:xfrm>
            <a:off x="2979523" y="5304549"/>
            <a:ext cx="2982794" cy="2982794"/>
            <a:chOff x="9121469" y="8648374"/>
            <a:chExt cx="2982794" cy="298279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15B7E15-D771-4440-988A-0BF6BACF77F5}"/>
                </a:ext>
              </a:extLst>
            </p:cNvPr>
            <p:cNvSpPr/>
            <p:nvPr/>
          </p:nvSpPr>
          <p:spPr>
            <a:xfrm>
              <a:off x="9121469" y="8648374"/>
              <a:ext cx="2982794" cy="29827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5" name="Group 256">
              <a:extLst>
                <a:ext uri="{FF2B5EF4-FFF2-40B4-BE49-F238E27FC236}">
                  <a16:creationId xmlns:a16="http://schemas.microsoft.com/office/drawing/2014/main" id="{0C1DAC75-B853-F24C-A085-3FA4D3B61518}"/>
                </a:ext>
              </a:extLst>
            </p:cNvPr>
            <p:cNvGrpSpPr/>
            <p:nvPr/>
          </p:nvGrpSpPr>
          <p:grpSpPr>
            <a:xfrm>
              <a:off x="9899316" y="9293387"/>
              <a:ext cx="1540161" cy="1633658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56" name="Freeform: Shape 185">
                <a:extLst>
                  <a:ext uri="{FF2B5EF4-FFF2-40B4-BE49-F238E27FC236}">
                    <a16:creationId xmlns:a16="http://schemas.microsoft.com/office/drawing/2014/main" id="{38B11E73-C50C-D443-AF49-BBED9EF72C51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186">
                <a:extLst>
                  <a:ext uri="{FF2B5EF4-FFF2-40B4-BE49-F238E27FC236}">
                    <a16:creationId xmlns:a16="http://schemas.microsoft.com/office/drawing/2014/main" id="{8205D32D-9A25-B74B-9117-E1385C5E2126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B50B28-F145-7549-9DC3-0284419D2677}"/>
              </a:ext>
            </a:extLst>
          </p:cNvPr>
          <p:cNvGrpSpPr/>
          <p:nvPr/>
        </p:nvGrpSpPr>
        <p:grpSpPr>
          <a:xfrm>
            <a:off x="13270063" y="5311294"/>
            <a:ext cx="2982794" cy="2982794"/>
            <a:chOff x="12204386" y="5581746"/>
            <a:chExt cx="2982794" cy="2982794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2F738C5-A56E-B04C-913A-30B612B4E4DE}"/>
                </a:ext>
              </a:extLst>
            </p:cNvPr>
            <p:cNvSpPr/>
            <p:nvPr/>
          </p:nvSpPr>
          <p:spPr>
            <a:xfrm>
              <a:off x="12204386" y="5581746"/>
              <a:ext cx="2982794" cy="29827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Freeform: Shape 204">
              <a:extLst>
                <a:ext uri="{FF2B5EF4-FFF2-40B4-BE49-F238E27FC236}">
                  <a16:creationId xmlns:a16="http://schemas.microsoft.com/office/drawing/2014/main" id="{6CD6D5D8-D0DA-1B4F-A261-A73845568238}"/>
                </a:ext>
              </a:extLst>
            </p:cNvPr>
            <p:cNvSpPr/>
            <p:nvPr/>
          </p:nvSpPr>
          <p:spPr>
            <a:xfrm>
              <a:off x="12812526" y="6426491"/>
              <a:ext cx="1766511" cy="128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8" h="787">
                  <a:moveTo>
                    <a:pt x="487" y="733"/>
                  </a:moveTo>
                  <a:lnTo>
                    <a:pt x="487" y="511"/>
                  </a:lnTo>
                  <a:cubicBezTo>
                    <a:pt x="487" y="494"/>
                    <a:pt x="475" y="482"/>
                    <a:pt x="460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11"/>
                  </a:cubicBezTo>
                  <a:lnTo>
                    <a:pt x="290" y="733"/>
                  </a:lnTo>
                  <a:lnTo>
                    <a:pt x="53" y="733"/>
                  </a:lnTo>
                  <a:lnTo>
                    <a:pt x="53" y="314"/>
                  </a:lnTo>
                  <a:lnTo>
                    <a:pt x="390" y="62"/>
                  </a:lnTo>
                  <a:lnTo>
                    <a:pt x="724" y="314"/>
                  </a:lnTo>
                  <a:lnTo>
                    <a:pt x="724" y="733"/>
                  </a:lnTo>
                  <a:close/>
                  <a:moveTo>
                    <a:pt x="434" y="733"/>
                  </a:moveTo>
                  <a:lnTo>
                    <a:pt x="345" y="733"/>
                  </a:lnTo>
                  <a:lnTo>
                    <a:pt x="345" y="538"/>
                  </a:lnTo>
                  <a:lnTo>
                    <a:pt x="434" y="538"/>
                  </a:lnTo>
                  <a:close/>
                  <a:moveTo>
                    <a:pt x="777" y="733"/>
                  </a:moveTo>
                  <a:lnTo>
                    <a:pt x="777" y="300"/>
                  </a:lnTo>
                  <a:cubicBezTo>
                    <a:pt x="777" y="291"/>
                    <a:pt x="775" y="284"/>
                    <a:pt x="767" y="278"/>
                  </a:cubicBezTo>
                  <a:lnTo>
                    <a:pt x="508" y="84"/>
                  </a:lnTo>
                  <a:lnTo>
                    <a:pt x="537" y="62"/>
                  </a:lnTo>
                  <a:lnTo>
                    <a:pt x="872" y="314"/>
                  </a:lnTo>
                  <a:lnTo>
                    <a:pt x="872" y="733"/>
                  </a:lnTo>
                  <a:close/>
                  <a:moveTo>
                    <a:pt x="1025" y="733"/>
                  </a:moveTo>
                  <a:lnTo>
                    <a:pt x="927" y="733"/>
                  </a:lnTo>
                  <a:lnTo>
                    <a:pt x="927" y="300"/>
                  </a:lnTo>
                  <a:cubicBezTo>
                    <a:pt x="927" y="291"/>
                    <a:pt x="923" y="284"/>
                    <a:pt x="917" y="278"/>
                  </a:cubicBezTo>
                  <a:lnTo>
                    <a:pt x="659" y="84"/>
                  </a:lnTo>
                  <a:lnTo>
                    <a:pt x="688" y="62"/>
                  </a:lnTo>
                  <a:lnTo>
                    <a:pt x="1025" y="314"/>
                  </a:lnTo>
                  <a:close/>
                  <a:moveTo>
                    <a:pt x="1068" y="278"/>
                  </a:moveTo>
                  <a:lnTo>
                    <a:pt x="705" y="6"/>
                  </a:lnTo>
                  <a:cubicBezTo>
                    <a:pt x="696" y="-2"/>
                    <a:pt x="683" y="-2"/>
                    <a:pt x="672" y="6"/>
                  </a:cubicBezTo>
                  <a:lnTo>
                    <a:pt x="613" y="50"/>
                  </a:lnTo>
                  <a:lnTo>
                    <a:pt x="554" y="6"/>
                  </a:lnTo>
                  <a:cubicBezTo>
                    <a:pt x="544" y="-2"/>
                    <a:pt x="530" y="-2"/>
                    <a:pt x="521" y="6"/>
                  </a:cubicBezTo>
                  <a:lnTo>
                    <a:pt x="463" y="50"/>
                  </a:ln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61"/>
                  </a:lnTo>
                  <a:cubicBezTo>
                    <a:pt x="0" y="776"/>
                    <a:pt x="12" y="787"/>
                    <a:pt x="27" y="787"/>
                  </a:cubicBezTo>
                  <a:lnTo>
                    <a:pt x="1052" y="787"/>
                  </a:lnTo>
                  <a:cubicBezTo>
                    <a:pt x="1066" y="787"/>
                    <a:pt x="1078" y="776"/>
                    <a:pt x="1078" y="761"/>
                  </a:cubicBezTo>
                  <a:lnTo>
                    <a:pt x="1078" y="300"/>
                  </a:lnTo>
                  <a:cubicBezTo>
                    <a:pt x="1078" y="291"/>
                    <a:pt x="1075" y="284"/>
                    <a:pt x="1068" y="2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CDB07F5-BB36-7D47-B6C2-D7227F218847}"/>
              </a:ext>
            </a:extLst>
          </p:cNvPr>
          <p:cNvGrpSpPr/>
          <p:nvPr/>
        </p:nvGrpSpPr>
        <p:grpSpPr>
          <a:xfrm>
            <a:off x="8124793" y="5304549"/>
            <a:ext cx="2982794" cy="2982794"/>
            <a:chOff x="9121469" y="5581746"/>
            <a:chExt cx="2982794" cy="2982794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0AC70B-6AAB-8848-9286-77BB3FB7E4C6}"/>
                </a:ext>
              </a:extLst>
            </p:cNvPr>
            <p:cNvSpPr/>
            <p:nvPr/>
          </p:nvSpPr>
          <p:spPr>
            <a:xfrm>
              <a:off x="9121469" y="5581746"/>
              <a:ext cx="2982794" cy="29827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1AC6D1EF-7374-F449-BFFC-F7D520FEF332}"/>
                </a:ext>
              </a:extLst>
            </p:cNvPr>
            <p:cNvGrpSpPr/>
            <p:nvPr/>
          </p:nvGrpSpPr>
          <p:grpSpPr>
            <a:xfrm>
              <a:off x="9858114" y="6070971"/>
              <a:ext cx="1553284" cy="2004342"/>
              <a:chOff x="852120" y="4632480"/>
              <a:chExt cx="340920" cy="439920"/>
            </a:xfrm>
            <a:solidFill>
              <a:schemeClr val="bg1"/>
            </a:solidFill>
          </p:grpSpPr>
          <p:sp>
            <p:nvSpPr>
              <p:cNvPr id="60" name="Freeform: Shape 245">
                <a:extLst>
                  <a:ext uri="{FF2B5EF4-FFF2-40B4-BE49-F238E27FC236}">
                    <a16:creationId xmlns:a16="http://schemas.microsoft.com/office/drawing/2014/main" id="{2D9660DB-53CA-D54F-B599-37A9AA5437AF}"/>
                  </a:ext>
                </a:extLst>
              </p:cNvPr>
              <p:cNvSpPr/>
              <p:nvPr/>
            </p:nvSpPr>
            <p:spPr>
              <a:xfrm>
                <a:off x="852120" y="4632480"/>
                <a:ext cx="340920" cy="43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8" h="1223">
                    <a:moveTo>
                      <a:pt x="511" y="1168"/>
                    </a:moveTo>
                    <a:lnTo>
                      <a:pt x="437" y="1168"/>
                    </a:lnTo>
                    <a:lnTo>
                      <a:pt x="437" y="727"/>
                    </a:lnTo>
                    <a:lnTo>
                      <a:pt x="511" y="727"/>
                    </a:lnTo>
                    <a:close/>
                    <a:moveTo>
                      <a:pt x="437" y="55"/>
                    </a:moveTo>
                    <a:lnTo>
                      <a:pt x="511" y="55"/>
                    </a:lnTo>
                    <a:lnTo>
                      <a:pt x="511" y="134"/>
                    </a:lnTo>
                    <a:lnTo>
                      <a:pt x="437" y="134"/>
                    </a:lnTo>
                    <a:close/>
                    <a:moveTo>
                      <a:pt x="893" y="612"/>
                    </a:moveTo>
                    <a:cubicBezTo>
                      <a:pt x="893" y="646"/>
                      <a:pt x="867" y="674"/>
                      <a:pt x="831" y="674"/>
                    </a:cubicBezTo>
                    <a:lnTo>
                      <a:pt x="116" y="674"/>
                    </a:lnTo>
                    <a:cubicBezTo>
                      <a:pt x="82" y="674"/>
                      <a:pt x="54" y="646"/>
                      <a:pt x="54" y="612"/>
                    </a:cubicBezTo>
                    <a:lnTo>
                      <a:pt x="54" y="250"/>
                    </a:lnTo>
                    <a:cubicBezTo>
                      <a:pt x="54" y="216"/>
                      <a:pt x="82" y="188"/>
                      <a:pt x="116" y="188"/>
                    </a:cubicBezTo>
                    <a:lnTo>
                      <a:pt x="831" y="188"/>
                    </a:lnTo>
                    <a:cubicBezTo>
                      <a:pt x="867" y="188"/>
                      <a:pt x="893" y="216"/>
                      <a:pt x="893" y="250"/>
                    </a:cubicBezTo>
                    <a:close/>
                    <a:moveTo>
                      <a:pt x="831" y="134"/>
                    </a:moveTo>
                    <a:lnTo>
                      <a:pt x="564" y="134"/>
                    </a:lnTo>
                    <a:lnTo>
                      <a:pt x="564" y="27"/>
                    </a:lnTo>
                    <a:cubicBezTo>
                      <a:pt x="564" y="12"/>
                      <a:pt x="552" y="0"/>
                      <a:pt x="538" y="0"/>
                    </a:cubicBezTo>
                    <a:lnTo>
                      <a:pt x="409" y="0"/>
                    </a:lnTo>
                    <a:cubicBezTo>
                      <a:pt x="394" y="0"/>
                      <a:pt x="382" y="12"/>
                      <a:pt x="382" y="27"/>
                    </a:cubicBezTo>
                    <a:lnTo>
                      <a:pt x="382" y="134"/>
                    </a:lnTo>
                    <a:lnTo>
                      <a:pt x="116" y="134"/>
                    </a:lnTo>
                    <a:cubicBezTo>
                      <a:pt x="52" y="134"/>
                      <a:pt x="0" y="186"/>
                      <a:pt x="0" y="250"/>
                    </a:cubicBezTo>
                    <a:lnTo>
                      <a:pt x="0" y="612"/>
                    </a:lnTo>
                    <a:cubicBezTo>
                      <a:pt x="0" y="675"/>
                      <a:pt x="52" y="727"/>
                      <a:pt x="116" y="727"/>
                    </a:cubicBezTo>
                    <a:lnTo>
                      <a:pt x="382" y="727"/>
                    </a:lnTo>
                    <a:lnTo>
                      <a:pt x="382" y="1196"/>
                    </a:lnTo>
                    <a:cubicBezTo>
                      <a:pt x="382" y="1211"/>
                      <a:pt x="394" y="1223"/>
                      <a:pt x="409" y="1223"/>
                    </a:cubicBezTo>
                    <a:lnTo>
                      <a:pt x="538" y="1223"/>
                    </a:lnTo>
                    <a:cubicBezTo>
                      <a:pt x="552" y="1223"/>
                      <a:pt x="564" y="1211"/>
                      <a:pt x="564" y="1196"/>
                    </a:cubicBezTo>
                    <a:lnTo>
                      <a:pt x="564" y="727"/>
                    </a:lnTo>
                    <a:lnTo>
                      <a:pt x="831" y="727"/>
                    </a:lnTo>
                    <a:cubicBezTo>
                      <a:pt x="896" y="727"/>
                      <a:pt x="948" y="675"/>
                      <a:pt x="948" y="612"/>
                    </a:cubicBezTo>
                    <a:lnTo>
                      <a:pt x="948" y="250"/>
                    </a:lnTo>
                    <a:cubicBezTo>
                      <a:pt x="948" y="186"/>
                      <a:pt x="896" y="134"/>
                      <a:pt x="831" y="1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246">
                <a:extLst>
                  <a:ext uri="{FF2B5EF4-FFF2-40B4-BE49-F238E27FC236}">
                    <a16:creationId xmlns:a16="http://schemas.microsoft.com/office/drawing/2014/main" id="{3AA1E7AB-F232-0348-8F0F-F0A932AB24AE}"/>
                  </a:ext>
                </a:extLst>
              </p:cNvPr>
              <p:cNvSpPr/>
              <p:nvPr/>
            </p:nvSpPr>
            <p:spPr>
              <a:xfrm>
                <a:off x="879840" y="4707720"/>
                <a:ext cx="19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" h="54">
                    <a:moveTo>
                      <a:pt x="46" y="9"/>
                    </a:moveTo>
                    <a:cubicBezTo>
                      <a:pt x="42" y="2"/>
                      <a:pt x="34" y="0"/>
                      <a:pt x="27" y="0"/>
                    </a:cubicBezTo>
                    <a:cubicBezTo>
                      <a:pt x="19" y="0"/>
                      <a:pt x="14" y="2"/>
                      <a:pt x="7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7" y="47"/>
                    </a:cubicBezTo>
                    <a:cubicBezTo>
                      <a:pt x="14" y="51"/>
                      <a:pt x="19" y="54"/>
                      <a:pt x="27" y="54"/>
                    </a:cubicBezTo>
                    <a:cubicBezTo>
                      <a:pt x="34" y="54"/>
                      <a:pt x="42" y="51"/>
                      <a:pt x="46" y="47"/>
                    </a:cubicBezTo>
                    <a:cubicBezTo>
                      <a:pt x="51" y="41"/>
                      <a:pt x="54" y="34"/>
                      <a:pt x="54" y="28"/>
                    </a:cubicBezTo>
                    <a:cubicBezTo>
                      <a:pt x="54" y="21"/>
                      <a:pt x="51" y="13"/>
                      <a:pt x="46" y="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: Shape 247">
                <a:extLst>
                  <a:ext uri="{FF2B5EF4-FFF2-40B4-BE49-F238E27FC236}">
                    <a16:creationId xmlns:a16="http://schemas.microsoft.com/office/drawing/2014/main" id="{4DC257CF-0EBE-924A-BE27-C53A75CF1A90}"/>
                  </a:ext>
                </a:extLst>
              </p:cNvPr>
              <p:cNvSpPr/>
              <p:nvPr/>
            </p:nvSpPr>
            <p:spPr>
              <a:xfrm>
                <a:off x="1145880" y="4707720"/>
                <a:ext cx="1944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54">
                    <a:moveTo>
                      <a:pt x="28" y="0"/>
                    </a:moveTo>
                    <a:cubicBezTo>
                      <a:pt x="21" y="0"/>
                      <a:pt x="14" y="2"/>
                      <a:pt x="9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9" y="47"/>
                    </a:cubicBezTo>
                    <a:cubicBezTo>
                      <a:pt x="14" y="51"/>
                      <a:pt x="21" y="54"/>
                      <a:pt x="28" y="54"/>
                    </a:cubicBezTo>
                    <a:cubicBezTo>
                      <a:pt x="34" y="54"/>
                      <a:pt x="41" y="51"/>
                      <a:pt x="46" y="47"/>
                    </a:cubicBezTo>
                    <a:cubicBezTo>
                      <a:pt x="52" y="41"/>
                      <a:pt x="55" y="34"/>
                      <a:pt x="55" y="28"/>
                    </a:cubicBezTo>
                    <a:cubicBezTo>
                      <a:pt x="55" y="21"/>
                      <a:pt x="52" y="13"/>
                      <a:pt x="46" y="9"/>
                    </a:cubicBezTo>
                    <a:cubicBezTo>
                      <a:pt x="41" y="2"/>
                      <a:pt x="34" y="0"/>
                      <a:pt x="28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: Shape 248">
                <a:extLst>
                  <a:ext uri="{FF2B5EF4-FFF2-40B4-BE49-F238E27FC236}">
                    <a16:creationId xmlns:a16="http://schemas.microsoft.com/office/drawing/2014/main" id="{7B536261-5609-0241-B13C-97FACF07313F}"/>
                  </a:ext>
                </a:extLst>
              </p:cNvPr>
              <p:cNvSpPr/>
              <p:nvPr/>
            </p:nvSpPr>
            <p:spPr>
              <a:xfrm>
                <a:off x="899279" y="4746600"/>
                <a:ext cx="5436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251">
                    <a:moveTo>
                      <a:pt x="77" y="53"/>
                    </a:moveTo>
                    <a:lnTo>
                      <a:pt x="126" y="53"/>
                    </a:lnTo>
                    <a:cubicBezTo>
                      <a:pt x="140" y="53"/>
                      <a:pt x="152" y="41"/>
                      <a:pt x="152" y="27"/>
                    </a:cubicBezTo>
                    <a:cubicBezTo>
                      <a:pt x="152" y="12"/>
                      <a:pt x="140" y="0"/>
                      <a:pt x="126" y="0"/>
                    </a:cubicBezTo>
                    <a:lnTo>
                      <a:pt x="77" y="0"/>
                    </a:ln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3"/>
                      <a:pt x="77" y="153"/>
                    </a:cubicBezTo>
                    <a:cubicBezTo>
                      <a:pt x="88" y="153"/>
                      <a:pt x="99" y="162"/>
                      <a:pt x="99" y="174"/>
                    </a:cubicBezTo>
                    <a:cubicBezTo>
                      <a:pt x="99" y="186"/>
                      <a:pt x="88" y="197"/>
                      <a:pt x="77" y="197"/>
                    </a:cubicBezTo>
                    <a:lnTo>
                      <a:pt x="26" y="197"/>
                    </a:lnTo>
                    <a:cubicBezTo>
                      <a:pt x="11" y="197"/>
                      <a:pt x="0" y="209"/>
                      <a:pt x="0" y="223"/>
                    </a:cubicBezTo>
                    <a:cubicBezTo>
                      <a:pt x="0" y="240"/>
                      <a:pt x="11" y="251"/>
                      <a:pt x="26" y="251"/>
                    </a:cubicBezTo>
                    <a:lnTo>
                      <a:pt x="77" y="251"/>
                    </a:lnTo>
                    <a:cubicBezTo>
                      <a:pt x="118" y="251"/>
                      <a:pt x="152" y="218"/>
                      <a:pt x="152" y="174"/>
                    </a:cubicBezTo>
                    <a:cubicBezTo>
                      <a:pt x="152" y="133"/>
                      <a:pt x="118" y="97"/>
                      <a:pt x="77" y="97"/>
                    </a:cubicBezTo>
                    <a:cubicBezTo>
                      <a:pt x="63" y="97"/>
                      <a:pt x="54" y="89"/>
                      <a:pt x="54" y="76"/>
                    </a:cubicBezTo>
                    <a:cubicBezTo>
                      <a:pt x="54" y="64"/>
                      <a:pt x="63" y="53"/>
                      <a:pt x="77" y="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: Shape 249">
                <a:extLst>
                  <a:ext uri="{FF2B5EF4-FFF2-40B4-BE49-F238E27FC236}">
                    <a16:creationId xmlns:a16="http://schemas.microsoft.com/office/drawing/2014/main" id="{9F2A9C1C-55FD-D64D-AC0D-760516D68EB0}"/>
                  </a:ext>
                </a:extLst>
              </p:cNvPr>
              <p:cNvSpPr/>
              <p:nvPr/>
            </p:nvSpPr>
            <p:spPr>
              <a:xfrm>
                <a:off x="962999" y="4746600"/>
                <a:ext cx="5472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251">
                    <a:moveTo>
                      <a:pt x="100" y="181"/>
                    </a:moveTo>
                    <a:cubicBezTo>
                      <a:pt x="100" y="190"/>
                      <a:pt x="92" y="197"/>
                      <a:pt x="83" y="197"/>
                    </a:cubicBezTo>
                    <a:lnTo>
                      <a:pt x="71" y="197"/>
                    </a:lnTo>
                    <a:cubicBezTo>
                      <a:pt x="63" y="197"/>
                      <a:pt x="55" y="190"/>
                      <a:pt x="55" y="181"/>
                    </a:cubicBezTo>
                    <a:lnTo>
                      <a:pt x="55" y="69"/>
                    </a:lnTo>
                    <a:cubicBezTo>
                      <a:pt x="55" y="60"/>
                      <a:pt x="63" y="53"/>
                      <a:pt x="71" y="53"/>
                    </a:cubicBezTo>
                    <a:lnTo>
                      <a:pt x="83" y="53"/>
                    </a:lnTo>
                    <a:cubicBezTo>
                      <a:pt x="92" y="53"/>
                      <a:pt x="100" y="60"/>
                      <a:pt x="100" y="69"/>
                    </a:cubicBezTo>
                    <a:close/>
                    <a:moveTo>
                      <a:pt x="83" y="0"/>
                    </a:moveTo>
                    <a:lnTo>
                      <a:pt x="71" y="0"/>
                    </a:lnTo>
                    <a:cubicBezTo>
                      <a:pt x="32" y="0"/>
                      <a:pt x="0" y="31"/>
                      <a:pt x="0" y="69"/>
                    </a:cubicBezTo>
                    <a:lnTo>
                      <a:pt x="0" y="181"/>
                    </a:lnTo>
                    <a:cubicBezTo>
                      <a:pt x="0" y="219"/>
                      <a:pt x="32" y="251"/>
                      <a:pt x="71" y="251"/>
                    </a:cubicBezTo>
                    <a:lnTo>
                      <a:pt x="83" y="251"/>
                    </a:lnTo>
                    <a:cubicBezTo>
                      <a:pt x="121" y="251"/>
                      <a:pt x="153" y="219"/>
                      <a:pt x="153" y="181"/>
                    </a:cubicBezTo>
                    <a:lnTo>
                      <a:pt x="153" y="69"/>
                    </a:lnTo>
                    <a:cubicBezTo>
                      <a:pt x="153" y="31"/>
                      <a:pt x="121" y="0"/>
                      <a:pt x="8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: Shape 250">
                <a:extLst>
                  <a:ext uri="{FF2B5EF4-FFF2-40B4-BE49-F238E27FC236}">
                    <a16:creationId xmlns:a16="http://schemas.microsoft.com/office/drawing/2014/main" id="{1CB8CC47-2EC8-F34A-8B1F-6FFBA74A56F4}"/>
                  </a:ext>
                </a:extLst>
              </p:cNvPr>
              <p:cNvSpPr/>
              <p:nvPr/>
            </p:nvSpPr>
            <p:spPr>
              <a:xfrm>
                <a:off x="1091160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99" y="158"/>
                    </a:moveTo>
                    <a:cubicBezTo>
                      <a:pt x="99" y="181"/>
                      <a:pt x="81" y="197"/>
                      <a:pt x="61" y="197"/>
                    </a:cubicBezTo>
                    <a:lnTo>
                      <a:pt x="54" y="197"/>
                    </a:lnTo>
                    <a:lnTo>
                      <a:pt x="54" y="53"/>
                    </a:lnTo>
                    <a:lnTo>
                      <a:pt x="61" y="53"/>
                    </a:lnTo>
                    <a:cubicBezTo>
                      <a:pt x="81" y="53"/>
                      <a:pt x="99" y="71"/>
                      <a:pt x="99" y="92"/>
                    </a:cubicBezTo>
                    <a:close/>
                    <a:moveTo>
                      <a:pt x="61" y="0"/>
                    </a:moveTo>
                    <a:lnTo>
                      <a:pt x="28" y="0"/>
                    </a:lnTo>
                    <a:cubicBezTo>
                      <a:pt x="13" y="0"/>
                      <a:pt x="0" y="12"/>
                      <a:pt x="0" y="27"/>
                    </a:cubicBezTo>
                    <a:lnTo>
                      <a:pt x="0" y="223"/>
                    </a:lnTo>
                    <a:cubicBezTo>
                      <a:pt x="0" y="240"/>
                      <a:pt x="13" y="251"/>
                      <a:pt x="28" y="251"/>
                    </a:cubicBezTo>
                    <a:lnTo>
                      <a:pt x="61" y="251"/>
                    </a:lnTo>
                    <a:cubicBezTo>
                      <a:pt x="112" y="251"/>
                      <a:pt x="154" y="210"/>
                      <a:pt x="154" y="158"/>
                    </a:cubicBezTo>
                    <a:lnTo>
                      <a:pt x="154" y="92"/>
                    </a:lnTo>
                    <a:cubicBezTo>
                      <a:pt x="154" y="41"/>
                      <a:pt x="112" y="0"/>
                      <a:pt x="61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251">
                <a:extLst>
                  <a:ext uri="{FF2B5EF4-FFF2-40B4-BE49-F238E27FC236}">
                    <a16:creationId xmlns:a16="http://schemas.microsoft.com/office/drawing/2014/main" id="{64C7DD49-7A02-894C-AA26-BA0FEA2BEEB9}"/>
                  </a:ext>
                </a:extLst>
              </p:cNvPr>
              <p:cNvSpPr/>
              <p:nvPr/>
            </p:nvSpPr>
            <p:spPr>
              <a:xfrm>
                <a:off x="1027079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126" y="197"/>
                    </a:moveTo>
                    <a:lnTo>
                      <a:pt x="73" y="197"/>
                    </a:lnTo>
                    <a:cubicBezTo>
                      <a:pt x="62" y="197"/>
                      <a:pt x="55" y="190"/>
                      <a:pt x="55" y="179"/>
                    </a:cubicBezTo>
                    <a:lnTo>
                      <a:pt x="55" y="27"/>
                    </a:ln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lnTo>
                      <a:pt x="0" y="179"/>
                    </a:lnTo>
                    <a:cubicBezTo>
                      <a:pt x="0" y="219"/>
                      <a:pt x="32" y="251"/>
                      <a:pt x="73" y="251"/>
                    </a:cubicBezTo>
                    <a:lnTo>
                      <a:pt x="126" y="251"/>
                    </a:lnTo>
                    <a:cubicBezTo>
                      <a:pt x="141" y="251"/>
                      <a:pt x="154" y="240"/>
                      <a:pt x="154" y="223"/>
                    </a:cubicBezTo>
                    <a:cubicBezTo>
                      <a:pt x="154" y="209"/>
                      <a:pt x="141" y="197"/>
                      <a:pt x="126" y="1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67" name="Subtitle 2">
            <a:extLst>
              <a:ext uri="{FF2B5EF4-FFF2-40B4-BE49-F238E27FC236}">
                <a16:creationId xmlns:a16="http://schemas.microsoft.com/office/drawing/2014/main" id="{ED89D1D1-F730-2A45-A706-20B1E104D2A3}"/>
              </a:ext>
            </a:extLst>
          </p:cNvPr>
          <p:cNvSpPr txBox="1">
            <a:spLocks/>
          </p:cNvSpPr>
          <p:nvPr/>
        </p:nvSpPr>
        <p:spPr>
          <a:xfrm>
            <a:off x="2055621" y="957751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DDFDE056-DE28-5E46-A2AF-1BC63FF150DA}"/>
              </a:ext>
            </a:extLst>
          </p:cNvPr>
          <p:cNvSpPr/>
          <p:nvPr/>
        </p:nvSpPr>
        <p:spPr>
          <a:xfrm>
            <a:off x="2130449" y="901353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504CA39-E0A3-E84B-8EF5-329BD74B9629}"/>
              </a:ext>
            </a:extLst>
          </p:cNvPr>
          <p:cNvSpPr txBox="1">
            <a:spLocks/>
          </p:cNvSpPr>
          <p:nvPr/>
        </p:nvSpPr>
        <p:spPr>
          <a:xfrm>
            <a:off x="7287368" y="957751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9D94D517-4F5B-F844-982B-B83296F835C9}"/>
              </a:ext>
            </a:extLst>
          </p:cNvPr>
          <p:cNvSpPr/>
          <p:nvPr/>
        </p:nvSpPr>
        <p:spPr>
          <a:xfrm>
            <a:off x="7362196" y="901353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A67F5EF0-28EC-4F4C-B2B1-4D426F21914E}"/>
              </a:ext>
            </a:extLst>
          </p:cNvPr>
          <p:cNvSpPr txBox="1">
            <a:spLocks/>
          </p:cNvSpPr>
          <p:nvPr/>
        </p:nvSpPr>
        <p:spPr>
          <a:xfrm>
            <a:off x="12384652" y="957751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B740BC36-C6CE-EF47-BA2B-8332E0441B7C}"/>
              </a:ext>
            </a:extLst>
          </p:cNvPr>
          <p:cNvSpPr/>
          <p:nvPr/>
        </p:nvSpPr>
        <p:spPr>
          <a:xfrm>
            <a:off x="12459480" y="901353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AFE9552-A93C-5A45-B3DC-8B67F459AC5A}"/>
              </a:ext>
            </a:extLst>
          </p:cNvPr>
          <p:cNvSpPr txBox="1">
            <a:spLocks/>
          </p:cNvSpPr>
          <p:nvPr/>
        </p:nvSpPr>
        <p:spPr>
          <a:xfrm>
            <a:off x="17561448" y="957751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07E49F94-ABF4-4C4E-A0F8-03CDBC18C66D}"/>
              </a:ext>
            </a:extLst>
          </p:cNvPr>
          <p:cNvSpPr/>
          <p:nvPr/>
        </p:nvSpPr>
        <p:spPr>
          <a:xfrm>
            <a:off x="17636276" y="901353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86157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1594B01-84BA-574C-9B7D-58E22EFE74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4BBFA8-6222-4C46-86EE-06D5D0B1D7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A873B58-9855-D743-A6D7-133E958EB5A1}"/>
              </a:ext>
            </a:extLst>
          </p:cNvPr>
          <p:cNvSpPr/>
          <p:nvPr/>
        </p:nvSpPr>
        <p:spPr>
          <a:xfrm>
            <a:off x="11340993" y="3453798"/>
            <a:ext cx="4955070" cy="495507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D20E078-C90B-0245-B35F-D22F2C4CCFC4}"/>
              </a:ext>
            </a:extLst>
          </p:cNvPr>
          <p:cNvSpPr/>
          <p:nvPr/>
        </p:nvSpPr>
        <p:spPr>
          <a:xfrm>
            <a:off x="17218866" y="3453798"/>
            <a:ext cx="4955070" cy="495507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B1947E2-F51C-AE42-9260-1643FF245AFF}"/>
              </a:ext>
            </a:extLst>
          </p:cNvPr>
          <p:cNvSpPr/>
          <p:nvPr/>
        </p:nvSpPr>
        <p:spPr>
          <a:xfrm flipV="1">
            <a:off x="14797743" y="6910548"/>
            <a:ext cx="1498320" cy="1498320"/>
          </a:xfrm>
          <a:prstGeom prst="rect">
            <a:avLst/>
          </a:prstGeom>
          <a:solidFill>
            <a:schemeClr val="accent6">
              <a:alpha val="98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6D9B464-BEDC-F642-B5CC-3FEF64875B2B}"/>
              </a:ext>
            </a:extLst>
          </p:cNvPr>
          <p:cNvSpPr/>
          <p:nvPr/>
        </p:nvSpPr>
        <p:spPr>
          <a:xfrm flipV="1">
            <a:off x="20686432" y="6910548"/>
            <a:ext cx="1498320" cy="149832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reeform: Shape 213">
            <a:extLst>
              <a:ext uri="{FF2B5EF4-FFF2-40B4-BE49-F238E27FC236}">
                <a16:creationId xmlns:a16="http://schemas.microsoft.com/office/drawing/2014/main" id="{B00B6AB2-C8CB-EB4F-A8F5-EFB2D16938B5}"/>
              </a:ext>
            </a:extLst>
          </p:cNvPr>
          <p:cNvSpPr/>
          <p:nvPr/>
        </p:nvSpPr>
        <p:spPr>
          <a:xfrm>
            <a:off x="20994126" y="7137284"/>
            <a:ext cx="897953" cy="1038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5" name="Group 274">
            <a:extLst>
              <a:ext uri="{FF2B5EF4-FFF2-40B4-BE49-F238E27FC236}">
                <a16:creationId xmlns:a16="http://schemas.microsoft.com/office/drawing/2014/main" id="{DCB44E84-2C08-5847-B6FC-9166B78794F0}"/>
              </a:ext>
            </a:extLst>
          </p:cNvPr>
          <p:cNvGrpSpPr/>
          <p:nvPr/>
        </p:nvGrpSpPr>
        <p:grpSpPr>
          <a:xfrm>
            <a:off x="15144752" y="7111884"/>
            <a:ext cx="834418" cy="1133953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46" name="Freeform: Shape 229">
              <a:extLst>
                <a:ext uri="{FF2B5EF4-FFF2-40B4-BE49-F238E27FC236}">
                  <a16:creationId xmlns:a16="http://schemas.microsoft.com/office/drawing/2014/main" id="{7DB48B15-439E-5C43-B0DC-F07D30BDC6A2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230">
              <a:extLst>
                <a:ext uri="{FF2B5EF4-FFF2-40B4-BE49-F238E27FC236}">
                  <a16:creationId xmlns:a16="http://schemas.microsoft.com/office/drawing/2014/main" id="{A2CA870D-A0DD-A44B-BBFD-58031DB8ADF2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231">
              <a:extLst>
                <a:ext uri="{FF2B5EF4-FFF2-40B4-BE49-F238E27FC236}">
                  <a16:creationId xmlns:a16="http://schemas.microsoft.com/office/drawing/2014/main" id="{85B78C26-95AC-0D48-883D-A92DF6FE02DC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80D5EB7-EC77-B240-B31E-E9C701632ACB}"/>
              </a:ext>
            </a:extLst>
          </p:cNvPr>
          <p:cNvGrpSpPr/>
          <p:nvPr/>
        </p:nvGrpSpPr>
        <p:grpSpPr>
          <a:xfrm>
            <a:off x="2162316" y="3370287"/>
            <a:ext cx="5540152" cy="1766537"/>
            <a:chOff x="8626198" y="1279280"/>
            <a:chExt cx="5540152" cy="1766537"/>
          </a:xfrm>
        </p:grpSpPr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BBC03E5A-F24F-A24D-A35C-E6BE6AAAF429}"/>
                </a:ext>
              </a:extLst>
            </p:cNvPr>
            <p:cNvSpPr txBox="1"/>
            <p:nvPr/>
          </p:nvSpPr>
          <p:spPr>
            <a:xfrm>
              <a:off x="8626198" y="1722378"/>
              <a:ext cx="55401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WHY US?</a:t>
              </a:r>
            </a:p>
          </p:txBody>
        </p:sp>
        <p:sp>
          <p:nvSpPr>
            <p:cNvPr id="51" name="TextBox 21">
              <a:extLst>
                <a:ext uri="{FF2B5EF4-FFF2-40B4-BE49-F238E27FC236}">
                  <a16:creationId xmlns:a16="http://schemas.microsoft.com/office/drawing/2014/main" id="{7FB1D592-B5EA-E344-BA9D-CCF9D68C09D9}"/>
                </a:ext>
              </a:extLst>
            </p:cNvPr>
            <p:cNvSpPr txBox="1"/>
            <p:nvPr/>
          </p:nvSpPr>
          <p:spPr>
            <a:xfrm>
              <a:off x="8630149" y="1279280"/>
              <a:ext cx="5157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52" name="Subtitle 2">
            <a:extLst>
              <a:ext uri="{FF2B5EF4-FFF2-40B4-BE49-F238E27FC236}">
                <a16:creationId xmlns:a16="http://schemas.microsoft.com/office/drawing/2014/main" id="{C1514BC9-6D8C-A443-A451-EF94EEF8263B}"/>
              </a:ext>
            </a:extLst>
          </p:cNvPr>
          <p:cNvSpPr txBox="1">
            <a:spLocks/>
          </p:cNvSpPr>
          <p:nvPr/>
        </p:nvSpPr>
        <p:spPr>
          <a:xfrm flipH="1">
            <a:off x="2064183" y="8502351"/>
            <a:ext cx="5638284" cy="23739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 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9C6F8F8-6382-BC4F-AF36-A748C87B978B}"/>
              </a:ext>
            </a:extLst>
          </p:cNvPr>
          <p:cNvSpPr txBox="1">
            <a:spLocks/>
          </p:cNvSpPr>
          <p:nvPr/>
        </p:nvSpPr>
        <p:spPr>
          <a:xfrm>
            <a:off x="11447318" y="9482683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BB30BD39-F2B9-9548-A1B8-020D3D9EE012}"/>
              </a:ext>
            </a:extLst>
          </p:cNvPr>
          <p:cNvSpPr/>
          <p:nvPr/>
        </p:nvSpPr>
        <p:spPr>
          <a:xfrm>
            <a:off x="11522146" y="8918701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2C45153-6203-6E40-BF40-68D1D1D2C0A2}"/>
              </a:ext>
            </a:extLst>
          </p:cNvPr>
          <p:cNvSpPr txBox="1">
            <a:spLocks/>
          </p:cNvSpPr>
          <p:nvPr/>
        </p:nvSpPr>
        <p:spPr>
          <a:xfrm>
            <a:off x="17442332" y="9482683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B8AFFB85-7E14-FD4B-B56B-E8C8508CAE71}"/>
              </a:ext>
            </a:extLst>
          </p:cNvPr>
          <p:cNvSpPr/>
          <p:nvPr/>
        </p:nvSpPr>
        <p:spPr>
          <a:xfrm>
            <a:off x="17517160" y="8918701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71379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4AEDF0B-92D1-0146-9BCD-229BC81DE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BA966E69-24B6-8E43-B4CC-72A4532C5E14}"/>
              </a:ext>
            </a:extLst>
          </p:cNvPr>
          <p:cNvSpPr/>
          <p:nvPr/>
        </p:nvSpPr>
        <p:spPr>
          <a:xfrm>
            <a:off x="12188824" y="0"/>
            <a:ext cx="12188826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C61AA88-1666-6E43-9401-45339BDE5AA5}"/>
              </a:ext>
            </a:extLst>
          </p:cNvPr>
          <p:cNvGrpSpPr/>
          <p:nvPr/>
        </p:nvGrpSpPr>
        <p:grpSpPr>
          <a:xfrm>
            <a:off x="13291369" y="9130984"/>
            <a:ext cx="1843726" cy="1843726"/>
            <a:chOff x="12204386" y="8648374"/>
            <a:chExt cx="2982794" cy="2982794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5DA74E4-27ED-2545-8B51-A0465736F570}"/>
                </a:ext>
              </a:extLst>
            </p:cNvPr>
            <p:cNvSpPr/>
            <p:nvPr/>
          </p:nvSpPr>
          <p:spPr>
            <a:xfrm>
              <a:off x="12204386" y="8648374"/>
              <a:ext cx="2982794" cy="29827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8" name="Group 253">
              <a:extLst>
                <a:ext uri="{FF2B5EF4-FFF2-40B4-BE49-F238E27FC236}">
                  <a16:creationId xmlns:a16="http://schemas.microsoft.com/office/drawing/2014/main" id="{C7A68814-B33F-1846-92D4-D7361E828057}"/>
                </a:ext>
              </a:extLst>
            </p:cNvPr>
            <p:cNvGrpSpPr/>
            <p:nvPr/>
          </p:nvGrpSpPr>
          <p:grpSpPr>
            <a:xfrm>
              <a:off x="12782181" y="9639475"/>
              <a:ext cx="1827199" cy="1184235"/>
              <a:chOff x="4730400" y="6018120"/>
              <a:chExt cx="401040" cy="259920"/>
            </a:xfrm>
            <a:solidFill>
              <a:schemeClr val="bg1"/>
            </a:solidFill>
          </p:grpSpPr>
          <p:sp>
            <p:nvSpPr>
              <p:cNvPr id="39" name="Freeform: Shape 148">
                <a:extLst>
                  <a:ext uri="{FF2B5EF4-FFF2-40B4-BE49-F238E27FC236}">
                    <a16:creationId xmlns:a16="http://schemas.microsoft.com/office/drawing/2014/main" id="{DB20988C-640B-9E41-9350-BD0F56100FA6}"/>
                  </a:ext>
                </a:extLst>
              </p:cNvPr>
              <p:cNvSpPr/>
              <p:nvPr/>
            </p:nvSpPr>
            <p:spPr>
              <a:xfrm>
                <a:off x="4730400" y="6018120"/>
                <a:ext cx="401040" cy="25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15" h="723">
                    <a:moveTo>
                      <a:pt x="1062" y="601"/>
                    </a:moveTo>
                    <a:lnTo>
                      <a:pt x="1004" y="601"/>
                    </a:lnTo>
                    <a:cubicBezTo>
                      <a:pt x="992" y="563"/>
                      <a:pt x="955" y="533"/>
                      <a:pt x="912" y="533"/>
                    </a:cubicBezTo>
                    <a:cubicBezTo>
                      <a:pt x="868" y="533"/>
                      <a:pt x="834" y="563"/>
                      <a:pt x="822" y="601"/>
                    </a:cubicBezTo>
                    <a:lnTo>
                      <a:pt x="790" y="601"/>
                    </a:lnTo>
                    <a:lnTo>
                      <a:pt x="790" y="305"/>
                    </a:lnTo>
                    <a:lnTo>
                      <a:pt x="940" y="305"/>
                    </a:lnTo>
                    <a:cubicBezTo>
                      <a:pt x="962" y="305"/>
                      <a:pt x="983" y="317"/>
                      <a:pt x="993" y="337"/>
                    </a:cubicBezTo>
                    <a:lnTo>
                      <a:pt x="1062" y="461"/>
                    </a:lnTo>
                    <a:close/>
                    <a:moveTo>
                      <a:pt x="953" y="628"/>
                    </a:moveTo>
                    <a:cubicBezTo>
                      <a:pt x="953" y="650"/>
                      <a:pt x="934" y="670"/>
                      <a:pt x="912" y="670"/>
                    </a:cubicBezTo>
                    <a:cubicBezTo>
                      <a:pt x="889" y="670"/>
                      <a:pt x="872" y="650"/>
                      <a:pt x="872" y="628"/>
                    </a:cubicBezTo>
                    <a:cubicBezTo>
                      <a:pt x="872" y="606"/>
                      <a:pt x="889" y="588"/>
                      <a:pt x="912" y="588"/>
                    </a:cubicBezTo>
                    <a:cubicBezTo>
                      <a:pt x="934" y="588"/>
                      <a:pt x="953" y="606"/>
                      <a:pt x="953" y="628"/>
                    </a:cubicBezTo>
                    <a:close/>
                    <a:moveTo>
                      <a:pt x="240" y="628"/>
                    </a:moveTo>
                    <a:cubicBezTo>
                      <a:pt x="240" y="650"/>
                      <a:pt x="220" y="670"/>
                      <a:pt x="198" y="670"/>
                    </a:cubicBezTo>
                    <a:cubicBezTo>
                      <a:pt x="176" y="670"/>
                      <a:pt x="158" y="650"/>
                      <a:pt x="158" y="628"/>
                    </a:cubicBezTo>
                    <a:cubicBezTo>
                      <a:pt x="158" y="606"/>
                      <a:pt x="176" y="588"/>
                      <a:pt x="198" y="588"/>
                    </a:cubicBezTo>
                    <a:cubicBezTo>
                      <a:pt x="220" y="588"/>
                      <a:pt x="240" y="606"/>
                      <a:pt x="240" y="628"/>
                    </a:cubicBezTo>
                    <a:close/>
                    <a:moveTo>
                      <a:pt x="54" y="53"/>
                    </a:moveTo>
                    <a:lnTo>
                      <a:pt x="737" y="53"/>
                    </a:lnTo>
                    <a:lnTo>
                      <a:pt x="737" y="601"/>
                    </a:lnTo>
                    <a:lnTo>
                      <a:pt x="288" y="601"/>
                    </a:lnTo>
                    <a:cubicBezTo>
                      <a:pt x="278" y="563"/>
                      <a:pt x="241" y="533"/>
                      <a:pt x="198" y="533"/>
                    </a:cubicBezTo>
                    <a:cubicBezTo>
                      <a:pt x="155" y="533"/>
                      <a:pt x="119" y="563"/>
                      <a:pt x="107" y="601"/>
                    </a:cubicBezTo>
                    <a:lnTo>
                      <a:pt x="54" y="601"/>
                    </a:lnTo>
                    <a:close/>
                    <a:moveTo>
                      <a:pt x="1111" y="440"/>
                    </a:moveTo>
                    <a:lnTo>
                      <a:pt x="1041" y="309"/>
                    </a:lnTo>
                    <a:cubicBezTo>
                      <a:pt x="1020" y="274"/>
                      <a:pt x="981" y="251"/>
                      <a:pt x="940" y="251"/>
                    </a:cubicBezTo>
                    <a:lnTo>
                      <a:pt x="790" y="251"/>
                    </a:lnTo>
                    <a:lnTo>
                      <a:pt x="790" y="27"/>
                    </a:lnTo>
                    <a:cubicBezTo>
                      <a:pt x="790" y="12"/>
                      <a:pt x="778" y="0"/>
                      <a:pt x="764" y="0"/>
                    </a:cubicBezTo>
                    <a:lnTo>
                      <a:pt x="26" y="0"/>
                    </a:lnTo>
                    <a:cubicBezTo>
                      <a:pt x="11" y="0"/>
                      <a:pt x="0" y="12"/>
                      <a:pt x="0" y="27"/>
                    </a:cubicBezTo>
                    <a:lnTo>
                      <a:pt x="0" y="628"/>
                    </a:lnTo>
                    <a:cubicBezTo>
                      <a:pt x="0" y="643"/>
                      <a:pt x="11" y="656"/>
                      <a:pt x="26" y="656"/>
                    </a:cubicBezTo>
                    <a:lnTo>
                      <a:pt x="107" y="656"/>
                    </a:lnTo>
                    <a:cubicBezTo>
                      <a:pt x="119" y="695"/>
                      <a:pt x="155" y="723"/>
                      <a:pt x="198" y="723"/>
                    </a:cubicBezTo>
                    <a:cubicBezTo>
                      <a:pt x="241" y="723"/>
                      <a:pt x="278" y="695"/>
                      <a:pt x="288" y="656"/>
                    </a:cubicBezTo>
                    <a:lnTo>
                      <a:pt x="822" y="656"/>
                    </a:lnTo>
                    <a:cubicBezTo>
                      <a:pt x="834" y="695"/>
                      <a:pt x="868" y="723"/>
                      <a:pt x="912" y="723"/>
                    </a:cubicBezTo>
                    <a:cubicBezTo>
                      <a:pt x="955" y="723"/>
                      <a:pt x="992" y="695"/>
                      <a:pt x="1004" y="656"/>
                    </a:cubicBezTo>
                    <a:lnTo>
                      <a:pt x="1088" y="656"/>
                    </a:lnTo>
                    <a:cubicBezTo>
                      <a:pt x="1103" y="656"/>
                      <a:pt x="1115" y="643"/>
                      <a:pt x="1115" y="628"/>
                    </a:cubicBezTo>
                    <a:lnTo>
                      <a:pt x="1115" y="454"/>
                    </a:lnTo>
                    <a:cubicBezTo>
                      <a:pt x="1115" y="449"/>
                      <a:pt x="1113" y="444"/>
                      <a:pt x="1111" y="4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: Shape 149">
                <a:extLst>
                  <a:ext uri="{FF2B5EF4-FFF2-40B4-BE49-F238E27FC236}">
                    <a16:creationId xmlns:a16="http://schemas.microsoft.com/office/drawing/2014/main" id="{6933F523-9EE9-884D-B9E9-62BA6072BD5B}"/>
                  </a:ext>
                </a:extLst>
              </p:cNvPr>
              <p:cNvSpPr/>
              <p:nvPr/>
            </p:nvSpPr>
            <p:spPr>
              <a:xfrm>
                <a:off x="4840200" y="6072120"/>
                <a:ext cx="109800" cy="77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17">
                    <a:moveTo>
                      <a:pt x="26" y="136"/>
                    </a:moveTo>
                    <a:lnTo>
                      <a:pt x="219" y="136"/>
                    </a:lnTo>
                    <a:lnTo>
                      <a:pt x="183" y="171"/>
                    </a:lnTo>
                    <a:cubicBezTo>
                      <a:pt x="173" y="182"/>
                      <a:pt x="173" y="200"/>
                      <a:pt x="183" y="210"/>
                    </a:cubicBezTo>
                    <a:cubicBezTo>
                      <a:pt x="188" y="216"/>
                      <a:pt x="195" y="217"/>
                      <a:pt x="202" y="217"/>
                    </a:cubicBezTo>
                    <a:cubicBezTo>
                      <a:pt x="208" y="217"/>
                      <a:pt x="216" y="216"/>
                      <a:pt x="221" y="210"/>
                    </a:cubicBezTo>
                    <a:lnTo>
                      <a:pt x="296" y="134"/>
                    </a:lnTo>
                    <a:cubicBezTo>
                      <a:pt x="310" y="120"/>
                      <a:pt x="310" y="96"/>
                      <a:pt x="296" y="82"/>
                    </a:cubicBezTo>
                    <a:lnTo>
                      <a:pt x="221" y="7"/>
                    </a:lnTo>
                    <a:cubicBezTo>
                      <a:pt x="212" y="-2"/>
                      <a:pt x="193" y="-2"/>
                      <a:pt x="183" y="7"/>
                    </a:cubicBezTo>
                    <a:cubicBezTo>
                      <a:pt x="173" y="17"/>
                      <a:pt x="173" y="33"/>
                      <a:pt x="183" y="45"/>
                    </a:cubicBezTo>
                    <a:lnTo>
                      <a:pt x="219" y="81"/>
                    </a:lnTo>
                    <a:lnTo>
                      <a:pt x="26" y="81"/>
                    </a:lnTo>
                    <a:cubicBezTo>
                      <a:pt x="11" y="81"/>
                      <a:pt x="0" y="93"/>
                      <a:pt x="0" y="108"/>
                    </a:cubicBezTo>
                    <a:cubicBezTo>
                      <a:pt x="0" y="124"/>
                      <a:pt x="11" y="136"/>
                      <a:pt x="26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150">
                <a:extLst>
                  <a:ext uri="{FF2B5EF4-FFF2-40B4-BE49-F238E27FC236}">
                    <a16:creationId xmlns:a16="http://schemas.microsoft.com/office/drawing/2014/main" id="{261FE6BC-5B66-C24B-9209-CBA80D350887}"/>
                  </a:ext>
                </a:extLst>
              </p:cNvPr>
              <p:cNvSpPr/>
              <p:nvPr/>
            </p:nvSpPr>
            <p:spPr>
              <a:xfrm>
                <a:off x="4794840" y="6121440"/>
                <a:ext cx="109800" cy="78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20">
                    <a:moveTo>
                      <a:pt x="86" y="212"/>
                    </a:moveTo>
                    <a:cubicBezTo>
                      <a:pt x="90" y="217"/>
                      <a:pt x="98" y="220"/>
                      <a:pt x="105" y="220"/>
                    </a:cubicBezTo>
                    <a:cubicBezTo>
                      <a:pt x="111" y="220"/>
                      <a:pt x="118" y="217"/>
                      <a:pt x="124" y="212"/>
                    </a:cubicBezTo>
                    <a:cubicBezTo>
                      <a:pt x="135" y="200"/>
                      <a:pt x="135" y="184"/>
                      <a:pt x="124" y="174"/>
                    </a:cubicBezTo>
                    <a:lnTo>
                      <a:pt x="87" y="136"/>
                    </a:lnTo>
                    <a:lnTo>
                      <a:pt x="279" y="136"/>
                    </a:lnTo>
                    <a:cubicBezTo>
                      <a:pt x="294" y="136"/>
                      <a:pt x="306" y="125"/>
                      <a:pt x="306" y="110"/>
                    </a:cubicBezTo>
                    <a:cubicBezTo>
                      <a:pt x="306" y="95"/>
                      <a:pt x="294" y="83"/>
                      <a:pt x="279" y="83"/>
                    </a:cubicBezTo>
                    <a:lnTo>
                      <a:pt x="87" y="83"/>
                    </a:lnTo>
                    <a:lnTo>
                      <a:pt x="124" y="46"/>
                    </a:lnTo>
                    <a:cubicBezTo>
                      <a:pt x="135" y="36"/>
                      <a:pt x="135" y="18"/>
                      <a:pt x="124" y="8"/>
                    </a:cubicBezTo>
                    <a:cubicBezTo>
                      <a:pt x="112" y="-3"/>
                      <a:pt x="96" y="-3"/>
                      <a:pt x="86" y="8"/>
                    </a:cubicBezTo>
                    <a:lnTo>
                      <a:pt x="10" y="83"/>
                    </a:lnTo>
                    <a:cubicBezTo>
                      <a:pt x="2" y="91"/>
                      <a:pt x="0" y="99"/>
                      <a:pt x="0" y="110"/>
                    </a:cubicBezTo>
                    <a:cubicBezTo>
                      <a:pt x="0" y="120"/>
                      <a:pt x="2" y="129"/>
                      <a:pt x="10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DAB4952-A493-F442-80BA-74FCAF74E11B}"/>
              </a:ext>
            </a:extLst>
          </p:cNvPr>
          <p:cNvGrpSpPr/>
          <p:nvPr/>
        </p:nvGrpSpPr>
        <p:grpSpPr>
          <a:xfrm>
            <a:off x="13265168" y="6237609"/>
            <a:ext cx="1843726" cy="1843726"/>
            <a:chOff x="12204386" y="5581746"/>
            <a:chExt cx="2982794" cy="2982794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7A17104D-73EE-8D4E-9495-DE8AE1AB3F48}"/>
                </a:ext>
              </a:extLst>
            </p:cNvPr>
            <p:cNvSpPr/>
            <p:nvPr/>
          </p:nvSpPr>
          <p:spPr>
            <a:xfrm>
              <a:off x="12204386" y="5581746"/>
              <a:ext cx="2982794" cy="29827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Freeform: Shape 204">
              <a:extLst>
                <a:ext uri="{FF2B5EF4-FFF2-40B4-BE49-F238E27FC236}">
                  <a16:creationId xmlns:a16="http://schemas.microsoft.com/office/drawing/2014/main" id="{B0C28580-CA48-9341-B14A-B5F575D519EA}"/>
                </a:ext>
              </a:extLst>
            </p:cNvPr>
            <p:cNvSpPr/>
            <p:nvPr/>
          </p:nvSpPr>
          <p:spPr>
            <a:xfrm>
              <a:off x="12812526" y="6426491"/>
              <a:ext cx="1766511" cy="128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8" h="787">
                  <a:moveTo>
                    <a:pt x="487" y="733"/>
                  </a:moveTo>
                  <a:lnTo>
                    <a:pt x="487" y="511"/>
                  </a:lnTo>
                  <a:cubicBezTo>
                    <a:pt x="487" y="494"/>
                    <a:pt x="475" y="482"/>
                    <a:pt x="460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11"/>
                  </a:cubicBezTo>
                  <a:lnTo>
                    <a:pt x="290" y="733"/>
                  </a:lnTo>
                  <a:lnTo>
                    <a:pt x="53" y="733"/>
                  </a:lnTo>
                  <a:lnTo>
                    <a:pt x="53" y="314"/>
                  </a:lnTo>
                  <a:lnTo>
                    <a:pt x="390" y="62"/>
                  </a:lnTo>
                  <a:lnTo>
                    <a:pt x="724" y="314"/>
                  </a:lnTo>
                  <a:lnTo>
                    <a:pt x="724" y="733"/>
                  </a:lnTo>
                  <a:close/>
                  <a:moveTo>
                    <a:pt x="434" y="733"/>
                  </a:moveTo>
                  <a:lnTo>
                    <a:pt x="345" y="733"/>
                  </a:lnTo>
                  <a:lnTo>
                    <a:pt x="345" y="538"/>
                  </a:lnTo>
                  <a:lnTo>
                    <a:pt x="434" y="538"/>
                  </a:lnTo>
                  <a:close/>
                  <a:moveTo>
                    <a:pt x="777" y="733"/>
                  </a:moveTo>
                  <a:lnTo>
                    <a:pt x="777" y="300"/>
                  </a:lnTo>
                  <a:cubicBezTo>
                    <a:pt x="777" y="291"/>
                    <a:pt x="775" y="284"/>
                    <a:pt x="767" y="278"/>
                  </a:cubicBezTo>
                  <a:lnTo>
                    <a:pt x="508" y="84"/>
                  </a:lnTo>
                  <a:lnTo>
                    <a:pt x="537" y="62"/>
                  </a:lnTo>
                  <a:lnTo>
                    <a:pt x="872" y="314"/>
                  </a:lnTo>
                  <a:lnTo>
                    <a:pt x="872" y="733"/>
                  </a:lnTo>
                  <a:close/>
                  <a:moveTo>
                    <a:pt x="1025" y="733"/>
                  </a:moveTo>
                  <a:lnTo>
                    <a:pt x="927" y="733"/>
                  </a:lnTo>
                  <a:lnTo>
                    <a:pt x="927" y="300"/>
                  </a:lnTo>
                  <a:cubicBezTo>
                    <a:pt x="927" y="291"/>
                    <a:pt x="923" y="284"/>
                    <a:pt x="917" y="278"/>
                  </a:cubicBezTo>
                  <a:lnTo>
                    <a:pt x="659" y="84"/>
                  </a:lnTo>
                  <a:lnTo>
                    <a:pt x="688" y="62"/>
                  </a:lnTo>
                  <a:lnTo>
                    <a:pt x="1025" y="314"/>
                  </a:lnTo>
                  <a:close/>
                  <a:moveTo>
                    <a:pt x="1068" y="278"/>
                  </a:moveTo>
                  <a:lnTo>
                    <a:pt x="705" y="6"/>
                  </a:lnTo>
                  <a:cubicBezTo>
                    <a:pt x="696" y="-2"/>
                    <a:pt x="683" y="-2"/>
                    <a:pt x="672" y="6"/>
                  </a:cubicBezTo>
                  <a:lnTo>
                    <a:pt x="613" y="50"/>
                  </a:lnTo>
                  <a:lnTo>
                    <a:pt x="554" y="6"/>
                  </a:lnTo>
                  <a:cubicBezTo>
                    <a:pt x="544" y="-2"/>
                    <a:pt x="530" y="-2"/>
                    <a:pt x="521" y="6"/>
                  </a:cubicBezTo>
                  <a:lnTo>
                    <a:pt x="463" y="50"/>
                  </a:ln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61"/>
                  </a:lnTo>
                  <a:cubicBezTo>
                    <a:pt x="0" y="776"/>
                    <a:pt x="12" y="787"/>
                    <a:pt x="27" y="787"/>
                  </a:cubicBezTo>
                  <a:lnTo>
                    <a:pt x="1052" y="787"/>
                  </a:lnTo>
                  <a:cubicBezTo>
                    <a:pt x="1066" y="787"/>
                    <a:pt x="1078" y="776"/>
                    <a:pt x="1078" y="761"/>
                  </a:cubicBezTo>
                  <a:lnTo>
                    <a:pt x="1078" y="300"/>
                  </a:lnTo>
                  <a:cubicBezTo>
                    <a:pt x="1078" y="291"/>
                    <a:pt x="1075" y="284"/>
                    <a:pt x="1068" y="2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D9B3905-6B1B-3B47-A14A-592B16FA82E3}"/>
              </a:ext>
            </a:extLst>
          </p:cNvPr>
          <p:cNvGrpSpPr/>
          <p:nvPr/>
        </p:nvGrpSpPr>
        <p:grpSpPr>
          <a:xfrm>
            <a:off x="13265168" y="3210628"/>
            <a:ext cx="1843726" cy="1843726"/>
            <a:chOff x="9121469" y="5581746"/>
            <a:chExt cx="2982794" cy="2982794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E2393DA-2390-424D-B60F-16A9272C4A9F}"/>
                </a:ext>
              </a:extLst>
            </p:cNvPr>
            <p:cNvSpPr/>
            <p:nvPr/>
          </p:nvSpPr>
          <p:spPr>
            <a:xfrm>
              <a:off x="9121469" y="5581746"/>
              <a:ext cx="2982794" cy="29827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163E0DC9-6423-D64B-B263-103ED172D37A}"/>
                </a:ext>
              </a:extLst>
            </p:cNvPr>
            <p:cNvGrpSpPr/>
            <p:nvPr/>
          </p:nvGrpSpPr>
          <p:grpSpPr>
            <a:xfrm>
              <a:off x="9858114" y="6070971"/>
              <a:ext cx="1553284" cy="2004342"/>
              <a:chOff x="852120" y="4632480"/>
              <a:chExt cx="340920" cy="439920"/>
            </a:xfrm>
            <a:solidFill>
              <a:schemeClr val="bg1"/>
            </a:solidFill>
          </p:grpSpPr>
          <p:sp>
            <p:nvSpPr>
              <p:cNvPr id="66" name="Freeform: Shape 245">
                <a:extLst>
                  <a:ext uri="{FF2B5EF4-FFF2-40B4-BE49-F238E27FC236}">
                    <a16:creationId xmlns:a16="http://schemas.microsoft.com/office/drawing/2014/main" id="{0491E713-EF54-5A46-A016-89846DC5F9EC}"/>
                  </a:ext>
                </a:extLst>
              </p:cNvPr>
              <p:cNvSpPr/>
              <p:nvPr/>
            </p:nvSpPr>
            <p:spPr>
              <a:xfrm>
                <a:off x="852120" y="4632480"/>
                <a:ext cx="340920" cy="43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8" h="1223">
                    <a:moveTo>
                      <a:pt x="511" y="1168"/>
                    </a:moveTo>
                    <a:lnTo>
                      <a:pt x="437" y="1168"/>
                    </a:lnTo>
                    <a:lnTo>
                      <a:pt x="437" y="727"/>
                    </a:lnTo>
                    <a:lnTo>
                      <a:pt x="511" y="727"/>
                    </a:lnTo>
                    <a:close/>
                    <a:moveTo>
                      <a:pt x="437" y="55"/>
                    </a:moveTo>
                    <a:lnTo>
                      <a:pt x="511" y="55"/>
                    </a:lnTo>
                    <a:lnTo>
                      <a:pt x="511" y="134"/>
                    </a:lnTo>
                    <a:lnTo>
                      <a:pt x="437" y="134"/>
                    </a:lnTo>
                    <a:close/>
                    <a:moveTo>
                      <a:pt x="893" y="612"/>
                    </a:moveTo>
                    <a:cubicBezTo>
                      <a:pt x="893" y="646"/>
                      <a:pt x="867" y="674"/>
                      <a:pt x="831" y="674"/>
                    </a:cubicBezTo>
                    <a:lnTo>
                      <a:pt x="116" y="674"/>
                    </a:lnTo>
                    <a:cubicBezTo>
                      <a:pt x="82" y="674"/>
                      <a:pt x="54" y="646"/>
                      <a:pt x="54" y="612"/>
                    </a:cubicBezTo>
                    <a:lnTo>
                      <a:pt x="54" y="250"/>
                    </a:lnTo>
                    <a:cubicBezTo>
                      <a:pt x="54" y="216"/>
                      <a:pt x="82" y="188"/>
                      <a:pt x="116" y="188"/>
                    </a:cubicBezTo>
                    <a:lnTo>
                      <a:pt x="831" y="188"/>
                    </a:lnTo>
                    <a:cubicBezTo>
                      <a:pt x="867" y="188"/>
                      <a:pt x="893" y="216"/>
                      <a:pt x="893" y="250"/>
                    </a:cubicBezTo>
                    <a:close/>
                    <a:moveTo>
                      <a:pt x="831" y="134"/>
                    </a:moveTo>
                    <a:lnTo>
                      <a:pt x="564" y="134"/>
                    </a:lnTo>
                    <a:lnTo>
                      <a:pt x="564" y="27"/>
                    </a:lnTo>
                    <a:cubicBezTo>
                      <a:pt x="564" y="12"/>
                      <a:pt x="552" y="0"/>
                      <a:pt x="538" y="0"/>
                    </a:cubicBezTo>
                    <a:lnTo>
                      <a:pt x="409" y="0"/>
                    </a:lnTo>
                    <a:cubicBezTo>
                      <a:pt x="394" y="0"/>
                      <a:pt x="382" y="12"/>
                      <a:pt x="382" y="27"/>
                    </a:cubicBezTo>
                    <a:lnTo>
                      <a:pt x="382" y="134"/>
                    </a:lnTo>
                    <a:lnTo>
                      <a:pt x="116" y="134"/>
                    </a:lnTo>
                    <a:cubicBezTo>
                      <a:pt x="52" y="134"/>
                      <a:pt x="0" y="186"/>
                      <a:pt x="0" y="250"/>
                    </a:cubicBezTo>
                    <a:lnTo>
                      <a:pt x="0" y="612"/>
                    </a:lnTo>
                    <a:cubicBezTo>
                      <a:pt x="0" y="675"/>
                      <a:pt x="52" y="727"/>
                      <a:pt x="116" y="727"/>
                    </a:cubicBezTo>
                    <a:lnTo>
                      <a:pt x="382" y="727"/>
                    </a:lnTo>
                    <a:lnTo>
                      <a:pt x="382" y="1196"/>
                    </a:lnTo>
                    <a:cubicBezTo>
                      <a:pt x="382" y="1211"/>
                      <a:pt x="394" y="1223"/>
                      <a:pt x="409" y="1223"/>
                    </a:cubicBezTo>
                    <a:lnTo>
                      <a:pt x="538" y="1223"/>
                    </a:lnTo>
                    <a:cubicBezTo>
                      <a:pt x="552" y="1223"/>
                      <a:pt x="564" y="1211"/>
                      <a:pt x="564" y="1196"/>
                    </a:cubicBezTo>
                    <a:lnTo>
                      <a:pt x="564" y="727"/>
                    </a:lnTo>
                    <a:lnTo>
                      <a:pt x="831" y="727"/>
                    </a:lnTo>
                    <a:cubicBezTo>
                      <a:pt x="896" y="727"/>
                      <a:pt x="948" y="675"/>
                      <a:pt x="948" y="612"/>
                    </a:cubicBezTo>
                    <a:lnTo>
                      <a:pt x="948" y="250"/>
                    </a:lnTo>
                    <a:cubicBezTo>
                      <a:pt x="948" y="186"/>
                      <a:pt x="896" y="134"/>
                      <a:pt x="831" y="1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246">
                <a:extLst>
                  <a:ext uri="{FF2B5EF4-FFF2-40B4-BE49-F238E27FC236}">
                    <a16:creationId xmlns:a16="http://schemas.microsoft.com/office/drawing/2014/main" id="{10AFF134-624A-0F45-ADC4-7906E0836F59}"/>
                  </a:ext>
                </a:extLst>
              </p:cNvPr>
              <p:cNvSpPr/>
              <p:nvPr/>
            </p:nvSpPr>
            <p:spPr>
              <a:xfrm>
                <a:off x="879840" y="4707720"/>
                <a:ext cx="19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" h="54">
                    <a:moveTo>
                      <a:pt x="46" y="9"/>
                    </a:moveTo>
                    <a:cubicBezTo>
                      <a:pt x="42" y="2"/>
                      <a:pt x="34" y="0"/>
                      <a:pt x="27" y="0"/>
                    </a:cubicBezTo>
                    <a:cubicBezTo>
                      <a:pt x="19" y="0"/>
                      <a:pt x="14" y="2"/>
                      <a:pt x="7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7" y="47"/>
                    </a:cubicBezTo>
                    <a:cubicBezTo>
                      <a:pt x="14" y="51"/>
                      <a:pt x="19" y="54"/>
                      <a:pt x="27" y="54"/>
                    </a:cubicBezTo>
                    <a:cubicBezTo>
                      <a:pt x="34" y="54"/>
                      <a:pt x="42" y="51"/>
                      <a:pt x="46" y="47"/>
                    </a:cubicBezTo>
                    <a:cubicBezTo>
                      <a:pt x="51" y="41"/>
                      <a:pt x="54" y="34"/>
                      <a:pt x="54" y="28"/>
                    </a:cubicBezTo>
                    <a:cubicBezTo>
                      <a:pt x="54" y="21"/>
                      <a:pt x="51" y="13"/>
                      <a:pt x="46" y="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: Shape 247">
                <a:extLst>
                  <a:ext uri="{FF2B5EF4-FFF2-40B4-BE49-F238E27FC236}">
                    <a16:creationId xmlns:a16="http://schemas.microsoft.com/office/drawing/2014/main" id="{6CF3AAF4-036B-F942-B796-9493446D002A}"/>
                  </a:ext>
                </a:extLst>
              </p:cNvPr>
              <p:cNvSpPr/>
              <p:nvPr/>
            </p:nvSpPr>
            <p:spPr>
              <a:xfrm>
                <a:off x="1145880" y="4707720"/>
                <a:ext cx="1944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54">
                    <a:moveTo>
                      <a:pt x="28" y="0"/>
                    </a:moveTo>
                    <a:cubicBezTo>
                      <a:pt x="21" y="0"/>
                      <a:pt x="14" y="2"/>
                      <a:pt x="9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9" y="47"/>
                    </a:cubicBezTo>
                    <a:cubicBezTo>
                      <a:pt x="14" y="51"/>
                      <a:pt x="21" y="54"/>
                      <a:pt x="28" y="54"/>
                    </a:cubicBezTo>
                    <a:cubicBezTo>
                      <a:pt x="34" y="54"/>
                      <a:pt x="41" y="51"/>
                      <a:pt x="46" y="47"/>
                    </a:cubicBezTo>
                    <a:cubicBezTo>
                      <a:pt x="52" y="41"/>
                      <a:pt x="55" y="34"/>
                      <a:pt x="55" y="28"/>
                    </a:cubicBezTo>
                    <a:cubicBezTo>
                      <a:pt x="55" y="21"/>
                      <a:pt x="52" y="13"/>
                      <a:pt x="46" y="9"/>
                    </a:cubicBezTo>
                    <a:cubicBezTo>
                      <a:pt x="41" y="2"/>
                      <a:pt x="34" y="0"/>
                      <a:pt x="28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: Shape 248">
                <a:extLst>
                  <a:ext uri="{FF2B5EF4-FFF2-40B4-BE49-F238E27FC236}">
                    <a16:creationId xmlns:a16="http://schemas.microsoft.com/office/drawing/2014/main" id="{B4505C2E-04C5-1649-BC6D-231E1D841EE1}"/>
                  </a:ext>
                </a:extLst>
              </p:cNvPr>
              <p:cNvSpPr/>
              <p:nvPr/>
            </p:nvSpPr>
            <p:spPr>
              <a:xfrm>
                <a:off x="899279" y="4746600"/>
                <a:ext cx="5436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251">
                    <a:moveTo>
                      <a:pt x="77" y="53"/>
                    </a:moveTo>
                    <a:lnTo>
                      <a:pt x="126" y="53"/>
                    </a:lnTo>
                    <a:cubicBezTo>
                      <a:pt x="140" y="53"/>
                      <a:pt x="152" y="41"/>
                      <a:pt x="152" y="27"/>
                    </a:cubicBezTo>
                    <a:cubicBezTo>
                      <a:pt x="152" y="12"/>
                      <a:pt x="140" y="0"/>
                      <a:pt x="126" y="0"/>
                    </a:cubicBezTo>
                    <a:lnTo>
                      <a:pt x="77" y="0"/>
                    </a:ln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3"/>
                      <a:pt x="77" y="153"/>
                    </a:cubicBezTo>
                    <a:cubicBezTo>
                      <a:pt x="88" y="153"/>
                      <a:pt x="99" y="162"/>
                      <a:pt x="99" y="174"/>
                    </a:cubicBezTo>
                    <a:cubicBezTo>
                      <a:pt x="99" y="186"/>
                      <a:pt x="88" y="197"/>
                      <a:pt x="77" y="197"/>
                    </a:cubicBezTo>
                    <a:lnTo>
                      <a:pt x="26" y="197"/>
                    </a:lnTo>
                    <a:cubicBezTo>
                      <a:pt x="11" y="197"/>
                      <a:pt x="0" y="209"/>
                      <a:pt x="0" y="223"/>
                    </a:cubicBezTo>
                    <a:cubicBezTo>
                      <a:pt x="0" y="240"/>
                      <a:pt x="11" y="251"/>
                      <a:pt x="26" y="251"/>
                    </a:cubicBezTo>
                    <a:lnTo>
                      <a:pt x="77" y="251"/>
                    </a:lnTo>
                    <a:cubicBezTo>
                      <a:pt x="118" y="251"/>
                      <a:pt x="152" y="218"/>
                      <a:pt x="152" y="174"/>
                    </a:cubicBezTo>
                    <a:cubicBezTo>
                      <a:pt x="152" y="133"/>
                      <a:pt x="118" y="97"/>
                      <a:pt x="77" y="97"/>
                    </a:cubicBezTo>
                    <a:cubicBezTo>
                      <a:pt x="63" y="97"/>
                      <a:pt x="54" y="89"/>
                      <a:pt x="54" y="76"/>
                    </a:cubicBezTo>
                    <a:cubicBezTo>
                      <a:pt x="54" y="64"/>
                      <a:pt x="63" y="53"/>
                      <a:pt x="77" y="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: Shape 249">
                <a:extLst>
                  <a:ext uri="{FF2B5EF4-FFF2-40B4-BE49-F238E27FC236}">
                    <a16:creationId xmlns:a16="http://schemas.microsoft.com/office/drawing/2014/main" id="{6DBBD430-6666-7541-930A-1CFA58BFDF89}"/>
                  </a:ext>
                </a:extLst>
              </p:cNvPr>
              <p:cNvSpPr/>
              <p:nvPr/>
            </p:nvSpPr>
            <p:spPr>
              <a:xfrm>
                <a:off x="962999" y="4746600"/>
                <a:ext cx="5472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251">
                    <a:moveTo>
                      <a:pt x="100" y="181"/>
                    </a:moveTo>
                    <a:cubicBezTo>
                      <a:pt x="100" y="190"/>
                      <a:pt x="92" y="197"/>
                      <a:pt x="83" y="197"/>
                    </a:cubicBezTo>
                    <a:lnTo>
                      <a:pt x="71" y="197"/>
                    </a:lnTo>
                    <a:cubicBezTo>
                      <a:pt x="63" y="197"/>
                      <a:pt x="55" y="190"/>
                      <a:pt x="55" y="181"/>
                    </a:cubicBezTo>
                    <a:lnTo>
                      <a:pt x="55" y="69"/>
                    </a:lnTo>
                    <a:cubicBezTo>
                      <a:pt x="55" y="60"/>
                      <a:pt x="63" y="53"/>
                      <a:pt x="71" y="53"/>
                    </a:cubicBezTo>
                    <a:lnTo>
                      <a:pt x="83" y="53"/>
                    </a:lnTo>
                    <a:cubicBezTo>
                      <a:pt x="92" y="53"/>
                      <a:pt x="100" y="60"/>
                      <a:pt x="100" y="69"/>
                    </a:cubicBezTo>
                    <a:close/>
                    <a:moveTo>
                      <a:pt x="83" y="0"/>
                    </a:moveTo>
                    <a:lnTo>
                      <a:pt x="71" y="0"/>
                    </a:lnTo>
                    <a:cubicBezTo>
                      <a:pt x="32" y="0"/>
                      <a:pt x="0" y="31"/>
                      <a:pt x="0" y="69"/>
                    </a:cubicBezTo>
                    <a:lnTo>
                      <a:pt x="0" y="181"/>
                    </a:lnTo>
                    <a:cubicBezTo>
                      <a:pt x="0" y="219"/>
                      <a:pt x="32" y="251"/>
                      <a:pt x="71" y="251"/>
                    </a:cubicBezTo>
                    <a:lnTo>
                      <a:pt x="83" y="251"/>
                    </a:lnTo>
                    <a:cubicBezTo>
                      <a:pt x="121" y="251"/>
                      <a:pt x="153" y="219"/>
                      <a:pt x="153" y="181"/>
                    </a:cubicBezTo>
                    <a:lnTo>
                      <a:pt x="153" y="69"/>
                    </a:lnTo>
                    <a:cubicBezTo>
                      <a:pt x="153" y="31"/>
                      <a:pt x="121" y="0"/>
                      <a:pt x="8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: Shape 250">
                <a:extLst>
                  <a:ext uri="{FF2B5EF4-FFF2-40B4-BE49-F238E27FC236}">
                    <a16:creationId xmlns:a16="http://schemas.microsoft.com/office/drawing/2014/main" id="{F7A3FBFA-7663-8E48-96A5-0A54884C4370}"/>
                  </a:ext>
                </a:extLst>
              </p:cNvPr>
              <p:cNvSpPr/>
              <p:nvPr/>
            </p:nvSpPr>
            <p:spPr>
              <a:xfrm>
                <a:off x="1091160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99" y="158"/>
                    </a:moveTo>
                    <a:cubicBezTo>
                      <a:pt x="99" y="181"/>
                      <a:pt x="81" y="197"/>
                      <a:pt x="61" y="197"/>
                    </a:cubicBezTo>
                    <a:lnTo>
                      <a:pt x="54" y="197"/>
                    </a:lnTo>
                    <a:lnTo>
                      <a:pt x="54" y="53"/>
                    </a:lnTo>
                    <a:lnTo>
                      <a:pt x="61" y="53"/>
                    </a:lnTo>
                    <a:cubicBezTo>
                      <a:pt x="81" y="53"/>
                      <a:pt x="99" y="71"/>
                      <a:pt x="99" y="92"/>
                    </a:cubicBezTo>
                    <a:close/>
                    <a:moveTo>
                      <a:pt x="61" y="0"/>
                    </a:moveTo>
                    <a:lnTo>
                      <a:pt x="28" y="0"/>
                    </a:lnTo>
                    <a:cubicBezTo>
                      <a:pt x="13" y="0"/>
                      <a:pt x="0" y="12"/>
                      <a:pt x="0" y="27"/>
                    </a:cubicBezTo>
                    <a:lnTo>
                      <a:pt x="0" y="223"/>
                    </a:lnTo>
                    <a:cubicBezTo>
                      <a:pt x="0" y="240"/>
                      <a:pt x="13" y="251"/>
                      <a:pt x="28" y="251"/>
                    </a:cubicBezTo>
                    <a:lnTo>
                      <a:pt x="61" y="251"/>
                    </a:lnTo>
                    <a:cubicBezTo>
                      <a:pt x="112" y="251"/>
                      <a:pt x="154" y="210"/>
                      <a:pt x="154" y="158"/>
                    </a:cubicBezTo>
                    <a:lnTo>
                      <a:pt x="154" y="92"/>
                    </a:lnTo>
                    <a:cubicBezTo>
                      <a:pt x="154" y="41"/>
                      <a:pt x="112" y="0"/>
                      <a:pt x="61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: Shape 251">
                <a:extLst>
                  <a:ext uri="{FF2B5EF4-FFF2-40B4-BE49-F238E27FC236}">
                    <a16:creationId xmlns:a16="http://schemas.microsoft.com/office/drawing/2014/main" id="{B1E91072-293B-6149-A279-E89426C6F3DA}"/>
                  </a:ext>
                </a:extLst>
              </p:cNvPr>
              <p:cNvSpPr/>
              <p:nvPr/>
            </p:nvSpPr>
            <p:spPr>
              <a:xfrm>
                <a:off x="1027079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126" y="197"/>
                    </a:moveTo>
                    <a:lnTo>
                      <a:pt x="73" y="197"/>
                    </a:lnTo>
                    <a:cubicBezTo>
                      <a:pt x="62" y="197"/>
                      <a:pt x="55" y="190"/>
                      <a:pt x="55" y="179"/>
                    </a:cubicBezTo>
                    <a:lnTo>
                      <a:pt x="55" y="27"/>
                    </a:ln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lnTo>
                      <a:pt x="0" y="179"/>
                    </a:lnTo>
                    <a:cubicBezTo>
                      <a:pt x="0" y="219"/>
                      <a:pt x="32" y="251"/>
                      <a:pt x="73" y="251"/>
                    </a:cubicBezTo>
                    <a:lnTo>
                      <a:pt x="126" y="251"/>
                    </a:lnTo>
                    <a:cubicBezTo>
                      <a:pt x="141" y="251"/>
                      <a:pt x="154" y="240"/>
                      <a:pt x="154" y="223"/>
                    </a:cubicBezTo>
                    <a:cubicBezTo>
                      <a:pt x="154" y="209"/>
                      <a:pt x="141" y="197"/>
                      <a:pt x="126" y="1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73" name="Subtitle 2">
            <a:extLst>
              <a:ext uri="{FF2B5EF4-FFF2-40B4-BE49-F238E27FC236}">
                <a16:creationId xmlns:a16="http://schemas.microsoft.com/office/drawing/2014/main" id="{344BECFA-75B3-1B4B-8E84-1799078EA42F}"/>
              </a:ext>
            </a:extLst>
          </p:cNvPr>
          <p:cNvSpPr txBox="1">
            <a:spLocks/>
          </p:cNvSpPr>
          <p:nvPr/>
        </p:nvSpPr>
        <p:spPr>
          <a:xfrm>
            <a:off x="15639076" y="3868198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F21A0D5E-A7EB-5449-9781-8281EA573BEB}"/>
              </a:ext>
            </a:extLst>
          </p:cNvPr>
          <p:cNvSpPr/>
          <p:nvPr/>
        </p:nvSpPr>
        <p:spPr>
          <a:xfrm>
            <a:off x="15733483" y="3239058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98F4B93-25AF-F945-88C6-D946BACF57B4}"/>
              </a:ext>
            </a:extLst>
          </p:cNvPr>
          <p:cNvSpPr txBox="1">
            <a:spLocks/>
          </p:cNvSpPr>
          <p:nvPr/>
        </p:nvSpPr>
        <p:spPr>
          <a:xfrm>
            <a:off x="15639076" y="6903915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EEF2CFF7-256B-174B-852D-925494949DF0}"/>
              </a:ext>
            </a:extLst>
          </p:cNvPr>
          <p:cNvSpPr/>
          <p:nvPr/>
        </p:nvSpPr>
        <p:spPr>
          <a:xfrm>
            <a:off x="15733483" y="6274775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456A831D-96D1-0243-B71B-4849FA48D9E9}"/>
              </a:ext>
            </a:extLst>
          </p:cNvPr>
          <p:cNvSpPr txBox="1">
            <a:spLocks/>
          </p:cNvSpPr>
          <p:nvPr/>
        </p:nvSpPr>
        <p:spPr>
          <a:xfrm>
            <a:off x="15637682" y="9816936"/>
            <a:ext cx="7565726" cy="12044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 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FFA42447-5C38-8749-A6C2-D19CD7396501}"/>
              </a:ext>
            </a:extLst>
          </p:cNvPr>
          <p:cNvSpPr/>
          <p:nvPr/>
        </p:nvSpPr>
        <p:spPr>
          <a:xfrm>
            <a:off x="15732089" y="9187796"/>
            <a:ext cx="419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4E529730-A19C-5049-B5C6-0DA340AC3996}"/>
              </a:ext>
            </a:extLst>
          </p:cNvPr>
          <p:cNvGrpSpPr/>
          <p:nvPr/>
        </p:nvGrpSpPr>
        <p:grpSpPr>
          <a:xfrm>
            <a:off x="2662035" y="1875780"/>
            <a:ext cx="6664845" cy="1698318"/>
            <a:chOff x="9029970" y="1224389"/>
            <a:chExt cx="6664845" cy="1698318"/>
          </a:xfrm>
        </p:grpSpPr>
        <p:sp>
          <p:nvSpPr>
            <p:cNvPr id="81" name="TextBox 9">
              <a:extLst>
                <a:ext uri="{FF2B5EF4-FFF2-40B4-BE49-F238E27FC236}">
                  <a16:creationId xmlns:a16="http://schemas.microsoft.com/office/drawing/2014/main" id="{EFE64773-C35F-034A-8910-76AD026FB994}"/>
                </a:ext>
              </a:extLst>
            </p:cNvPr>
            <p:cNvSpPr txBox="1"/>
            <p:nvPr/>
          </p:nvSpPr>
          <p:spPr>
            <a:xfrm>
              <a:off x="9029970" y="1722378"/>
              <a:ext cx="66648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VALUES</a:t>
              </a:r>
            </a:p>
          </p:txBody>
        </p:sp>
        <p:sp>
          <p:nvSpPr>
            <p:cNvPr id="82" name="TextBox 21">
              <a:extLst>
                <a:ext uri="{FF2B5EF4-FFF2-40B4-BE49-F238E27FC236}">
                  <a16:creationId xmlns:a16="http://schemas.microsoft.com/office/drawing/2014/main" id="{2134F0CD-98D7-C642-A1D1-4684BCCB6C87}"/>
                </a:ext>
              </a:extLst>
            </p:cNvPr>
            <p:cNvSpPr txBox="1"/>
            <p:nvPr/>
          </p:nvSpPr>
          <p:spPr>
            <a:xfrm>
              <a:off x="9195724" y="1224389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31AE4098-6403-AC4D-B031-9F5F8650261B}"/>
              </a:ext>
            </a:extLst>
          </p:cNvPr>
          <p:cNvSpPr txBox="1">
            <a:spLocks/>
          </p:cNvSpPr>
          <p:nvPr/>
        </p:nvSpPr>
        <p:spPr>
          <a:xfrm flipH="1">
            <a:off x="1755188" y="4176317"/>
            <a:ext cx="8412645" cy="18233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</a:t>
            </a:r>
          </a:p>
        </p:txBody>
      </p:sp>
    </p:spTree>
    <p:extLst>
      <p:ext uri="{BB962C8B-B14F-4D97-AF65-F5344CB8AC3E}">
        <p14:creationId xmlns:p14="http://schemas.microsoft.com/office/powerpoint/2010/main" val="14703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36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C5D5C6"/>
      </a:accent1>
      <a:accent2>
        <a:srgbClr val="B3C6A6"/>
      </a:accent2>
      <a:accent3>
        <a:srgbClr val="94B49E"/>
      </a:accent3>
      <a:accent4>
        <a:srgbClr val="D8DB9A"/>
      </a:accent4>
      <a:accent5>
        <a:srgbClr val="F3F0B9"/>
      </a:accent5>
      <a:accent6>
        <a:srgbClr val="A3B98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87056</TotalTime>
  <Words>1020</Words>
  <Application>Microsoft Macintosh PowerPoint</Application>
  <PresentationFormat>Custom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Montserrat</vt:lpstr>
      <vt:lpstr>Montserrat Light</vt:lpstr>
      <vt:lpstr>Montserrat Medium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16028</cp:revision>
  <dcterms:created xsi:type="dcterms:W3CDTF">2014-11-12T21:47:38Z</dcterms:created>
  <dcterms:modified xsi:type="dcterms:W3CDTF">2019-07-22T15:12:37Z</dcterms:modified>
  <cp:category/>
</cp:coreProperties>
</file>