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99" r:id="rId2"/>
    <p:sldId id="4353" r:id="rId3"/>
    <p:sldId id="4400" r:id="rId4"/>
    <p:sldId id="4381" r:id="rId5"/>
    <p:sldId id="4378" r:id="rId6"/>
    <p:sldId id="4377" r:id="rId7"/>
    <p:sldId id="4382" r:id="rId8"/>
    <p:sldId id="4383" r:id="rId9"/>
    <p:sldId id="4384" r:id="rId10"/>
    <p:sldId id="4385" r:id="rId11"/>
    <p:sldId id="4386" r:id="rId12"/>
    <p:sldId id="4387" r:id="rId13"/>
    <p:sldId id="4388" r:id="rId14"/>
    <p:sldId id="4389" r:id="rId15"/>
    <p:sldId id="4390" r:id="rId16"/>
    <p:sldId id="4393" r:id="rId17"/>
    <p:sldId id="4394" r:id="rId18"/>
    <p:sldId id="4395" r:id="rId19"/>
    <p:sldId id="4392" r:id="rId20"/>
    <p:sldId id="4398"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763" autoAdjust="0"/>
  </p:normalViewPr>
  <p:slideViewPr>
    <p:cSldViewPr snapToGrid="0" snapToObjects="1">
      <p:cViewPr varScale="1">
        <p:scale>
          <a:sx n="48" d="100"/>
          <a:sy n="48" d="100"/>
        </p:scale>
        <p:origin x="1136" y="216"/>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28C7-CC46-9D96-94E7BED2BBC6}"/>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8C7-CC46-9D96-94E7BED2BBC6}"/>
              </c:ext>
            </c:extLst>
          </c:dPt>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4-28C7-CC46-9D96-94E7BED2BBC6}"/>
            </c:ext>
          </c:extLst>
        </c:ser>
        <c:dLbls>
          <c:showLegendKey val="0"/>
          <c:showVal val="0"/>
          <c:showCatName val="0"/>
          <c:showSerName val="0"/>
          <c:showPercent val="0"/>
          <c:showBubbleSize val="0"/>
        </c:dLbls>
        <c:gapWidth val="182"/>
        <c:axId val="697540544"/>
        <c:axId val="708442976"/>
      </c:barChart>
      <c:catAx>
        <c:axId val="697540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s-MX"/>
          </a:p>
        </c:txPr>
        <c:crossAx val="708442976"/>
        <c:crosses val="autoZero"/>
        <c:auto val="1"/>
        <c:lblAlgn val="ctr"/>
        <c:lblOffset val="100"/>
        <c:noMultiLvlLbl val="0"/>
      </c:catAx>
      <c:valAx>
        <c:axId val="708442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ontserrat Light" pitchFamily="2" charset="77"/>
                <a:ea typeface="+mn-ea"/>
                <a:cs typeface="+mn-cs"/>
              </a:defRPr>
            </a:pPr>
            <a:endParaRPr lang="es-MX"/>
          </a:p>
        </c:txPr>
        <c:crossAx val="697540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i="0">
          <a:latin typeface="Montserrat Light" pitchFamily="2" charset="77"/>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7/18/19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‹Nº›</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60DC09D1-6DA7-274B-8947-683CF4DAF60D}"/>
              </a:ext>
            </a:extLst>
          </p:cNvPr>
          <p:cNvSpPr>
            <a:spLocks noGrp="1"/>
          </p:cNvSpPr>
          <p:nvPr>
            <p:ph type="pic" sz="quarter" idx="18"/>
          </p:nvPr>
        </p:nvSpPr>
        <p:spPr>
          <a:xfrm>
            <a:off x="-391886" y="-300825"/>
            <a:ext cx="16241485" cy="143433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5425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424B187-26E2-D640-BF11-B61A0AD8EEF0}"/>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0916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424B187-26E2-D640-BF11-B61A0AD8EEF0}"/>
              </a:ext>
            </a:extLst>
          </p:cNvPr>
          <p:cNvSpPr>
            <a:spLocks noGrp="1"/>
          </p:cNvSpPr>
          <p:nvPr>
            <p:ph type="pic" sz="quarter" idx="14"/>
          </p:nvPr>
        </p:nvSpPr>
        <p:spPr>
          <a:xfrm>
            <a:off x="10165974" y="-261256"/>
            <a:ext cx="14488320"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2638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424B187-26E2-D640-BF11-B61A0AD8EEF0}"/>
              </a:ext>
            </a:extLst>
          </p:cNvPr>
          <p:cNvSpPr>
            <a:spLocks noGrp="1"/>
          </p:cNvSpPr>
          <p:nvPr>
            <p:ph type="pic" sz="quarter" idx="14"/>
          </p:nvPr>
        </p:nvSpPr>
        <p:spPr>
          <a:xfrm>
            <a:off x="13676242" y="-261256"/>
            <a:ext cx="10978051"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113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424B187-26E2-D640-BF11-B61A0AD8EEF0}"/>
              </a:ext>
            </a:extLst>
          </p:cNvPr>
          <p:cNvSpPr>
            <a:spLocks noGrp="1"/>
          </p:cNvSpPr>
          <p:nvPr>
            <p:ph type="pic" sz="quarter" idx="14"/>
          </p:nvPr>
        </p:nvSpPr>
        <p:spPr>
          <a:xfrm>
            <a:off x="11137124" y="2279722"/>
            <a:ext cx="13517169" cy="67605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736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D8DB284D-6A2E-584D-8CB2-AB0B42CC1B28}"/>
              </a:ext>
            </a:extLst>
          </p:cNvPr>
          <p:cNvSpPr>
            <a:spLocks noGrp="1"/>
          </p:cNvSpPr>
          <p:nvPr>
            <p:ph type="pic" sz="quarter" idx="15"/>
          </p:nvPr>
        </p:nvSpPr>
        <p:spPr>
          <a:xfrm>
            <a:off x="11720002" y="5216469"/>
            <a:ext cx="3412455" cy="341245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67B405C8-2EA9-7649-9F4F-91E8ECFFFAF0}"/>
              </a:ext>
            </a:extLst>
          </p:cNvPr>
          <p:cNvSpPr>
            <a:spLocks noGrp="1"/>
          </p:cNvSpPr>
          <p:nvPr>
            <p:ph type="pic" sz="quarter" idx="16"/>
          </p:nvPr>
        </p:nvSpPr>
        <p:spPr>
          <a:xfrm>
            <a:off x="8307547" y="9237640"/>
            <a:ext cx="3412455" cy="341245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6424B187-26E2-D640-BF11-B61A0AD8EEF0}"/>
              </a:ext>
            </a:extLst>
          </p:cNvPr>
          <p:cNvSpPr>
            <a:spLocks noGrp="1"/>
          </p:cNvSpPr>
          <p:nvPr>
            <p:ph type="pic" sz="quarter" idx="14"/>
          </p:nvPr>
        </p:nvSpPr>
        <p:spPr>
          <a:xfrm>
            <a:off x="8361743" y="1195299"/>
            <a:ext cx="3358259" cy="34124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174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CE666405-BAB5-8042-ADC7-5D9CBF9D6570}"/>
              </a:ext>
            </a:extLst>
          </p:cNvPr>
          <p:cNvSpPr>
            <a:spLocks noGrp="1"/>
          </p:cNvSpPr>
          <p:nvPr>
            <p:ph type="pic" sz="quarter" idx="15"/>
          </p:nvPr>
        </p:nvSpPr>
        <p:spPr>
          <a:xfrm>
            <a:off x="11760908" y="1336772"/>
            <a:ext cx="10951038" cy="10951014"/>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53027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B1606F40-A294-2343-98EA-425CCB0189B7}"/>
              </a:ext>
            </a:extLst>
          </p:cNvPr>
          <p:cNvSpPr>
            <a:spLocks noGrp="1"/>
          </p:cNvSpPr>
          <p:nvPr>
            <p:ph type="pic" sz="quarter" idx="14"/>
          </p:nvPr>
        </p:nvSpPr>
        <p:spPr>
          <a:xfrm>
            <a:off x="1423932" y="3813436"/>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9DB63FFF-1044-CD47-AE45-8B1B5BBA56C8}"/>
              </a:ext>
            </a:extLst>
          </p:cNvPr>
          <p:cNvSpPr>
            <a:spLocks noGrp="1"/>
          </p:cNvSpPr>
          <p:nvPr>
            <p:ph type="pic" sz="quarter" idx="15"/>
          </p:nvPr>
        </p:nvSpPr>
        <p:spPr>
          <a:xfrm>
            <a:off x="6845675" y="3813435"/>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4" name="Picture Placeholder 8">
            <a:extLst>
              <a:ext uri="{FF2B5EF4-FFF2-40B4-BE49-F238E27FC236}">
                <a16:creationId xmlns:a16="http://schemas.microsoft.com/office/drawing/2014/main" id="{2F60FA33-4B6C-0A47-AC8F-0C1EE506A79A}"/>
              </a:ext>
            </a:extLst>
          </p:cNvPr>
          <p:cNvSpPr>
            <a:spLocks noGrp="1"/>
          </p:cNvSpPr>
          <p:nvPr>
            <p:ph type="pic" sz="quarter" idx="16"/>
          </p:nvPr>
        </p:nvSpPr>
        <p:spPr>
          <a:xfrm>
            <a:off x="12267415" y="3813434"/>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5" name="Picture Placeholder 8">
            <a:extLst>
              <a:ext uri="{FF2B5EF4-FFF2-40B4-BE49-F238E27FC236}">
                <a16:creationId xmlns:a16="http://schemas.microsoft.com/office/drawing/2014/main" id="{7F0AFB8D-ADC2-9E49-9BBF-A9D1DA5182AF}"/>
              </a:ext>
            </a:extLst>
          </p:cNvPr>
          <p:cNvSpPr>
            <a:spLocks noGrp="1"/>
          </p:cNvSpPr>
          <p:nvPr>
            <p:ph type="pic" sz="quarter" idx="17"/>
          </p:nvPr>
        </p:nvSpPr>
        <p:spPr>
          <a:xfrm>
            <a:off x="17689153" y="3813433"/>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60DC09D1-6DA7-274B-8947-683CF4DAF60D}"/>
              </a:ext>
            </a:extLst>
          </p:cNvPr>
          <p:cNvSpPr>
            <a:spLocks noGrp="1"/>
          </p:cNvSpPr>
          <p:nvPr>
            <p:ph type="pic" sz="quarter" idx="18"/>
          </p:nvPr>
        </p:nvSpPr>
        <p:spPr>
          <a:xfrm>
            <a:off x="17689152" y="8288004"/>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BB7022BD-F06D-0748-9A01-B944C51C02AE}"/>
              </a:ext>
            </a:extLst>
          </p:cNvPr>
          <p:cNvSpPr>
            <a:spLocks noGrp="1"/>
          </p:cNvSpPr>
          <p:nvPr>
            <p:ph type="pic" sz="quarter" idx="19"/>
          </p:nvPr>
        </p:nvSpPr>
        <p:spPr>
          <a:xfrm>
            <a:off x="12267407" y="8288003"/>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8" name="Picture Placeholder 8">
            <a:extLst>
              <a:ext uri="{FF2B5EF4-FFF2-40B4-BE49-F238E27FC236}">
                <a16:creationId xmlns:a16="http://schemas.microsoft.com/office/drawing/2014/main" id="{FC22BD35-25D6-9F45-94C7-B21938633691}"/>
              </a:ext>
            </a:extLst>
          </p:cNvPr>
          <p:cNvSpPr>
            <a:spLocks noGrp="1"/>
          </p:cNvSpPr>
          <p:nvPr>
            <p:ph type="pic" sz="quarter" idx="20"/>
          </p:nvPr>
        </p:nvSpPr>
        <p:spPr>
          <a:xfrm>
            <a:off x="6845653" y="8288002"/>
            <a:ext cx="5264557" cy="4313633"/>
          </a:xfrm>
          <a:prstGeom prst="rect">
            <a:avLst/>
          </a:prstGeom>
          <a:solidFill>
            <a:schemeClr val="bg1">
              <a:lumMod val="95000"/>
            </a:schemeClr>
          </a:solidFill>
        </p:spPr>
        <p:txBody>
          <a:bodyPr>
            <a:normAutofit/>
          </a:bodyPr>
          <a:lstStyle>
            <a:lvl1pPr>
              <a:defRPr sz="2101"/>
            </a:lvl1pPr>
          </a:lstStyle>
          <a:p>
            <a:endParaRPr lang="en-US"/>
          </a:p>
        </p:txBody>
      </p:sp>
      <p:sp>
        <p:nvSpPr>
          <p:cNvPr id="19" name="Picture Placeholder 8">
            <a:extLst>
              <a:ext uri="{FF2B5EF4-FFF2-40B4-BE49-F238E27FC236}">
                <a16:creationId xmlns:a16="http://schemas.microsoft.com/office/drawing/2014/main" id="{3B819604-6D6F-2F42-83FE-8C697E2AC9CC}"/>
              </a:ext>
            </a:extLst>
          </p:cNvPr>
          <p:cNvSpPr>
            <a:spLocks noGrp="1"/>
          </p:cNvSpPr>
          <p:nvPr>
            <p:ph type="pic" sz="quarter" idx="21"/>
          </p:nvPr>
        </p:nvSpPr>
        <p:spPr>
          <a:xfrm>
            <a:off x="1423889" y="8288001"/>
            <a:ext cx="5264557" cy="431363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750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60DC09D1-6DA7-274B-8947-683CF4DAF60D}"/>
              </a:ext>
            </a:extLst>
          </p:cNvPr>
          <p:cNvSpPr>
            <a:spLocks noGrp="1"/>
          </p:cNvSpPr>
          <p:nvPr>
            <p:ph type="pic" sz="quarter" idx="18"/>
          </p:nvPr>
        </p:nvSpPr>
        <p:spPr>
          <a:xfrm>
            <a:off x="-391886" y="-300825"/>
            <a:ext cx="11093293" cy="1434339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1368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7/18/19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‹Nº›</a:t>
            </a:fld>
            <a:endParaRPr lang="en-US" dirty="0"/>
          </a:p>
        </p:txBody>
      </p:sp>
      <p:grpSp>
        <p:nvGrpSpPr>
          <p:cNvPr id="7" name="Group 2">
            <a:extLst>
              <a:ext uri="{FF2B5EF4-FFF2-40B4-BE49-F238E27FC236}">
                <a16:creationId xmlns:a16="http://schemas.microsoft.com/office/drawing/2014/main" id="{9B55C23E-905F-1045-A4D4-4310228E80A2}"/>
              </a:ext>
            </a:extLst>
          </p:cNvPr>
          <p:cNvGrpSpPr/>
          <p:nvPr userDrawn="1"/>
        </p:nvGrpSpPr>
        <p:grpSpPr>
          <a:xfrm>
            <a:off x="14999138" y="4718304"/>
            <a:ext cx="12325284" cy="12325284"/>
            <a:chOff x="11034395" y="3218122"/>
            <a:chExt cx="2308860" cy="2308860"/>
          </a:xfrm>
        </p:grpSpPr>
        <p:sp>
          <p:nvSpPr>
            <p:cNvPr id="8" name="Pentagon 17">
              <a:extLst>
                <a:ext uri="{FF2B5EF4-FFF2-40B4-BE49-F238E27FC236}">
                  <a16:creationId xmlns:a16="http://schemas.microsoft.com/office/drawing/2014/main" id="{7D2BD325-8549-0145-9234-E0CC83BE5245}"/>
                </a:ext>
              </a:extLst>
            </p:cNvPr>
            <p:cNvSpPr/>
            <p:nvPr/>
          </p:nvSpPr>
          <p:spPr>
            <a:xfrm rot="16200000">
              <a:off x="11834257" y="3963490"/>
              <a:ext cx="757398" cy="720150"/>
            </a:xfrm>
            <a:prstGeom prst="homePlate">
              <a:avLst/>
            </a:prstGeom>
            <a:solidFill>
              <a:schemeClr val="accent2">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9" name="Oval 1">
              <a:extLst>
                <a:ext uri="{FF2B5EF4-FFF2-40B4-BE49-F238E27FC236}">
                  <a16:creationId xmlns:a16="http://schemas.microsoft.com/office/drawing/2014/main" id="{509B3D51-6166-AF4D-9C6B-62FCEAA3BF87}"/>
                </a:ext>
              </a:extLst>
            </p:cNvPr>
            <p:cNvSpPr/>
            <p:nvPr/>
          </p:nvSpPr>
          <p:spPr>
            <a:xfrm>
              <a:off x="11034395" y="3218122"/>
              <a:ext cx="2308860" cy="2308860"/>
            </a:xfrm>
            <a:prstGeom prst="ellipse">
              <a:avLst/>
            </a:prstGeom>
            <a:noFill/>
            <a:ln w="412750">
              <a:solidFill>
                <a:schemeClr val="accent2">
                  <a:alpha val="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Marcador de posición de imagen 4">
            <a:extLst>
              <a:ext uri="{FF2B5EF4-FFF2-40B4-BE49-F238E27FC236}">
                <a16:creationId xmlns:a16="http://schemas.microsoft.com/office/drawing/2014/main" id="{0438E3AE-577D-BC48-A588-CB07641FA65A}"/>
              </a:ext>
            </a:extLst>
          </p:cNvPr>
          <p:cNvSpPr>
            <a:spLocks noGrp="1"/>
          </p:cNvSpPr>
          <p:nvPr>
            <p:ph type="pic" sz="quarter" idx="14"/>
          </p:nvPr>
        </p:nvSpPr>
        <p:spPr/>
      </p:sp>
      <p:sp>
        <p:nvSpPr>
          <p:cNvPr id="44" name="Rectangle 43">
            <a:extLst>
              <a:ext uri="{FF2B5EF4-FFF2-40B4-BE49-F238E27FC236}">
                <a16:creationId xmlns:a16="http://schemas.microsoft.com/office/drawing/2014/main" id="{6F958A38-3238-6F46-AC9A-B31976C45FE3}"/>
              </a:ext>
            </a:extLst>
          </p:cNvPr>
          <p:cNvSpPr/>
          <p:nvPr/>
        </p:nvSpPr>
        <p:spPr>
          <a:xfrm rot="10800000" flipV="1">
            <a:off x="1" y="0"/>
            <a:ext cx="24377649" cy="1371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21604C4-441B-FA44-B3A6-9365FFDA3294}"/>
              </a:ext>
            </a:extLst>
          </p:cNvPr>
          <p:cNvGrpSpPr/>
          <p:nvPr/>
        </p:nvGrpSpPr>
        <p:grpSpPr>
          <a:xfrm>
            <a:off x="8155517" y="6997047"/>
            <a:ext cx="8066616" cy="2369588"/>
            <a:chOff x="8155517" y="6042391"/>
            <a:chExt cx="8066616" cy="2369588"/>
          </a:xfrm>
        </p:grpSpPr>
        <p:sp>
          <p:nvSpPr>
            <p:cNvPr id="27" name="TextBox 26">
              <a:extLst>
                <a:ext uri="{FF2B5EF4-FFF2-40B4-BE49-F238E27FC236}">
                  <a16:creationId xmlns:a16="http://schemas.microsoft.com/office/drawing/2014/main" id="{94CDEC56-A906-794E-9B05-FA128ECEF634}"/>
                </a:ext>
              </a:extLst>
            </p:cNvPr>
            <p:cNvSpPr txBox="1"/>
            <p:nvPr/>
          </p:nvSpPr>
          <p:spPr>
            <a:xfrm>
              <a:off x="8155517" y="6042391"/>
              <a:ext cx="8066616" cy="1938992"/>
            </a:xfrm>
            <a:prstGeom prst="rect">
              <a:avLst/>
            </a:prstGeom>
            <a:noFill/>
            <a:ln>
              <a:noFill/>
            </a:ln>
          </p:spPr>
          <p:txBody>
            <a:bodyPr wrap="square" rtlCol="0">
              <a:spAutoFit/>
            </a:bodyPr>
            <a:lstStyle/>
            <a:p>
              <a:pPr algn="ctr"/>
              <a:r>
                <a:rPr lang="en-US" sz="12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BROOK CO.</a:t>
              </a:r>
            </a:p>
          </p:txBody>
        </p:sp>
        <p:sp>
          <p:nvSpPr>
            <p:cNvPr id="15" name="TextBox 14">
              <a:extLst>
                <a:ext uri="{FF2B5EF4-FFF2-40B4-BE49-F238E27FC236}">
                  <a16:creationId xmlns:a16="http://schemas.microsoft.com/office/drawing/2014/main" id="{C9BA223E-1248-9647-9506-DD6256650E48}"/>
                </a:ext>
              </a:extLst>
            </p:cNvPr>
            <p:cNvSpPr txBox="1"/>
            <p:nvPr/>
          </p:nvSpPr>
          <p:spPr>
            <a:xfrm>
              <a:off x="10572921" y="7888759"/>
              <a:ext cx="3280065" cy="523220"/>
            </a:xfrm>
            <a:prstGeom prst="rect">
              <a:avLst/>
            </a:prstGeom>
            <a:noFill/>
          </p:spPr>
          <p:txBody>
            <a:bodyPr wrap="none" rtlCol="0">
              <a:spAutoFit/>
            </a:bodyPr>
            <a:lstStyle/>
            <a:p>
              <a:pPr algn="ctr"/>
              <a:r>
                <a:rPr lang="en-US" sz="2800" spc="600" dirty="0">
                  <a:solidFill>
                    <a:schemeClr val="bg1"/>
                  </a:solidFill>
                  <a:latin typeface="Roboto Medium" panose="02000000000000000000" pitchFamily="2" charset="0"/>
                  <a:ea typeface="Roboto Medium" panose="02000000000000000000" pitchFamily="2" charset="0"/>
                  <a:cs typeface="Lato" panose="020F0502020204030203" pitchFamily="34" charset="0"/>
                </a:rPr>
                <a:t>REAL ESTATE</a:t>
              </a:r>
            </a:p>
          </p:txBody>
        </p:sp>
      </p:grpSp>
      <p:grpSp>
        <p:nvGrpSpPr>
          <p:cNvPr id="3" name="Group 2">
            <a:extLst>
              <a:ext uri="{FF2B5EF4-FFF2-40B4-BE49-F238E27FC236}">
                <a16:creationId xmlns:a16="http://schemas.microsoft.com/office/drawing/2014/main" id="{8960D1A8-1097-7B44-9C72-EB9D5633D141}"/>
              </a:ext>
            </a:extLst>
          </p:cNvPr>
          <p:cNvGrpSpPr/>
          <p:nvPr/>
        </p:nvGrpSpPr>
        <p:grpSpPr>
          <a:xfrm>
            <a:off x="11034395" y="4349365"/>
            <a:ext cx="2308860" cy="2308860"/>
            <a:chOff x="11034395" y="3218122"/>
            <a:chExt cx="2308860" cy="2308860"/>
          </a:xfrm>
        </p:grpSpPr>
        <p:sp>
          <p:nvSpPr>
            <p:cNvPr id="18" name="Pentagon 17">
              <a:extLst>
                <a:ext uri="{FF2B5EF4-FFF2-40B4-BE49-F238E27FC236}">
                  <a16:creationId xmlns:a16="http://schemas.microsoft.com/office/drawing/2014/main" id="{75250469-A802-7742-9351-39A8025E7E2C}"/>
                </a:ext>
              </a:extLst>
            </p:cNvPr>
            <p:cNvSpPr/>
            <p:nvPr/>
          </p:nvSpPr>
          <p:spPr>
            <a:xfrm rot="16200000">
              <a:off x="11834257" y="3963490"/>
              <a:ext cx="757398" cy="720150"/>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 name="Oval 1">
              <a:extLst>
                <a:ext uri="{FF2B5EF4-FFF2-40B4-BE49-F238E27FC236}">
                  <a16:creationId xmlns:a16="http://schemas.microsoft.com/office/drawing/2014/main" id="{B5926FAF-CE95-E941-B523-CCEDC41F8775}"/>
                </a:ext>
              </a:extLst>
            </p:cNvPr>
            <p:cNvSpPr/>
            <p:nvPr/>
          </p:nvSpPr>
          <p:spPr>
            <a:xfrm>
              <a:off x="11034395" y="3218122"/>
              <a:ext cx="2308860" cy="2308860"/>
            </a:xfrm>
            <a:prstGeom prst="ellipse">
              <a:avLst/>
            </a:prstGeom>
            <a:noFill/>
            <a:ln w="152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638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310E847F-2F27-754D-BB51-F5375FD8EF15}"/>
              </a:ext>
            </a:extLst>
          </p:cNvPr>
          <p:cNvSpPr>
            <a:spLocks noGrp="1"/>
          </p:cNvSpPr>
          <p:nvPr>
            <p:ph type="pic" sz="quarter" idx="14"/>
          </p:nvPr>
        </p:nvSpPr>
        <p:spPr/>
      </p:sp>
      <p:sp>
        <p:nvSpPr>
          <p:cNvPr id="3" name="Marcador de posición de imagen 2">
            <a:extLst>
              <a:ext uri="{FF2B5EF4-FFF2-40B4-BE49-F238E27FC236}">
                <a16:creationId xmlns:a16="http://schemas.microsoft.com/office/drawing/2014/main" id="{7D23FE5F-45A3-D647-A7E7-561EAE4426FD}"/>
              </a:ext>
            </a:extLst>
          </p:cNvPr>
          <p:cNvSpPr>
            <a:spLocks noGrp="1"/>
          </p:cNvSpPr>
          <p:nvPr>
            <p:ph type="pic" sz="quarter" idx="15"/>
          </p:nvPr>
        </p:nvSpPr>
        <p:spPr/>
      </p:sp>
      <p:sp>
        <p:nvSpPr>
          <p:cNvPr id="4" name="Marcador de posición de imagen 3">
            <a:extLst>
              <a:ext uri="{FF2B5EF4-FFF2-40B4-BE49-F238E27FC236}">
                <a16:creationId xmlns:a16="http://schemas.microsoft.com/office/drawing/2014/main" id="{BB27BC2C-EA26-B240-8526-78DB77241C91}"/>
              </a:ext>
            </a:extLst>
          </p:cNvPr>
          <p:cNvSpPr>
            <a:spLocks noGrp="1"/>
          </p:cNvSpPr>
          <p:nvPr>
            <p:ph type="pic" sz="quarter" idx="16"/>
          </p:nvPr>
        </p:nvSpPr>
        <p:spPr/>
      </p:sp>
      <p:grpSp>
        <p:nvGrpSpPr>
          <p:cNvPr id="30" name="Group 3">
            <a:extLst>
              <a:ext uri="{FF2B5EF4-FFF2-40B4-BE49-F238E27FC236}">
                <a16:creationId xmlns:a16="http://schemas.microsoft.com/office/drawing/2014/main" id="{9F60249C-D57B-374D-BCD0-01F5CABC604C}"/>
              </a:ext>
            </a:extLst>
          </p:cNvPr>
          <p:cNvGrpSpPr/>
          <p:nvPr/>
        </p:nvGrpSpPr>
        <p:grpSpPr>
          <a:xfrm>
            <a:off x="12327314" y="1470258"/>
            <a:ext cx="7035097" cy="1747530"/>
            <a:chOff x="15847755" y="1238416"/>
            <a:chExt cx="7035097" cy="1747530"/>
          </a:xfrm>
        </p:grpSpPr>
        <p:sp>
          <p:nvSpPr>
            <p:cNvPr id="32" name="TextBox 38">
              <a:extLst>
                <a:ext uri="{FF2B5EF4-FFF2-40B4-BE49-F238E27FC236}">
                  <a16:creationId xmlns:a16="http://schemas.microsoft.com/office/drawing/2014/main" id="{1A011AE5-7C47-BD40-BCDB-4D76B1CF46CF}"/>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Make sure you promote it in the right place. It’s no secret that you need.</a:t>
              </a:r>
            </a:p>
          </p:txBody>
        </p:sp>
        <p:sp>
          <p:nvSpPr>
            <p:cNvPr id="33" name="Rectangle 39">
              <a:extLst>
                <a:ext uri="{FF2B5EF4-FFF2-40B4-BE49-F238E27FC236}">
                  <a16:creationId xmlns:a16="http://schemas.microsoft.com/office/drawing/2014/main" id="{4D5068EE-9ECD-D24B-9591-BEDE52D1C8CF}"/>
                </a:ext>
              </a:extLst>
            </p:cNvPr>
            <p:cNvSpPr/>
            <p:nvPr/>
          </p:nvSpPr>
          <p:spPr>
            <a:xfrm>
              <a:off x="15847755" y="1238416"/>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Maddie Bruke</a:t>
              </a:r>
            </a:p>
          </p:txBody>
        </p:sp>
      </p:grpSp>
      <p:grpSp>
        <p:nvGrpSpPr>
          <p:cNvPr id="34" name="Group 42">
            <a:extLst>
              <a:ext uri="{FF2B5EF4-FFF2-40B4-BE49-F238E27FC236}">
                <a16:creationId xmlns:a16="http://schemas.microsoft.com/office/drawing/2014/main" id="{FBD6E1D7-2C18-224F-A7BD-B10969C0DED4}"/>
              </a:ext>
            </a:extLst>
          </p:cNvPr>
          <p:cNvGrpSpPr/>
          <p:nvPr/>
        </p:nvGrpSpPr>
        <p:grpSpPr>
          <a:xfrm rot="5400000">
            <a:off x="13727300" y="2306808"/>
            <a:ext cx="782810" cy="3383281"/>
            <a:chOff x="11286555" y="-2144863"/>
            <a:chExt cx="3383282" cy="14622447"/>
          </a:xfrm>
          <a:solidFill>
            <a:schemeClr val="accent1"/>
          </a:solidFill>
        </p:grpSpPr>
        <p:sp>
          <p:nvSpPr>
            <p:cNvPr id="36" name="Oval 43">
              <a:extLst>
                <a:ext uri="{FF2B5EF4-FFF2-40B4-BE49-F238E27FC236}">
                  <a16:creationId xmlns:a16="http://schemas.microsoft.com/office/drawing/2014/main" id="{ADE6AC2E-3412-B24B-B572-2B3EDCC27DB3}"/>
                </a:ext>
              </a:extLst>
            </p:cNvPr>
            <p:cNvSpPr/>
            <p:nvPr/>
          </p:nvSpPr>
          <p:spPr>
            <a:xfrm>
              <a:off x="11286557" y="-2144863"/>
              <a:ext cx="3383279"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44">
              <a:extLst>
                <a:ext uri="{FF2B5EF4-FFF2-40B4-BE49-F238E27FC236}">
                  <a16:creationId xmlns:a16="http://schemas.microsoft.com/office/drawing/2014/main" id="{FB2A6B3D-9DD4-6847-87C3-DD1F0E2FE603}"/>
                </a:ext>
              </a:extLst>
            </p:cNvPr>
            <p:cNvSpPr/>
            <p:nvPr/>
          </p:nvSpPr>
          <p:spPr>
            <a:xfrm>
              <a:off x="11286557" y="3474721"/>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45">
              <a:extLst>
                <a:ext uri="{FF2B5EF4-FFF2-40B4-BE49-F238E27FC236}">
                  <a16:creationId xmlns:a16="http://schemas.microsoft.com/office/drawing/2014/main" id="{DB89932B-5AB3-D547-AA4F-D6FF166605A6}"/>
                </a:ext>
              </a:extLst>
            </p:cNvPr>
            <p:cNvSpPr/>
            <p:nvPr/>
          </p:nvSpPr>
          <p:spPr>
            <a:xfrm>
              <a:off x="11286555" y="9094304"/>
              <a:ext cx="3383280" cy="33832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Shape 1649">
            <a:extLst>
              <a:ext uri="{FF2B5EF4-FFF2-40B4-BE49-F238E27FC236}">
                <a16:creationId xmlns:a16="http://schemas.microsoft.com/office/drawing/2014/main" id="{9048A766-2D1B-C144-A25D-92F98D1349B2}"/>
              </a:ext>
            </a:extLst>
          </p:cNvPr>
          <p:cNvSpPr/>
          <p:nvPr/>
        </p:nvSpPr>
        <p:spPr>
          <a:xfrm>
            <a:off x="13962978"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 name="Shape 1658">
            <a:extLst>
              <a:ext uri="{FF2B5EF4-FFF2-40B4-BE49-F238E27FC236}">
                <a16:creationId xmlns:a16="http://schemas.microsoft.com/office/drawing/2014/main" id="{382A9326-DDEC-3344-A192-629A3FDB8900}"/>
              </a:ext>
            </a:extLst>
          </p:cNvPr>
          <p:cNvSpPr/>
          <p:nvPr/>
        </p:nvSpPr>
        <p:spPr>
          <a:xfrm>
            <a:off x="15270881"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41" name="Freeform 69">
            <a:extLst>
              <a:ext uri="{FF2B5EF4-FFF2-40B4-BE49-F238E27FC236}">
                <a16:creationId xmlns:a16="http://schemas.microsoft.com/office/drawing/2014/main" id="{3FCEB8F5-19AE-3D42-9260-744D9321ED1D}"/>
              </a:ext>
            </a:extLst>
          </p:cNvPr>
          <p:cNvSpPr>
            <a:spLocks noChangeArrowheads="1"/>
          </p:cNvSpPr>
          <p:nvPr/>
        </p:nvSpPr>
        <p:spPr bwMode="auto">
          <a:xfrm>
            <a:off x="12724213"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nvGrpSpPr>
          <p:cNvPr id="42" name="Group 96">
            <a:extLst>
              <a:ext uri="{FF2B5EF4-FFF2-40B4-BE49-F238E27FC236}">
                <a16:creationId xmlns:a16="http://schemas.microsoft.com/office/drawing/2014/main" id="{FE0D878B-0182-B941-B47C-D09009CCD06E}"/>
              </a:ext>
            </a:extLst>
          </p:cNvPr>
          <p:cNvGrpSpPr/>
          <p:nvPr/>
        </p:nvGrpSpPr>
        <p:grpSpPr>
          <a:xfrm>
            <a:off x="15625685" y="5398202"/>
            <a:ext cx="7035097" cy="2919596"/>
            <a:chOff x="15299115" y="1470258"/>
            <a:chExt cx="7035097" cy="2919596"/>
          </a:xfrm>
        </p:grpSpPr>
        <p:grpSp>
          <p:nvGrpSpPr>
            <p:cNvPr id="43" name="Group 97">
              <a:extLst>
                <a:ext uri="{FF2B5EF4-FFF2-40B4-BE49-F238E27FC236}">
                  <a16:creationId xmlns:a16="http://schemas.microsoft.com/office/drawing/2014/main" id="{1A8CAC16-30E7-6A40-BCB1-EFEBF2BC385C}"/>
                </a:ext>
              </a:extLst>
            </p:cNvPr>
            <p:cNvGrpSpPr/>
            <p:nvPr/>
          </p:nvGrpSpPr>
          <p:grpSpPr>
            <a:xfrm>
              <a:off x="15299115" y="1470258"/>
              <a:ext cx="7035097" cy="2919596"/>
              <a:chOff x="15299115" y="1238416"/>
              <a:chExt cx="7035097" cy="2919596"/>
            </a:xfrm>
          </p:grpSpPr>
          <p:grpSp>
            <p:nvGrpSpPr>
              <p:cNvPr id="47" name="Group 101">
                <a:extLst>
                  <a:ext uri="{FF2B5EF4-FFF2-40B4-BE49-F238E27FC236}">
                    <a16:creationId xmlns:a16="http://schemas.microsoft.com/office/drawing/2014/main" id="{F0DD9206-CA16-304E-AA72-CE30728C42A4}"/>
                  </a:ext>
                </a:extLst>
              </p:cNvPr>
              <p:cNvGrpSpPr/>
              <p:nvPr/>
            </p:nvGrpSpPr>
            <p:grpSpPr>
              <a:xfrm>
                <a:off x="15299115" y="1238416"/>
                <a:ext cx="7035097" cy="1747530"/>
                <a:chOff x="15847755" y="1238416"/>
                <a:chExt cx="7035097" cy="1747530"/>
              </a:xfrm>
            </p:grpSpPr>
            <p:sp>
              <p:nvSpPr>
                <p:cNvPr id="52" name="TextBox 106">
                  <a:extLst>
                    <a:ext uri="{FF2B5EF4-FFF2-40B4-BE49-F238E27FC236}">
                      <a16:creationId xmlns:a16="http://schemas.microsoft.com/office/drawing/2014/main" id="{6CB44BFF-DB21-8B4D-B961-299D44D41CFD}"/>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Make sure you promote it in the right place. It’s no secret that you need.</a:t>
                  </a:r>
                </a:p>
              </p:txBody>
            </p:sp>
            <p:sp>
              <p:nvSpPr>
                <p:cNvPr id="53" name="Rectangle 107">
                  <a:extLst>
                    <a:ext uri="{FF2B5EF4-FFF2-40B4-BE49-F238E27FC236}">
                      <a16:creationId xmlns:a16="http://schemas.microsoft.com/office/drawing/2014/main" id="{1397633C-EFA7-C642-840A-C09DD7FD3449}"/>
                    </a:ext>
                  </a:extLst>
                </p:cNvPr>
                <p:cNvSpPr/>
                <p:nvPr/>
              </p:nvSpPr>
              <p:spPr>
                <a:xfrm>
                  <a:off x="15847755" y="1238416"/>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Scott McGill</a:t>
                  </a:r>
                </a:p>
              </p:txBody>
            </p:sp>
          </p:grpSp>
          <p:grpSp>
            <p:nvGrpSpPr>
              <p:cNvPr id="48" name="Group 102">
                <a:extLst>
                  <a:ext uri="{FF2B5EF4-FFF2-40B4-BE49-F238E27FC236}">
                    <a16:creationId xmlns:a16="http://schemas.microsoft.com/office/drawing/2014/main" id="{041C2B9E-1448-F444-9584-E532ED25CCD2}"/>
                  </a:ext>
                </a:extLst>
              </p:cNvPr>
              <p:cNvGrpSpPr/>
              <p:nvPr/>
            </p:nvGrpSpPr>
            <p:grpSpPr>
              <a:xfrm rot="5400000">
                <a:off x="16699101" y="2074966"/>
                <a:ext cx="782810" cy="3383281"/>
                <a:chOff x="11286555" y="-2144863"/>
                <a:chExt cx="3383282" cy="14622447"/>
              </a:xfrm>
              <a:solidFill>
                <a:schemeClr val="accent1"/>
              </a:solidFill>
            </p:grpSpPr>
            <p:sp>
              <p:nvSpPr>
                <p:cNvPr id="49" name="Oval 103">
                  <a:extLst>
                    <a:ext uri="{FF2B5EF4-FFF2-40B4-BE49-F238E27FC236}">
                      <a16:creationId xmlns:a16="http://schemas.microsoft.com/office/drawing/2014/main" id="{A7E9AB95-FB1E-E649-9980-D191BD08039E}"/>
                    </a:ext>
                  </a:extLst>
                </p:cNvPr>
                <p:cNvSpPr/>
                <p:nvPr/>
              </p:nvSpPr>
              <p:spPr>
                <a:xfrm>
                  <a:off x="11286557" y="-2144863"/>
                  <a:ext cx="3383279" cy="3383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04">
                  <a:extLst>
                    <a:ext uri="{FF2B5EF4-FFF2-40B4-BE49-F238E27FC236}">
                      <a16:creationId xmlns:a16="http://schemas.microsoft.com/office/drawing/2014/main" id="{30DF1BB5-8341-2544-9B29-7EF5B8C1D12E}"/>
                    </a:ext>
                  </a:extLst>
                </p:cNvPr>
                <p:cNvSpPr/>
                <p:nvPr/>
              </p:nvSpPr>
              <p:spPr>
                <a:xfrm>
                  <a:off x="11286557" y="3474721"/>
                  <a:ext cx="3383280" cy="3383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05">
                  <a:extLst>
                    <a:ext uri="{FF2B5EF4-FFF2-40B4-BE49-F238E27FC236}">
                      <a16:creationId xmlns:a16="http://schemas.microsoft.com/office/drawing/2014/main" id="{B58156F3-BBB6-AB4C-B753-1CE2180ED800}"/>
                    </a:ext>
                  </a:extLst>
                </p:cNvPr>
                <p:cNvSpPr/>
                <p:nvPr/>
              </p:nvSpPr>
              <p:spPr>
                <a:xfrm>
                  <a:off x="11286555" y="9094304"/>
                  <a:ext cx="3383280" cy="3383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 name="Shape 1649">
              <a:extLst>
                <a:ext uri="{FF2B5EF4-FFF2-40B4-BE49-F238E27FC236}">
                  <a16:creationId xmlns:a16="http://schemas.microsoft.com/office/drawing/2014/main" id="{6043300E-F97F-F443-8D79-DB64A8CF5FAB}"/>
                </a:ext>
              </a:extLst>
            </p:cNvPr>
            <p:cNvSpPr/>
            <p:nvPr/>
          </p:nvSpPr>
          <p:spPr>
            <a:xfrm>
              <a:off x="16934779"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 name="Shape 1658">
              <a:extLst>
                <a:ext uri="{FF2B5EF4-FFF2-40B4-BE49-F238E27FC236}">
                  <a16:creationId xmlns:a16="http://schemas.microsoft.com/office/drawing/2014/main" id="{F031BECF-5060-7E40-8964-24A5CF1CBD30}"/>
                </a:ext>
              </a:extLst>
            </p:cNvPr>
            <p:cNvSpPr/>
            <p:nvPr/>
          </p:nvSpPr>
          <p:spPr>
            <a:xfrm>
              <a:off x="18242682"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46" name="Freeform 100">
              <a:extLst>
                <a:ext uri="{FF2B5EF4-FFF2-40B4-BE49-F238E27FC236}">
                  <a16:creationId xmlns:a16="http://schemas.microsoft.com/office/drawing/2014/main" id="{82EA437A-A6CC-FB45-8D3E-8026A855D2BD}"/>
                </a:ext>
              </a:extLst>
            </p:cNvPr>
            <p:cNvSpPr>
              <a:spLocks noChangeArrowheads="1"/>
            </p:cNvSpPr>
            <p:nvPr/>
          </p:nvSpPr>
          <p:spPr bwMode="auto">
            <a:xfrm>
              <a:off x="15696014"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grpSp>
        <p:nvGrpSpPr>
          <p:cNvPr id="54" name="Group 108">
            <a:extLst>
              <a:ext uri="{FF2B5EF4-FFF2-40B4-BE49-F238E27FC236}">
                <a16:creationId xmlns:a16="http://schemas.microsoft.com/office/drawing/2014/main" id="{B04764AF-1FE8-094C-BE5A-1E20A5DB7991}"/>
              </a:ext>
            </a:extLst>
          </p:cNvPr>
          <p:cNvGrpSpPr/>
          <p:nvPr/>
        </p:nvGrpSpPr>
        <p:grpSpPr>
          <a:xfrm>
            <a:off x="12359974" y="9391460"/>
            <a:ext cx="7035097" cy="2919596"/>
            <a:chOff x="15299115" y="1470258"/>
            <a:chExt cx="7035097" cy="2919596"/>
          </a:xfrm>
        </p:grpSpPr>
        <p:grpSp>
          <p:nvGrpSpPr>
            <p:cNvPr id="55" name="Group 109">
              <a:extLst>
                <a:ext uri="{FF2B5EF4-FFF2-40B4-BE49-F238E27FC236}">
                  <a16:creationId xmlns:a16="http://schemas.microsoft.com/office/drawing/2014/main" id="{8DFBFB36-0623-2D41-856E-115DE36C02E2}"/>
                </a:ext>
              </a:extLst>
            </p:cNvPr>
            <p:cNvGrpSpPr/>
            <p:nvPr/>
          </p:nvGrpSpPr>
          <p:grpSpPr>
            <a:xfrm>
              <a:off x="15299115" y="1470258"/>
              <a:ext cx="7035097" cy="2919596"/>
              <a:chOff x="15299115" y="1238416"/>
              <a:chExt cx="7035097" cy="2919596"/>
            </a:xfrm>
          </p:grpSpPr>
          <p:grpSp>
            <p:nvGrpSpPr>
              <p:cNvPr id="59" name="Group 113">
                <a:extLst>
                  <a:ext uri="{FF2B5EF4-FFF2-40B4-BE49-F238E27FC236}">
                    <a16:creationId xmlns:a16="http://schemas.microsoft.com/office/drawing/2014/main" id="{5206D22E-EA11-BC46-BD36-9819331AA374}"/>
                  </a:ext>
                </a:extLst>
              </p:cNvPr>
              <p:cNvGrpSpPr/>
              <p:nvPr/>
            </p:nvGrpSpPr>
            <p:grpSpPr>
              <a:xfrm>
                <a:off x="15299115" y="1238416"/>
                <a:ext cx="7035097" cy="1747530"/>
                <a:chOff x="15847755" y="1238416"/>
                <a:chExt cx="7035097" cy="1747530"/>
              </a:xfrm>
            </p:grpSpPr>
            <p:sp>
              <p:nvSpPr>
                <p:cNvPr id="64" name="TextBox 118">
                  <a:extLst>
                    <a:ext uri="{FF2B5EF4-FFF2-40B4-BE49-F238E27FC236}">
                      <a16:creationId xmlns:a16="http://schemas.microsoft.com/office/drawing/2014/main" id="{BC510988-6284-1A4C-A960-8C6BD4708EBF}"/>
                    </a:ext>
                  </a:extLst>
                </p:cNvPr>
                <p:cNvSpPr txBox="1"/>
                <p:nvPr/>
              </p:nvSpPr>
              <p:spPr>
                <a:xfrm>
                  <a:off x="15847755" y="1884747"/>
                  <a:ext cx="7035097" cy="1101199"/>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Make sure you promote it in the right place. It’s no secret that you need.</a:t>
                  </a:r>
                </a:p>
              </p:txBody>
            </p:sp>
            <p:sp>
              <p:nvSpPr>
                <p:cNvPr id="65" name="Rectangle 119">
                  <a:extLst>
                    <a:ext uri="{FF2B5EF4-FFF2-40B4-BE49-F238E27FC236}">
                      <a16:creationId xmlns:a16="http://schemas.microsoft.com/office/drawing/2014/main" id="{9CE07CE4-2E90-E340-9E3D-B623CDFA311D}"/>
                    </a:ext>
                  </a:extLst>
                </p:cNvPr>
                <p:cNvSpPr/>
                <p:nvPr/>
              </p:nvSpPr>
              <p:spPr>
                <a:xfrm>
                  <a:off x="15847755" y="1238416"/>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Katy Mills</a:t>
                  </a:r>
                </a:p>
              </p:txBody>
            </p:sp>
          </p:grpSp>
          <p:grpSp>
            <p:nvGrpSpPr>
              <p:cNvPr id="60" name="Group 114">
                <a:extLst>
                  <a:ext uri="{FF2B5EF4-FFF2-40B4-BE49-F238E27FC236}">
                    <a16:creationId xmlns:a16="http://schemas.microsoft.com/office/drawing/2014/main" id="{19A60BB2-4D41-F84C-8ACB-372D7417E4BD}"/>
                  </a:ext>
                </a:extLst>
              </p:cNvPr>
              <p:cNvGrpSpPr/>
              <p:nvPr/>
            </p:nvGrpSpPr>
            <p:grpSpPr>
              <a:xfrm rot="5400000">
                <a:off x="16699101" y="2074966"/>
                <a:ext cx="782810" cy="3383281"/>
                <a:chOff x="11286555" y="-2144863"/>
                <a:chExt cx="3383282" cy="14622447"/>
              </a:xfrm>
              <a:solidFill>
                <a:schemeClr val="accent1"/>
              </a:solidFill>
            </p:grpSpPr>
            <p:sp>
              <p:nvSpPr>
                <p:cNvPr id="61" name="Oval 115">
                  <a:extLst>
                    <a:ext uri="{FF2B5EF4-FFF2-40B4-BE49-F238E27FC236}">
                      <a16:creationId xmlns:a16="http://schemas.microsoft.com/office/drawing/2014/main" id="{695CA797-6761-C644-895F-EB843523BEBB}"/>
                    </a:ext>
                  </a:extLst>
                </p:cNvPr>
                <p:cNvSpPr/>
                <p:nvPr/>
              </p:nvSpPr>
              <p:spPr>
                <a:xfrm>
                  <a:off x="11286557" y="-2144863"/>
                  <a:ext cx="3383279" cy="3383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116">
                  <a:extLst>
                    <a:ext uri="{FF2B5EF4-FFF2-40B4-BE49-F238E27FC236}">
                      <a16:creationId xmlns:a16="http://schemas.microsoft.com/office/drawing/2014/main" id="{657B915D-3B90-6C42-91C9-72C1CC016ADE}"/>
                    </a:ext>
                  </a:extLst>
                </p:cNvPr>
                <p:cNvSpPr/>
                <p:nvPr/>
              </p:nvSpPr>
              <p:spPr>
                <a:xfrm>
                  <a:off x="11286557" y="3474721"/>
                  <a:ext cx="3383280" cy="3383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117">
                  <a:extLst>
                    <a:ext uri="{FF2B5EF4-FFF2-40B4-BE49-F238E27FC236}">
                      <a16:creationId xmlns:a16="http://schemas.microsoft.com/office/drawing/2014/main" id="{B120446E-96A4-D646-B075-213F5EE2D247}"/>
                    </a:ext>
                  </a:extLst>
                </p:cNvPr>
                <p:cNvSpPr/>
                <p:nvPr/>
              </p:nvSpPr>
              <p:spPr>
                <a:xfrm>
                  <a:off x="11286555" y="9094304"/>
                  <a:ext cx="3383280" cy="33832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6" name="Shape 1649">
              <a:extLst>
                <a:ext uri="{FF2B5EF4-FFF2-40B4-BE49-F238E27FC236}">
                  <a16:creationId xmlns:a16="http://schemas.microsoft.com/office/drawing/2014/main" id="{03734413-5B31-9845-8A09-92E7891D1003}"/>
                </a:ext>
              </a:extLst>
            </p:cNvPr>
            <p:cNvSpPr/>
            <p:nvPr/>
          </p:nvSpPr>
          <p:spPr>
            <a:xfrm>
              <a:off x="16934779" y="3864119"/>
              <a:ext cx="338790" cy="27529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 name="Shape 1658">
              <a:extLst>
                <a:ext uri="{FF2B5EF4-FFF2-40B4-BE49-F238E27FC236}">
                  <a16:creationId xmlns:a16="http://schemas.microsoft.com/office/drawing/2014/main" id="{96FBEC2C-C78D-6146-B8E6-59052F1CC63C}"/>
                </a:ext>
              </a:extLst>
            </p:cNvPr>
            <p:cNvSpPr/>
            <p:nvPr/>
          </p:nvSpPr>
          <p:spPr>
            <a:xfrm>
              <a:off x="18242682" y="3856720"/>
              <a:ext cx="314184" cy="314166"/>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58" name="Freeform 112">
              <a:extLst>
                <a:ext uri="{FF2B5EF4-FFF2-40B4-BE49-F238E27FC236}">
                  <a16:creationId xmlns:a16="http://schemas.microsoft.com/office/drawing/2014/main" id="{12A02CCA-6C22-C540-B8E8-B23A70FCD874}"/>
                </a:ext>
              </a:extLst>
            </p:cNvPr>
            <p:cNvSpPr>
              <a:spLocks noChangeArrowheads="1"/>
            </p:cNvSpPr>
            <p:nvPr/>
          </p:nvSpPr>
          <p:spPr bwMode="auto">
            <a:xfrm>
              <a:off x="15696014" y="3822585"/>
              <a:ext cx="177082" cy="328866"/>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grpSp>
      <p:grpSp>
        <p:nvGrpSpPr>
          <p:cNvPr id="66" name="Group 2">
            <a:extLst>
              <a:ext uri="{FF2B5EF4-FFF2-40B4-BE49-F238E27FC236}">
                <a16:creationId xmlns:a16="http://schemas.microsoft.com/office/drawing/2014/main" id="{CCA758CC-5E4B-0C4A-8C5C-C6EA76373655}"/>
              </a:ext>
            </a:extLst>
          </p:cNvPr>
          <p:cNvGrpSpPr/>
          <p:nvPr/>
        </p:nvGrpSpPr>
        <p:grpSpPr>
          <a:xfrm>
            <a:off x="1751521" y="5173578"/>
            <a:ext cx="5861412" cy="3029466"/>
            <a:chOff x="6307287" y="1128630"/>
            <a:chExt cx="5861412" cy="3029466"/>
          </a:xfrm>
        </p:grpSpPr>
        <p:sp>
          <p:nvSpPr>
            <p:cNvPr id="67" name="TextBox 10">
              <a:extLst>
                <a:ext uri="{FF2B5EF4-FFF2-40B4-BE49-F238E27FC236}">
                  <a16:creationId xmlns:a16="http://schemas.microsoft.com/office/drawing/2014/main" id="{B789C349-4A31-274F-ACDD-9BE37984E74B}"/>
                </a:ext>
              </a:extLst>
            </p:cNvPr>
            <p:cNvSpPr txBox="1"/>
            <p:nvPr/>
          </p:nvSpPr>
          <p:spPr>
            <a:xfrm>
              <a:off x="6307287" y="1128630"/>
              <a:ext cx="5459349"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THE BROOK</a:t>
              </a:r>
            </a:p>
            <a:p>
              <a:r>
                <a:rPr lang="en-US" sz="7200" b="1" dirty="0">
                  <a:latin typeface="Roboto Medium" panose="02000000000000000000" pitchFamily="2" charset="0"/>
                  <a:ea typeface="Roboto Medium" panose="02000000000000000000" pitchFamily="2" charset="0"/>
                  <a:cs typeface="Poppins Medium" pitchFamily="2" charset="77"/>
                </a:rPr>
                <a:t>CO. TEAM</a:t>
              </a:r>
            </a:p>
          </p:txBody>
        </p:sp>
        <p:sp>
          <p:nvSpPr>
            <p:cNvPr id="68" name="TextBox 7">
              <a:extLst>
                <a:ext uri="{FF2B5EF4-FFF2-40B4-BE49-F238E27FC236}">
                  <a16:creationId xmlns:a16="http://schemas.microsoft.com/office/drawing/2014/main" id="{A93AC5A2-23B7-DE41-B79D-55A41A19F238}"/>
                </a:ext>
              </a:extLst>
            </p:cNvPr>
            <p:cNvSpPr txBox="1"/>
            <p:nvPr/>
          </p:nvSpPr>
          <p:spPr>
            <a:xfrm>
              <a:off x="6307287" y="3634876"/>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31598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upo 41">
            <a:extLst>
              <a:ext uri="{FF2B5EF4-FFF2-40B4-BE49-F238E27FC236}">
                <a16:creationId xmlns:a16="http://schemas.microsoft.com/office/drawing/2014/main" id="{7A1EB815-78E7-F548-BB0D-11177F210E34}"/>
              </a:ext>
            </a:extLst>
          </p:cNvPr>
          <p:cNvGrpSpPr/>
          <p:nvPr/>
        </p:nvGrpSpPr>
        <p:grpSpPr>
          <a:xfrm>
            <a:off x="15368602" y="-6544596"/>
            <a:ext cx="8865000" cy="1698318"/>
            <a:chOff x="7753900" y="1224389"/>
            <a:chExt cx="8865000" cy="1698318"/>
          </a:xfrm>
        </p:grpSpPr>
        <p:sp>
          <p:nvSpPr>
            <p:cNvPr id="43" name="TextBox 9">
              <a:extLst>
                <a:ext uri="{FF2B5EF4-FFF2-40B4-BE49-F238E27FC236}">
                  <a16:creationId xmlns:a16="http://schemas.microsoft.com/office/drawing/2014/main" id="{AA154132-5550-8A4A-803D-8CD0D030E8E8}"/>
                </a:ext>
              </a:extLst>
            </p:cNvPr>
            <p:cNvSpPr txBox="1"/>
            <p:nvPr/>
          </p:nvSpPr>
          <p:spPr>
            <a:xfrm>
              <a:off x="7753900" y="1722378"/>
              <a:ext cx="8865000" cy="1200329"/>
            </a:xfrm>
            <a:prstGeom prst="rect">
              <a:avLst/>
            </a:prstGeom>
            <a:noFill/>
            <a:ln>
              <a:noFill/>
            </a:ln>
          </p:spPr>
          <p:txBody>
            <a:bodyPr wrap="square" rtlCol="0">
              <a:spAutoFit/>
            </a:bodyPr>
            <a:lstStyle/>
            <a:p>
              <a:r>
                <a:rPr lang="en-US" sz="7200" dirty="0">
                  <a:solidFill>
                    <a:schemeClr val="bg1"/>
                  </a:solidFill>
                  <a:latin typeface="Montserrat" pitchFamily="2" charset="77"/>
                  <a:ea typeface="Roboto Medium" panose="02000000000000000000" pitchFamily="2" charset="0"/>
                  <a:cs typeface="Open Sans SemiBold" panose="020B0606030504020204" pitchFamily="34" charset="0"/>
                </a:rPr>
                <a:t>DAVE ANDERSON</a:t>
              </a:r>
            </a:p>
          </p:txBody>
        </p:sp>
        <p:sp>
          <p:nvSpPr>
            <p:cNvPr id="44" name="TextBox 21">
              <a:extLst>
                <a:ext uri="{FF2B5EF4-FFF2-40B4-BE49-F238E27FC236}">
                  <a16:creationId xmlns:a16="http://schemas.microsoft.com/office/drawing/2014/main" id="{8638AA1B-E687-7F4D-962F-8A0E8C39ABC7}"/>
                </a:ext>
              </a:extLst>
            </p:cNvPr>
            <p:cNvSpPr txBox="1"/>
            <p:nvPr/>
          </p:nvSpPr>
          <p:spPr>
            <a:xfrm>
              <a:off x="7838400" y="1224389"/>
              <a:ext cx="6406152" cy="461665"/>
            </a:xfrm>
            <a:prstGeom prst="rect">
              <a:avLst/>
            </a:prstGeom>
            <a:noFill/>
          </p:spPr>
          <p:txBody>
            <a:bodyPr wrap="square" rtlCol="0">
              <a:spAutoFit/>
            </a:bodyPr>
            <a:lstStyle/>
            <a:p>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REAL ESTATE PRESENTATION</a:t>
              </a:r>
            </a:p>
          </p:txBody>
        </p:sp>
      </p:grpSp>
      <p:sp>
        <p:nvSpPr>
          <p:cNvPr id="11" name="Rectangle 9">
            <a:extLst>
              <a:ext uri="{FF2B5EF4-FFF2-40B4-BE49-F238E27FC236}">
                <a16:creationId xmlns:a16="http://schemas.microsoft.com/office/drawing/2014/main" id="{4310B6A1-A510-EE45-9858-6C1B280DD8D9}"/>
              </a:ext>
            </a:extLst>
          </p:cNvPr>
          <p:cNvSpPr/>
          <p:nvPr/>
        </p:nvSpPr>
        <p:spPr>
          <a:xfrm rot="10800000" flipV="1">
            <a:off x="-6" y="0"/>
            <a:ext cx="17236446"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26">
            <a:extLst>
              <a:ext uri="{FF2B5EF4-FFF2-40B4-BE49-F238E27FC236}">
                <a16:creationId xmlns:a16="http://schemas.microsoft.com/office/drawing/2014/main" id="{4376BA9C-561C-E648-A6F2-96BF7CF4DC34}"/>
              </a:ext>
            </a:extLst>
          </p:cNvPr>
          <p:cNvSpPr txBox="1"/>
          <p:nvPr/>
        </p:nvSpPr>
        <p:spPr>
          <a:xfrm>
            <a:off x="1483854" y="6678542"/>
            <a:ext cx="8203071" cy="2678554"/>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25" name="Group 2">
            <a:extLst>
              <a:ext uri="{FF2B5EF4-FFF2-40B4-BE49-F238E27FC236}">
                <a16:creationId xmlns:a16="http://schemas.microsoft.com/office/drawing/2014/main" id="{87912EDE-F702-6A41-B01E-BF5DD7EF4AC3}"/>
              </a:ext>
            </a:extLst>
          </p:cNvPr>
          <p:cNvGrpSpPr/>
          <p:nvPr/>
        </p:nvGrpSpPr>
        <p:grpSpPr>
          <a:xfrm>
            <a:off x="1483854" y="3288784"/>
            <a:ext cx="5861412" cy="2890320"/>
            <a:chOff x="6307287" y="1128630"/>
            <a:chExt cx="5861412" cy="2890320"/>
          </a:xfrm>
        </p:grpSpPr>
        <p:sp>
          <p:nvSpPr>
            <p:cNvPr id="26" name="TextBox 10">
              <a:extLst>
                <a:ext uri="{FF2B5EF4-FFF2-40B4-BE49-F238E27FC236}">
                  <a16:creationId xmlns:a16="http://schemas.microsoft.com/office/drawing/2014/main" id="{B469728B-4FB8-B04D-8F91-70B6246822AD}"/>
                </a:ext>
              </a:extLst>
            </p:cNvPr>
            <p:cNvSpPr txBox="1"/>
            <p:nvPr/>
          </p:nvSpPr>
          <p:spPr>
            <a:xfrm>
              <a:off x="6307288" y="1128630"/>
              <a:ext cx="3863398" cy="2308324"/>
            </a:xfrm>
            <a:prstGeom prst="rect">
              <a:avLst/>
            </a:prstGeom>
            <a:noFill/>
            <a:ln>
              <a:noFill/>
            </a:ln>
          </p:spPr>
          <p:txBody>
            <a:bodyPr wrap="square" rtlCol="0">
              <a:spAutoFit/>
            </a:bodyPr>
            <a:lstStyle/>
            <a:p>
              <a:r>
                <a:rPr lang="en-US" sz="7200" b="1" dirty="0">
                  <a:solidFill>
                    <a:schemeClr val="bg1"/>
                  </a:solidFill>
                  <a:latin typeface="Roboto Medium" panose="02000000000000000000" pitchFamily="2" charset="0"/>
                  <a:ea typeface="Roboto Medium" panose="02000000000000000000" pitchFamily="2" charset="0"/>
                  <a:cs typeface="Poppins Medium" pitchFamily="2" charset="77"/>
                </a:rPr>
                <a:t>MADDIE </a:t>
              </a:r>
            </a:p>
            <a:p>
              <a:r>
                <a:rPr lang="en-US" sz="7200" b="1" dirty="0">
                  <a:solidFill>
                    <a:schemeClr val="bg1"/>
                  </a:solidFill>
                  <a:latin typeface="Roboto Medium" panose="02000000000000000000" pitchFamily="2" charset="0"/>
                  <a:ea typeface="Roboto Medium" panose="02000000000000000000" pitchFamily="2" charset="0"/>
                  <a:cs typeface="Poppins Medium" pitchFamily="2" charset="77"/>
                </a:rPr>
                <a:t>SMITH</a:t>
              </a:r>
            </a:p>
          </p:txBody>
        </p:sp>
        <p:sp>
          <p:nvSpPr>
            <p:cNvPr id="27" name="TextBox 7">
              <a:extLst>
                <a:ext uri="{FF2B5EF4-FFF2-40B4-BE49-F238E27FC236}">
                  <a16:creationId xmlns:a16="http://schemas.microsoft.com/office/drawing/2014/main" id="{63A9C1B0-A4F7-2C44-B6F3-20072BE56FDD}"/>
                </a:ext>
              </a:extLst>
            </p:cNvPr>
            <p:cNvSpPr txBox="1"/>
            <p:nvPr/>
          </p:nvSpPr>
          <p:spPr>
            <a:xfrm>
              <a:off x="6307287" y="3495730"/>
              <a:ext cx="5861412" cy="523220"/>
            </a:xfrm>
            <a:prstGeom prst="rect">
              <a:avLst/>
            </a:prstGeom>
            <a:noFill/>
          </p:spPr>
          <p:txBody>
            <a:bodyPr wrap="square" rtlCol="0">
              <a:spAutoFit/>
            </a:bodyPr>
            <a:lstStyle/>
            <a:p>
              <a:r>
                <a:rPr lang="en-US" sz="2800" b="1"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3" name="Marcador de posición de imagen 2">
            <a:extLst>
              <a:ext uri="{FF2B5EF4-FFF2-40B4-BE49-F238E27FC236}">
                <a16:creationId xmlns:a16="http://schemas.microsoft.com/office/drawing/2014/main" id="{AE260192-83CB-5B4B-BBC6-9F102E97AEED}"/>
              </a:ext>
            </a:extLst>
          </p:cNvPr>
          <p:cNvSpPr>
            <a:spLocks noGrp="1"/>
          </p:cNvSpPr>
          <p:nvPr>
            <p:ph type="pic" sz="quarter" idx="15"/>
          </p:nvPr>
        </p:nvSpPr>
        <p:spPr/>
      </p:sp>
    </p:spTree>
    <p:extLst>
      <p:ext uri="{BB962C8B-B14F-4D97-AF65-F5344CB8AC3E}">
        <p14:creationId xmlns:p14="http://schemas.microsoft.com/office/powerpoint/2010/main" val="488960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69AF35B-27F9-9944-BA0C-9570EE79FBEA}"/>
              </a:ext>
            </a:extLst>
          </p:cNvPr>
          <p:cNvSpPr>
            <a:spLocks noGrp="1"/>
          </p:cNvSpPr>
          <p:nvPr>
            <p:ph type="pic" sz="quarter" idx="14"/>
          </p:nvPr>
        </p:nvSpPr>
        <p:spPr/>
      </p:sp>
      <p:sp>
        <p:nvSpPr>
          <p:cNvPr id="3" name="Marcador de posición de imagen 2">
            <a:extLst>
              <a:ext uri="{FF2B5EF4-FFF2-40B4-BE49-F238E27FC236}">
                <a16:creationId xmlns:a16="http://schemas.microsoft.com/office/drawing/2014/main" id="{7796590F-926C-674C-9748-645382B34954}"/>
              </a:ext>
            </a:extLst>
          </p:cNvPr>
          <p:cNvSpPr>
            <a:spLocks noGrp="1"/>
          </p:cNvSpPr>
          <p:nvPr>
            <p:ph type="pic" sz="quarter" idx="15"/>
          </p:nvPr>
        </p:nvSpPr>
        <p:spPr/>
      </p:sp>
      <p:sp>
        <p:nvSpPr>
          <p:cNvPr id="4" name="Marcador de posición de imagen 3">
            <a:extLst>
              <a:ext uri="{FF2B5EF4-FFF2-40B4-BE49-F238E27FC236}">
                <a16:creationId xmlns:a16="http://schemas.microsoft.com/office/drawing/2014/main" id="{CFDD6E6E-80D9-164F-BEAD-B1DCF67D2A99}"/>
              </a:ext>
            </a:extLst>
          </p:cNvPr>
          <p:cNvSpPr>
            <a:spLocks noGrp="1"/>
          </p:cNvSpPr>
          <p:nvPr>
            <p:ph type="pic" sz="quarter" idx="16"/>
          </p:nvPr>
        </p:nvSpPr>
        <p:spPr/>
      </p:sp>
      <p:sp>
        <p:nvSpPr>
          <p:cNvPr id="5" name="Marcador de posición de imagen 4">
            <a:extLst>
              <a:ext uri="{FF2B5EF4-FFF2-40B4-BE49-F238E27FC236}">
                <a16:creationId xmlns:a16="http://schemas.microsoft.com/office/drawing/2014/main" id="{DF85904B-6C45-794F-977E-8AC999F3BAD2}"/>
              </a:ext>
            </a:extLst>
          </p:cNvPr>
          <p:cNvSpPr>
            <a:spLocks noGrp="1"/>
          </p:cNvSpPr>
          <p:nvPr>
            <p:ph type="pic" sz="quarter" idx="17"/>
          </p:nvPr>
        </p:nvSpPr>
        <p:spPr/>
      </p:sp>
      <p:sp>
        <p:nvSpPr>
          <p:cNvPr id="6" name="Marcador de posición de imagen 5">
            <a:extLst>
              <a:ext uri="{FF2B5EF4-FFF2-40B4-BE49-F238E27FC236}">
                <a16:creationId xmlns:a16="http://schemas.microsoft.com/office/drawing/2014/main" id="{2408A86D-E6A0-4746-B4D1-91432274A4B9}"/>
              </a:ext>
            </a:extLst>
          </p:cNvPr>
          <p:cNvSpPr>
            <a:spLocks noGrp="1"/>
          </p:cNvSpPr>
          <p:nvPr>
            <p:ph type="pic" sz="quarter" idx="18"/>
          </p:nvPr>
        </p:nvSpPr>
        <p:spPr/>
      </p:sp>
      <p:sp>
        <p:nvSpPr>
          <p:cNvPr id="7" name="Marcador de posición de imagen 6">
            <a:extLst>
              <a:ext uri="{FF2B5EF4-FFF2-40B4-BE49-F238E27FC236}">
                <a16:creationId xmlns:a16="http://schemas.microsoft.com/office/drawing/2014/main" id="{EB369E86-CFD2-EE4A-8406-AC8ABF141AE7}"/>
              </a:ext>
            </a:extLst>
          </p:cNvPr>
          <p:cNvSpPr>
            <a:spLocks noGrp="1"/>
          </p:cNvSpPr>
          <p:nvPr>
            <p:ph type="pic" sz="quarter" idx="19"/>
          </p:nvPr>
        </p:nvSpPr>
        <p:spPr/>
      </p:sp>
      <p:sp>
        <p:nvSpPr>
          <p:cNvPr id="8" name="Marcador de posición de imagen 7">
            <a:extLst>
              <a:ext uri="{FF2B5EF4-FFF2-40B4-BE49-F238E27FC236}">
                <a16:creationId xmlns:a16="http://schemas.microsoft.com/office/drawing/2014/main" id="{2B8A90BC-4640-D840-A715-B3F7CDE009DB}"/>
              </a:ext>
            </a:extLst>
          </p:cNvPr>
          <p:cNvSpPr>
            <a:spLocks noGrp="1"/>
          </p:cNvSpPr>
          <p:nvPr>
            <p:ph type="pic" sz="quarter" idx="20"/>
          </p:nvPr>
        </p:nvSpPr>
        <p:spPr/>
      </p:sp>
      <p:sp>
        <p:nvSpPr>
          <p:cNvPr id="12" name="Marcador de posición de imagen 11">
            <a:extLst>
              <a:ext uri="{FF2B5EF4-FFF2-40B4-BE49-F238E27FC236}">
                <a16:creationId xmlns:a16="http://schemas.microsoft.com/office/drawing/2014/main" id="{66682C8C-C4D5-3E42-AA1D-30A9F1DE43EC}"/>
              </a:ext>
            </a:extLst>
          </p:cNvPr>
          <p:cNvSpPr>
            <a:spLocks noGrp="1"/>
          </p:cNvSpPr>
          <p:nvPr>
            <p:ph type="pic" sz="quarter" idx="21"/>
          </p:nvPr>
        </p:nvSpPr>
        <p:spPr/>
      </p:sp>
      <p:grpSp>
        <p:nvGrpSpPr>
          <p:cNvPr id="27" name="Group 2">
            <a:extLst>
              <a:ext uri="{FF2B5EF4-FFF2-40B4-BE49-F238E27FC236}">
                <a16:creationId xmlns:a16="http://schemas.microsoft.com/office/drawing/2014/main" id="{69558075-42C4-D04D-B27A-A53DE5E2E4BB}"/>
              </a:ext>
            </a:extLst>
          </p:cNvPr>
          <p:cNvGrpSpPr/>
          <p:nvPr/>
        </p:nvGrpSpPr>
        <p:grpSpPr>
          <a:xfrm>
            <a:off x="8311310" y="859705"/>
            <a:ext cx="7755031" cy="1723549"/>
            <a:chOff x="6307287" y="1128630"/>
            <a:chExt cx="7755031" cy="1723549"/>
          </a:xfrm>
        </p:grpSpPr>
        <p:sp>
          <p:nvSpPr>
            <p:cNvPr id="28" name="TextBox 10">
              <a:extLst>
                <a:ext uri="{FF2B5EF4-FFF2-40B4-BE49-F238E27FC236}">
                  <a16:creationId xmlns:a16="http://schemas.microsoft.com/office/drawing/2014/main" id="{12C0A820-B9D8-4C4F-94FA-D9E055FCC153}"/>
                </a:ext>
              </a:extLst>
            </p:cNvPr>
            <p:cNvSpPr txBox="1"/>
            <p:nvPr/>
          </p:nvSpPr>
          <p:spPr>
            <a:xfrm>
              <a:off x="6307287" y="1128630"/>
              <a:ext cx="7755031" cy="1200329"/>
            </a:xfrm>
            <a:prstGeom prst="rect">
              <a:avLst/>
            </a:prstGeom>
            <a:noFill/>
            <a:ln>
              <a:noFill/>
            </a:ln>
          </p:spPr>
          <p:txBody>
            <a:bodyPr wrap="square" rtlCol="0">
              <a:spAutoFit/>
            </a:bodyPr>
            <a:lstStyle/>
            <a:p>
              <a:pPr algn="ctr"/>
              <a:r>
                <a:rPr lang="en-US" sz="7200" b="1" dirty="0">
                  <a:latin typeface="Roboto Medium" panose="02000000000000000000" pitchFamily="2" charset="0"/>
                  <a:ea typeface="Roboto Medium" panose="02000000000000000000" pitchFamily="2" charset="0"/>
                  <a:cs typeface="Poppins Medium" pitchFamily="2" charset="77"/>
                </a:rPr>
                <a:t>LISTINGS</a:t>
              </a:r>
            </a:p>
          </p:txBody>
        </p:sp>
        <p:sp>
          <p:nvSpPr>
            <p:cNvPr id="29" name="TextBox 7">
              <a:extLst>
                <a:ext uri="{FF2B5EF4-FFF2-40B4-BE49-F238E27FC236}">
                  <a16:creationId xmlns:a16="http://schemas.microsoft.com/office/drawing/2014/main" id="{3F69539E-4BC1-9149-849D-DEC281BD418D}"/>
                </a:ext>
              </a:extLst>
            </p:cNvPr>
            <p:cNvSpPr txBox="1"/>
            <p:nvPr/>
          </p:nvSpPr>
          <p:spPr>
            <a:xfrm>
              <a:off x="7254096" y="2328959"/>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263753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F54421C-FBD1-EA4C-8AA6-223A57532BDE}"/>
              </a:ext>
            </a:extLst>
          </p:cNvPr>
          <p:cNvSpPr>
            <a:spLocks noGrp="1"/>
          </p:cNvSpPr>
          <p:nvPr>
            <p:ph type="pic" sz="quarter" idx="14"/>
          </p:nvPr>
        </p:nvSpPr>
        <p:spPr/>
      </p:sp>
      <p:sp>
        <p:nvSpPr>
          <p:cNvPr id="8" name="Rectangle 5">
            <a:extLst>
              <a:ext uri="{FF2B5EF4-FFF2-40B4-BE49-F238E27FC236}">
                <a16:creationId xmlns:a16="http://schemas.microsoft.com/office/drawing/2014/main" id="{90558A40-CD5E-E945-BBBD-21BB05DCA360}"/>
              </a:ext>
            </a:extLst>
          </p:cNvPr>
          <p:cNvSpPr/>
          <p:nvPr/>
        </p:nvSpPr>
        <p:spPr>
          <a:xfrm rot="10800000" flipV="1">
            <a:off x="10165973" y="0"/>
            <a:ext cx="14211673" cy="13716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57E07BED-58FC-0843-85BB-ABFB13D30C25}"/>
              </a:ext>
            </a:extLst>
          </p:cNvPr>
          <p:cNvSpPr/>
          <p:nvPr/>
        </p:nvSpPr>
        <p:spPr>
          <a:xfrm>
            <a:off x="0" y="8786191"/>
            <a:ext cx="13000383" cy="298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a:extLst>
              <a:ext uri="{FF2B5EF4-FFF2-40B4-BE49-F238E27FC236}">
                <a16:creationId xmlns:a16="http://schemas.microsoft.com/office/drawing/2014/main" id="{9EF425D1-D23A-AA49-B322-CB0127808F25}"/>
              </a:ext>
            </a:extLst>
          </p:cNvPr>
          <p:cNvSpPr txBox="1">
            <a:spLocks/>
          </p:cNvSpPr>
          <p:nvPr/>
        </p:nvSpPr>
        <p:spPr>
          <a:xfrm>
            <a:off x="1858411" y="9640406"/>
            <a:ext cx="9631223"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grpSp>
        <p:nvGrpSpPr>
          <p:cNvPr id="13" name="Group 2">
            <a:extLst>
              <a:ext uri="{FF2B5EF4-FFF2-40B4-BE49-F238E27FC236}">
                <a16:creationId xmlns:a16="http://schemas.microsoft.com/office/drawing/2014/main" id="{B4D79FD5-5ADE-E44D-8C6E-91974B378389}"/>
              </a:ext>
            </a:extLst>
          </p:cNvPr>
          <p:cNvGrpSpPr/>
          <p:nvPr/>
        </p:nvGrpSpPr>
        <p:grpSpPr>
          <a:xfrm>
            <a:off x="1483854" y="3288784"/>
            <a:ext cx="5861412" cy="2890320"/>
            <a:chOff x="6307287" y="1128630"/>
            <a:chExt cx="5861412" cy="2890320"/>
          </a:xfrm>
        </p:grpSpPr>
        <p:sp>
          <p:nvSpPr>
            <p:cNvPr id="15" name="TextBox 10">
              <a:extLst>
                <a:ext uri="{FF2B5EF4-FFF2-40B4-BE49-F238E27FC236}">
                  <a16:creationId xmlns:a16="http://schemas.microsoft.com/office/drawing/2014/main" id="{8A2058FE-8C68-4446-B81F-52EEA8B6BB6D}"/>
                </a:ext>
              </a:extLst>
            </p:cNvPr>
            <p:cNvSpPr txBox="1"/>
            <p:nvPr/>
          </p:nvSpPr>
          <p:spPr>
            <a:xfrm>
              <a:off x="6307287" y="1128630"/>
              <a:ext cx="4916945"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SINGLE</a:t>
              </a:r>
            </a:p>
            <a:p>
              <a:r>
                <a:rPr lang="en-US" sz="7200" b="1" dirty="0">
                  <a:latin typeface="Roboto Medium" panose="02000000000000000000" pitchFamily="2" charset="0"/>
                  <a:ea typeface="Roboto Medium" panose="02000000000000000000" pitchFamily="2" charset="0"/>
                  <a:cs typeface="Poppins Medium" pitchFamily="2" charset="77"/>
                </a:rPr>
                <a:t>PROPERTY</a:t>
              </a:r>
            </a:p>
          </p:txBody>
        </p:sp>
        <p:sp>
          <p:nvSpPr>
            <p:cNvPr id="16" name="TextBox 7">
              <a:extLst>
                <a:ext uri="{FF2B5EF4-FFF2-40B4-BE49-F238E27FC236}">
                  <a16:creationId xmlns:a16="http://schemas.microsoft.com/office/drawing/2014/main" id="{3D1127A0-7B78-4749-95D8-402712A59874}"/>
                </a:ext>
              </a:extLst>
            </p:cNvPr>
            <p:cNvSpPr txBox="1"/>
            <p:nvPr/>
          </p:nvSpPr>
          <p:spPr>
            <a:xfrm>
              <a:off x="6307287" y="3495730"/>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311082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8996552E-960A-7549-A082-2CD90A08A0CE}"/>
              </a:ext>
            </a:extLst>
          </p:cNvPr>
          <p:cNvSpPr>
            <a:spLocks noGrp="1"/>
          </p:cNvSpPr>
          <p:nvPr>
            <p:ph type="pic" sz="quarter" idx="18"/>
          </p:nvPr>
        </p:nvSpPr>
        <p:spPr/>
      </p:sp>
      <p:sp>
        <p:nvSpPr>
          <p:cNvPr id="7" name="Rectangle 25">
            <a:extLst>
              <a:ext uri="{FF2B5EF4-FFF2-40B4-BE49-F238E27FC236}">
                <a16:creationId xmlns:a16="http://schemas.microsoft.com/office/drawing/2014/main" id="{36C3E2AA-A483-C74F-B4AF-CACBEEF667DF}"/>
              </a:ext>
            </a:extLst>
          </p:cNvPr>
          <p:cNvSpPr/>
          <p:nvPr/>
        </p:nvSpPr>
        <p:spPr>
          <a:xfrm>
            <a:off x="10701407" y="0"/>
            <a:ext cx="13676243" cy="1371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s-MX"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Rectángulo 9">
            <a:extLst>
              <a:ext uri="{FF2B5EF4-FFF2-40B4-BE49-F238E27FC236}">
                <a16:creationId xmlns:a16="http://schemas.microsoft.com/office/drawing/2014/main" id="{D2653423-824D-D444-8EA4-BBD8E1B78029}"/>
              </a:ext>
            </a:extLst>
          </p:cNvPr>
          <p:cNvSpPr/>
          <p:nvPr/>
        </p:nvSpPr>
        <p:spPr>
          <a:xfrm>
            <a:off x="12368213" y="5464642"/>
            <a:ext cx="10516091" cy="1938992"/>
          </a:xfrm>
          <a:prstGeom prst="rect">
            <a:avLst/>
          </a:prstGeom>
        </p:spPr>
        <p:txBody>
          <a:bodyPr wrap="square">
            <a:spAutoFit/>
          </a:bodyPr>
          <a:lstStyle/>
          <a:p>
            <a:pPr algn="ctr"/>
            <a:r>
              <a:rPr lang="es-MX" sz="6000"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“Don’t wait to buy real estate. Buy real estate and wait.”</a:t>
            </a:r>
          </a:p>
        </p:txBody>
      </p:sp>
      <p:sp>
        <p:nvSpPr>
          <p:cNvPr id="11" name="TextBox 21">
            <a:extLst>
              <a:ext uri="{FF2B5EF4-FFF2-40B4-BE49-F238E27FC236}">
                <a16:creationId xmlns:a16="http://schemas.microsoft.com/office/drawing/2014/main" id="{AFA58226-9A24-C94E-8647-4A6005B8269A}"/>
              </a:ext>
            </a:extLst>
          </p:cNvPr>
          <p:cNvSpPr txBox="1"/>
          <p:nvPr/>
        </p:nvSpPr>
        <p:spPr>
          <a:xfrm>
            <a:off x="16023903" y="7592820"/>
            <a:ext cx="2964565" cy="461665"/>
          </a:xfrm>
          <a:prstGeom prst="rect">
            <a:avLst/>
          </a:prstGeom>
          <a:noFill/>
        </p:spPr>
        <p:txBody>
          <a:bodyPr wrap="square" rtlCol="0">
            <a:spAutoFit/>
          </a:bodyPr>
          <a:lstStyle/>
          <a:p>
            <a:pPr algn="ctr"/>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WILL ROGERS</a:t>
            </a:r>
          </a:p>
        </p:txBody>
      </p:sp>
    </p:spTree>
    <p:extLst>
      <p:ext uri="{BB962C8B-B14F-4D97-AF65-F5344CB8AC3E}">
        <p14:creationId xmlns:p14="http://schemas.microsoft.com/office/powerpoint/2010/main" val="121078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2">
            <a:extLst>
              <a:ext uri="{FF2B5EF4-FFF2-40B4-BE49-F238E27FC236}">
                <a16:creationId xmlns:a16="http://schemas.microsoft.com/office/drawing/2014/main" id="{7A046EB8-8D19-3842-980C-C2439102BB3C}"/>
              </a:ext>
            </a:extLst>
          </p:cNvPr>
          <p:cNvGrpSpPr/>
          <p:nvPr/>
        </p:nvGrpSpPr>
        <p:grpSpPr>
          <a:xfrm>
            <a:off x="7924391" y="1088305"/>
            <a:ext cx="8528868" cy="1723549"/>
            <a:chOff x="5920368" y="1128630"/>
            <a:chExt cx="8528868" cy="1723549"/>
          </a:xfrm>
        </p:grpSpPr>
        <p:sp>
          <p:nvSpPr>
            <p:cNvPr id="101" name="TextBox 10">
              <a:extLst>
                <a:ext uri="{FF2B5EF4-FFF2-40B4-BE49-F238E27FC236}">
                  <a16:creationId xmlns:a16="http://schemas.microsoft.com/office/drawing/2014/main" id="{7836A94E-F191-324A-8D0A-B55232B94CF7}"/>
                </a:ext>
              </a:extLst>
            </p:cNvPr>
            <p:cNvSpPr txBox="1"/>
            <p:nvPr/>
          </p:nvSpPr>
          <p:spPr>
            <a:xfrm>
              <a:off x="5920368" y="1128630"/>
              <a:ext cx="8528868" cy="1200329"/>
            </a:xfrm>
            <a:prstGeom prst="rect">
              <a:avLst/>
            </a:prstGeom>
            <a:noFill/>
            <a:ln>
              <a:noFill/>
            </a:ln>
          </p:spPr>
          <p:txBody>
            <a:bodyPr wrap="square" rtlCol="0">
              <a:spAutoFit/>
            </a:bodyPr>
            <a:lstStyle/>
            <a:p>
              <a:pPr algn="ctr"/>
              <a:r>
                <a:rPr lang="en-US" sz="7200" b="1" dirty="0">
                  <a:latin typeface="Roboto Medium" panose="02000000000000000000" pitchFamily="2" charset="0"/>
                  <a:ea typeface="Roboto Medium" panose="02000000000000000000" pitchFamily="2" charset="0"/>
                  <a:cs typeface="Poppins Medium" pitchFamily="2" charset="77"/>
                </a:rPr>
                <a:t>PROPERTIES SOLD</a:t>
              </a:r>
            </a:p>
          </p:txBody>
        </p:sp>
        <p:sp>
          <p:nvSpPr>
            <p:cNvPr id="102" name="TextBox 7">
              <a:extLst>
                <a:ext uri="{FF2B5EF4-FFF2-40B4-BE49-F238E27FC236}">
                  <a16:creationId xmlns:a16="http://schemas.microsoft.com/office/drawing/2014/main" id="{280186FC-FA31-0C40-BCAC-0B9A95DC649E}"/>
                </a:ext>
              </a:extLst>
            </p:cNvPr>
            <p:cNvSpPr txBox="1"/>
            <p:nvPr/>
          </p:nvSpPr>
          <p:spPr>
            <a:xfrm>
              <a:off x="7254096" y="2328959"/>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graphicFrame>
        <p:nvGraphicFramePr>
          <p:cNvPr id="103" name="Chart 3">
            <a:extLst>
              <a:ext uri="{FF2B5EF4-FFF2-40B4-BE49-F238E27FC236}">
                <a16:creationId xmlns:a16="http://schemas.microsoft.com/office/drawing/2014/main" id="{6A554EFB-0839-9D48-A6E4-E7AFDFDD4A0B}"/>
              </a:ext>
            </a:extLst>
          </p:cNvPr>
          <p:cNvGraphicFramePr/>
          <p:nvPr>
            <p:extLst>
              <p:ext uri="{D42A27DB-BD31-4B8C-83A1-F6EECF244321}">
                <p14:modId xmlns:p14="http://schemas.microsoft.com/office/powerpoint/2010/main" val="1309704562"/>
              </p:ext>
            </p:extLst>
          </p:nvPr>
        </p:nvGraphicFramePr>
        <p:xfrm>
          <a:off x="1922856" y="4151488"/>
          <a:ext cx="20531939" cy="5123142"/>
        </p:xfrm>
        <a:graphic>
          <a:graphicData uri="http://schemas.openxmlformats.org/drawingml/2006/chart">
            <c:chart xmlns:c="http://schemas.openxmlformats.org/drawingml/2006/chart" xmlns:r="http://schemas.openxmlformats.org/officeDocument/2006/relationships" r:id="rId2"/>
          </a:graphicData>
        </a:graphic>
      </p:graphicFrame>
      <p:sp>
        <p:nvSpPr>
          <p:cNvPr id="105" name="TextBox 100">
            <a:extLst>
              <a:ext uri="{FF2B5EF4-FFF2-40B4-BE49-F238E27FC236}">
                <a16:creationId xmlns:a16="http://schemas.microsoft.com/office/drawing/2014/main" id="{3F04BFD2-4015-D140-8E03-F5755DD576C2}"/>
              </a:ext>
            </a:extLst>
          </p:cNvPr>
          <p:cNvSpPr txBox="1"/>
          <p:nvPr/>
        </p:nvSpPr>
        <p:spPr>
          <a:xfrm>
            <a:off x="2239656" y="11299402"/>
            <a:ext cx="5483055" cy="1101135"/>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106" name="TextBox 101">
            <a:extLst>
              <a:ext uri="{FF2B5EF4-FFF2-40B4-BE49-F238E27FC236}">
                <a16:creationId xmlns:a16="http://schemas.microsoft.com/office/drawing/2014/main" id="{EE554D56-7025-4140-8944-33E12FF8EFCE}"/>
              </a:ext>
            </a:extLst>
          </p:cNvPr>
          <p:cNvSpPr txBox="1"/>
          <p:nvPr/>
        </p:nvSpPr>
        <p:spPr>
          <a:xfrm>
            <a:off x="2239657" y="10627793"/>
            <a:ext cx="2448106"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Light" panose="02000000000000000000" pitchFamily="2" charset="0"/>
              </a:rPr>
              <a:t>Your Title</a:t>
            </a:r>
            <a:endParaRPr lang="en-US" sz="5400" b="1" dirty="0">
              <a:latin typeface="Roboto" panose="02000000000000000000" pitchFamily="2" charset="0"/>
              <a:ea typeface="Roboto" panose="02000000000000000000" pitchFamily="2" charset="0"/>
              <a:cs typeface="Roboto Light" panose="02000000000000000000" pitchFamily="2" charset="0"/>
            </a:endParaRPr>
          </a:p>
        </p:txBody>
      </p:sp>
      <p:sp>
        <p:nvSpPr>
          <p:cNvPr id="109" name="TextBox 97">
            <a:extLst>
              <a:ext uri="{FF2B5EF4-FFF2-40B4-BE49-F238E27FC236}">
                <a16:creationId xmlns:a16="http://schemas.microsoft.com/office/drawing/2014/main" id="{7334D9C6-8E18-8E4F-AD5F-C74506A995C3}"/>
              </a:ext>
            </a:extLst>
          </p:cNvPr>
          <p:cNvSpPr txBox="1"/>
          <p:nvPr/>
        </p:nvSpPr>
        <p:spPr>
          <a:xfrm>
            <a:off x="9582419" y="11299402"/>
            <a:ext cx="5483055" cy="1101135"/>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110" name="TextBox 98">
            <a:extLst>
              <a:ext uri="{FF2B5EF4-FFF2-40B4-BE49-F238E27FC236}">
                <a16:creationId xmlns:a16="http://schemas.microsoft.com/office/drawing/2014/main" id="{BE32CF20-0E51-BC4C-A738-7FFC309FADC2}"/>
              </a:ext>
            </a:extLst>
          </p:cNvPr>
          <p:cNvSpPr txBox="1"/>
          <p:nvPr/>
        </p:nvSpPr>
        <p:spPr>
          <a:xfrm>
            <a:off x="9582420" y="10627793"/>
            <a:ext cx="2448106"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Light" panose="02000000000000000000" pitchFamily="2" charset="0"/>
              </a:rPr>
              <a:t>Your Title</a:t>
            </a:r>
            <a:endParaRPr lang="en-US" sz="5400" b="1" dirty="0">
              <a:latin typeface="Roboto" panose="02000000000000000000" pitchFamily="2" charset="0"/>
              <a:ea typeface="Roboto" panose="02000000000000000000" pitchFamily="2" charset="0"/>
              <a:cs typeface="Roboto Light" panose="02000000000000000000" pitchFamily="2" charset="0"/>
            </a:endParaRPr>
          </a:p>
        </p:txBody>
      </p:sp>
      <p:sp>
        <p:nvSpPr>
          <p:cNvPr id="113" name="TextBox 94">
            <a:extLst>
              <a:ext uri="{FF2B5EF4-FFF2-40B4-BE49-F238E27FC236}">
                <a16:creationId xmlns:a16="http://schemas.microsoft.com/office/drawing/2014/main" id="{8506DE50-3AA0-2342-A931-1827C7272391}"/>
              </a:ext>
            </a:extLst>
          </p:cNvPr>
          <p:cNvSpPr txBox="1"/>
          <p:nvPr/>
        </p:nvSpPr>
        <p:spPr>
          <a:xfrm>
            <a:off x="16799058" y="11307057"/>
            <a:ext cx="5483055" cy="1101135"/>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Our online marketing and search optimization services.</a:t>
            </a:r>
          </a:p>
        </p:txBody>
      </p:sp>
      <p:sp>
        <p:nvSpPr>
          <p:cNvPr id="114" name="TextBox 95">
            <a:extLst>
              <a:ext uri="{FF2B5EF4-FFF2-40B4-BE49-F238E27FC236}">
                <a16:creationId xmlns:a16="http://schemas.microsoft.com/office/drawing/2014/main" id="{FC79ED8C-A6BB-D34A-BC6A-ED07D165717B}"/>
              </a:ext>
            </a:extLst>
          </p:cNvPr>
          <p:cNvSpPr txBox="1"/>
          <p:nvPr/>
        </p:nvSpPr>
        <p:spPr>
          <a:xfrm>
            <a:off x="16799059" y="10635448"/>
            <a:ext cx="2448106"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Light" panose="02000000000000000000" pitchFamily="2" charset="0"/>
              </a:rPr>
              <a:t>Your Title</a:t>
            </a:r>
            <a:endParaRPr lang="en-US" sz="5400" b="1" dirty="0">
              <a:latin typeface="Roboto" panose="02000000000000000000" pitchFamily="2" charset="0"/>
              <a:ea typeface="Roboto"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131358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493">
            <a:extLst>
              <a:ext uri="{FF2B5EF4-FFF2-40B4-BE49-F238E27FC236}">
                <a16:creationId xmlns:a16="http://schemas.microsoft.com/office/drawing/2014/main" id="{0CCD2CCC-127E-7148-815C-2988D074961C}"/>
              </a:ext>
            </a:extLst>
          </p:cNvPr>
          <p:cNvSpPr/>
          <p:nvPr/>
        </p:nvSpPr>
        <p:spPr>
          <a:xfrm>
            <a:off x="10262511" y="7301144"/>
            <a:ext cx="3852628" cy="3852624"/>
          </a:xfrm>
          <a:prstGeom prst="ellipse">
            <a:avLst/>
          </a:prstGeom>
          <a:noFill/>
          <a:ln w="317500" cap="flat" cmpd="sng">
            <a:solidFill>
              <a:schemeClr val="bg1">
                <a:lumMod val="50000"/>
                <a:alpha val="10000"/>
              </a:schemeClr>
            </a:solidFill>
            <a:prstDash val="solid"/>
            <a:round/>
            <a:headEnd type="none" w="med" len="med"/>
            <a:tailEnd type="none" w="med" len="med"/>
          </a:ln>
        </p:spPr>
        <p:txBody>
          <a:bodyPr lIns="91389" tIns="45682" rIns="91389" bIns="45682" anchor="ctr" anchorCtr="0">
            <a:noAutofit/>
          </a:bodyPr>
          <a:lstStyle/>
          <a:p>
            <a:pPr algn="ctr"/>
            <a:endParaRPr sz="1050" dirty="0">
              <a:solidFill>
                <a:schemeClr val="lt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39" name="Shape 515">
            <a:extLst>
              <a:ext uri="{FF2B5EF4-FFF2-40B4-BE49-F238E27FC236}">
                <a16:creationId xmlns:a16="http://schemas.microsoft.com/office/drawing/2014/main" id="{6605D141-1EE2-524B-9094-3CC3B9A8C5D0}"/>
              </a:ext>
            </a:extLst>
          </p:cNvPr>
          <p:cNvSpPr/>
          <p:nvPr/>
        </p:nvSpPr>
        <p:spPr>
          <a:xfrm>
            <a:off x="10262511" y="7301144"/>
            <a:ext cx="3852628" cy="3852624"/>
          </a:xfrm>
          <a:prstGeom prst="arc">
            <a:avLst>
              <a:gd name="adj1" fmla="val 16258165"/>
              <a:gd name="adj2" fmla="val 7972712"/>
            </a:avLst>
          </a:prstGeom>
          <a:noFill/>
          <a:ln w="317500" cap="flat" cmpd="sng">
            <a:solidFill>
              <a:schemeClr val="accent2"/>
            </a:solidFill>
            <a:prstDash val="solid"/>
            <a:round/>
            <a:headEnd type="none" w="med" len="med"/>
            <a:tailEnd type="none" w="med" len="med"/>
          </a:ln>
        </p:spPr>
        <p:txBody>
          <a:bodyPr lIns="91389" tIns="45682" rIns="91389" bIns="45682" anchor="ctr" anchorCtr="0">
            <a:noAutofit/>
          </a:bodyPr>
          <a:lstStyle/>
          <a:p>
            <a:pPr algn="ctr"/>
            <a:endParaRPr sz="1050" dirty="0">
              <a:solidFill>
                <a:schemeClr val="dk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40" name="Shape 978">
            <a:extLst>
              <a:ext uri="{FF2B5EF4-FFF2-40B4-BE49-F238E27FC236}">
                <a16:creationId xmlns:a16="http://schemas.microsoft.com/office/drawing/2014/main" id="{97681A33-79C4-C241-A53D-C5908CBD0393}"/>
              </a:ext>
            </a:extLst>
          </p:cNvPr>
          <p:cNvSpPr/>
          <p:nvPr/>
        </p:nvSpPr>
        <p:spPr>
          <a:xfrm>
            <a:off x="10577154" y="7607260"/>
            <a:ext cx="3256691" cy="3256680"/>
          </a:xfrm>
          <a:prstGeom prst="ellipse">
            <a:avLst/>
          </a:prstGeom>
          <a:solidFill>
            <a:schemeClr val="bg2"/>
          </a:solidFill>
          <a:ln>
            <a:noFill/>
          </a:ln>
        </p:spPr>
        <p:txBody>
          <a:bodyPr lIns="91389" tIns="45682" rIns="91389" bIns="45682" anchor="ctr" anchorCtr="0">
            <a:noAutofit/>
          </a:bodyPr>
          <a:lstStyle/>
          <a:p>
            <a:pPr algn="ctr"/>
            <a:endParaRPr sz="2400" dirty="0">
              <a:solidFill>
                <a:schemeClr val="lt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41" name="TextBox 49">
            <a:extLst>
              <a:ext uri="{FF2B5EF4-FFF2-40B4-BE49-F238E27FC236}">
                <a16:creationId xmlns:a16="http://schemas.microsoft.com/office/drawing/2014/main" id="{77271A91-7551-9A43-9CA0-8D5CC7F31088}"/>
              </a:ext>
            </a:extLst>
          </p:cNvPr>
          <p:cNvSpPr txBox="1"/>
          <p:nvPr/>
        </p:nvSpPr>
        <p:spPr>
          <a:xfrm>
            <a:off x="11248487" y="8739457"/>
            <a:ext cx="1945988" cy="1015663"/>
          </a:xfrm>
          <a:prstGeom prst="rect">
            <a:avLst/>
          </a:prstGeom>
          <a:noFill/>
        </p:spPr>
        <p:txBody>
          <a:bodyPr wrap="square" rtlCol="0">
            <a:spAutoFit/>
          </a:bodyPr>
          <a:lstStyle/>
          <a:p>
            <a:pPr algn="ctr"/>
            <a:r>
              <a:rPr lang="en-US" sz="6000" dirty="0">
                <a:latin typeface="Roboto Medium" panose="02000000000000000000" pitchFamily="2" charset="0"/>
                <a:ea typeface="Roboto Medium" panose="02000000000000000000" pitchFamily="2" charset="0"/>
                <a:cs typeface="Lato" panose="020F0502020204030203" pitchFamily="34" charset="0"/>
              </a:rPr>
              <a:t>65%</a:t>
            </a:r>
          </a:p>
        </p:txBody>
      </p:sp>
      <p:sp>
        <p:nvSpPr>
          <p:cNvPr id="244" name="Shape 493">
            <a:extLst>
              <a:ext uri="{FF2B5EF4-FFF2-40B4-BE49-F238E27FC236}">
                <a16:creationId xmlns:a16="http://schemas.microsoft.com/office/drawing/2014/main" id="{34EE7215-F16A-C04D-959D-95FB17C5391D}"/>
              </a:ext>
            </a:extLst>
          </p:cNvPr>
          <p:cNvSpPr/>
          <p:nvPr/>
        </p:nvSpPr>
        <p:spPr>
          <a:xfrm>
            <a:off x="3260238" y="5192944"/>
            <a:ext cx="3852628" cy="3852624"/>
          </a:xfrm>
          <a:prstGeom prst="ellipse">
            <a:avLst/>
          </a:prstGeom>
          <a:noFill/>
          <a:ln w="317500" cap="flat" cmpd="sng">
            <a:solidFill>
              <a:schemeClr val="bg1">
                <a:lumMod val="50000"/>
                <a:alpha val="10000"/>
              </a:schemeClr>
            </a:solidFill>
            <a:prstDash val="solid"/>
            <a:round/>
            <a:headEnd type="none" w="med" len="med"/>
            <a:tailEnd type="none" w="med" len="med"/>
          </a:ln>
        </p:spPr>
        <p:txBody>
          <a:bodyPr lIns="91389" tIns="45682" rIns="91389" bIns="45682" anchor="ctr" anchorCtr="0">
            <a:noAutofit/>
          </a:bodyPr>
          <a:lstStyle/>
          <a:p>
            <a:pPr algn="ctr"/>
            <a:endParaRPr sz="1050" dirty="0">
              <a:solidFill>
                <a:schemeClr val="lt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45" name="Shape 515">
            <a:extLst>
              <a:ext uri="{FF2B5EF4-FFF2-40B4-BE49-F238E27FC236}">
                <a16:creationId xmlns:a16="http://schemas.microsoft.com/office/drawing/2014/main" id="{3D55F95A-7C73-F54B-8E6B-0678CB53FEE3}"/>
              </a:ext>
            </a:extLst>
          </p:cNvPr>
          <p:cNvSpPr/>
          <p:nvPr/>
        </p:nvSpPr>
        <p:spPr>
          <a:xfrm>
            <a:off x="3260238" y="5192944"/>
            <a:ext cx="3852628" cy="3852624"/>
          </a:xfrm>
          <a:prstGeom prst="arc">
            <a:avLst>
              <a:gd name="adj1" fmla="val 16258165"/>
              <a:gd name="adj2" fmla="val 1973068"/>
            </a:avLst>
          </a:prstGeom>
          <a:noFill/>
          <a:ln w="317500" cap="flat" cmpd="sng">
            <a:solidFill>
              <a:schemeClr val="accent1"/>
            </a:solidFill>
            <a:prstDash val="solid"/>
            <a:round/>
            <a:headEnd type="none" w="med" len="med"/>
            <a:tailEnd type="none" w="med" len="med"/>
          </a:ln>
        </p:spPr>
        <p:txBody>
          <a:bodyPr lIns="91389" tIns="45682" rIns="91389" bIns="45682" anchor="ctr" anchorCtr="0">
            <a:noAutofit/>
          </a:bodyPr>
          <a:lstStyle/>
          <a:p>
            <a:pPr algn="ctr"/>
            <a:endParaRPr sz="1050" dirty="0">
              <a:solidFill>
                <a:schemeClr val="dk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46" name="Shape 978">
            <a:extLst>
              <a:ext uri="{FF2B5EF4-FFF2-40B4-BE49-F238E27FC236}">
                <a16:creationId xmlns:a16="http://schemas.microsoft.com/office/drawing/2014/main" id="{D0077512-F637-9045-BCE6-C7FC6BF316DA}"/>
              </a:ext>
            </a:extLst>
          </p:cNvPr>
          <p:cNvSpPr/>
          <p:nvPr/>
        </p:nvSpPr>
        <p:spPr>
          <a:xfrm>
            <a:off x="3574881" y="5499060"/>
            <a:ext cx="3256691" cy="3256680"/>
          </a:xfrm>
          <a:prstGeom prst="ellipse">
            <a:avLst/>
          </a:prstGeom>
          <a:solidFill>
            <a:schemeClr val="bg2"/>
          </a:solidFill>
          <a:ln>
            <a:noFill/>
          </a:ln>
        </p:spPr>
        <p:txBody>
          <a:bodyPr lIns="91389" tIns="45682" rIns="91389" bIns="45682" anchor="ctr" anchorCtr="0">
            <a:noAutofit/>
          </a:bodyPr>
          <a:lstStyle/>
          <a:p>
            <a:pPr algn="ctr"/>
            <a:endParaRPr sz="2400" dirty="0">
              <a:solidFill>
                <a:schemeClr val="lt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47" name="TextBox 33">
            <a:extLst>
              <a:ext uri="{FF2B5EF4-FFF2-40B4-BE49-F238E27FC236}">
                <a16:creationId xmlns:a16="http://schemas.microsoft.com/office/drawing/2014/main" id="{5145A3CD-764F-3A4E-A51C-15ECD39C3CB4}"/>
              </a:ext>
            </a:extLst>
          </p:cNvPr>
          <p:cNvSpPr txBox="1"/>
          <p:nvPr/>
        </p:nvSpPr>
        <p:spPr>
          <a:xfrm>
            <a:off x="4246214" y="6631257"/>
            <a:ext cx="1945988" cy="1015663"/>
          </a:xfrm>
          <a:prstGeom prst="rect">
            <a:avLst/>
          </a:prstGeom>
          <a:noFill/>
        </p:spPr>
        <p:txBody>
          <a:bodyPr wrap="square" rtlCol="0">
            <a:spAutoFit/>
          </a:bodyPr>
          <a:lstStyle/>
          <a:p>
            <a:pPr algn="ctr"/>
            <a:r>
              <a:rPr lang="en-US" sz="6000" dirty="0">
                <a:latin typeface="Roboto Medium" panose="02000000000000000000" pitchFamily="2" charset="0"/>
                <a:ea typeface="Roboto Medium" panose="02000000000000000000" pitchFamily="2" charset="0"/>
                <a:cs typeface="Lato" panose="020F0502020204030203" pitchFamily="34" charset="0"/>
              </a:rPr>
              <a:t>30%</a:t>
            </a:r>
          </a:p>
        </p:txBody>
      </p:sp>
      <p:sp>
        <p:nvSpPr>
          <p:cNvPr id="261" name="Shape 493">
            <a:extLst>
              <a:ext uri="{FF2B5EF4-FFF2-40B4-BE49-F238E27FC236}">
                <a16:creationId xmlns:a16="http://schemas.microsoft.com/office/drawing/2014/main" id="{4932D868-19FB-B646-9A77-D05D36AE5D56}"/>
              </a:ext>
            </a:extLst>
          </p:cNvPr>
          <p:cNvSpPr/>
          <p:nvPr/>
        </p:nvSpPr>
        <p:spPr>
          <a:xfrm>
            <a:off x="17231435" y="5192944"/>
            <a:ext cx="3852628" cy="3852624"/>
          </a:xfrm>
          <a:prstGeom prst="ellipse">
            <a:avLst/>
          </a:prstGeom>
          <a:noFill/>
          <a:ln w="317500" cap="flat" cmpd="sng">
            <a:solidFill>
              <a:schemeClr val="bg1">
                <a:lumMod val="50000"/>
                <a:alpha val="10000"/>
              </a:schemeClr>
            </a:solidFill>
            <a:prstDash val="solid"/>
            <a:round/>
            <a:headEnd type="none" w="med" len="med"/>
            <a:tailEnd type="none" w="med" len="med"/>
          </a:ln>
        </p:spPr>
        <p:txBody>
          <a:bodyPr lIns="91389" tIns="45682" rIns="91389" bIns="45682" anchor="ctr" anchorCtr="0">
            <a:noAutofit/>
          </a:bodyPr>
          <a:lstStyle/>
          <a:p>
            <a:pPr algn="ctr"/>
            <a:endParaRPr sz="1050" dirty="0">
              <a:solidFill>
                <a:schemeClr val="lt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62" name="Shape 515">
            <a:extLst>
              <a:ext uri="{FF2B5EF4-FFF2-40B4-BE49-F238E27FC236}">
                <a16:creationId xmlns:a16="http://schemas.microsoft.com/office/drawing/2014/main" id="{298743E6-7A4D-DB49-9EE4-18B1318CF07D}"/>
              </a:ext>
            </a:extLst>
          </p:cNvPr>
          <p:cNvSpPr/>
          <p:nvPr/>
        </p:nvSpPr>
        <p:spPr>
          <a:xfrm>
            <a:off x="17231435" y="5192944"/>
            <a:ext cx="3852628" cy="3852624"/>
          </a:xfrm>
          <a:prstGeom prst="arc">
            <a:avLst>
              <a:gd name="adj1" fmla="val 16258165"/>
              <a:gd name="adj2" fmla="val 12507629"/>
            </a:avLst>
          </a:prstGeom>
          <a:noFill/>
          <a:ln w="317500" cap="flat" cmpd="sng">
            <a:solidFill>
              <a:schemeClr val="accent3"/>
            </a:solidFill>
            <a:prstDash val="solid"/>
            <a:round/>
            <a:headEnd type="none" w="med" len="med"/>
            <a:tailEnd type="none" w="med" len="med"/>
          </a:ln>
        </p:spPr>
        <p:txBody>
          <a:bodyPr lIns="91389" tIns="45682" rIns="91389" bIns="45682" anchor="ctr" anchorCtr="0">
            <a:noAutofit/>
          </a:bodyPr>
          <a:lstStyle/>
          <a:p>
            <a:pPr algn="ctr"/>
            <a:endParaRPr sz="1050" dirty="0">
              <a:solidFill>
                <a:schemeClr val="dk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63" name="Shape 978">
            <a:extLst>
              <a:ext uri="{FF2B5EF4-FFF2-40B4-BE49-F238E27FC236}">
                <a16:creationId xmlns:a16="http://schemas.microsoft.com/office/drawing/2014/main" id="{9328D654-9674-9948-B57F-5201BB21B2DA}"/>
              </a:ext>
            </a:extLst>
          </p:cNvPr>
          <p:cNvSpPr/>
          <p:nvPr/>
        </p:nvSpPr>
        <p:spPr>
          <a:xfrm>
            <a:off x="17377453" y="5330435"/>
            <a:ext cx="3593942" cy="3593930"/>
          </a:xfrm>
          <a:prstGeom prst="ellipse">
            <a:avLst/>
          </a:prstGeom>
          <a:solidFill>
            <a:schemeClr val="bg2"/>
          </a:solidFill>
          <a:ln>
            <a:noFill/>
          </a:ln>
        </p:spPr>
        <p:txBody>
          <a:bodyPr lIns="91389" tIns="45682" rIns="91389" bIns="45682" anchor="ctr" anchorCtr="0">
            <a:noAutofit/>
          </a:bodyPr>
          <a:lstStyle/>
          <a:p>
            <a:pPr algn="ctr"/>
            <a:endParaRPr sz="2400" dirty="0">
              <a:solidFill>
                <a:schemeClr val="lt1"/>
              </a:solidFill>
              <a:latin typeface="Roboto Medium" panose="02000000000000000000" pitchFamily="2" charset="0"/>
              <a:ea typeface="Roboto Medium" panose="02000000000000000000" pitchFamily="2" charset="0"/>
              <a:cs typeface="Lato" panose="020F0502020204030203" pitchFamily="34" charset="0"/>
              <a:sym typeface="Calibri"/>
            </a:endParaRPr>
          </a:p>
        </p:txBody>
      </p:sp>
      <p:sp>
        <p:nvSpPr>
          <p:cNvPr id="264" name="TextBox 55">
            <a:extLst>
              <a:ext uri="{FF2B5EF4-FFF2-40B4-BE49-F238E27FC236}">
                <a16:creationId xmlns:a16="http://schemas.microsoft.com/office/drawing/2014/main" id="{BF3EE705-1CDA-8646-8E5F-3905B02924A6}"/>
              </a:ext>
            </a:extLst>
          </p:cNvPr>
          <p:cNvSpPr txBox="1"/>
          <p:nvPr/>
        </p:nvSpPr>
        <p:spPr>
          <a:xfrm>
            <a:off x="18217411" y="6631257"/>
            <a:ext cx="1945988" cy="1015663"/>
          </a:xfrm>
          <a:prstGeom prst="rect">
            <a:avLst/>
          </a:prstGeom>
          <a:noFill/>
        </p:spPr>
        <p:txBody>
          <a:bodyPr wrap="square" rtlCol="0">
            <a:spAutoFit/>
          </a:bodyPr>
          <a:lstStyle/>
          <a:p>
            <a:pPr algn="ctr"/>
            <a:r>
              <a:rPr lang="en-US" sz="6000" dirty="0">
                <a:latin typeface="Roboto Medium" panose="02000000000000000000" pitchFamily="2" charset="0"/>
                <a:ea typeface="Roboto Medium" panose="02000000000000000000" pitchFamily="2" charset="0"/>
                <a:cs typeface="Lato" panose="020F0502020204030203" pitchFamily="34" charset="0"/>
              </a:rPr>
              <a:t>80%</a:t>
            </a:r>
          </a:p>
        </p:txBody>
      </p:sp>
      <p:sp>
        <p:nvSpPr>
          <p:cNvPr id="265" name="Subtitle 2">
            <a:extLst>
              <a:ext uri="{FF2B5EF4-FFF2-40B4-BE49-F238E27FC236}">
                <a16:creationId xmlns:a16="http://schemas.microsoft.com/office/drawing/2014/main" id="{9A322873-D970-4D4A-96E6-290AEF8A5435}"/>
              </a:ext>
            </a:extLst>
          </p:cNvPr>
          <p:cNvSpPr txBox="1">
            <a:spLocks/>
          </p:cNvSpPr>
          <p:nvPr/>
        </p:nvSpPr>
        <p:spPr>
          <a:xfrm>
            <a:off x="2969922" y="10529177"/>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266" name="Rectangle 11">
            <a:extLst>
              <a:ext uri="{FF2B5EF4-FFF2-40B4-BE49-F238E27FC236}">
                <a16:creationId xmlns:a16="http://schemas.microsoft.com/office/drawing/2014/main" id="{A39F1C41-8502-8240-99AB-1B36DEEBE8D9}"/>
              </a:ext>
            </a:extLst>
          </p:cNvPr>
          <p:cNvSpPr/>
          <p:nvPr/>
        </p:nvSpPr>
        <p:spPr>
          <a:xfrm>
            <a:off x="3542797" y="9887937"/>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sp>
        <p:nvSpPr>
          <p:cNvPr id="267" name="Subtitle 2">
            <a:extLst>
              <a:ext uri="{FF2B5EF4-FFF2-40B4-BE49-F238E27FC236}">
                <a16:creationId xmlns:a16="http://schemas.microsoft.com/office/drawing/2014/main" id="{9026774F-2A8B-664E-BE9D-A3E32F74C552}"/>
              </a:ext>
            </a:extLst>
          </p:cNvPr>
          <p:cNvSpPr txBox="1">
            <a:spLocks/>
          </p:cNvSpPr>
          <p:nvPr/>
        </p:nvSpPr>
        <p:spPr>
          <a:xfrm>
            <a:off x="10028190" y="5494048"/>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268" name="Rectangle 11">
            <a:extLst>
              <a:ext uri="{FF2B5EF4-FFF2-40B4-BE49-F238E27FC236}">
                <a16:creationId xmlns:a16="http://schemas.microsoft.com/office/drawing/2014/main" id="{0DF89DE2-E514-104E-A172-B57C36C7B0D2}"/>
              </a:ext>
            </a:extLst>
          </p:cNvPr>
          <p:cNvSpPr/>
          <p:nvPr/>
        </p:nvSpPr>
        <p:spPr>
          <a:xfrm>
            <a:off x="10601065" y="4852808"/>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sp>
        <p:nvSpPr>
          <p:cNvPr id="269" name="Subtitle 2">
            <a:extLst>
              <a:ext uri="{FF2B5EF4-FFF2-40B4-BE49-F238E27FC236}">
                <a16:creationId xmlns:a16="http://schemas.microsoft.com/office/drawing/2014/main" id="{4667503A-5069-4D47-A114-09749E3733ED}"/>
              </a:ext>
            </a:extLst>
          </p:cNvPr>
          <p:cNvSpPr txBox="1">
            <a:spLocks/>
          </p:cNvSpPr>
          <p:nvPr/>
        </p:nvSpPr>
        <p:spPr>
          <a:xfrm>
            <a:off x="17094407" y="10549178"/>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270" name="Rectangle 11">
            <a:extLst>
              <a:ext uri="{FF2B5EF4-FFF2-40B4-BE49-F238E27FC236}">
                <a16:creationId xmlns:a16="http://schemas.microsoft.com/office/drawing/2014/main" id="{450F8CA7-AADD-FD49-86A1-4280BCC808C5}"/>
              </a:ext>
            </a:extLst>
          </p:cNvPr>
          <p:cNvSpPr/>
          <p:nvPr/>
        </p:nvSpPr>
        <p:spPr>
          <a:xfrm>
            <a:off x="17667282" y="9907938"/>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grpSp>
        <p:nvGrpSpPr>
          <p:cNvPr id="271" name="Group 2">
            <a:extLst>
              <a:ext uri="{FF2B5EF4-FFF2-40B4-BE49-F238E27FC236}">
                <a16:creationId xmlns:a16="http://schemas.microsoft.com/office/drawing/2014/main" id="{9DC7557A-6601-D84A-93DB-9F13C58A63AB}"/>
              </a:ext>
            </a:extLst>
          </p:cNvPr>
          <p:cNvGrpSpPr/>
          <p:nvPr/>
        </p:nvGrpSpPr>
        <p:grpSpPr>
          <a:xfrm>
            <a:off x="6333921" y="1414875"/>
            <a:ext cx="11709809" cy="1723549"/>
            <a:chOff x="4329898" y="1128630"/>
            <a:chExt cx="11709809" cy="1723549"/>
          </a:xfrm>
        </p:grpSpPr>
        <p:sp>
          <p:nvSpPr>
            <p:cNvPr id="272" name="TextBox 10">
              <a:extLst>
                <a:ext uri="{FF2B5EF4-FFF2-40B4-BE49-F238E27FC236}">
                  <a16:creationId xmlns:a16="http://schemas.microsoft.com/office/drawing/2014/main" id="{B942202D-15DF-3C47-95F9-715668BBC347}"/>
                </a:ext>
              </a:extLst>
            </p:cNvPr>
            <p:cNvSpPr txBox="1"/>
            <p:nvPr/>
          </p:nvSpPr>
          <p:spPr>
            <a:xfrm>
              <a:off x="4329898" y="1128630"/>
              <a:ext cx="11709809" cy="1200329"/>
            </a:xfrm>
            <a:prstGeom prst="rect">
              <a:avLst/>
            </a:prstGeom>
            <a:noFill/>
            <a:ln>
              <a:noFill/>
            </a:ln>
          </p:spPr>
          <p:txBody>
            <a:bodyPr wrap="square" rtlCol="0">
              <a:spAutoFit/>
            </a:bodyPr>
            <a:lstStyle/>
            <a:p>
              <a:pPr algn="ctr"/>
              <a:r>
                <a:rPr lang="en-US" sz="7200" b="1" dirty="0">
                  <a:latin typeface="Roboto Medium" panose="02000000000000000000" pitchFamily="2" charset="0"/>
                  <a:ea typeface="Roboto Medium" panose="02000000000000000000" pitchFamily="2" charset="0"/>
                  <a:cs typeface="Poppins Medium" pitchFamily="2" charset="77"/>
                </a:rPr>
                <a:t>MARKET ANALYSIS</a:t>
              </a:r>
            </a:p>
          </p:txBody>
        </p:sp>
        <p:sp>
          <p:nvSpPr>
            <p:cNvPr id="273" name="TextBox 7">
              <a:extLst>
                <a:ext uri="{FF2B5EF4-FFF2-40B4-BE49-F238E27FC236}">
                  <a16:creationId xmlns:a16="http://schemas.microsoft.com/office/drawing/2014/main" id="{AD931513-82DE-F64D-9D1A-421AF44D934E}"/>
                </a:ext>
              </a:extLst>
            </p:cNvPr>
            <p:cNvSpPr txBox="1"/>
            <p:nvPr/>
          </p:nvSpPr>
          <p:spPr>
            <a:xfrm>
              <a:off x="7254096" y="2328959"/>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288469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2">
            <a:extLst>
              <a:ext uri="{FF2B5EF4-FFF2-40B4-BE49-F238E27FC236}">
                <a16:creationId xmlns:a16="http://schemas.microsoft.com/office/drawing/2014/main" id="{46C0D68E-2735-E245-B254-DB4DBA6FC542}"/>
              </a:ext>
            </a:extLst>
          </p:cNvPr>
          <p:cNvGrpSpPr/>
          <p:nvPr/>
        </p:nvGrpSpPr>
        <p:grpSpPr>
          <a:xfrm>
            <a:off x="5722298" y="1070954"/>
            <a:ext cx="12933055" cy="1699900"/>
            <a:chOff x="3962833" y="1128630"/>
            <a:chExt cx="12933055" cy="1699900"/>
          </a:xfrm>
        </p:grpSpPr>
        <p:sp>
          <p:nvSpPr>
            <p:cNvPr id="85" name="TextBox 10">
              <a:extLst>
                <a:ext uri="{FF2B5EF4-FFF2-40B4-BE49-F238E27FC236}">
                  <a16:creationId xmlns:a16="http://schemas.microsoft.com/office/drawing/2014/main" id="{C93651B0-F04C-AE4B-96BC-08EFE65483F5}"/>
                </a:ext>
              </a:extLst>
            </p:cNvPr>
            <p:cNvSpPr txBox="1"/>
            <p:nvPr/>
          </p:nvSpPr>
          <p:spPr>
            <a:xfrm>
              <a:off x="3962833" y="1128630"/>
              <a:ext cx="12933055" cy="1200329"/>
            </a:xfrm>
            <a:prstGeom prst="rect">
              <a:avLst/>
            </a:prstGeom>
            <a:noFill/>
            <a:ln>
              <a:noFill/>
            </a:ln>
          </p:spPr>
          <p:txBody>
            <a:bodyPr wrap="square" rtlCol="0">
              <a:spAutoFit/>
            </a:bodyPr>
            <a:lstStyle/>
            <a:p>
              <a:pPr algn="ctr"/>
              <a:r>
                <a:rPr lang="en-US" sz="7200" b="1" dirty="0">
                  <a:latin typeface="Roboto Medium" panose="02000000000000000000" pitchFamily="2" charset="0"/>
                  <a:ea typeface="Roboto Medium" panose="02000000000000000000" pitchFamily="2" charset="0"/>
                  <a:cs typeface="Poppins Medium" pitchFamily="2" charset="77"/>
                </a:rPr>
                <a:t>OUR COMPANY IN NUMBERS</a:t>
              </a:r>
            </a:p>
          </p:txBody>
        </p:sp>
        <p:sp>
          <p:nvSpPr>
            <p:cNvPr id="86" name="TextBox 7">
              <a:extLst>
                <a:ext uri="{FF2B5EF4-FFF2-40B4-BE49-F238E27FC236}">
                  <a16:creationId xmlns:a16="http://schemas.microsoft.com/office/drawing/2014/main" id="{C4F7F25A-0569-1C48-AF7F-1F74AD4953EF}"/>
                </a:ext>
              </a:extLst>
            </p:cNvPr>
            <p:cNvSpPr txBox="1"/>
            <p:nvPr/>
          </p:nvSpPr>
          <p:spPr>
            <a:xfrm>
              <a:off x="7498654" y="2305310"/>
              <a:ext cx="5861412" cy="523220"/>
            </a:xfrm>
            <a:prstGeom prst="rect">
              <a:avLst/>
            </a:prstGeom>
            <a:noFill/>
          </p:spPr>
          <p:txBody>
            <a:bodyPr wrap="square" rtlCol="0">
              <a:spAutoFit/>
            </a:bodyPr>
            <a:lstStyle/>
            <a:p>
              <a:pPr algn="ctr"/>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grpSp>
        <p:nvGrpSpPr>
          <p:cNvPr id="2" name="Grupo 1">
            <a:extLst>
              <a:ext uri="{FF2B5EF4-FFF2-40B4-BE49-F238E27FC236}">
                <a16:creationId xmlns:a16="http://schemas.microsoft.com/office/drawing/2014/main" id="{A62BFF1F-A935-BF4C-9115-00552B3EB63D}"/>
              </a:ext>
            </a:extLst>
          </p:cNvPr>
          <p:cNvGrpSpPr/>
          <p:nvPr/>
        </p:nvGrpSpPr>
        <p:grpSpPr>
          <a:xfrm>
            <a:off x="3852766" y="4781388"/>
            <a:ext cx="16395028" cy="6773334"/>
            <a:chOff x="5906379" y="4996540"/>
            <a:chExt cx="16395028" cy="6773334"/>
          </a:xfrm>
        </p:grpSpPr>
        <p:grpSp>
          <p:nvGrpSpPr>
            <p:cNvPr id="63" name="Group 4">
              <a:extLst>
                <a:ext uri="{FF2B5EF4-FFF2-40B4-BE49-F238E27FC236}">
                  <a16:creationId xmlns:a16="http://schemas.microsoft.com/office/drawing/2014/main" id="{16F630D0-7CAC-914A-9DE0-80FBE4923199}"/>
                </a:ext>
              </a:extLst>
            </p:cNvPr>
            <p:cNvGrpSpPr/>
            <p:nvPr/>
          </p:nvGrpSpPr>
          <p:grpSpPr>
            <a:xfrm>
              <a:off x="10824536" y="4996540"/>
              <a:ext cx="6773334" cy="6773334"/>
              <a:chOff x="8331200" y="1787476"/>
              <a:chExt cx="6773334" cy="6773334"/>
            </a:xfrm>
          </p:grpSpPr>
          <p:sp>
            <p:nvSpPr>
              <p:cNvPr id="64" name="Rectangle 3">
                <a:extLst>
                  <a:ext uri="{FF2B5EF4-FFF2-40B4-BE49-F238E27FC236}">
                    <a16:creationId xmlns:a16="http://schemas.microsoft.com/office/drawing/2014/main" id="{2816F463-DACB-4B4E-8303-83332A8603E2}"/>
                  </a:ext>
                </a:extLst>
              </p:cNvPr>
              <p:cNvSpPr/>
              <p:nvPr/>
            </p:nvSpPr>
            <p:spPr>
              <a:xfrm>
                <a:off x="8331200" y="1787476"/>
                <a:ext cx="3386667" cy="3386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7">
                <a:extLst>
                  <a:ext uri="{FF2B5EF4-FFF2-40B4-BE49-F238E27FC236}">
                    <a16:creationId xmlns:a16="http://schemas.microsoft.com/office/drawing/2014/main" id="{8BF8AEF8-0A2A-EB4D-808F-E535FDB284C6}"/>
                  </a:ext>
                </a:extLst>
              </p:cNvPr>
              <p:cNvSpPr/>
              <p:nvPr/>
            </p:nvSpPr>
            <p:spPr>
              <a:xfrm>
                <a:off x="11717867" y="1787476"/>
                <a:ext cx="3386667" cy="338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38">
                <a:extLst>
                  <a:ext uri="{FF2B5EF4-FFF2-40B4-BE49-F238E27FC236}">
                    <a16:creationId xmlns:a16="http://schemas.microsoft.com/office/drawing/2014/main" id="{84185753-C21A-EC40-A789-A6CF0CCBEFC3}"/>
                  </a:ext>
                </a:extLst>
              </p:cNvPr>
              <p:cNvSpPr/>
              <p:nvPr/>
            </p:nvSpPr>
            <p:spPr>
              <a:xfrm>
                <a:off x="8331200" y="5174143"/>
                <a:ext cx="3386667" cy="33866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9">
                <a:extLst>
                  <a:ext uri="{FF2B5EF4-FFF2-40B4-BE49-F238E27FC236}">
                    <a16:creationId xmlns:a16="http://schemas.microsoft.com/office/drawing/2014/main" id="{1E12E1B9-2BDB-BF43-9217-418BC05AC248}"/>
                  </a:ext>
                </a:extLst>
              </p:cNvPr>
              <p:cNvSpPr/>
              <p:nvPr/>
            </p:nvSpPr>
            <p:spPr>
              <a:xfrm>
                <a:off x="11717867" y="5174143"/>
                <a:ext cx="3386667" cy="338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upo 87">
              <a:extLst>
                <a:ext uri="{FF2B5EF4-FFF2-40B4-BE49-F238E27FC236}">
                  <a16:creationId xmlns:a16="http://schemas.microsoft.com/office/drawing/2014/main" id="{A8986F49-3F24-1F4F-8F18-DC48612403FD}"/>
                </a:ext>
              </a:extLst>
            </p:cNvPr>
            <p:cNvGrpSpPr/>
            <p:nvPr/>
          </p:nvGrpSpPr>
          <p:grpSpPr>
            <a:xfrm>
              <a:off x="11771002" y="6010318"/>
              <a:ext cx="1493736" cy="1355720"/>
              <a:chOff x="1497240" y="4690800"/>
              <a:chExt cx="374040" cy="339480"/>
            </a:xfrm>
            <a:solidFill>
              <a:schemeClr val="bg1"/>
            </a:solidFill>
          </p:grpSpPr>
          <p:sp>
            <p:nvSpPr>
              <p:cNvPr id="94" name="Freeform: Shape 243">
                <a:extLst>
                  <a:ext uri="{FF2B5EF4-FFF2-40B4-BE49-F238E27FC236}">
                    <a16:creationId xmlns:a16="http://schemas.microsoft.com/office/drawing/2014/main" id="{42149AE3-BCD7-644E-88C6-815D514AE07A}"/>
                  </a:ext>
                </a:extLst>
              </p:cNvPr>
              <p:cNvSpPr/>
              <p:nvPr/>
            </p:nvSpPr>
            <p:spPr>
              <a:xfrm>
                <a:off x="1497240" y="4690800"/>
                <a:ext cx="374040" cy="339480"/>
              </a:xfrm>
              <a:custGeom>
                <a:avLst/>
                <a:gdLst/>
                <a:ahLst/>
                <a:cxnLst>
                  <a:cxn ang="3cd4">
                    <a:pos x="hc" y="t"/>
                  </a:cxn>
                  <a:cxn ang="cd2">
                    <a:pos x="l" y="vc"/>
                  </a:cxn>
                  <a:cxn ang="cd4">
                    <a:pos x="hc" y="b"/>
                  </a:cxn>
                  <a:cxn ang="0">
                    <a:pos x="r" y="vc"/>
                  </a:cxn>
                </a:cxnLst>
                <a:rect l="l" t="t" r="r" b="b"/>
                <a:pathLst>
                  <a:path w="1040" h="944">
                    <a:moveTo>
                      <a:pt x="942" y="713"/>
                    </a:moveTo>
                    <a:lnTo>
                      <a:pt x="97" y="713"/>
                    </a:lnTo>
                    <a:cubicBezTo>
                      <a:pt x="74" y="713"/>
                      <a:pt x="55" y="694"/>
                      <a:pt x="55" y="669"/>
                    </a:cubicBezTo>
                    <a:lnTo>
                      <a:pt x="55" y="652"/>
                    </a:lnTo>
                    <a:lnTo>
                      <a:pt x="986" y="652"/>
                    </a:lnTo>
                    <a:lnTo>
                      <a:pt x="986" y="669"/>
                    </a:lnTo>
                    <a:cubicBezTo>
                      <a:pt x="986" y="694"/>
                      <a:pt x="967" y="713"/>
                      <a:pt x="942" y="713"/>
                    </a:cubicBezTo>
                    <a:close/>
                    <a:moveTo>
                      <a:pt x="584" y="889"/>
                    </a:moveTo>
                    <a:lnTo>
                      <a:pt x="458" y="889"/>
                    </a:lnTo>
                    <a:lnTo>
                      <a:pt x="474" y="767"/>
                    </a:lnTo>
                    <a:lnTo>
                      <a:pt x="566" y="767"/>
                    </a:lnTo>
                    <a:close/>
                    <a:moveTo>
                      <a:pt x="97" y="54"/>
                    </a:moveTo>
                    <a:lnTo>
                      <a:pt x="942" y="54"/>
                    </a:lnTo>
                    <a:cubicBezTo>
                      <a:pt x="967" y="54"/>
                      <a:pt x="986" y="73"/>
                      <a:pt x="986" y="98"/>
                    </a:cubicBezTo>
                    <a:lnTo>
                      <a:pt x="986" y="598"/>
                    </a:lnTo>
                    <a:lnTo>
                      <a:pt x="55" y="598"/>
                    </a:lnTo>
                    <a:lnTo>
                      <a:pt x="55" y="98"/>
                    </a:lnTo>
                    <a:cubicBezTo>
                      <a:pt x="55" y="73"/>
                      <a:pt x="74" y="54"/>
                      <a:pt x="97" y="54"/>
                    </a:cubicBezTo>
                    <a:close/>
                    <a:moveTo>
                      <a:pt x="942" y="0"/>
                    </a:moveTo>
                    <a:lnTo>
                      <a:pt x="97" y="0"/>
                    </a:lnTo>
                    <a:cubicBezTo>
                      <a:pt x="44" y="0"/>
                      <a:pt x="0" y="44"/>
                      <a:pt x="0" y="98"/>
                    </a:cubicBezTo>
                    <a:lnTo>
                      <a:pt x="0" y="669"/>
                    </a:lnTo>
                    <a:cubicBezTo>
                      <a:pt x="0" y="723"/>
                      <a:pt x="44" y="767"/>
                      <a:pt x="97" y="767"/>
                    </a:cubicBezTo>
                    <a:lnTo>
                      <a:pt x="419" y="767"/>
                    </a:lnTo>
                    <a:lnTo>
                      <a:pt x="403" y="889"/>
                    </a:lnTo>
                    <a:lnTo>
                      <a:pt x="321" y="889"/>
                    </a:lnTo>
                    <a:cubicBezTo>
                      <a:pt x="307" y="889"/>
                      <a:pt x="295" y="901"/>
                      <a:pt x="295" y="916"/>
                    </a:cubicBezTo>
                    <a:cubicBezTo>
                      <a:pt x="295" y="931"/>
                      <a:pt x="307" y="944"/>
                      <a:pt x="321" y="944"/>
                    </a:cubicBezTo>
                    <a:lnTo>
                      <a:pt x="719" y="944"/>
                    </a:lnTo>
                    <a:cubicBezTo>
                      <a:pt x="735" y="944"/>
                      <a:pt x="746" y="931"/>
                      <a:pt x="746" y="916"/>
                    </a:cubicBezTo>
                    <a:cubicBezTo>
                      <a:pt x="746" y="901"/>
                      <a:pt x="735" y="889"/>
                      <a:pt x="719" y="889"/>
                    </a:cubicBezTo>
                    <a:lnTo>
                      <a:pt x="638" y="889"/>
                    </a:lnTo>
                    <a:lnTo>
                      <a:pt x="621" y="767"/>
                    </a:lnTo>
                    <a:lnTo>
                      <a:pt x="942" y="767"/>
                    </a:lnTo>
                    <a:cubicBezTo>
                      <a:pt x="997" y="767"/>
                      <a:pt x="1040" y="723"/>
                      <a:pt x="1040" y="669"/>
                    </a:cubicBezTo>
                    <a:lnTo>
                      <a:pt x="1040" y="98"/>
                    </a:lnTo>
                    <a:cubicBezTo>
                      <a:pt x="1040" y="44"/>
                      <a:pt x="997" y="0"/>
                      <a:pt x="94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5" name="Freeform: Shape 244">
                <a:extLst>
                  <a:ext uri="{FF2B5EF4-FFF2-40B4-BE49-F238E27FC236}">
                    <a16:creationId xmlns:a16="http://schemas.microsoft.com/office/drawing/2014/main" id="{FAFB2F4C-4FA6-A349-BF15-3AAFECCCAAAC}"/>
                  </a:ext>
                </a:extLst>
              </p:cNvPr>
              <p:cNvSpPr/>
              <p:nvPr/>
            </p:nvSpPr>
            <p:spPr>
              <a:xfrm>
                <a:off x="1629719" y="4754160"/>
                <a:ext cx="109800" cy="110880"/>
              </a:xfrm>
              <a:custGeom>
                <a:avLst/>
                <a:gdLst/>
                <a:ahLst/>
                <a:cxnLst>
                  <a:cxn ang="3cd4">
                    <a:pos x="hc" y="t"/>
                  </a:cxn>
                  <a:cxn ang="cd2">
                    <a:pos x="l" y="vc"/>
                  </a:cxn>
                  <a:cxn ang="cd4">
                    <a:pos x="hc" y="b"/>
                  </a:cxn>
                  <a:cxn ang="0">
                    <a:pos x="r" y="vc"/>
                  </a:cxn>
                </a:cxnLst>
                <a:rect l="l" t="t" r="r" b="b"/>
                <a:pathLst>
                  <a:path w="306" h="309">
                    <a:moveTo>
                      <a:pt x="53" y="136"/>
                    </a:moveTo>
                    <a:lnTo>
                      <a:pt x="152" y="60"/>
                    </a:lnTo>
                    <a:lnTo>
                      <a:pt x="251" y="136"/>
                    </a:lnTo>
                    <a:lnTo>
                      <a:pt x="251" y="255"/>
                    </a:lnTo>
                    <a:lnTo>
                      <a:pt x="181" y="255"/>
                    </a:lnTo>
                    <a:lnTo>
                      <a:pt x="181" y="198"/>
                    </a:lnTo>
                    <a:cubicBezTo>
                      <a:pt x="181" y="194"/>
                      <a:pt x="177" y="189"/>
                      <a:pt x="171" y="189"/>
                    </a:cubicBezTo>
                    <a:lnTo>
                      <a:pt x="134" y="189"/>
                    </a:lnTo>
                    <a:cubicBezTo>
                      <a:pt x="128" y="189"/>
                      <a:pt x="123" y="194"/>
                      <a:pt x="123" y="198"/>
                    </a:cubicBezTo>
                    <a:lnTo>
                      <a:pt x="123" y="255"/>
                    </a:lnTo>
                    <a:lnTo>
                      <a:pt x="53" y="255"/>
                    </a:lnTo>
                    <a:close/>
                    <a:moveTo>
                      <a:pt x="26" y="309"/>
                    </a:moveTo>
                    <a:lnTo>
                      <a:pt x="279" y="309"/>
                    </a:lnTo>
                    <a:cubicBezTo>
                      <a:pt x="294" y="309"/>
                      <a:pt x="306" y="297"/>
                      <a:pt x="306" y="283"/>
                    </a:cubicBezTo>
                    <a:lnTo>
                      <a:pt x="306" y="122"/>
                    </a:lnTo>
                    <a:cubicBezTo>
                      <a:pt x="306" y="113"/>
                      <a:pt x="301" y="106"/>
                      <a:pt x="295" y="100"/>
                    </a:cubicBezTo>
                    <a:lnTo>
                      <a:pt x="168" y="6"/>
                    </a:lnTo>
                    <a:cubicBezTo>
                      <a:pt x="159" y="-2"/>
                      <a:pt x="146" y="-2"/>
                      <a:pt x="135" y="6"/>
                    </a:cubicBezTo>
                    <a:lnTo>
                      <a:pt x="9" y="100"/>
                    </a:lnTo>
                    <a:cubicBezTo>
                      <a:pt x="4" y="106"/>
                      <a:pt x="0" y="113"/>
                      <a:pt x="0" y="122"/>
                    </a:cubicBezTo>
                    <a:lnTo>
                      <a:pt x="0" y="283"/>
                    </a:lnTo>
                    <a:cubicBezTo>
                      <a:pt x="0" y="297"/>
                      <a:pt x="11" y="309"/>
                      <a:pt x="26" y="30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4" name="Group 276">
              <a:extLst>
                <a:ext uri="{FF2B5EF4-FFF2-40B4-BE49-F238E27FC236}">
                  <a16:creationId xmlns:a16="http://schemas.microsoft.com/office/drawing/2014/main" id="{DAA20E15-6F6A-B843-8B1D-1AF3563B4D32}"/>
                </a:ext>
              </a:extLst>
            </p:cNvPr>
            <p:cNvGrpSpPr/>
            <p:nvPr/>
          </p:nvGrpSpPr>
          <p:grpSpPr>
            <a:xfrm>
              <a:off x="15314373" y="6129589"/>
              <a:ext cx="1180325" cy="1183200"/>
              <a:chOff x="2742119" y="5936039"/>
              <a:chExt cx="295560" cy="296280"/>
            </a:xfrm>
            <a:solidFill>
              <a:schemeClr val="bg1"/>
            </a:solidFill>
          </p:grpSpPr>
          <p:sp>
            <p:nvSpPr>
              <p:cNvPr id="55" name="Freeform: Shape 153">
                <a:extLst>
                  <a:ext uri="{FF2B5EF4-FFF2-40B4-BE49-F238E27FC236}">
                    <a16:creationId xmlns:a16="http://schemas.microsoft.com/office/drawing/2014/main" id="{F7BA5AC4-23F2-8D44-95BA-B1436D3D3173}"/>
                  </a:ext>
                </a:extLst>
              </p:cNvPr>
              <p:cNvSpPr/>
              <p:nvPr/>
            </p:nvSpPr>
            <p:spPr>
              <a:xfrm>
                <a:off x="2742119" y="5936039"/>
                <a:ext cx="295560" cy="296280"/>
              </a:xfrm>
              <a:custGeom>
                <a:avLst/>
                <a:gdLst/>
                <a:ahLst/>
                <a:cxnLst>
                  <a:cxn ang="3cd4">
                    <a:pos x="hc" y="t"/>
                  </a:cxn>
                  <a:cxn ang="cd2">
                    <a:pos x="l" y="vc"/>
                  </a:cxn>
                  <a:cxn ang="cd4">
                    <a:pos x="hc" y="b"/>
                  </a:cxn>
                  <a:cxn ang="0">
                    <a:pos x="r" y="vc"/>
                  </a:cxn>
                </a:cxnLst>
                <a:rect l="l" t="t" r="r" b="b"/>
                <a:pathLst>
                  <a:path w="822" h="824">
                    <a:moveTo>
                      <a:pt x="410" y="769"/>
                    </a:moveTo>
                    <a:cubicBezTo>
                      <a:pt x="213" y="769"/>
                      <a:pt x="53" y="609"/>
                      <a:pt x="53" y="411"/>
                    </a:cubicBezTo>
                    <a:cubicBezTo>
                      <a:pt x="53" y="215"/>
                      <a:pt x="213" y="55"/>
                      <a:pt x="410" y="55"/>
                    </a:cubicBezTo>
                    <a:cubicBezTo>
                      <a:pt x="607" y="55"/>
                      <a:pt x="767" y="215"/>
                      <a:pt x="767" y="411"/>
                    </a:cubicBezTo>
                    <a:cubicBezTo>
                      <a:pt x="767" y="609"/>
                      <a:pt x="607" y="769"/>
                      <a:pt x="410" y="769"/>
                    </a:cubicBezTo>
                    <a:close/>
                    <a:moveTo>
                      <a:pt x="410" y="0"/>
                    </a:moveTo>
                    <a:cubicBezTo>
                      <a:pt x="183" y="0"/>
                      <a:pt x="0" y="185"/>
                      <a:pt x="0" y="411"/>
                    </a:cubicBezTo>
                    <a:cubicBezTo>
                      <a:pt x="0" y="638"/>
                      <a:pt x="183" y="824"/>
                      <a:pt x="410" y="824"/>
                    </a:cubicBezTo>
                    <a:cubicBezTo>
                      <a:pt x="637" y="824"/>
                      <a:pt x="822" y="638"/>
                      <a:pt x="822" y="411"/>
                    </a:cubicBezTo>
                    <a:cubicBezTo>
                      <a:pt x="822" y="185"/>
                      <a:pt x="637" y="0"/>
                      <a:pt x="41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6" name="Freeform: Shape 154">
                <a:extLst>
                  <a:ext uri="{FF2B5EF4-FFF2-40B4-BE49-F238E27FC236}">
                    <a16:creationId xmlns:a16="http://schemas.microsoft.com/office/drawing/2014/main" id="{806CF716-CCC8-5A48-8CC3-EFAF497A4DAF}"/>
                  </a:ext>
                </a:extLst>
              </p:cNvPr>
              <p:cNvSpPr/>
              <p:nvPr/>
            </p:nvSpPr>
            <p:spPr>
              <a:xfrm>
                <a:off x="2842200" y="5975280"/>
                <a:ext cx="95040" cy="217800"/>
              </a:xfrm>
              <a:custGeom>
                <a:avLst/>
                <a:gdLst/>
                <a:ahLst/>
                <a:cxnLst>
                  <a:cxn ang="3cd4">
                    <a:pos x="hc" y="t"/>
                  </a:cxn>
                  <a:cxn ang="cd2">
                    <a:pos x="l" y="vc"/>
                  </a:cxn>
                  <a:cxn ang="cd4">
                    <a:pos x="hc" y="b"/>
                  </a:cxn>
                  <a:cxn ang="0">
                    <a:pos x="r" y="vc"/>
                  </a:cxn>
                </a:cxnLst>
                <a:rect l="l" t="t" r="r" b="b"/>
                <a:pathLst>
                  <a:path w="265" h="606">
                    <a:moveTo>
                      <a:pt x="160" y="481"/>
                    </a:moveTo>
                    <a:lnTo>
                      <a:pt x="160" y="335"/>
                    </a:lnTo>
                    <a:cubicBezTo>
                      <a:pt x="190" y="346"/>
                      <a:pt x="210" y="374"/>
                      <a:pt x="210" y="408"/>
                    </a:cubicBezTo>
                    <a:cubicBezTo>
                      <a:pt x="210" y="440"/>
                      <a:pt x="190" y="470"/>
                      <a:pt x="160" y="481"/>
                    </a:cubicBezTo>
                    <a:close/>
                    <a:moveTo>
                      <a:pt x="55" y="198"/>
                    </a:moveTo>
                    <a:cubicBezTo>
                      <a:pt x="55" y="165"/>
                      <a:pt x="76" y="135"/>
                      <a:pt x="105" y="125"/>
                    </a:cubicBezTo>
                    <a:lnTo>
                      <a:pt x="105" y="270"/>
                    </a:lnTo>
                    <a:cubicBezTo>
                      <a:pt x="76" y="260"/>
                      <a:pt x="55" y="232"/>
                      <a:pt x="55" y="198"/>
                    </a:cubicBezTo>
                    <a:close/>
                    <a:moveTo>
                      <a:pt x="160" y="279"/>
                    </a:moveTo>
                    <a:lnTo>
                      <a:pt x="160" y="125"/>
                    </a:lnTo>
                    <a:cubicBezTo>
                      <a:pt x="175" y="131"/>
                      <a:pt x="189" y="142"/>
                      <a:pt x="197" y="155"/>
                    </a:cubicBezTo>
                    <a:cubicBezTo>
                      <a:pt x="206" y="168"/>
                      <a:pt x="222" y="171"/>
                      <a:pt x="235" y="162"/>
                    </a:cubicBezTo>
                    <a:cubicBezTo>
                      <a:pt x="247" y="155"/>
                      <a:pt x="251" y="139"/>
                      <a:pt x="243" y="125"/>
                    </a:cubicBezTo>
                    <a:cubicBezTo>
                      <a:pt x="223" y="95"/>
                      <a:pt x="193" y="76"/>
                      <a:pt x="160" y="69"/>
                    </a:cubicBezTo>
                    <a:lnTo>
                      <a:pt x="160" y="26"/>
                    </a:lnTo>
                    <a:cubicBezTo>
                      <a:pt x="160" y="11"/>
                      <a:pt x="147" y="0"/>
                      <a:pt x="132" y="0"/>
                    </a:cubicBezTo>
                    <a:cubicBezTo>
                      <a:pt x="117" y="0"/>
                      <a:pt x="105" y="11"/>
                      <a:pt x="105" y="26"/>
                    </a:cubicBezTo>
                    <a:lnTo>
                      <a:pt x="105" y="69"/>
                    </a:lnTo>
                    <a:cubicBezTo>
                      <a:pt x="46" y="81"/>
                      <a:pt x="0" y="134"/>
                      <a:pt x="0" y="198"/>
                    </a:cubicBezTo>
                    <a:cubicBezTo>
                      <a:pt x="0" y="261"/>
                      <a:pt x="46" y="314"/>
                      <a:pt x="105" y="326"/>
                    </a:cubicBezTo>
                    <a:lnTo>
                      <a:pt x="105" y="481"/>
                    </a:lnTo>
                    <a:cubicBezTo>
                      <a:pt x="91" y="475"/>
                      <a:pt x="77" y="464"/>
                      <a:pt x="67" y="451"/>
                    </a:cubicBezTo>
                    <a:cubicBezTo>
                      <a:pt x="60" y="438"/>
                      <a:pt x="43" y="435"/>
                      <a:pt x="30" y="442"/>
                    </a:cubicBezTo>
                    <a:cubicBezTo>
                      <a:pt x="18" y="451"/>
                      <a:pt x="14" y="467"/>
                      <a:pt x="23" y="481"/>
                    </a:cubicBezTo>
                    <a:cubicBezTo>
                      <a:pt x="42" y="510"/>
                      <a:pt x="71" y="529"/>
                      <a:pt x="105" y="537"/>
                    </a:cubicBezTo>
                    <a:lnTo>
                      <a:pt x="105" y="580"/>
                    </a:lnTo>
                    <a:cubicBezTo>
                      <a:pt x="105" y="594"/>
                      <a:pt x="117" y="606"/>
                      <a:pt x="132" y="606"/>
                    </a:cubicBezTo>
                    <a:cubicBezTo>
                      <a:pt x="147" y="606"/>
                      <a:pt x="160" y="594"/>
                      <a:pt x="160" y="580"/>
                    </a:cubicBezTo>
                    <a:lnTo>
                      <a:pt x="160" y="537"/>
                    </a:lnTo>
                    <a:cubicBezTo>
                      <a:pt x="219" y="525"/>
                      <a:pt x="265" y="472"/>
                      <a:pt x="265" y="408"/>
                    </a:cubicBezTo>
                    <a:cubicBezTo>
                      <a:pt x="265" y="344"/>
                      <a:pt x="219" y="291"/>
                      <a:pt x="160" y="2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57" name="Group 258">
              <a:extLst>
                <a:ext uri="{FF2B5EF4-FFF2-40B4-BE49-F238E27FC236}">
                  <a16:creationId xmlns:a16="http://schemas.microsoft.com/office/drawing/2014/main" id="{FCC15575-C93D-F84F-9739-8248511ED8AA}"/>
                </a:ext>
              </a:extLst>
            </p:cNvPr>
            <p:cNvGrpSpPr/>
            <p:nvPr/>
          </p:nvGrpSpPr>
          <p:grpSpPr>
            <a:xfrm>
              <a:off x="15358877" y="9326038"/>
              <a:ext cx="1118505" cy="1293904"/>
              <a:chOff x="4077720" y="5305679"/>
              <a:chExt cx="280080" cy="324001"/>
            </a:xfrm>
            <a:solidFill>
              <a:schemeClr val="bg1"/>
            </a:solidFill>
          </p:grpSpPr>
          <p:sp>
            <p:nvSpPr>
              <p:cNvPr id="58" name="Freeform: Shape 187">
                <a:extLst>
                  <a:ext uri="{FF2B5EF4-FFF2-40B4-BE49-F238E27FC236}">
                    <a16:creationId xmlns:a16="http://schemas.microsoft.com/office/drawing/2014/main" id="{5960FF41-28D5-8541-A9A7-1268A639C38A}"/>
                  </a:ext>
                </a:extLst>
              </p:cNvPr>
              <p:cNvSpPr/>
              <p:nvPr/>
            </p:nvSpPr>
            <p:spPr>
              <a:xfrm>
                <a:off x="4077720" y="5346720"/>
                <a:ext cx="279360" cy="282960"/>
              </a:xfrm>
              <a:custGeom>
                <a:avLst/>
                <a:gdLst/>
                <a:ahLst/>
                <a:cxnLst>
                  <a:cxn ang="3cd4">
                    <a:pos x="hc" y="t"/>
                  </a:cxn>
                  <a:cxn ang="cd2">
                    <a:pos x="l" y="vc"/>
                  </a:cxn>
                  <a:cxn ang="cd4">
                    <a:pos x="hc" y="b"/>
                  </a:cxn>
                  <a:cxn ang="0">
                    <a:pos x="r" y="vc"/>
                  </a:cxn>
                </a:cxnLst>
                <a:rect l="l" t="t" r="r" b="b"/>
                <a:pathLst>
                  <a:path w="777" h="787">
                    <a:moveTo>
                      <a:pt x="724" y="734"/>
                    </a:moveTo>
                    <a:lnTo>
                      <a:pt x="53" y="734"/>
                    </a:lnTo>
                    <a:lnTo>
                      <a:pt x="53" y="313"/>
                    </a:lnTo>
                    <a:lnTo>
                      <a:pt x="389" y="62"/>
                    </a:lnTo>
                    <a:lnTo>
                      <a:pt x="724" y="313"/>
                    </a:lnTo>
                    <a:close/>
                    <a:moveTo>
                      <a:pt x="767" y="279"/>
                    </a:moveTo>
                    <a:lnTo>
                      <a:pt x="406" y="5"/>
                    </a:lnTo>
                    <a:cubicBezTo>
                      <a:pt x="395" y="-2"/>
                      <a:pt x="382" y="-2"/>
                      <a:pt x="373" y="5"/>
                    </a:cubicBezTo>
                    <a:lnTo>
                      <a:pt x="10" y="279"/>
                    </a:lnTo>
                    <a:cubicBezTo>
                      <a:pt x="5" y="283"/>
                      <a:pt x="0" y="292"/>
                      <a:pt x="0" y="300"/>
                    </a:cubicBezTo>
                    <a:lnTo>
                      <a:pt x="0" y="760"/>
                    </a:lnTo>
                    <a:cubicBezTo>
                      <a:pt x="0" y="775"/>
                      <a:pt x="12" y="787"/>
                      <a:pt x="26" y="787"/>
                    </a:cubicBezTo>
                    <a:lnTo>
                      <a:pt x="750" y="787"/>
                    </a:lnTo>
                    <a:cubicBezTo>
                      <a:pt x="765" y="787"/>
                      <a:pt x="777" y="775"/>
                      <a:pt x="777" y="760"/>
                    </a:cubicBezTo>
                    <a:lnTo>
                      <a:pt x="777" y="300"/>
                    </a:lnTo>
                    <a:cubicBezTo>
                      <a:pt x="777" y="292"/>
                      <a:pt x="774" y="283"/>
                      <a:pt x="767" y="2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9" name="Freeform: Shape 188">
                <a:extLst>
                  <a:ext uri="{FF2B5EF4-FFF2-40B4-BE49-F238E27FC236}">
                    <a16:creationId xmlns:a16="http://schemas.microsoft.com/office/drawing/2014/main" id="{8D84BAC8-68DB-DD42-B31C-FC938C2573DB}"/>
                  </a:ext>
                </a:extLst>
              </p:cNvPr>
              <p:cNvSpPr/>
              <p:nvPr/>
            </p:nvSpPr>
            <p:spPr>
              <a:xfrm>
                <a:off x="4077720" y="5305679"/>
                <a:ext cx="280080" cy="117360"/>
              </a:xfrm>
              <a:custGeom>
                <a:avLst/>
                <a:gdLst/>
                <a:ahLst/>
                <a:cxnLst>
                  <a:cxn ang="3cd4">
                    <a:pos x="hc" y="t"/>
                  </a:cxn>
                  <a:cxn ang="cd2">
                    <a:pos x="l" y="vc"/>
                  </a:cxn>
                  <a:cxn ang="cd4">
                    <a:pos x="hc" y="b"/>
                  </a:cxn>
                  <a:cxn ang="0">
                    <a:pos x="r" y="vc"/>
                  </a:cxn>
                </a:cxnLst>
                <a:rect l="l" t="t" r="r" b="b"/>
                <a:pathLst>
                  <a:path w="779" h="327">
                    <a:moveTo>
                      <a:pt x="43" y="320"/>
                    </a:moveTo>
                    <a:lnTo>
                      <a:pt x="389" y="60"/>
                    </a:lnTo>
                    <a:lnTo>
                      <a:pt x="734" y="320"/>
                    </a:lnTo>
                    <a:cubicBezTo>
                      <a:pt x="740" y="325"/>
                      <a:pt x="745" y="327"/>
                      <a:pt x="750" y="327"/>
                    </a:cubicBezTo>
                    <a:cubicBezTo>
                      <a:pt x="760" y="327"/>
                      <a:pt x="767" y="322"/>
                      <a:pt x="773" y="316"/>
                    </a:cubicBezTo>
                    <a:cubicBezTo>
                      <a:pt x="782" y="304"/>
                      <a:pt x="779" y="287"/>
                      <a:pt x="767" y="278"/>
                    </a:cubicBezTo>
                    <a:lnTo>
                      <a:pt x="406" y="5"/>
                    </a:lnTo>
                    <a:cubicBezTo>
                      <a:pt x="395" y="-2"/>
                      <a:pt x="382" y="-2"/>
                      <a:pt x="373" y="5"/>
                    </a:cubicBezTo>
                    <a:lnTo>
                      <a:pt x="10" y="278"/>
                    </a:lnTo>
                    <a:cubicBezTo>
                      <a:pt x="-2" y="287"/>
                      <a:pt x="-4" y="304"/>
                      <a:pt x="6" y="316"/>
                    </a:cubicBezTo>
                    <a:cubicBezTo>
                      <a:pt x="14" y="328"/>
                      <a:pt x="31" y="329"/>
                      <a:pt x="43" y="3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0" name="Freeform: Shape 189">
                <a:extLst>
                  <a:ext uri="{FF2B5EF4-FFF2-40B4-BE49-F238E27FC236}">
                    <a16:creationId xmlns:a16="http://schemas.microsoft.com/office/drawing/2014/main" id="{E025377A-4CFE-5D4D-A1E5-6C4EB63575E1}"/>
                  </a:ext>
                </a:extLst>
              </p:cNvPr>
              <p:cNvSpPr/>
              <p:nvPr/>
            </p:nvSpPr>
            <p:spPr>
              <a:xfrm>
                <a:off x="4162680" y="5419440"/>
                <a:ext cx="109800" cy="172080"/>
              </a:xfrm>
              <a:custGeom>
                <a:avLst/>
                <a:gdLst/>
                <a:ahLst/>
                <a:cxnLst>
                  <a:cxn ang="3cd4">
                    <a:pos x="hc" y="t"/>
                  </a:cxn>
                  <a:cxn ang="cd2">
                    <a:pos x="l" y="vc"/>
                  </a:cxn>
                  <a:cxn ang="cd4">
                    <a:pos x="hc" y="b"/>
                  </a:cxn>
                  <a:cxn ang="0">
                    <a:pos x="r" y="vc"/>
                  </a:cxn>
                </a:cxnLst>
                <a:rect l="l" t="t" r="r" b="b"/>
                <a:pathLst>
                  <a:path w="306" h="479">
                    <a:moveTo>
                      <a:pt x="251" y="234"/>
                    </a:moveTo>
                    <a:lnTo>
                      <a:pt x="251" y="421"/>
                    </a:lnTo>
                    <a:cubicBezTo>
                      <a:pt x="251" y="423"/>
                      <a:pt x="249" y="425"/>
                      <a:pt x="248" y="425"/>
                    </a:cubicBezTo>
                    <a:lnTo>
                      <a:pt x="57" y="425"/>
                    </a:lnTo>
                    <a:cubicBezTo>
                      <a:pt x="56" y="425"/>
                      <a:pt x="54" y="423"/>
                      <a:pt x="54" y="421"/>
                    </a:cubicBezTo>
                    <a:lnTo>
                      <a:pt x="54" y="234"/>
                    </a:lnTo>
                    <a:cubicBezTo>
                      <a:pt x="54" y="232"/>
                      <a:pt x="56" y="231"/>
                      <a:pt x="57" y="231"/>
                    </a:cubicBezTo>
                    <a:lnTo>
                      <a:pt x="248" y="231"/>
                    </a:lnTo>
                    <a:cubicBezTo>
                      <a:pt x="249" y="231"/>
                      <a:pt x="251" y="232"/>
                      <a:pt x="251" y="234"/>
                    </a:cubicBezTo>
                    <a:close/>
                    <a:moveTo>
                      <a:pt x="49" y="104"/>
                    </a:moveTo>
                    <a:lnTo>
                      <a:pt x="49" y="178"/>
                    </a:lnTo>
                    <a:cubicBezTo>
                      <a:pt x="21" y="181"/>
                      <a:pt x="0" y="204"/>
                      <a:pt x="0" y="234"/>
                    </a:cubicBezTo>
                    <a:lnTo>
                      <a:pt x="0" y="421"/>
                    </a:lnTo>
                    <a:cubicBezTo>
                      <a:pt x="0" y="454"/>
                      <a:pt x="26" y="479"/>
                      <a:pt x="57" y="479"/>
                    </a:cubicBezTo>
                    <a:lnTo>
                      <a:pt x="248" y="479"/>
                    </a:lnTo>
                    <a:cubicBezTo>
                      <a:pt x="281" y="479"/>
                      <a:pt x="306" y="454"/>
                      <a:pt x="306" y="421"/>
                    </a:cubicBezTo>
                    <a:lnTo>
                      <a:pt x="306" y="234"/>
                    </a:lnTo>
                    <a:cubicBezTo>
                      <a:pt x="306" y="203"/>
                      <a:pt x="281" y="176"/>
                      <a:pt x="248" y="176"/>
                    </a:cubicBezTo>
                    <a:lnTo>
                      <a:pt x="103" y="176"/>
                    </a:lnTo>
                    <a:lnTo>
                      <a:pt x="103" y="104"/>
                    </a:lnTo>
                    <a:cubicBezTo>
                      <a:pt x="103" y="77"/>
                      <a:pt x="125" y="55"/>
                      <a:pt x="153" y="55"/>
                    </a:cubicBezTo>
                    <a:cubicBezTo>
                      <a:pt x="180" y="55"/>
                      <a:pt x="202" y="77"/>
                      <a:pt x="202" y="104"/>
                    </a:cubicBezTo>
                    <a:lnTo>
                      <a:pt x="202" y="135"/>
                    </a:lnTo>
                    <a:cubicBezTo>
                      <a:pt x="202" y="150"/>
                      <a:pt x="214" y="162"/>
                      <a:pt x="230" y="162"/>
                    </a:cubicBezTo>
                    <a:cubicBezTo>
                      <a:pt x="245" y="162"/>
                      <a:pt x="257" y="150"/>
                      <a:pt x="257" y="135"/>
                    </a:cubicBezTo>
                    <a:lnTo>
                      <a:pt x="257" y="104"/>
                    </a:lnTo>
                    <a:cubicBezTo>
                      <a:pt x="257" y="48"/>
                      <a:pt x="209" y="0"/>
                      <a:pt x="153" y="0"/>
                    </a:cubicBezTo>
                    <a:cubicBezTo>
                      <a:pt x="95" y="0"/>
                      <a:pt x="49" y="48"/>
                      <a:pt x="49" y="10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91" name="Group 256">
              <a:extLst>
                <a:ext uri="{FF2B5EF4-FFF2-40B4-BE49-F238E27FC236}">
                  <a16:creationId xmlns:a16="http://schemas.microsoft.com/office/drawing/2014/main" id="{47211A8A-3EAE-4D4C-9EBB-52C192389A85}"/>
                </a:ext>
              </a:extLst>
            </p:cNvPr>
            <p:cNvGrpSpPr/>
            <p:nvPr/>
          </p:nvGrpSpPr>
          <p:grpSpPr>
            <a:xfrm>
              <a:off x="11986502" y="9414899"/>
              <a:ext cx="1278236" cy="1355832"/>
              <a:chOff x="6094439" y="5269679"/>
              <a:chExt cx="338040" cy="358561"/>
            </a:xfrm>
            <a:solidFill>
              <a:schemeClr val="bg1"/>
            </a:solidFill>
          </p:grpSpPr>
          <p:sp>
            <p:nvSpPr>
              <p:cNvPr id="92" name="Freeform: Shape 185">
                <a:extLst>
                  <a:ext uri="{FF2B5EF4-FFF2-40B4-BE49-F238E27FC236}">
                    <a16:creationId xmlns:a16="http://schemas.microsoft.com/office/drawing/2014/main" id="{CCDA7DD4-EB00-A346-9979-066821B30361}"/>
                  </a:ext>
                </a:extLst>
              </p:cNvPr>
              <p:cNvSpPr/>
              <p:nvPr/>
            </p:nvSpPr>
            <p:spPr>
              <a:xfrm>
                <a:off x="6094439" y="5269679"/>
                <a:ext cx="280080" cy="117360"/>
              </a:xfrm>
              <a:custGeom>
                <a:avLst/>
                <a:gdLst/>
                <a:ahLst/>
                <a:cxnLst>
                  <a:cxn ang="3cd4">
                    <a:pos x="hc" y="t"/>
                  </a:cxn>
                  <a:cxn ang="cd2">
                    <a:pos x="l" y="vc"/>
                  </a:cxn>
                  <a:cxn ang="cd4">
                    <a:pos x="hc" y="b"/>
                  </a:cxn>
                  <a:cxn ang="0">
                    <a:pos x="r" y="vc"/>
                  </a:cxn>
                </a:cxnLst>
                <a:rect l="l" t="t" r="r" b="b"/>
                <a:pathLst>
                  <a:path w="779" h="327">
                    <a:moveTo>
                      <a:pt x="43" y="322"/>
                    </a:moveTo>
                    <a:lnTo>
                      <a:pt x="389" y="61"/>
                    </a:lnTo>
                    <a:lnTo>
                      <a:pt x="734" y="322"/>
                    </a:lnTo>
                    <a:cubicBezTo>
                      <a:pt x="741" y="326"/>
                      <a:pt x="745" y="327"/>
                      <a:pt x="751" y="327"/>
                    </a:cubicBezTo>
                    <a:cubicBezTo>
                      <a:pt x="760" y="327"/>
                      <a:pt x="767" y="323"/>
                      <a:pt x="773" y="317"/>
                    </a:cubicBezTo>
                    <a:cubicBezTo>
                      <a:pt x="782" y="305"/>
                      <a:pt x="779" y="287"/>
                      <a:pt x="767" y="278"/>
                    </a:cubicBezTo>
                    <a:lnTo>
                      <a:pt x="406" y="6"/>
                    </a:lnTo>
                    <a:cubicBezTo>
                      <a:pt x="395" y="-2"/>
                      <a:pt x="382" y="-2"/>
                      <a:pt x="373" y="6"/>
                    </a:cubicBezTo>
                    <a:lnTo>
                      <a:pt x="10" y="278"/>
                    </a:lnTo>
                    <a:cubicBezTo>
                      <a:pt x="-2" y="287"/>
                      <a:pt x="-4" y="305"/>
                      <a:pt x="6" y="317"/>
                    </a:cubicBezTo>
                    <a:cubicBezTo>
                      <a:pt x="14" y="329"/>
                      <a:pt x="31" y="330"/>
                      <a:pt x="43" y="32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3" name="Freeform: Shape 186">
                <a:extLst>
                  <a:ext uri="{FF2B5EF4-FFF2-40B4-BE49-F238E27FC236}">
                    <a16:creationId xmlns:a16="http://schemas.microsoft.com/office/drawing/2014/main" id="{F5EF9BDA-5393-CF4C-86DB-9A8D31B00A09}"/>
                  </a:ext>
                </a:extLst>
              </p:cNvPr>
              <p:cNvSpPr/>
              <p:nvPr/>
            </p:nvSpPr>
            <p:spPr>
              <a:xfrm>
                <a:off x="6094439" y="5311080"/>
                <a:ext cx="338040" cy="317160"/>
              </a:xfrm>
              <a:custGeom>
                <a:avLst/>
                <a:gdLst/>
                <a:ahLst/>
                <a:cxnLst>
                  <a:cxn ang="3cd4">
                    <a:pos x="hc" y="t"/>
                  </a:cxn>
                  <a:cxn ang="cd2">
                    <a:pos x="l" y="vc"/>
                  </a:cxn>
                  <a:cxn ang="cd4">
                    <a:pos x="hc" y="b"/>
                  </a:cxn>
                  <a:cxn ang="0">
                    <a:pos x="r" y="vc"/>
                  </a:cxn>
                </a:cxnLst>
                <a:rect l="l" t="t" r="r" b="b"/>
                <a:pathLst>
                  <a:path w="940" h="882">
                    <a:moveTo>
                      <a:pt x="483" y="575"/>
                    </a:moveTo>
                    <a:cubicBezTo>
                      <a:pt x="462" y="550"/>
                      <a:pt x="457" y="516"/>
                      <a:pt x="471" y="487"/>
                    </a:cubicBezTo>
                    <a:cubicBezTo>
                      <a:pt x="484" y="456"/>
                      <a:pt x="509" y="439"/>
                      <a:pt x="541" y="438"/>
                    </a:cubicBezTo>
                    <a:cubicBezTo>
                      <a:pt x="543" y="438"/>
                      <a:pt x="545" y="438"/>
                      <a:pt x="546" y="438"/>
                    </a:cubicBezTo>
                    <a:cubicBezTo>
                      <a:pt x="603" y="438"/>
                      <a:pt x="647" y="482"/>
                      <a:pt x="647" y="538"/>
                    </a:cubicBezTo>
                    <a:cubicBezTo>
                      <a:pt x="647" y="553"/>
                      <a:pt x="659" y="565"/>
                      <a:pt x="674" y="565"/>
                    </a:cubicBezTo>
                    <a:cubicBezTo>
                      <a:pt x="689" y="565"/>
                      <a:pt x="702" y="553"/>
                      <a:pt x="702" y="538"/>
                    </a:cubicBezTo>
                    <a:cubicBezTo>
                      <a:pt x="702" y="482"/>
                      <a:pt x="746" y="438"/>
                      <a:pt x="803" y="438"/>
                    </a:cubicBezTo>
                    <a:cubicBezTo>
                      <a:pt x="804" y="438"/>
                      <a:pt x="806" y="438"/>
                      <a:pt x="807" y="438"/>
                    </a:cubicBezTo>
                    <a:cubicBezTo>
                      <a:pt x="838" y="439"/>
                      <a:pt x="865" y="456"/>
                      <a:pt x="878" y="487"/>
                    </a:cubicBezTo>
                    <a:cubicBezTo>
                      <a:pt x="892" y="516"/>
                      <a:pt x="887" y="550"/>
                      <a:pt x="867" y="575"/>
                    </a:cubicBezTo>
                    <a:lnTo>
                      <a:pt x="674" y="812"/>
                    </a:lnTo>
                    <a:close/>
                    <a:moveTo>
                      <a:pt x="54" y="314"/>
                    </a:moveTo>
                    <a:lnTo>
                      <a:pt x="389" y="61"/>
                    </a:lnTo>
                    <a:lnTo>
                      <a:pt x="724" y="314"/>
                    </a:lnTo>
                    <a:lnTo>
                      <a:pt x="724" y="405"/>
                    </a:lnTo>
                    <a:cubicBezTo>
                      <a:pt x="705" y="417"/>
                      <a:pt x="687" y="431"/>
                      <a:pt x="674" y="451"/>
                    </a:cubicBezTo>
                    <a:cubicBezTo>
                      <a:pt x="647" y="410"/>
                      <a:pt x="600" y="382"/>
                      <a:pt x="546" y="382"/>
                    </a:cubicBezTo>
                    <a:cubicBezTo>
                      <a:pt x="543" y="382"/>
                      <a:pt x="541" y="382"/>
                      <a:pt x="539" y="382"/>
                    </a:cubicBezTo>
                    <a:cubicBezTo>
                      <a:pt x="487" y="386"/>
                      <a:pt x="443" y="415"/>
                      <a:pt x="422" y="464"/>
                    </a:cubicBezTo>
                    <a:cubicBezTo>
                      <a:pt x="400" y="512"/>
                      <a:pt x="407" y="568"/>
                      <a:pt x="440" y="609"/>
                    </a:cubicBezTo>
                    <a:lnTo>
                      <a:pt x="541" y="734"/>
                    </a:lnTo>
                    <a:lnTo>
                      <a:pt x="54" y="734"/>
                    </a:lnTo>
                    <a:close/>
                    <a:moveTo>
                      <a:pt x="908" y="609"/>
                    </a:moveTo>
                    <a:cubicBezTo>
                      <a:pt x="942" y="568"/>
                      <a:pt x="949" y="512"/>
                      <a:pt x="927" y="464"/>
                    </a:cubicBezTo>
                    <a:cubicBezTo>
                      <a:pt x="907" y="415"/>
                      <a:pt x="862" y="386"/>
                      <a:pt x="810" y="382"/>
                    </a:cubicBezTo>
                    <a:cubicBezTo>
                      <a:pt x="809" y="382"/>
                      <a:pt x="806" y="382"/>
                      <a:pt x="803" y="382"/>
                    </a:cubicBezTo>
                    <a:cubicBezTo>
                      <a:pt x="794" y="382"/>
                      <a:pt x="786" y="384"/>
                      <a:pt x="778" y="386"/>
                    </a:cubicBezTo>
                    <a:lnTo>
                      <a:pt x="778" y="300"/>
                    </a:lnTo>
                    <a:cubicBezTo>
                      <a:pt x="778" y="292"/>
                      <a:pt x="774" y="284"/>
                      <a:pt x="767" y="279"/>
                    </a:cubicBezTo>
                    <a:lnTo>
                      <a:pt x="406" y="5"/>
                    </a:lnTo>
                    <a:cubicBezTo>
                      <a:pt x="395" y="-2"/>
                      <a:pt x="382" y="-2"/>
                      <a:pt x="373" y="5"/>
                    </a:cubicBezTo>
                    <a:lnTo>
                      <a:pt x="10" y="279"/>
                    </a:lnTo>
                    <a:cubicBezTo>
                      <a:pt x="5" y="284"/>
                      <a:pt x="0" y="292"/>
                      <a:pt x="0" y="300"/>
                    </a:cubicBezTo>
                    <a:lnTo>
                      <a:pt x="0" y="760"/>
                    </a:lnTo>
                    <a:cubicBezTo>
                      <a:pt x="0" y="775"/>
                      <a:pt x="12" y="787"/>
                      <a:pt x="26" y="787"/>
                    </a:cubicBezTo>
                    <a:lnTo>
                      <a:pt x="585" y="787"/>
                    </a:lnTo>
                    <a:lnTo>
                      <a:pt x="653" y="873"/>
                    </a:lnTo>
                    <a:cubicBezTo>
                      <a:pt x="659" y="879"/>
                      <a:pt x="667" y="882"/>
                      <a:pt x="674" y="882"/>
                    </a:cubicBezTo>
                    <a:cubicBezTo>
                      <a:pt x="683" y="882"/>
                      <a:pt x="690" y="879"/>
                      <a:pt x="696" y="873"/>
                    </a:cubicBezTo>
                    <a:lnTo>
                      <a:pt x="772" y="778"/>
                    </a:lnTo>
                    <a:lnTo>
                      <a:pt x="772" y="77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96" name="Grupo 95">
              <a:extLst>
                <a:ext uri="{FF2B5EF4-FFF2-40B4-BE49-F238E27FC236}">
                  <a16:creationId xmlns:a16="http://schemas.microsoft.com/office/drawing/2014/main" id="{BCF17AFB-DE72-AE4C-B3A7-F89E5D4F3FFB}"/>
                </a:ext>
              </a:extLst>
            </p:cNvPr>
            <p:cNvGrpSpPr/>
            <p:nvPr/>
          </p:nvGrpSpPr>
          <p:grpSpPr>
            <a:xfrm>
              <a:off x="17997546" y="5778267"/>
              <a:ext cx="4289315" cy="1956695"/>
              <a:chOff x="4307291" y="4154586"/>
              <a:chExt cx="3399795" cy="1550915"/>
            </a:xfrm>
          </p:grpSpPr>
          <p:sp>
            <p:nvSpPr>
              <p:cNvPr id="97" name="Subtitle 2">
                <a:extLst>
                  <a:ext uri="{FF2B5EF4-FFF2-40B4-BE49-F238E27FC236}">
                    <a16:creationId xmlns:a16="http://schemas.microsoft.com/office/drawing/2014/main" id="{9B7FE9F3-B897-A54C-91B6-92FFBB9C4427}"/>
                  </a:ext>
                </a:extLst>
              </p:cNvPr>
              <p:cNvSpPr txBox="1">
                <a:spLocks/>
              </p:cNvSpPr>
              <p:nvPr/>
            </p:nvSpPr>
            <p:spPr>
              <a:xfrm>
                <a:off x="4307291" y="4653255"/>
                <a:ext cx="3399795" cy="1052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98" name="Rectangle 11">
                <a:extLst>
                  <a:ext uri="{FF2B5EF4-FFF2-40B4-BE49-F238E27FC236}">
                    <a16:creationId xmlns:a16="http://schemas.microsoft.com/office/drawing/2014/main" id="{12F16A9A-01BF-1945-804D-99E96A5E5F72}"/>
                  </a:ext>
                </a:extLst>
              </p:cNvPr>
              <p:cNvSpPr/>
              <p:nvPr/>
            </p:nvSpPr>
            <p:spPr>
              <a:xfrm>
                <a:off x="4382120" y="4154586"/>
                <a:ext cx="3324966" cy="463504"/>
              </a:xfrm>
              <a:prstGeom prst="rect">
                <a:avLst/>
              </a:prstGeom>
            </p:spPr>
            <p:txBody>
              <a:bodyPr wrap="square">
                <a:spAutoFit/>
              </a:bodyPr>
              <a:lstStyle/>
              <a:p>
                <a:r>
                  <a:rPr lang="en-US" sz="3200" b="1" spc="-150" dirty="0">
                    <a:latin typeface="Roboto" panose="02000000000000000000" pitchFamily="2" charset="0"/>
                    <a:ea typeface="Roboto" panose="02000000000000000000" pitchFamily="2" charset="0"/>
                    <a:cs typeface="Lato Light" panose="020F0502020204030203" pitchFamily="34" charset="0"/>
                  </a:rPr>
                  <a:t>Write Your Title</a:t>
                </a:r>
              </a:p>
            </p:txBody>
          </p:sp>
        </p:grpSp>
        <p:grpSp>
          <p:nvGrpSpPr>
            <p:cNvPr id="102" name="Grupo 101">
              <a:extLst>
                <a:ext uri="{FF2B5EF4-FFF2-40B4-BE49-F238E27FC236}">
                  <a16:creationId xmlns:a16="http://schemas.microsoft.com/office/drawing/2014/main" id="{5C230843-F626-9F49-B95B-9626934B6357}"/>
                </a:ext>
              </a:extLst>
            </p:cNvPr>
            <p:cNvGrpSpPr/>
            <p:nvPr/>
          </p:nvGrpSpPr>
          <p:grpSpPr>
            <a:xfrm>
              <a:off x="5906379" y="5833905"/>
              <a:ext cx="4620972" cy="1956695"/>
              <a:chOff x="4996134" y="4154586"/>
              <a:chExt cx="3662673" cy="1550915"/>
            </a:xfrm>
          </p:grpSpPr>
          <p:sp>
            <p:nvSpPr>
              <p:cNvPr id="103" name="Subtitle 2">
                <a:extLst>
                  <a:ext uri="{FF2B5EF4-FFF2-40B4-BE49-F238E27FC236}">
                    <a16:creationId xmlns:a16="http://schemas.microsoft.com/office/drawing/2014/main" id="{E26A89CD-C45C-A345-ABE9-E456941021F5}"/>
                  </a:ext>
                </a:extLst>
              </p:cNvPr>
              <p:cNvSpPr txBox="1">
                <a:spLocks/>
              </p:cNvSpPr>
              <p:nvPr/>
            </p:nvSpPr>
            <p:spPr>
              <a:xfrm>
                <a:off x="4996134" y="4653255"/>
                <a:ext cx="3662673" cy="1052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a:t>
                </a:r>
                <a:endParaRPr lang="en-US" dirty="0">
                  <a:solidFill>
                    <a:schemeClr val="tx1"/>
                  </a:solidFill>
                  <a:latin typeface="Roboto Light" panose="02000000000000000000" pitchFamily="2" charset="0"/>
                  <a:ea typeface="Roboto Light" panose="02000000000000000000" pitchFamily="2" charset="0"/>
                  <a:cs typeface="Lato Light" charset="0"/>
                </a:endParaRPr>
              </a:p>
            </p:txBody>
          </p:sp>
          <p:sp>
            <p:nvSpPr>
              <p:cNvPr id="104" name="Rectangle 11">
                <a:extLst>
                  <a:ext uri="{FF2B5EF4-FFF2-40B4-BE49-F238E27FC236}">
                    <a16:creationId xmlns:a16="http://schemas.microsoft.com/office/drawing/2014/main" id="{A91BFD06-5279-C94E-A078-2E0EE4D019E6}"/>
                  </a:ext>
                </a:extLst>
              </p:cNvPr>
              <p:cNvSpPr/>
              <p:nvPr/>
            </p:nvSpPr>
            <p:spPr>
              <a:xfrm>
                <a:off x="5210772" y="4154586"/>
                <a:ext cx="3324966" cy="463504"/>
              </a:xfrm>
              <a:prstGeom prst="rect">
                <a:avLst/>
              </a:prstGeom>
            </p:spPr>
            <p:txBody>
              <a:bodyPr wrap="square">
                <a:spAutoFit/>
              </a:bodyPr>
              <a:lstStyle/>
              <a:p>
                <a:pPr algn="r"/>
                <a:r>
                  <a:rPr lang="en-US" sz="3200" b="1" spc="-150" dirty="0">
                    <a:latin typeface="Roboto" panose="02000000000000000000" pitchFamily="2" charset="0"/>
                    <a:ea typeface="Roboto" panose="02000000000000000000" pitchFamily="2" charset="0"/>
                    <a:cs typeface="Lato Light" panose="020F0502020204030203" pitchFamily="34" charset="0"/>
                  </a:rPr>
                  <a:t>Write Your Title</a:t>
                </a:r>
              </a:p>
            </p:txBody>
          </p:sp>
        </p:grpSp>
        <p:grpSp>
          <p:nvGrpSpPr>
            <p:cNvPr id="108" name="Grupo 107">
              <a:extLst>
                <a:ext uri="{FF2B5EF4-FFF2-40B4-BE49-F238E27FC236}">
                  <a16:creationId xmlns:a16="http://schemas.microsoft.com/office/drawing/2014/main" id="{2459ABFB-243B-EA4A-9D70-B4E8E17DBCF0}"/>
                </a:ext>
              </a:extLst>
            </p:cNvPr>
            <p:cNvGrpSpPr/>
            <p:nvPr/>
          </p:nvGrpSpPr>
          <p:grpSpPr>
            <a:xfrm>
              <a:off x="18012092" y="9192742"/>
              <a:ext cx="4289315" cy="1956695"/>
              <a:chOff x="4307291" y="4154586"/>
              <a:chExt cx="3399795" cy="1550915"/>
            </a:xfrm>
          </p:grpSpPr>
          <p:sp>
            <p:nvSpPr>
              <p:cNvPr id="109" name="Subtitle 2">
                <a:extLst>
                  <a:ext uri="{FF2B5EF4-FFF2-40B4-BE49-F238E27FC236}">
                    <a16:creationId xmlns:a16="http://schemas.microsoft.com/office/drawing/2014/main" id="{D02F6766-B56A-8A47-909A-455785B52294}"/>
                  </a:ext>
                </a:extLst>
              </p:cNvPr>
              <p:cNvSpPr txBox="1">
                <a:spLocks/>
              </p:cNvSpPr>
              <p:nvPr/>
            </p:nvSpPr>
            <p:spPr>
              <a:xfrm>
                <a:off x="4307291" y="4653255"/>
                <a:ext cx="3399795" cy="1052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110" name="Rectangle 11">
                <a:extLst>
                  <a:ext uri="{FF2B5EF4-FFF2-40B4-BE49-F238E27FC236}">
                    <a16:creationId xmlns:a16="http://schemas.microsoft.com/office/drawing/2014/main" id="{5EC4FE55-FC75-0F4E-93E1-16A6760B4541}"/>
                  </a:ext>
                </a:extLst>
              </p:cNvPr>
              <p:cNvSpPr/>
              <p:nvPr/>
            </p:nvSpPr>
            <p:spPr>
              <a:xfrm>
                <a:off x="4382120" y="4154586"/>
                <a:ext cx="3324966" cy="463504"/>
              </a:xfrm>
              <a:prstGeom prst="rect">
                <a:avLst/>
              </a:prstGeom>
            </p:spPr>
            <p:txBody>
              <a:bodyPr wrap="square">
                <a:spAutoFit/>
              </a:bodyPr>
              <a:lstStyle/>
              <a:p>
                <a:r>
                  <a:rPr lang="en-US" sz="3200" b="1" spc="-150" dirty="0">
                    <a:latin typeface="Roboto" panose="02000000000000000000" pitchFamily="2" charset="0"/>
                    <a:ea typeface="Roboto" panose="02000000000000000000" pitchFamily="2" charset="0"/>
                    <a:cs typeface="Lato Light" panose="020F0502020204030203" pitchFamily="34" charset="0"/>
                  </a:rPr>
                  <a:t>Write Your Title</a:t>
                </a:r>
              </a:p>
            </p:txBody>
          </p:sp>
        </p:grpSp>
        <p:grpSp>
          <p:nvGrpSpPr>
            <p:cNvPr id="111" name="Grupo 110">
              <a:extLst>
                <a:ext uri="{FF2B5EF4-FFF2-40B4-BE49-F238E27FC236}">
                  <a16:creationId xmlns:a16="http://schemas.microsoft.com/office/drawing/2014/main" id="{871743E1-1832-1643-80AA-DCEBC900248B}"/>
                </a:ext>
              </a:extLst>
            </p:cNvPr>
            <p:cNvGrpSpPr/>
            <p:nvPr/>
          </p:nvGrpSpPr>
          <p:grpSpPr>
            <a:xfrm>
              <a:off x="5927830" y="9225399"/>
              <a:ext cx="4620972" cy="1956695"/>
              <a:chOff x="4996134" y="4154586"/>
              <a:chExt cx="3662673" cy="1550915"/>
            </a:xfrm>
          </p:grpSpPr>
          <p:sp>
            <p:nvSpPr>
              <p:cNvPr id="112" name="Subtitle 2">
                <a:extLst>
                  <a:ext uri="{FF2B5EF4-FFF2-40B4-BE49-F238E27FC236}">
                    <a16:creationId xmlns:a16="http://schemas.microsoft.com/office/drawing/2014/main" id="{C83C3097-9F78-B24A-8E83-FB8AA16C355B}"/>
                  </a:ext>
                </a:extLst>
              </p:cNvPr>
              <p:cNvSpPr txBox="1">
                <a:spLocks/>
              </p:cNvSpPr>
              <p:nvPr/>
            </p:nvSpPr>
            <p:spPr>
              <a:xfrm>
                <a:off x="4996134" y="4653255"/>
                <a:ext cx="3662673" cy="1052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dirty="0">
                    <a:solidFill>
                      <a:schemeClr val="tx1"/>
                    </a:solidFill>
                    <a:latin typeface="Roboto Light" panose="02000000000000000000" pitchFamily="2" charset="0"/>
                    <a:ea typeface="Roboto Light" panose="02000000000000000000" pitchFamily="2" charset="0"/>
                    <a:cs typeface="Lato Light" panose="020F0502020204030203" pitchFamily="34" charset="0"/>
                  </a:rPr>
                  <a:t>Service being offered by a company. Ideally, a product should meet a certain. </a:t>
                </a:r>
                <a:endParaRPr lang="en-US" dirty="0">
                  <a:solidFill>
                    <a:schemeClr val="tx1"/>
                  </a:solidFill>
                  <a:latin typeface="Roboto Light" panose="02000000000000000000" pitchFamily="2" charset="0"/>
                  <a:ea typeface="Roboto Light" panose="02000000000000000000" pitchFamily="2" charset="0"/>
                  <a:cs typeface="Lato Light" charset="0"/>
                </a:endParaRPr>
              </a:p>
            </p:txBody>
          </p:sp>
          <p:sp>
            <p:nvSpPr>
              <p:cNvPr id="113" name="Rectangle 11">
                <a:extLst>
                  <a:ext uri="{FF2B5EF4-FFF2-40B4-BE49-F238E27FC236}">
                    <a16:creationId xmlns:a16="http://schemas.microsoft.com/office/drawing/2014/main" id="{02EF2838-7049-6543-ACD7-D6E74ECF8462}"/>
                  </a:ext>
                </a:extLst>
              </p:cNvPr>
              <p:cNvSpPr/>
              <p:nvPr/>
            </p:nvSpPr>
            <p:spPr>
              <a:xfrm>
                <a:off x="5210772" y="4154586"/>
                <a:ext cx="3324966" cy="463504"/>
              </a:xfrm>
              <a:prstGeom prst="rect">
                <a:avLst/>
              </a:prstGeom>
            </p:spPr>
            <p:txBody>
              <a:bodyPr wrap="square">
                <a:spAutoFit/>
              </a:bodyPr>
              <a:lstStyle/>
              <a:p>
                <a:pPr algn="r"/>
                <a:r>
                  <a:rPr lang="en-US" sz="3200" b="1" spc="-150" dirty="0">
                    <a:latin typeface="Roboto" panose="02000000000000000000" pitchFamily="2" charset="0"/>
                    <a:ea typeface="Roboto" panose="02000000000000000000" pitchFamily="2" charset="0"/>
                    <a:cs typeface="Lato Light" panose="020F0502020204030203" pitchFamily="34" charset="0"/>
                  </a:rPr>
                  <a:t>Write Your Title</a:t>
                </a:r>
              </a:p>
            </p:txBody>
          </p:sp>
        </p:grpSp>
      </p:grpSp>
    </p:spTree>
    <p:extLst>
      <p:ext uri="{BB962C8B-B14F-4D97-AF65-F5344CB8AC3E}">
        <p14:creationId xmlns:p14="http://schemas.microsoft.com/office/powerpoint/2010/main" val="79224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83">
            <a:extLst>
              <a:ext uri="{FF2B5EF4-FFF2-40B4-BE49-F238E27FC236}">
                <a16:creationId xmlns:a16="http://schemas.microsoft.com/office/drawing/2014/main" id="{218877F4-3586-8D47-938B-0E8A1CA46A72}"/>
              </a:ext>
            </a:extLst>
          </p:cNvPr>
          <p:cNvSpPr/>
          <p:nvPr/>
        </p:nvSpPr>
        <p:spPr>
          <a:xfrm>
            <a:off x="13209697" y="81598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84">
            <a:extLst>
              <a:ext uri="{FF2B5EF4-FFF2-40B4-BE49-F238E27FC236}">
                <a16:creationId xmlns:a16="http://schemas.microsoft.com/office/drawing/2014/main" id="{948D5731-5A9B-3D4B-BCB3-EDE611A72B2E}"/>
              </a:ext>
            </a:extLst>
          </p:cNvPr>
          <p:cNvSpPr/>
          <p:nvPr/>
        </p:nvSpPr>
        <p:spPr>
          <a:xfrm>
            <a:off x="12660307" y="9097985"/>
            <a:ext cx="2073341" cy="2073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86">
            <a:extLst>
              <a:ext uri="{FF2B5EF4-FFF2-40B4-BE49-F238E27FC236}">
                <a16:creationId xmlns:a16="http://schemas.microsoft.com/office/drawing/2014/main" id="{69D7C43E-4C02-0848-AD03-C63F92F16B7D}"/>
              </a:ext>
            </a:extLst>
          </p:cNvPr>
          <p:cNvSpPr/>
          <p:nvPr/>
        </p:nvSpPr>
        <p:spPr>
          <a:xfrm>
            <a:off x="13209697" y="38926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87">
            <a:extLst>
              <a:ext uri="{FF2B5EF4-FFF2-40B4-BE49-F238E27FC236}">
                <a16:creationId xmlns:a16="http://schemas.microsoft.com/office/drawing/2014/main" id="{8C54E8FF-3247-E643-9AC7-49F3A0590020}"/>
              </a:ext>
            </a:extLst>
          </p:cNvPr>
          <p:cNvSpPr/>
          <p:nvPr/>
        </p:nvSpPr>
        <p:spPr>
          <a:xfrm>
            <a:off x="12660307" y="4810337"/>
            <a:ext cx="2073341" cy="207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82">
            <a:extLst>
              <a:ext uri="{FF2B5EF4-FFF2-40B4-BE49-F238E27FC236}">
                <a16:creationId xmlns:a16="http://schemas.microsoft.com/office/drawing/2014/main" id="{B355E567-A076-AF40-AF77-2A1724742E37}"/>
              </a:ext>
            </a:extLst>
          </p:cNvPr>
          <p:cNvSpPr/>
          <p:nvPr/>
        </p:nvSpPr>
        <p:spPr>
          <a:xfrm>
            <a:off x="1951056" y="81598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85">
            <a:extLst>
              <a:ext uri="{FF2B5EF4-FFF2-40B4-BE49-F238E27FC236}">
                <a16:creationId xmlns:a16="http://schemas.microsoft.com/office/drawing/2014/main" id="{7AFDD780-5902-2B47-92C1-E8A476E67959}"/>
              </a:ext>
            </a:extLst>
          </p:cNvPr>
          <p:cNvSpPr/>
          <p:nvPr/>
        </p:nvSpPr>
        <p:spPr>
          <a:xfrm>
            <a:off x="1389870" y="9097985"/>
            <a:ext cx="2073341" cy="207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88">
            <a:extLst>
              <a:ext uri="{FF2B5EF4-FFF2-40B4-BE49-F238E27FC236}">
                <a16:creationId xmlns:a16="http://schemas.microsoft.com/office/drawing/2014/main" id="{6057C418-A19B-AE4C-B9D9-DAFD9EA7B6F6}"/>
              </a:ext>
            </a:extLst>
          </p:cNvPr>
          <p:cNvSpPr/>
          <p:nvPr/>
        </p:nvSpPr>
        <p:spPr>
          <a:xfrm>
            <a:off x="1951056" y="3892642"/>
            <a:ext cx="9778078" cy="388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89">
            <a:extLst>
              <a:ext uri="{FF2B5EF4-FFF2-40B4-BE49-F238E27FC236}">
                <a16:creationId xmlns:a16="http://schemas.microsoft.com/office/drawing/2014/main" id="{39F3AC05-8F98-BA42-827F-A9CD90FE962C}"/>
              </a:ext>
            </a:extLst>
          </p:cNvPr>
          <p:cNvSpPr/>
          <p:nvPr/>
        </p:nvSpPr>
        <p:spPr>
          <a:xfrm>
            <a:off x="1389870" y="4810337"/>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ubtitle 2">
            <a:extLst>
              <a:ext uri="{FF2B5EF4-FFF2-40B4-BE49-F238E27FC236}">
                <a16:creationId xmlns:a16="http://schemas.microsoft.com/office/drawing/2014/main" id="{882F8E99-CF75-A14B-8CA3-72274DCBA4CA}"/>
              </a:ext>
            </a:extLst>
          </p:cNvPr>
          <p:cNvSpPr txBox="1">
            <a:spLocks/>
          </p:cNvSpPr>
          <p:nvPr/>
        </p:nvSpPr>
        <p:spPr>
          <a:xfrm>
            <a:off x="3752900" y="552228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a:t>
            </a:r>
          </a:p>
        </p:txBody>
      </p:sp>
      <p:sp>
        <p:nvSpPr>
          <p:cNvPr id="57" name="Rectangle 104">
            <a:extLst>
              <a:ext uri="{FF2B5EF4-FFF2-40B4-BE49-F238E27FC236}">
                <a16:creationId xmlns:a16="http://schemas.microsoft.com/office/drawing/2014/main" id="{3B57D52A-F296-334F-8589-00759675A506}"/>
              </a:ext>
            </a:extLst>
          </p:cNvPr>
          <p:cNvSpPr/>
          <p:nvPr/>
        </p:nvSpPr>
        <p:spPr>
          <a:xfrm>
            <a:off x="3902414" y="4875953"/>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Write Your Title</a:t>
            </a:r>
          </a:p>
        </p:txBody>
      </p:sp>
      <p:sp>
        <p:nvSpPr>
          <p:cNvPr id="59" name="Subtitle 2">
            <a:extLst>
              <a:ext uri="{FF2B5EF4-FFF2-40B4-BE49-F238E27FC236}">
                <a16:creationId xmlns:a16="http://schemas.microsoft.com/office/drawing/2014/main" id="{0543D9D5-6516-3F4C-A1CD-929566FAA28C}"/>
              </a:ext>
            </a:extLst>
          </p:cNvPr>
          <p:cNvSpPr txBox="1">
            <a:spLocks/>
          </p:cNvSpPr>
          <p:nvPr/>
        </p:nvSpPr>
        <p:spPr>
          <a:xfrm>
            <a:off x="3752900" y="9789482"/>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a:t>
            </a:r>
          </a:p>
        </p:txBody>
      </p:sp>
      <p:sp>
        <p:nvSpPr>
          <p:cNvPr id="60" name="Rectangle 107">
            <a:extLst>
              <a:ext uri="{FF2B5EF4-FFF2-40B4-BE49-F238E27FC236}">
                <a16:creationId xmlns:a16="http://schemas.microsoft.com/office/drawing/2014/main" id="{C9CAAC9D-2AF2-8B45-A7E9-212C8D27E3CD}"/>
              </a:ext>
            </a:extLst>
          </p:cNvPr>
          <p:cNvSpPr/>
          <p:nvPr/>
        </p:nvSpPr>
        <p:spPr>
          <a:xfrm>
            <a:off x="3902414" y="9143151"/>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Write Your Title</a:t>
            </a:r>
          </a:p>
        </p:txBody>
      </p:sp>
      <p:sp>
        <p:nvSpPr>
          <p:cNvPr id="62" name="Subtitle 2">
            <a:extLst>
              <a:ext uri="{FF2B5EF4-FFF2-40B4-BE49-F238E27FC236}">
                <a16:creationId xmlns:a16="http://schemas.microsoft.com/office/drawing/2014/main" id="{68DF32B4-E2D2-054E-A59B-76C35CD15770}"/>
              </a:ext>
            </a:extLst>
          </p:cNvPr>
          <p:cNvSpPr txBox="1">
            <a:spLocks/>
          </p:cNvSpPr>
          <p:nvPr/>
        </p:nvSpPr>
        <p:spPr>
          <a:xfrm>
            <a:off x="15051453" y="5522284"/>
            <a:ext cx="7718500"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a:t>
            </a:r>
          </a:p>
        </p:txBody>
      </p:sp>
      <p:sp>
        <p:nvSpPr>
          <p:cNvPr id="63" name="Rectangle 110">
            <a:extLst>
              <a:ext uri="{FF2B5EF4-FFF2-40B4-BE49-F238E27FC236}">
                <a16:creationId xmlns:a16="http://schemas.microsoft.com/office/drawing/2014/main" id="{C8030EC9-13CD-4C46-840E-5AAA660B99C2}"/>
              </a:ext>
            </a:extLst>
          </p:cNvPr>
          <p:cNvSpPr/>
          <p:nvPr/>
        </p:nvSpPr>
        <p:spPr>
          <a:xfrm>
            <a:off x="15200967" y="4875953"/>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Write Your Title</a:t>
            </a:r>
          </a:p>
        </p:txBody>
      </p:sp>
      <p:sp>
        <p:nvSpPr>
          <p:cNvPr id="65" name="Subtitle 2">
            <a:extLst>
              <a:ext uri="{FF2B5EF4-FFF2-40B4-BE49-F238E27FC236}">
                <a16:creationId xmlns:a16="http://schemas.microsoft.com/office/drawing/2014/main" id="{A0A21A0F-4993-9145-8E11-2DC316F56FF2}"/>
              </a:ext>
            </a:extLst>
          </p:cNvPr>
          <p:cNvSpPr txBox="1">
            <a:spLocks/>
          </p:cNvSpPr>
          <p:nvPr/>
        </p:nvSpPr>
        <p:spPr>
          <a:xfrm>
            <a:off x="15051453" y="9789482"/>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a:t>
            </a:r>
          </a:p>
        </p:txBody>
      </p:sp>
      <p:sp>
        <p:nvSpPr>
          <p:cNvPr id="66" name="Rectangle 113">
            <a:extLst>
              <a:ext uri="{FF2B5EF4-FFF2-40B4-BE49-F238E27FC236}">
                <a16:creationId xmlns:a16="http://schemas.microsoft.com/office/drawing/2014/main" id="{23104204-1FF4-A14D-B325-9BF8FE55177D}"/>
              </a:ext>
            </a:extLst>
          </p:cNvPr>
          <p:cNvSpPr/>
          <p:nvPr/>
        </p:nvSpPr>
        <p:spPr>
          <a:xfrm>
            <a:off x="15200967" y="9143151"/>
            <a:ext cx="4396270" cy="646331"/>
          </a:xfrm>
          <a:prstGeom prst="rect">
            <a:avLst/>
          </a:prstGeom>
        </p:spPr>
        <p:txBody>
          <a:bodyPr wrap="square">
            <a:spAutoFit/>
          </a:bodyPr>
          <a:lstStyle/>
          <a:p>
            <a:r>
              <a:rPr lang="en-US" b="1" dirty="0">
                <a:latin typeface="Roboto" panose="02000000000000000000" pitchFamily="2" charset="0"/>
                <a:ea typeface="Roboto" panose="02000000000000000000" pitchFamily="2" charset="0"/>
                <a:cs typeface="Lato Light" panose="020F0502020204030203" pitchFamily="34" charset="0"/>
              </a:rPr>
              <a:t>Write Your Title</a:t>
            </a:r>
          </a:p>
        </p:txBody>
      </p:sp>
      <p:sp>
        <p:nvSpPr>
          <p:cNvPr id="32" name="Freeform 266">
            <a:extLst>
              <a:ext uri="{FF2B5EF4-FFF2-40B4-BE49-F238E27FC236}">
                <a16:creationId xmlns:a16="http://schemas.microsoft.com/office/drawing/2014/main" id="{718E39C6-E769-B54F-85DE-AB1256B5466B}"/>
              </a:ext>
            </a:extLst>
          </p:cNvPr>
          <p:cNvSpPr>
            <a:spLocks noChangeArrowheads="1"/>
          </p:cNvSpPr>
          <p:nvPr/>
        </p:nvSpPr>
        <p:spPr bwMode="auto">
          <a:xfrm>
            <a:off x="1919525" y="5377916"/>
            <a:ext cx="1066477" cy="907991"/>
          </a:xfrm>
          <a:custGeom>
            <a:avLst/>
            <a:gdLst>
              <a:gd name="T0" fmla="*/ 425 w 1426"/>
              <a:gd name="T1" fmla="*/ 948 h 1214"/>
              <a:gd name="T2" fmla="*/ 425 w 1426"/>
              <a:gd name="T3" fmla="*/ 948 h 1214"/>
              <a:gd name="T4" fmla="*/ 153 w 1426"/>
              <a:gd name="T5" fmla="*/ 748 h 1214"/>
              <a:gd name="T6" fmla="*/ 153 w 1426"/>
              <a:gd name="T7" fmla="*/ 748 h 1214"/>
              <a:gd name="T8" fmla="*/ 272 w 1426"/>
              <a:gd name="T9" fmla="*/ 742 h 1214"/>
              <a:gd name="T10" fmla="*/ 272 w 1426"/>
              <a:gd name="T11" fmla="*/ 742 h 1214"/>
              <a:gd name="T12" fmla="*/ 47 w 1426"/>
              <a:gd name="T13" fmla="*/ 450 h 1214"/>
              <a:gd name="T14" fmla="*/ 47 w 1426"/>
              <a:gd name="T15" fmla="*/ 450 h 1214"/>
              <a:gd name="T16" fmla="*/ 169 w 1426"/>
              <a:gd name="T17" fmla="*/ 484 h 1214"/>
              <a:gd name="T18" fmla="*/ 169 w 1426"/>
              <a:gd name="T19" fmla="*/ 484 h 1214"/>
              <a:gd name="T20" fmla="*/ 90 w 1426"/>
              <a:gd name="T21" fmla="*/ 89 h 1214"/>
              <a:gd name="T22" fmla="*/ 90 w 1426"/>
              <a:gd name="T23" fmla="*/ 89 h 1214"/>
              <a:gd name="T24" fmla="*/ 698 w 1426"/>
              <a:gd name="T25" fmla="*/ 397 h 1214"/>
              <a:gd name="T26" fmla="*/ 698 w 1426"/>
              <a:gd name="T27" fmla="*/ 397 h 1214"/>
              <a:gd name="T28" fmla="*/ 767 w 1426"/>
              <a:gd name="T29" fmla="*/ 132 h 1214"/>
              <a:gd name="T30" fmla="*/ 767 w 1426"/>
              <a:gd name="T31" fmla="*/ 132 h 1214"/>
              <a:gd name="T32" fmla="*/ 1180 w 1426"/>
              <a:gd name="T33" fmla="*/ 106 h 1214"/>
              <a:gd name="T34" fmla="*/ 1180 w 1426"/>
              <a:gd name="T35" fmla="*/ 106 h 1214"/>
              <a:gd name="T36" fmla="*/ 1236 w 1426"/>
              <a:gd name="T37" fmla="*/ 119 h 1214"/>
              <a:gd name="T38" fmla="*/ 1236 w 1426"/>
              <a:gd name="T39" fmla="*/ 119 h 1214"/>
              <a:gd name="T40" fmla="*/ 1385 w 1426"/>
              <a:gd name="T41" fmla="*/ 63 h 1214"/>
              <a:gd name="T42" fmla="*/ 1385 w 1426"/>
              <a:gd name="T43" fmla="*/ 63 h 1214"/>
              <a:gd name="T44" fmla="*/ 1272 w 1426"/>
              <a:gd name="T45" fmla="*/ 220 h 1214"/>
              <a:gd name="T46" fmla="*/ 1272 w 1426"/>
              <a:gd name="T47" fmla="*/ 220 h 1214"/>
              <a:gd name="T48" fmla="*/ 1420 w 1426"/>
              <a:gd name="T49" fmla="*/ 180 h 1214"/>
              <a:gd name="T50" fmla="*/ 1420 w 1426"/>
              <a:gd name="T51" fmla="*/ 180 h 1214"/>
              <a:gd name="T52" fmla="*/ 1425 w 1426"/>
              <a:gd name="T53" fmla="*/ 186 h 1214"/>
              <a:gd name="T54" fmla="*/ 1425 w 1426"/>
              <a:gd name="T55" fmla="*/ 186 h 1214"/>
              <a:gd name="T56" fmla="*/ 1302 w 1426"/>
              <a:gd name="T57" fmla="*/ 307 h 1214"/>
              <a:gd name="T58" fmla="*/ 1302 w 1426"/>
              <a:gd name="T59" fmla="*/ 307 h 1214"/>
              <a:gd name="T60" fmla="*/ 1282 w 1426"/>
              <a:gd name="T61" fmla="*/ 350 h 1214"/>
              <a:gd name="T62" fmla="*/ 1282 w 1426"/>
              <a:gd name="T63" fmla="*/ 350 h 1214"/>
              <a:gd name="T64" fmla="*/ 1017 w 1426"/>
              <a:gd name="T65" fmla="*/ 977 h 1214"/>
              <a:gd name="T66" fmla="*/ 1017 w 1426"/>
              <a:gd name="T67" fmla="*/ 977 h 1214"/>
              <a:gd name="T68" fmla="*/ 526 w 1426"/>
              <a:gd name="T69" fmla="*/ 1197 h 1214"/>
              <a:gd name="T70" fmla="*/ 526 w 1426"/>
              <a:gd name="T71" fmla="*/ 1197 h 1214"/>
              <a:gd name="T72" fmla="*/ 23 w 1426"/>
              <a:gd name="T73" fmla="*/ 1088 h 1214"/>
              <a:gd name="T74" fmla="*/ 23 w 1426"/>
              <a:gd name="T75" fmla="*/ 1088 h 1214"/>
              <a:gd name="T76" fmla="*/ 10 w 1426"/>
              <a:gd name="T77" fmla="*/ 1080 h 1214"/>
              <a:gd name="T78" fmla="*/ 10 w 1426"/>
              <a:gd name="T79" fmla="*/ 1080 h 1214"/>
              <a:gd name="T80" fmla="*/ 0 w 1426"/>
              <a:gd name="T81" fmla="*/ 1071 h 1214"/>
              <a:gd name="T82" fmla="*/ 0 w 1426"/>
              <a:gd name="T83" fmla="*/ 1071 h 1214"/>
              <a:gd name="T84" fmla="*/ 425 w 1426"/>
              <a:gd name="T85" fmla="*/ 948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6" h="1214">
                <a:moveTo>
                  <a:pt x="425" y="948"/>
                </a:moveTo>
                <a:lnTo>
                  <a:pt x="425" y="948"/>
                </a:lnTo>
                <a:cubicBezTo>
                  <a:pt x="292" y="934"/>
                  <a:pt x="203" y="869"/>
                  <a:pt x="153" y="748"/>
                </a:cubicBezTo>
                <a:lnTo>
                  <a:pt x="153" y="748"/>
                </a:lnTo>
                <a:cubicBezTo>
                  <a:pt x="195" y="746"/>
                  <a:pt x="234" y="744"/>
                  <a:pt x="272" y="742"/>
                </a:cubicBezTo>
                <a:lnTo>
                  <a:pt x="272" y="742"/>
                </a:lnTo>
                <a:cubicBezTo>
                  <a:pt x="135" y="691"/>
                  <a:pt x="57" y="597"/>
                  <a:pt x="47" y="450"/>
                </a:cubicBezTo>
                <a:lnTo>
                  <a:pt x="47" y="450"/>
                </a:lnTo>
                <a:cubicBezTo>
                  <a:pt x="89" y="463"/>
                  <a:pt x="129" y="473"/>
                  <a:pt x="169" y="484"/>
                </a:cubicBezTo>
                <a:lnTo>
                  <a:pt x="169" y="484"/>
                </a:lnTo>
                <a:cubicBezTo>
                  <a:pt x="44" y="336"/>
                  <a:pt x="19" y="216"/>
                  <a:pt x="90" y="89"/>
                </a:cubicBezTo>
                <a:lnTo>
                  <a:pt x="90" y="89"/>
                </a:lnTo>
                <a:cubicBezTo>
                  <a:pt x="250" y="275"/>
                  <a:pt x="451" y="379"/>
                  <a:pt x="698" y="397"/>
                </a:cubicBezTo>
                <a:lnTo>
                  <a:pt x="698" y="397"/>
                </a:lnTo>
                <a:cubicBezTo>
                  <a:pt x="682" y="295"/>
                  <a:pt x="701" y="207"/>
                  <a:pt x="767" y="132"/>
                </a:cubicBezTo>
                <a:lnTo>
                  <a:pt x="767" y="132"/>
                </a:lnTo>
                <a:cubicBezTo>
                  <a:pt x="872" y="12"/>
                  <a:pt x="1062" y="0"/>
                  <a:pt x="1180" y="106"/>
                </a:cubicBezTo>
                <a:lnTo>
                  <a:pt x="1180" y="106"/>
                </a:lnTo>
                <a:cubicBezTo>
                  <a:pt x="1198" y="123"/>
                  <a:pt x="1214" y="127"/>
                  <a:pt x="1236" y="119"/>
                </a:cubicBezTo>
                <a:lnTo>
                  <a:pt x="1236" y="119"/>
                </a:lnTo>
                <a:cubicBezTo>
                  <a:pt x="1285" y="101"/>
                  <a:pt x="1334" y="83"/>
                  <a:pt x="1385" y="63"/>
                </a:cubicBezTo>
                <a:lnTo>
                  <a:pt x="1385" y="63"/>
                </a:lnTo>
                <a:cubicBezTo>
                  <a:pt x="1364" y="126"/>
                  <a:pt x="1323" y="174"/>
                  <a:pt x="1272" y="220"/>
                </a:cubicBezTo>
                <a:lnTo>
                  <a:pt x="1272" y="220"/>
                </a:lnTo>
                <a:cubicBezTo>
                  <a:pt x="1321" y="206"/>
                  <a:pt x="1370" y="193"/>
                  <a:pt x="1420" y="180"/>
                </a:cubicBezTo>
                <a:lnTo>
                  <a:pt x="1420" y="180"/>
                </a:lnTo>
                <a:cubicBezTo>
                  <a:pt x="1421" y="182"/>
                  <a:pt x="1423" y="184"/>
                  <a:pt x="1425" y="186"/>
                </a:cubicBezTo>
                <a:lnTo>
                  <a:pt x="1425" y="186"/>
                </a:lnTo>
                <a:cubicBezTo>
                  <a:pt x="1384" y="226"/>
                  <a:pt x="1345" y="268"/>
                  <a:pt x="1302" y="307"/>
                </a:cubicBezTo>
                <a:lnTo>
                  <a:pt x="1302" y="307"/>
                </a:lnTo>
                <a:cubicBezTo>
                  <a:pt x="1288" y="320"/>
                  <a:pt x="1282" y="331"/>
                  <a:pt x="1282" y="350"/>
                </a:cubicBezTo>
                <a:lnTo>
                  <a:pt x="1282" y="350"/>
                </a:lnTo>
                <a:cubicBezTo>
                  <a:pt x="1280" y="596"/>
                  <a:pt x="1193" y="806"/>
                  <a:pt x="1017" y="977"/>
                </a:cubicBezTo>
                <a:lnTo>
                  <a:pt x="1017" y="977"/>
                </a:lnTo>
                <a:cubicBezTo>
                  <a:pt x="881" y="1110"/>
                  <a:pt x="715" y="1179"/>
                  <a:pt x="526" y="1197"/>
                </a:cubicBezTo>
                <a:lnTo>
                  <a:pt x="526" y="1197"/>
                </a:lnTo>
                <a:cubicBezTo>
                  <a:pt x="346" y="1213"/>
                  <a:pt x="180" y="1176"/>
                  <a:pt x="23" y="1088"/>
                </a:cubicBezTo>
                <a:lnTo>
                  <a:pt x="23" y="1088"/>
                </a:lnTo>
                <a:cubicBezTo>
                  <a:pt x="19" y="1085"/>
                  <a:pt x="14" y="1082"/>
                  <a:pt x="10" y="1080"/>
                </a:cubicBezTo>
                <a:lnTo>
                  <a:pt x="10" y="1080"/>
                </a:lnTo>
                <a:cubicBezTo>
                  <a:pt x="8" y="1079"/>
                  <a:pt x="7" y="1077"/>
                  <a:pt x="0" y="1071"/>
                </a:cubicBezTo>
                <a:lnTo>
                  <a:pt x="0" y="1071"/>
                </a:lnTo>
                <a:cubicBezTo>
                  <a:pt x="158" y="1081"/>
                  <a:pt x="297" y="1044"/>
                  <a:pt x="425" y="948"/>
                </a:cubicBezTo>
              </a:path>
            </a:pathLst>
          </a:custGeom>
          <a:solidFill>
            <a:schemeClr val="bg1"/>
          </a:solidFill>
          <a:ln>
            <a:noFill/>
          </a:ln>
          <a:effectLst/>
        </p:spPr>
        <p:txBody>
          <a:bodyPr wrap="none" anchor="ctr"/>
          <a:lstStyle/>
          <a:p>
            <a:endParaRPr lang="en-US"/>
          </a:p>
        </p:txBody>
      </p:sp>
      <p:sp>
        <p:nvSpPr>
          <p:cNvPr id="33" name="Freeform 267">
            <a:extLst>
              <a:ext uri="{FF2B5EF4-FFF2-40B4-BE49-F238E27FC236}">
                <a16:creationId xmlns:a16="http://schemas.microsoft.com/office/drawing/2014/main" id="{54D8A632-E0A0-2445-B809-6E2846B7BEF1}"/>
              </a:ext>
            </a:extLst>
          </p:cNvPr>
          <p:cNvSpPr>
            <a:spLocks noChangeArrowheads="1"/>
          </p:cNvSpPr>
          <p:nvPr/>
        </p:nvSpPr>
        <p:spPr bwMode="auto">
          <a:xfrm>
            <a:off x="1861851" y="9748621"/>
            <a:ext cx="1135726" cy="799806"/>
          </a:xfrm>
          <a:custGeom>
            <a:avLst/>
            <a:gdLst>
              <a:gd name="T0" fmla="*/ 1293 w 1880"/>
              <a:gd name="T1" fmla="*/ 639 h 1321"/>
              <a:gd name="T2" fmla="*/ 1293 w 1880"/>
              <a:gd name="T3" fmla="*/ 639 h 1321"/>
              <a:gd name="T4" fmla="*/ 697 w 1880"/>
              <a:gd name="T5" fmla="*/ 328 h 1321"/>
              <a:gd name="T6" fmla="*/ 697 w 1880"/>
              <a:gd name="T7" fmla="*/ 947 h 1321"/>
              <a:gd name="T8" fmla="*/ 697 w 1880"/>
              <a:gd name="T9" fmla="*/ 947 h 1321"/>
              <a:gd name="T10" fmla="*/ 1293 w 1880"/>
              <a:gd name="T11" fmla="*/ 639 h 1321"/>
              <a:gd name="T12" fmla="*/ 807 w 1880"/>
              <a:gd name="T13" fmla="*/ 0 h 1321"/>
              <a:gd name="T14" fmla="*/ 1071 w 1880"/>
              <a:gd name="T15" fmla="*/ 0 h 1321"/>
              <a:gd name="T16" fmla="*/ 1071 w 1880"/>
              <a:gd name="T17" fmla="*/ 0 h 1321"/>
              <a:gd name="T18" fmla="*/ 1084 w 1880"/>
              <a:gd name="T19" fmla="*/ 2 h 1321"/>
              <a:gd name="T20" fmla="*/ 1084 w 1880"/>
              <a:gd name="T21" fmla="*/ 2 h 1321"/>
              <a:gd name="T22" fmla="*/ 1626 w 1880"/>
              <a:gd name="T23" fmla="*/ 25 h 1321"/>
              <a:gd name="T24" fmla="*/ 1626 w 1880"/>
              <a:gd name="T25" fmla="*/ 25 h 1321"/>
              <a:gd name="T26" fmla="*/ 1839 w 1880"/>
              <a:gd name="T27" fmla="*/ 192 h 1321"/>
              <a:gd name="T28" fmla="*/ 1839 w 1880"/>
              <a:gd name="T29" fmla="*/ 192 h 1321"/>
              <a:gd name="T30" fmla="*/ 1871 w 1880"/>
              <a:gd name="T31" fmla="*/ 379 h 1321"/>
              <a:gd name="T32" fmla="*/ 1871 w 1880"/>
              <a:gd name="T33" fmla="*/ 379 h 1321"/>
              <a:gd name="T34" fmla="*/ 1879 w 1880"/>
              <a:gd name="T35" fmla="*/ 488 h 1321"/>
              <a:gd name="T36" fmla="*/ 1879 w 1880"/>
              <a:gd name="T37" fmla="*/ 821 h 1321"/>
              <a:gd name="T38" fmla="*/ 1879 w 1880"/>
              <a:gd name="T39" fmla="*/ 821 h 1321"/>
              <a:gd name="T40" fmla="*/ 1876 w 1880"/>
              <a:gd name="T41" fmla="*/ 848 h 1321"/>
              <a:gd name="T42" fmla="*/ 1876 w 1880"/>
              <a:gd name="T43" fmla="*/ 848 h 1321"/>
              <a:gd name="T44" fmla="*/ 1849 w 1880"/>
              <a:gd name="T45" fmla="*/ 1087 h 1321"/>
              <a:gd name="T46" fmla="*/ 1849 w 1880"/>
              <a:gd name="T47" fmla="*/ 1087 h 1321"/>
              <a:gd name="T48" fmla="*/ 1633 w 1880"/>
              <a:gd name="T49" fmla="*/ 1287 h 1321"/>
              <a:gd name="T50" fmla="*/ 1633 w 1880"/>
              <a:gd name="T51" fmla="*/ 1287 h 1321"/>
              <a:gd name="T52" fmla="*/ 1289 w 1880"/>
              <a:gd name="T53" fmla="*/ 1308 h 1321"/>
              <a:gd name="T54" fmla="*/ 1289 w 1880"/>
              <a:gd name="T55" fmla="*/ 1308 h 1321"/>
              <a:gd name="T56" fmla="*/ 249 w 1880"/>
              <a:gd name="T57" fmla="*/ 1288 h 1321"/>
              <a:gd name="T58" fmla="*/ 249 w 1880"/>
              <a:gd name="T59" fmla="*/ 1288 h 1321"/>
              <a:gd name="T60" fmla="*/ 39 w 1880"/>
              <a:gd name="T61" fmla="*/ 1120 h 1321"/>
              <a:gd name="T62" fmla="*/ 39 w 1880"/>
              <a:gd name="T63" fmla="*/ 1120 h 1321"/>
              <a:gd name="T64" fmla="*/ 8 w 1880"/>
              <a:gd name="T65" fmla="*/ 941 h 1321"/>
              <a:gd name="T66" fmla="*/ 8 w 1880"/>
              <a:gd name="T67" fmla="*/ 941 h 1321"/>
              <a:gd name="T68" fmla="*/ 0 w 1880"/>
              <a:gd name="T69" fmla="*/ 504 h 1321"/>
              <a:gd name="T70" fmla="*/ 0 w 1880"/>
              <a:gd name="T71" fmla="*/ 504 h 1321"/>
              <a:gd name="T72" fmla="*/ 28 w 1880"/>
              <a:gd name="T73" fmla="*/ 227 h 1321"/>
              <a:gd name="T74" fmla="*/ 28 w 1880"/>
              <a:gd name="T75" fmla="*/ 227 h 1321"/>
              <a:gd name="T76" fmla="*/ 194 w 1880"/>
              <a:gd name="T77" fmla="*/ 38 h 1321"/>
              <a:gd name="T78" fmla="*/ 194 w 1880"/>
              <a:gd name="T79" fmla="*/ 38 h 1321"/>
              <a:gd name="T80" fmla="*/ 321 w 1880"/>
              <a:gd name="T81" fmla="*/ 19 h 1321"/>
              <a:gd name="T82" fmla="*/ 321 w 1880"/>
              <a:gd name="T83" fmla="*/ 19 h 1321"/>
              <a:gd name="T84" fmla="*/ 686 w 1880"/>
              <a:gd name="T85" fmla="*/ 4 h 1321"/>
              <a:gd name="T86" fmla="*/ 686 w 1880"/>
              <a:gd name="T87" fmla="*/ 4 h 1321"/>
              <a:gd name="T88" fmla="*/ 807 w 1880"/>
              <a:gd name="T89" fmla="*/ 0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80" h="1321">
                <a:moveTo>
                  <a:pt x="1293" y="639"/>
                </a:moveTo>
                <a:lnTo>
                  <a:pt x="1293" y="639"/>
                </a:lnTo>
                <a:cubicBezTo>
                  <a:pt x="1093" y="534"/>
                  <a:pt x="896" y="431"/>
                  <a:pt x="697" y="328"/>
                </a:cubicBezTo>
                <a:lnTo>
                  <a:pt x="697" y="947"/>
                </a:lnTo>
                <a:lnTo>
                  <a:pt x="697" y="947"/>
                </a:lnTo>
                <a:cubicBezTo>
                  <a:pt x="896" y="844"/>
                  <a:pt x="1093" y="743"/>
                  <a:pt x="1293" y="639"/>
                </a:cubicBezTo>
                <a:close/>
                <a:moveTo>
                  <a:pt x="807" y="0"/>
                </a:moveTo>
                <a:lnTo>
                  <a:pt x="1071" y="0"/>
                </a:lnTo>
                <a:lnTo>
                  <a:pt x="1071" y="0"/>
                </a:lnTo>
                <a:cubicBezTo>
                  <a:pt x="1075" y="0"/>
                  <a:pt x="1080" y="2"/>
                  <a:pt x="1084" y="2"/>
                </a:cubicBezTo>
                <a:lnTo>
                  <a:pt x="1084" y="2"/>
                </a:lnTo>
                <a:cubicBezTo>
                  <a:pt x="1265" y="4"/>
                  <a:pt x="1446" y="8"/>
                  <a:pt x="1626" y="25"/>
                </a:cubicBezTo>
                <a:lnTo>
                  <a:pt x="1626" y="25"/>
                </a:lnTo>
                <a:cubicBezTo>
                  <a:pt x="1725" y="34"/>
                  <a:pt x="1813" y="96"/>
                  <a:pt x="1839" y="192"/>
                </a:cubicBezTo>
                <a:lnTo>
                  <a:pt x="1839" y="192"/>
                </a:lnTo>
                <a:cubicBezTo>
                  <a:pt x="1856" y="252"/>
                  <a:pt x="1862" y="316"/>
                  <a:pt x="1871" y="379"/>
                </a:cubicBezTo>
                <a:lnTo>
                  <a:pt x="1871" y="379"/>
                </a:lnTo>
                <a:cubicBezTo>
                  <a:pt x="1876" y="415"/>
                  <a:pt x="1876" y="452"/>
                  <a:pt x="1879" y="488"/>
                </a:cubicBezTo>
                <a:lnTo>
                  <a:pt x="1879" y="821"/>
                </a:lnTo>
                <a:lnTo>
                  <a:pt x="1879" y="821"/>
                </a:lnTo>
                <a:cubicBezTo>
                  <a:pt x="1878" y="830"/>
                  <a:pt x="1876" y="839"/>
                  <a:pt x="1876" y="848"/>
                </a:cubicBezTo>
                <a:lnTo>
                  <a:pt x="1876" y="848"/>
                </a:lnTo>
                <a:cubicBezTo>
                  <a:pt x="1874" y="928"/>
                  <a:pt x="1864" y="1008"/>
                  <a:pt x="1849" y="1087"/>
                </a:cubicBezTo>
                <a:lnTo>
                  <a:pt x="1849" y="1087"/>
                </a:lnTo>
                <a:cubicBezTo>
                  <a:pt x="1828" y="1197"/>
                  <a:pt x="1743" y="1278"/>
                  <a:pt x="1633" y="1287"/>
                </a:cubicBezTo>
                <a:lnTo>
                  <a:pt x="1633" y="1287"/>
                </a:lnTo>
                <a:cubicBezTo>
                  <a:pt x="1518" y="1295"/>
                  <a:pt x="1404" y="1306"/>
                  <a:pt x="1289" y="1308"/>
                </a:cubicBezTo>
                <a:lnTo>
                  <a:pt x="1289" y="1308"/>
                </a:lnTo>
                <a:cubicBezTo>
                  <a:pt x="942" y="1313"/>
                  <a:pt x="595" y="1320"/>
                  <a:pt x="249" y="1288"/>
                </a:cubicBezTo>
                <a:lnTo>
                  <a:pt x="249" y="1288"/>
                </a:lnTo>
                <a:cubicBezTo>
                  <a:pt x="151" y="1278"/>
                  <a:pt x="65" y="1216"/>
                  <a:pt x="39" y="1120"/>
                </a:cubicBezTo>
                <a:lnTo>
                  <a:pt x="39" y="1120"/>
                </a:lnTo>
                <a:cubicBezTo>
                  <a:pt x="23" y="1062"/>
                  <a:pt x="11" y="1001"/>
                  <a:pt x="8" y="941"/>
                </a:cubicBezTo>
                <a:lnTo>
                  <a:pt x="8" y="941"/>
                </a:lnTo>
                <a:cubicBezTo>
                  <a:pt x="2" y="795"/>
                  <a:pt x="0" y="649"/>
                  <a:pt x="0" y="504"/>
                </a:cubicBezTo>
                <a:lnTo>
                  <a:pt x="0" y="504"/>
                </a:lnTo>
                <a:cubicBezTo>
                  <a:pt x="0" y="411"/>
                  <a:pt x="9" y="318"/>
                  <a:pt x="28" y="227"/>
                </a:cubicBezTo>
                <a:lnTo>
                  <a:pt x="28" y="227"/>
                </a:lnTo>
                <a:cubicBezTo>
                  <a:pt x="49" y="133"/>
                  <a:pt x="101" y="65"/>
                  <a:pt x="194" y="38"/>
                </a:cubicBezTo>
                <a:lnTo>
                  <a:pt x="194" y="38"/>
                </a:lnTo>
                <a:cubicBezTo>
                  <a:pt x="235" y="25"/>
                  <a:pt x="278" y="21"/>
                  <a:pt x="321" y="19"/>
                </a:cubicBezTo>
                <a:lnTo>
                  <a:pt x="321" y="19"/>
                </a:lnTo>
                <a:cubicBezTo>
                  <a:pt x="443" y="12"/>
                  <a:pt x="564" y="8"/>
                  <a:pt x="686" y="4"/>
                </a:cubicBezTo>
                <a:lnTo>
                  <a:pt x="686" y="4"/>
                </a:lnTo>
                <a:cubicBezTo>
                  <a:pt x="726" y="2"/>
                  <a:pt x="766" y="1"/>
                  <a:pt x="807" y="0"/>
                </a:cubicBezTo>
                <a:close/>
              </a:path>
            </a:pathLst>
          </a:custGeom>
          <a:solidFill>
            <a:schemeClr val="bg1"/>
          </a:solidFill>
          <a:ln>
            <a:noFill/>
          </a:ln>
          <a:effectLst/>
        </p:spPr>
        <p:txBody>
          <a:bodyPr wrap="none" anchor="ctr"/>
          <a:lstStyle/>
          <a:p>
            <a:endParaRPr lang="en-US"/>
          </a:p>
        </p:txBody>
      </p:sp>
      <p:grpSp>
        <p:nvGrpSpPr>
          <p:cNvPr id="2" name="Grupo 1">
            <a:extLst>
              <a:ext uri="{FF2B5EF4-FFF2-40B4-BE49-F238E27FC236}">
                <a16:creationId xmlns:a16="http://schemas.microsoft.com/office/drawing/2014/main" id="{52176FBD-8103-8D4C-95FE-044A0E1CD23C}"/>
              </a:ext>
            </a:extLst>
          </p:cNvPr>
          <p:cNvGrpSpPr/>
          <p:nvPr/>
        </p:nvGrpSpPr>
        <p:grpSpPr>
          <a:xfrm>
            <a:off x="13182192" y="5330679"/>
            <a:ext cx="980631" cy="980628"/>
            <a:chOff x="12967640" y="8222591"/>
            <a:chExt cx="1668913" cy="1668909"/>
          </a:xfrm>
          <a:solidFill>
            <a:schemeClr val="bg1"/>
          </a:solidFill>
        </p:grpSpPr>
        <p:sp>
          <p:nvSpPr>
            <p:cNvPr id="29" name="Freeform 263">
              <a:extLst>
                <a:ext uri="{FF2B5EF4-FFF2-40B4-BE49-F238E27FC236}">
                  <a16:creationId xmlns:a16="http://schemas.microsoft.com/office/drawing/2014/main" id="{4A33FEB7-E8E7-A441-831C-50486DA37759}"/>
                </a:ext>
              </a:extLst>
            </p:cNvPr>
            <p:cNvSpPr>
              <a:spLocks noChangeArrowheads="1"/>
            </p:cNvSpPr>
            <p:nvPr/>
          </p:nvSpPr>
          <p:spPr bwMode="auto">
            <a:xfrm>
              <a:off x="12967640" y="8222591"/>
              <a:ext cx="1668913" cy="1668909"/>
            </a:xfrm>
            <a:custGeom>
              <a:avLst/>
              <a:gdLst>
                <a:gd name="T0" fmla="*/ 104 w 1311"/>
                <a:gd name="T1" fmla="*/ 654 h 1311"/>
                <a:gd name="T2" fmla="*/ 104 w 1311"/>
                <a:gd name="T3" fmla="*/ 654 h 1311"/>
                <a:gd name="T4" fmla="*/ 104 w 1311"/>
                <a:gd name="T5" fmla="*/ 916 h 1311"/>
                <a:gd name="T6" fmla="*/ 104 w 1311"/>
                <a:gd name="T7" fmla="*/ 916 h 1311"/>
                <a:gd name="T8" fmla="*/ 108 w 1311"/>
                <a:gd name="T9" fmla="*/ 979 h 1311"/>
                <a:gd name="T10" fmla="*/ 108 w 1311"/>
                <a:gd name="T11" fmla="*/ 979 h 1311"/>
                <a:gd name="T12" fmla="*/ 388 w 1311"/>
                <a:gd name="T13" fmla="*/ 1207 h 1311"/>
                <a:gd name="T14" fmla="*/ 388 w 1311"/>
                <a:gd name="T15" fmla="*/ 1207 h 1311"/>
                <a:gd name="T16" fmla="*/ 921 w 1311"/>
                <a:gd name="T17" fmla="*/ 1207 h 1311"/>
                <a:gd name="T18" fmla="*/ 921 w 1311"/>
                <a:gd name="T19" fmla="*/ 1207 h 1311"/>
                <a:gd name="T20" fmla="*/ 1207 w 1311"/>
                <a:gd name="T21" fmla="*/ 919 h 1311"/>
                <a:gd name="T22" fmla="*/ 1207 w 1311"/>
                <a:gd name="T23" fmla="*/ 919 h 1311"/>
                <a:gd name="T24" fmla="*/ 1207 w 1311"/>
                <a:gd name="T25" fmla="*/ 390 h 1311"/>
                <a:gd name="T26" fmla="*/ 1207 w 1311"/>
                <a:gd name="T27" fmla="*/ 390 h 1311"/>
                <a:gd name="T28" fmla="*/ 922 w 1311"/>
                <a:gd name="T29" fmla="*/ 105 h 1311"/>
                <a:gd name="T30" fmla="*/ 922 w 1311"/>
                <a:gd name="T31" fmla="*/ 105 h 1311"/>
                <a:gd name="T32" fmla="*/ 389 w 1311"/>
                <a:gd name="T33" fmla="*/ 105 h 1311"/>
                <a:gd name="T34" fmla="*/ 389 w 1311"/>
                <a:gd name="T35" fmla="*/ 105 h 1311"/>
                <a:gd name="T36" fmla="*/ 104 w 1311"/>
                <a:gd name="T37" fmla="*/ 389 h 1311"/>
                <a:gd name="T38" fmla="*/ 104 w 1311"/>
                <a:gd name="T39" fmla="*/ 389 h 1311"/>
                <a:gd name="T40" fmla="*/ 104 w 1311"/>
                <a:gd name="T41" fmla="*/ 654 h 1311"/>
                <a:gd name="T42" fmla="*/ 952 w 1311"/>
                <a:gd name="T43" fmla="*/ 1310 h 1311"/>
                <a:gd name="T44" fmla="*/ 357 w 1311"/>
                <a:gd name="T45" fmla="*/ 1310 h 1311"/>
                <a:gd name="T46" fmla="*/ 357 w 1311"/>
                <a:gd name="T47" fmla="*/ 1310 h 1311"/>
                <a:gd name="T48" fmla="*/ 337 w 1311"/>
                <a:gd name="T49" fmla="*/ 1305 h 1311"/>
                <a:gd name="T50" fmla="*/ 337 w 1311"/>
                <a:gd name="T51" fmla="*/ 1305 h 1311"/>
                <a:gd name="T52" fmla="*/ 4 w 1311"/>
                <a:gd name="T53" fmla="*/ 953 h 1311"/>
                <a:gd name="T54" fmla="*/ 4 w 1311"/>
                <a:gd name="T55" fmla="*/ 953 h 1311"/>
                <a:gd name="T56" fmla="*/ 4 w 1311"/>
                <a:gd name="T57" fmla="*/ 355 h 1311"/>
                <a:gd name="T58" fmla="*/ 4 w 1311"/>
                <a:gd name="T59" fmla="*/ 355 h 1311"/>
                <a:gd name="T60" fmla="*/ 353 w 1311"/>
                <a:gd name="T61" fmla="*/ 5 h 1311"/>
                <a:gd name="T62" fmla="*/ 353 w 1311"/>
                <a:gd name="T63" fmla="*/ 5 h 1311"/>
                <a:gd name="T64" fmla="*/ 945 w 1311"/>
                <a:gd name="T65" fmla="*/ 5 h 1311"/>
                <a:gd name="T66" fmla="*/ 945 w 1311"/>
                <a:gd name="T67" fmla="*/ 5 h 1311"/>
                <a:gd name="T68" fmla="*/ 1309 w 1311"/>
                <a:gd name="T69" fmla="*/ 380 h 1311"/>
                <a:gd name="T70" fmla="*/ 1309 w 1311"/>
                <a:gd name="T71" fmla="*/ 380 h 1311"/>
                <a:gd name="T72" fmla="*/ 1309 w 1311"/>
                <a:gd name="T73" fmla="*/ 931 h 1311"/>
                <a:gd name="T74" fmla="*/ 1309 w 1311"/>
                <a:gd name="T75" fmla="*/ 931 h 1311"/>
                <a:gd name="T76" fmla="*/ 1022 w 1311"/>
                <a:gd name="T77" fmla="*/ 1297 h 1311"/>
                <a:gd name="T78" fmla="*/ 1022 w 1311"/>
                <a:gd name="T79" fmla="*/ 1297 h 1311"/>
                <a:gd name="T80" fmla="*/ 952 w 1311"/>
                <a:gd name="T81" fmla="*/ 1310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11" h="1311">
                  <a:moveTo>
                    <a:pt x="104" y="654"/>
                  </a:moveTo>
                  <a:lnTo>
                    <a:pt x="104" y="654"/>
                  </a:lnTo>
                  <a:cubicBezTo>
                    <a:pt x="104" y="742"/>
                    <a:pt x="104" y="828"/>
                    <a:pt x="104" y="916"/>
                  </a:cubicBezTo>
                  <a:lnTo>
                    <a:pt x="104" y="916"/>
                  </a:lnTo>
                  <a:cubicBezTo>
                    <a:pt x="104" y="937"/>
                    <a:pt x="104" y="959"/>
                    <a:pt x="108" y="979"/>
                  </a:cubicBezTo>
                  <a:lnTo>
                    <a:pt x="108" y="979"/>
                  </a:lnTo>
                  <a:cubicBezTo>
                    <a:pt x="136" y="1118"/>
                    <a:pt x="245" y="1207"/>
                    <a:pt x="388" y="1207"/>
                  </a:cubicBezTo>
                  <a:lnTo>
                    <a:pt x="388" y="1207"/>
                  </a:lnTo>
                  <a:cubicBezTo>
                    <a:pt x="566" y="1208"/>
                    <a:pt x="744" y="1208"/>
                    <a:pt x="921" y="1207"/>
                  </a:cubicBezTo>
                  <a:lnTo>
                    <a:pt x="921" y="1207"/>
                  </a:lnTo>
                  <a:cubicBezTo>
                    <a:pt x="1088" y="1207"/>
                    <a:pt x="1207" y="1087"/>
                    <a:pt x="1207" y="919"/>
                  </a:cubicBezTo>
                  <a:lnTo>
                    <a:pt x="1207" y="919"/>
                  </a:lnTo>
                  <a:cubicBezTo>
                    <a:pt x="1208" y="744"/>
                    <a:pt x="1208" y="567"/>
                    <a:pt x="1207" y="390"/>
                  </a:cubicBezTo>
                  <a:lnTo>
                    <a:pt x="1207" y="390"/>
                  </a:lnTo>
                  <a:cubicBezTo>
                    <a:pt x="1207" y="224"/>
                    <a:pt x="1088" y="105"/>
                    <a:pt x="922" y="105"/>
                  </a:cubicBezTo>
                  <a:lnTo>
                    <a:pt x="922" y="105"/>
                  </a:lnTo>
                  <a:cubicBezTo>
                    <a:pt x="745" y="104"/>
                    <a:pt x="567" y="104"/>
                    <a:pt x="389" y="105"/>
                  </a:cubicBezTo>
                  <a:lnTo>
                    <a:pt x="389" y="105"/>
                  </a:lnTo>
                  <a:cubicBezTo>
                    <a:pt x="222" y="105"/>
                    <a:pt x="104" y="222"/>
                    <a:pt x="104" y="389"/>
                  </a:cubicBezTo>
                  <a:lnTo>
                    <a:pt x="104" y="389"/>
                  </a:lnTo>
                  <a:cubicBezTo>
                    <a:pt x="104" y="477"/>
                    <a:pt x="104" y="566"/>
                    <a:pt x="104" y="654"/>
                  </a:cubicBezTo>
                  <a:close/>
                  <a:moveTo>
                    <a:pt x="952" y="1310"/>
                  </a:moveTo>
                  <a:lnTo>
                    <a:pt x="357" y="1310"/>
                  </a:lnTo>
                  <a:lnTo>
                    <a:pt x="357" y="1310"/>
                  </a:lnTo>
                  <a:cubicBezTo>
                    <a:pt x="350" y="1309"/>
                    <a:pt x="344" y="1306"/>
                    <a:pt x="337" y="1305"/>
                  </a:cubicBezTo>
                  <a:lnTo>
                    <a:pt x="337" y="1305"/>
                  </a:lnTo>
                  <a:cubicBezTo>
                    <a:pt x="158" y="1287"/>
                    <a:pt x="8" y="1133"/>
                    <a:pt x="4" y="953"/>
                  </a:cubicBezTo>
                  <a:lnTo>
                    <a:pt x="4" y="953"/>
                  </a:lnTo>
                  <a:cubicBezTo>
                    <a:pt x="0" y="754"/>
                    <a:pt x="0" y="554"/>
                    <a:pt x="4" y="355"/>
                  </a:cubicBezTo>
                  <a:lnTo>
                    <a:pt x="4" y="355"/>
                  </a:lnTo>
                  <a:cubicBezTo>
                    <a:pt x="8" y="172"/>
                    <a:pt x="171" y="10"/>
                    <a:pt x="353" y="5"/>
                  </a:cubicBezTo>
                  <a:lnTo>
                    <a:pt x="353" y="5"/>
                  </a:lnTo>
                  <a:cubicBezTo>
                    <a:pt x="551" y="0"/>
                    <a:pt x="748" y="0"/>
                    <a:pt x="945" y="5"/>
                  </a:cubicBezTo>
                  <a:lnTo>
                    <a:pt x="945" y="5"/>
                  </a:lnTo>
                  <a:cubicBezTo>
                    <a:pt x="1148" y="9"/>
                    <a:pt x="1307" y="175"/>
                    <a:pt x="1309" y="380"/>
                  </a:cubicBezTo>
                  <a:lnTo>
                    <a:pt x="1309" y="380"/>
                  </a:lnTo>
                  <a:cubicBezTo>
                    <a:pt x="1310" y="564"/>
                    <a:pt x="1310" y="748"/>
                    <a:pt x="1309" y="931"/>
                  </a:cubicBezTo>
                  <a:lnTo>
                    <a:pt x="1309" y="931"/>
                  </a:lnTo>
                  <a:cubicBezTo>
                    <a:pt x="1308" y="1105"/>
                    <a:pt x="1191" y="1253"/>
                    <a:pt x="1022" y="1297"/>
                  </a:cubicBezTo>
                  <a:lnTo>
                    <a:pt x="1022" y="1297"/>
                  </a:lnTo>
                  <a:cubicBezTo>
                    <a:pt x="999" y="1302"/>
                    <a:pt x="975" y="1306"/>
                    <a:pt x="952" y="1310"/>
                  </a:cubicBezTo>
                  <a:close/>
                </a:path>
              </a:pathLst>
            </a:custGeom>
            <a:grpFill/>
            <a:ln>
              <a:noFill/>
            </a:ln>
            <a:effectLst/>
          </p:spPr>
          <p:txBody>
            <a:bodyPr wrap="none" anchor="ctr"/>
            <a:lstStyle/>
            <a:p>
              <a:endParaRPr lang="en-US"/>
            </a:p>
          </p:txBody>
        </p:sp>
        <p:sp>
          <p:nvSpPr>
            <p:cNvPr id="30" name="Freeform 264">
              <a:extLst>
                <a:ext uri="{FF2B5EF4-FFF2-40B4-BE49-F238E27FC236}">
                  <a16:creationId xmlns:a16="http://schemas.microsoft.com/office/drawing/2014/main" id="{A02FD9D9-AAE0-0A42-9A78-2CEC001C08FA}"/>
                </a:ext>
              </a:extLst>
            </p:cNvPr>
            <p:cNvSpPr>
              <a:spLocks noChangeArrowheads="1"/>
            </p:cNvSpPr>
            <p:nvPr/>
          </p:nvSpPr>
          <p:spPr bwMode="auto">
            <a:xfrm>
              <a:off x="13355369" y="8610316"/>
              <a:ext cx="899077" cy="899077"/>
            </a:xfrm>
            <a:custGeom>
              <a:avLst/>
              <a:gdLst>
                <a:gd name="T0" fmla="*/ 601 w 704"/>
                <a:gd name="T1" fmla="*/ 353 h 704"/>
                <a:gd name="T2" fmla="*/ 601 w 704"/>
                <a:gd name="T3" fmla="*/ 353 h 704"/>
                <a:gd name="T4" fmla="*/ 353 w 704"/>
                <a:gd name="T5" fmla="*/ 102 h 704"/>
                <a:gd name="T6" fmla="*/ 353 w 704"/>
                <a:gd name="T7" fmla="*/ 102 h 704"/>
                <a:gd name="T8" fmla="*/ 101 w 704"/>
                <a:gd name="T9" fmla="*/ 348 h 704"/>
                <a:gd name="T10" fmla="*/ 101 w 704"/>
                <a:gd name="T11" fmla="*/ 348 h 704"/>
                <a:gd name="T12" fmla="*/ 349 w 704"/>
                <a:gd name="T13" fmla="*/ 601 h 704"/>
                <a:gd name="T14" fmla="*/ 349 w 704"/>
                <a:gd name="T15" fmla="*/ 601 h 704"/>
                <a:gd name="T16" fmla="*/ 601 w 704"/>
                <a:gd name="T17" fmla="*/ 353 h 704"/>
                <a:gd name="T18" fmla="*/ 703 w 704"/>
                <a:gd name="T19" fmla="*/ 352 h 704"/>
                <a:gd name="T20" fmla="*/ 703 w 704"/>
                <a:gd name="T21" fmla="*/ 352 h 704"/>
                <a:gd name="T22" fmla="*/ 351 w 704"/>
                <a:gd name="T23" fmla="*/ 703 h 704"/>
                <a:gd name="T24" fmla="*/ 351 w 704"/>
                <a:gd name="T25" fmla="*/ 703 h 704"/>
                <a:gd name="T26" fmla="*/ 0 w 704"/>
                <a:gd name="T27" fmla="*/ 353 h 704"/>
                <a:gd name="T28" fmla="*/ 0 w 704"/>
                <a:gd name="T29" fmla="*/ 353 h 704"/>
                <a:gd name="T30" fmla="*/ 350 w 704"/>
                <a:gd name="T31" fmla="*/ 0 h 704"/>
                <a:gd name="T32" fmla="*/ 350 w 704"/>
                <a:gd name="T33" fmla="*/ 0 h 704"/>
                <a:gd name="T34" fmla="*/ 703 w 704"/>
                <a:gd name="T35" fmla="*/ 352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704">
                  <a:moveTo>
                    <a:pt x="601" y="353"/>
                  </a:moveTo>
                  <a:lnTo>
                    <a:pt x="601" y="353"/>
                  </a:lnTo>
                  <a:cubicBezTo>
                    <a:pt x="601" y="213"/>
                    <a:pt x="492" y="102"/>
                    <a:pt x="353" y="102"/>
                  </a:cubicBezTo>
                  <a:lnTo>
                    <a:pt x="353" y="102"/>
                  </a:lnTo>
                  <a:cubicBezTo>
                    <a:pt x="214" y="101"/>
                    <a:pt x="102" y="211"/>
                    <a:pt x="101" y="348"/>
                  </a:cubicBezTo>
                  <a:lnTo>
                    <a:pt x="101" y="348"/>
                  </a:lnTo>
                  <a:cubicBezTo>
                    <a:pt x="100" y="489"/>
                    <a:pt x="209" y="600"/>
                    <a:pt x="349" y="601"/>
                  </a:cubicBezTo>
                  <a:lnTo>
                    <a:pt x="349" y="601"/>
                  </a:lnTo>
                  <a:cubicBezTo>
                    <a:pt x="490" y="601"/>
                    <a:pt x="601" y="492"/>
                    <a:pt x="601" y="353"/>
                  </a:cubicBezTo>
                  <a:close/>
                  <a:moveTo>
                    <a:pt x="703" y="352"/>
                  </a:moveTo>
                  <a:lnTo>
                    <a:pt x="703" y="352"/>
                  </a:lnTo>
                  <a:cubicBezTo>
                    <a:pt x="703" y="546"/>
                    <a:pt x="545" y="703"/>
                    <a:pt x="351" y="703"/>
                  </a:cubicBezTo>
                  <a:lnTo>
                    <a:pt x="351" y="703"/>
                  </a:lnTo>
                  <a:cubicBezTo>
                    <a:pt x="157" y="702"/>
                    <a:pt x="0" y="546"/>
                    <a:pt x="0" y="353"/>
                  </a:cubicBezTo>
                  <a:lnTo>
                    <a:pt x="0" y="353"/>
                  </a:lnTo>
                  <a:cubicBezTo>
                    <a:pt x="0" y="157"/>
                    <a:pt x="156" y="0"/>
                    <a:pt x="350" y="0"/>
                  </a:cubicBezTo>
                  <a:lnTo>
                    <a:pt x="350" y="0"/>
                  </a:lnTo>
                  <a:cubicBezTo>
                    <a:pt x="545" y="0"/>
                    <a:pt x="703" y="157"/>
                    <a:pt x="703" y="352"/>
                  </a:cubicBezTo>
                  <a:close/>
                </a:path>
              </a:pathLst>
            </a:custGeom>
            <a:grpFill/>
            <a:ln>
              <a:noFill/>
            </a:ln>
            <a:effectLst/>
          </p:spPr>
          <p:txBody>
            <a:bodyPr wrap="none" anchor="ctr"/>
            <a:lstStyle/>
            <a:p>
              <a:endParaRPr lang="en-US"/>
            </a:p>
          </p:txBody>
        </p:sp>
        <p:sp>
          <p:nvSpPr>
            <p:cNvPr id="31" name="Freeform 265">
              <a:extLst>
                <a:ext uri="{FF2B5EF4-FFF2-40B4-BE49-F238E27FC236}">
                  <a16:creationId xmlns:a16="http://schemas.microsoft.com/office/drawing/2014/main" id="{CE1585EB-E790-6948-A3FC-130342074BFC}"/>
                </a:ext>
              </a:extLst>
            </p:cNvPr>
            <p:cNvSpPr>
              <a:spLocks noChangeArrowheads="1"/>
            </p:cNvSpPr>
            <p:nvPr/>
          </p:nvSpPr>
          <p:spPr bwMode="auto">
            <a:xfrm>
              <a:off x="13817024" y="8481076"/>
              <a:ext cx="129244" cy="129241"/>
            </a:xfrm>
            <a:custGeom>
              <a:avLst/>
              <a:gdLst>
                <a:gd name="T0" fmla="*/ 102 w 103"/>
                <a:gd name="T1" fmla="*/ 52 h 103"/>
                <a:gd name="T2" fmla="*/ 102 w 103"/>
                <a:gd name="T3" fmla="*/ 52 h 103"/>
                <a:gd name="T4" fmla="*/ 51 w 103"/>
                <a:gd name="T5" fmla="*/ 102 h 103"/>
                <a:gd name="T6" fmla="*/ 51 w 103"/>
                <a:gd name="T7" fmla="*/ 102 h 103"/>
                <a:gd name="T8" fmla="*/ 1 w 103"/>
                <a:gd name="T9" fmla="*/ 53 h 103"/>
                <a:gd name="T10" fmla="*/ 1 w 103"/>
                <a:gd name="T11" fmla="*/ 53 h 103"/>
                <a:gd name="T12" fmla="*/ 51 w 103"/>
                <a:gd name="T13" fmla="*/ 1 h 103"/>
                <a:gd name="T14" fmla="*/ 51 w 103"/>
                <a:gd name="T15" fmla="*/ 1 h 103"/>
                <a:gd name="T16" fmla="*/ 102 w 103"/>
                <a:gd name="T1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03">
                  <a:moveTo>
                    <a:pt x="102" y="52"/>
                  </a:moveTo>
                  <a:lnTo>
                    <a:pt x="102" y="52"/>
                  </a:lnTo>
                  <a:cubicBezTo>
                    <a:pt x="102" y="81"/>
                    <a:pt x="80" y="102"/>
                    <a:pt x="51" y="102"/>
                  </a:cubicBezTo>
                  <a:lnTo>
                    <a:pt x="51" y="102"/>
                  </a:lnTo>
                  <a:cubicBezTo>
                    <a:pt x="24" y="102"/>
                    <a:pt x="2" y="80"/>
                    <a:pt x="1" y="53"/>
                  </a:cubicBezTo>
                  <a:lnTo>
                    <a:pt x="1" y="53"/>
                  </a:lnTo>
                  <a:cubicBezTo>
                    <a:pt x="0" y="26"/>
                    <a:pt x="24" y="2"/>
                    <a:pt x="51" y="1"/>
                  </a:cubicBezTo>
                  <a:lnTo>
                    <a:pt x="51" y="1"/>
                  </a:lnTo>
                  <a:cubicBezTo>
                    <a:pt x="79" y="0"/>
                    <a:pt x="102" y="24"/>
                    <a:pt x="102" y="52"/>
                  </a:cubicBezTo>
                </a:path>
              </a:pathLst>
            </a:custGeom>
            <a:grpFill/>
            <a:ln>
              <a:noFill/>
            </a:ln>
            <a:effectLst/>
          </p:spPr>
          <p:txBody>
            <a:bodyPr wrap="none" anchor="ctr"/>
            <a:lstStyle/>
            <a:p>
              <a:endParaRPr lang="en-US"/>
            </a:p>
          </p:txBody>
        </p:sp>
      </p:grpSp>
      <p:sp>
        <p:nvSpPr>
          <p:cNvPr id="28" name="Freeform 262">
            <a:extLst>
              <a:ext uri="{FF2B5EF4-FFF2-40B4-BE49-F238E27FC236}">
                <a16:creationId xmlns:a16="http://schemas.microsoft.com/office/drawing/2014/main" id="{AAEA7785-3381-3347-B4CA-BC46295B8A4E}"/>
              </a:ext>
            </a:extLst>
          </p:cNvPr>
          <p:cNvSpPr>
            <a:spLocks noChangeArrowheads="1"/>
          </p:cNvSpPr>
          <p:nvPr/>
        </p:nvSpPr>
        <p:spPr bwMode="auto">
          <a:xfrm>
            <a:off x="13480248" y="9641329"/>
            <a:ext cx="452345" cy="974025"/>
          </a:xfrm>
          <a:custGeom>
            <a:avLst/>
            <a:gdLst>
              <a:gd name="T0" fmla="*/ 362 w 604"/>
              <a:gd name="T1" fmla="*/ 0 h 1302"/>
              <a:gd name="T2" fmla="*/ 601 w 604"/>
              <a:gd name="T3" fmla="*/ 0 h 1302"/>
              <a:gd name="T4" fmla="*/ 601 w 604"/>
              <a:gd name="T5" fmla="*/ 224 h 1302"/>
              <a:gd name="T6" fmla="*/ 582 w 604"/>
              <a:gd name="T7" fmla="*/ 224 h 1302"/>
              <a:gd name="T8" fmla="*/ 582 w 604"/>
              <a:gd name="T9" fmla="*/ 224 h 1302"/>
              <a:gd name="T10" fmla="*/ 462 w 604"/>
              <a:gd name="T11" fmla="*/ 224 h 1302"/>
              <a:gd name="T12" fmla="*/ 462 w 604"/>
              <a:gd name="T13" fmla="*/ 224 h 1302"/>
              <a:gd name="T14" fmla="*/ 398 w 604"/>
              <a:gd name="T15" fmla="*/ 286 h 1302"/>
              <a:gd name="T16" fmla="*/ 398 w 604"/>
              <a:gd name="T17" fmla="*/ 286 h 1302"/>
              <a:gd name="T18" fmla="*/ 398 w 604"/>
              <a:gd name="T19" fmla="*/ 358 h 1302"/>
              <a:gd name="T20" fmla="*/ 398 w 604"/>
              <a:gd name="T21" fmla="*/ 358 h 1302"/>
              <a:gd name="T22" fmla="*/ 398 w 604"/>
              <a:gd name="T23" fmla="*/ 422 h 1302"/>
              <a:gd name="T24" fmla="*/ 603 w 604"/>
              <a:gd name="T25" fmla="*/ 422 h 1302"/>
              <a:gd name="T26" fmla="*/ 603 w 604"/>
              <a:gd name="T27" fmla="*/ 422 h 1302"/>
              <a:gd name="T28" fmla="*/ 603 w 604"/>
              <a:gd name="T29" fmla="*/ 438 h 1302"/>
              <a:gd name="T30" fmla="*/ 603 w 604"/>
              <a:gd name="T31" fmla="*/ 438 h 1302"/>
              <a:gd name="T32" fmla="*/ 583 w 604"/>
              <a:gd name="T33" fmla="*/ 638 h 1302"/>
              <a:gd name="T34" fmla="*/ 583 w 604"/>
              <a:gd name="T35" fmla="*/ 638 h 1302"/>
              <a:gd name="T36" fmla="*/ 567 w 604"/>
              <a:gd name="T37" fmla="*/ 652 h 1302"/>
              <a:gd name="T38" fmla="*/ 567 w 604"/>
              <a:gd name="T39" fmla="*/ 652 h 1302"/>
              <a:gd name="T40" fmla="*/ 417 w 604"/>
              <a:gd name="T41" fmla="*/ 652 h 1302"/>
              <a:gd name="T42" fmla="*/ 398 w 604"/>
              <a:gd name="T43" fmla="*/ 652 h 1302"/>
              <a:gd name="T44" fmla="*/ 398 w 604"/>
              <a:gd name="T45" fmla="*/ 1301 h 1302"/>
              <a:gd name="T46" fmla="*/ 380 w 604"/>
              <a:gd name="T47" fmla="*/ 1301 h 1302"/>
              <a:gd name="T48" fmla="*/ 380 w 604"/>
              <a:gd name="T49" fmla="*/ 1301 h 1302"/>
              <a:gd name="T50" fmla="*/ 146 w 604"/>
              <a:gd name="T51" fmla="*/ 1301 h 1302"/>
              <a:gd name="T52" fmla="*/ 146 w 604"/>
              <a:gd name="T53" fmla="*/ 1301 h 1302"/>
              <a:gd name="T54" fmla="*/ 127 w 604"/>
              <a:gd name="T55" fmla="*/ 1283 h 1302"/>
              <a:gd name="T56" fmla="*/ 127 w 604"/>
              <a:gd name="T57" fmla="*/ 1283 h 1302"/>
              <a:gd name="T58" fmla="*/ 127 w 604"/>
              <a:gd name="T59" fmla="*/ 672 h 1302"/>
              <a:gd name="T60" fmla="*/ 127 w 604"/>
              <a:gd name="T61" fmla="*/ 652 h 1302"/>
              <a:gd name="T62" fmla="*/ 0 w 604"/>
              <a:gd name="T63" fmla="*/ 652 h 1302"/>
              <a:gd name="T64" fmla="*/ 0 w 604"/>
              <a:gd name="T65" fmla="*/ 421 h 1302"/>
              <a:gd name="T66" fmla="*/ 127 w 604"/>
              <a:gd name="T67" fmla="*/ 421 h 1302"/>
              <a:gd name="T68" fmla="*/ 127 w 604"/>
              <a:gd name="T69" fmla="*/ 421 h 1302"/>
              <a:gd name="T70" fmla="*/ 127 w 604"/>
              <a:gd name="T71" fmla="*/ 314 h 1302"/>
              <a:gd name="T72" fmla="*/ 127 w 604"/>
              <a:gd name="T73" fmla="*/ 314 h 1302"/>
              <a:gd name="T74" fmla="*/ 137 w 604"/>
              <a:gd name="T75" fmla="*/ 199 h 1302"/>
              <a:gd name="T76" fmla="*/ 137 w 604"/>
              <a:gd name="T77" fmla="*/ 199 h 1302"/>
              <a:gd name="T78" fmla="*/ 322 w 604"/>
              <a:gd name="T79" fmla="*/ 9 h 1302"/>
              <a:gd name="T80" fmla="*/ 322 w 604"/>
              <a:gd name="T81" fmla="*/ 9 h 1302"/>
              <a:gd name="T82" fmla="*/ 362 w 604"/>
              <a:gd name="T83" fmla="*/ 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4" h="1302">
                <a:moveTo>
                  <a:pt x="362" y="0"/>
                </a:moveTo>
                <a:lnTo>
                  <a:pt x="601" y="0"/>
                </a:lnTo>
                <a:lnTo>
                  <a:pt x="601" y="224"/>
                </a:lnTo>
                <a:lnTo>
                  <a:pt x="582" y="224"/>
                </a:lnTo>
                <a:lnTo>
                  <a:pt x="582" y="224"/>
                </a:lnTo>
                <a:cubicBezTo>
                  <a:pt x="542" y="224"/>
                  <a:pt x="502" y="224"/>
                  <a:pt x="462" y="224"/>
                </a:cubicBezTo>
                <a:lnTo>
                  <a:pt x="462" y="224"/>
                </a:lnTo>
                <a:cubicBezTo>
                  <a:pt x="420" y="224"/>
                  <a:pt x="399" y="245"/>
                  <a:pt x="398" y="286"/>
                </a:cubicBezTo>
                <a:lnTo>
                  <a:pt x="398" y="286"/>
                </a:lnTo>
                <a:cubicBezTo>
                  <a:pt x="398" y="310"/>
                  <a:pt x="398" y="334"/>
                  <a:pt x="398" y="358"/>
                </a:cubicBezTo>
                <a:lnTo>
                  <a:pt x="398" y="358"/>
                </a:lnTo>
                <a:cubicBezTo>
                  <a:pt x="398" y="378"/>
                  <a:pt x="398" y="399"/>
                  <a:pt x="398" y="422"/>
                </a:cubicBezTo>
                <a:lnTo>
                  <a:pt x="603" y="422"/>
                </a:lnTo>
                <a:lnTo>
                  <a:pt x="603" y="422"/>
                </a:lnTo>
                <a:cubicBezTo>
                  <a:pt x="603" y="429"/>
                  <a:pt x="603" y="433"/>
                  <a:pt x="603" y="438"/>
                </a:cubicBezTo>
                <a:lnTo>
                  <a:pt x="603" y="438"/>
                </a:lnTo>
                <a:cubicBezTo>
                  <a:pt x="596" y="505"/>
                  <a:pt x="589" y="572"/>
                  <a:pt x="583" y="638"/>
                </a:cubicBezTo>
                <a:lnTo>
                  <a:pt x="583" y="638"/>
                </a:lnTo>
                <a:cubicBezTo>
                  <a:pt x="582" y="650"/>
                  <a:pt x="578" y="652"/>
                  <a:pt x="567" y="652"/>
                </a:cubicBezTo>
                <a:lnTo>
                  <a:pt x="567" y="652"/>
                </a:lnTo>
                <a:cubicBezTo>
                  <a:pt x="516" y="652"/>
                  <a:pt x="467" y="652"/>
                  <a:pt x="417" y="652"/>
                </a:cubicBezTo>
                <a:lnTo>
                  <a:pt x="398" y="652"/>
                </a:lnTo>
                <a:lnTo>
                  <a:pt x="398" y="1301"/>
                </a:lnTo>
                <a:lnTo>
                  <a:pt x="380" y="1301"/>
                </a:lnTo>
                <a:lnTo>
                  <a:pt x="380" y="1301"/>
                </a:lnTo>
                <a:cubicBezTo>
                  <a:pt x="302" y="1301"/>
                  <a:pt x="224" y="1301"/>
                  <a:pt x="146" y="1301"/>
                </a:cubicBezTo>
                <a:lnTo>
                  <a:pt x="146" y="1301"/>
                </a:lnTo>
                <a:cubicBezTo>
                  <a:pt x="131" y="1301"/>
                  <a:pt x="127" y="1298"/>
                  <a:pt x="127" y="1283"/>
                </a:cubicBezTo>
                <a:lnTo>
                  <a:pt x="127" y="1283"/>
                </a:lnTo>
                <a:cubicBezTo>
                  <a:pt x="127" y="1078"/>
                  <a:pt x="127" y="875"/>
                  <a:pt x="127" y="672"/>
                </a:cubicBezTo>
                <a:lnTo>
                  <a:pt x="127" y="652"/>
                </a:lnTo>
                <a:lnTo>
                  <a:pt x="0" y="652"/>
                </a:lnTo>
                <a:lnTo>
                  <a:pt x="0" y="421"/>
                </a:lnTo>
                <a:lnTo>
                  <a:pt x="127" y="421"/>
                </a:lnTo>
                <a:lnTo>
                  <a:pt x="127" y="421"/>
                </a:lnTo>
                <a:cubicBezTo>
                  <a:pt x="127" y="384"/>
                  <a:pt x="126" y="348"/>
                  <a:pt x="127" y="314"/>
                </a:cubicBezTo>
                <a:lnTo>
                  <a:pt x="127" y="314"/>
                </a:lnTo>
                <a:cubicBezTo>
                  <a:pt x="129" y="275"/>
                  <a:pt x="129" y="236"/>
                  <a:pt x="137" y="199"/>
                </a:cubicBezTo>
                <a:lnTo>
                  <a:pt x="137" y="199"/>
                </a:lnTo>
                <a:cubicBezTo>
                  <a:pt x="158" y="98"/>
                  <a:pt x="219" y="32"/>
                  <a:pt x="322" y="9"/>
                </a:cubicBezTo>
                <a:lnTo>
                  <a:pt x="322" y="9"/>
                </a:lnTo>
                <a:cubicBezTo>
                  <a:pt x="336" y="6"/>
                  <a:pt x="349" y="3"/>
                  <a:pt x="362" y="0"/>
                </a:cubicBezTo>
              </a:path>
            </a:pathLst>
          </a:custGeom>
          <a:solidFill>
            <a:schemeClr val="bg1"/>
          </a:solidFill>
          <a:ln>
            <a:noFill/>
          </a:ln>
          <a:effectLst/>
        </p:spPr>
        <p:txBody>
          <a:bodyPr wrap="none" anchor="ctr"/>
          <a:lstStyle/>
          <a:p>
            <a:endParaRPr lang="en-US"/>
          </a:p>
        </p:txBody>
      </p:sp>
      <p:grpSp>
        <p:nvGrpSpPr>
          <p:cNvPr id="67" name="Group 2">
            <a:extLst>
              <a:ext uri="{FF2B5EF4-FFF2-40B4-BE49-F238E27FC236}">
                <a16:creationId xmlns:a16="http://schemas.microsoft.com/office/drawing/2014/main" id="{2B3B3059-C05A-E64A-8A6D-0763CAE96AF9}"/>
              </a:ext>
            </a:extLst>
          </p:cNvPr>
          <p:cNvGrpSpPr/>
          <p:nvPr/>
        </p:nvGrpSpPr>
        <p:grpSpPr>
          <a:xfrm>
            <a:off x="6333921" y="1088305"/>
            <a:ext cx="11709809" cy="1723549"/>
            <a:chOff x="4329898" y="1128630"/>
            <a:chExt cx="11709809" cy="1723549"/>
          </a:xfrm>
        </p:grpSpPr>
        <p:sp>
          <p:nvSpPr>
            <p:cNvPr id="68" name="TextBox 10">
              <a:extLst>
                <a:ext uri="{FF2B5EF4-FFF2-40B4-BE49-F238E27FC236}">
                  <a16:creationId xmlns:a16="http://schemas.microsoft.com/office/drawing/2014/main" id="{387B89F6-AECD-E44E-B7B1-B435C5C98908}"/>
                </a:ext>
              </a:extLst>
            </p:cNvPr>
            <p:cNvSpPr txBox="1"/>
            <p:nvPr/>
          </p:nvSpPr>
          <p:spPr>
            <a:xfrm>
              <a:off x="4329898" y="1128630"/>
              <a:ext cx="11709809" cy="1200329"/>
            </a:xfrm>
            <a:prstGeom prst="rect">
              <a:avLst/>
            </a:prstGeom>
            <a:noFill/>
            <a:ln>
              <a:noFill/>
            </a:ln>
          </p:spPr>
          <p:txBody>
            <a:bodyPr wrap="square" rtlCol="0">
              <a:spAutoFit/>
            </a:bodyPr>
            <a:lstStyle/>
            <a:p>
              <a:pPr algn="ctr"/>
              <a:r>
                <a:rPr lang="en-US" sz="7200" b="1" dirty="0">
                  <a:latin typeface="Roboto Medium" panose="02000000000000000000" pitchFamily="2" charset="0"/>
                  <a:ea typeface="Roboto Medium" panose="02000000000000000000" pitchFamily="2" charset="0"/>
                  <a:cs typeface="Poppins Medium" pitchFamily="2" charset="77"/>
                </a:rPr>
                <a:t>SOCIAL MEDIA ACCOUNTS</a:t>
              </a:r>
            </a:p>
          </p:txBody>
        </p:sp>
        <p:sp>
          <p:nvSpPr>
            <p:cNvPr id="69" name="TextBox 7">
              <a:extLst>
                <a:ext uri="{FF2B5EF4-FFF2-40B4-BE49-F238E27FC236}">
                  <a16:creationId xmlns:a16="http://schemas.microsoft.com/office/drawing/2014/main" id="{EECCB3EB-2510-6F47-86F4-FF2129C2BB75}"/>
                </a:ext>
              </a:extLst>
            </p:cNvPr>
            <p:cNvSpPr txBox="1"/>
            <p:nvPr/>
          </p:nvSpPr>
          <p:spPr>
            <a:xfrm>
              <a:off x="7254096" y="2328959"/>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223924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84F8C4C9-194E-424D-853E-7DE9729D6B70}"/>
              </a:ext>
            </a:extLst>
          </p:cNvPr>
          <p:cNvSpPr>
            <a:spLocks noGrp="1"/>
          </p:cNvSpPr>
          <p:nvPr>
            <p:ph type="pic" sz="quarter" idx="18"/>
          </p:nvPr>
        </p:nvSpPr>
        <p:spPr/>
      </p:sp>
      <p:sp>
        <p:nvSpPr>
          <p:cNvPr id="29" name="Rectangle 3">
            <a:extLst>
              <a:ext uri="{FF2B5EF4-FFF2-40B4-BE49-F238E27FC236}">
                <a16:creationId xmlns:a16="http://schemas.microsoft.com/office/drawing/2014/main" id="{CECA8483-F4AD-EB4F-A27F-EE68C2BEF9A5}"/>
              </a:ext>
            </a:extLst>
          </p:cNvPr>
          <p:cNvSpPr/>
          <p:nvPr/>
        </p:nvSpPr>
        <p:spPr>
          <a:xfrm>
            <a:off x="7416800" y="2654147"/>
            <a:ext cx="8432799" cy="843279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
            <a:extLst>
              <a:ext uri="{FF2B5EF4-FFF2-40B4-BE49-F238E27FC236}">
                <a16:creationId xmlns:a16="http://schemas.microsoft.com/office/drawing/2014/main" id="{397B6E1B-9C60-6C48-9A98-240CEED6F993}"/>
              </a:ext>
            </a:extLst>
          </p:cNvPr>
          <p:cNvGrpSpPr/>
          <p:nvPr/>
        </p:nvGrpSpPr>
        <p:grpSpPr>
          <a:xfrm>
            <a:off x="17045764" y="5391747"/>
            <a:ext cx="5861412" cy="2890320"/>
            <a:chOff x="6307287" y="1128630"/>
            <a:chExt cx="5861412" cy="2890320"/>
          </a:xfrm>
        </p:grpSpPr>
        <p:sp>
          <p:nvSpPr>
            <p:cNvPr id="31" name="TextBox 10">
              <a:extLst>
                <a:ext uri="{FF2B5EF4-FFF2-40B4-BE49-F238E27FC236}">
                  <a16:creationId xmlns:a16="http://schemas.microsoft.com/office/drawing/2014/main" id="{4C4D46FD-08BD-6B4E-992B-DB264DF8EF54}"/>
                </a:ext>
              </a:extLst>
            </p:cNvPr>
            <p:cNvSpPr txBox="1"/>
            <p:nvPr/>
          </p:nvSpPr>
          <p:spPr>
            <a:xfrm>
              <a:off x="6307287" y="1128630"/>
              <a:ext cx="5861412"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LET’S FIND</a:t>
              </a:r>
            </a:p>
            <a:p>
              <a:r>
                <a:rPr lang="en-US" sz="7200" b="1" dirty="0">
                  <a:latin typeface="Roboto Medium" panose="02000000000000000000" pitchFamily="2" charset="0"/>
                  <a:ea typeface="Roboto Medium" panose="02000000000000000000" pitchFamily="2" charset="0"/>
                  <a:cs typeface="Poppins Medium" pitchFamily="2" charset="77"/>
                </a:rPr>
                <a:t>YOU A HOME</a:t>
              </a:r>
            </a:p>
          </p:txBody>
        </p:sp>
        <p:sp>
          <p:nvSpPr>
            <p:cNvPr id="32" name="TextBox 7">
              <a:extLst>
                <a:ext uri="{FF2B5EF4-FFF2-40B4-BE49-F238E27FC236}">
                  <a16:creationId xmlns:a16="http://schemas.microsoft.com/office/drawing/2014/main" id="{EF7E60DF-2C45-6A4B-88DA-1086330BDB66}"/>
                </a:ext>
              </a:extLst>
            </p:cNvPr>
            <p:cNvSpPr txBox="1"/>
            <p:nvPr/>
          </p:nvSpPr>
          <p:spPr>
            <a:xfrm>
              <a:off x="6307287" y="3495730"/>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2" name="Rectángulo 1">
            <a:extLst>
              <a:ext uri="{FF2B5EF4-FFF2-40B4-BE49-F238E27FC236}">
                <a16:creationId xmlns:a16="http://schemas.microsoft.com/office/drawing/2014/main" id="{10623013-C4DD-A746-8B45-BCE625EACE10}"/>
              </a:ext>
            </a:extLst>
          </p:cNvPr>
          <p:cNvSpPr/>
          <p:nvPr/>
        </p:nvSpPr>
        <p:spPr>
          <a:xfrm>
            <a:off x="8316681" y="5087495"/>
            <a:ext cx="7392987" cy="1661993"/>
          </a:xfrm>
          <a:prstGeom prst="rect">
            <a:avLst/>
          </a:prstGeom>
        </p:spPr>
        <p:txBody>
          <a:bodyPr wrap="square">
            <a:spAutoFit/>
          </a:bodyPr>
          <a:lstStyle/>
          <a:p>
            <a:r>
              <a:rPr lang="en-US" sz="3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a:t>
            </a:r>
          </a:p>
          <a:p>
            <a:r>
              <a:rPr lang="en-US" sz="3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350 5th Ave, New York, NY 10118</a:t>
            </a:r>
          </a:p>
          <a:p>
            <a:r>
              <a:rPr lang="en-US" sz="3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(212) 736-3100</a:t>
            </a:r>
          </a:p>
        </p:txBody>
      </p:sp>
      <p:grpSp>
        <p:nvGrpSpPr>
          <p:cNvPr id="15" name="Group 10">
            <a:extLst>
              <a:ext uri="{FF2B5EF4-FFF2-40B4-BE49-F238E27FC236}">
                <a16:creationId xmlns:a16="http://schemas.microsoft.com/office/drawing/2014/main" id="{28E11AEB-699D-7D40-AFF1-AF4219E30C8B}"/>
              </a:ext>
            </a:extLst>
          </p:cNvPr>
          <p:cNvGrpSpPr/>
          <p:nvPr/>
        </p:nvGrpSpPr>
        <p:grpSpPr>
          <a:xfrm>
            <a:off x="8454637" y="7779241"/>
            <a:ext cx="4084985" cy="528751"/>
            <a:chOff x="16515802" y="11974559"/>
            <a:chExt cx="3589575" cy="464629"/>
          </a:xfrm>
          <a:solidFill>
            <a:schemeClr val="bg1"/>
          </a:solidFill>
        </p:grpSpPr>
        <p:sp>
          <p:nvSpPr>
            <p:cNvPr id="16" name="Shape 1646">
              <a:extLst>
                <a:ext uri="{FF2B5EF4-FFF2-40B4-BE49-F238E27FC236}">
                  <a16:creationId xmlns:a16="http://schemas.microsoft.com/office/drawing/2014/main" id="{D3E2F461-81C7-2D4E-A751-6FE50012B25E}"/>
                </a:ext>
              </a:extLst>
            </p:cNvPr>
            <p:cNvSpPr/>
            <p:nvPr/>
          </p:nvSpPr>
          <p:spPr>
            <a:xfrm>
              <a:off x="19686631" y="12007417"/>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7" name="Shape 1649">
              <a:extLst>
                <a:ext uri="{FF2B5EF4-FFF2-40B4-BE49-F238E27FC236}">
                  <a16:creationId xmlns:a16="http://schemas.microsoft.com/office/drawing/2014/main" id="{7767BBE6-59F8-6D4D-8AF5-78A06E2AA17C}"/>
                </a:ext>
              </a:extLst>
            </p:cNvPr>
            <p:cNvSpPr/>
            <p:nvPr/>
          </p:nvSpPr>
          <p:spPr>
            <a:xfrm>
              <a:off x="18551485" y="12027753"/>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18" name="Shape 1658">
              <a:extLst>
                <a:ext uri="{FF2B5EF4-FFF2-40B4-BE49-F238E27FC236}">
                  <a16:creationId xmlns:a16="http://schemas.microsoft.com/office/drawing/2014/main" id="{7C5F737D-4521-A347-BE3B-CD865FB6771D}"/>
                </a:ext>
              </a:extLst>
            </p:cNvPr>
            <p:cNvSpPr/>
            <p:nvPr/>
          </p:nvSpPr>
          <p:spPr>
            <a:xfrm>
              <a:off x="16515802" y="11987738"/>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grp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19" name="Freeform 14">
              <a:extLst>
                <a:ext uri="{FF2B5EF4-FFF2-40B4-BE49-F238E27FC236}">
                  <a16:creationId xmlns:a16="http://schemas.microsoft.com/office/drawing/2014/main" id="{BA7BE6C4-89BF-6D4C-80B4-E861630570DB}"/>
                </a:ext>
              </a:extLst>
            </p:cNvPr>
            <p:cNvSpPr>
              <a:spLocks noChangeArrowheads="1"/>
            </p:cNvSpPr>
            <p:nvPr/>
          </p:nvSpPr>
          <p:spPr bwMode="auto">
            <a:xfrm>
              <a:off x="17635248" y="11974559"/>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Tree>
    <p:extLst>
      <p:ext uri="{BB962C8B-B14F-4D97-AF65-F5344CB8AC3E}">
        <p14:creationId xmlns:p14="http://schemas.microsoft.com/office/powerpoint/2010/main" val="256422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E32A6FC2-20F7-7341-B304-A6158FFC665C}"/>
              </a:ext>
            </a:extLst>
          </p:cNvPr>
          <p:cNvSpPr/>
          <p:nvPr/>
        </p:nvSpPr>
        <p:spPr>
          <a:xfrm>
            <a:off x="11960397" y="3490471"/>
            <a:ext cx="783772" cy="7837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Triángulo 3">
            <a:extLst>
              <a:ext uri="{FF2B5EF4-FFF2-40B4-BE49-F238E27FC236}">
                <a16:creationId xmlns:a16="http://schemas.microsoft.com/office/drawing/2014/main" id="{66A8C648-49E6-664F-9072-69DCDD7C37DA}"/>
              </a:ext>
            </a:extLst>
          </p:cNvPr>
          <p:cNvSpPr/>
          <p:nvPr/>
        </p:nvSpPr>
        <p:spPr>
          <a:xfrm rot="5400000">
            <a:off x="13149625" y="3695032"/>
            <a:ext cx="434594" cy="3746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DBBC6BEB-F21F-914D-A0BF-B1AA2E55275F}"/>
              </a:ext>
            </a:extLst>
          </p:cNvPr>
          <p:cNvSpPr/>
          <p:nvPr/>
        </p:nvSpPr>
        <p:spPr>
          <a:xfrm>
            <a:off x="11954239" y="4720557"/>
            <a:ext cx="783772" cy="7837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riángulo 8">
            <a:extLst>
              <a:ext uri="{FF2B5EF4-FFF2-40B4-BE49-F238E27FC236}">
                <a16:creationId xmlns:a16="http://schemas.microsoft.com/office/drawing/2014/main" id="{D666C2E9-EB00-594F-A482-9FEA2FE2B833}"/>
              </a:ext>
            </a:extLst>
          </p:cNvPr>
          <p:cNvSpPr/>
          <p:nvPr/>
        </p:nvSpPr>
        <p:spPr>
          <a:xfrm rot="5400000">
            <a:off x="13143467" y="4925118"/>
            <a:ext cx="434594" cy="37465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5A029FD2-704C-664A-96F4-2233D8D8073E}"/>
              </a:ext>
            </a:extLst>
          </p:cNvPr>
          <p:cNvSpPr/>
          <p:nvPr/>
        </p:nvSpPr>
        <p:spPr>
          <a:xfrm>
            <a:off x="11954239" y="5950643"/>
            <a:ext cx="783772" cy="7837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Triángulo 11">
            <a:extLst>
              <a:ext uri="{FF2B5EF4-FFF2-40B4-BE49-F238E27FC236}">
                <a16:creationId xmlns:a16="http://schemas.microsoft.com/office/drawing/2014/main" id="{25A755EA-C466-B445-B136-B391C9E96830}"/>
              </a:ext>
            </a:extLst>
          </p:cNvPr>
          <p:cNvSpPr/>
          <p:nvPr/>
        </p:nvSpPr>
        <p:spPr>
          <a:xfrm rot="5400000">
            <a:off x="13143467" y="6155204"/>
            <a:ext cx="434594" cy="3746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12C02106-8227-C444-9562-36B906D3D7B5}"/>
              </a:ext>
            </a:extLst>
          </p:cNvPr>
          <p:cNvSpPr/>
          <p:nvPr/>
        </p:nvSpPr>
        <p:spPr>
          <a:xfrm>
            <a:off x="11954239" y="7180729"/>
            <a:ext cx="783772" cy="7837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Triángulo 13">
            <a:extLst>
              <a:ext uri="{FF2B5EF4-FFF2-40B4-BE49-F238E27FC236}">
                <a16:creationId xmlns:a16="http://schemas.microsoft.com/office/drawing/2014/main" id="{8A126A76-63BA-8E48-A3B9-D2A5033AE440}"/>
              </a:ext>
            </a:extLst>
          </p:cNvPr>
          <p:cNvSpPr/>
          <p:nvPr/>
        </p:nvSpPr>
        <p:spPr>
          <a:xfrm rot="5400000">
            <a:off x="13143467" y="7385290"/>
            <a:ext cx="434594" cy="3746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a:extLst>
              <a:ext uri="{FF2B5EF4-FFF2-40B4-BE49-F238E27FC236}">
                <a16:creationId xmlns:a16="http://schemas.microsoft.com/office/drawing/2014/main" id="{181BDE97-385F-5342-91C5-F764AE894C40}"/>
              </a:ext>
            </a:extLst>
          </p:cNvPr>
          <p:cNvSpPr/>
          <p:nvPr/>
        </p:nvSpPr>
        <p:spPr>
          <a:xfrm>
            <a:off x="11948081" y="8410815"/>
            <a:ext cx="783772" cy="7837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Triángulo 15">
            <a:extLst>
              <a:ext uri="{FF2B5EF4-FFF2-40B4-BE49-F238E27FC236}">
                <a16:creationId xmlns:a16="http://schemas.microsoft.com/office/drawing/2014/main" id="{12F94F69-A636-1A4C-B3C6-86E733B1F4CC}"/>
              </a:ext>
            </a:extLst>
          </p:cNvPr>
          <p:cNvSpPr/>
          <p:nvPr/>
        </p:nvSpPr>
        <p:spPr>
          <a:xfrm rot="5400000">
            <a:off x="13137309" y="8615376"/>
            <a:ext cx="434594" cy="3746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BDE6D781-2E01-E64F-ACAA-5B0DD46377AB}"/>
              </a:ext>
            </a:extLst>
          </p:cNvPr>
          <p:cNvSpPr/>
          <p:nvPr/>
        </p:nvSpPr>
        <p:spPr>
          <a:xfrm>
            <a:off x="11948081" y="9640901"/>
            <a:ext cx="783772" cy="7837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Triángulo 17">
            <a:extLst>
              <a:ext uri="{FF2B5EF4-FFF2-40B4-BE49-F238E27FC236}">
                <a16:creationId xmlns:a16="http://schemas.microsoft.com/office/drawing/2014/main" id="{FBC03A13-E3D9-DF43-903D-ACE8BBFCBBDC}"/>
              </a:ext>
            </a:extLst>
          </p:cNvPr>
          <p:cNvSpPr/>
          <p:nvPr/>
        </p:nvSpPr>
        <p:spPr>
          <a:xfrm rot="5400000">
            <a:off x="13137309" y="9845462"/>
            <a:ext cx="434594" cy="37465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Elipse 18">
            <a:extLst>
              <a:ext uri="{FF2B5EF4-FFF2-40B4-BE49-F238E27FC236}">
                <a16:creationId xmlns:a16="http://schemas.microsoft.com/office/drawing/2014/main" id="{790ED330-0392-8943-AA12-A6970DCF1A3B}"/>
              </a:ext>
            </a:extLst>
          </p:cNvPr>
          <p:cNvSpPr/>
          <p:nvPr/>
        </p:nvSpPr>
        <p:spPr>
          <a:xfrm>
            <a:off x="11948081" y="10870987"/>
            <a:ext cx="783772" cy="7837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riángulo 19">
            <a:extLst>
              <a:ext uri="{FF2B5EF4-FFF2-40B4-BE49-F238E27FC236}">
                <a16:creationId xmlns:a16="http://schemas.microsoft.com/office/drawing/2014/main" id="{C430B9DE-61B3-AA48-983E-6C3608B72AEE}"/>
              </a:ext>
            </a:extLst>
          </p:cNvPr>
          <p:cNvSpPr/>
          <p:nvPr/>
        </p:nvSpPr>
        <p:spPr>
          <a:xfrm rot="5400000">
            <a:off x="13137309" y="11075548"/>
            <a:ext cx="434594" cy="3746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CuadroTexto 4">
            <a:extLst>
              <a:ext uri="{FF2B5EF4-FFF2-40B4-BE49-F238E27FC236}">
                <a16:creationId xmlns:a16="http://schemas.microsoft.com/office/drawing/2014/main" id="{568F206C-76C6-2A47-A921-DBB8E6F50985}"/>
              </a:ext>
            </a:extLst>
          </p:cNvPr>
          <p:cNvSpPr txBox="1"/>
          <p:nvPr/>
        </p:nvSpPr>
        <p:spPr>
          <a:xfrm>
            <a:off x="13828696" y="3559191"/>
            <a:ext cx="2193340"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About Us</a:t>
            </a:r>
          </a:p>
        </p:txBody>
      </p:sp>
      <p:sp>
        <p:nvSpPr>
          <p:cNvPr id="22" name="CuadroTexto 4">
            <a:extLst>
              <a:ext uri="{FF2B5EF4-FFF2-40B4-BE49-F238E27FC236}">
                <a16:creationId xmlns:a16="http://schemas.microsoft.com/office/drawing/2014/main" id="{6E8F6C2A-6F4D-0A40-ADE2-12F82536311B}"/>
              </a:ext>
            </a:extLst>
          </p:cNvPr>
          <p:cNvSpPr txBox="1"/>
          <p:nvPr/>
        </p:nvSpPr>
        <p:spPr>
          <a:xfrm>
            <a:off x="13828695" y="4789277"/>
            <a:ext cx="2671793"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Our Mission</a:t>
            </a:r>
          </a:p>
        </p:txBody>
      </p:sp>
      <p:sp>
        <p:nvSpPr>
          <p:cNvPr id="23" name="CuadroTexto 4">
            <a:extLst>
              <a:ext uri="{FF2B5EF4-FFF2-40B4-BE49-F238E27FC236}">
                <a16:creationId xmlns:a16="http://schemas.microsoft.com/office/drawing/2014/main" id="{E48BEA01-F7A6-0B41-81BF-C319299CED9D}"/>
              </a:ext>
            </a:extLst>
          </p:cNvPr>
          <p:cNvSpPr txBox="1"/>
          <p:nvPr/>
        </p:nvSpPr>
        <p:spPr>
          <a:xfrm>
            <a:off x="13797698" y="6019363"/>
            <a:ext cx="2811279"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Our Services</a:t>
            </a:r>
          </a:p>
        </p:txBody>
      </p:sp>
      <p:sp>
        <p:nvSpPr>
          <p:cNvPr id="24" name="CuadroTexto 4">
            <a:extLst>
              <a:ext uri="{FF2B5EF4-FFF2-40B4-BE49-F238E27FC236}">
                <a16:creationId xmlns:a16="http://schemas.microsoft.com/office/drawing/2014/main" id="{81D5C03B-4F17-B441-A90E-AC5D568BE926}"/>
              </a:ext>
            </a:extLst>
          </p:cNvPr>
          <p:cNvSpPr txBox="1"/>
          <p:nvPr/>
        </p:nvSpPr>
        <p:spPr>
          <a:xfrm>
            <a:off x="13789947" y="7249449"/>
            <a:ext cx="3436379"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Meet Our Team</a:t>
            </a:r>
          </a:p>
        </p:txBody>
      </p:sp>
      <p:sp>
        <p:nvSpPr>
          <p:cNvPr id="25" name="CuadroTexto 4">
            <a:extLst>
              <a:ext uri="{FF2B5EF4-FFF2-40B4-BE49-F238E27FC236}">
                <a16:creationId xmlns:a16="http://schemas.microsoft.com/office/drawing/2014/main" id="{4BDA25CF-0B71-A04B-9D23-E9479CEBDCBD}"/>
              </a:ext>
            </a:extLst>
          </p:cNvPr>
          <p:cNvSpPr txBox="1"/>
          <p:nvPr/>
        </p:nvSpPr>
        <p:spPr>
          <a:xfrm>
            <a:off x="13789947" y="8479535"/>
            <a:ext cx="4137419"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Listings Properties</a:t>
            </a:r>
          </a:p>
        </p:txBody>
      </p:sp>
      <p:sp>
        <p:nvSpPr>
          <p:cNvPr id="26" name="CuadroTexto 4">
            <a:extLst>
              <a:ext uri="{FF2B5EF4-FFF2-40B4-BE49-F238E27FC236}">
                <a16:creationId xmlns:a16="http://schemas.microsoft.com/office/drawing/2014/main" id="{F0647A68-7E11-7344-8453-3A099F546ECF}"/>
              </a:ext>
            </a:extLst>
          </p:cNvPr>
          <p:cNvSpPr txBox="1"/>
          <p:nvPr/>
        </p:nvSpPr>
        <p:spPr>
          <a:xfrm>
            <a:off x="13789947" y="9709571"/>
            <a:ext cx="3436379"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Market Analysis</a:t>
            </a:r>
          </a:p>
        </p:txBody>
      </p:sp>
      <p:sp>
        <p:nvSpPr>
          <p:cNvPr id="27" name="CuadroTexto 4">
            <a:extLst>
              <a:ext uri="{FF2B5EF4-FFF2-40B4-BE49-F238E27FC236}">
                <a16:creationId xmlns:a16="http://schemas.microsoft.com/office/drawing/2014/main" id="{B62809E7-9F8E-A84D-952A-0CA395EB8F6A}"/>
              </a:ext>
            </a:extLst>
          </p:cNvPr>
          <p:cNvSpPr txBox="1"/>
          <p:nvPr/>
        </p:nvSpPr>
        <p:spPr>
          <a:xfrm>
            <a:off x="13789947" y="10939707"/>
            <a:ext cx="2811279" cy="64633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Lato Semibold" panose="020F0502020204030203" pitchFamily="34" charset="0"/>
              </a:rPr>
              <a:t>Social Media</a:t>
            </a:r>
          </a:p>
        </p:txBody>
      </p:sp>
      <p:sp>
        <p:nvSpPr>
          <p:cNvPr id="28" name="CuadroTexto 4">
            <a:extLst>
              <a:ext uri="{FF2B5EF4-FFF2-40B4-BE49-F238E27FC236}">
                <a16:creationId xmlns:a16="http://schemas.microsoft.com/office/drawing/2014/main" id="{FBE1C381-B351-2240-BE8F-EFA5D432C4F1}"/>
              </a:ext>
            </a:extLst>
          </p:cNvPr>
          <p:cNvSpPr txBox="1"/>
          <p:nvPr/>
        </p:nvSpPr>
        <p:spPr>
          <a:xfrm>
            <a:off x="12055548" y="3460706"/>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1</a:t>
            </a:r>
          </a:p>
        </p:txBody>
      </p:sp>
      <p:sp>
        <p:nvSpPr>
          <p:cNvPr id="29" name="CuadroTexto 4">
            <a:extLst>
              <a:ext uri="{FF2B5EF4-FFF2-40B4-BE49-F238E27FC236}">
                <a16:creationId xmlns:a16="http://schemas.microsoft.com/office/drawing/2014/main" id="{B4D12EFC-367F-504A-B949-45D4C8866858}"/>
              </a:ext>
            </a:extLst>
          </p:cNvPr>
          <p:cNvSpPr txBox="1"/>
          <p:nvPr/>
        </p:nvSpPr>
        <p:spPr>
          <a:xfrm>
            <a:off x="12056484" y="4696943"/>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2</a:t>
            </a:r>
          </a:p>
        </p:txBody>
      </p:sp>
      <p:sp>
        <p:nvSpPr>
          <p:cNvPr id="30" name="CuadroTexto 4">
            <a:extLst>
              <a:ext uri="{FF2B5EF4-FFF2-40B4-BE49-F238E27FC236}">
                <a16:creationId xmlns:a16="http://schemas.microsoft.com/office/drawing/2014/main" id="{09875749-3E01-B641-8F52-FA9D9EC39BE4}"/>
              </a:ext>
            </a:extLst>
          </p:cNvPr>
          <p:cNvSpPr txBox="1"/>
          <p:nvPr/>
        </p:nvSpPr>
        <p:spPr>
          <a:xfrm>
            <a:off x="12067861" y="5940281"/>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3</a:t>
            </a:r>
          </a:p>
        </p:txBody>
      </p:sp>
      <p:sp>
        <p:nvSpPr>
          <p:cNvPr id="31" name="CuadroTexto 4">
            <a:extLst>
              <a:ext uri="{FF2B5EF4-FFF2-40B4-BE49-F238E27FC236}">
                <a16:creationId xmlns:a16="http://schemas.microsoft.com/office/drawing/2014/main" id="{2E541F32-07A8-404A-ACC3-FD68EC571C52}"/>
              </a:ext>
            </a:extLst>
          </p:cNvPr>
          <p:cNvSpPr txBox="1"/>
          <p:nvPr/>
        </p:nvSpPr>
        <p:spPr>
          <a:xfrm>
            <a:off x="12041357" y="7153788"/>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4</a:t>
            </a:r>
          </a:p>
        </p:txBody>
      </p:sp>
      <p:sp>
        <p:nvSpPr>
          <p:cNvPr id="32" name="CuadroTexto 4">
            <a:extLst>
              <a:ext uri="{FF2B5EF4-FFF2-40B4-BE49-F238E27FC236}">
                <a16:creationId xmlns:a16="http://schemas.microsoft.com/office/drawing/2014/main" id="{3784328B-1E8A-C642-BFD1-6456C4B1EA88}"/>
              </a:ext>
            </a:extLst>
          </p:cNvPr>
          <p:cNvSpPr txBox="1"/>
          <p:nvPr/>
        </p:nvSpPr>
        <p:spPr>
          <a:xfrm>
            <a:off x="12041357" y="8392636"/>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5</a:t>
            </a:r>
          </a:p>
        </p:txBody>
      </p:sp>
      <p:sp>
        <p:nvSpPr>
          <p:cNvPr id="33" name="CuadroTexto 4">
            <a:extLst>
              <a:ext uri="{FF2B5EF4-FFF2-40B4-BE49-F238E27FC236}">
                <a16:creationId xmlns:a16="http://schemas.microsoft.com/office/drawing/2014/main" id="{557A66F8-AAAE-0C49-92DC-2797357118D0}"/>
              </a:ext>
            </a:extLst>
          </p:cNvPr>
          <p:cNvSpPr txBox="1"/>
          <p:nvPr/>
        </p:nvSpPr>
        <p:spPr>
          <a:xfrm>
            <a:off x="12038903" y="9618232"/>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6</a:t>
            </a:r>
          </a:p>
        </p:txBody>
      </p:sp>
      <p:sp>
        <p:nvSpPr>
          <p:cNvPr id="34" name="CuadroTexto 4">
            <a:extLst>
              <a:ext uri="{FF2B5EF4-FFF2-40B4-BE49-F238E27FC236}">
                <a16:creationId xmlns:a16="http://schemas.microsoft.com/office/drawing/2014/main" id="{EBFD75DC-090C-C447-97DB-817E61D606B7}"/>
              </a:ext>
            </a:extLst>
          </p:cNvPr>
          <p:cNvSpPr txBox="1"/>
          <p:nvPr/>
        </p:nvSpPr>
        <p:spPr>
          <a:xfrm>
            <a:off x="12065407" y="10868445"/>
            <a:ext cx="593470" cy="830997"/>
          </a:xfrm>
          <a:prstGeom prst="rect">
            <a:avLst/>
          </a:prstGeom>
          <a:noFill/>
        </p:spPr>
        <p:txBody>
          <a:bodyPr wrap="square" rtlCol="0">
            <a:spAutoFit/>
          </a:bodyPr>
          <a:lstStyle/>
          <a:p>
            <a:pPr algn="ctr"/>
            <a:r>
              <a:rPr lang="en-US" sz="4800" b="1" dirty="0">
                <a:solidFill>
                  <a:schemeClr val="bg1"/>
                </a:solidFill>
                <a:latin typeface="Roboto" panose="02000000000000000000" pitchFamily="2" charset="0"/>
                <a:ea typeface="Roboto" panose="02000000000000000000" pitchFamily="2" charset="0"/>
                <a:cs typeface="Lato Semibold" panose="020F0502020204030203" pitchFamily="34" charset="0"/>
              </a:rPr>
              <a:t>7</a:t>
            </a:r>
          </a:p>
        </p:txBody>
      </p:sp>
      <p:grpSp>
        <p:nvGrpSpPr>
          <p:cNvPr id="36" name="Group 2">
            <a:extLst>
              <a:ext uri="{FF2B5EF4-FFF2-40B4-BE49-F238E27FC236}">
                <a16:creationId xmlns:a16="http://schemas.microsoft.com/office/drawing/2014/main" id="{B187224F-19F7-2842-970C-35D1FBB08B29}"/>
              </a:ext>
            </a:extLst>
          </p:cNvPr>
          <p:cNvGrpSpPr/>
          <p:nvPr/>
        </p:nvGrpSpPr>
        <p:grpSpPr>
          <a:xfrm>
            <a:off x="1280886" y="1506658"/>
            <a:ext cx="8537637" cy="2799151"/>
            <a:chOff x="6307288" y="1128630"/>
            <a:chExt cx="8537637" cy="2799151"/>
          </a:xfrm>
        </p:grpSpPr>
        <p:sp>
          <p:nvSpPr>
            <p:cNvPr id="37" name="TextBox 10">
              <a:extLst>
                <a:ext uri="{FF2B5EF4-FFF2-40B4-BE49-F238E27FC236}">
                  <a16:creationId xmlns:a16="http://schemas.microsoft.com/office/drawing/2014/main" id="{57E5F548-81DC-A24E-87B0-7F551BCF0DB1}"/>
                </a:ext>
              </a:extLst>
            </p:cNvPr>
            <p:cNvSpPr txBox="1"/>
            <p:nvPr/>
          </p:nvSpPr>
          <p:spPr>
            <a:xfrm>
              <a:off x="6307288" y="1128630"/>
              <a:ext cx="8537637"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PRESESENTATION </a:t>
              </a:r>
            </a:p>
            <a:p>
              <a:r>
                <a:rPr lang="en-US" sz="7200" b="1" dirty="0">
                  <a:latin typeface="Roboto Medium" panose="02000000000000000000" pitchFamily="2" charset="0"/>
                  <a:ea typeface="Roboto Medium" panose="02000000000000000000" pitchFamily="2" charset="0"/>
                  <a:cs typeface="Poppins Medium" pitchFamily="2" charset="77"/>
                </a:rPr>
                <a:t>OVERVIEW</a:t>
              </a:r>
            </a:p>
          </p:txBody>
        </p:sp>
        <p:sp>
          <p:nvSpPr>
            <p:cNvPr id="38" name="TextBox 7">
              <a:extLst>
                <a:ext uri="{FF2B5EF4-FFF2-40B4-BE49-F238E27FC236}">
                  <a16:creationId xmlns:a16="http://schemas.microsoft.com/office/drawing/2014/main" id="{EB3B03BF-6296-904E-8BDF-7F89EC544A54}"/>
                </a:ext>
              </a:extLst>
            </p:cNvPr>
            <p:cNvSpPr txBox="1"/>
            <p:nvPr/>
          </p:nvSpPr>
          <p:spPr>
            <a:xfrm>
              <a:off x="6307288" y="3404561"/>
              <a:ext cx="6034314" cy="523220"/>
            </a:xfrm>
            <a:prstGeom prst="rect">
              <a:avLst/>
            </a:prstGeom>
            <a:noFill/>
          </p:spPr>
          <p:txBody>
            <a:bodyPr wrap="square" rtlCol="0">
              <a:spAutoFit/>
            </a:bodyPr>
            <a:lstStyle/>
            <a:p>
              <a:pPr algn="ctr"/>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232972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D38031CF-A0E9-3647-B83C-2E7395398197}"/>
              </a:ext>
            </a:extLst>
          </p:cNvPr>
          <p:cNvSpPr>
            <a:spLocks noGrp="1"/>
          </p:cNvSpPr>
          <p:nvPr>
            <p:ph type="pic" sz="quarter" idx="14"/>
          </p:nvPr>
        </p:nvSpPr>
        <p:spPr/>
      </p:sp>
      <p:sp>
        <p:nvSpPr>
          <p:cNvPr id="9" name="Rectangle 43">
            <a:extLst>
              <a:ext uri="{FF2B5EF4-FFF2-40B4-BE49-F238E27FC236}">
                <a16:creationId xmlns:a16="http://schemas.microsoft.com/office/drawing/2014/main" id="{B2FF6CAB-4CBB-5B45-ADBD-2A3D3A06FF75}"/>
              </a:ext>
            </a:extLst>
          </p:cNvPr>
          <p:cNvSpPr/>
          <p:nvPr/>
        </p:nvSpPr>
        <p:spPr>
          <a:xfrm rot="10800000" flipV="1">
            <a:off x="1" y="0"/>
            <a:ext cx="24377649" cy="1371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3">
            <a:extLst>
              <a:ext uri="{FF2B5EF4-FFF2-40B4-BE49-F238E27FC236}">
                <a16:creationId xmlns:a16="http://schemas.microsoft.com/office/drawing/2014/main" id="{6DCCDA02-414A-AC43-8086-C4AE5BE59BE8}"/>
              </a:ext>
            </a:extLst>
          </p:cNvPr>
          <p:cNvGrpSpPr/>
          <p:nvPr/>
        </p:nvGrpSpPr>
        <p:grpSpPr>
          <a:xfrm>
            <a:off x="7544859" y="6997047"/>
            <a:ext cx="9287933" cy="2369588"/>
            <a:chOff x="7544859" y="6042391"/>
            <a:chExt cx="9287933" cy="2369588"/>
          </a:xfrm>
        </p:grpSpPr>
        <p:sp>
          <p:nvSpPr>
            <p:cNvPr id="11" name="TextBox 26">
              <a:extLst>
                <a:ext uri="{FF2B5EF4-FFF2-40B4-BE49-F238E27FC236}">
                  <a16:creationId xmlns:a16="http://schemas.microsoft.com/office/drawing/2014/main" id="{41AC2E5B-ACC4-AF45-AC3C-987FD8371A0E}"/>
                </a:ext>
              </a:extLst>
            </p:cNvPr>
            <p:cNvSpPr txBox="1"/>
            <p:nvPr/>
          </p:nvSpPr>
          <p:spPr>
            <a:xfrm>
              <a:off x="7544859" y="6042391"/>
              <a:ext cx="9287933" cy="1938992"/>
            </a:xfrm>
            <a:prstGeom prst="rect">
              <a:avLst/>
            </a:prstGeom>
            <a:noFill/>
            <a:ln>
              <a:noFill/>
            </a:ln>
          </p:spPr>
          <p:txBody>
            <a:bodyPr wrap="square" rtlCol="0">
              <a:spAutoFit/>
            </a:bodyPr>
            <a:lstStyle/>
            <a:p>
              <a:pPr algn="ctr"/>
              <a:r>
                <a:rPr lang="en-US" sz="12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THANK YOU!</a:t>
              </a:r>
            </a:p>
          </p:txBody>
        </p:sp>
        <p:sp>
          <p:nvSpPr>
            <p:cNvPr id="12" name="TextBox 14">
              <a:extLst>
                <a:ext uri="{FF2B5EF4-FFF2-40B4-BE49-F238E27FC236}">
                  <a16:creationId xmlns:a16="http://schemas.microsoft.com/office/drawing/2014/main" id="{224E2A6B-0ADA-0742-871E-6BD1A9B50D3F}"/>
                </a:ext>
              </a:extLst>
            </p:cNvPr>
            <p:cNvSpPr txBox="1"/>
            <p:nvPr/>
          </p:nvSpPr>
          <p:spPr>
            <a:xfrm>
              <a:off x="10572921" y="7888759"/>
              <a:ext cx="3280065" cy="523220"/>
            </a:xfrm>
            <a:prstGeom prst="rect">
              <a:avLst/>
            </a:prstGeom>
            <a:noFill/>
          </p:spPr>
          <p:txBody>
            <a:bodyPr wrap="none" rtlCol="0">
              <a:spAutoFit/>
            </a:bodyPr>
            <a:lstStyle/>
            <a:p>
              <a:pPr algn="ctr"/>
              <a:r>
                <a:rPr lang="en-US" sz="2800" spc="600" dirty="0">
                  <a:solidFill>
                    <a:schemeClr val="bg1"/>
                  </a:solidFill>
                  <a:latin typeface="Roboto Medium" panose="02000000000000000000" pitchFamily="2" charset="0"/>
                  <a:ea typeface="Roboto Medium" panose="02000000000000000000" pitchFamily="2" charset="0"/>
                  <a:cs typeface="Lato" panose="020F0502020204030203" pitchFamily="34" charset="0"/>
                </a:rPr>
                <a:t>REAL ESTATE</a:t>
              </a:r>
            </a:p>
          </p:txBody>
        </p:sp>
      </p:grpSp>
      <p:grpSp>
        <p:nvGrpSpPr>
          <p:cNvPr id="13" name="Group 2">
            <a:extLst>
              <a:ext uri="{FF2B5EF4-FFF2-40B4-BE49-F238E27FC236}">
                <a16:creationId xmlns:a16="http://schemas.microsoft.com/office/drawing/2014/main" id="{0C676E92-B77B-D042-BDDA-A4355B0A8A35}"/>
              </a:ext>
            </a:extLst>
          </p:cNvPr>
          <p:cNvGrpSpPr/>
          <p:nvPr/>
        </p:nvGrpSpPr>
        <p:grpSpPr>
          <a:xfrm>
            <a:off x="11034395" y="4349365"/>
            <a:ext cx="2308860" cy="2308860"/>
            <a:chOff x="11034395" y="3218122"/>
            <a:chExt cx="2308860" cy="2308860"/>
          </a:xfrm>
        </p:grpSpPr>
        <p:sp>
          <p:nvSpPr>
            <p:cNvPr id="14" name="Pentagon 17">
              <a:extLst>
                <a:ext uri="{FF2B5EF4-FFF2-40B4-BE49-F238E27FC236}">
                  <a16:creationId xmlns:a16="http://schemas.microsoft.com/office/drawing/2014/main" id="{82D9AEB4-4915-4E4D-83C3-F7FA2DD2EE98}"/>
                </a:ext>
              </a:extLst>
            </p:cNvPr>
            <p:cNvSpPr/>
            <p:nvPr/>
          </p:nvSpPr>
          <p:spPr>
            <a:xfrm rot="16200000">
              <a:off x="11834257" y="3963490"/>
              <a:ext cx="757398" cy="720150"/>
            </a:xfrm>
            <a:prstGeom prst="homePlat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5" name="Oval 1">
              <a:extLst>
                <a:ext uri="{FF2B5EF4-FFF2-40B4-BE49-F238E27FC236}">
                  <a16:creationId xmlns:a16="http://schemas.microsoft.com/office/drawing/2014/main" id="{AA640ADA-833D-0E41-866C-3916BBE90E6D}"/>
                </a:ext>
              </a:extLst>
            </p:cNvPr>
            <p:cNvSpPr/>
            <p:nvPr/>
          </p:nvSpPr>
          <p:spPr>
            <a:xfrm>
              <a:off x="11034395" y="3218122"/>
              <a:ext cx="2308860" cy="2308860"/>
            </a:xfrm>
            <a:prstGeom prst="ellipse">
              <a:avLst/>
            </a:prstGeom>
            <a:noFill/>
            <a:ln w="152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6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55BEE81F-F394-BB41-85AD-5A278798E392}"/>
              </a:ext>
            </a:extLst>
          </p:cNvPr>
          <p:cNvSpPr>
            <a:spLocks noGrp="1"/>
          </p:cNvSpPr>
          <p:nvPr>
            <p:ph type="pic" sz="quarter" idx="14"/>
          </p:nvPr>
        </p:nvSpPr>
        <p:spPr/>
      </p:sp>
      <p:grpSp>
        <p:nvGrpSpPr>
          <p:cNvPr id="3" name="Group 2">
            <a:extLst>
              <a:ext uri="{FF2B5EF4-FFF2-40B4-BE49-F238E27FC236}">
                <a16:creationId xmlns:a16="http://schemas.microsoft.com/office/drawing/2014/main" id="{6C816DFC-AA97-B740-AFD7-A45BE0F61295}"/>
              </a:ext>
            </a:extLst>
          </p:cNvPr>
          <p:cNvGrpSpPr/>
          <p:nvPr/>
        </p:nvGrpSpPr>
        <p:grpSpPr>
          <a:xfrm>
            <a:off x="1819274" y="1111428"/>
            <a:ext cx="5861412" cy="2846586"/>
            <a:chOff x="6307287" y="1128630"/>
            <a:chExt cx="5861412" cy="2846586"/>
          </a:xfrm>
        </p:grpSpPr>
        <p:sp>
          <p:nvSpPr>
            <p:cNvPr id="11" name="TextBox 10">
              <a:extLst>
                <a:ext uri="{FF2B5EF4-FFF2-40B4-BE49-F238E27FC236}">
                  <a16:creationId xmlns:a16="http://schemas.microsoft.com/office/drawing/2014/main" id="{797089D3-AD38-A848-AA08-A346E34F88BE}"/>
                </a:ext>
              </a:extLst>
            </p:cNvPr>
            <p:cNvSpPr txBox="1"/>
            <p:nvPr/>
          </p:nvSpPr>
          <p:spPr>
            <a:xfrm>
              <a:off x="6307288" y="1128630"/>
              <a:ext cx="5005388"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ABOUT </a:t>
              </a:r>
            </a:p>
            <a:p>
              <a:r>
                <a:rPr lang="en-US" sz="7200" b="1" dirty="0">
                  <a:latin typeface="Roboto Medium" panose="02000000000000000000" pitchFamily="2" charset="0"/>
                  <a:ea typeface="Roboto Medium" panose="02000000000000000000" pitchFamily="2" charset="0"/>
                  <a:cs typeface="Poppins Medium" pitchFamily="2" charset="77"/>
                </a:rPr>
                <a:t>BROOK CO.</a:t>
              </a:r>
            </a:p>
          </p:txBody>
        </p:sp>
        <p:sp>
          <p:nvSpPr>
            <p:cNvPr id="8" name="TextBox 7">
              <a:extLst>
                <a:ext uri="{FF2B5EF4-FFF2-40B4-BE49-F238E27FC236}">
                  <a16:creationId xmlns:a16="http://schemas.microsoft.com/office/drawing/2014/main" id="{C5241E84-1427-2E45-910F-082D180B45A9}"/>
                </a:ext>
              </a:extLst>
            </p:cNvPr>
            <p:cNvSpPr txBox="1"/>
            <p:nvPr/>
          </p:nvSpPr>
          <p:spPr>
            <a:xfrm>
              <a:off x="6307287" y="3451996"/>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7" name="Rectangle 52">
            <a:extLst>
              <a:ext uri="{FF2B5EF4-FFF2-40B4-BE49-F238E27FC236}">
                <a16:creationId xmlns:a16="http://schemas.microsoft.com/office/drawing/2014/main" id="{0C11E40B-29C0-6247-88D0-492BBD185824}"/>
              </a:ext>
            </a:extLst>
          </p:cNvPr>
          <p:cNvSpPr/>
          <p:nvPr/>
        </p:nvSpPr>
        <p:spPr>
          <a:xfrm rot="10800000" flipV="1">
            <a:off x="-15" y="10972800"/>
            <a:ext cx="10165991"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3">
            <a:extLst>
              <a:ext uri="{FF2B5EF4-FFF2-40B4-BE49-F238E27FC236}">
                <a16:creationId xmlns:a16="http://schemas.microsoft.com/office/drawing/2014/main" id="{D09D6B5B-5F72-534A-ADE8-4BA33341AE41}"/>
              </a:ext>
            </a:extLst>
          </p:cNvPr>
          <p:cNvSpPr/>
          <p:nvPr/>
        </p:nvSpPr>
        <p:spPr>
          <a:xfrm rot="10800000" flipV="1">
            <a:off x="-16" y="8229600"/>
            <a:ext cx="10165991" cy="274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3">
            <a:extLst>
              <a:ext uri="{FF2B5EF4-FFF2-40B4-BE49-F238E27FC236}">
                <a16:creationId xmlns:a16="http://schemas.microsoft.com/office/drawing/2014/main" id="{7F2B4AF6-F523-CA42-AEE1-2C657EAA6A60}"/>
              </a:ext>
            </a:extLst>
          </p:cNvPr>
          <p:cNvSpPr txBox="1"/>
          <p:nvPr/>
        </p:nvSpPr>
        <p:spPr>
          <a:xfrm>
            <a:off x="1865896" y="11828415"/>
            <a:ext cx="7130753" cy="1102225"/>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a:t>
            </a:r>
          </a:p>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sp>
        <p:nvSpPr>
          <p:cNvPr id="14" name="TextBox 50">
            <a:extLst>
              <a:ext uri="{FF2B5EF4-FFF2-40B4-BE49-F238E27FC236}">
                <a16:creationId xmlns:a16="http://schemas.microsoft.com/office/drawing/2014/main" id="{57719D10-061C-B849-B3B8-24F28542A233}"/>
              </a:ext>
            </a:extLst>
          </p:cNvPr>
          <p:cNvSpPr txBox="1"/>
          <p:nvPr/>
        </p:nvSpPr>
        <p:spPr>
          <a:xfrm>
            <a:off x="1728836" y="9085215"/>
            <a:ext cx="7130753" cy="1102225"/>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a:t>
            </a:r>
          </a:p>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sp>
        <p:nvSpPr>
          <p:cNvPr id="15" name="Rectangle 52">
            <a:extLst>
              <a:ext uri="{FF2B5EF4-FFF2-40B4-BE49-F238E27FC236}">
                <a16:creationId xmlns:a16="http://schemas.microsoft.com/office/drawing/2014/main" id="{55AD91F4-863A-B646-B6D6-9D206D54BB9E}"/>
              </a:ext>
            </a:extLst>
          </p:cNvPr>
          <p:cNvSpPr/>
          <p:nvPr/>
        </p:nvSpPr>
        <p:spPr>
          <a:xfrm rot="10800000" flipV="1">
            <a:off x="-1" y="5524737"/>
            <a:ext cx="10165991" cy="2743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3">
            <a:extLst>
              <a:ext uri="{FF2B5EF4-FFF2-40B4-BE49-F238E27FC236}">
                <a16:creationId xmlns:a16="http://schemas.microsoft.com/office/drawing/2014/main" id="{B4E334C2-2842-7448-B73D-EB9565C29902}"/>
              </a:ext>
            </a:extLst>
          </p:cNvPr>
          <p:cNvSpPr txBox="1"/>
          <p:nvPr/>
        </p:nvSpPr>
        <p:spPr>
          <a:xfrm>
            <a:off x="1865910" y="6380352"/>
            <a:ext cx="7130753" cy="1102225"/>
          </a:xfrm>
          <a:prstGeom prst="rect">
            <a:avLst/>
          </a:prstGeom>
          <a:noFill/>
        </p:spPr>
        <p:txBody>
          <a:bodyPr wrap="square" rtlCol="0">
            <a:spAutoFit/>
          </a:bodyPr>
          <a:lstStyle/>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To get your company’s name out there, </a:t>
            </a:r>
          </a:p>
          <a:p>
            <a:pPr>
              <a:lnSpc>
                <a:spcPts val="4080"/>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you need to make sure you promote.</a:t>
            </a:r>
          </a:p>
        </p:txBody>
      </p:sp>
    </p:spTree>
    <p:extLst>
      <p:ext uri="{BB962C8B-B14F-4D97-AF65-F5344CB8AC3E}">
        <p14:creationId xmlns:p14="http://schemas.microsoft.com/office/powerpoint/2010/main" val="309225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20">
            <a:extLst>
              <a:ext uri="{FF2B5EF4-FFF2-40B4-BE49-F238E27FC236}">
                <a16:creationId xmlns:a16="http://schemas.microsoft.com/office/drawing/2014/main" id="{E65E1188-40C8-C94D-AC41-5B1E12EE4F2C}"/>
              </a:ext>
            </a:extLst>
          </p:cNvPr>
          <p:cNvSpPr/>
          <p:nvPr/>
        </p:nvSpPr>
        <p:spPr>
          <a:xfrm rot="10800000" flipV="1">
            <a:off x="811209" y="792479"/>
            <a:ext cx="22658389" cy="120091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onector recto 3">
            <a:extLst>
              <a:ext uri="{FF2B5EF4-FFF2-40B4-BE49-F238E27FC236}">
                <a16:creationId xmlns:a16="http://schemas.microsoft.com/office/drawing/2014/main" id="{62056428-114F-7845-823A-9B6736766798}"/>
              </a:ext>
            </a:extLst>
          </p:cNvPr>
          <p:cNvCxnSpPr/>
          <p:nvPr/>
        </p:nvCxnSpPr>
        <p:spPr>
          <a:xfrm>
            <a:off x="811213" y="8167518"/>
            <a:ext cx="2265838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ectángulo 76">
            <a:extLst>
              <a:ext uri="{FF2B5EF4-FFF2-40B4-BE49-F238E27FC236}">
                <a16:creationId xmlns:a16="http://schemas.microsoft.com/office/drawing/2014/main" id="{2F4A418C-1511-4F4E-A30D-E6694A5487D5}"/>
              </a:ext>
            </a:extLst>
          </p:cNvPr>
          <p:cNvSpPr/>
          <p:nvPr/>
        </p:nvSpPr>
        <p:spPr>
          <a:xfrm>
            <a:off x="4016817" y="7598057"/>
            <a:ext cx="1285875" cy="1285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0A83D151-9A4E-6B4B-80F2-76FAC8C94906}"/>
              </a:ext>
            </a:extLst>
          </p:cNvPr>
          <p:cNvSpPr/>
          <p:nvPr/>
        </p:nvSpPr>
        <p:spPr>
          <a:xfrm>
            <a:off x="11553347" y="7612296"/>
            <a:ext cx="1285875" cy="12858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a:extLst>
              <a:ext uri="{FF2B5EF4-FFF2-40B4-BE49-F238E27FC236}">
                <a16:creationId xmlns:a16="http://schemas.microsoft.com/office/drawing/2014/main" id="{C3B63610-86A6-3149-89CC-B6B29F5A912B}"/>
              </a:ext>
            </a:extLst>
          </p:cNvPr>
          <p:cNvSpPr/>
          <p:nvPr/>
        </p:nvSpPr>
        <p:spPr>
          <a:xfrm>
            <a:off x="19062969" y="7531642"/>
            <a:ext cx="1285875" cy="1285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9" name="Group 2">
            <a:extLst>
              <a:ext uri="{FF2B5EF4-FFF2-40B4-BE49-F238E27FC236}">
                <a16:creationId xmlns:a16="http://schemas.microsoft.com/office/drawing/2014/main" id="{5AE6C334-7397-B840-A248-6041A17A2820}"/>
              </a:ext>
            </a:extLst>
          </p:cNvPr>
          <p:cNvGrpSpPr/>
          <p:nvPr/>
        </p:nvGrpSpPr>
        <p:grpSpPr>
          <a:xfrm>
            <a:off x="2558741" y="2277620"/>
            <a:ext cx="5861412" cy="1852667"/>
            <a:chOff x="6307287" y="1884007"/>
            <a:chExt cx="5861412" cy="1852667"/>
          </a:xfrm>
        </p:grpSpPr>
        <p:sp>
          <p:nvSpPr>
            <p:cNvPr id="40" name="TextBox 10">
              <a:extLst>
                <a:ext uri="{FF2B5EF4-FFF2-40B4-BE49-F238E27FC236}">
                  <a16:creationId xmlns:a16="http://schemas.microsoft.com/office/drawing/2014/main" id="{735C7254-7296-B84B-95A9-D90137DAA8A8}"/>
                </a:ext>
              </a:extLst>
            </p:cNvPr>
            <p:cNvSpPr txBox="1"/>
            <p:nvPr/>
          </p:nvSpPr>
          <p:spPr>
            <a:xfrm>
              <a:off x="6307288" y="1884007"/>
              <a:ext cx="5005388" cy="1200329"/>
            </a:xfrm>
            <a:prstGeom prst="rect">
              <a:avLst/>
            </a:prstGeom>
            <a:noFill/>
            <a:ln>
              <a:noFill/>
            </a:ln>
          </p:spPr>
          <p:txBody>
            <a:bodyPr wrap="square" rtlCol="0">
              <a:spAutoFit/>
            </a:bodyPr>
            <a:lstStyle/>
            <a:p>
              <a:r>
                <a:rPr lang="en-US" sz="7200" b="1" dirty="0">
                  <a:solidFill>
                    <a:schemeClr val="bg1"/>
                  </a:solidFill>
                  <a:latin typeface="Roboto Medium" panose="02000000000000000000" pitchFamily="2" charset="0"/>
                  <a:ea typeface="Roboto Medium" panose="02000000000000000000" pitchFamily="2" charset="0"/>
                  <a:cs typeface="Poppins Medium" pitchFamily="2" charset="77"/>
                </a:rPr>
                <a:t>TIMELINE</a:t>
              </a:r>
            </a:p>
          </p:txBody>
        </p:sp>
        <p:sp>
          <p:nvSpPr>
            <p:cNvPr id="41" name="TextBox 7">
              <a:extLst>
                <a:ext uri="{FF2B5EF4-FFF2-40B4-BE49-F238E27FC236}">
                  <a16:creationId xmlns:a16="http://schemas.microsoft.com/office/drawing/2014/main" id="{49ABD8E5-F705-C24A-B9DD-F00E582733C5}"/>
                </a:ext>
              </a:extLst>
            </p:cNvPr>
            <p:cNvSpPr txBox="1"/>
            <p:nvPr/>
          </p:nvSpPr>
          <p:spPr>
            <a:xfrm>
              <a:off x="6307287" y="3213454"/>
              <a:ext cx="5861412" cy="523220"/>
            </a:xfrm>
            <a:prstGeom prst="rect">
              <a:avLst/>
            </a:prstGeom>
            <a:noFill/>
          </p:spPr>
          <p:txBody>
            <a:bodyPr wrap="square" rtlCol="0">
              <a:spAutoFit/>
            </a:bodyPr>
            <a:lstStyle/>
            <a:p>
              <a:r>
                <a:rPr lang="en-US" sz="2800" b="1"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46" name="Subtitle 2">
            <a:extLst>
              <a:ext uri="{FF2B5EF4-FFF2-40B4-BE49-F238E27FC236}">
                <a16:creationId xmlns:a16="http://schemas.microsoft.com/office/drawing/2014/main" id="{6C1E17A2-7CBD-1042-825A-5586ABF9A5EE}"/>
              </a:ext>
            </a:extLst>
          </p:cNvPr>
          <p:cNvSpPr txBox="1">
            <a:spLocks/>
          </p:cNvSpPr>
          <p:nvPr/>
        </p:nvSpPr>
        <p:spPr>
          <a:xfrm>
            <a:off x="1894385" y="10065645"/>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47" name="Rectangle 23">
            <a:extLst>
              <a:ext uri="{FF2B5EF4-FFF2-40B4-BE49-F238E27FC236}">
                <a16:creationId xmlns:a16="http://schemas.microsoft.com/office/drawing/2014/main" id="{2D8F2B33-A2DB-2C4C-AADF-FFE6ED4EA882}"/>
              </a:ext>
            </a:extLst>
          </p:cNvPr>
          <p:cNvSpPr/>
          <p:nvPr/>
        </p:nvSpPr>
        <p:spPr>
          <a:xfrm>
            <a:off x="2434213" y="9419314"/>
            <a:ext cx="4396270" cy="646331"/>
          </a:xfrm>
          <a:prstGeom prst="rect">
            <a:avLst/>
          </a:prstGeom>
        </p:spPr>
        <p:txBody>
          <a:bodyPr wrap="square">
            <a:spAutoFit/>
          </a:bodyPr>
          <a:lstStyle/>
          <a:p>
            <a:pPr algn="ctr"/>
            <a:r>
              <a:rPr lang="en-US" b="1" dirty="0">
                <a:solidFill>
                  <a:schemeClr val="bg1"/>
                </a:solidFill>
                <a:latin typeface="Roboto" panose="02000000000000000000" pitchFamily="2" charset="0"/>
                <a:ea typeface="Roboto" panose="02000000000000000000" pitchFamily="2" charset="0"/>
                <a:cs typeface="Lato Light" panose="020F0502020204030203" pitchFamily="34" charset="0"/>
              </a:rPr>
              <a:t>Your Title</a:t>
            </a:r>
          </a:p>
        </p:txBody>
      </p:sp>
      <p:sp>
        <p:nvSpPr>
          <p:cNvPr id="62" name="Subtitle 2">
            <a:extLst>
              <a:ext uri="{FF2B5EF4-FFF2-40B4-BE49-F238E27FC236}">
                <a16:creationId xmlns:a16="http://schemas.microsoft.com/office/drawing/2014/main" id="{749AEFCD-ADE0-F042-B994-E8CD422C2E03}"/>
              </a:ext>
            </a:extLst>
          </p:cNvPr>
          <p:cNvSpPr txBox="1">
            <a:spLocks/>
          </p:cNvSpPr>
          <p:nvPr/>
        </p:nvSpPr>
        <p:spPr>
          <a:xfrm>
            <a:off x="9401172" y="4981423"/>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63" name="Rectangle 26">
            <a:extLst>
              <a:ext uri="{FF2B5EF4-FFF2-40B4-BE49-F238E27FC236}">
                <a16:creationId xmlns:a16="http://schemas.microsoft.com/office/drawing/2014/main" id="{581E6159-71B5-6646-AFB4-8D2A0A88F8DF}"/>
              </a:ext>
            </a:extLst>
          </p:cNvPr>
          <p:cNvSpPr/>
          <p:nvPr/>
        </p:nvSpPr>
        <p:spPr>
          <a:xfrm>
            <a:off x="9941000" y="6335426"/>
            <a:ext cx="4396270" cy="646331"/>
          </a:xfrm>
          <a:prstGeom prst="rect">
            <a:avLst/>
          </a:prstGeom>
        </p:spPr>
        <p:txBody>
          <a:bodyPr wrap="square">
            <a:spAutoFit/>
          </a:bodyPr>
          <a:lstStyle/>
          <a:p>
            <a:pPr algn="ctr"/>
            <a:r>
              <a:rPr lang="en-US" b="1" dirty="0">
                <a:solidFill>
                  <a:schemeClr val="bg1"/>
                </a:solidFill>
                <a:latin typeface="Roboto" panose="02000000000000000000" pitchFamily="2" charset="0"/>
                <a:ea typeface="Roboto" panose="02000000000000000000" pitchFamily="2" charset="0"/>
                <a:cs typeface="Lato Light" panose="020F0502020204030203" pitchFamily="34" charset="0"/>
              </a:rPr>
              <a:t>Your Title</a:t>
            </a:r>
          </a:p>
        </p:txBody>
      </p:sp>
      <p:sp>
        <p:nvSpPr>
          <p:cNvPr id="65" name="Subtitle 2">
            <a:extLst>
              <a:ext uri="{FF2B5EF4-FFF2-40B4-BE49-F238E27FC236}">
                <a16:creationId xmlns:a16="http://schemas.microsoft.com/office/drawing/2014/main" id="{3E5A48E5-9855-C846-8739-961CE5C83892}"/>
              </a:ext>
            </a:extLst>
          </p:cNvPr>
          <p:cNvSpPr txBox="1">
            <a:spLocks/>
          </p:cNvSpPr>
          <p:nvPr/>
        </p:nvSpPr>
        <p:spPr>
          <a:xfrm>
            <a:off x="16907961" y="10065645"/>
            <a:ext cx="557530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a:t>
            </a:r>
          </a:p>
        </p:txBody>
      </p:sp>
      <p:sp>
        <p:nvSpPr>
          <p:cNvPr id="66" name="Rectangle 29">
            <a:extLst>
              <a:ext uri="{FF2B5EF4-FFF2-40B4-BE49-F238E27FC236}">
                <a16:creationId xmlns:a16="http://schemas.microsoft.com/office/drawing/2014/main" id="{85C4C301-6D9C-224B-B92F-E98C2B976E50}"/>
              </a:ext>
            </a:extLst>
          </p:cNvPr>
          <p:cNvSpPr/>
          <p:nvPr/>
        </p:nvSpPr>
        <p:spPr>
          <a:xfrm>
            <a:off x="17447789" y="9419314"/>
            <a:ext cx="4396270" cy="646331"/>
          </a:xfrm>
          <a:prstGeom prst="rect">
            <a:avLst/>
          </a:prstGeom>
        </p:spPr>
        <p:txBody>
          <a:bodyPr wrap="square">
            <a:spAutoFit/>
          </a:bodyPr>
          <a:lstStyle/>
          <a:p>
            <a:pPr algn="ctr"/>
            <a:r>
              <a:rPr lang="en-US" b="1" dirty="0">
                <a:solidFill>
                  <a:schemeClr val="bg1"/>
                </a:solidFill>
                <a:latin typeface="Roboto" panose="02000000000000000000" pitchFamily="2" charset="0"/>
                <a:ea typeface="Roboto" panose="02000000000000000000" pitchFamily="2" charset="0"/>
                <a:cs typeface="Lato Light" panose="020F0502020204030203" pitchFamily="34" charset="0"/>
              </a:rPr>
              <a:t>Your Title</a:t>
            </a:r>
          </a:p>
        </p:txBody>
      </p:sp>
      <p:grpSp>
        <p:nvGrpSpPr>
          <p:cNvPr id="67" name="Group 30">
            <a:extLst>
              <a:ext uri="{FF2B5EF4-FFF2-40B4-BE49-F238E27FC236}">
                <a16:creationId xmlns:a16="http://schemas.microsoft.com/office/drawing/2014/main" id="{E14C114D-D947-0A45-85D8-8B7F40DAAA9B}"/>
              </a:ext>
            </a:extLst>
          </p:cNvPr>
          <p:cNvGrpSpPr/>
          <p:nvPr/>
        </p:nvGrpSpPr>
        <p:grpSpPr>
          <a:xfrm>
            <a:off x="11784782" y="7863923"/>
            <a:ext cx="808085" cy="774903"/>
            <a:chOff x="1157760" y="1140368"/>
            <a:chExt cx="447120" cy="428760"/>
          </a:xfrm>
          <a:solidFill>
            <a:schemeClr val="bg2"/>
          </a:solidFill>
        </p:grpSpPr>
        <p:sp>
          <p:nvSpPr>
            <p:cNvPr id="68" name="Freeform 31">
              <a:extLst>
                <a:ext uri="{FF2B5EF4-FFF2-40B4-BE49-F238E27FC236}">
                  <a16:creationId xmlns:a16="http://schemas.microsoft.com/office/drawing/2014/main" id="{DA6B1C40-C852-0040-B1B4-BCB3564BDF9C}"/>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32">
              <a:extLst>
                <a:ext uri="{FF2B5EF4-FFF2-40B4-BE49-F238E27FC236}">
                  <a16:creationId xmlns:a16="http://schemas.microsoft.com/office/drawing/2014/main" id="{279715FB-ECF5-8642-9F56-4F01B90368AC}"/>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0" name="Freeform 33">
              <a:extLst>
                <a:ext uri="{FF2B5EF4-FFF2-40B4-BE49-F238E27FC236}">
                  <a16:creationId xmlns:a16="http://schemas.microsoft.com/office/drawing/2014/main" id="{82F842FB-7F69-564D-9752-50ED7A75F3BE}"/>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1" name="Freeform 34">
              <a:extLst>
                <a:ext uri="{FF2B5EF4-FFF2-40B4-BE49-F238E27FC236}">
                  <a16:creationId xmlns:a16="http://schemas.microsoft.com/office/drawing/2014/main" id="{583AE649-F9AC-F24C-802F-DD4B4D085F79}"/>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2" name="Group 35">
            <a:extLst>
              <a:ext uri="{FF2B5EF4-FFF2-40B4-BE49-F238E27FC236}">
                <a16:creationId xmlns:a16="http://schemas.microsoft.com/office/drawing/2014/main" id="{C76EFDC6-1F4C-0741-9E02-7D334C2188DC}"/>
              </a:ext>
            </a:extLst>
          </p:cNvPr>
          <p:cNvGrpSpPr/>
          <p:nvPr/>
        </p:nvGrpSpPr>
        <p:grpSpPr>
          <a:xfrm>
            <a:off x="4277995" y="7928864"/>
            <a:ext cx="808086" cy="663264"/>
            <a:chOff x="428400" y="2589727"/>
            <a:chExt cx="478080" cy="392400"/>
          </a:xfrm>
          <a:solidFill>
            <a:schemeClr val="bg2"/>
          </a:solidFill>
        </p:grpSpPr>
        <p:sp>
          <p:nvSpPr>
            <p:cNvPr id="73" name="Freeform 36">
              <a:extLst>
                <a:ext uri="{FF2B5EF4-FFF2-40B4-BE49-F238E27FC236}">
                  <a16:creationId xmlns:a16="http://schemas.microsoft.com/office/drawing/2014/main" id="{9CEC4715-5238-AB41-A168-D37EB303B9BA}"/>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37">
              <a:extLst>
                <a:ext uri="{FF2B5EF4-FFF2-40B4-BE49-F238E27FC236}">
                  <a16:creationId xmlns:a16="http://schemas.microsoft.com/office/drawing/2014/main" id="{7F0EB80E-6CD8-4F4F-BEB0-123DDC20AD73}"/>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75" name="Freeform 41">
            <a:extLst>
              <a:ext uri="{FF2B5EF4-FFF2-40B4-BE49-F238E27FC236}">
                <a16:creationId xmlns:a16="http://schemas.microsoft.com/office/drawing/2014/main" id="{114F24DC-5796-2D42-90D0-9DECD66DF4E7}"/>
              </a:ext>
            </a:extLst>
          </p:cNvPr>
          <p:cNvSpPr/>
          <p:nvPr/>
        </p:nvSpPr>
        <p:spPr>
          <a:xfrm>
            <a:off x="19291569" y="7842147"/>
            <a:ext cx="808086" cy="684598"/>
          </a:xfrm>
          <a:custGeom>
            <a:avLst/>
            <a:gdLst/>
            <a:ahLst/>
            <a:cxnLst>
              <a:cxn ang="3cd4">
                <a:pos x="hc" y="t"/>
              </a:cxn>
              <a:cxn ang="cd2">
                <a:pos x="l" y="vc"/>
              </a:cxn>
              <a:cxn ang="cd4">
                <a:pos x="hc" y="b"/>
              </a:cxn>
              <a:cxn ang="0">
                <a:pos x="r" y="vc"/>
              </a:cxn>
            </a:cxnLst>
            <a:rect l="l" t="t" r="r" b="b"/>
            <a:pathLst>
              <a:path w="1192" h="1010">
                <a:moveTo>
                  <a:pt x="993" y="955"/>
                </a:moveTo>
                <a:lnTo>
                  <a:pt x="805" y="955"/>
                </a:lnTo>
                <a:lnTo>
                  <a:pt x="805" y="670"/>
                </a:lnTo>
                <a:cubicBezTo>
                  <a:pt x="805" y="650"/>
                  <a:pt x="790" y="633"/>
                  <a:pt x="771" y="633"/>
                </a:cubicBezTo>
                <a:lnTo>
                  <a:pt x="420" y="633"/>
                </a:lnTo>
                <a:cubicBezTo>
                  <a:pt x="401" y="633"/>
                  <a:pt x="386" y="650"/>
                  <a:pt x="386" y="670"/>
                </a:cubicBezTo>
                <a:lnTo>
                  <a:pt x="386" y="955"/>
                </a:lnTo>
                <a:lnTo>
                  <a:pt x="199" y="955"/>
                </a:lnTo>
                <a:lnTo>
                  <a:pt x="199" y="358"/>
                </a:lnTo>
                <a:lnTo>
                  <a:pt x="596" y="62"/>
                </a:lnTo>
                <a:lnTo>
                  <a:pt x="993" y="358"/>
                </a:lnTo>
                <a:close/>
                <a:moveTo>
                  <a:pt x="441" y="689"/>
                </a:moveTo>
                <a:lnTo>
                  <a:pt x="750" y="689"/>
                </a:lnTo>
                <a:lnTo>
                  <a:pt x="750" y="955"/>
                </a:lnTo>
                <a:lnTo>
                  <a:pt x="441" y="955"/>
                </a:lnTo>
                <a:close/>
                <a:moveTo>
                  <a:pt x="1181" y="430"/>
                </a:moveTo>
                <a:lnTo>
                  <a:pt x="613" y="5"/>
                </a:lnTo>
                <a:cubicBezTo>
                  <a:pt x="603" y="-2"/>
                  <a:pt x="589" y="-2"/>
                  <a:pt x="579" y="5"/>
                </a:cubicBezTo>
                <a:lnTo>
                  <a:pt x="11" y="430"/>
                </a:lnTo>
                <a:cubicBezTo>
                  <a:pt x="-1" y="439"/>
                  <a:pt x="-4" y="456"/>
                  <a:pt x="5" y="468"/>
                </a:cubicBezTo>
                <a:cubicBezTo>
                  <a:pt x="15" y="481"/>
                  <a:pt x="32" y="483"/>
                  <a:pt x="44" y="474"/>
                </a:cubicBezTo>
                <a:lnTo>
                  <a:pt x="144" y="399"/>
                </a:lnTo>
                <a:lnTo>
                  <a:pt x="144" y="967"/>
                </a:lnTo>
                <a:cubicBezTo>
                  <a:pt x="144" y="991"/>
                  <a:pt x="163" y="1010"/>
                  <a:pt x="187" y="1010"/>
                </a:cubicBezTo>
                <a:lnTo>
                  <a:pt x="420" y="1010"/>
                </a:lnTo>
                <a:lnTo>
                  <a:pt x="771" y="1010"/>
                </a:lnTo>
                <a:lnTo>
                  <a:pt x="1005" y="1010"/>
                </a:lnTo>
                <a:cubicBezTo>
                  <a:pt x="1029" y="1010"/>
                  <a:pt x="1048" y="991"/>
                  <a:pt x="1048" y="967"/>
                </a:cubicBezTo>
                <a:lnTo>
                  <a:pt x="1048" y="399"/>
                </a:lnTo>
                <a:lnTo>
                  <a:pt x="1148" y="474"/>
                </a:lnTo>
                <a:cubicBezTo>
                  <a:pt x="1153" y="478"/>
                  <a:pt x="1159" y="480"/>
                  <a:pt x="1165" y="480"/>
                </a:cubicBezTo>
                <a:cubicBezTo>
                  <a:pt x="1173" y="480"/>
                  <a:pt x="1181" y="476"/>
                  <a:pt x="1187" y="468"/>
                </a:cubicBezTo>
                <a:cubicBezTo>
                  <a:pt x="1196" y="456"/>
                  <a:pt x="1193" y="439"/>
                  <a:pt x="1181" y="43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66399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A5ECBAC8-37A4-9041-8CC2-3F8B02EEC9C6}"/>
              </a:ext>
            </a:extLst>
          </p:cNvPr>
          <p:cNvSpPr>
            <a:spLocks noGrp="1"/>
          </p:cNvSpPr>
          <p:nvPr>
            <p:ph type="pic" sz="quarter" idx="14"/>
          </p:nvPr>
        </p:nvSpPr>
        <p:spPr/>
      </p:sp>
      <p:sp>
        <p:nvSpPr>
          <p:cNvPr id="10" name="Rectangle 25">
            <a:extLst>
              <a:ext uri="{FF2B5EF4-FFF2-40B4-BE49-F238E27FC236}">
                <a16:creationId xmlns:a16="http://schemas.microsoft.com/office/drawing/2014/main" id="{AD6BB6FE-C043-074B-AF83-422359B800C9}"/>
              </a:ext>
            </a:extLst>
          </p:cNvPr>
          <p:cNvSpPr/>
          <p:nvPr/>
        </p:nvSpPr>
        <p:spPr>
          <a:xfrm>
            <a:off x="0" y="0"/>
            <a:ext cx="13676243"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s-MX"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1E065E2F-0D27-EA4F-BE0E-ACD61B90DA95}"/>
              </a:ext>
            </a:extLst>
          </p:cNvPr>
          <p:cNvSpPr txBox="1"/>
          <p:nvPr/>
        </p:nvSpPr>
        <p:spPr>
          <a:xfrm>
            <a:off x="3960873" y="8423980"/>
            <a:ext cx="5754496" cy="523220"/>
          </a:xfrm>
          <a:prstGeom prst="rect">
            <a:avLst/>
          </a:prstGeom>
          <a:noFill/>
        </p:spPr>
        <p:txBody>
          <a:bodyPr wrap="square" rtlCol="0">
            <a:spAutoFit/>
          </a:bodyPr>
          <a:lstStyle/>
          <a:p>
            <a:pPr algn="ctr"/>
            <a:r>
              <a:rPr lang="en-US" sz="2800" b="1"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WILLIAM PENN ADAIR</a:t>
            </a:r>
          </a:p>
        </p:txBody>
      </p:sp>
      <p:sp>
        <p:nvSpPr>
          <p:cNvPr id="20" name="Rectangle 39">
            <a:extLst>
              <a:ext uri="{FF2B5EF4-FFF2-40B4-BE49-F238E27FC236}">
                <a16:creationId xmlns:a16="http://schemas.microsoft.com/office/drawing/2014/main" id="{39E74983-120D-5240-AAB9-39D76742D2CC}"/>
              </a:ext>
            </a:extLst>
          </p:cNvPr>
          <p:cNvSpPr/>
          <p:nvPr/>
        </p:nvSpPr>
        <p:spPr>
          <a:xfrm>
            <a:off x="3062579" y="4530576"/>
            <a:ext cx="7551085" cy="3416320"/>
          </a:xfrm>
          <a:prstGeom prst="rect">
            <a:avLst/>
          </a:prstGeom>
        </p:spPr>
        <p:txBody>
          <a:bodyPr wrap="square">
            <a:spAutoFit/>
          </a:bodyPr>
          <a:lstStyle/>
          <a:p>
            <a:pPr algn="ctr"/>
            <a:r>
              <a:rPr lang="en-US" sz="5400" spc="300" dirty="0">
                <a:solidFill>
                  <a:schemeClr val="bg1"/>
                </a:solidFill>
                <a:latin typeface="Lato" panose="020F0502020204030203" pitchFamily="34" charset="0"/>
                <a:ea typeface="Lato" panose="020F0502020204030203" pitchFamily="34" charset="0"/>
                <a:cs typeface="Lato" panose="020F0502020204030203" pitchFamily="34" charset="0"/>
              </a:rPr>
              <a:t>“Find out where the people are going and buy the land before they get there.”</a:t>
            </a:r>
          </a:p>
        </p:txBody>
      </p:sp>
    </p:spTree>
    <p:extLst>
      <p:ext uri="{BB962C8B-B14F-4D97-AF65-F5344CB8AC3E}">
        <p14:creationId xmlns:p14="http://schemas.microsoft.com/office/powerpoint/2010/main" val="269496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22783EDC-01CB-8A44-9AA4-E8E5A8544F34}"/>
              </a:ext>
            </a:extLst>
          </p:cNvPr>
          <p:cNvSpPr>
            <a:spLocks noGrp="1"/>
          </p:cNvSpPr>
          <p:nvPr>
            <p:ph type="pic" sz="quarter" idx="14"/>
          </p:nvPr>
        </p:nvSpPr>
        <p:spPr/>
      </p:sp>
      <p:sp>
        <p:nvSpPr>
          <p:cNvPr id="12" name="Subtitle 2">
            <a:extLst>
              <a:ext uri="{FF2B5EF4-FFF2-40B4-BE49-F238E27FC236}">
                <a16:creationId xmlns:a16="http://schemas.microsoft.com/office/drawing/2014/main" id="{C4C3FC05-9135-5D43-92DA-48916FB029FA}"/>
              </a:ext>
            </a:extLst>
          </p:cNvPr>
          <p:cNvSpPr txBox="1">
            <a:spLocks/>
          </p:cNvSpPr>
          <p:nvPr/>
        </p:nvSpPr>
        <p:spPr>
          <a:xfrm flipH="1">
            <a:off x="1700001" y="7306506"/>
            <a:ext cx="6370572" cy="268177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2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a:t>
            </a:r>
          </a:p>
        </p:txBody>
      </p:sp>
      <p:sp>
        <p:nvSpPr>
          <p:cNvPr id="16" name="Subtitle 2">
            <a:extLst>
              <a:ext uri="{FF2B5EF4-FFF2-40B4-BE49-F238E27FC236}">
                <a16:creationId xmlns:a16="http://schemas.microsoft.com/office/drawing/2014/main" id="{6DE711A9-4570-874C-8EEF-2BB7AC3C593C}"/>
              </a:ext>
            </a:extLst>
          </p:cNvPr>
          <p:cNvSpPr txBox="1">
            <a:spLocks/>
          </p:cNvSpPr>
          <p:nvPr/>
        </p:nvSpPr>
        <p:spPr>
          <a:xfrm>
            <a:off x="12064278" y="11096909"/>
            <a:ext cx="4287921" cy="13506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17" name="Rectangle 11">
            <a:extLst>
              <a:ext uri="{FF2B5EF4-FFF2-40B4-BE49-F238E27FC236}">
                <a16:creationId xmlns:a16="http://schemas.microsoft.com/office/drawing/2014/main" id="{C9FDC69C-208D-814D-BCF1-307E58498628}"/>
              </a:ext>
            </a:extLst>
          </p:cNvPr>
          <p:cNvSpPr/>
          <p:nvPr/>
        </p:nvSpPr>
        <p:spPr>
          <a:xfrm>
            <a:off x="12637153" y="10455669"/>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grpSp>
        <p:nvGrpSpPr>
          <p:cNvPr id="14" name="Group 2">
            <a:extLst>
              <a:ext uri="{FF2B5EF4-FFF2-40B4-BE49-F238E27FC236}">
                <a16:creationId xmlns:a16="http://schemas.microsoft.com/office/drawing/2014/main" id="{B2ED7DA2-8BEF-E84D-93D8-CAE008C05D8D}"/>
              </a:ext>
            </a:extLst>
          </p:cNvPr>
          <p:cNvGrpSpPr/>
          <p:nvPr/>
        </p:nvGrpSpPr>
        <p:grpSpPr>
          <a:xfrm>
            <a:off x="1819274" y="2145102"/>
            <a:ext cx="5861412" cy="2846586"/>
            <a:chOff x="6307287" y="1128630"/>
            <a:chExt cx="5861412" cy="2846586"/>
          </a:xfrm>
        </p:grpSpPr>
        <p:sp>
          <p:nvSpPr>
            <p:cNvPr id="22" name="TextBox 10">
              <a:extLst>
                <a:ext uri="{FF2B5EF4-FFF2-40B4-BE49-F238E27FC236}">
                  <a16:creationId xmlns:a16="http://schemas.microsoft.com/office/drawing/2014/main" id="{783D343F-EC35-7648-9182-E185055B7644}"/>
                </a:ext>
              </a:extLst>
            </p:cNvPr>
            <p:cNvSpPr txBox="1"/>
            <p:nvPr/>
          </p:nvSpPr>
          <p:spPr>
            <a:xfrm>
              <a:off x="6307288" y="1128630"/>
              <a:ext cx="5005388"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OUR </a:t>
              </a:r>
            </a:p>
            <a:p>
              <a:r>
                <a:rPr lang="en-US" sz="7200" b="1" dirty="0">
                  <a:latin typeface="Roboto Medium" panose="02000000000000000000" pitchFamily="2" charset="0"/>
                  <a:ea typeface="Roboto Medium" panose="02000000000000000000" pitchFamily="2" charset="0"/>
                  <a:cs typeface="Poppins Medium" pitchFamily="2" charset="77"/>
                </a:rPr>
                <a:t>MISSION</a:t>
              </a:r>
            </a:p>
          </p:txBody>
        </p:sp>
        <p:sp>
          <p:nvSpPr>
            <p:cNvPr id="23" name="TextBox 7">
              <a:extLst>
                <a:ext uri="{FF2B5EF4-FFF2-40B4-BE49-F238E27FC236}">
                  <a16:creationId xmlns:a16="http://schemas.microsoft.com/office/drawing/2014/main" id="{CEF91718-6A58-684B-B841-B87A5F777DF9}"/>
                </a:ext>
              </a:extLst>
            </p:cNvPr>
            <p:cNvSpPr txBox="1"/>
            <p:nvPr/>
          </p:nvSpPr>
          <p:spPr>
            <a:xfrm>
              <a:off x="6307287" y="3451996"/>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25" name="Subtitle 2">
            <a:extLst>
              <a:ext uri="{FF2B5EF4-FFF2-40B4-BE49-F238E27FC236}">
                <a16:creationId xmlns:a16="http://schemas.microsoft.com/office/drawing/2014/main" id="{F6D2C236-2214-1C43-8085-2C74AD076BFF}"/>
              </a:ext>
            </a:extLst>
          </p:cNvPr>
          <p:cNvSpPr txBox="1">
            <a:spLocks/>
          </p:cNvSpPr>
          <p:nvPr/>
        </p:nvSpPr>
        <p:spPr>
          <a:xfrm>
            <a:off x="18490427" y="11096909"/>
            <a:ext cx="4287921" cy="13506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26" name="Rectangle 11">
            <a:extLst>
              <a:ext uri="{FF2B5EF4-FFF2-40B4-BE49-F238E27FC236}">
                <a16:creationId xmlns:a16="http://schemas.microsoft.com/office/drawing/2014/main" id="{24AE70D8-7C68-0049-9827-899E3098C688}"/>
              </a:ext>
            </a:extLst>
          </p:cNvPr>
          <p:cNvSpPr/>
          <p:nvPr/>
        </p:nvSpPr>
        <p:spPr>
          <a:xfrm>
            <a:off x="19063302" y="10455669"/>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spTree>
    <p:extLst>
      <p:ext uri="{BB962C8B-B14F-4D97-AF65-F5344CB8AC3E}">
        <p14:creationId xmlns:p14="http://schemas.microsoft.com/office/powerpoint/2010/main" val="184322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2">
            <a:extLst>
              <a:ext uri="{FF2B5EF4-FFF2-40B4-BE49-F238E27FC236}">
                <a16:creationId xmlns:a16="http://schemas.microsoft.com/office/drawing/2014/main" id="{FF018BF8-B798-4142-B23A-C5A3E465E57E}"/>
              </a:ext>
            </a:extLst>
          </p:cNvPr>
          <p:cNvGrpSpPr/>
          <p:nvPr/>
        </p:nvGrpSpPr>
        <p:grpSpPr>
          <a:xfrm>
            <a:off x="8311310" y="1507405"/>
            <a:ext cx="7755031" cy="1723549"/>
            <a:chOff x="6307287" y="1128630"/>
            <a:chExt cx="7755031" cy="1723549"/>
          </a:xfrm>
        </p:grpSpPr>
        <p:sp>
          <p:nvSpPr>
            <p:cNvPr id="34" name="TextBox 10">
              <a:extLst>
                <a:ext uri="{FF2B5EF4-FFF2-40B4-BE49-F238E27FC236}">
                  <a16:creationId xmlns:a16="http://schemas.microsoft.com/office/drawing/2014/main" id="{DA09874C-A0AB-5343-B008-0031E015CCFD}"/>
                </a:ext>
              </a:extLst>
            </p:cNvPr>
            <p:cNvSpPr txBox="1"/>
            <p:nvPr/>
          </p:nvSpPr>
          <p:spPr>
            <a:xfrm>
              <a:off x="6307287" y="1128630"/>
              <a:ext cx="7755031" cy="1200329"/>
            </a:xfrm>
            <a:prstGeom prst="rect">
              <a:avLst/>
            </a:prstGeom>
            <a:noFill/>
            <a:ln>
              <a:noFill/>
            </a:ln>
          </p:spPr>
          <p:txBody>
            <a:bodyPr wrap="square" rtlCol="0">
              <a:spAutoFit/>
            </a:bodyPr>
            <a:lstStyle/>
            <a:p>
              <a:pPr algn="ctr"/>
              <a:r>
                <a:rPr lang="en-US" sz="7200" b="1" dirty="0">
                  <a:latin typeface="Roboto Medium" panose="02000000000000000000" pitchFamily="2" charset="0"/>
                  <a:ea typeface="Roboto Medium" panose="02000000000000000000" pitchFamily="2" charset="0"/>
                  <a:cs typeface="Poppins Medium" pitchFamily="2" charset="77"/>
                </a:rPr>
                <a:t>WHAT WE OFFER</a:t>
              </a:r>
            </a:p>
          </p:txBody>
        </p:sp>
        <p:sp>
          <p:nvSpPr>
            <p:cNvPr id="35" name="TextBox 7">
              <a:extLst>
                <a:ext uri="{FF2B5EF4-FFF2-40B4-BE49-F238E27FC236}">
                  <a16:creationId xmlns:a16="http://schemas.microsoft.com/office/drawing/2014/main" id="{11FF482D-E4C8-EB47-B91B-3A526E00A823}"/>
                </a:ext>
              </a:extLst>
            </p:cNvPr>
            <p:cNvSpPr txBox="1"/>
            <p:nvPr/>
          </p:nvSpPr>
          <p:spPr>
            <a:xfrm>
              <a:off x="7254096" y="2328959"/>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grpSp>
        <p:nvGrpSpPr>
          <p:cNvPr id="6" name="Grupo 5">
            <a:extLst>
              <a:ext uri="{FF2B5EF4-FFF2-40B4-BE49-F238E27FC236}">
                <a16:creationId xmlns:a16="http://schemas.microsoft.com/office/drawing/2014/main" id="{5BFB330E-BF5F-C74E-8BCE-79E94152E371}"/>
              </a:ext>
            </a:extLst>
          </p:cNvPr>
          <p:cNvGrpSpPr/>
          <p:nvPr/>
        </p:nvGrpSpPr>
        <p:grpSpPr>
          <a:xfrm>
            <a:off x="2446079" y="5248796"/>
            <a:ext cx="19485492" cy="6913931"/>
            <a:chOff x="1946389" y="4883036"/>
            <a:chExt cx="19485492" cy="6913931"/>
          </a:xfrm>
        </p:grpSpPr>
        <p:grpSp>
          <p:nvGrpSpPr>
            <p:cNvPr id="3" name="Grupo 2">
              <a:extLst>
                <a:ext uri="{FF2B5EF4-FFF2-40B4-BE49-F238E27FC236}">
                  <a16:creationId xmlns:a16="http://schemas.microsoft.com/office/drawing/2014/main" id="{A281376A-A561-0B4B-AF14-71389C792804}"/>
                </a:ext>
              </a:extLst>
            </p:cNvPr>
            <p:cNvGrpSpPr/>
            <p:nvPr/>
          </p:nvGrpSpPr>
          <p:grpSpPr>
            <a:xfrm>
              <a:off x="2209760" y="4883036"/>
              <a:ext cx="4141694" cy="4141694"/>
              <a:chOff x="6239435" y="-4141694"/>
              <a:chExt cx="4141694" cy="4141694"/>
            </a:xfrm>
          </p:grpSpPr>
          <p:sp>
            <p:nvSpPr>
              <p:cNvPr id="2" name="Elipse 1">
                <a:extLst>
                  <a:ext uri="{FF2B5EF4-FFF2-40B4-BE49-F238E27FC236}">
                    <a16:creationId xmlns:a16="http://schemas.microsoft.com/office/drawing/2014/main" id="{54661140-C214-D54E-96A2-9C5A706D2516}"/>
                  </a:ext>
                </a:extLst>
              </p:cNvPr>
              <p:cNvSpPr/>
              <p:nvPr/>
            </p:nvSpPr>
            <p:spPr>
              <a:xfrm>
                <a:off x="6239435" y="-4141694"/>
                <a:ext cx="4141694" cy="41416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75" name="Group 255">
                <a:extLst>
                  <a:ext uri="{FF2B5EF4-FFF2-40B4-BE49-F238E27FC236}">
                    <a16:creationId xmlns:a16="http://schemas.microsoft.com/office/drawing/2014/main" id="{2D2894A6-4B32-8B47-8680-AD5208F5AF4E}"/>
                  </a:ext>
                </a:extLst>
              </p:cNvPr>
              <p:cNvGrpSpPr/>
              <p:nvPr/>
            </p:nvGrpSpPr>
            <p:grpSpPr>
              <a:xfrm>
                <a:off x="7586298" y="-2730851"/>
                <a:ext cx="1447968" cy="1320008"/>
                <a:chOff x="1552680" y="5958360"/>
                <a:chExt cx="309600" cy="282240"/>
              </a:xfrm>
              <a:solidFill>
                <a:schemeClr val="bg1"/>
              </a:solidFill>
            </p:grpSpPr>
            <p:sp>
              <p:nvSpPr>
                <p:cNvPr id="76" name="Freeform: Shape 160">
                  <a:extLst>
                    <a:ext uri="{FF2B5EF4-FFF2-40B4-BE49-F238E27FC236}">
                      <a16:creationId xmlns:a16="http://schemas.microsoft.com/office/drawing/2014/main" id="{402A88F3-002C-9B45-9B7E-A69EE42C049C}"/>
                    </a:ext>
                  </a:extLst>
                </p:cNvPr>
                <p:cNvSpPr/>
                <p:nvPr/>
              </p:nvSpPr>
              <p:spPr>
                <a:xfrm>
                  <a:off x="1552680" y="5958360"/>
                  <a:ext cx="309600" cy="282240"/>
                </a:xfrm>
                <a:custGeom>
                  <a:avLst/>
                  <a:gdLst/>
                  <a:ahLst/>
                  <a:cxnLst>
                    <a:cxn ang="3cd4">
                      <a:pos x="hc" y="t"/>
                    </a:cxn>
                    <a:cxn ang="cd2">
                      <a:pos x="l" y="vc"/>
                    </a:cxn>
                    <a:cxn ang="cd4">
                      <a:pos x="hc" y="b"/>
                    </a:cxn>
                    <a:cxn ang="0">
                      <a:pos x="r" y="vc"/>
                    </a:cxn>
                  </a:cxnLst>
                  <a:rect l="l" t="t" r="r" b="b"/>
                  <a:pathLst>
                    <a:path w="861" h="785">
                      <a:moveTo>
                        <a:pt x="160" y="55"/>
                      </a:moveTo>
                      <a:lnTo>
                        <a:pt x="244" y="55"/>
                      </a:lnTo>
                      <a:lnTo>
                        <a:pt x="244" y="132"/>
                      </a:lnTo>
                      <a:lnTo>
                        <a:pt x="160" y="196"/>
                      </a:lnTo>
                      <a:close/>
                      <a:moveTo>
                        <a:pt x="95" y="439"/>
                      </a:moveTo>
                      <a:lnTo>
                        <a:pt x="95" y="313"/>
                      </a:lnTo>
                      <a:lnTo>
                        <a:pt x="430" y="60"/>
                      </a:lnTo>
                      <a:lnTo>
                        <a:pt x="766" y="313"/>
                      </a:lnTo>
                      <a:lnTo>
                        <a:pt x="766" y="439"/>
                      </a:lnTo>
                      <a:close/>
                      <a:moveTo>
                        <a:pt x="712" y="732"/>
                      </a:moveTo>
                      <a:lnTo>
                        <a:pt x="712" y="631"/>
                      </a:lnTo>
                      <a:cubicBezTo>
                        <a:pt x="712" y="617"/>
                        <a:pt x="700" y="605"/>
                        <a:pt x="686" y="605"/>
                      </a:cubicBezTo>
                      <a:lnTo>
                        <a:pt x="601" y="605"/>
                      </a:lnTo>
                      <a:cubicBezTo>
                        <a:pt x="586" y="605"/>
                        <a:pt x="575" y="617"/>
                        <a:pt x="575" y="631"/>
                      </a:cubicBezTo>
                      <a:lnTo>
                        <a:pt x="575" y="732"/>
                      </a:lnTo>
                      <a:lnTo>
                        <a:pt x="95" y="732"/>
                      </a:lnTo>
                      <a:lnTo>
                        <a:pt x="95" y="494"/>
                      </a:lnTo>
                      <a:lnTo>
                        <a:pt x="766" y="494"/>
                      </a:lnTo>
                      <a:lnTo>
                        <a:pt x="766" y="732"/>
                      </a:lnTo>
                      <a:close/>
                      <a:moveTo>
                        <a:pt x="658" y="732"/>
                      </a:moveTo>
                      <a:lnTo>
                        <a:pt x="629" y="732"/>
                      </a:lnTo>
                      <a:lnTo>
                        <a:pt x="629" y="658"/>
                      </a:lnTo>
                      <a:lnTo>
                        <a:pt x="658" y="658"/>
                      </a:lnTo>
                      <a:close/>
                      <a:moveTo>
                        <a:pt x="832" y="439"/>
                      </a:moveTo>
                      <a:lnTo>
                        <a:pt x="819" y="439"/>
                      </a:lnTo>
                      <a:lnTo>
                        <a:pt x="819" y="300"/>
                      </a:lnTo>
                      <a:cubicBezTo>
                        <a:pt x="819" y="291"/>
                        <a:pt x="815" y="282"/>
                        <a:pt x="808" y="277"/>
                      </a:cubicBezTo>
                      <a:lnTo>
                        <a:pt x="446" y="5"/>
                      </a:lnTo>
                      <a:cubicBezTo>
                        <a:pt x="437" y="-2"/>
                        <a:pt x="423" y="-2"/>
                        <a:pt x="413" y="5"/>
                      </a:cubicBezTo>
                      <a:lnTo>
                        <a:pt x="299" y="91"/>
                      </a:lnTo>
                      <a:lnTo>
                        <a:pt x="299" y="28"/>
                      </a:lnTo>
                      <a:cubicBezTo>
                        <a:pt x="299" y="14"/>
                        <a:pt x="286" y="2"/>
                        <a:pt x="271" y="2"/>
                      </a:cubicBezTo>
                      <a:lnTo>
                        <a:pt x="132" y="2"/>
                      </a:lnTo>
                      <a:cubicBezTo>
                        <a:pt x="117" y="2"/>
                        <a:pt x="105" y="14"/>
                        <a:pt x="105" y="28"/>
                      </a:cubicBezTo>
                      <a:lnTo>
                        <a:pt x="105" y="238"/>
                      </a:lnTo>
                      <a:lnTo>
                        <a:pt x="52" y="277"/>
                      </a:lnTo>
                      <a:cubicBezTo>
                        <a:pt x="44" y="282"/>
                        <a:pt x="41" y="291"/>
                        <a:pt x="41" y="300"/>
                      </a:cubicBezTo>
                      <a:lnTo>
                        <a:pt x="41" y="439"/>
                      </a:lnTo>
                      <a:lnTo>
                        <a:pt x="27" y="439"/>
                      </a:lnTo>
                      <a:cubicBezTo>
                        <a:pt x="12" y="439"/>
                        <a:pt x="0" y="450"/>
                        <a:pt x="0" y="466"/>
                      </a:cubicBezTo>
                      <a:cubicBezTo>
                        <a:pt x="0" y="482"/>
                        <a:pt x="12" y="494"/>
                        <a:pt x="27" y="494"/>
                      </a:cubicBezTo>
                      <a:lnTo>
                        <a:pt x="41" y="494"/>
                      </a:lnTo>
                      <a:lnTo>
                        <a:pt x="41" y="759"/>
                      </a:lnTo>
                      <a:cubicBezTo>
                        <a:pt x="41" y="773"/>
                        <a:pt x="53" y="785"/>
                        <a:pt x="68" y="785"/>
                      </a:cubicBezTo>
                      <a:lnTo>
                        <a:pt x="792" y="785"/>
                      </a:lnTo>
                      <a:cubicBezTo>
                        <a:pt x="807" y="785"/>
                        <a:pt x="819" y="773"/>
                        <a:pt x="819" y="759"/>
                      </a:cubicBezTo>
                      <a:lnTo>
                        <a:pt x="819" y="494"/>
                      </a:lnTo>
                      <a:lnTo>
                        <a:pt x="832" y="494"/>
                      </a:lnTo>
                      <a:cubicBezTo>
                        <a:pt x="847" y="494"/>
                        <a:pt x="861" y="482"/>
                        <a:pt x="861" y="466"/>
                      </a:cubicBezTo>
                      <a:cubicBezTo>
                        <a:pt x="861" y="450"/>
                        <a:pt x="847" y="439"/>
                        <a:pt x="832" y="4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161">
                  <a:extLst>
                    <a:ext uri="{FF2B5EF4-FFF2-40B4-BE49-F238E27FC236}">
                      <a16:creationId xmlns:a16="http://schemas.microsoft.com/office/drawing/2014/main" id="{372A94DA-4487-4C49-9B07-428B8F130636}"/>
                    </a:ext>
                  </a:extLst>
                </p:cNvPr>
                <p:cNvSpPr/>
                <p:nvPr/>
              </p:nvSpPr>
              <p:spPr>
                <a:xfrm>
                  <a:off x="1623960" y="6176160"/>
                  <a:ext cx="42840" cy="18720"/>
                </a:xfrm>
                <a:custGeom>
                  <a:avLst/>
                  <a:gdLst/>
                  <a:ahLst/>
                  <a:cxnLst>
                    <a:cxn ang="3cd4">
                      <a:pos x="hc" y="t"/>
                    </a:cxn>
                    <a:cxn ang="cd2">
                      <a:pos x="l" y="vc"/>
                    </a:cxn>
                    <a:cxn ang="cd4">
                      <a:pos x="hc" y="b"/>
                    </a:cxn>
                    <a:cxn ang="0">
                      <a:pos x="r" y="vc"/>
                    </a:cxn>
                  </a:cxnLst>
                  <a:rect l="l" t="t" r="r" b="b"/>
                  <a:pathLst>
                    <a:path w="120" h="53">
                      <a:moveTo>
                        <a:pt x="92" y="0"/>
                      </a:moveTo>
                      <a:lnTo>
                        <a:pt x="27" y="0"/>
                      </a:lnTo>
                      <a:cubicBezTo>
                        <a:pt x="12" y="0"/>
                        <a:pt x="0" y="12"/>
                        <a:pt x="0" y="26"/>
                      </a:cubicBezTo>
                      <a:cubicBezTo>
                        <a:pt x="0" y="41"/>
                        <a:pt x="12" y="53"/>
                        <a:pt x="27" y="53"/>
                      </a:cubicBezTo>
                      <a:lnTo>
                        <a:pt x="92" y="53"/>
                      </a:lnTo>
                      <a:cubicBezTo>
                        <a:pt x="107" y="53"/>
                        <a:pt x="120" y="41"/>
                        <a:pt x="120" y="26"/>
                      </a:cubicBezTo>
                      <a:cubicBezTo>
                        <a:pt x="120" y="12"/>
                        <a:pt x="107" y="0"/>
                        <a:pt x="9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8" name="Freeform: Shape 162">
                  <a:extLst>
                    <a:ext uri="{FF2B5EF4-FFF2-40B4-BE49-F238E27FC236}">
                      <a16:creationId xmlns:a16="http://schemas.microsoft.com/office/drawing/2014/main" id="{CDCAF1F5-2847-1345-AF00-843209199654}"/>
                    </a:ext>
                  </a:extLst>
                </p:cNvPr>
                <p:cNvSpPr/>
                <p:nvPr/>
              </p:nvSpPr>
              <p:spPr>
                <a:xfrm>
                  <a:off x="1623960" y="6071399"/>
                  <a:ext cx="42840" cy="19440"/>
                </a:xfrm>
                <a:custGeom>
                  <a:avLst/>
                  <a:gdLst/>
                  <a:ahLst/>
                  <a:cxnLst>
                    <a:cxn ang="3cd4">
                      <a:pos x="hc" y="t"/>
                    </a:cxn>
                    <a:cxn ang="cd2">
                      <a:pos x="l" y="vc"/>
                    </a:cxn>
                    <a:cxn ang="cd4">
                      <a:pos x="hc" y="b"/>
                    </a:cxn>
                    <a:cxn ang="0">
                      <a:pos x="r" y="vc"/>
                    </a:cxn>
                  </a:cxnLst>
                  <a:rect l="l" t="t" r="r" b="b"/>
                  <a:pathLst>
                    <a:path w="120" h="55">
                      <a:moveTo>
                        <a:pt x="92" y="0"/>
                      </a:moveTo>
                      <a:lnTo>
                        <a:pt x="27" y="0"/>
                      </a:lnTo>
                      <a:cubicBezTo>
                        <a:pt x="12" y="0"/>
                        <a:pt x="0" y="12"/>
                        <a:pt x="0" y="27"/>
                      </a:cubicBezTo>
                      <a:cubicBezTo>
                        <a:pt x="0" y="42"/>
                        <a:pt x="12" y="55"/>
                        <a:pt x="27" y="55"/>
                      </a:cubicBezTo>
                      <a:lnTo>
                        <a:pt x="92" y="55"/>
                      </a:lnTo>
                      <a:cubicBezTo>
                        <a:pt x="107" y="55"/>
                        <a:pt x="120" y="42"/>
                        <a:pt x="120" y="27"/>
                      </a:cubicBezTo>
                      <a:cubicBezTo>
                        <a:pt x="120" y="12"/>
                        <a:pt x="107" y="0"/>
                        <a:pt x="92"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9" name="Freeform: Shape 163">
                  <a:extLst>
                    <a:ext uri="{FF2B5EF4-FFF2-40B4-BE49-F238E27FC236}">
                      <a16:creationId xmlns:a16="http://schemas.microsoft.com/office/drawing/2014/main" id="{AD25D758-D580-424B-AB81-E87CFB8D3A96}"/>
                    </a:ext>
                  </a:extLst>
                </p:cNvPr>
                <p:cNvSpPr/>
                <p:nvPr/>
              </p:nvSpPr>
              <p:spPr>
                <a:xfrm>
                  <a:off x="1685880" y="6071399"/>
                  <a:ext cx="42840" cy="19440"/>
                </a:xfrm>
                <a:custGeom>
                  <a:avLst/>
                  <a:gdLst/>
                  <a:ahLst/>
                  <a:cxnLst>
                    <a:cxn ang="3cd4">
                      <a:pos x="hc" y="t"/>
                    </a:cxn>
                    <a:cxn ang="cd2">
                      <a:pos x="l" y="vc"/>
                    </a:cxn>
                    <a:cxn ang="cd4">
                      <a:pos x="hc" y="b"/>
                    </a:cxn>
                    <a:cxn ang="0">
                      <a:pos x="r" y="vc"/>
                    </a:cxn>
                  </a:cxnLst>
                  <a:rect l="l" t="t" r="r" b="b"/>
                  <a:pathLst>
                    <a:path w="120" h="55">
                      <a:moveTo>
                        <a:pt x="93" y="0"/>
                      </a:moveTo>
                      <a:lnTo>
                        <a:pt x="27" y="0"/>
                      </a:lnTo>
                      <a:cubicBezTo>
                        <a:pt x="12" y="0"/>
                        <a:pt x="0" y="12"/>
                        <a:pt x="0" y="27"/>
                      </a:cubicBezTo>
                      <a:cubicBezTo>
                        <a:pt x="0" y="42"/>
                        <a:pt x="12" y="55"/>
                        <a:pt x="27" y="55"/>
                      </a:cubicBezTo>
                      <a:lnTo>
                        <a:pt x="93" y="55"/>
                      </a:lnTo>
                      <a:cubicBezTo>
                        <a:pt x="108" y="55"/>
                        <a:pt x="120" y="42"/>
                        <a:pt x="120" y="27"/>
                      </a:cubicBezTo>
                      <a:cubicBezTo>
                        <a:pt x="120" y="12"/>
                        <a:pt x="108" y="0"/>
                        <a:pt x="9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0" name="Freeform: Shape 164">
                  <a:extLst>
                    <a:ext uri="{FF2B5EF4-FFF2-40B4-BE49-F238E27FC236}">
                      <a16:creationId xmlns:a16="http://schemas.microsoft.com/office/drawing/2014/main" id="{C253B734-F87E-1843-90C2-E6FF686C63A3}"/>
                    </a:ext>
                  </a:extLst>
                </p:cNvPr>
                <p:cNvSpPr/>
                <p:nvPr/>
              </p:nvSpPr>
              <p:spPr>
                <a:xfrm>
                  <a:off x="1747799" y="6071399"/>
                  <a:ext cx="42840" cy="19440"/>
                </a:xfrm>
                <a:custGeom>
                  <a:avLst/>
                  <a:gdLst/>
                  <a:ahLst/>
                  <a:cxnLst>
                    <a:cxn ang="3cd4">
                      <a:pos x="hc" y="t"/>
                    </a:cxn>
                    <a:cxn ang="cd2">
                      <a:pos x="l" y="vc"/>
                    </a:cxn>
                    <a:cxn ang="cd4">
                      <a:pos x="hc" y="b"/>
                    </a:cxn>
                    <a:cxn ang="0">
                      <a:pos x="r" y="vc"/>
                    </a:cxn>
                  </a:cxnLst>
                  <a:rect l="l" t="t" r="r" b="b"/>
                  <a:pathLst>
                    <a:path w="120" h="55">
                      <a:moveTo>
                        <a:pt x="93" y="0"/>
                      </a:moveTo>
                      <a:lnTo>
                        <a:pt x="27" y="0"/>
                      </a:lnTo>
                      <a:cubicBezTo>
                        <a:pt x="12" y="0"/>
                        <a:pt x="0" y="12"/>
                        <a:pt x="0" y="27"/>
                      </a:cubicBezTo>
                      <a:cubicBezTo>
                        <a:pt x="0" y="42"/>
                        <a:pt x="12" y="55"/>
                        <a:pt x="27" y="55"/>
                      </a:cubicBezTo>
                      <a:lnTo>
                        <a:pt x="93" y="55"/>
                      </a:lnTo>
                      <a:cubicBezTo>
                        <a:pt x="108" y="55"/>
                        <a:pt x="120" y="42"/>
                        <a:pt x="120" y="27"/>
                      </a:cubicBezTo>
                      <a:cubicBezTo>
                        <a:pt x="120" y="12"/>
                        <a:pt x="108" y="0"/>
                        <a:pt x="9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4" name="Grupo 3">
              <a:extLst>
                <a:ext uri="{FF2B5EF4-FFF2-40B4-BE49-F238E27FC236}">
                  <a16:creationId xmlns:a16="http://schemas.microsoft.com/office/drawing/2014/main" id="{111B7B04-DF13-AC41-9BEB-F0BB43C27478}"/>
                </a:ext>
              </a:extLst>
            </p:cNvPr>
            <p:cNvGrpSpPr/>
            <p:nvPr/>
          </p:nvGrpSpPr>
          <p:grpSpPr>
            <a:xfrm>
              <a:off x="9694056" y="4883036"/>
              <a:ext cx="4141694" cy="4141694"/>
              <a:chOff x="12158960" y="-4294126"/>
              <a:chExt cx="4141694" cy="4141694"/>
            </a:xfrm>
          </p:grpSpPr>
          <p:sp>
            <p:nvSpPr>
              <p:cNvPr id="31" name="Elipse 30">
                <a:extLst>
                  <a:ext uri="{FF2B5EF4-FFF2-40B4-BE49-F238E27FC236}">
                    <a16:creationId xmlns:a16="http://schemas.microsoft.com/office/drawing/2014/main" id="{0667044E-FBE8-A043-B01A-580134FD4658}"/>
                  </a:ext>
                </a:extLst>
              </p:cNvPr>
              <p:cNvSpPr/>
              <p:nvPr/>
            </p:nvSpPr>
            <p:spPr>
              <a:xfrm>
                <a:off x="12158960" y="-4294126"/>
                <a:ext cx="4141694" cy="41416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81" name="Group 256">
                <a:extLst>
                  <a:ext uri="{FF2B5EF4-FFF2-40B4-BE49-F238E27FC236}">
                    <a16:creationId xmlns:a16="http://schemas.microsoft.com/office/drawing/2014/main" id="{1AC80260-888E-C843-9308-62C64EE749F8}"/>
                  </a:ext>
                </a:extLst>
              </p:cNvPr>
              <p:cNvGrpSpPr/>
              <p:nvPr/>
            </p:nvGrpSpPr>
            <p:grpSpPr>
              <a:xfrm>
                <a:off x="13439317" y="-3061756"/>
                <a:ext cx="1580979" cy="1676954"/>
                <a:chOff x="6094439" y="5269679"/>
                <a:chExt cx="338040" cy="358561"/>
              </a:xfrm>
              <a:solidFill>
                <a:schemeClr val="bg1"/>
              </a:solidFill>
            </p:grpSpPr>
            <p:sp>
              <p:nvSpPr>
                <p:cNvPr id="82" name="Freeform: Shape 185">
                  <a:extLst>
                    <a:ext uri="{FF2B5EF4-FFF2-40B4-BE49-F238E27FC236}">
                      <a16:creationId xmlns:a16="http://schemas.microsoft.com/office/drawing/2014/main" id="{73A3302C-5672-FE42-91AC-7770A890E97E}"/>
                    </a:ext>
                  </a:extLst>
                </p:cNvPr>
                <p:cNvSpPr/>
                <p:nvPr/>
              </p:nvSpPr>
              <p:spPr>
                <a:xfrm>
                  <a:off x="6094439" y="5269679"/>
                  <a:ext cx="280080" cy="117360"/>
                </a:xfrm>
                <a:custGeom>
                  <a:avLst/>
                  <a:gdLst/>
                  <a:ahLst/>
                  <a:cxnLst>
                    <a:cxn ang="3cd4">
                      <a:pos x="hc" y="t"/>
                    </a:cxn>
                    <a:cxn ang="cd2">
                      <a:pos x="l" y="vc"/>
                    </a:cxn>
                    <a:cxn ang="cd4">
                      <a:pos x="hc" y="b"/>
                    </a:cxn>
                    <a:cxn ang="0">
                      <a:pos x="r" y="vc"/>
                    </a:cxn>
                  </a:cxnLst>
                  <a:rect l="l" t="t" r="r" b="b"/>
                  <a:pathLst>
                    <a:path w="779" h="327">
                      <a:moveTo>
                        <a:pt x="43" y="322"/>
                      </a:moveTo>
                      <a:lnTo>
                        <a:pt x="389" y="61"/>
                      </a:lnTo>
                      <a:lnTo>
                        <a:pt x="734" y="322"/>
                      </a:lnTo>
                      <a:cubicBezTo>
                        <a:pt x="741" y="326"/>
                        <a:pt x="745" y="327"/>
                        <a:pt x="751" y="327"/>
                      </a:cubicBezTo>
                      <a:cubicBezTo>
                        <a:pt x="760" y="327"/>
                        <a:pt x="767" y="323"/>
                        <a:pt x="773" y="317"/>
                      </a:cubicBezTo>
                      <a:cubicBezTo>
                        <a:pt x="782" y="305"/>
                        <a:pt x="779" y="287"/>
                        <a:pt x="767" y="278"/>
                      </a:cubicBezTo>
                      <a:lnTo>
                        <a:pt x="406" y="6"/>
                      </a:lnTo>
                      <a:cubicBezTo>
                        <a:pt x="395" y="-2"/>
                        <a:pt x="382" y="-2"/>
                        <a:pt x="373" y="6"/>
                      </a:cubicBezTo>
                      <a:lnTo>
                        <a:pt x="10" y="278"/>
                      </a:lnTo>
                      <a:cubicBezTo>
                        <a:pt x="-2" y="287"/>
                        <a:pt x="-4" y="305"/>
                        <a:pt x="6" y="317"/>
                      </a:cubicBezTo>
                      <a:cubicBezTo>
                        <a:pt x="14" y="329"/>
                        <a:pt x="31" y="330"/>
                        <a:pt x="43" y="32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Arial Unicode MS" pitchFamily="2"/>
                    <a:cs typeface="Arial Unicode MS" pitchFamily="2"/>
                  </a:endParaRPr>
                </a:p>
              </p:txBody>
            </p:sp>
            <p:sp>
              <p:nvSpPr>
                <p:cNvPr id="83" name="Freeform: Shape 186">
                  <a:extLst>
                    <a:ext uri="{FF2B5EF4-FFF2-40B4-BE49-F238E27FC236}">
                      <a16:creationId xmlns:a16="http://schemas.microsoft.com/office/drawing/2014/main" id="{FB99A9D2-3422-894A-8596-DF2394F6DA15}"/>
                    </a:ext>
                  </a:extLst>
                </p:cNvPr>
                <p:cNvSpPr/>
                <p:nvPr/>
              </p:nvSpPr>
              <p:spPr>
                <a:xfrm>
                  <a:off x="6094439" y="5311080"/>
                  <a:ext cx="338040" cy="317160"/>
                </a:xfrm>
                <a:custGeom>
                  <a:avLst/>
                  <a:gdLst/>
                  <a:ahLst/>
                  <a:cxnLst>
                    <a:cxn ang="3cd4">
                      <a:pos x="hc" y="t"/>
                    </a:cxn>
                    <a:cxn ang="cd2">
                      <a:pos x="l" y="vc"/>
                    </a:cxn>
                    <a:cxn ang="cd4">
                      <a:pos x="hc" y="b"/>
                    </a:cxn>
                    <a:cxn ang="0">
                      <a:pos x="r" y="vc"/>
                    </a:cxn>
                  </a:cxnLst>
                  <a:rect l="l" t="t" r="r" b="b"/>
                  <a:pathLst>
                    <a:path w="940" h="882">
                      <a:moveTo>
                        <a:pt x="483" y="575"/>
                      </a:moveTo>
                      <a:cubicBezTo>
                        <a:pt x="462" y="550"/>
                        <a:pt x="457" y="516"/>
                        <a:pt x="471" y="487"/>
                      </a:cubicBezTo>
                      <a:cubicBezTo>
                        <a:pt x="484" y="456"/>
                        <a:pt x="509" y="439"/>
                        <a:pt x="541" y="438"/>
                      </a:cubicBezTo>
                      <a:cubicBezTo>
                        <a:pt x="543" y="438"/>
                        <a:pt x="545" y="438"/>
                        <a:pt x="546" y="438"/>
                      </a:cubicBezTo>
                      <a:cubicBezTo>
                        <a:pt x="603" y="438"/>
                        <a:pt x="647" y="482"/>
                        <a:pt x="647" y="538"/>
                      </a:cubicBezTo>
                      <a:cubicBezTo>
                        <a:pt x="647" y="553"/>
                        <a:pt x="659" y="565"/>
                        <a:pt x="674" y="565"/>
                      </a:cubicBezTo>
                      <a:cubicBezTo>
                        <a:pt x="689" y="565"/>
                        <a:pt x="702" y="553"/>
                        <a:pt x="702" y="538"/>
                      </a:cubicBezTo>
                      <a:cubicBezTo>
                        <a:pt x="702" y="482"/>
                        <a:pt x="746" y="438"/>
                        <a:pt x="803" y="438"/>
                      </a:cubicBezTo>
                      <a:cubicBezTo>
                        <a:pt x="804" y="438"/>
                        <a:pt x="806" y="438"/>
                        <a:pt x="807" y="438"/>
                      </a:cubicBezTo>
                      <a:cubicBezTo>
                        <a:pt x="838" y="439"/>
                        <a:pt x="865" y="456"/>
                        <a:pt x="878" y="487"/>
                      </a:cubicBezTo>
                      <a:cubicBezTo>
                        <a:pt x="892" y="516"/>
                        <a:pt x="887" y="550"/>
                        <a:pt x="867" y="575"/>
                      </a:cubicBezTo>
                      <a:lnTo>
                        <a:pt x="674" y="812"/>
                      </a:lnTo>
                      <a:close/>
                      <a:moveTo>
                        <a:pt x="54" y="314"/>
                      </a:moveTo>
                      <a:lnTo>
                        <a:pt x="389" y="61"/>
                      </a:lnTo>
                      <a:lnTo>
                        <a:pt x="724" y="314"/>
                      </a:lnTo>
                      <a:lnTo>
                        <a:pt x="724" y="405"/>
                      </a:lnTo>
                      <a:cubicBezTo>
                        <a:pt x="705" y="417"/>
                        <a:pt x="687" y="431"/>
                        <a:pt x="674" y="451"/>
                      </a:cubicBezTo>
                      <a:cubicBezTo>
                        <a:pt x="647" y="410"/>
                        <a:pt x="600" y="382"/>
                        <a:pt x="546" y="382"/>
                      </a:cubicBezTo>
                      <a:cubicBezTo>
                        <a:pt x="543" y="382"/>
                        <a:pt x="541" y="382"/>
                        <a:pt x="539" y="382"/>
                      </a:cubicBezTo>
                      <a:cubicBezTo>
                        <a:pt x="487" y="386"/>
                        <a:pt x="443" y="415"/>
                        <a:pt x="422" y="464"/>
                      </a:cubicBezTo>
                      <a:cubicBezTo>
                        <a:pt x="400" y="512"/>
                        <a:pt x="407" y="568"/>
                        <a:pt x="440" y="609"/>
                      </a:cubicBezTo>
                      <a:lnTo>
                        <a:pt x="541" y="734"/>
                      </a:lnTo>
                      <a:lnTo>
                        <a:pt x="54" y="734"/>
                      </a:lnTo>
                      <a:close/>
                      <a:moveTo>
                        <a:pt x="908" y="609"/>
                      </a:moveTo>
                      <a:cubicBezTo>
                        <a:pt x="942" y="568"/>
                        <a:pt x="949" y="512"/>
                        <a:pt x="927" y="464"/>
                      </a:cubicBezTo>
                      <a:cubicBezTo>
                        <a:pt x="907" y="415"/>
                        <a:pt x="862" y="386"/>
                        <a:pt x="810" y="382"/>
                      </a:cubicBezTo>
                      <a:cubicBezTo>
                        <a:pt x="809" y="382"/>
                        <a:pt x="806" y="382"/>
                        <a:pt x="803" y="382"/>
                      </a:cubicBezTo>
                      <a:cubicBezTo>
                        <a:pt x="794" y="382"/>
                        <a:pt x="786" y="384"/>
                        <a:pt x="778" y="386"/>
                      </a:cubicBezTo>
                      <a:lnTo>
                        <a:pt x="778" y="300"/>
                      </a:lnTo>
                      <a:cubicBezTo>
                        <a:pt x="778" y="292"/>
                        <a:pt x="774" y="284"/>
                        <a:pt x="767" y="279"/>
                      </a:cubicBezTo>
                      <a:lnTo>
                        <a:pt x="406" y="5"/>
                      </a:lnTo>
                      <a:cubicBezTo>
                        <a:pt x="395" y="-2"/>
                        <a:pt x="382" y="-2"/>
                        <a:pt x="373" y="5"/>
                      </a:cubicBezTo>
                      <a:lnTo>
                        <a:pt x="10" y="279"/>
                      </a:lnTo>
                      <a:cubicBezTo>
                        <a:pt x="5" y="284"/>
                        <a:pt x="0" y="292"/>
                        <a:pt x="0" y="300"/>
                      </a:cubicBezTo>
                      <a:lnTo>
                        <a:pt x="0" y="760"/>
                      </a:lnTo>
                      <a:cubicBezTo>
                        <a:pt x="0" y="775"/>
                        <a:pt x="12" y="787"/>
                        <a:pt x="26" y="787"/>
                      </a:cubicBezTo>
                      <a:lnTo>
                        <a:pt x="585" y="787"/>
                      </a:lnTo>
                      <a:lnTo>
                        <a:pt x="653" y="873"/>
                      </a:lnTo>
                      <a:cubicBezTo>
                        <a:pt x="659" y="879"/>
                        <a:pt x="667" y="882"/>
                        <a:pt x="674" y="882"/>
                      </a:cubicBezTo>
                      <a:cubicBezTo>
                        <a:pt x="683" y="882"/>
                        <a:pt x="690" y="879"/>
                        <a:pt x="696" y="873"/>
                      </a:cubicBezTo>
                      <a:lnTo>
                        <a:pt x="772" y="778"/>
                      </a:lnTo>
                      <a:lnTo>
                        <a:pt x="772" y="77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5" name="Grupo 4">
              <a:extLst>
                <a:ext uri="{FF2B5EF4-FFF2-40B4-BE49-F238E27FC236}">
                  <a16:creationId xmlns:a16="http://schemas.microsoft.com/office/drawing/2014/main" id="{5331CC52-54CF-2048-A963-2751CEC99154}"/>
                </a:ext>
              </a:extLst>
            </p:cNvPr>
            <p:cNvGrpSpPr/>
            <p:nvPr/>
          </p:nvGrpSpPr>
          <p:grpSpPr>
            <a:xfrm>
              <a:off x="17178352" y="4979850"/>
              <a:ext cx="4141694" cy="4141694"/>
              <a:chOff x="19363765" y="-4249269"/>
              <a:chExt cx="4141694" cy="4141694"/>
            </a:xfrm>
          </p:grpSpPr>
          <p:sp>
            <p:nvSpPr>
              <p:cNvPr id="32" name="Elipse 31">
                <a:extLst>
                  <a:ext uri="{FF2B5EF4-FFF2-40B4-BE49-F238E27FC236}">
                    <a16:creationId xmlns:a16="http://schemas.microsoft.com/office/drawing/2014/main" id="{EE0467E9-B315-CC4E-AD59-91CA32743A1E}"/>
                  </a:ext>
                </a:extLst>
              </p:cNvPr>
              <p:cNvSpPr/>
              <p:nvPr/>
            </p:nvSpPr>
            <p:spPr>
              <a:xfrm>
                <a:off x="19363765" y="-4249269"/>
                <a:ext cx="4141694" cy="41416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84" name="Group 258">
                <a:extLst>
                  <a:ext uri="{FF2B5EF4-FFF2-40B4-BE49-F238E27FC236}">
                    <a16:creationId xmlns:a16="http://schemas.microsoft.com/office/drawing/2014/main" id="{3D4414CE-10F2-DA4A-9DBA-2FB00D784E38}"/>
                  </a:ext>
                </a:extLst>
              </p:cNvPr>
              <p:cNvGrpSpPr/>
              <p:nvPr/>
            </p:nvGrpSpPr>
            <p:grpSpPr>
              <a:xfrm>
                <a:off x="20779659" y="-2936082"/>
                <a:ext cx="1309906" cy="1515320"/>
                <a:chOff x="4077720" y="5305679"/>
                <a:chExt cx="280080" cy="324001"/>
              </a:xfrm>
              <a:solidFill>
                <a:schemeClr val="bg1"/>
              </a:solidFill>
            </p:grpSpPr>
            <p:sp>
              <p:nvSpPr>
                <p:cNvPr id="85" name="Freeform: Shape 187">
                  <a:extLst>
                    <a:ext uri="{FF2B5EF4-FFF2-40B4-BE49-F238E27FC236}">
                      <a16:creationId xmlns:a16="http://schemas.microsoft.com/office/drawing/2014/main" id="{903C2BDD-0536-FA4A-B73E-83E9D49D19F9}"/>
                    </a:ext>
                  </a:extLst>
                </p:cNvPr>
                <p:cNvSpPr/>
                <p:nvPr/>
              </p:nvSpPr>
              <p:spPr>
                <a:xfrm>
                  <a:off x="4077720" y="5346720"/>
                  <a:ext cx="279360" cy="282960"/>
                </a:xfrm>
                <a:custGeom>
                  <a:avLst/>
                  <a:gdLst/>
                  <a:ahLst/>
                  <a:cxnLst>
                    <a:cxn ang="3cd4">
                      <a:pos x="hc" y="t"/>
                    </a:cxn>
                    <a:cxn ang="cd2">
                      <a:pos x="l" y="vc"/>
                    </a:cxn>
                    <a:cxn ang="cd4">
                      <a:pos x="hc" y="b"/>
                    </a:cxn>
                    <a:cxn ang="0">
                      <a:pos x="r" y="vc"/>
                    </a:cxn>
                  </a:cxnLst>
                  <a:rect l="l" t="t" r="r" b="b"/>
                  <a:pathLst>
                    <a:path w="777" h="787">
                      <a:moveTo>
                        <a:pt x="724" y="734"/>
                      </a:moveTo>
                      <a:lnTo>
                        <a:pt x="53" y="734"/>
                      </a:lnTo>
                      <a:lnTo>
                        <a:pt x="53" y="313"/>
                      </a:lnTo>
                      <a:lnTo>
                        <a:pt x="389" y="62"/>
                      </a:lnTo>
                      <a:lnTo>
                        <a:pt x="724" y="313"/>
                      </a:lnTo>
                      <a:close/>
                      <a:moveTo>
                        <a:pt x="767" y="279"/>
                      </a:moveTo>
                      <a:lnTo>
                        <a:pt x="406" y="5"/>
                      </a:lnTo>
                      <a:cubicBezTo>
                        <a:pt x="395" y="-2"/>
                        <a:pt x="382" y="-2"/>
                        <a:pt x="373" y="5"/>
                      </a:cubicBezTo>
                      <a:lnTo>
                        <a:pt x="10" y="279"/>
                      </a:lnTo>
                      <a:cubicBezTo>
                        <a:pt x="5" y="283"/>
                        <a:pt x="0" y="292"/>
                        <a:pt x="0" y="300"/>
                      </a:cubicBezTo>
                      <a:lnTo>
                        <a:pt x="0" y="760"/>
                      </a:lnTo>
                      <a:cubicBezTo>
                        <a:pt x="0" y="775"/>
                        <a:pt x="12" y="787"/>
                        <a:pt x="26" y="787"/>
                      </a:cubicBezTo>
                      <a:lnTo>
                        <a:pt x="750" y="787"/>
                      </a:lnTo>
                      <a:cubicBezTo>
                        <a:pt x="765" y="787"/>
                        <a:pt x="777" y="775"/>
                        <a:pt x="777" y="760"/>
                      </a:cubicBezTo>
                      <a:lnTo>
                        <a:pt x="777" y="300"/>
                      </a:lnTo>
                      <a:cubicBezTo>
                        <a:pt x="777" y="292"/>
                        <a:pt x="774" y="283"/>
                        <a:pt x="767" y="27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6" name="Freeform: Shape 188">
                  <a:extLst>
                    <a:ext uri="{FF2B5EF4-FFF2-40B4-BE49-F238E27FC236}">
                      <a16:creationId xmlns:a16="http://schemas.microsoft.com/office/drawing/2014/main" id="{BA4AD5D6-E281-044F-ADF8-D89F4EA3BDDE}"/>
                    </a:ext>
                  </a:extLst>
                </p:cNvPr>
                <p:cNvSpPr/>
                <p:nvPr/>
              </p:nvSpPr>
              <p:spPr>
                <a:xfrm>
                  <a:off x="4077720" y="5305679"/>
                  <a:ext cx="280080" cy="117360"/>
                </a:xfrm>
                <a:custGeom>
                  <a:avLst/>
                  <a:gdLst/>
                  <a:ahLst/>
                  <a:cxnLst>
                    <a:cxn ang="3cd4">
                      <a:pos x="hc" y="t"/>
                    </a:cxn>
                    <a:cxn ang="cd2">
                      <a:pos x="l" y="vc"/>
                    </a:cxn>
                    <a:cxn ang="cd4">
                      <a:pos x="hc" y="b"/>
                    </a:cxn>
                    <a:cxn ang="0">
                      <a:pos x="r" y="vc"/>
                    </a:cxn>
                  </a:cxnLst>
                  <a:rect l="l" t="t" r="r" b="b"/>
                  <a:pathLst>
                    <a:path w="779" h="327">
                      <a:moveTo>
                        <a:pt x="43" y="320"/>
                      </a:moveTo>
                      <a:lnTo>
                        <a:pt x="389" y="60"/>
                      </a:lnTo>
                      <a:lnTo>
                        <a:pt x="734" y="320"/>
                      </a:lnTo>
                      <a:cubicBezTo>
                        <a:pt x="740" y="325"/>
                        <a:pt x="745" y="327"/>
                        <a:pt x="750" y="327"/>
                      </a:cubicBezTo>
                      <a:cubicBezTo>
                        <a:pt x="760" y="327"/>
                        <a:pt x="767" y="322"/>
                        <a:pt x="773" y="316"/>
                      </a:cubicBezTo>
                      <a:cubicBezTo>
                        <a:pt x="782" y="304"/>
                        <a:pt x="779" y="287"/>
                        <a:pt x="767" y="278"/>
                      </a:cubicBezTo>
                      <a:lnTo>
                        <a:pt x="406" y="5"/>
                      </a:lnTo>
                      <a:cubicBezTo>
                        <a:pt x="395" y="-2"/>
                        <a:pt x="382" y="-2"/>
                        <a:pt x="373" y="5"/>
                      </a:cubicBezTo>
                      <a:lnTo>
                        <a:pt x="10" y="278"/>
                      </a:lnTo>
                      <a:cubicBezTo>
                        <a:pt x="-2" y="287"/>
                        <a:pt x="-4" y="304"/>
                        <a:pt x="6" y="316"/>
                      </a:cubicBezTo>
                      <a:cubicBezTo>
                        <a:pt x="14" y="328"/>
                        <a:pt x="31" y="329"/>
                        <a:pt x="43" y="32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7" name="Freeform: Shape 189">
                  <a:extLst>
                    <a:ext uri="{FF2B5EF4-FFF2-40B4-BE49-F238E27FC236}">
                      <a16:creationId xmlns:a16="http://schemas.microsoft.com/office/drawing/2014/main" id="{DE59EE95-2CC6-8B4F-8278-4600454835CF}"/>
                    </a:ext>
                  </a:extLst>
                </p:cNvPr>
                <p:cNvSpPr/>
                <p:nvPr/>
              </p:nvSpPr>
              <p:spPr>
                <a:xfrm>
                  <a:off x="4162680" y="5419440"/>
                  <a:ext cx="109800" cy="172080"/>
                </a:xfrm>
                <a:custGeom>
                  <a:avLst/>
                  <a:gdLst/>
                  <a:ahLst/>
                  <a:cxnLst>
                    <a:cxn ang="3cd4">
                      <a:pos x="hc" y="t"/>
                    </a:cxn>
                    <a:cxn ang="cd2">
                      <a:pos x="l" y="vc"/>
                    </a:cxn>
                    <a:cxn ang="cd4">
                      <a:pos x="hc" y="b"/>
                    </a:cxn>
                    <a:cxn ang="0">
                      <a:pos x="r" y="vc"/>
                    </a:cxn>
                  </a:cxnLst>
                  <a:rect l="l" t="t" r="r" b="b"/>
                  <a:pathLst>
                    <a:path w="306" h="479">
                      <a:moveTo>
                        <a:pt x="251" y="234"/>
                      </a:moveTo>
                      <a:lnTo>
                        <a:pt x="251" y="421"/>
                      </a:lnTo>
                      <a:cubicBezTo>
                        <a:pt x="251" y="423"/>
                        <a:pt x="249" y="425"/>
                        <a:pt x="248" y="425"/>
                      </a:cubicBezTo>
                      <a:lnTo>
                        <a:pt x="57" y="425"/>
                      </a:lnTo>
                      <a:cubicBezTo>
                        <a:pt x="56" y="425"/>
                        <a:pt x="54" y="423"/>
                        <a:pt x="54" y="421"/>
                      </a:cubicBezTo>
                      <a:lnTo>
                        <a:pt x="54" y="234"/>
                      </a:lnTo>
                      <a:cubicBezTo>
                        <a:pt x="54" y="232"/>
                        <a:pt x="56" y="231"/>
                        <a:pt x="57" y="231"/>
                      </a:cubicBezTo>
                      <a:lnTo>
                        <a:pt x="248" y="231"/>
                      </a:lnTo>
                      <a:cubicBezTo>
                        <a:pt x="249" y="231"/>
                        <a:pt x="251" y="232"/>
                        <a:pt x="251" y="234"/>
                      </a:cubicBezTo>
                      <a:close/>
                      <a:moveTo>
                        <a:pt x="49" y="104"/>
                      </a:moveTo>
                      <a:lnTo>
                        <a:pt x="49" y="178"/>
                      </a:lnTo>
                      <a:cubicBezTo>
                        <a:pt x="21" y="181"/>
                        <a:pt x="0" y="204"/>
                        <a:pt x="0" y="234"/>
                      </a:cubicBezTo>
                      <a:lnTo>
                        <a:pt x="0" y="421"/>
                      </a:lnTo>
                      <a:cubicBezTo>
                        <a:pt x="0" y="454"/>
                        <a:pt x="26" y="479"/>
                        <a:pt x="57" y="479"/>
                      </a:cubicBezTo>
                      <a:lnTo>
                        <a:pt x="248" y="479"/>
                      </a:lnTo>
                      <a:cubicBezTo>
                        <a:pt x="281" y="479"/>
                        <a:pt x="306" y="454"/>
                        <a:pt x="306" y="421"/>
                      </a:cubicBezTo>
                      <a:lnTo>
                        <a:pt x="306" y="234"/>
                      </a:lnTo>
                      <a:cubicBezTo>
                        <a:pt x="306" y="203"/>
                        <a:pt x="281" y="176"/>
                        <a:pt x="248" y="176"/>
                      </a:cubicBezTo>
                      <a:lnTo>
                        <a:pt x="103" y="176"/>
                      </a:lnTo>
                      <a:lnTo>
                        <a:pt x="103" y="104"/>
                      </a:lnTo>
                      <a:cubicBezTo>
                        <a:pt x="103" y="77"/>
                        <a:pt x="125" y="55"/>
                        <a:pt x="153" y="55"/>
                      </a:cubicBezTo>
                      <a:cubicBezTo>
                        <a:pt x="180" y="55"/>
                        <a:pt x="202" y="77"/>
                        <a:pt x="202" y="104"/>
                      </a:cubicBezTo>
                      <a:lnTo>
                        <a:pt x="202" y="135"/>
                      </a:lnTo>
                      <a:cubicBezTo>
                        <a:pt x="202" y="150"/>
                        <a:pt x="214" y="162"/>
                        <a:pt x="230" y="162"/>
                      </a:cubicBezTo>
                      <a:cubicBezTo>
                        <a:pt x="245" y="162"/>
                        <a:pt x="257" y="150"/>
                        <a:pt x="257" y="135"/>
                      </a:cubicBezTo>
                      <a:lnTo>
                        <a:pt x="257" y="104"/>
                      </a:lnTo>
                      <a:cubicBezTo>
                        <a:pt x="257" y="48"/>
                        <a:pt x="209" y="0"/>
                        <a:pt x="153" y="0"/>
                      </a:cubicBezTo>
                      <a:cubicBezTo>
                        <a:pt x="95" y="0"/>
                        <a:pt x="49" y="48"/>
                        <a:pt x="49" y="10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39" name="Subtitle 2">
              <a:extLst>
                <a:ext uri="{FF2B5EF4-FFF2-40B4-BE49-F238E27FC236}">
                  <a16:creationId xmlns:a16="http://schemas.microsoft.com/office/drawing/2014/main" id="{6C9D7BDD-D71E-B149-9A10-E10FE9082B3D}"/>
                </a:ext>
              </a:extLst>
            </p:cNvPr>
            <p:cNvSpPr txBox="1">
              <a:spLocks/>
            </p:cNvSpPr>
            <p:nvPr/>
          </p:nvSpPr>
          <p:spPr>
            <a:xfrm>
              <a:off x="1946389" y="10430831"/>
              <a:ext cx="4287921" cy="13506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40" name="Rectangle 11">
              <a:extLst>
                <a:ext uri="{FF2B5EF4-FFF2-40B4-BE49-F238E27FC236}">
                  <a16:creationId xmlns:a16="http://schemas.microsoft.com/office/drawing/2014/main" id="{760C3C94-EC4F-A943-BADD-F320D884C311}"/>
                </a:ext>
              </a:extLst>
            </p:cNvPr>
            <p:cNvSpPr/>
            <p:nvPr/>
          </p:nvSpPr>
          <p:spPr>
            <a:xfrm>
              <a:off x="2519264" y="9789591"/>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sp>
          <p:nvSpPr>
            <p:cNvPr id="41" name="Subtitle 2">
              <a:extLst>
                <a:ext uri="{FF2B5EF4-FFF2-40B4-BE49-F238E27FC236}">
                  <a16:creationId xmlns:a16="http://schemas.microsoft.com/office/drawing/2014/main" id="{325E40F8-C69D-2D4F-9679-98A5FF792954}"/>
                </a:ext>
              </a:extLst>
            </p:cNvPr>
            <p:cNvSpPr txBox="1">
              <a:spLocks/>
            </p:cNvSpPr>
            <p:nvPr/>
          </p:nvSpPr>
          <p:spPr>
            <a:xfrm>
              <a:off x="9547829" y="10446329"/>
              <a:ext cx="4287921" cy="13506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49" name="Rectangle 11">
              <a:extLst>
                <a:ext uri="{FF2B5EF4-FFF2-40B4-BE49-F238E27FC236}">
                  <a16:creationId xmlns:a16="http://schemas.microsoft.com/office/drawing/2014/main" id="{8C3E9C03-CA57-2144-80F3-3E6CA65363A6}"/>
                </a:ext>
              </a:extLst>
            </p:cNvPr>
            <p:cNvSpPr/>
            <p:nvPr/>
          </p:nvSpPr>
          <p:spPr>
            <a:xfrm>
              <a:off x="10120704" y="9805089"/>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sp>
          <p:nvSpPr>
            <p:cNvPr id="51" name="Subtitle 2">
              <a:extLst>
                <a:ext uri="{FF2B5EF4-FFF2-40B4-BE49-F238E27FC236}">
                  <a16:creationId xmlns:a16="http://schemas.microsoft.com/office/drawing/2014/main" id="{8EC8D396-0F94-274C-938B-DE48E8E36372}"/>
                </a:ext>
              </a:extLst>
            </p:cNvPr>
            <p:cNvSpPr txBox="1">
              <a:spLocks/>
            </p:cNvSpPr>
            <p:nvPr/>
          </p:nvSpPr>
          <p:spPr>
            <a:xfrm>
              <a:off x="17143960" y="10446329"/>
              <a:ext cx="4287921" cy="13506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tx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52" name="Rectangle 11">
              <a:extLst>
                <a:ext uri="{FF2B5EF4-FFF2-40B4-BE49-F238E27FC236}">
                  <a16:creationId xmlns:a16="http://schemas.microsoft.com/office/drawing/2014/main" id="{86862B65-9284-7849-A76F-DF0A18A0A302}"/>
                </a:ext>
              </a:extLst>
            </p:cNvPr>
            <p:cNvSpPr/>
            <p:nvPr/>
          </p:nvSpPr>
          <p:spPr>
            <a:xfrm>
              <a:off x="17716835" y="9805089"/>
              <a:ext cx="3235183" cy="646331"/>
            </a:xfrm>
            <a:prstGeom prst="rect">
              <a:avLst/>
            </a:prstGeom>
          </p:spPr>
          <p:txBody>
            <a:bodyPr wrap="square">
              <a:spAutoFit/>
            </a:bodyPr>
            <a:lstStyle/>
            <a:p>
              <a:pPr algn="ctr"/>
              <a:r>
                <a:rPr lang="en-US" b="1" spc="-150" dirty="0">
                  <a:latin typeface="Lato" panose="020F0502020204030203" pitchFamily="34" charset="0"/>
                  <a:ea typeface="Lato" panose="020F0502020204030203" pitchFamily="34" charset="0"/>
                  <a:cs typeface="Lato" panose="020F0502020204030203" pitchFamily="34" charset="0"/>
                </a:rPr>
                <a:t>Write Your Title</a:t>
              </a:r>
            </a:p>
          </p:txBody>
        </p:sp>
      </p:grpSp>
    </p:spTree>
    <p:extLst>
      <p:ext uri="{BB962C8B-B14F-4D97-AF65-F5344CB8AC3E}">
        <p14:creationId xmlns:p14="http://schemas.microsoft.com/office/powerpoint/2010/main" val="302871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ubtitle 2">
            <a:extLst>
              <a:ext uri="{FF2B5EF4-FFF2-40B4-BE49-F238E27FC236}">
                <a16:creationId xmlns:a16="http://schemas.microsoft.com/office/drawing/2014/main" id="{39C6F8F8-6382-BC4F-AF36-A748C87B978B}"/>
              </a:ext>
            </a:extLst>
          </p:cNvPr>
          <p:cNvSpPr txBox="1">
            <a:spLocks/>
          </p:cNvSpPr>
          <p:nvPr/>
        </p:nvSpPr>
        <p:spPr>
          <a:xfrm>
            <a:off x="15573375" y="-4801734"/>
            <a:ext cx="474242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54" name="Rectangle 11">
            <a:extLst>
              <a:ext uri="{FF2B5EF4-FFF2-40B4-BE49-F238E27FC236}">
                <a16:creationId xmlns:a16="http://schemas.microsoft.com/office/drawing/2014/main" id="{BB30BD39-F2B9-9548-A1B8-020D3D9EE012}"/>
              </a:ext>
            </a:extLst>
          </p:cNvPr>
          <p:cNvSpPr/>
          <p:nvPr/>
        </p:nvSpPr>
        <p:spPr>
          <a:xfrm>
            <a:off x="15648203" y="-5365716"/>
            <a:ext cx="4592763" cy="584775"/>
          </a:xfrm>
          <a:prstGeom prst="rect">
            <a:avLst/>
          </a:prstGeom>
        </p:spPr>
        <p:txBody>
          <a:bodyPr wrap="square">
            <a:spAutoFit/>
          </a:bodyPr>
          <a:lstStyle/>
          <a:p>
            <a:pPr algn="ctr"/>
            <a:r>
              <a:rPr lang="en-US" sz="3200" b="1" spc="-150" dirty="0">
                <a:solidFill>
                  <a:schemeClr val="bg1"/>
                </a:solidFill>
                <a:latin typeface="Montserrat SemiBold" pitchFamily="2" charset="77"/>
                <a:ea typeface="Roboto Condensed" panose="02000000000000000000" pitchFamily="2" charset="0"/>
                <a:cs typeface="Lato Light" panose="020F0502020204030203" pitchFamily="34" charset="0"/>
              </a:rPr>
              <a:t>Write Your Title</a:t>
            </a:r>
          </a:p>
        </p:txBody>
      </p:sp>
      <p:sp>
        <p:nvSpPr>
          <p:cNvPr id="22" name="Subtitle 2">
            <a:extLst>
              <a:ext uri="{FF2B5EF4-FFF2-40B4-BE49-F238E27FC236}">
                <a16:creationId xmlns:a16="http://schemas.microsoft.com/office/drawing/2014/main" id="{6C26C817-1F2A-4049-87C8-B988324AF6F8}"/>
              </a:ext>
            </a:extLst>
          </p:cNvPr>
          <p:cNvSpPr txBox="1">
            <a:spLocks/>
          </p:cNvSpPr>
          <p:nvPr/>
        </p:nvSpPr>
        <p:spPr>
          <a:xfrm>
            <a:off x="23040975" y="-4821842"/>
            <a:ext cx="4742420" cy="182455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 should meet a certain. </a:t>
            </a:r>
          </a:p>
        </p:txBody>
      </p:sp>
      <p:sp>
        <p:nvSpPr>
          <p:cNvPr id="23" name="Rectangle 11">
            <a:extLst>
              <a:ext uri="{FF2B5EF4-FFF2-40B4-BE49-F238E27FC236}">
                <a16:creationId xmlns:a16="http://schemas.microsoft.com/office/drawing/2014/main" id="{FACD3ED5-017A-544E-9CF3-6A3DFF765679}"/>
              </a:ext>
            </a:extLst>
          </p:cNvPr>
          <p:cNvSpPr/>
          <p:nvPr/>
        </p:nvSpPr>
        <p:spPr>
          <a:xfrm>
            <a:off x="23115803" y="-5385824"/>
            <a:ext cx="4592763" cy="584775"/>
          </a:xfrm>
          <a:prstGeom prst="rect">
            <a:avLst/>
          </a:prstGeom>
        </p:spPr>
        <p:txBody>
          <a:bodyPr wrap="square">
            <a:spAutoFit/>
          </a:bodyPr>
          <a:lstStyle/>
          <a:p>
            <a:pPr algn="ctr"/>
            <a:r>
              <a:rPr lang="en-US" sz="3200" b="1" spc="-150" dirty="0">
                <a:solidFill>
                  <a:schemeClr val="bg1"/>
                </a:solidFill>
                <a:latin typeface="Montserrat SemiBold" pitchFamily="2" charset="77"/>
                <a:ea typeface="Roboto Condensed" panose="02000000000000000000" pitchFamily="2" charset="0"/>
                <a:cs typeface="Lato Light" panose="020F0502020204030203" pitchFamily="34" charset="0"/>
              </a:rPr>
              <a:t>Write Your Title</a:t>
            </a:r>
          </a:p>
        </p:txBody>
      </p:sp>
      <p:sp>
        <p:nvSpPr>
          <p:cNvPr id="19" name="Rectangle 46">
            <a:extLst>
              <a:ext uri="{FF2B5EF4-FFF2-40B4-BE49-F238E27FC236}">
                <a16:creationId xmlns:a16="http://schemas.microsoft.com/office/drawing/2014/main" id="{B7089A65-0EF6-4845-BA43-677C595F4F25}"/>
              </a:ext>
            </a:extLst>
          </p:cNvPr>
          <p:cNvSpPr/>
          <p:nvPr/>
        </p:nvSpPr>
        <p:spPr>
          <a:xfrm>
            <a:off x="0" y="4277033"/>
            <a:ext cx="24377650" cy="94389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51">
            <a:extLst>
              <a:ext uri="{FF2B5EF4-FFF2-40B4-BE49-F238E27FC236}">
                <a16:creationId xmlns:a16="http://schemas.microsoft.com/office/drawing/2014/main" id="{3B44D95E-F401-BF4D-9255-3D8C2313F5EE}"/>
              </a:ext>
            </a:extLst>
          </p:cNvPr>
          <p:cNvSpPr txBox="1"/>
          <p:nvPr/>
        </p:nvSpPr>
        <p:spPr>
          <a:xfrm>
            <a:off x="12550899" y="1265684"/>
            <a:ext cx="10378981" cy="1626920"/>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specific mobile search algorithm.</a:t>
            </a:r>
          </a:p>
        </p:txBody>
      </p:sp>
      <p:sp>
        <p:nvSpPr>
          <p:cNvPr id="30" name="Rectangle 52">
            <a:extLst>
              <a:ext uri="{FF2B5EF4-FFF2-40B4-BE49-F238E27FC236}">
                <a16:creationId xmlns:a16="http://schemas.microsoft.com/office/drawing/2014/main" id="{B2324E06-0777-6948-BA6F-5A4DC026CDD4}"/>
              </a:ext>
            </a:extLst>
          </p:cNvPr>
          <p:cNvSpPr/>
          <p:nvPr/>
        </p:nvSpPr>
        <p:spPr>
          <a:xfrm>
            <a:off x="12769220" y="7959845"/>
            <a:ext cx="2073341" cy="207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1" name="Rectangle 54">
            <a:extLst>
              <a:ext uri="{FF2B5EF4-FFF2-40B4-BE49-F238E27FC236}">
                <a16:creationId xmlns:a16="http://schemas.microsoft.com/office/drawing/2014/main" id="{0F500F80-C240-D541-A658-1832E7842B1A}"/>
              </a:ext>
            </a:extLst>
          </p:cNvPr>
          <p:cNvSpPr/>
          <p:nvPr/>
        </p:nvSpPr>
        <p:spPr>
          <a:xfrm>
            <a:off x="1498783" y="7959845"/>
            <a:ext cx="2073341" cy="207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grpSp>
        <p:nvGrpSpPr>
          <p:cNvPr id="32" name="Group 56">
            <a:extLst>
              <a:ext uri="{FF2B5EF4-FFF2-40B4-BE49-F238E27FC236}">
                <a16:creationId xmlns:a16="http://schemas.microsoft.com/office/drawing/2014/main" id="{3EF0EA1D-C554-6045-ABE6-575E91B71672}"/>
              </a:ext>
            </a:extLst>
          </p:cNvPr>
          <p:cNvGrpSpPr/>
          <p:nvPr/>
        </p:nvGrpSpPr>
        <p:grpSpPr>
          <a:xfrm>
            <a:off x="3861813" y="8025461"/>
            <a:ext cx="7718500" cy="1919577"/>
            <a:chOff x="4082626" y="5120793"/>
            <a:chExt cx="7718500" cy="1919577"/>
          </a:xfrm>
        </p:grpSpPr>
        <p:sp>
          <p:nvSpPr>
            <p:cNvPr id="33" name="Subtitle 2">
              <a:extLst>
                <a:ext uri="{FF2B5EF4-FFF2-40B4-BE49-F238E27FC236}">
                  <a16:creationId xmlns:a16="http://schemas.microsoft.com/office/drawing/2014/main" id="{F72B7A22-227A-A844-95FC-2345BDC369C5}"/>
                </a:ext>
              </a:extLst>
            </p:cNvPr>
            <p:cNvSpPr txBox="1">
              <a:spLocks/>
            </p:cNvSpPr>
            <p:nvPr/>
          </p:nvSpPr>
          <p:spPr>
            <a:xfrm>
              <a:off x="4082626" y="5767124"/>
              <a:ext cx="7718500"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a:t>
              </a:r>
            </a:p>
          </p:txBody>
        </p:sp>
        <p:sp>
          <p:nvSpPr>
            <p:cNvPr id="34" name="Rectangle 58">
              <a:extLst>
                <a:ext uri="{FF2B5EF4-FFF2-40B4-BE49-F238E27FC236}">
                  <a16:creationId xmlns:a16="http://schemas.microsoft.com/office/drawing/2014/main" id="{80475F6F-3C1E-D049-8197-5BD7CA72934F}"/>
                </a:ext>
              </a:extLst>
            </p:cNvPr>
            <p:cNvSpPr/>
            <p:nvPr/>
          </p:nvSpPr>
          <p:spPr>
            <a:xfrm>
              <a:off x="4232140" y="5120793"/>
              <a:ext cx="4396270" cy="646331"/>
            </a:xfrm>
            <a:prstGeom prst="rect">
              <a:avLst/>
            </a:prstGeom>
          </p:spPr>
          <p:txBody>
            <a:bodyPr wrap="square">
              <a:spAutoFit/>
            </a:bodyPr>
            <a:lstStyle/>
            <a:p>
              <a:r>
                <a:rPr lang="en-US" dirty="0">
                  <a:solidFill>
                    <a:schemeClr val="bg2"/>
                  </a:solidFill>
                  <a:latin typeface="Roboto" panose="02000000000000000000" pitchFamily="2" charset="0"/>
                  <a:ea typeface="Roboto" panose="02000000000000000000" pitchFamily="2" charset="0"/>
                  <a:cs typeface="Lato Light" panose="020F0502020204030203" pitchFamily="34" charset="0"/>
                </a:rPr>
                <a:t>Write Your Title</a:t>
              </a:r>
            </a:p>
          </p:txBody>
        </p:sp>
      </p:grpSp>
      <p:grpSp>
        <p:nvGrpSpPr>
          <p:cNvPr id="35" name="Group 59">
            <a:extLst>
              <a:ext uri="{FF2B5EF4-FFF2-40B4-BE49-F238E27FC236}">
                <a16:creationId xmlns:a16="http://schemas.microsoft.com/office/drawing/2014/main" id="{C3DA5BE0-412A-CF49-BD39-DBC396F4B521}"/>
              </a:ext>
            </a:extLst>
          </p:cNvPr>
          <p:cNvGrpSpPr/>
          <p:nvPr/>
        </p:nvGrpSpPr>
        <p:grpSpPr>
          <a:xfrm>
            <a:off x="15160366" y="8025461"/>
            <a:ext cx="7718500" cy="1919640"/>
            <a:chOff x="4082626" y="5120793"/>
            <a:chExt cx="7718500" cy="1919640"/>
          </a:xfrm>
        </p:grpSpPr>
        <p:sp>
          <p:nvSpPr>
            <p:cNvPr id="36" name="Subtitle 2">
              <a:extLst>
                <a:ext uri="{FF2B5EF4-FFF2-40B4-BE49-F238E27FC236}">
                  <a16:creationId xmlns:a16="http://schemas.microsoft.com/office/drawing/2014/main" id="{9A9F72BB-59EB-AB41-A8BF-1576A64D5C89}"/>
                </a:ext>
              </a:extLst>
            </p:cNvPr>
            <p:cNvSpPr txBox="1">
              <a:spLocks/>
            </p:cNvSpPr>
            <p:nvPr/>
          </p:nvSpPr>
          <p:spPr>
            <a:xfrm>
              <a:off x="4082626" y="5767124"/>
              <a:ext cx="7718500"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a:t>
              </a:r>
            </a:p>
          </p:txBody>
        </p:sp>
        <p:sp>
          <p:nvSpPr>
            <p:cNvPr id="37" name="Rectangle 61">
              <a:extLst>
                <a:ext uri="{FF2B5EF4-FFF2-40B4-BE49-F238E27FC236}">
                  <a16:creationId xmlns:a16="http://schemas.microsoft.com/office/drawing/2014/main" id="{FDE31A4C-1F15-364A-A535-88027C28FE14}"/>
                </a:ext>
              </a:extLst>
            </p:cNvPr>
            <p:cNvSpPr/>
            <p:nvPr/>
          </p:nvSpPr>
          <p:spPr>
            <a:xfrm>
              <a:off x="4232140" y="5120793"/>
              <a:ext cx="4396270" cy="646331"/>
            </a:xfrm>
            <a:prstGeom prst="rect">
              <a:avLst/>
            </a:prstGeom>
          </p:spPr>
          <p:txBody>
            <a:bodyPr wrap="square">
              <a:spAutoFit/>
            </a:bodyPr>
            <a:lstStyle/>
            <a:p>
              <a:r>
                <a:rPr lang="en-US" dirty="0">
                  <a:solidFill>
                    <a:schemeClr val="bg2"/>
                  </a:solidFill>
                  <a:latin typeface="Roboto" panose="02000000000000000000" pitchFamily="2" charset="0"/>
                  <a:ea typeface="Roboto" panose="02000000000000000000" pitchFamily="2" charset="0"/>
                  <a:cs typeface="Lato Light" panose="020F0502020204030203" pitchFamily="34" charset="0"/>
                </a:rPr>
                <a:t>Write Your Title</a:t>
              </a:r>
            </a:p>
          </p:txBody>
        </p:sp>
      </p:grpSp>
      <p:sp>
        <p:nvSpPr>
          <p:cNvPr id="38" name="Freeform 62">
            <a:extLst>
              <a:ext uri="{FF2B5EF4-FFF2-40B4-BE49-F238E27FC236}">
                <a16:creationId xmlns:a16="http://schemas.microsoft.com/office/drawing/2014/main" id="{F33456DB-4CF5-5F48-863B-82C71C300D33}"/>
              </a:ext>
            </a:extLst>
          </p:cNvPr>
          <p:cNvSpPr/>
          <p:nvPr/>
        </p:nvSpPr>
        <p:spPr>
          <a:xfrm>
            <a:off x="1938254" y="8634753"/>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63">
            <a:extLst>
              <a:ext uri="{FF2B5EF4-FFF2-40B4-BE49-F238E27FC236}">
                <a16:creationId xmlns:a16="http://schemas.microsoft.com/office/drawing/2014/main" id="{C0F79D96-E993-534D-82A4-E471243CA8E1}"/>
              </a:ext>
            </a:extLst>
          </p:cNvPr>
          <p:cNvSpPr/>
          <p:nvPr/>
        </p:nvSpPr>
        <p:spPr>
          <a:xfrm>
            <a:off x="13379811" y="8537759"/>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0" name="Group 2">
            <a:extLst>
              <a:ext uri="{FF2B5EF4-FFF2-40B4-BE49-F238E27FC236}">
                <a16:creationId xmlns:a16="http://schemas.microsoft.com/office/drawing/2014/main" id="{9219C60C-B060-D747-8305-D1E5D4F758F9}"/>
              </a:ext>
            </a:extLst>
          </p:cNvPr>
          <p:cNvGrpSpPr/>
          <p:nvPr/>
        </p:nvGrpSpPr>
        <p:grpSpPr>
          <a:xfrm>
            <a:off x="1424885" y="1155956"/>
            <a:ext cx="5861412" cy="1852667"/>
            <a:chOff x="6307287" y="1884007"/>
            <a:chExt cx="5861412" cy="1852667"/>
          </a:xfrm>
        </p:grpSpPr>
        <p:sp>
          <p:nvSpPr>
            <p:cNvPr id="41" name="TextBox 10">
              <a:extLst>
                <a:ext uri="{FF2B5EF4-FFF2-40B4-BE49-F238E27FC236}">
                  <a16:creationId xmlns:a16="http://schemas.microsoft.com/office/drawing/2014/main" id="{9CDF3C57-084A-BD45-987E-D83BB843DA35}"/>
                </a:ext>
              </a:extLst>
            </p:cNvPr>
            <p:cNvSpPr txBox="1"/>
            <p:nvPr/>
          </p:nvSpPr>
          <p:spPr>
            <a:xfrm>
              <a:off x="6307288" y="1884007"/>
              <a:ext cx="4280970" cy="1200329"/>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WHY US?</a:t>
              </a:r>
            </a:p>
          </p:txBody>
        </p:sp>
        <p:sp>
          <p:nvSpPr>
            <p:cNvPr id="42" name="TextBox 7">
              <a:extLst>
                <a:ext uri="{FF2B5EF4-FFF2-40B4-BE49-F238E27FC236}">
                  <a16:creationId xmlns:a16="http://schemas.microsoft.com/office/drawing/2014/main" id="{CAF9172B-BAC8-C74C-9049-531F5193A41F}"/>
                </a:ext>
              </a:extLst>
            </p:cNvPr>
            <p:cNvSpPr txBox="1"/>
            <p:nvPr/>
          </p:nvSpPr>
          <p:spPr>
            <a:xfrm>
              <a:off x="6307287" y="3213454"/>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181756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19">
            <a:extLst>
              <a:ext uri="{FF2B5EF4-FFF2-40B4-BE49-F238E27FC236}">
                <a16:creationId xmlns:a16="http://schemas.microsoft.com/office/drawing/2014/main" id="{1FDB448E-2171-6C45-91DF-51F5B158BA20}"/>
              </a:ext>
            </a:extLst>
          </p:cNvPr>
          <p:cNvSpPr/>
          <p:nvPr/>
        </p:nvSpPr>
        <p:spPr>
          <a:xfrm rot="10800000" flipV="1">
            <a:off x="9258300" y="1409700"/>
            <a:ext cx="15119350" cy="10972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o 3">
            <a:extLst>
              <a:ext uri="{FF2B5EF4-FFF2-40B4-BE49-F238E27FC236}">
                <a16:creationId xmlns:a16="http://schemas.microsoft.com/office/drawing/2014/main" id="{9FBC8974-BB9D-6545-9B60-F2D587A2804F}"/>
              </a:ext>
            </a:extLst>
          </p:cNvPr>
          <p:cNvGrpSpPr/>
          <p:nvPr/>
        </p:nvGrpSpPr>
        <p:grpSpPr>
          <a:xfrm>
            <a:off x="18770334" y="7421869"/>
            <a:ext cx="1867209" cy="1867209"/>
            <a:chOff x="12759161" y="9077901"/>
            <a:chExt cx="1867209" cy="1867209"/>
          </a:xfrm>
        </p:grpSpPr>
        <p:sp>
          <p:nvSpPr>
            <p:cNvPr id="36" name="Oval 24">
              <a:extLst>
                <a:ext uri="{FF2B5EF4-FFF2-40B4-BE49-F238E27FC236}">
                  <a16:creationId xmlns:a16="http://schemas.microsoft.com/office/drawing/2014/main" id="{737D54B3-E936-4947-B7A5-44FB511ECAA8}"/>
                </a:ext>
              </a:extLst>
            </p:cNvPr>
            <p:cNvSpPr/>
            <p:nvPr/>
          </p:nvSpPr>
          <p:spPr>
            <a:xfrm>
              <a:off x="12759161" y="9077901"/>
              <a:ext cx="1867209" cy="18672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204">
              <a:extLst>
                <a:ext uri="{FF2B5EF4-FFF2-40B4-BE49-F238E27FC236}">
                  <a16:creationId xmlns:a16="http://schemas.microsoft.com/office/drawing/2014/main" id="{8AB018F7-4A62-1442-B40E-F1D990B66285}"/>
                </a:ext>
              </a:extLst>
            </p:cNvPr>
            <p:cNvSpPr/>
            <p:nvPr/>
          </p:nvSpPr>
          <p:spPr>
            <a:xfrm>
              <a:off x="13084248" y="9528219"/>
              <a:ext cx="1224702" cy="893794"/>
            </a:xfrm>
            <a:custGeom>
              <a:avLst/>
              <a:gdLst/>
              <a:ahLst/>
              <a:cxnLst>
                <a:cxn ang="3cd4">
                  <a:pos x="hc" y="t"/>
                </a:cxn>
                <a:cxn ang="cd2">
                  <a:pos x="l" y="vc"/>
                </a:cxn>
                <a:cxn ang="cd4">
                  <a:pos x="hc" y="b"/>
                </a:cxn>
                <a:cxn ang="0">
                  <a:pos x="r" y="vc"/>
                </a:cxn>
              </a:cxnLst>
              <a:rect l="l" t="t" r="r" b="b"/>
              <a:pathLst>
                <a:path w="1078" h="787">
                  <a:moveTo>
                    <a:pt x="487" y="733"/>
                  </a:moveTo>
                  <a:lnTo>
                    <a:pt x="487" y="511"/>
                  </a:lnTo>
                  <a:cubicBezTo>
                    <a:pt x="487" y="494"/>
                    <a:pt x="475" y="482"/>
                    <a:pt x="460" y="482"/>
                  </a:cubicBezTo>
                  <a:lnTo>
                    <a:pt x="317" y="482"/>
                  </a:lnTo>
                  <a:cubicBezTo>
                    <a:pt x="302" y="482"/>
                    <a:pt x="290" y="494"/>
                    <a:pt x="290" y="511"/>
                  </a:cubicBezTo>
                  <a:lnTo>
                    <a:pt x="290" y="733"/>
                  </a:lnTo>
                  <a:lnTo>
                    <a:pt x="53" y="733"/>
                  </a:lnTo>
                  <a:lnTo>
                    <a:pt x="53" y="314"/>
                  </a:lnTo>
                  <a:lnTo>
                    <a:pt x="390" y="62"/>
                  </a:lnTo>
                  <a:lnTo>
                    <a:pt x="724" y="314"/>
                  </a:lnTo>
                  <a:lnTo>
                    <a:pt x="724" y="733"/>
                  </a:lnTo>
                  <a:close/>
                  <a:moveTo>
                    <a:pt x="434" y="733"/>
                  </a:moveTo>
                  <a:lnTo>
                    <a:pt x="345" y="733"/>
                  </a:lnTo>
                  <a:lnTo>
                    <a:pt x="345" y="538"/>
                  </a:lnTo>
                  <a:lnTo>
                    <a:pt x="434" y="538"/>
                  </a:lnTo>
                  <a:close/>
                  <a:moveTo>
                    <a:pt x="777" y="733"/>
                  </a:moveTo>
                  <a:lnTo>
                    <a:pt x="777" y="300"/>
                  </a:lnTo>
                  <a:cubicBezTo>
                    <a:pt x="777" y="291"/>
                    <a:pt x="775" y="284"/>
                    <a:pt x="767" y="278"/>
                  </a:cubicBezTo>
                  <a:lnTo>
                    <a:pt x="508" y="84"/>
                  </a:lnTo>
                  <a:lnTo>
                    <a:pt x="537" y="62"/>
                  </a:lnTo>
                  <a:lnTo>
                    <a:pt x="872" y="314"/>
                  </a:lnTo>
                  <a:lnTo>
                    <a:pt x="872" y="733"/>
                  </a:lnTo>
                  <a:close/>
                  <a:moveTo>
                    <a:pt x="1025" y="733"/>
                  </a:moveTo>
                  <a:lnTo>
                    <a:pt x="927" y="733"/>
                  </a:lnTo>
                  <a:lnTo>
                    <a:pt x="927" y="300"/>
                  </a:lnTo>
                  <a:cubicBezTo>
                    <a:pt x="927" y="291"/>
                    <a:pt x="923" y="284"/>
                    <a:pt x="917" y="278"/>
                  </a:cubicBezTo>
                  <a:lnTo>
                    <a:pt x="659" y="84"/>
                  </a:lnTo>
                  <a:lnTo>
                    <a:pt x="688" y="62"/>
                  </a:lnTo>
                  <a:lnTo>
                    <a:pt x="1025" y="314"/>
                  </a:lnTo>
                  <a:close/>
                  <a:moveTo>
                    <a:pt x="1068" y="278"/>
                  </a:moveTo>
                  <a:lnTo>
                    <a:pt x="705" y="6"/>
                  </a:lnTo>
                  <a:cubicBezTo>
                    <a:pt x="696" y="-2"/>
                    <a:pt x="683" y="-2"/>
                    <a:pt x="672" y="6"/>
                  </a:cubicBezTo>
                  <a:lnTo>
                    <a:pt x="613" y="50"/>
                  </a:lnTo>
                  <a:lnTo>
                    <a:pt x="554" y="6"/>
                  </a:lnTo>
                  <a:cubicBezTo>
                    <a:pt x="544" y="-2"/>
                    <a:pt x="530" y="-2"/>
                    <a:pt x="521" y="6"/>
                  </a:cubicBezTo>
                  <a:lnTo>
                    <a:pt x="463" y="50"/>
                  </a:lnTo>
                  <a:lnTo>
                    <a:pt x="406" y="6"/>
                  </a:lnTo>
                  <a:cubicBezTo>
                    <a:pt x="395" y="-2"/>
                    <a:pt x="382" y="-2"/>
                    <a:pt x="373" y="6"/>
                  </a:cubicBezTo>
                  <a:lnTo>
                    <a:pt x="10" y="278"/>
                  </a:lnTo>
                  <a:cubicBezTo>
                    <a:pt x="3" y="284"/>
                    <a:pt x="0" y="291"/>
                    <a:pt x="0" y="300"/>
                  </a:cubicBezTo>
                  <a:lnTo>
                    <a:pt x="0" y="761"/>
                  </a:lnTo>
                  <a:cubicBezTo>
                    <a:pt x="0" y="776"/>
                    <a:pt x="12" y="787"/>
                    <a:pt x="27" y="787"/>
                  </a:cubicBezTo>
                  <a:lnTo>
                    <a:pt x="1052" y="787"/>
                  </a:lnTo>
                  <a:cubicBezTo>
                    <a:pt x="1066" y="787"/>
                    <a:pt x="1078" y="776"/>
                    <a:pt x="1078" y="761"/>
                  </a:cubicBezTo>
                  <a:lnTo>
                    <a:pt x="1078" y="300"/>
                  </a:lnTo>
                  <a:cubicBezTo>
                    <a:pt x="1078" y="291"/>
                    <a:pt x="1075" y="284"/>
                    <a:pt x="1068" y="278"/>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6" name="Grupo 5">
            <a:extLst>
              <a:ext uri="{FF2B5EF4-FFF2-40B4-BE49-F238E27FC236}">
                <a16:creationId xmlns:a16="http://schemas.microsoft.com/office/drawing/2014/main" id="{A8DA5C05-50FC-6144-9F11-5847B903D52A}"/>
              </a:ext>
            </a:extLst>
          </p:cNvPr>
          <p:cNvGrpSpPr/>
          <p:nvPr/>
        </p:nvGrpSpPr>
        <p:grpSpPr>
          <a:xfrm>
            <a:off x="13247457" y="7392069"/>
            <a:ext cx="1867209" cy="1867209"/>
            <a:chOff x="9872808" y="9077901"/>
            <a:chExt cx="1867209" cy="1867209"/>
          </a:xfrm>
        </p:grpSpPr>
        <p:sp>
          <p:nvSpPr>
            <p:cNvPr id="31" name="Oval 20">
              <a:extLst>
                <a:ext uri="{FF2B5EF4-FFF2-40B4-BE49-F238E27FC236}">
                  <a16:creationId xmlns:a16="http://schemas.microsoft.com/office/drawing/2014/main" id="{69D77D4A-6933-2C43-97FA-5356100D9991}"/>
                </a:ext>
              </a:extLst>
            </p:cNvPr>
            <p:cNvSpPr/>
            <p:nvPr/>
          </p:nvSpPr>
          <p:spPr>
            <a:xfrm>
              <a:off x="9872808" y="9077901"/>
              <a:ext cx="1867209" cy="1867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253">
              <a:extLst>
                <a:ext uri="{FF2B5EF4-FFF2-40B4-BE49-F238E27FC236}">
                  <a16:creationId xmlns:a16="http://schemas.microsoft.com/office/drawing/2014/main" id="{5654F967-02DA-3543-B6C9-FD48CAF9514F}"/>
                </a:ext>
              </a:extLst>
            </p:cNvPr>
            <p:cNvGrpSpPr/>
            <p:nvPr/>
          </p:nvGrpSpPr>
          <p:grpSpPr>
            <a:xfrm>
              <a:off x="10219380" y="9600996"/>
              <a:ext cx="1266776" cy="821017"/>
              <a:chOff x="4730400" y="6018120"/>
              <a:chExt cx="401040" cy="259920"/>
            </a:xfrm>
            <a:solidFill>
              <a:schemeClr val="bg1"/>
            </a:solidFill>
          </p:grpSpPr>
          <p:sp>
            <p:nvSpPr>
              <p:cNvPr id="64" name="Freeform: Shape 148">
                <a:extLst>
                  <a:ext uri="{FF2B5EF4-FFF2-40B4-BE49-F238E27FC236}">
                    <a16:creationId xmlns:a16="http://schemas.microsoft.com/office/drawing/2014/main" id="{54BCD20D-E4D6-3149-A2C1-7936812A204C}"/>
                  </a:ext>
                </a:extLst>
              </p:cNvPr>
              <p:cNvSpPr/>
              <p:nvPr/>
            </p:nvSpPr>
            <p:spPr>
              <a:xfrm>
                <a:off x="4730400" y="6018120"/>
                <a:ext cx="401040" cy="259920"/>
              </a:xfrm>
              <a:custGeom>
                <a:avLst/>
                <a:gdLst/>
                <a:ahLst/>
                <a:cxnLst>
                  <a:cxn ang="3cd4">
                    <a:pos x="hc" y="t"/>
                  </a:cxn>
                  <a:cxn ang="cd2">
                    <a:pos x="l" y="vc"/>
                  </a:cxn>
                  <a:cxn ang="cd4">
                    <a:pos x="hc" y="b"/>
                  </a:cxn>
                  <a:cxn ang="0">
                    <a:pos x="r" y="vc"/>
                  </a:cxn>
                </a:cxnLst>
                <a:rect l="l" t="t" r="r" b="b"/>
                <a:pathLst>
                  <a:path w="1115" h="723">
                    <a:moveTo>
                      <a:pt x="1062" y="601"/>
                    </a:moveTo>
                    <a:lnTo>
                      <a:pt x="1004" y="601"/>
                    </a:lnTo>
                    <a:cubicBezTo>
                      <a:pt x="992" y="563"/>
                      <a:pt x="955" y="533"/>
                      <a:pt x="912" y="533"/>
                    </a:cubicBezTo>
                    <a:cubicBezTo>
                      <a:pt x="868" y="533"/>
                      <a:pt x="834" y="563"/>
                      <a:pt x="822" y="601"/>
                    </a:cubicBezTo>
                    <a:lnTo>
                      <a:pt x="790" y="601"/>
                    </a:lnTo>
                    <a:lnTo>
                      <a:pt x="790" y="305"/>
                    </a:lnTo>
                    <a:lnTo>
                      <a:pt x="940" y="305"/>
                    </a:lnTo>
                    <a:cubicBezTo>
                      <a:pt x="962" y="305"/>
                      <a:pt x="983" y="317"/>
                      <a:pt x="993" y="337"/>
                    </a:cubicBezTo>
                    <a:lnTo>
                      <a:pt x="1062" y="461"/>
                    </a:lnTo>
                    <a:close/>
                    <a:moveTo>
                      <a:pt x="953" y="628"/>
                    </a:moveTo>
                    <a:cubicBezTo>
                      <a:pt x="953" y="650"/>
                      <a:pt x="934" y="670"/>
                      <a:pt x="912" y="670"/>
                    </a:cubicBezTo>
                    <a:cubicBezTo>
                      <a:pt x="889" y="670"/>
                      <a:pt x="872" y="650"/>
                      <a:pt x="872" y="628"/>
                    </a:cubicBezTo>
                    <a:cubicBezTo>
                      <a:pt x="872" y="606"/>
                      <a:pt x="889" y="588"/>
                      <a:pt x="912" y="588"/>
                    </a:cubicBezTo>
                    <a:cubicBezTo>
                      <a:pt x="934" y="588"/>
                      <a:pt x="953" y="606"/>
                      <a:pt x="953" y="628"/>
                    </a:cubicBezTo>
                    <a:close/>
                    <a:moveTo>
                      <a:pt x="240" y="628"/>
                    </a:moveTo>
                    <a:cubicBezTo>
                      <a:pt x="240" y="650"/>
                      <a:pt x="220" y="670"/>
                      <a:pt x="198" y="670"/>
                    </a:cubicBezTo>
                    <a:cubicBezTo>
                      <a:pt x="176" y="670"/>
                      <a:pt x="158" y="650"/>
                      <a:pt x="158" y="628"/>
                    </a:cubicBezTo>
                    <a:cubicBezTo>
                      <a:pt x="158" y="606"/>
                      <a:pt x="176" y="588"/>
                      <a:pt x="198" y="588"/>
                    </a:cubicBezTo>
                    <a:cubicBezTo>
                      <a:pt x="220" y="588"/>
                      <a:pt x="240" y="606"/>
                      <a:pt x="240" y="628"/>
                    </a:cubicBezTo>
                    <a:close/>
                    <a:moveTo>
                      <a:pt x="54" y="53"/>
                    </a:moveTo>
                    <a:lnTo>
                      <a:pt x="737" y="53"/>
                    </a:lnTo>
                    <a:lnTo>
                      <a:pt x="737" y="601"/>
                    </a:lnTo>
                    <a:lnTo>
                      <a:pt x="288" y="601"/>
                    </a:lnTo>
                    <a:cubicBezTo>
                      <a:pt x="278" y="563"/>
                      <a:pt x="241" y="533"/>
                      <a:pt x="198" y="533"/>
                    </a:cubicBezTo>
                    <a:cubicBezTo>
                      <a:pt x="155" y="533"/>
                      <a:pt x="119" y="563"/>
                      <a:pt x="107" y="601"/>
                    </a:cubicBezTo>
                    <a:lnTo>
                      <a:pt x="54" y="601"/>
                    </a:lnTo>
                    <a:close/>
                    <a:moveTo>
                      <a:pt x="1111" y="440"/>
                    </a:moveTo>
                    <a:lnTo>
                      <a:pt x="1041" y="309"/>
                    </a:lnTo>
                    <a:cubicBezTo>
                      <a:pt x="1020" y="274"/>
                      <a:pt x="981" y="251"/>
                      <a:pt x="940" y="251"/>
                    </a:cubicBezTo>
                    <a:lnTo>
                      <a:pt x="790" y="251"/>
                    </a:lnTo>
                    <a:lnTo>
                      <a:pt x="790" y="27"/>
                    </a:lnTo>
                    <a:cubicBezTo>
                      <a:pt x="790" y="12"/>
                      <a:pt x="778" y="0"/>
                      <a:pt x="764" y="0"/>
                    </a:cubicBezTo>
                    <a:lnTo>
                      <a:pt x="26" y="0"/>
                    </a:lnTo>
                    <a:cubicBezTo>
                      <a:pt x="11" y="0"/>
                      <a:pt x="0" y="12"/>
                      <a:pt x="0" y="27"/>
                    </a:cubicBezTo>
                    <a:lnTo>
                      <a:pt x="0" y="628"/>
                    </a:lnTo>
                    <a:cubicBezTo>
                      <a:pt x="0" y="643"/>
                      <a:pt x="11" y="656"/>
                      <a:pt x="26" y="656"/>
                    </a:cubicBezTo>
                    <a:lnTo>
                      <a:pt x="107" y="656"/>
                    </a:lnTo>
                    <a:cubicBezTo>
                      <a:pt x="119" y="695"/>
                      <a:pt x="155" y="723"/>
                      <a:pt x="198" y="723"/>
                    </a:cubicBezTo>
                    <a:cubicBezTo>
                      <a:pt x="241" y="723"/>
                      <a:pt x="278" y="695"/>
                      <a:pt x="288" y="656"/>
                    </a:cubicBezTo>
                    <a:lnTo>
                      <a:pt x="822" y="656"/>
                    </a:lnTo>
                    <a:cubicBezTo>
                      <a:pt x="834" y="695"/>
                      <a:pt x="868" y="723"/>
                      <a:pt x="912" y="723"/>
                    </a:cubicBezTo>
                    <a:cubicBezTo>
                      <a:pt x="955" y="723"/>
                      <a:pt x="992" y="695"/>
                      <a:pt x="1004" y="656"/>
                    </a:cubicBezTo>
                    <a:lnTo>
                      <a:pt x="1088" y="656"/>
                    </a:lnTo>
                    <a:cubicBezTo>
                      <a:pt x="1103" y="656"/>
                      <a:pt x="1115" y="643"/>
                      <a:pt x="1115" y="628"/>
                    </a:cubicBezTo>
                    <a:lnTo>
                      <a:pt x="1115" y="454"/>
                    </a:lnTo>
                    <a:cubicBezTo>
                      <a:pt x="1115" y="449"/>
                      <a:pt x="1113" y="444"/>
                      <a:pt x="1111" y="4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Freeform: Shape 149">
                <a:extLst>
                  <a:ext uri="{FF2B5EF4-FFF2-40B4-BE49-F238E27FC236}">
                    <a16:creationId xmlns:a16="http://schemas.microsoft.com/office/drawing/2014/main" id="{8B6D7CA6-CBA2-6943-82AC-7AF848F5128C}"/>
                  </a:ext>
                </a:extLst>
              </p:cNvPr>
              <p:cNvSpPr/>
              <p:nvPr/>
            </p:nvSpPr>
            <p:spPr>
              <a:xfrm>
                <a:off x="4840200" y="6072120"/>
                <a:ext cx="109800" cy="77760"/>
              </a:xfrm>
              <a:custGeom>
                <a:avLst/>
                <a:gdLst/>
                <a:ahLst/>
                <a:cxnLst>
                  <a:cxn ang="3cd4">
                    <a:pos x="hc" y="t"/>
                  </a:cxn>
                  <a:cxn ang="cd2">
                    <a:pos x="l" y="vc"/>
                  </a:cxn>
                  <a:cxn ang="cd4">
                    <a:pos x="hc" y="b"/>
                  </a:cxn>
                  <a:cxn ang="0">
                    <a:pos x="r" y="vc"/>
                  </a:cxn>
                </a:cxnLst>
                <a:rect l="l" t="t" r="r" b="b"/>
                <a:pathLst>
                  <a:path w="306" h="217">
                    <a:moveTo>
                      <a:pt x="26" y="136"/>
                    </a:moveTo>
                    <a:lnTo>
                      <a:pt x="219" y="136"/>
                    </a:lnTo>
                    <a:lnTo>
                      <a:pt x="183" y="171"/>
                    </a:lnTo>
                    <a:cubicBezTo>
                      <a:pt x="173" y="182"/>
                      <a:pt x="173" y="200"/>
                      <a:pt x="183" y="210"/>
                    </a:cubicBezTo>
                    <a:cubicBezTo>
                      <a:pt x="188" y="216"/>
                      <a:pt x="195" y="217"/>
                      <a:pt x="202" y="217"/>
                    </a:cubicBezTo>
                    <a:cubicBezTo>
                      <a:pt x="208" y="217"/>
                      <a:pt x="216" y="216"/>
                      <a:pt x="221" y="210"/>
                    </a:cubicBezTo>
                    <a:lnTo>
                      <a:pt x="296" y="134"/>
                    </a:lnTo>
                    <a:cubicBezTo>
                      <a:pt x="310" y="120"/>
                      <a:pt x="310" y="96"/>
                      <a:pt x="296" y="82"/>
                    </a:cubicBezTo>
                    <a:lnTo>
                      <a:pt x="221" y="7"/>
                    </a:lnTo>
                    <a:cubicBezTo>
                      <a:pt x="212" y="-2"/>
                      <a:pt x="193" y="-2"/>
                      <a:pt x="183" y="7"/>
                    </a:cubicBezTo>
                    <a:cubicBezTo>
                      <a:pt x="173" y="17"/>
                      <a:pt x="173" y="33"/>
                      <a:pt x="183" y="45"/>
                    </a:cubicBezTo>
                    <a:lnTo>
                      <a:pt x="219" y="81"/>
                    </a:lnTo>
                    <a:lnTo>
                      <a:pt x="26" y="81"/>
                    </a:lnTo>
                    <a:cubicBezTo>
                      <a:pt x="11" y="81"/>
                      <a:pt x="0" y="93"/>
                      <a:pt x="0" y="108"/>
                    </a:cubicBezTo>
                    <a:cubicBezTo>
                      <a:pt x="0" y="124"/>
                      <a:pt x="11" y="136"/>
                      <a:pt x="26" y="13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Freeform: Shape 150">
                <a:extLst>
                  <a:ext uri="{FF2B5EF4-FFF2-40B4-BE49-F238E27FC236}">
                    <a16:creationId xmlns:a16="http://schemas.microsoft.com/office/drawing/2014/main" id="{06DDD3F9-21B7-454A-8C14-2FDB3C77B47A}"/>
                  </a:ext>
                </a:extLst>
              </p:cNvPr>
              <p:cNvSpPr/>
              <p:nvPr/>
            </p:nvSpPr>
            <p:spPr>
              <a:xfrm>
                <a:off x="4794840" y="6121440"/>
                <a:ext cx="109800" cy="78840"/>
              </a:xfrm>
              <a:custGeom>
                <a:avLst/>
                <a:gdLst/>
                <a:ahLst/>
                <a:cxnLst>
                  <a:cxn ang="3cd4">
                    <a:pos x="hc" y="t"/>
                  </a:cxn>
                  <a:cxn ang="cd2">
                    <a:pos x="l" y="vc"/>
                  </a:cxn>
                  <a:cxn ang="cd4">
                    <a:pos x="hc" y="b"/>
                  </a:cxn>
                  <a:cxn ang="0">
                    <a:pos x="r" y="vc"/>
                  </a:cxn>
                </a:cxnLst>
                <a:rect l="l" t="t" r="r" b="b"/>
                <a:pathLst>
                  <a:path w="306" h="220">
                    <a:moveTo>
                      <a:pt x="86" y="212"/>
                    </a:moveTo>
                    <a:cubicBezTo>
                      <a:pt x="90" y="217"/>
                      <a:pt x="98" y="220"/>
                      <a:pt x="105" y="220"/>
                    </a:cubicBezTo>
                    <a:cubicBezTo>
                      <a:pt x="111" y="220"/>
                      <a:pt x="118" y="217"/>
                      <a:pt x="124" y="212"/>
                    </a:cubicBezTo>
                    <a:cubicBezTo>
                      <a:pt x="135" y="200"/>
                      <a:pt x="135" y="184"/>
                      <a:pt x="124" y="174"/>
                    </a:cubicBezTo>
                    <a:lnTo>
                      <a:pt x="87" y="136"/>
                    </a:lnTo>
                    <a:lnTo>
                      <a:pt x="279" y="136"/>
                    </a:lnTo>
                    <a:cubicBezTo>
                      <a:pt x="294" y="136"/>
                      <a:pt x="306" y="125"/>
                      <a:pt x="306" y="110"/>
                    </a:cubicBezTo>
                    <a:cubicBezTo>
                      <a:pt x="306" y="95"/>
                      <a:pt x="294" y="83"/>
                      <a:pt x="279" y="83"/>
                    </a:cubicBezTo>
                    <a:lnTo>
                      <a:pt x="87" y="83"/>
                    </a:lnTo>
                    <a:lnTo>
                      <a:pt x="124" y="46"/>
                    </a:lnTo>
                    <a:cubicBezTo>
                      <a:pt x="135" y="36"/>
                      <a:pt x="135" y="18"/>
                      <a:pt x="124" y="8"/>
                    </a:cubicBezTo>
                    <a:cubicBezTo>
                      <a:pt x="112" y="-3"/>
                      <a:pt x="96" y="-3"/>
                      <a:pt x="86" y="8"/>
                    </a:cubicBezTo>
                    <a:lnTo>
                      <a:pt x="10" y="83"/>
                    </a:lnTo>
                    <a:cubicBezTo>
                      <a:pt x="2" y="91"/>
                      <a:pt x="0" y="99"/>
                      <a:pt x="0" y="110"/>
                    </a:cubicBezTo>
                    <a:cubicBezTo>
                      <a:pt x="0" y="120"/>
                      <a:pt x="2" y="129"/>
                      <a:pt x="10" y="13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3" name="Grupo 2">
            <a:extLst>
              <a:ext uri="{FF2B5EF4-FFF2-40B4-BE49-F238E27FC236}">
                <a16:creationId xmlns:a16="http://schemas.microsoft.com/office/drawing/2014/main" id="{3779A230-6E1E-DC4A-9AE0-2200706DDBA1}"/>
              </a:ext>
            </a:extLst>
          </p:cNvPr>
          <p:cNvGrpSpPr/>
          <p:nvPr/>
        </p:nvGrpSpPr>
        <p:grpSpPr>
          <a:xfrm>
            <a:off x="13247458" y="2829454"/>
            <a:ext cx="1867209" cy="1867209"/>
            <a:chOff x="9872808" y="5150086"/>
            <a:chExt cx="1867209" cy="1867209"/>
          </a:xfrm>
        </p:grpSpPr>
        <p:sp>
          <p:nvSpPr>
            <p:cNvPr id="30" name="Oval 18">
              <a:extLst>
                <a:ext uri="{FF2B5EF4-FFF2-40B4-BE49-F238E27FC236}">
                  <a16:creationId xmlns:a16="http://schemas.microsoft.com/office/drawing/2014/main" id="{637E28B2-4CA1-4340-9FFD-19A446BF5B0B}"/>
                </a:ext>
              </a:extLst>
            </p:cNvPr>
            <p:cNvSpPr/>
            <p:nvPr/>
          </p:nvSpPr>
          <p:spPr>
            <a:xfrm>
              <a:off x="9872808" y="5150086"/>
              <a:ext cx="1867209" cy="18672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7" name="Group 256">
              <a:extLst>
                <a:ext uri="{FF2B5EF4-FFF2-40B4-BE49-F238E27FC236}">
                  <a16:creationId xmlns:a16="http://schemas.microsoft.com/office/drawing/2014/main" id="{64D20C43-2568-9A40-A5E0-252ECB1B1D42}"/>
                </a:ext>
              </a:extLst>
            </p:cNvPr>
            <p:cNvGrpSpPr/>
            <p:nvPr/>
          </p:nvGrpSpPr>
          <p:grpSpPr>
            <a:xfrm>
              <a:off x="10369680" y="5512664"/>
              <a:ext cx="1067776" cy="1132596"/>
              <a:chOff x="6094439" y="5269679"/>
              <a:chExt cx="338040" cy="358561"/>
            </a:xfrm>
            <a:solidFill>
              <a:schemeClr val="bg1"/>
            </a:solidFill>
          </p:grpSpPr>
          <p:sp>
            <p:nvSpPr>
              <p:cNvPr id="68" name="Freeform: Shape 185">
                <a:extLst>
                  <a:ext uri="{FF2B5EF4-FFF2-40B4-BE49-F238E27FC236}">
                    <a16:creationId xmlns:a16="http://schemas.microsoft.com/office/drawing/2014/main" id="{2D304801-C0F4-EC49-B528-33C4ED7181DA}"/>
                  </a:ext>
                </a:extLst>
              </p:cNvPr>
              <p:cNvSpPr/>
              <p:nvPr/>
            </p:nvSpPr>
            <p:spPr>
              <a:xfrm>
                <a:off x="6094439" y="5269679"/>
                <a:ext cx="280080" cy="117360"/>
              </a:xfrm>
              <a:custGeom>
                <a:avLst/>
                <a:gdLst/>
                <a:ahLst/>
                <a:cxnLst>
                  <a:cxn ang="3cd4">
                    <a:pos x="hc" y="t"/>
                  </a:cxn>
                  <a:cxn ang="cd2">
                    <a:pos x="l" y="vc"/>
                  </a:cxn>
                  <a:cxn ang="cd4">
                    <a:pos x="hc" y="b"/>
                  </a:cxn>
                  <a:cxn ang="0">
                    <a:pos x="r" y="vc"/>
                  </a:cxn>
                </a:cxnLst>
                <a:rect l="l" t="t" r="r" b="b"/>
                <a:pathLst>
                  <a:path w="779" h="327">
                    <a:moveTo>
                      <a:pt x="43" y="322"/>
                    </a:moveTo>
                    <a:lnTo>
                      <a:pt x="389" y="61"/>
                    </a:lnTo>
                    <a:lnTo>
                      <a:pt x="734" y="322"/>
                    </a:lnTo>
                    <a:cubicBezTo>
                      <a:pt x="741" y="326"/>
                      <a:pt x="745" y="327"/>
                      <a:pt x="751" y="327"/>
                    </a:cubicBezTo>
                    <a:cubicBezTo>
                      <a:pt x="760" y="327"/>
                      <a:pt x="767" y="323"/>
                      <a:pt x="773" y="317"/>
                    </a:cubicBezTo>
                    <a:cubicBezTo>
                      <a:pt x="782" y="305"/>
                      <a:pt x="779" y="287"/>
                      <a:pt x="767" y="278"/>
                    </a:cubicBezTo>
                    <a:lnTo>
                      <a:pt x="406" y="6"/>
                    </a:lnTo>
                    <a:cubicBezTo>
                      <a:pt x="395" y="-2"/>
                      <a:pt x="382" y="-2"/>
                      <a:pt x="373" y="6"/>
                    </a:cubicBezTo>
                    <a:lnTo>
                      <a:pt x="10" y="278"/>
                    </a:lnTo>
                    <a:cubicBezTo>
                      <a:pt x="-2" y="287"/>
                      <a:pt x="-4" y="305"/>
                      <a:pt x="6" y="317"/>
                    </a:cubicBezTo>
                    <a:cubicBezTo>
                      <a:pt x="14" y="329"/>
                      <a:pt x="31" y="330"/>
                      <a:pt x="43" y="32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9" name="Freeform: Shape 186">
                <a:extLst>
                  <a:ext uri="{FF2B5EF4-FFF2-40B4-BE49-F238E27FC236}">
                    <a16:creationId xmlns:a16="http://schemas.microsoft.com/office/drawing/2014/main" id="{EF50D51E-4223-0F41-8031-82248BE87CC5}"/>
                  </a:ext>
                </a:extLst>
              </p:cNvPr>
              <p:cNvSpPr/>
              <p:nvPr/>
            </p:nvSpPr>
            <p:spPr>
              <a:xfrm>
                <a:off x="6094439" y="5311080"/>
                <a:ext cx="338040" cy="317160"/>
              </a:xfrm>
              <a:custGeom>
                <a:avLst/>
                <a:gdLst/>
                <a:ahLst/>
                <a:cxnLst>
                  <a:cxn ang="3cd4">
                    <a:pos x="hc" y="t"/>
                  </a:cxn>
                  <a:cxn ang="cd2">
                    <a:pos x="l" y="vc"/>
                  </a:cxn>
                  <a:cxn ang="cd4">
                    <a:pos x="hc" y="b"/>
                  </a:cxn>
                  <a:cxn ang="0">
                    <a:pos x="r" y="vc"/>
                  </a:cxn>
                </a:cxnLst>
                <a:rect l="l" t="t" r="r" b="b"/>
                <a:pathLst>
                  <a:path w="940" h="882">
                    <a:moveTo>
                      <a:pt x="483" y="575"/>
                    </a:moveTo>
                    <a:cubicBezTo>
                      <a:pt x="462" y="550"/>
                      <a:pt x="457" y="516"/>
                      <a:pt x="471" y="487"/>
                    </a:cubicBezTo>
                    <a:cubicBezTo>
                      <a:pt x="484" y="456"/>
                      <a:pt x="509" y="439"/>
                      <a:pt x="541" y="438"/>
                    </a:cubicBezTo>
                    <a:cubicBezTo>
                      <a:pt x="543" y="438"/>
                      <a:pt x="545" y="438"/>
                      <a:pt x="546" y="438"/>
                    </a:cubicBezTo>
                    <a:cubicBezTo>
                      <a:pt x="603" y="438"/>
                      <a:pt x="647" y="482"/>
                      <a:pt x="647" y="538"/>
                    </a:cubicBezTo>
                    <a:cubicBezTo>
                      <a:pt x="647" y="553"/>
                      <a:pt x="659" y="565"/>
                      <a:pt x="674" y="565"/>
                    </a:cubicBezTo>
                    <a:cubicBezTo>
                      <a:pt x="689" y="565"/>
                      <a:pt x="702" y="553"/>
                      <a:pt x="702" y="538"/>
                    </a:cubicBezTo>
                    <a:cubicBezTo>
                      <a:pt x="702" y="482"/>
                      <a:pt x="746" y="438"/>
                      <a:pt x="803" y="438"/>
                    </a:cubicBezTo>
                    <a:cubicBezTo>
                      <a:pt x="804" y="438"/>
                      <a:pt x="806" y="438"/>
                      <a:pt x="807" y="438"/>
                    </a:cubicBezTo>
                    <a:cubicBezTo>
                      <a:pt x="838" y="439"/>
                      <a:pt x="865" y="456"/>
                      <a:pt x="878" y="487"/>
                    </a:cubicBezTo>
                    <a:cubicBezTo>
                      <a:pt x="892" y="516"/>
                      <a:pt x="887" y="550"/>
                      <a:pt x="867" y="575"/>
                    </a:cubicBezTo>
                    <a:lnTo>
                      <a:pt x="674" y="812"/>
                    </a:lnTo>
                    <a:close/>
                    <a:moveTo>
                      <a:pt x="54" y="314"/>
                    </a:moveTo>
                    <a:lnTo>
                      <a:pt x="389" y="61"/>
                    </a:lnTo>
                    <a:lnTo>
                      <a:pt x="724" y="314"/>
                    </a:lnTo>
                    <a:lnTo>
                      <a:pt x="724" y="405"/>
                    </a:lnTo>
                    <a:cubicBezTo>
                      <a:pt x="705" y="417"/>
                      <a:pt x="687" y="431"/>
                      <a:pt x="674" y="451"/>
                    </a:cubicBezTo>
                    <a:cubicBezTo>
                      <a:pt x="647" y="410"/>
                      <a:pt x="600" y="382"/>
                      <a:pt x="546" y="382"/>
                    </a:cubicBezTo>
                    <a:cubicBezTo>
                      <a:pt x="543" y="382"/>
                      <a:pt x="541" y="382"/>
                      <a:pt x="539" y="382"/>
                    </a:cubicBezTo>
                    <a:cubicBezTo>
                      <a:pt x="487" y="386"/>
                      <a:pt x="443" y="415"/>
                      <a:pt x="422" y="464"/>
                    </a:cubicBezTo>
                    <a:cubicBezTo>
                      <a:pt x="400" y="512"/>
                      <a:pt x="407" y="568"/>
                      <a:pt x="440" y="609"/>
                    </a:cubicBezTo>
                    <a:lnTo>
                      <a:pt x="541" y="734"/>
                    </a:lnTo>
                    <a:lnTo>
                      <a:pt x="54" y="734"/>
                    </a:lnTo>
                    <a:close/>
                    <a:moveTo>
                      <a:pt x="908" y="609"/>
                    </a:moveTo>
                    <a:cubicBezTo>
                      <a:pt x="942" y="568"/>
                      <a:pt x="949" y="512"/>
                      <a:pt x="927" y="464"/>
                    </a:cubicBezTo>
                    <a:cubicBezTo>
                      <a:pt x="907" y="415"/>
                      <a:pt x="862" y="386"/>
                      <a:pt x="810" y="382"/>
                    </a:cubicBezTo>
                    <a:cubicBezTo>
                      <a:pt x="809" y="382"/>
                      <a:pt x="806" y="382"/>
                      <a:pt x="803" y="382"/>
                    </a:cubicBezTo>
                    <a:cubicBezTo>
                      <a:pt x="794" y="382"/>
                      <a:pt x="786" y="384"/>
                      <a:pt x="778" y="386"/>
                    </a:cubicBezTo>
                    <a:lnTo>
                      <a:pt x="778" y="300"/>
                    </a:lnTo>
                    <a:cubicBezTo>
                      <a:pt x="778" y="292"/>
                      <a:pt x="774" y="284"/>
                      <a:pt x="767" y="279"/>
                    </a:cubicBezTo>
                    <a:lnTo>
                      <a:pt x="406" y="5"/>
                    </a:lnTo>
                    <a:cubicBezTo>
                      <a:pt x="395" y="-2"/>
                      <a:pt x="382" y="-2"/>
                      <a:pt x="373" y="5"/>
                    </a:cubicBezTo>
                    <a:lnTo>
                      <a:pt x="10" y="279"/>
                    </a:lnTo>
                    <a:cubicBezTo>
                      <a:pt x="5" y="284"/>
                      <a:pt x="0" y="292"/>
                      <a:pt x="0" y="300"/>
                    </a:cubicBezTo>
                    <a:lnTo>
                      <a:pt x="0" y="760"/>
                    </a:lnTo>
                    <a:cubicBezTo>
                      <a:pt x="0" y="775"/>
                      <a:pt x="12" y="787"/>
                      <a:pt x="26" y="787"/>
                    </a:cubicBezTo>
                    <a:lnTo>
                      <a:pt x="585" y="787"/>
                    </a:lnTo>
                    <a:lnTo>
                      <a:pt x="653" y="873"/>
                    </a:lnTo>
                    <a:cubicBezTo>
                      <a:pt x="659" y="879"/>
                      <a:pt x="667" y="882"/>
                      <a:pt x="674" y="882"/>
                    </a:cubicBezTo>
                    <a:cubicBezTo>
                      <a:pt x="683" y="882"/>
                      <a:pt x="690" y="879"/>
                      <a:pt x="696" y="873"/>
                    </a:cubicBezTo>
                    <a:lnTo>
                      <a:pt x="772" y="778"/>
                    </a:lnTo>
                    <a:lnTo>
                      <a:pt x="772" y="77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5" name="Grupo 4">
            <a:extLst>
              <a:ext uri="{FF2B5EF4-FFF2-40B4-BE49-F238E27FC236}">
                <a16:creationId xmlns:a16="http://schemas.microsoft.com/office/drawing/2014/main" id="{AAA7DF3D-DA8E-6641-BEC9-DC90DEF18711}"/>
              </a:ext>
            </a:extLst>
          </p:cNvPr>
          <p:cNvGrpSpPr/>
          <p:nvPr/>
        </p:nvGrpSpPr>
        <p:grpSpPr>
          <a:xfrm>
            <a:off x="18670680" y="2857320"/>
            <a:ext cx="1867209" cy="1867209"/>
            <a:chOff x="12759161" y="5150086"/>
            <a:chExt cx="1867209" cy="1867209"/>
          </a:xfrm>
        </p:grpSpPr>
        <p:sp>
          <p:nvSpPr>
            <p:cNvPr id="32" name="Oval 22">
              <a:extLst>
                <a:ext uri="{FF2B5EF4-FFF2-40B4-BE49-F238E27FC236}">
                  <a16:creationId xmlns:a16="http://schemas.microsoft.com/office/drawing/2014/main" id="{94A4B18A-A195-C841-BC14-879EFF34C968}"/>
                </a:ext>
              </a:extLst>
            </p:cNvPr>
            <p:cNvSpPr/>
            <p:nvPr/>
          </p:nvSpPr>
          <p:spPr>
            <a:xfrm>
              <a:off x="12759161" y="5150086"/>
              <a:ext cx="1867209" cy="1867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upo 69">
              <a:extLst>
                <a:ext uri="{FF2B5EF4-FFF2-40B4-BE49-F238E27FC236}">
                  <a16:creationId xmlns:a16="http://schemas.microsoft.com/office/drawing/2014/main" id="{02B20030-3321-CA40-B921-82868D072DCA}"/>
                </a:ext>
              </a:extLst>
            </p:cNvPr>
            <p:cNvGrpSpPr/>
            <p:nvPr/>
          </p:nvGrpSpPr>
          <p:grpSpPr>
            <a:xfrm>
              <a:off x="13162558" y="5399516"/>
              <a:ext cx="1060414" cy="1368347"/>
              <a:chOff x="852120" y="4632480"/>
              <a:chExt cx="340920" cy="439920"/>
            </a:xfrm>
            <a:solidFill>
              <a:schemeClr val="bg1"/>
            </a:solidFill>
          </p:grpSpPr>
          <p:sp>
            <p:nvSpPr>
              <p:cNvPr id="71" name="Freeform: Shape 245">
                <a:extLst>
                  <a:ext uri="{FF2B5EF4-FFF2-40B4-BE49-F238E27FC236}">
                    <a16:creationId xmlns:a16="http://schemas.microsoft.com/office/drawing/2014/main" id="{6A37622E-7AD9-C64E-838B-A83896A586B6}"/>
                  </a:ext>
                </a:extLst>
              </p:cNvPr>
              <p:cNvSpPr/>
              <p:nvPr/>
            </p:nvSpPr>
            <p:spPr>
              <a:xfrm>
                <a:off x="852120" y="4632480"/>
                <a:ext cx="340920" cy="439920"/>
              </a:xfrm>
              <a:custGeom>
                <a:avLst/>
                <a:gdLst/>
                <a:ahLst/>
                <a:cxnLst>
                  <a:cxn ang="3cd4">
                    <a:pos x="hc" y="t"/>
                  </a:cxn>
                  <a:cxn ang="cd2">
                    <a:pos x="l" y="vc"/>
                  </a:cxn>
                  <a:cxn ang="cd4">
                    <a:pos x="hc" y="b"/>
                  </a:cxn>
                  <a:cxn ang="0">
                    <a:pos x="r" y="vc"/>
                  </a:cxn>
                </a:cxnLst>
                <a:rect l="l" t="t" r="r" b="b"/>
                <a:pathLst>
                  <a:path w="948" h="1223">
                    <a:moveTo>
                      <a:pt x="511" y="1168"/>
                    </a:moveTo>
                    <a:lnTo>
                      <a:pt x="437" y="1168"/>
                    </a:lnTo>
                    <a:lnTo>
                      <a:pt x="437" y="727"/>
                    </a:lnTo>
                    <a:lnTo>
                      <a:pt x="511" y="727"/>
                    </a:lnTo>
                    <a:close/>
                    <a:moveTo>
                      <a:pt x="437" y="55"/>
                    </a:moveTo>
                    <a:lnTo>
                      <a:pt x="511" y="55"/>
                    </a:lnTo>
                    <a:lnTo>
                      <a:pt x="511" y="134"/>
                    </a:lnTo>
                    <a:lnTo>
                      <a:pt x="437" y="134"/>
                    </a:lnTo>
                    <a:close/>
                    <a:moveTo>
                      <a:pt x="893" y="612"/>
                    </a:moveTo>
                    <a:cubicBezTo>
                      <a:pt x="893" y="646"/>
                      <a:pt x="867" y="674"/>
                      <a:pt x="831" y="674"/>
                    </a:cubicBezTo>
                    <a:lnTo>
                      <a:pt x="116" y="674"/>
                    </a:lnTo>
                    <a:cubicBezTo>
                      <a:pt x="82" y="674"/>
                      <a:pt x="54" y="646"/>
                      <a:pt x="54" y="612"/>
                    </a:cubicBezTo>
                    <a:lnTo>
                      <a:pt x="54" y="250"/>
                    </a:lnTo>
                    <a:cubicBezTo>
                      <a:pt x="54" y="216"/>
                      <a:pt x="82" y="188"/>
                      <a:pt x="116" y="188"/>
                    </a:cubicBezTo>
                    <a:lnTo>
                      <a:pt x="831" y="188"/>
                    </a:lnTo>
                    <a:cubicBezTo>
                      <a:pt x="867" y="188"/>
                      <a:pt x="893" y="216"/>
                      <a:pt x="893" y="250"/>
                    </a:cubicBezTo>
                    <a:close/>
                    <a:moveTo>
                      <a:pt x="831" y="134"/>
                    </a:moveTo>
                    <a:lnTo>
                      <a:pt x="564" y="134"/>
                    </a:lnTo>
                    <a:lnTo>
                      <a:pt x="564" y="27"/>
                    </a:lnTo>
                    <a:cubicBezTo>
                      <a:pt x="564" y="12"/>
                      <a:pt x="552" y="0"/>
                      <a:pt x="538" y="0"/>
                    </a:cubicBezTo>
                    <a:lnTo>
                      <a:pt x="409" y="0"/>
                    </a:lnTo>
                    <a:cubicBezTo>
                      <a:pt x="394" y="0"/>
                      <a:pt x="382" y="12"/>
                      <a:pt x="382" y="27"/>
                    </a:cubicBezTo>
                    <a:lnTo>
                      <a:pt x="382" y="134"/>
                    </a:lnTo>
                    <a:lnTo>
                      <a:pt x="116" y="134"/>
                    </a:lnTo>
                    <a:cubicBezTo>
                      <a:pt x="52" y="134"/>
                      <a:pt x="0" y="186"/>
                      <a:pt x="0" y="250"/>
                    </a:cubicBezTo>
                    <a:lnTo>
                      <a:pt x="0" y="612"/>
                    </a:lnTo>
                    <a:cubicBezTo>
                      <a:pt x="0" y="675"/>
                      <a:pt x="52" y="727"/>
                      <a:pt x="116" y="727"/>
                    </a:cubicBezTo>
                    <a:lnTo>
                      <a:pt x="382" y="727"/>
                    </a:lnTo>
                    <a:lnTo>
                      <a:pt x="382" y="1196"/>
                    </a:lnTo>
                    <a:cubicBezTo>
                      <a:pt x="382" y="1211"/>
                      <a:pt x="394" y="1223"/>
                      <a:pt x="409" y="1223"/>
                    </a:cubicBezTo>
                    <a:lnTo>
                      <a:pt x="538" y="1223"/>
                    </a:lnTo>
                    <a:cubicBezTo>
                      <a:pt x="552" y="1223"/>
                      <a:pt x="564" y="1211"/>
                      <a:pt x="564" y="1196"/>
                    </a:cubicBezTo>
                    <a:lnTo>
                      <a:pt x="564" y="727"/>
                    </a:lnTo>
                    <a:lnTo>
                      <a:pt x="831" y="727"/>
                    </a:lnTo>
                    <a:cubicBezTo>
                      <a:pt x="896" y="727"/>
                      <a:pt x="948" y="675"/>
                      <a:pt x="948" y="612"/>
                    </a:cubicBezTo>
                    <a:lnTo>
                      <a:pt x="948" y="250"/>
                    </a:lnTo>
                    <a:cubicBezTo>
                      <a:pt x="948" y="186"/>
                      <a:pt x="896" y="134"/>
                      <a:pt x="831" y="1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2" name="Freeform: Shape 246">
                <a:extLst>
                  <a:ext uri="{FF2B5EF4-FFF2-40B4-BE49-F238E27FC236}">
                    <a16:creationId xmlns:a16="http://schemas.microsoft.com/office/drawing/2014/main" id="{2F42D311-9CA3-844D-AE5B-79DBB0988BE2}"/>
                  </a:ext>
                </a:extLst>
              </p:cNvPr>
              <p:cNvSpPr/>
              <p:nvPr/>
            </p:nvSpPr>
            <p:spPr>
              <a:xfrm>
                <a:off x="879840" y="4707720"/>
                <a:ext cx="19080" cy="19080"/>
              </a:xfrm>
              <a:custGeom>
                <a:avLst/>
                <a:gdLst/>
                <a:ahLst/>
                <a:cxnLst>
                  <a:cxn ang="3cd4">
                    <a:pos x="hc" y="t"/>
                  </a:cxn>
                  <a:cxn ang="cd2">
                    <a:pos x="l" y="vc"/>
                  </a:cxn>
                  <a:cxn ang="cd4">
                    <a:pos x="hc" y="b"/>
                  </a:cxn>
                  <a:cxn ang="0">
                    <a:pos x="r" y="vc"/>
                  </a:cxn>
                </a:cxnLst>
                <a:rect l="l" t="t" r="r" b="b"/>
                <a:pathLst>
                  <a:path w="54" h="54">
                    <a:moveTo>
                      <a:pt x="46" y="9"/>
                    </a:moveTo>
                    <a:cubicBezTo>
                      <a:pt x="42" y="2"/>
                      <a:pt x="34" y="0"/>
                      <a:pt x="27" y="0"/>
                    </a:cubicBezTo>
                    <a:cubicBezTo>
                      <a:pt x="19" y="0"/>
                      <a:pt x="14" y="2"/>
                      <a:pt x="7" y="9"/>
                    </a:cubicBezTo>
                    <a:cubicBezTo>
                      <a:pt x="3" y="13"/>
                      <a:pt x="0" y="21"/>
                      <a:pt x="0" y="28"/>
                    </a:cubicBezTo>
                    <a:cubicBezTo>
                      <a:pt x="0" y="34"/>
                      <a:pt x="3" y="41"/>
                      <a:pt x="7" y="47"/>
                    </a:cubicBezTo>
                    <a:cubicBezTo>
                      <a:pt x="14" y="51"/>
                      <a:pt x="19" y="54"/>
                      <a:pt x="27" y="54"/>
                    </a:cubicBezTo>
                    <a:cubicBezTo>
                      <a:pt x="34" y="54"/>
                      <a:pt x="42" y="51"/>
                      <a:pt x="46" y="47"/>
                    </a:cubicBezTo>
                    <a:cubicBezTo>
                      <a:pt x="51" y="41"/>
                      <a:pt x="54" y="34"/>
                      <a:pt x="54" y="28"/>
                    </a:cubicBezTo>
                    <a:cubicBezTo>
                      <a:pt x="54" y="21"/>
                      <a:pt x="51" y="13"/>
                      <a:pt x="46" y="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Shape 247">
                <a:extLst>
                  <a:ext uri="{FF2B5EF4-FFF2-40B4-BE49-F238E27FC236}">
                    <a16:creationId xmlns:a16="http://schemas.microsoft.com/office/drawing/2014/main" id="{3609CE7C-9837-BA45-8F03-A207C7E0CE3D}"/>
                  </a:ext>
                </a:extLst>
              </p:cNvPr>
              <p:cNvSpPr/>
              <p:nvPr/>
            </p:nvSpPr>
            <p:spPr>
              <a:xfrm>
                <a:off x="1145880" y="4707720"/>
                <a:ext cx="19440" cy="19080"/>
              </a:xfrm>
              <a:custGeom>
                <a:avLst/>
                <a:gdLst/>
                <a:ahLst/>
                <a:cxnLst>
                  <a:cxn ang="3cd4">
                    <a:pos x="hc" y="t"/>
                  </a:cxn>
                  <a:cxn ang="cd2">
                    <a:pos x="l" y="vc"/>
                  </a:cxn>
                  <a:cxn ang="cd4">
                    <a:pos x="hc" y="b"/>
                  </a:cxn>
                  <a:cxn ang="0">
                    <a:pos x="r" y="vc"/>
                  </a:cxn>
                </a:cxnLst>
                <a:rect l="l" t="t" r="r" b="b"/>
                <a:pathLst>
                  <a:path w="55" h="54">
                    <a:moveTo>
                      <a:pt x="28" y="0"/>
                    </a:moveTo>
                    <a:cubicBezTo>
                      <a:pt x="21" y="0"/>
                      <a:pt x="14" y="2"/>
                      <a:pt x="9" y="9"/>
                    </a:cubicBezTo>
                    <a:cubicBezTo>
                      <a:pt x="3" y="13"/>
                      <a:pt x="0" y="21"/>
                      <a:pt x="0" y="28"/>
                    </a:cubicBezTo>
                    <a:cubicBezTo>
                      <a:pt x="0" y="34"/>
                      <a:pt x="3" y="41"/>
                      <a:pt x="9" y="47"/>
                    </a:cubicBezTo>
                    <a:cubicBezTo>
                      <a:pt x="14" y="51"/>
                      <a:pt x="21" y="54"/>
                      <a:pt x="28" y="54"/>
                    </a:cubicBezTo>
                    <a:cubicBezTo>
                      <a:pt x="34" y="54"/>
                      <a:pt x="41" y="51"/>
                      <a:pt x="46" y="47"/>
                    </a:cubicBezTo>
                    <a:cubicBezTo>
                      <a:pt x="52" y="41"/>
                      <a:pt x="55" y="34"/>
                      <a:pt x="55" y="28"/>
                    </a:cubicBezTo>
                    <a:cubicBezTo>
                      <a:pt x="55" y="21"/>
                      <a:pt x="52" y="13"/>
                      <a:pt x="46" y="9"/>
                    </a:cubicBezTo>
                    <a:cubicBezTo>
                      <a:pt x="41" y="2"/>
                      <a:pt x="34" y="0"/>
                      <a:pt x="28"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4" name="Freeform: Shape 248">
                <a:extLst>
                  <a:ext uri="{FF2B5EF4-FFF2-40B4-BE49-F238E27FC236}">
                    <a16:creationId xmlns:a16="http://schemas.microsoft.com/office/drawing/2014/main" id="{523B4433-C9BF-1440-9BF1-61C69C87A71B}"/>
                  </a:ext>
                </a:extLst>
              </p:cNvPr>
              <p:cNvSpPr/>
              <p:nvPr/>
            </p:nvSpPr>
            <p:spPr>
              <a:xfrm>
                <a:off x="899279" y="4746600"/>
                <a:ext cx="54360" cy="90000"/>
              </a:xfrm>
              <a:custGeom>
                <a:avLst/>
                <a:gdLst/>
                <a:ahLst/>
                <a:cxnLst>
                  <a:cxn ang="3cd4">
                    <a:pos x="hc" y="t"/>
                  </a:cxn>
                  <a:cxn ang="cd2">
                    <a:pos x="l" y="vc"/>
                  </a:cxn>
                  <a:cxn ang="cd4">
                    <a:pos x="hc" y="b"/>
                  </a:cxn>
                  <a:cxn ang="0">
                    <a:pos x="r" y="vc"/>
                  </a:cxn>
                </a:cxnLst>
                <a:rect l="l" t="t" r="r" b="b"/>
                <a:pathLst>
                  <a:path w="152" h="251">
                    <a:moveTo>
                      <a:pt x="77" y="53"/>
                    </a:moveTo>
                    <a:lnTo>
                      <a:pt x="126" y="53"/>
                    </a:lnTo>
                    <a:cubicBezTo>
                      <a:pt x="140" y="53"/>
                      <a:pt x="152" y="41"/>
                      <a:pt x="152" y="27"/>
                    </a:cubicBezTo>
                    <a:cubicBezTo>
                      <a:pt x="152" y="12"/>
                      <a:pt x="140" y="0"/>
                      <a:pt x="126" y="0"/>
                    </a:cubicBezTo>
                    <a:lnTo>
                      <a:pt x="77" y="0"/>
                    </a:lnTo>
                    <a:cubicBezTo>
                      <a:pt x="34" y="0"/>
                      <a:pt x="0" y="34"/>
                      <a:pt x="0" y="76"/>
                    </a:cubicBezTo>
                    <a:cubicBezTo>
                      <a:pt x="0" y="118"/>
                      <a:pt x="34" y="153"/>
                      <a:pt x="77" y="153"/>
                    </a:cubicBezTo>
                    <a:cubicBezTo>
                      <a:pt x="88" y="153"/>
                      <a:pt x="99" y="162"/>
                      <a:pt x="99" y="174"/>
                    </a:cubicBezTo>
                    <a:cubicBezTo>
                      <a:pt x="99" y="186"/>
                      <a:pt x="88" y="197"/>
                      <a:pt x="77" y="197"/>
                    </a:cubicBezTo>
                    <a:lnTo>
                      <a:pt x="26" y="197"/>
                    </a:lnTo>
                    <a:cubicBezTo>
                      <a:pt x="11" y="197"/>
                      <a:pt x="0" y="209"/>
                      <a:pt x="0" y="223"/>
                    </a:cubicBezTo>
                    <a:cubicBezTo>
                      <a:pt x="0" y="240"/>
                      <a:pt x="11" y="251"/>
                      <a:pt x="26" y="251"/>
                    </a:cubicBezTo>
                    <a:lnTo>
                      <a:pt x="77" y="251"/>
                    </a:lnTo>
                    <a:cubicBezTo>
                      <a:pt x="118" y="251"/>
                      <a:pt x="152" y="218"/>
                      <a:pt x="152" y="174"/>
                    </a:cubicBezTo>
                    <a:cubicBezTo>
                      <a:pt x="152" y="133"/>
                      <a:pt x="118" y="97"/>
                      <a:pt x="77" y="97"/>
                    </a:cubicBezTo>
                    <a:cubicBezTo>
                      <a:pt x="63" y="97"/>
                      <a:pt x="54" y="89"/>
                      <a:pt x="54" y="76"/>
                    </a:cubicBezTo>
                    <a:cubicBezTo>
                      <a:pt x="54" y="64"/>
                      <a:pt x="63" y="53"/>
                      <a:pt x="77" y="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5" name="Freeform: Shape 249">
                <a:extLst>
                  <a:ext uri="{FF2B5EF4-FFF2-40B4-BE49-F238E27FC236}">
                    <a16:creationId xmlns:a16="http://schemas.microsoft.com/office/drawing/2014/main" id="{B5B87918-9CC0-664B-9C3D-116E3E8621BC}"/>
                  </a:ext>
                </a:extLst>
              </p:cNvPr>
              <p:cNvSpPr/>
              <p:nvPr/>
            </p:nvSpPr>
            <p:spPr>
              <a:xfrm>
                <a:off x="962999" y="4746600"/>
                <a:ext cx="54720" cy="90000"/>
              </a:xfrm>
              <a:custGeom>
                <a:avLst/>
                <a:gdLst/>
                <a:ahLst/>
                <a:cxnLst>
                  <a:cxn ang="3cd4">
                    <a:pos x="hc" y="t"/>
                  </a:cxn>
                  <a:cxn ang="cd2">
                    <a:pos x="l" y="vc"/>
                  </a:cxn>
                  <a:cxn ang="cd4">
                    <a:pos x="hc" y="b"/>
                  </a:cxn>
                  <a:cxn ang="0">
                    <a:pos x="r" y="vc"/>
                  </a:cxn>
                </a:cxnLst>
                <a:rect l="l" t="t" r="r" b="b"/>
                <a:pathLst>
                  <a:path w="153" h="251">
                    <a:moveTo>
                      <a:pt x="100" y="181"/>
                    </a:moveTo>
                    <a:cubicBezTo>
                      <a:pt x="100" y="190"/>
                      <a:pt x="92" y="197"/>
                      <a:pt x="83" y="197"/>
                    </a:cubicBezTo>
                    <a:lnTo>
                      <a:pt x="71" y="197"/>
                    </a:lnTo>
                    <a:cubicBezTo>
                      <a:pt x="63" y="197"/>
                      <a:pt x="55" y="190"/>
                      <a:pt x="55" y="181"/>
                    </a:cubicBezTo>
                    <a:lnTo>
                      <a:pt x="55" y="69"/>
                    </a:lnTo>
                    <a:cubicBezTo>
                      <a:pt x="55" y="60"/>
                      <a:pt x="63" y="53"/>
                      <a:pt x="71" y="53"/>
                    </a:cubicBezTo>
                    <a:lnTo>
                      <a:pt x="83" y="53"/>
                    </a:lnTo>
                    <a:cubicBezTo>
                      <a:pt x="92" y="53"/>
                      <a:pt x="100" y="60"/>
                      <a:pt x="100" y="69"/>
                    </a:cubicBezTo>
                    <a:close/>
                    <a:moveTo>
                      <a:pt x="83" y="0"/>
                    </a:moveTo>
                    <a:lnTo>
                      <a:pt x="71" y="0"/>
                    </a:lnTo>
                    <a:cubicBezTo>
                      <a:pt x="32" y="0"/>
                      <a:pt x="0" y="31"/>
                      <a:pt x="0" y="69"/>
                    </a:cubicBezTo>
                    <a:lnTo>
                      <a:pt x="0" y="181"/>
                    </a:lnTo>
                    <a:cubicBezTo>
                      <a:pt x="0" y="219"/>
                      <a:pt x="32" y="251"/>
                      <a:pt x="71" y="251"/>
                    </a:cubicBezTo>
                    <a:lnTo>
                      <a:pt x="83" y="251"/>
                    </a:lnTo>
                    <a:cubicBezTo>
                      <a:pt x="121" y="251"/>
                      <a:pt x="153" y="219"/>
                      <a:pt x="153" y="181"/>
                    </a:cubicBezTo>
                    <a:lnTo>
                      <a:pt x="153" y="69"/>
                    </a:lnTo>
                    <a:cubicBezTo>
                      <a:pt x="153" y="31"/>
                      <a:pt x="121" y="0"/>
                      <a:pt x="83"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6" name="Freeform: Shape 250">
                <a:extLst>
                  <a:ext uri="{FF2B5EF4-FFF2-40B4-BE49-F238E27FC236}">
                    <a16:creationId xmlns:a16="http://schemas.microsoft.com/office/drawing/2014/main" id="{5398F404-7866-DA48-8F05-4E727EE78554}"/>
                  </a:ext>
                </a:extLst>
              </p:cNvPr>
              <p:cNvSpPr/>
              <p:nvPr/>
            </p:nvSpPr>
            <p:spPr>
              <a:xfrm>
                <a:off x="1091160" y="4746600"/>
                <a:ext cx="55080" cy="90000"/>
              </a:xfrm>
              <a:custGeom>
                <a:avLst/>
                <a:gdLst/>
                <a:ahLst/>
                <a:cxnLst>
                  <a:cxn ang="3cd4">
                    <a:pos x="hc" y="t"/>
                  </a:cxn>
                  <a:cxn ang="cd2">
                    <a:pos x="l" y="vc"/>
                  </a:cxn>
                  <a:cxn ang="cd4">
                    <a:pos x="hc" y="b"/>
                  </a:cxn>
                  <a:cxn ang="0">
                    <a:pos x="r" y="vc"/>
                  </a:cxn>
                </a:cxnLst>
                <a:rect l="l" t="t" r="r" b="b"/>
                <a:pathLst>
                  <a:path w="154" h="251">
                    <a:moveTo>
                      <a:pt x="99" y="158"/>
                    </a:moveTo>
                    <a:cubicBezTo>
                      <a:pt x="99" y="181"/>
                      <a:pt x="81" y="197"/>
                      <a:pt x="61" y="197"/>
                    </a:cubicBezTo>
                    <a:lnTo>
                      <a:pt x="54" y="197"/>
                    </a:lnTo>
                    <a:lnTo>
                      <a:pt x="54" y="53"/>
                    </a:lnTo>
                    <a:lnTo>
                      <a:pt x="61" y="53"/>
                    </a:lnTo>
                    <a:cubicBezTo>
                      <a:pt x="81" y="53"/>
                      <a:pt x="99" y="71"/>
                      <a:pt x="99" y="92"/>
                    </a:cubicBezTo>
                    <a:close/>
                    <a:moveTo>
                      <a:pt x="61" y="0"/>
                    </a:moveTo>
                    <a:lnTo>
                      <a:pt x="28" y="0"/>
                    </a:lnTo>
                    <a:cubicBezTo>
                      <a:pt x="13" y="0"/>
                      <a:pt x="0" y="12"/>
                      <a:pt x="0" y="27"/>
                    </a:cubicBezTo>
                    <a:lnTo>
                      <a:pt x="0" y="223"/>
                    </a:lnTo>
                    <a:cubicBezTo>
                      <a:pt x="0" y="240"/>
                      <a:pt x="13" y="251"/>
                      <a:pt x="28" y="251"/>
                    </a:cubicBezTo>
                    <a:lnTo>
                      <a:pt x="61" y="251"/>
                    </a:lnTo>
                    <a:cubicBezTo>
                      <a:pt x="112" y="251"/>
                      <a:pt x="154" y="210"/>
                      <a:pt x="154" y="158"/>
                    </a:cubicBezTo>
                    <a:lnTo>
                      <a:pt x="154" y="92"/>
                    </a:lnTo>
                    <a:cubicBezTo>
                      <a:pt x="154" y="41"/>
                      <a:pt x="112" y="0"/>
                      <a:pt x="6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Shape 251">
                <a:extLst>
                  <a:ext uri="{FF2B5EF4-FFF2-40B4-BE49-F238E27FC236}">
                    <a16:creationId xmlns:a16="http://schemas.microsoft.com/office/drawing/2014/main" id="{E8742E20-481B-8146-ACDE-4684D05A6AA3}"/>
                  </a:ext>
                </a:extLst>
              </p:cNvPr>
              <p:cNvSpPr/>
              <p:nvPr/>
            </p:nvSpPr>
            <p:spPr>
              <a:xfrm>
                <a:off x="1027079" y="4746600"/>
                <a:ext cx="55080" cy="90000"/>
              </a:xfrm>
              <a:custGeom>
                <a:avLst/>
                <a:gdLst/>
                <a:ahLst/>
                <a:cxnLst>
                  <a:cxn ang="3cd4">
                    <a:pos x="hc" y="t"/>
                  </a:cxn>
                  <a:cxn ang="cd2">
                    <a:pos x="l" y="vc"/>
                  </a:cxn>
                  <a:cxn ang="cd4">
                    <a:pos x="hc" y="b"/>
                  </a:cxn>
                  <a:cxn ang="0">
                    <a:pos x="r" y="vc"/>
                  </a:cxn>
                </a:cxnLst>
                <a:rect l="l" t="t" r="r" b="b"/>
                <a:pathLst>
                  <a:path w="154" h="251">
                    <a:moveTo>
                      <a:pt x="126" y="197"/>
                    </a:moveTo>
                    <a:lnTo>
                      <a:pt x="73" y="197"/>
                    </a:lnTo>
                    <a:cubicBezTo>
                      <a:pt x="62" y="197"/>
                      <a:pt x="55" y="190"/>
                      <a:pt x="55" y="179"/>
                    </a:cubicBezTo>
                    <a:lnTo>
                      <a:pt x="55" y="27"/>
                    </a:lnTo>
                    <a:cubicBezTo>
                      <a:pt x="55" y="12"/>
                      <a:pt x="43" y="0"/>
                      <a:pt x="28" y="0"/>
                    </a:cubicBezTo>
                    <a:cubicBezTo>
                      <a:pt x="12" y="0"/>
                      <a:pt x="0" y="12"/>
                      <a:pt x="0" y="27"/>
                    </a:cubicBezTo>
                    <a:lnTo>
                      <a:pt x="0" y="179"/>
                    </a:lnTo>
                    <a:cubicBezTo>
                      <a:pt x="0" y="219"/>
                      <a:pt x="32" y="251"/>
                      <a:pt x="73" y="251"/>
                    </a:cubicBezTo>
                    <a:lnTo>
                      <a:pt x="126" y="251"/>
                    </a:lnTo>
                    <a:cubicBezTo>
                      <a:pt x="141" y="251"/>
                      <a:pt x="154" y="240"/>
                      <a:pt x="154" y="223"/>
                    </a:cubicBezTo>
                    <a:cubicBezTo>
                      <a:pt x="154" y="209"/>
                      <a:pt x="141" y="197"/>
                      <a:pt x="126" y="19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7" name="Grupo 6">
            <a:extLst>
              <a:ext uri="{FF2B5EF4-FFF2-40B4-BE49-F238E27FC236}">
                <a16:creationId xmlns:a16="http://schemas.microsoft.com/office/drawing/2014/main" id="{81CEBCD8-9345-0546-B35E-E31C4630FC49}"/>
              </a:ext>
            </a:extLst>
          </p:cNvPr>
          <p:cNvGrpSpPr/>
          <p:nvPr/>
        </p:nvGrpSpPr>
        <p:grpSpPr>
          <a:xfrm>
            <a:off x="17460323" y="5174847"/>
            <a:ext cx="4287921" cy="1614852"/>
            <a:chOff x="12064278" y="10455669"/>
            <a:chExt cx="4287921" cy="1614852"/>
          </a:xfrm>
        </p:grpSpPr>
        <p:sp>
          <p:nvSpPr>
            <p:cNvPr id="78" name="Subtitle 2">
              <a:extLst>
                <a:ext uri="{FF2B5EF4-FFF2-40B4-BE49-F238E27FC236}">
                  <a16:creationId xmlns:a16="http://schemas.microsoft.com/office/drawing/2014/main" id="{4C255E15-CA12-174D-AA29-6B67D99C2B97}"/>
                </a:ext>
              </a:extLst>
            </p:cNvPr>
            <p:cNvSpPr txBox="1">
              <a:spLocks/>
            </p:cNvSpPr>
            <p:nvPr/>
          </p:nvSpPr>
          <p:spPr>
            <a:xfrm>
              <a:off x="12064278" y="11096909"/>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bg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79" name="Rectangle 11">
              <a:extLst>
                <a:ext uri="{FF2B5EF4-FFF2-40B4-BE49-F238E27FC236}">
                  <a16:creationId xmlns:a16="http://schemas.microsoft.com/office/drawing/2014/main" id="{2AFB0303-F0D6-AA48-A147-32DF5F7486B0}"/>
                </a:ext>
              </a:extLst>
            </p:cNvPr>
            <p:cNvSpPr/>
            <p:nvPr/>
          </p:nvSpPr>
          <p:spPr>
            <a:xfrm>
              <a:off x="12637153" y="10455669"/>
              <a:ext cx="3235183" cy="646331"/>
            </a:xfrm>
            <a:prstGeom prst="rect">
              <a:avLst/>
            </a:prstGeom>
          </p:spPr>
          <p:txBody>
            <a:bodyPr wrap="square">
              <a:spAutoFit/>
            </a:bodyPr>
            <a:lstStyle/>
            <a:p>
              <a:pPr algn="ctr"/>
              <a:r>
                <a:rPr lang="en-US" b="1" spc="-150" dirty="0">
                  <a:solidFill>
                    <a:schemeClr val="bg1"/>
                  </a:solidFill>
                  <a:latin typeface="Lato" panose="020F0502020204030203" pitchFamily="34" charset="0"/>
                  <a:ea typeface="Lato" panose="020F0502020204030203" pitchFamily="34" charset="0"/>
                  <a:cs typeface="Lato" panose="020F0502020204030203" pitchFamily="34" charset="0"/>
                </a:rPr>
                <a:t>Write Your Title</a:t>
              </a:r>
            </a:p>
          </p:txBody>
        </p:sp>
      </p:grpSp>
      <p:grpSp>
        <p:nvGrpSpPr>
          <p:cNvPr id="80" name="Grupo 79">
            <a:extLst>
              <a:ext uri="{FF2B5EF4-FFF2-40B4-BE49-F238E27FC236}">
                <a16:creationId xmlns:a16="http://schemas.microsoft.com/office/drawing/2014/main" id="{370695EC-E759-AC4B-95C3-36B53B5A293F}"/>
              </a:ext>
            </a:extLst>
          </p:cNvPr>
          <p:cNvGrpSpPr/>
          <p:nvPr/>
        </p:nvGrpSpPr>
        <p:grpSpPr>
          <a:xfrm>
            <a:off x="17559977" y="9739396"/>
            <a:ext cx="4287921" cy="1614852"/>
            <a:chOff x="12064278" y="10455669"/>
            <a:chExt cx="4287921" cy="1614852"/>
          </a:xfrm>
        </p:grpSpPr>
        <p:sp>
          <p:nvSpPr>
            <p:cNvPr id="81" name="Subtitle 2">
              <a:extLst>
                <a:ext uri="{FF2B5EF4-FFF2-40B4-BE49-F238E27FC236}">
                  <a16:creationId xmlns:a16="http://schemas.microsoft.com/office/drawing/2014/main" id="{DE97FA96-C228-1140-9A52-CE584BBE09E6}"/>
                </a:ext>
              </a:extLst>
            </p:cNvPr>
            <p:cNvSpPr txBox="1">
              <a:spLocks/>
            </p:cNvSpPr>
            <p:nvPr/>
          </p:nvSpPr>
          <p:spPr>
            <a:xfrm>
              <a:off x="12064278" y="11096909"/>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bg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82" name="Rectangle 11">
              <a:extLst>
                <a:ext uri="{FF2B5EF4-FFF2-40B4-BE49-F238E27FC236}">
                  <a16:creationId xmlns:a16="http://schemas.microsoft.com/office/drawing/2014/main" id="{FA2470F1-169B-D04C-A689-C8E40446844C}"/>
                </a:ext>
              </a:extLst>
            </p:cNvPr>
            <p:cNvSpPr/>
            <p:nvPr/>
          </p:nvSpPr>
          <p:spPr>
            <a:xfrm>
              <a:off x="12637153" y="10455669"/>
              <a:ext cx="3235183" cy="646331"/>
            </a:xfrm>
            <a:prstGeom prst="rect">
              <a:avLst/>
            </a:prstGeom>
          </p:spPr>
          <p:txBody>
            <a:bodyPr wrap="square">
              <a:spAutoFit/>
            </a:bodyPr>
            <a:lstStyle/>
            <a:p>
              <a:pPr algn="ctr"/>
              <a:r>
                <a:rPr lang="en-US" b="1" spc="-150" dirty="0">
                  <a:solidFill>
                    <a:schemeClr val="bg1"/>
                  </a:solidFill>
                  <a:latin typeface="Lato" panose="020F0502020204030203" pitchFamily="34" charset="0"/>
                  <a:ea typeface="Lato" panose="020F0502020204030203" pitchFamily="34" charset="0"/>
                  <a:cs typeface="Lato" panose="020F0502020204030203" pitchFamily="34" charset="0"/>
                </a:rPr>
                <a:t>Write Your Title</a:t>
              </a:r>
            </a:p>
          </p:txBody>
        </p:sp>
      </p:grpSp>
      <p:grpSp>
        <p:nvGrpSpPr>
          <p:cNvPr id="84" name="Grupo 83">
            <a:extLst>
              <a:ext uri="{FF2B5EF4-FFF2-40B4-BE49-F238E27FC236}">
                <a16:creationId xmlns:a16="http://schemas.microsoft.com/office/drawing/2014/main" id="{C5B34279-6625-D943-834C-BEF0563B2F66}"/>
              </a:ext>
            </a:extLst>
          </p:cNvPr>
          <p:cNvGrpSpPr/>
          <p:nvPr/>
        </p:nvGrpSpPr>
        <p:grpSpPr>
          <a:xfrm>
            <a:off x="12037100" y="9585638"/>
            <a:ext cx="4287921" cy="1614852"/>
            <a:chOff x="12064278" y="10455669"/>
            <a:chExt cx="4287921" cy="1614852"/>
          </a:xfrm>
        </p:grpSpPr>
        <p:sp>
          <p:nvSpPr>
            <p:cNvPr id="85" name="Subtitle 2">
              <a:extLst>
                <a:ext uri="{FF2B5EF4-FFF2-40B4-BE49-F238E27FC236}">
                  <a16:creationId xmlns:a16="http://schemas.microsoft.com/office/drawing/2014/main" id="{C700EAA8-A384-674D-A318-C98973AEE6D7}"/>
                </a:ext>
              </a:extLst>
            </p:cNvPr>
            <p:cNvSpPr txBox="1">
              <a:spLocks/>
            </p:cNvSpPr>
            <p:nvPr/>
          </p:nvSpPr>
          <p:spPr>
            <a:xfrm>
              <a:off x="12064278" y="11096909"/>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bg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86" name="Rectangle 11">
              <a:extLst>
                <a:ext uri="{FF2B5EF4-FFF2-40B4-BE49-F238E27FC236}">
                  <a16:creationId xmlns:a16="http://schemas.microsoft.com/office/drawing/2014/main" id="{AD68DAF5-8C30-EF4C-85EC-A4700E5932AD}"/>
                </a:ext>
              </a:extLst>
            </p:cNvPr>
            <p:cNvSpPr/>
            <p:nvPr/>
          </p:nvSpPr>
          <p:spPr>
            <a:xfrm>
              <a:off x="12637153" y="10455669"/>
              <a:ext cx="3235183" cy="646331"/>
            </a:xfrm>
            <a:prstGeom prst="rect">
              <a:avLst/>
            </a:prstGeom>
          </p:spPr>
          <p:txBody>
            <a:bodyPr wrap="square">
              <a:spAutoFit/>
            </a:bodyPr>
            <a:lstStyle/>
            <a:p>
              <a:pPr algn="ctr"/>
              <a:r>
                <a:rPr lang="en-US" b="1" spc="-150" dirty="0">
                  <a:solidFill>
                    <a:schemeClr val="bg1"/>
                  </a:solidFill>
                  <a:latin typeface="Lato" panose="020F0502020204030203" pitchFamily="34" charset="0"/>
                  <a:ea typeface="Lato" panose="020F0502020204030203" pitchFamily="34" charset="0"/>
                  <a:cs typeface="Lato" panose="020F0502020204030203" pitchFamily="34" charset="0"/>
                </a:rPr>
                <a:t>Write Your Title</a:t>
              </a:r>
            </a:p>
          </p:txBody>
        </p:sp>
      </p:grpSp>
      <p:grpSp>
        <p:nvGrpSpPr>
          <p:cNvPr id="87" name="Grupo 86">
            <a:extLst>
              <a:ext uri="{FF2B5EF4-FFF2-40B4-BE49-F238E27FC236}">
                <a16:creationId xmlns:a16="http://schemas.microsoft.com/office/drawing/2014/main" id="{B9529921-BBBC-0F48-85BE-7D559EA4C88A}"/>
              </a:ext>
            </a:extLst>
          </p:cNvPr>
          <p:cNvGrpSpPr/>
          <p:nvPr/>
        </p:nvGrpSpPr>
        <p:grpSpPr>
          <a:xfrm>
            <a:off x="12037100" y="5008661"/>
            <a:ext cx="4287921" cy="1614852"/>
            <a:chOff x="12064278" y="10455669"/>
            <a:chExt cx="4287921" cy="1614852"/>
          </a:xfrm>
        </p:grpSpPr>
        <p:sp>
          <p:nvSpPr>
            <p:cNvPr id="88" name="Subtitle 2">
              <a:extLst>
                <a:ext uri="{FF2B5EF4-FFF2-40B4-BE49-F238E27FC236}">
                  <a16:creationId xmlns:a16="http://schemas.microsoft.com/office/drawing/2014/main" id="{B09C4713-71A4-7D44-87EF-C5BC11788348}"/>
                </a:ext>
              </a:extLst>
            </p:cNvPr>
            <p:cNvSpPr txBox="1">
              <a:spLocks/>
            </p:cNvSpPr>
            <p:nvPr/>
          </p:nvSpPr>
          <p:spPr>
            <a:xfrm>
              <a:off x="12064278" y="11096909"/>
              <a:ext cx="4287921" cy="9736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2450" dirty="0">
                  <a:solidFill>
                    <a:schemeClr val="bg1"/>
                  </a:solidFill>
                  <a:latin typeface="Lato Light" panose="020F0502020204030203" pitchFamily="34" charset="0"/>
                  <a:ea typeface="Lato Light" panose="020F0502020204030203" pitchFamily="34" charset="0"/>
                  <a:cs typeface="Lato Light" panose="020F0502020204030203" pitchFamily="34" charset="0"/>
                </a:rPr>
                <a:t>Service being offered by a company. Ideally, a product</a:t>
              </a:r>
            </a:p>
          </p:txBody>
        </p:sp>
        <p:sp>
          <p:nvSpPr>
            <p:cNvPr id="89" name="Rectangle 11">
              <a:extLst>
                <a:ext uri="{FF2B5EF4-FFF2-40B4-BE49-F238E27FC236}">
                  <a16:creationId xmlns:a16="http://schemas.microsoft.com/office/drawing/2014/main" id="{07A6BAE3-4616-4C4F-A443-841F6670B0ED}"/>
                </a:ext>
              </a:extLst>
            </p:cNvPr>
            <p:cNvSpPr/>
            <p:nvPr/>
          </p:nvSpPr>
          <p:spPr>
            <a:xfrm>
              <a:off x="12637153" y="10455669"/>
              <a:ext cx="3235183" cy="646331"/>
            </a:xfrm>
            <a:prstGeom prst="rect">
              <a:avLst/>
            </a:prstGeom>
          </p:spPr>
          <p:txBody>
            <a:bodyPr wrap="square">
              <a:spAutoFit/>
            </a:bodyPr>
            <a:lstStyle/>
            <a:p>
              <a:pPr algn="ctr"/>
              <a:r>
                <a:rPr lang="en-US" b="1" spc="-150" dirty="0">
                  <a:solidFill>
                    <a:schemeClr val="bg1"/>
                  </a:solidFill>
                  <a:latin typeface="Lato" panose="020F0502020204030203" pitchFamily="34" charset="0"/>
                  <a:ea typeface="Lato" panose="020F0502020204030203" pitchFamily="34" charset="0"/>
                  <a:cs typeface="Lato" panose="020F0502020204030203" pitchFamily="34" charset="0"/>
                </a:rPr>
                <a:t>Write Your Title</a:t>
              </a:r>
            </a:p>
          </p:txBody>
        </p:sp>
      </p:grpSp>
      <p:grpSp>
        <p:nvGrpSpPr>
          <p:cNvPr id="90" name="Group 2">
            <a:extLst>
              <a:ext uri="{FF2B5EF4-FFF2-40B4-BE49-F238E27FC236}">
                <a16:creationId xmlns:a16="http://schemas.microsoft.com/office/drawing/2014/main" id="{CB79E000-C123-BE41-B9CC-8300A4E0E347}"/>
              </a:ext>
            </a:extLst>
          </p:cNvPr>
          <p:cNvGrpSpPr/>
          <p:nvPr/>
        </p:nvGrpSpPr>
        <p:grpSpPr>
          <a:xfrm>
            <a:off x="1691585" y="4843159"/>
            <a:ext cx="5861412" cy="2919467"/>
            <a:chOff x="6307287" y="1884007"/>
            <a:chExt cx="5861412" cy="2919467"/>
          </a:xfrm>
        </p:grpSpPr>
        <p:sp>
          <p:nvSpPr>
            <p:cNvPr id="91" name="TextBox 10">
              <a:extLst>
                <a:ext uri="{FF2B5EF4-FFF2-40B4-BE49-F238E27FC236}">
                  <a16:creationId xmlns:a16="http://schemas.microsoft.com/office/drawing/2014/main" id="{46F6843C-0A66-9E43-856D-2BE15468445D}"/>
                </a:ext>
              </a:extLst>
            </p:cNvPr>
            <p:cNvSpPr txBox="1"/>
            <p:nvPr/>
          </p:nvSpPr>
          <p:spPr>
            <a:xfrm>
              <a:off x="6307288" y="1884007"/>
              <a:ext cx="4280970" cy="2308324"/>
            </a:xfrm>
            <a:prstGeom prst="rect">
              <a:avLst/>
            </a:prstGeom>
            <a:noFill/>
            <a:ln>
              <a:noFill/>
            </a:ln>
          </p:spPr>
          <p:txBody>
            <a:bodyPr wrap="square" rtlCol="0">
              <a:spAutoFit/>
            </a:bodyPr>
            <a:lstStyle/>
            <a:p>
              <a:r>
                <a:rPr lang="en-US" sz="7200" b="1" dirty="0">
                  <a:latin typeface="Roboto Medium" panose="02000000000000000000" pitchFamily="2" charset="0"/>
                  <a:ea typeface="Roboto Medium" panose="02000000000000000000" pitchFamily="2" charset="0"/>
                  <a:cs typeface="Poppins Medium" pitchFamily="2" charset="77"/>
                </a:rPr>
                <a:t>OUR VALUES</a:t>
              </a:r>
            </a:p>
          </p:txBody>
        </p:sp>
        <p:sp>
          <p:nvSpPr>
            <p:cNvPr id="92" name="TextBox 7">
              <a:extLst>
                <a:ext uri="{FF2B5EF4-FFF2-40B4-BE49-F238E27FC236}">
                  <a16:creationId xmlns:a16="http://schemas.microsoft.com/office/drawing/2014/main" id="{871253A8-802E-4E4A-815F-9EAF24671BC2}"/>
                </a:ext>
              </a:extLst>
            </p:cNvPr>
            <p:cNvSpPr txBox="1"/>
            <p:nvPr/>
          </p:nvSpPr>
          <p:spPr>
            <a:xfrm>
              <a:off x="6307287" y="4280254"/>
              <a:ext cx="5861412" cy="523220"/>
            </a:xfrm>
            <a:prstGeom prst="rect">
              <a:avLst/>
            </a:prstGeom>
            <a:noFill/>
          </p:spPr>
          <p:txBody>
            <a:bodyPr wrap="square" rtlCol="0">
              <a:spAutoFit/>
            </a:bodyPr>
            <a:lstStyle/>
            <a:p>
              <a:r>
                <a:rPr lang="en-US" sz="2800" b="1"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Tree>
    <p:extLst>
      <p:ext uri="{BB962C8B-B14F-4D97-AF65-F5344CB8AC3E}">
        <p14:creationId xmlns:p14="http://schemas.microsoft.com/office/powerpoint/2010/main" val="69041265"/>
      </p:ext>
    </p:extLst>
  </p:cSld>
  <p:clrMapOvr>
    <a:masterClrMapping/>
  </p:clrMapOvr>
</p:sld>
</file>

<file path=ppt/theme/theme1.xml><?xml version="1.0" encoding="utf-8"?>
<a:theme xmlns:a="http://schemas.openxmlformats.org/drawingml/2006/main" name="Office Theme">
  <a:themeElements>
    <a:clrScheme name="Personalizados 41">
      <a:dk1>
        <a:srgbClr val="606160"/>
      </a:dk1>
      <a:lt1>
        <a:srgbClr val="FFFFFF"/>
      </a:lt1>
      <a:dk2>
        <a:srgbClr val="000000"/>
      </a:dk2>
      <a:lt2>
        <a:srgbClr val="FFFFFF"/>
      </a:lt2>
      <a:accent1>
        <a:srgbClr val="BB7644"/>
      </a:accent1>
      <a:accent2>
        <a:srgbClr val="F4893A"/>
      </a:accent2>
      <a:accent3>
        <a:srgbClr val="F6C485"/>
      </a:accent3>
      <a:accent4>
        <a:srgbClr val="A9C7C9"/>
      </a:accent4>
      <a:accent5>
        <a:srgbClr val="7E6F6E"/>
      </a:accent5>
      <a:accent6>
        <a:srgbClr val="5CB8C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86954</TotalTime>
  <Words>913</Words>
  <Application>Microsoft Macintosh PowerPoint</Application>
  <PresentationFormat>Personalizado</PresentationFormat>
  <Paragraphs>145</Paragraphs>
  <Slides>20</Slides>
  <Notes>0</Notes>
  <HiddenSlides>0</HiddenSlides>
  <MMClips>0</MMClips>
  <ScaleCrop>false</ScaleCrop>
  <HeadingPairs>
    <vt:vector size="6" baseType="variant">
      <vt:variant>
        <vt:lpstr>Fuentes usadas</vt:lpstr>
      </vt:variant>
      <vt:variant>
        <vt:i4>18</vt:i4>
      </vt:variant>
      <vt:variant>
        <vt:lpstr>Tema</vt:lpstr>
      </vt:variant>
      <vt:variant>
        <vt:i4>1</vt:i4>
      </vt:variant>
      <vt:variant>
        <vt:lpstr>Títulos de diapositiva</vt:lpstr>
      </vt:variant>
      <vt:variant>
        <vt:i4>20</vt:i4>
      </vt:variant>
    </vt:vector>
  </HeadingPairs>
  <TitlesOfParts>
    <vt:vector size="39" baseType="lpstr">
      <vt:lpstr>Arial Unicode MS</vt:lpstr>
      <vt:lpstr>Arial</vt:lpstr>
      <vt:lpstr>Calibri</vt:lpstr>
      <vt:lpstr>Calibri Light</vt:lpstr>
      <vt:lpstr>Gill Sans</vt:lpstr>
      <vt:lpstr>Lato</vt:lpstr>
      <vt:lpstr>Lato Light</vt:lpstr>
      <vt:lpstr>Lato Medium</vt:lpstr>
      <vt:lpstr>Lato Semibold</vt:lpstr>
      <vt:lpstr>Montserrat</vt:lpstr>
      <vt:lpstr>Montserrat Light</vt:lpstr>
      <vt:lpstr>Montserrat SemiBold</vt:lpstr>
      <vt:lpstr>Open Sans SemiBold</vt:lpstr>
      <vt:lpstr>Poppins Medium</vt:lpstr>
      <vt:lpstr>Roboto</vt:lpstr>
      <vt:lpstr>Roboto Condensed</vt:lpstr>
      <vt:lpstr>Roboto Light</vt:lpstr>
      <vt:lpstr>Roboto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15983</cp:revision>
  <dcterms:created xsi:type="dcterms:W3CDTF">2014-11-12T21:47:38Z</dcterms:created>
  <dcterms:modified xsi:type="dcterms:W3CDTF">2019-07-18T20:16:17Z</dcterms:modified>
  <cp:category/>
</cp:coreProperties>
</file>