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60" r:id="rId2"/>
    <p:sldId id="4365" r:id="rId3"/>
    <p:sldId id="4367" r:id="rId4"/>
    <p:sldId id="4366" r:id="rId5"/>
    <p:sldId id="4369" r:id="rId6"/>
    <p:sldId id="4368" r:id="rId7"/>
    <p:sldId id="4372" r:id="rId8"/>
    <p:sldId id="4370" r:id="rId9"/>
    <p:sldId id="4371" r:id="rId10"/>
    <p:sldId id="4373" r:id="rId11"/>
    <p:sldId id="4375" r:id="rId12"/>
    <p:sldId id="4374" r:id="rId13"/>
    <p:sldId id="4376" r:id="rId14"/>
    <p:sldId id="4377" r:id="rId15"/>
    <p:sldId id="4378" r:id="rId16"/>
    <p:sldId id="4380" r:id="rId17"/>
    <p:sldId id="4381" r:id="rId18"/>
    <p:sldId id="4382" r:id="rId19"/>
    <p:sldId id="4410" r:id="rId20"/>
    <p:sldId id="44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5763" autoAdjust="0"/>
  </p:normalViewPr>
  <p:slideViewPr>
    <p:cSldViewPr snapToGrid="0" snapToObjects="1">
      <p:cViewPr varScale="1">
        <p:scale>
          <a:sx n="52" d="100"/>
          <a:sy n="52" d="100"/>
        </p:scale>
        <p:origin x="256" y="4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9793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4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3" y="6858001"/>
            <a:ext cx="12465469" cy="7278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802D2D9-3B95-A948-A2B5-F845CFECC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3" y="-489857"/>
            <a:ext cx="12465469" cy="14626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6F53BE3-992F-1D47-9B84-7EA68DE8C5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989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1E89122-5D53-0D4D-96DC-5494F31372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37419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3545DE0-2AD3-E049-9681-FD80672261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976847" y="5071926"/>
            <a:ext cx="3102816" cy="31028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6F53BE3-992F-1D47-9B84-7EA68DE8C5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12759" y="3587524"/>
            <a:ext cx="6540964" cy="65409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B813A30-4D4B-F342-82D7-5816D1D534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77399" y="-489857"/>
            <a:ext cx="14976894" cy="14626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33D79B8-8ACA-F64D-8976-C596981E6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838493" y="5887295"/>
            <a:ext cx="1270066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FOUNTAIN CORP.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223E-1248-9647-9506-DD6256650E48}"/>
              </a:ext>
            </a:extLst>
          </p:cNvPr>
          <p:cNvSpPr txBox="1"/>
          <p:nvPr/>
        </p:nvSpPr>
        <p:spPr>
          <a:xfrm>
            <a:off x="10226588" y="7773319"/>
            <a:ext cx="392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REAL ESTATE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90F785-CE13-BD4B-9192-10F176358765}"/>
              </a:ext>
            </a:extLst>
          </p:cNvPr>
          <p:cNvGrpSpPr/>
          <p:nvPr/>
        </p:nvGrpSpPr>
        <p:grpSpPr>
          <a:xfrm>
            <a:off x="10915648" y="3631007"/>
            <a:ext cx="2546352" cy="2712126"/>
            <a:chOff x="10022323" y="1869626"/>
            <a:chExt cx="4333002" cy="46150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52AC75-9C94-5E4E-8A7D-CCACCB668690}"/>
                </a:ext>
              </a:extLst>
            </p:cNvPr>
            <p:cNvGrpSpPr/>
            <p:nvPr/>
          </p:nvGrpSpPr>
          <p:grpSpPr>
            <a:xfrm>
              <a:off x="10022323" y="4115107"/>
              <a:ext cx="4333002" cy="2369610"/>
              <a:chOff x="8663940" y="3040380"/>
              <a:chExt cx="5852160" cy="3200400"/>
            </a:xfrm>
          </p:grpSpPr>
          <p:sp>
            <p:nvSpPr>
              <p:cNvPr id="2" name="Block Arc 1">
                <a:extLst>
                  <a:ext uri="{FF2B5EF4-FFF2-40B4-BE49-F238E27FC236}">
                    <a16:creationId xmlns:a16="http://schemas.microsoft.com/office/drawing/2014/main" id="{E00DFE46-C27E-C844-8382-4B41AF228D8D}"/>
                  </a:ext>
                </a:extLst>
              </p:cNvPr>
              <p:cNvSpPr/>
              <p:nvPr/>
            </p:nvSpPr>
            <p:spPr>
              <a:xfrm>
                <a:off x="8663940" y="3040380"/>
                <a:ext cx="3200400" cy="3200400"/>
              </a:xfrm>
              <a:prstGeom prst="blockArc">
                <a:avLst>
                  <a:gd name="adj1" fmla="val 10800000"/>
                  <a:gd name="adj2" fmla="val 0"/>
                  <a:gd name="adj3" fmla="val 178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923F1836-8102-4244-B0FA-6CFC2EBF0201}"/>
                  </a:ext>
                </a:extLst>
              </p:cNvPr>
              <p:cNvSpPr/>
              <p:nvPr/>
            </p:nvSpPr>
            <p:spPr>
              <a:xfrm>
                <a:off x="11315700" y="3040380"/>
                <a:ext cx="3200400" cy="3200400"/>
              </a:xfrm>
              <a:prstGeom prst="blockArc">
                <a:avLst>
                  <a:gd name="adj1" fmla="val 10800000"/>
                  <a:gd name="adj2" fmla="val 0"/>
                  <a:gd name="adj3" fmla="val 178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200489-E5A4-9248-A359-731FC0142140}"/>
                </a:ext>
              </a:extLst>
            </p:cNvPr>
            <p:cNvGrpSpPr/>
            <p:nvPr/>
          </p:nvGrpSpPr>
          <p:grpSpPr>
            <a:xfrm>
              <a:off x="10226587" y="1869626"/>
              <a:ext cx="3924474" cy="3167382"/>
              <a:chOff x="10484470" y="2077758"/>
              <a:chExt cx="3408707" cy="275111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46FB2A0-8F3F-7247-ACD7-D0EDF151839B}"/>
                  </a:ext>
                </a:extLst>
              </p:cNvPr>
              <p:cNvGrpSpPr/>
              <p:nvPr/>
            </p:nvGrpSpPr>
            <p:grpSpPr>
              <a:xfrm>
                <a:off x="10484470" y="2899336"/>
                <a:ext cx="3408707" cy="1929539"/>
                <a:chOff x="9967684" y="2331720"/>
                <a:chExt cx="4603805" cy="2606040"/>
              </a:xfrm>
            </p:grpSpPr>
            <p:sp>
              <p:nvSpPr>
                <p:cNvPr id="10" name="Block Arc 9">
                  <a:extLst>
                    <a:ext uri="{FF2B5EF4-FFF2-40B4-BE49-F238E27FC236}">
                      <a16:creationId xmlns:a16="http://schemas.microsoft.com/office/drawing/2014/main" id="{69B1C526-8E25-BC46-9284-828735E9D9A1}"/>
                    </a:ext>
                  </a:extLst>
                </p:cNvPr>
                <p:cNvSpPr/>
                <p:nvPr/>
              </p:nvSpPr>
              <p:spPr>
                <a:xfrm>
                  <a:off x="11965449" y="2331720"/>
                  <a:ext cx="2606040" cy="2606040"/>
                </a:xfrm>
                <a:prstGeom prst="blockArc">
                  <a:avLst>
                    <a:gd name="adj1" fmla="val 10800000"/>
                    <a:gd name="adj2" fmla="val 21551088"/>
                    <a:gd name="adj3" fmla="val 231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Block Arc 10">
                  <a:extLst>
                    <a:ext uri="{FF2B5EF4-FFF2-40B4-BE49-F238E27FC236}">
                      <a16:creationId xmlns:a16="http://schemas.microsoft.com/office/drawing/2014/main" id="{95ACC86A-F2FB-114B-AAF8-44CC18E14DBE}"/>
                    </a:ext>
                  </a:extLst>
                </p:cNvPr>
                <p:cNvSpPr/>
                <p:nvPr/>
              </p:nvSpPr>
              <p:spPr>
                <a:xfrm>
                  <a:off x="9967684" y="2331720"/>
                  <a:ext cx="2606040" cy="2606040"/>
                </a:xfrm>
                <a:prstGeom prst="blockArc">
                  <a:avLst>
                    <a:gd name="adj1" fmla="val 10800000"/>
                    <a:gd name="adj2" fmla="val 21551088"/>
                    <a:gd name="adj3" fmla="val 231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C09A6-D68E-B146-8BC6-38D7AD383006}"/>
                  </a:ext>
                </a:extLst>
              </p:cNvPr>
              <p:cNvSpPr/>
              <p:nvPr/>
            </p:nvSpPr>
            <p:spPr>
              <a:xfrm>
                <a:off x="11840935" y="2077758"/>
                <a:ext cx="695779" cy="69577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59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526614B-B80E-F64D-929C-6A72928C6B95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4355BB-B47E-D840-8B8F-00259ED9A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316989C-438C-5D4A-86B6-19BBF7A31F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A9002E4-C8F9-4447-B8BD-EFAFC6B56A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5504432" y="1274296"/>
            <a:ext cx="133687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The Fountain Corp. Team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8E1AE6-8B45-C649-8DA5-2C799AD6736D}"/>
              </a:ext>
            </a:extLst>
          </p:cNvPr>
          <p:cNvGrpSpPr/>
          <p:nvPr/>
        </p:nvGrpSpPr>
        <p:grpSpPr>
          <a:xfrm>
            <a:off x="1664495" y="8981764"/>
            <a:ext cx="6369800" cy="2000180"/>
            <a:chOff x="1271013" y="9627163"/>
            <a:chExt cx="6369800" cy="2000180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91A80A94-DC2C-1D4E-A9DB-F198E692C6CB}"/>
                </a:ext>
              </a:extLst>
            </p:cNvPr>
            <p:cNvSpPr txBox="1">
              <a:spLocks/>
            </p:cNvSpPr>
            <p:nvPr/>
          </p:nvSpPr>
          <p:spPr>
            <a:xfrm>
              <a:off x="1271013" y="10353008"/>
              <a:ext cx="636980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 but they also.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9509AC-9E24-0343-B9FE-ED8103DB6FBE}"/>
                </a:ext>
              </a:extLst>
            </p:cNvPr>
            <p:cNvSpPr/>
            <p:nvPr/>
          </p:nvSpPr>
          <p:spPr>
            <a:xfrm>
              <a:off x="2020491" y="9627163"/>
              <a:ext cx="48708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F2F7A9-1527-E947-9E6D-6CD59B042A95}"/>
              </a:ext>
            </a:extLst>
          </p:cNvPr>
          <p:cNvGrpSpPr/>
          <p:nvPr/>
        </p:nvGrpSpPr>
        <p:grpSpPr>
          <a:xfrm>
            <a:off x="9003924" y="8981764"/>
            <a:ext cx="6369800" cy="2000180"/>
            <a:chOff x="1271013" y="9627163"/>
            <a:chExt cx="6369800" cy="2000180"/>
          </a:xfrm>
        </p:grpSpPr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9DBF9B90-0092-F942-9570-66C6298950E6}"/>
                </a:ext>
              </a:extLst>
            </p:cNvPr>
            <p:cNvSpPr txBox="1">
              <a:spLocks/>
            </p:cNvSpPr>
            <p:nvPr/>
          </p:nvSpPr>
          <p:spPr>
            <a:xfrm>
              <a:off x="1271013" y="10353008"/>
              <a:ext cx="636980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 but they also.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7AFE53A-B7C7-5A41-8B5D-835B24B2E7B8}"/>
                </a:ext>
              </a:extLst>
            </p:cNvPr>
            <p:cNvSpPr/>
            <p:nvPr/>
          </p:nvSpPr>
          <p:spPr>
            <a:xfrm>
              <a:off x="2020491" y="9627163"/>
              <a:ext cx="48708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194403A-C3FD-BB4C-B645-0AFB7DF7F038}"/>
              </a:ext>
            </a:extLst>
          </p:cNvPr>
          <p:cNvGrpSpPr/>
          <p:nvPr/>
        </p:nvGrpSpPr>
        <p:grpSpPr>
          <a:xfrm>
            <a:off x="16343355" y="8981764"/>
            <a:ext cx="6369800" cy="2000180"/>
            <a:chOff x="1271013" y="9627163"/>
            <a:chExt cx="6369800" cy="2000180"/>
          </a:xfrm>
        </p:grpSpPr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E7645B15-4BC3-BE4C-AB9D-D33CDC3C100B}"/>
                </a:ext>
              </a:extLst>
            </p:cNvPr>
            <p:cNvSpPr txBox="1">
              <a:spLocks/>
            </p:cNvSpPr>
            <p:nvPr/>
          </p:nvSpPr>
          <p:spPr>
            <a:xfrm>
              <a:off x="1271013" y="10353008"/>
              <a:ext cx="636980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 but they also.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87846F7-27CE-2347-B6AB-56E4A415D20B}"/>
                </a:ext>
              </a:extLst>
            </p:cNvPr>
            <p:cNvSpPr/>
            <p:nvPr/>
          </p:nvSpPr>
          <p:spPr>
            <a:xfrm>
              <a:off x="2020491" y="9627163"/>
              <a:ext cx="48708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61ADC0F-506D-AB44-94A0-08081C0EBF62}"/>
              </a:ext>
            </a:extLst>
          </p:cNvPr>
          <p:cNvSpPr/>
          <p:nvPr/>
        </p:nvSpPr>
        <p:spPr>
          <a:xfrm rot="10800000" flipV="1">
            <a:off x="12188824" y="1"/>
            <a:ext cx="12188825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B82BDE-31F2-7A48-8EF9-BEB64ADED5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778881" y="3923279"/>
            <a:ext cx="707159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Matt Williams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0E53E77-517C-5948-AF1E-6376988F06E0}"/>
              </a:ext>
            </a:extLst>
          </p:cNvPr>
          <p:cNvSpPr txBox="1">
            <a:spLocks/>
          </p:cNvSpPr>
          <p:nvPr/>
        </p:nvSpPr>
        <p:spPr>
          <a:xfrm>
            <a:off x="1685478" y="6071130"/>
            <a:ext cx="794354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2B81F4-17C6-C440-921D-00CCA7F12AEB}"/>
              </a:ext>
            </a:extLst>
          </p:cNvPr>
          <p:cNvGrpSpPr/>
          <p:nvPr/>
        </p:nvGrpSpPr>
        <p:grpSpPr>
          <a:xfrm>
            <a:off x="1824266" y="8721311"/>
            <a:ext cx="4620683" cy="1071408"/>
            <a:chOff x="3237693" y="4856305"/>
            <a:chExt cx="16100052" cy="3733154"/>
          </a:xfrm>
        </p:grpSpPr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5B7868C6-2C15-2043-B086-27A99E058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693" y="4856305"/>
              <a:ext cx="3733151" cy="3733154"/>
            </a:xfrm>
            <a:custGeom>
              <a:avLst/>
              <a:gdLst>
                <a:gd name="T0" fmla="*/ 3706 w 3707"/>
                <a:gd name="T1" fmla="*/ 1854 h 3707"/>
                <a:gd name="T2" fmla="*/ 3706 w 3707"/>
                <a:gd name="T3" fmla="*/ 1854 h 3707"/>
                <a:gd name="T4" fmla="*/ 1852 w 3707"/>
                <a:gd name="T5" fmla="*/ 3706 h 3707"/>
                <a:gd name="T6" fmla="*/ 1852 w 3707"/>
                <a:gd name="T7" fmla="*/ 3706 h 3707"/>
                <a:gd name="T8" fmla="*/ 0 w 3707"/>
                <a:gd name="T9" fmla="*/ 1854 h 3707"/>
                <a:gd name="T10" fmla="*/ 0 w 3707"/>
                <a:gd name="T11" fmla="*/ 1854 h 3707"/>
                <a:gd name="T12" fmla="*/ 1852 w 3707"/>
                <a:gd name="T13" fmla="*/ 0 h 3707"/>
                <a:gd name="T14" fmla="*/ 1852 w 3707"/>
                <a:gd name="T15" fmla="*/ 0 h 3707"/>
                <a:gd name="T16" fmla="*/ 3706 w 3707"/>
                <a:gd name="T17" fmla="*/ 185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7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8"/>
                    <a:pt x="2876" y="3706"/>
                    <a:pt x="1852" y="3706"/>
                  </a:cubicBezTo>
                  <a:lnTo>
                    <a:pt x="1852" y="3706"/>
                  </a:lnTo>
                  <a:cubicBezTo>
                    <a:pt x="829" y="3706"/>
                    <a:pt x="0" y="2878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29" y="0"/>
                    <a:pt x="1852" y="0"/>
                  </a:cubicBezTo>
                  <a:lnTo>
                    <a:pt x="1852" y="0"/>
                  </a:lnTo>
                  <a:cubicBezTo>
                    <a:pt x="2876" y="0"/>
                    <a:pt x="3706" y="830"/>
                    <a:pt x="3706" y="18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85DA605E-AD35-7D4C-814F-A5006CC1E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7802" y="4856305"/>
              <a:ext cx="3733155" cy="3733154"/>
            </a:xfrm>
            <a:custGeom>
              <a:avLst/>
              <a:gdLst>
                <a:gd name="T0" fmla="*/ 3706 w 3707"/>
                <a:gd name="T1" fmla="*/ 1854 h 3708"/>
                <a:gd name="T2" fmla="*/ 3706 w 3707"/>
                <a:gd name="T3" fmla="*/ 1854 h 3708"/>
                <a:gd name="T4" fmla="*/ 1853 w 3707"/>
                <a:gd name="T5" fmla="*/ 3707 h 3708"/>
                <a:gd name="T6" fmla="*/ 1853 w 3707"/>
                <a:gd name="T7" fmla="*/ 3707 h 3708"/>
                <a:gd name="T8" fmla="*/ 0 w 3707"/>
                <a:gd name="T9" fmla="*/ 1854 h 3708"/>
                <a:gd name="T10" fmla="*/ 0 w 3707"/>
                <a:gd name="T11" fmla="*/ 1854 h 3708"/>
                <a:gd name="T12" fmla="*/ 1853 w 3707"/>
                <a:gd name="T13" fmla="*/ 0 h 3708"/>
                <a:gd name="T14" fmla="*/ 1853 w 3707"/>
                <a:gd name="T15" fmla="*/ 0 h 3708"/>
                <a:gd name="T16" fmla="*/ 3706 w 3707"/>
                <a:gd name="T17" fmla="*/ 1854 h 3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8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7"/>
                    <a:pt x="2877" y="3707"/>
                    <a:pt x="1853" y="3707"/>
                  </a:cubicBezTo>
                  <a:lnTo>
                    <a:pt x="1853" y="3707"/>
                  </a:lnTo>
                  <a:cubicBezTo>
                    <a:pt x="830" y="3707"/>
                    <a:pt x="0" y="2877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30" y="0"/>
                    <a:pt x="1853" y="0"/>
                  </a:cubicBezTo>
                  <a:lnTo>
                    <a:pt x="1853" y="0"/>
                  </a:lnTo>
                  <a:cubicBezTo>
                    <a:pt x="2877" y="0"/>
                    <a:pt x="3706" y="830"/>
                    <a:pt x="3706" y="18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0F6F233-2A7C-B747-B276-DC8F2EC0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4594" y="4856305"/>
              <a:ext cx="3733151" cy="3733154"/>
            </a:xfrm>
            <a:custGeom>
              <a:avLst/>
              <a:gdLst>
                <a:gd name="T0" fmla="*/ 3706 w 3707"/>
                <a:gd name="T1" fmla="*/ 1854 h 3707"/>
                <a:gd name="T2" fmla="*/ 3706 w 3707"/>
                <a:gd name="T3" fmla="*/ 1854 h 3707"/>
                <a:gd name="T4" fmla="*/ 1853 w 3707"/>
                <a:gd name="T5" fmla="*/ 3706 h 3707"/>
                <a:gd name="T6" fmla="*/ 1853 w 3707"/>
                <a:gd name="T7" fmla="*/ 3706 h 3707"/>
                <a:gd name="T8" fmla="*/ 0 w 3707"/>
                <a:gd name="T9" fmla="*/ 1854 h 3707"/>
                <a:gd name="T10" fmla="*/ 0 w 3707"/>
                <a:gd name="T11" fmla="*/ 1854 h 3707"/>
                <a:gd name="T12" fmla="*/ 1853 w 3707"/>
                <a:gd name="T13" fmla="*/ 0 h 3707"/>
                <a:gd name="T14" fmla="*/ 1853 w 3707"/>
                <a:gd name="T15" fmla="*/ 0 h 3707"/>
                <a:gd name="T16" fmla="*/ 3706 w 3707"/>
                <a:gd name="T17" fmla="*/ 185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707">
                  <a:moveTo>
                    <a:pt x="3706" y="1854"/>
                  </a:moveTo>
                  <a:lnTo>
                    <a:pt x="3706" y="1854"/>
                  </a:lnTo>
                  <a:cubicBezTo>
                    <a:pt x="3706" y="2878"/>
                    <a:pt x="2877" y="3706"/>
                    <a:pt x="1853" y="3706"/>
                  </a:cubicBezTo>
                  <a:lnTo>
                    <a:pt x="1853" y="3706"/>
                  </a:lnTo>
                  <a:cubicBezTo>
                    <a:pt x="830" y="3706"/>
                    <a:pt x="0" y="2878"/>
                    <a:pt x="0" y="1854"/>
                  </a:cubicBezTo>
                  <a:lnTo>
                    <a:pt x="0" y="1854"/>
                  </a:lnTo>
                  <a:cubicBezTo>
                    <a:pt x="0" y="830"/>
                    <a:pt x="830" y="0"/>
                    <a:pt x="1853" y="0"/>
                  </a:cubicBezTo>
                  <a:lnTo>
                    <a:pt x="1853" y="0"/>
                  </a:lnTo>
                  <a:cubicBezTo>
                    <a:pt x="2877" y="0"/>
                    <a:pt x="3706" y="830"/>
                    <a:pt x="3706" y="185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Shape 1649">
              <a:extLst>
                <a:ext uri="{FF2B5EF4-FFF2-40B4-BE49-F238E27FC236}">
                  <a16:creationId xmlns:a16="http://schemas.microsoft.com/office/drawing/2014/main" id="{10603AEB-CA57-7144-ACFF-0B25EF82B2FF}"/>
                </a:ext>
              </a:extLst>
            </p:cNvPr>
            <p:cNvSpPr/>
            <p:nvPr/>
          </p:nvSpPr>
          <p:spPr>
            <a:xfrm>
              <a:off x="10628852" y="6055194"/>
              <a:ext cx="1567457" cy="127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4" name="Shape 1658">
              <a:extLst>
                <a:ext uri="{FF2B5EF4-FFF2-40B4-BE49-F238E27FC236}">
                  <a16:creationId xmlns:a16="http://schemas.microsoft.com/office/drawing/2014/main" id="{8EA7722E-E333-DA45-865A-12AFC9165497}"/>
                </a:ext>
              </a:extLst>
            </p:cNvPr>
            <p:cNvSpPr/>
            <p:nvPr/>
          </p:nvSpPr>
          <p:spPr>
            <a:xfrm>
              <a:off x="16758720" y="5969346"/>
              <a:ext cx="1453604" cy="145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5DF725-D649-0840-9FE3-C23B12CF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488" y="5931247"/>
              <a:ext cx="819307" cy="1521571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latin typeface="Lato Ligh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23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1274296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Listings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260735-B3F6-314D-96A8-B2E109CE0A0B}"/>
              </a:ext>
            </a:extLst>
          </p:cNvPr>
          <p:cNvGrpSpPr/>
          <p:nvPr/>
        </p:nvGrpSpPr>
        <p:grpSpPr>
          <a:xfrm>
            <a:off x="2105192" y="4193629"/>
            <a:ext cx="20167266" cy="7767276"/>
            <a:chOff x="4280403" y="4571498"/>
            <a:chExt cx="18205031" cy="7011537"/>
          </a:xfrm>
        </p:grpSpPr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15CE8113-1D82-254D-BE22-D04B6C31E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530" y="9648440"/>
              <a:ext cx="14361904" cy="1934595"/>
            </a:xfrm>
            <a:custGeom>
              <a:avLst/>
              <a:gdLst>
                <a:gd name="T0" fmla="*/ 10810 w 11590"/>
                <a:gd name="T1" fmla="*/ 1559 h 1560"/>
                <a:gd name="T2" fmla="*/ 0 w 11590"/>
                <a:gd name="T3" fmla="*/ 1559 h 1560"/>
                <a:gd name="T4" fmla="*/ 0 w 11590"/>
                <a:gd name="T5" fmla="*/ 0 h 1560"/>
                <a:gd name="T6" fmla="*/ 10810 w 11590"/>
                <a:gd name="T7" fmla="*/ 0 h 1560"/>
                <a:gd name="T8" fmla="*/ 10810 w 11590"/>
                <a:gd name="T9" fmla="*/ 0 h 1560"/>
                <a:gd name="T10" fmla="*/ 11589 w 11590"/>
                <a:gd name="T11" fmla="*/ 779 h 1560"/>
                <a:gd name="T12" fmla="*/ 11589 w 11590"/>
                <a:gd name="T13" fmla="*/ 779 h 1560"/>
                <a:gd name="T14" fmla="*/ 11589 w 11590"/>
                <a:gd name="T15" fmla="*/ 779 h 1560"/>
                <a:gd name="T16" fmla="*/ 10810 w 11590"/>
                <a:gd name="T17" fmla="*/ 1559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90" h="1560">
                  <a:moveTo>
                    <a:pt x="10810" y="1559"/>
                  </a:moveTo>
                  <a:lnTo>
                    <a:pt x="0" y="1559"/>
                  </a:lnTo>
                  <a:lnTo>
                    <a:pt x="0" y="0"/>
                  </a:lnTo>
                  <a:lnTo>
                    <a:pt x="10810" y="0"/>
                  </a:lnTo>
                  <a:lnTo>
                    <a:pt x="10810" y="0"/>
                  </a:lnTo>
                  <a:cubicBezTo>
                    <a:pt x="11240" y="0"/>
                    <a:pt x="11589" y="349"/>
                    <a:pt x="11589" y="779"/>
                  </a:cubicBezTo>
                  <a:lnTo>
                    <a:pt x="11589" y="779"/>
                  </a:lnTo>
                  <a:lnTo>
                    <a:pt x="11589" y="779"/>
                  </a:lnTo>
                  <a:cubicBezTo>
                    <a:pt x="11589" y="1210"/>
                    <a:pt x="11240" y="1559"/>
                    <a:pt x="10810" y="155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F13CC7A-AFF9-0743-8CB3-7CAE61320A0B}"/>
                </a:ext>
              </a:extLst>
            </p:cNvPr>
            <p:cNvSpPr/>
            <p:nvPr/>
          </p:nvSpPr>
          <p:spPr>
            <a:xfrm>
              <a:off x="4280403" y="9648440"/>
              <a:ext cx="6388531" cy="19345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">
              <a:extLst>
                <a:ext uri="{FF2B5EF4-FFF2-40B4-BE49-F238E27FC236}">
                  <a16:creationId xmlns:a16="http://schemas.microsoft.com/office/drawing/2014/main" id="{13623408-5FBE-0B49-B42C-BE5B8AA7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7134" y="4571498"/>
              <a:ext cx="14361904" cy="1934595"/>
            </a:xfrm>
            <a:custGeom>
              <a:avLst/>
              <a:gdLst>
                <a:gd name="T0" fmla="*/ 10810 w 11590"/>
                <a:gd name="T1" fmla="*/ 1558 h 1559"/>
                <a:gd name="T2" fmla="*/ 0 w 11590"/>
                <a:gd name="T3" fmla="*/ 1558 h 1559"/>
                <a:gd name="T4" fmla="*/ 0 w 11590"/>
                <a:gd name="T5" fmla="*/ 0 h 1559"/>
                <a:gd name="T6" fmla="*/ 10810 w 11590"/>
                <a:gd name="T7" fmla="*/ 0 h 1559"/>
                <a:gd name="T8" fmla="*/ 10810 w 11590"/>
                <a:gd name="T9" fmla="*/ 0 h 1559"/>
                <a:gd name="T10" fmla="*/ 11589 w 11590"/>
                <a:gd name="T11" fmla="*/ 779 h 1559"/>
                <a:gd name="T12" fmla="*/ 11589 w 11590"/>
                <a:gd name="T13" fmla="*/ 779 h 1559"/>
                <a:gd name="T14" fmla="*/ 11589 w 11590"/>
                <a:gd name="T15" fmla="*/ 779 h 1559"/>
                <a:gd name="T16" fmla="*/ 10810 w 11590"/>
                <a:gd name="T17" fmla="*/ 1558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90" h="1559">
                  <a:moveTo>
                    <a:pt x="10810" y="1558"/>
                  </a:moveTo>
                  <a:lnTo>
                    <a:pt x="0" y="1558"/>
                  </a:lnTo>
                  <a:lnTo>
                    <a:pt x="0" y="0"/>
                  </a:lnTo>
                  <a:lnTo>
                    <a:pt x="10810" y="0"/>
                  </a:lnTo>
                  <a:lnTo>
                    <a:pt x="10810" y="0"/>
                  </a:lnTo>
                  <a:cubicBezTo>
                    <a:pt x="11240" y="0"/>
                    <a:pt x="11589" y="349"/>
                    <a:pt x="11589" y="779"/>
                  </a:cubicBezTo>
                  <a:lnTo>
                    <a:pt x="11589" y="779"/>
                  </a:lnTo>
                  <a:lnTo>
                    <a:pt x="11589" y="779"/>
                  </a:lnTo>
                  <a:cubicBezTo>
                    <a:pt x="11589" y="1209"/>
                    <a:pt x="11240" y="1558"/>
                    <a:pt x="10810" y="1558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D18A403B-EF86-A743-AE3D-656AD3F06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530" y="7107238"/>
              <a:ext cx="14361904" cy="1934595"/>
            </a:xfrm>
            <a:custGeom>
              <a:avLst/>
              <a:gdLst>
                <a:gd name="T0" fmla="*/ 10810 w 11590"/>
                <a:gd name="T1" fmla="*/ 1559 h 1560"/>
                <a:gd name="T2" fmla="*/ 0 w 11590"/>
                <a:gd name="T3" fmla="*/ 1559 h 1560"/>
                <a:gd name="T4" fmla="*/ 0 w 11590"/>
                <a:gd name="T5" fmla="*/ 0 h 1560"/>
                <a:gd name="T6" fmla="*/ 10810 w 11590"/>
                <a:gd name="T7" fmla="*/ 0 h 1560"/>
                <a:gd name="T8" fmla="*/ 10810 w 11590"/>
                <a:gd name="T9" fmla="*/ 0 h 1560"/>
                <a:gd name="T10" fmla="*/ 11589 w 11590"/>
                <a:gd name="T11" fmla="*/ 779 h 1560"/>
                <a:gd name="T12" fmla="*/ 11589 w 11590"/>
                <a:gd name="T13" fmla="*/ 779 h 1560"/>
                <a:gd name="T14" fmla="*/ 11589 w 11590"/>
                <a:gd name="T15" fmla="*/ 779 h 1560"/>
                <a:gd name="T16" fmla="*/ 10810 w 11590"/>
                <a:gd name="T17" fmla="*/ 1559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90" h="1560">
                  <a:moveTo>
                    <a:pt x="10810" y="1559"/>
                  </a:moveTo>
                  <a:lnTo>
                    <a:pt x="0" y="1559"/>
                  </a:lnTo>
                  <a:lnTo>
                    <a:pt x="0" y="0"/>
                  </a:lnTo>
                  <a:lnTo>
                    <a:pt x="10810" y="0"/>
                  </a:lnTo>
                  <a:lnTo>
                    <a:pt x="10810" y="0"/>
                  </a:lnTo>
                  <a:cubicBezTo>
                    <a:pt x="11240" y="0"/>
                    <a:pt x="11589" y="349"/>
                    <a:pt x="11589" y="779"/>
                  </a:cubicBezTo>
                  <a:lnTo>
                    <a:pt x="11589" y="779"/>
                  </a:lnTo>
                  <a:lnTo>
                    <a:pt x="11589" y="779"/>
                  </a:lnTo>
                  <a:cubicBezTo>
                    <a:pt x="11589" y="1209"/>
                    <a:pt x="11240" y="1559"/>
                    <a:pt x="10810" y="1559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62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93D7724-0CA2-F549-A2F6-3E9487FBDCB0}"/>
                </a:ext>
              </a:extLst>
            </p:cNvPr>
            <p:cNvSpPr/>
            <p:nvPr/>
          </p:nvSpPr>
          <p:spPr>
            <a:xfrm>
              <a:off x="4280403" y="7104529"/>
              <a:ext cx="6388531" cy="19345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49B8C9B-D558-C547-8E99-930E896DB550}"/>
                </a:ext>
              </a:extLst>
            </p:cNvPr>
            <p:cNvSpPr/>
            <p:nvPr/>
          </p:nvSpPr>
          <p:spPr>
            <a:xfrm>
              <a:off x="4280403" y="4571498"/>
              <a:ext cx="6388531" cy="193459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adroTexto 660">
              <a:extLst>
                <a:ext uri="{FF2B5EF4-FFF2-40B4-BE49-F238E27FC236}">
                  <a16:creationId xmlns:a16="http://schemas.microsoft.com/office/drawing/2014/main" id="{E82CC82E-2C29-9A49-8B4A-CFA48A7B3AC3}"/>
                </a:ext>
              </a:extLst>
            </p:cNvPr>
            <p:cNvSpPr txBox="1"/>
            <p:nvPr/>
          </p:nvSpPr>
          <p:spPr>
            <a:xfrm>
              <a:off x="5497455" y="5145307"/>
              <a:ext cx="4379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Write Your Title</a:t>
              </a:r>
            </a:p>
          </p:txBody>
        </p:sp>
        <p:sp>
          <p:nvSpPr>
            <p:cNvPr id="47" name="CuadroTexto 661">
              <a:extLst>
                <a:ext uri="{FF2B5EF4-FFF2-40B4-BE49-F238E27FC236}">
                  <a16:creationId xmlns:a16="http://schemas.microsoft.com/office/drawing/2014/main" id="{318F77AB-C3E3-5B48-B01D-88016691A388}"/>
                </a:ext>
              </a:extLst>
            </p:cNvPr>
            <p:cNvSpPr txBox="1"/>
            <p:nvPr/>
          </p:nvSpPr>
          <p:spPr>
            <a:xfrm>
              <a:off x="5410825" y="7707796"/>
              <a:ext cx="4379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Write Your Title</a:t>
              </a:r>
            </a:p>
          </p:txBody>
        </p:sp>
        <p:sp>
          <p:nvSpPr>
            <p:cNvPr id="48" name="CuadroTexto 662">
              <a:extLst>
                <a:ext uri="{FF2B5EF4-FFF2-40B4-BE49-F238E27FC236}">
                  <a16:creationId xmlns:a16="http://schemas.microsoft.com/office/drawing/2014/main" id="{6F5111DB-6484-7E43-82EB-D5E36363D3B2}"/>
                </a:ext>
              </a:extLst>
            </p:cNvPr>
            <p:cNvSpPr txBox="1"/>
            <p:nvPr/>
          </p:nvSpPr>
          <p:spPr>
            <a:xfrm>
              <a:off x="5223805" y="10236708"/>
              <a:ext cx="4379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charset="0"/>
                </a:rPr>
                <a:t>Write Your Title</a:t>
              </a:r>
            </a:p>
          </p:txBody>
        </p:sp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41D53C6C-2CF6-F045-938E-81316D74A885}"/>
                </a:ext>
              </a:extLst>
            </p:cNvPr>
            <p:cNvSpPr txBox="1">
              <a:spLocks/>
            </p:cNvSpPr>
            <p:nvPr/>
          </p:nvSpPr>
          <p:spPr>
            <a:xfrm>
              <a:off x="11924451" y="4987529"/>
              <a:ext cx="9343931" cy="11503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 a product should meet a certain consumer demand.. </a:t>
              </a: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19E2EA74-950A-BC4C-AE8A-B0FD99F99778}"/>
                </a:ext>
              </a:extLst>
            </p:cNvPr>
            <p:cNvSpPr txBox="1">
              <a:spLocks/>
            </p:cNvSpPr>
            <p:nvPr/>
          </p:nvSpPr>
          <p:spPr>
            <a:xfrm>
              <a:off x="11924451" y="7520562"/>
              <a:ext cx="9343931" cy="11503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 a product should meet a certain consumer demand.. </a:t>
              </a:r>
            </a:p>
          </p:txBody>
        </p:sp>
        <p:sp>
          <p:nvSpPr>
            <p:cNvPr id="51" name="Subtitle 2">
              <a:extLst>
                <a:ext uri="{FF2B5EF4-FFF2-40B4-BE49-F238E27FC236}">
                  <a16:creationId xmlns:a16="http://schemas.microsoft.com/office/drawing/2014/main" id="{739A00A7-5105-284F-A541-E0C64AF4DD3D}"/>
                </a:ext>
              </a:extLst>
            </p:cNvPr>
            <p:cNvSpPr txBox="1">
              <a:spLocks/>
            </p:cNvSpPr>
            <p:nvPr/>
          </p:nvSpPr>
          <p:spPr>
            <a:xfrm>
              <a:off x="11924451" y="10117902"/>
              <a:ext cx="9343931" cy="11503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 a product should meet a certain consumer demand..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77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6B5ACD-DC2B-8A47-B1AB-0522722AF3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1ECD-A8AE-6F43-BE01-C7871C5BC1A4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7630D8-DDBF-ED4B-8DFB-42EE10FC8AB9}"/>
              </a:ext>
            </a:extLst>
          </p:cNvPr>
          <p:cNvGrpSpPr/>
          <p:nvPr/>
        </p:nvGrpSpPr>
        <p:grpSpPr>
          <a:xfrm>
            <a:off x="4162879" y="3829831"/>
            <a:ext cx="16051892" cy="6056338"/>
            <a:chOff x="4162879" y="3957909"/>
            <a:chExt cx="16051892" cy="6056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3DC9D-CC0A-FD49-A881-239F2567D798}"/>
                </a:ext>
              </a:extLst>
            </p:cNvPr>
            <p:cNvSpPr txBox="1"/>
            <p:nvPr/>
          </p:nvSpPr>
          <p:spPr>
            <a:xfrm>
              <a:off x="6181090" y="3957909"/>
              <a:ext cx="1201547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Single Property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2DD978-6E22-3B43-8D22-A99E1E7D6AE2}"/>
                </a:ext>
              </a:extLst>
            </p:cNvPr>
            <p:cNvSpPr txBox="1"/>
            <p:nvPr/>
          </p:nvSpPr>
          <p:spPr>
            <a:xfrm>
              <a:off x="4162879" y="6006036"/>
              <a:ext cx="1605189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rPr>
                <a:t>In the business world, everyone is paid in two coins: cash and experience. Take the experience first; the cash will come later.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2A90AD-8864-F44F-A6EE-3F180B5885DD}"/>
                </a:ext>
              </a:extLst>
            </p:cNvPr>
            <p:cNvGrpSpPr/>
            <p:nvPr/>
          </p:nvGrpSpPr>
          <p:grpSpPr>
            <a:xfrm>
              <a:off x="10352089" y="9290879"/>
              <a:ext cx="3673472" cy="723368"/>
              <a:chOff x="16446498" y="11328401"/>
              <a:chExt cx="3673472" cy="723368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FE425A0-A337-EB45-851F-198121B6747F}"/>
                  </a:ext>
                </a:extLst>
              </p:cNvPr>
              <p:cNvSpPr/>
              <p:nvPr/>
            </p:nvSpPr>
            <p:spPr>
              <a:xfrm rot="5400000">
                <a:off x="17921550" y="9853349"/>
                <a:ext cx="723368" cy="367347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31F562-99FA-2D4D-B2C7-0BE4E3B0A79B}"/>
                  </a:ext>
                </a:extLst>
              </p:cNvPr>
              <p:cNvSpPr txBox="1"/>
              <p:nvPr/>
            </p:nvSpPr>
            <p:spPr>
              <a:xfrm>
                <a:off x="16753693" y="11530133"/>
                <a:ext cx="3059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spc="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3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1274296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Properties Sold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0A6963E-D38F-FF42-A460-93319A059F96}"/>
              </a:ext>
            </a:extLst>
          </p:cNvPr>
          <p:cNvSpPr/>
          <p:nvPr/>
        </p:nvSpPr>
        <p:spPr>
          <a:xfrm rot="16200000">
            <a:off x="4314244" y="1897475"/>
            <a:ext cx="2083917" cy="6442670"/>
          </a:xfrm>
          <a:prstGeom prst="homePlate">
            <a:avLst>
              <a:gd name="adj" fmla="val 378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C5CED79E-3EF7-E24B-A125-0689CB31FB5A}"/>
              </a:ext>
            </a:extLst>
          </p:cNvPr>
          <p:cNvSpPr/>
          <p:nvPr/>
        </p:nvSpPr>
        <p:spPr>
          <a:xfrm rot="16200000">
            <a:off x="11146865" y="1897475"/>
            <a:ext cx="2083917" cy="6442670"/>
          </a:xfrm>
          <a:prstGeom prst="homePlate">
            <a:avLst>
              <a:gd name="adj" fmla="val 378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A4F0ACA-CCF4-1F40-9BAF-F09C943A23DF}"/>
              </a:ext>
            </a:extLst>
          </p:cNvPr>
          <p:cNvSpPr/>
          <p:nvPr/>
        </p:nvSpPr>
        <p:spPr>
          <a:xfrm rot="16200000">
            <a:off x="17979486" y="1897475"/>
            <a:ext cx="2083917" cy="6442670"/>
          </a:xfrm>
          <a:prstGeom prst="homePlate">
            <a:avLst>
              <a:gd name="adj" fmla="val 378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6EF45-56C5-A544-AD54-B5B7E08C9F7F}"/>
              </a:ext>
            </a:extLst>
          </p:cNvPr>
          <p:cNvSpPr/>
          <p:nvPr/>
        </p:nvSpPr>
        <p:spPr>
          <a:xfrm>
            <a:off x="2134868" y="6160769"/>
            <a:ext cx="6442670" cy="545295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17576-34DD-6C46-9D2D-22119E2B786E}"/>
              </a:ext>
            </a:extLst>
          </p:cNvPr>
          <p:cNvSpPr/>
          <p:nvPr/>
        </p:nvSpPr>
        <p:spPr>
          <a:xfrm>
            <a:off x="8967489" y="6160769"/>
            <a:ext cx="6442670" cy="545295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249E0-B0B9-F149-949E-2F788082B5A7}"/>
              </a:ext>
            </a:extLst>
          </p:cNvPr>
          <p:cNvSpPr/>
          <p:nvPr/>
        </p:nvSpPr>
        <p:spPr>
          <a:xfrm>
            <a:off x="15800110" y="6160769"/>
            <a:ext cx="6442670" cy="545295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32EB1-30A3-0641-A0F4-F09D78448C5D}"/>
              </a:ext>
            </a:extLst>
          </p:cNvPr>
          <p:cNvSpPr txBox="1"/>
          <p:nvPr/>
        </p:nvSpPr>
        <p:spPr>
          <a:xfrm>
            <a:off x="3773273" y="4775775"/>
            <a:ext cx="31658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134K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635E4-47DF-6947-BA62-D1C593F6107E}"/>
              </a:ext>
            </a:extLst>
          </p:cNvPr>
          <p:cNvSpPr txBox="1"/>
          <p:nvPr/>
        </p:nvSpPr>
        <p:spPr>
          <a:xfrm>
            <a:off x="10605894" y="4775775"/>
            <a:ext cx="31658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89K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336D4-87A0-6141-8121-2A8041EBD85C}"/>
              </a:ext>
            </a:extLst>
          </p:cNvPr>
          <p:cNvSpPr txBox="1"/>
          <p:nvPr/>
        </p:nvSpPr>
        <p:spPr>
          <a:xfrm>
            <a:off x="17438514" y="4775775"/>
            <a:ext cx="31658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290K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60E2A-AB3E-2C4A-8383-6BD1CDD1E164}"/>
              </a:ext>
            </a:extLst>
          </p:cNvPr>
          <p:cNvSpPr txBox="1"/>
          <p:nvPr/>
        </p:nvSpPr>
        <p:spPr>
          <a:xfrm>
            <a:off x="2940002" y="8093650"/>
            <a:ext cx="4832398" cy="22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D63E8-E784-E140-9B52-94E400785F2E}"/>
              </a:ext>
            </a:extLst>
          </p:cNvPr>
          <p:cNvSpPr txBox="1"/>
          <p:nvPr/>
        </p:nvSpPr>
        <p:spPr>
          <a:xfrm>
            <a:off x="4173826" y="7316579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3B98A-C0EB-DA40-993B-45C59ADB34B9}"/>
              </a:ext>
            </a:extLst>
          </p:cNvPr>
          <p:cNvSpPr txBox="1"/>
          <p:nvPr/>
        </p:nvSpPr>
        <p:spPr>
          <a:xfrm>
            <a:off x="11006447" y="7316579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2B672-3B52-704C-B520-C32501DC2307}"/>
              </a:ext>
            </a:extLst>
          </p:cNvPr>
          <p:cNvSpPr txBox="1"/>
          <p:nvPr/>
        </p:nvSpPr>
        <p:spPr>
          <a:xfrm>
            <a:off x="17794793" y="7316579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807B1-2844-0748-B3EC-AA44540B78EA}"/>
              </a:ext>
            </a:extLst>
          </p:cNvPr>
          <p:cNvSpPr txBox="1"/>
          <p:nvPr/>
        </p:nvSpPr>
        <p:spPr>
          <a:xfrm>
            <a:off x="9772623" y="8093650"/>
            <a:ext cx="4832398" cy="22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9FBBE-42F8-EB4C-9EC3-45B1A7431FBF}"/>
              </a:ext>
            </a:extLst>
          </p:cNvPr>
          <p:cNvSpPr txBox="1"/>
          <p:nvPr/>
        </p:nvSpPr>
        <p:spPr>
          <a:xfrm>
            <a:off x="16605250" y="8093650"/>
            <a:ext cx="4832398" cy="224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costs.</a:t>
            </a:r>
          </a:p>
        </p:txBody>
      </p:sp>
    </p:spTree>
    <p:extLst>
      <p:ext uri="{BB962C8B-B14F-4D97-AF65-F5344CB8AC3E}">
        <p14:creationId xmlns:p14="http://schemas.microsoft.com/office/powerpoint/2010/main" val="262089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BDAEE8-7521-BA4D-BC55-79CF2AAFF335}"/>
              </a:ext>
            </a:extLst>
          </p:cNvPr>
          <p:cNvGrpSpPr/>
          <p:nvPr/>
        </p:nvGrpSpPr>
        <p:grpSpPr>
          <a:xfrm>
            <a:off x="11728375" y="2518056"/>
            <a:ext cx="10992315" cy="8984688"/>
            <a:chOff x="4163865" y="4007850"/>
            <a:chExt cx="7527459" cy="5425925"/>
          </a:xfrm>
        </p:grpSpPr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3E9BB711-A2A3-9448-96A2-1569EA5AF3FD}"/>
                </a:ext>
              </a:extLst>
            </p:cNvPr>
            <p:cNvSpPr/>
            <p:nvPr/>
          </p:nvSpPr>
          <p:spPr>
            <a:xfrm rot="16200000">
              <a:off x="9407642" y="7011565"/>
              <a:ext cx="1778002" cy="171417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1E6D43A2-18A7-4248-B8E0-965D1742EE68}"/>
                </a:ext>
              </a:extLst>
            </p:cNvPr>
            <p:cNvSpPr/>
            <p:nvPr/>
          </p:nvSpPr>
          <p:spPr>
            <a:xfrm rot="16200000">
              <a:off x="5505264" y="5525665"/>
              <a:ext cx="4749802" cy="171417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B0696C6C-4388-994C-84DA-0382A6236477}"/>
                </a:ext>
              </a:extLst>
            </p:cNvPr>
            <p:cNvSpPr/>
            <p:nvPr/>
          </p:nvSpPr>
          <p:spPr>
            <a:xfrm rot="16200000">
              <a:off x="4041286" y="6478166"/>
              <a:ext cx="2844800" cy="171417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2F58A34F-0F07-3343-BF09-9C703A483C1F}"/>
                </a:ext>
              </a:extLst>
            </p:cNvPr>
            <p:cNvSpPr txBox="1">
              <a:spLocks/>
            </p:cNvSpPr>
            <p:nvPr/>
          </p:nvSpPr>
          <p:spPr>
            <a:xfrm>
              <a:off x="4163865" y="8889997"/>
              <a:ext cx="2708547" cy="5437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55%</a:t>
              </a: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6F09D5B4-90CA-0A4B-A2D3-1277E1D5A344}"/>
                </a:ext>
              </a:extLst>
            </p:cNvPr>
            <p:cNvSpPr txBox="1">
              <a:spLocks/>
            </p:cNvSpPr>
            <p:nvPr/>
          </p:nvSpPr>
          <p:spPr>
            <a:xfrm>
              <a:off x="6556971" y="8889997"/>
              <a:ext cx="2708547" cy="5437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90%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2E41CD42-40EF-5A4D-B490-466712479F9D}"/>
                </a:ext>
              </a:extLst>
            </p:cNvPr>
            <p:cNvSpPr txBox="1">
              <a:spLocks/>
            </p:cNvSpPr>
            <p:nvPr/>
          </p:nvSpPr>
          <p:spPr>
            <a:xfrm>
              <a:off x="8982777" y="8889997"/>
              <a:ext cx="2708547" cy="5437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20%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7AFB35-1093-3A4B-96AE-049A67B92BAE}"/>
              </a:ext>
            </a:extLst>
          </p:cNvPr>
          <p:cNvGrpSpPr/>
          <p:nvPr/>
        </p:nvGrpSpPr>
        <p:grpSpPr>
          <a:xfrm>
            <a:off x="1656960" y="2503027"/>
            <a:ext cx="8614799" cy="8709945"/>
            <a:chOff x="1656960" y="2365655"/>
            <a:chExt cx="8614799" cy="87099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6518C1-27B0-1A4E-8527-7F111523D97E}"/>
                </a:ext>
              </a:extLst>
            </p:cNvPr>
            <p:cNvGrpSpPr/>
            <p:nvPr/>
          </p:nvGrpSpPr>
          <p:grpSpPr>
            <a:xfrm>
              <a:off x="1870321" y="8105768"/>
              <a:ext cx="8096477" cy="2969832"/>
              <a:chOff x="1648318" y="9033837"/>
              <a:chExt cx="8096477" cy="2969832"/>
            </a:xfrm>
          </p:grpSpPr>
          <p:sp>
            <p:nvSpPr>
              <p:cNvPr id="30" name="Freeform 305">
                <a:extLst>
                  <a:ext uri="{FF2B5EF4-FFF2-40B4-BE49-F238E27FC236}">
                    <a16:creationId xmlns:a16="http://schemas.microsoft.com/office/drawing/2014/main" id="{B09EBFFC-57FC-E349-BED2-69869F179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318" y="9143563"/>
                <a:ext cx="299804" cy="299800"/>
              </a:xfrm>
              <a:custGeom>
                <a:avLst/>
                <a:gdLst>
                  <a:gd name="T0" fmla="*/ 0 w 252"/>
                  <a:gd name="T1" fmla="*/ 126 h 252"/>
                  <a:gd name="T2" fmla="*/ 125 w 252"/>
                  <a:gd name="T3" fmla="*/ 251 h 252"/>
                  <a:gd name="T4" fmla="*/ 251 w 252"/>
                  <a:gd name="T5" fmla="*/ 126 h 252"/>
                  <a:gd name="T6" fmla="*/ 125 w 252"/>
                  <a:gd name="T7" fmla="*/ 0 h 252"/>
                  <a:gd name="T8" fmla="*/ 0 w 252"/>
                  <a:gd name="T9" fmla="*/ 12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252">
                    <a:moveTo>
                      <a:pt x="0" y="126"/>
                    </a:moveTo>
                    <a:cubicBezTo>
                      <a:pt x="0" y="195"/>
                      <a:pt x="56" y="251"/>
                      <a:pt x="125" y="251"/>
                    </a:cubicBezTo>
                    <a:cubicBezTo>
                      <a:pt x="194" y="251"/>
                      <a:pt x="251" y="195"/>
                      <a:pt x="251" y="126"/>
                    </a:cubicBezTo>
                    <a:cubicBezTo>
                      <a:pt x="251" y="57"/>
                      <a:pt x="194" y="0"/>
                      <a:pt x="125" y="0"/>
                    </a:cubicBezTo>
                    <a:cubicBezTo>
                      <a:pt x="56" y="0"/>
                      <a:pt x="0" y="57"/>
                      <a:pt x="0" y="12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3" name="Freeform 306">
                <a:extLst>
                  <a:ext uri="{FF2B5EF4-FFF2-40B4-BE49-F238E27FC236}">
                    <a16:creationId xmlns:a16="http://schemas.microsoft.com/office/drawing/2014/main" id="{97155612-5DE4-194F-8777-B74F0E7C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318" y="9916734"/>
                <a:ext cx="299804" cy="299804"/>
              </a:xfrm>
              <a:custGeom>
                <a:avLst/>
                <a:gdLst>
                  <a:gd name="T0" fmla="*/ 0 w 252"/>
                  <a:gd name="T1" fmla="*/ 125 h 252"/>
                  <a:gd name="T2" fmla="*/ 125 w 252"/>
                  <a:gd name="T3" fmla="*/ 251 h 252"/>
                  <a:gd name="T4" fmla="*/ 251 w 252"/>
                  <a:gd name="T5" fmla="*/ 125 h 252"/>
                  <a:gd name="T6" fmla="*/ 125 w 252"/>
                  <a:gd name="T7" fmla="*/ 0 h 252"/>
                  <a:gd name="T8" fmla="*/ 0 w 252"/>
                  <a:gd name="T9" fmla="*/ 12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252">
                    <a:moveTo>
                      <a:pt x="0" y="125"/>
                    </a:moveTo>
                    <a:cubicBezTo>
                      <a:pt x="0" y="195"/>
                      <a:pt x="56" y="251"/>
                      <a:pt x="125" y="251"/>
                    </a:cubicBezTo>
                    <a:cubicBezTo>
                      <a:pt x="194" y="251"/>
                      <a:pt x="251" y="195"/>
                      <a:pt x="251" y="125"/>
                    </a:cubicBezTo>
                    <a:cubicBezTo>
                      <a:pt x="251" y="57"/>
                      <a:pt x="194" y="0"/>
                      <a:pt x="125" y="0"/>
                    </a:cubicBezTo>
                    <a:cubicBezTo>
                      <a:pt x="56" y="0"/>
                      <a:pt x="0" y="57"/>
                      <a:pt x="0" y="12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4" name="Freeform 307">
                <a:extLst>
                  <a:ext uri="{FF2B5EF4-FFF2-40B4-BE49-F238E27FC236}">
                    <a16:creationId xmlns:a16="http://schemas.microsoft.com/office/drawing/2014/main" id="{05E2D13D-C05A-AD4B-B8C1-9D29034C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318" y="10768803"/>
                <a:ext cx="299804" cy="299804"/>
              </a:xfrm>
              <a:custGeom>
                <a:avLst/>
                <a:gdLst>
                  <a:gd name="T0" fmla="*/ 0 w 252"/>
                  <a:gd name="T1" fmla="*/ 126 h 252"/>
                  <a:gd name="T2" fmla="*/ 125 w 252"/>
                  <a:gd name="T3" fmla="*/ 251 h 252"/>
                  <a:gd name="T4" fmla="*/ 251 w 252"/>
                  <a:gd name="T5" fmla="*/ 126 h 252"/>
                  <a:gd name="T6" fmla="*/ 125 w 252"/>
                  <a:gd name="T7" fmla="*/ 0 h 252"/>
                  <a:gd name="T8" fmla="*/ 0 w 252"/>
                  <a:gd name="T9" fmla="*/ 12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252">
                    <a:moveTo>
                      <a:pt x="0" y="126"/>
                    </a:moveTo>
                    <a:cubicBezTo>
                      <a:pt x="0" y="194"/>
                      <a:pt x="56" y="251"/>
                      <a:pt x="125" y="251"/>
                    </a:cubicBezTo>
                    <a:cubicBezTo>
                      <a:pt x="194" y="251"/>
                      <a:pt x="251" y="194"/>
                      <a:pt x="251" y="126"/>
                    </a:cubicBezTo>
                    <a:cubicBezTo>
                      <a:pt x="251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Freeform 308">
                <a:extLst>
                  <a:ext uri="{FF2B5EF4-FFF2-40B4-BE49-F238E27FC236}">
                    <a16:creationId xmlns:a16="http://schemas.microsoft.com/office/drawing/2014/main" id="{2292AF32-B11F-064C-9C10-99EC4EE17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318" y="11541978"/>
                <a:ext cx="299804" cy="299800"/>
              </a:xfrm>
              <a:custGeom>
                <a:avLst/>
                <a:gdLst>
                  <a:gd name="T0" fmla="*/ 0 w 252"/>
                  <a:gd name="T1" fmla="*/ 125 h 251"/>
                  <a:gd name="T2" fmla="*/ 125 w 252"/>
                  <a:gd name="T3" fmla="*/ 250 h 251"/>
                  <a:gd name="T4" fmla="*/ 251 w 252"/>
                  <a:gd name="T5" fmla="*/ 125 h 251"/>
                  <a:gd name="T6" fmla="*/ 125 w 252"/>
                  <a:gd name="T7" fmla="*/ 0 h 251"/>
                  <a:gd name="T8" fmla="*/ 0 w 252"/>
                  <a:gd name="T9" fmla="*/ 125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251">
                    <a:moveTo>
                      <a:pt x="0" y="125"/>
                    </a:moveTo>
                    <a:cubicBezTo>
                      <a:pt x="0" y="194"/>
                      <a:pt x="56" y="250"/>
                      <a:pt x="125" y="250"/>
                    </a:cubicBezTo>
                    <a:cubicBezTo>
                      <a:pt x="194" y="250"/>
                      <a:pt x="251" y="194"/>
                      <a:pt x="251" y="125"/>
                    </a:cubicBezTo>
                    <a:cubicBezTo>
                      <a:pt x="251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6" name="CuadroTexto 361">
                <a:extLst>
                  <a:ext uri="{FF2B5EF4-FFF2-40B4-BE49-F238E27FC236}">
                    <a16:creationId xmlns:a16="http://schemas.microsoft.com/office/drawing/2014/main" id="{2B73CE4D-267E-DA4D-9F97-BA7B98D731E2}"/>
                  </a:ext>
                </a:extLst>
              </p:cNvPr>
              <p:cNvSpPr txBox="1"/>
              <p:nvPr/>
            </p:nvSpPr>
            <p:spPr>
              <a:xfrm>
                <a:off x="2016780" y="9033837"/>
                <a:ext cx="7713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Refers to a good or service being offered.</a:t>
                </a:r>
              </a:p>
            </p:txBody>
          </p:sp>
          <p:sp>
            <p:nvSpPr>
              <p:cNvPr id="37" name="CuadroTexto 362">
                <a:extLst>
                  <a:ext uri="{FF2B5EF4-FFF2-40B4-BE49-F238E27FC236}">
                    <a16:creationId xmlns:a16="http://schemas.microsoft.com/office/drawing/2014/main" id="{2660C131-FE44-4A41-81CD-6CDE13DEC217}"/>
                  </a:ext>
                </a:extLst>
              </p:cNvPr>
              <p:cNvSpPr txBox="1"/>
              <p:nvPr/>
            </p:nvSpPr>
            <p:spPr>
              <a:xfrm>
                <a:off x="2016780" y="9852068"/>
                <a:ext cx="7713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Refers to a good </a:t>
                </a:r>
                <a:r>
                  <a:rPr lang="en-US" sz="280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or service </a:t>
                </a: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being offered.</a:t>
                </a:r>
              </a:p>
            </p:txBody>
          </p:sp>
          <p:sp>
            <p:nvSpPr>
              <p:cNvPr id="38" name="CuadroTexto 363">
                <a:extLst>
                  <a:ext uri="{FF2B5EF4-FFF2-40B4-BE49-F238E27FC236}">
                    <a16:creationId xmlns:a16="http://schemas.microsoft.com/office/drawing/2014/main" id="{80533002-2138-7547-8566-051426A74E54}"/>
                  </a:ext>
                </a:extLst>
              </p:cNvPr>
              <p:cNvSpPr txBox="1"/>
              <p:nvPr/>
            </p:nvSpPr>
            <p:spPr>
              <a:xfrm>
                <a:off x="2016780" y="10704137"/>
                <a:ext cx="7713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Refers to a good </a:t>
                </a:r>
                <a:r>
                  <a:rPr lang="en-US" sz="280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or service </a:t>
                </a: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being offered.</a:t>
                </a:r>
              </a:p>
            </p:txBody>
          </p:sp>
          <p:sp>
            <p:nvSpPr>
              <p:cNvPr id="39" name="CuadroTexto 364">
                <a:extLst>
                  <a:ext uri="{FF2B5EF4-FFF2-40B4-BE49-F238E27FC236}">
                    <a16:creationId xmlns:a16="http://schemas.microsoft.com/office/drawing/2014/main" id="{8D9965A5-3479-D847-9EC0-792FEA19C2DB}"/>
                  </a:ext>
                </a:extLst>
              </p:cNvPr>
              <p:cNvSpPr txBox="1"/>
              <p:nvPr/>
            </p:nvSpPr>
            <p:spPr>
              <a:xfrm>
                <a:off x="2031471" y="11480449"/>
                <a:ext cx="7713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Refers to a good </a:t>
                </a:r>
                <a:r>
                  <a:rPr lang="en-US" sz="280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or service </a:t>
                </a: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" charset="0"/>
                  </a:rPr>
                  <a:t>being offered.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31EF3-6AD9-E547-B54E-4220D100D294}"/>
                </a:ext>
              </a:extLst>
            </p:cNvPr>
            <p:cNvGrpSpPr/>
            <p:nvPr/>
          </p:nvGrpSpPr>
          <p:grpSpPr>
            <a:xfrm>
              <a:off x="1656960" y="2365655"/>
              <a:ext cx="8614799" cy="3622578"/>
              <a:chOff x="1656960" y="2365655"/>
              <a:chExt cx="8614799" cy="36225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E91CCB-CAB7-6A46-8055-23C28DDB100F}"/>
                  </a:ext>
                </a:extLst>
              </p:cNvPr>
              <p:cNvSpPr txBox="1"/>
              <p:nvPr/>
            </p:nvSpPr>
            <p:spPr>
              <a:xfrm>
                <a:off x="1748400" y="2365655"/>
                <a:ext cx="8523359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Market Analysis</a:t>
                </a:r>
              </a:p>
            </p:txBody>
          </p:sp>
          <p:sp>
            <p:nvSpPr>
              <p:cNvPr id="40" name="Subtitle 2">
                <a:extLst>
                  <a:ext uri="{FF2B5EF4-FFF2-40B4-BE49-F238E27FC236}">
                    <a16:creationId xmlns:a16="http://schemas.microsoft.com/office/drawing/2014/main" id="{FBC457FA-D90B-F447-877A-8FC1A8A08C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6960" y="4162465"/>
                <a:ext cx="7943542" cy="182576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But they also must take into account supply costs a product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28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4073499" y="1274296"/>
            <a:ext cx="162306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Company In Numbers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C2B0AC-95D7-6549-ABFE-2F8F722E9A21}"/>
              </a:ext>
            </a:extLst>
          </p:cNvPr>
          <p:cNvGrpSpPr/>
          <p:nvPr/>
        </p:nvGrpSpPr>
        <p:grpSpPr>
          <a:xfrm>
            <a:off x="2614923" y="4023359"/>
            <a:ext cx="19147799" cy="7635369"/>
            <a:chOff x="2614923" y="4526279"/>
            <a:chExt cx="19147799" cy="7635369"/>
          </a:xfrm>
        </p:grpSpPr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FFB81F70-7998-7A42-ADD8-634142F2E653}"/>
                </a:ext>
              </a:extLst>
            </p:cNvPr>
            <p:cNvSpPr/>
            <p:nvPr/>
          </p:nvSpPr>
          <p:spPr>
            <a:xfrm rot="16200000">
              <a:off x="12379180" y="5249143"/>
              <a:ext cx="4576771" cy="42753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200">
              <a:extLst>
                <a:ext uri="{FF2B5EF4-FFF2-40B4-BE49-F238E27FC236}">
                  <a16:creationId xmlns:a16="http://schemas.microsoft.com/office/drawing/2014/main" id="{1EE33BCB-D551-994B-B79F-7750B9C4702F}"/>
                </a:ext>
              </a:extLst>
            </p:cNvPr>
            <p:cNvSpPr/>
            <p:nvPr/>
          </p:nvSpPr>
          <p:spPr>
            <a:xfrm>
              <a:off x="13730500" y="7278583"/>
              <a:ext cx="1874123" cy="16426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9" h="904">
                  <a:moveTo>
                    <a:pt x="547" y="431"/>
                  </a:moveTo>
                  <a:cubicBezTo>
                    <a:pt x="459" y="372"/>
                    <a:pt x="414" y="266"/>
                    <a:pt x="428" y="163"/>
                  </a:cubicBezTo>
                  <a:cubicBezTo>
                    <a:pt x="520" y="111"/>
                    <a:pt x="633" y="116"/>
                    <a:pt x="720" y="175"/>
                  </a:cubicBezTo>
                  <a:cubicBezTo>
                    <a:pt x="800" y="228"/>
                    <a:pt x="844" y="317"/>
                    <a:pt x="841" y="411"/>
                  </a:cubicBezTo>
                  <a:lnTo>
                    <a:pt x="603" y="249"/>
                  </a:lnTo>
                  <a:cubicBezTo>
                    <a:pt x="591" y="240"/>
                    <a:pt x="575" y="245"/>
                    <a:pt x="566" y="257"/>
                  </a:cubicBezTo>
                  <a:cubicBezTo>
                    <a:pt x="557" y="269"/>
                    <a:pt x="560" y="286"/>
                    <a:pt x="573" y="294"/>
                  </a:cubicBezTo>
                  <a:lnTo>
                    <a:pt x="812" y="455"/>
                  </a:lnTo>
                  <a:cubicBezTo>
                    <a:pt x="726" y="492"/>
                    <a:pt x="626" y="485"/>
                    <a:pt x="547" y="431"/>
                  </a:cubicBezTo>
                  <a:close/>
                  <a:moveTo>
                    <a:pt x="487" y="849"/>
                  </a:moveTo>
                  <a:lnTo>
                    <a:pt x="487" y="625"/>
                  </a:lnTo>
                  <a:cubicBezTo>
                    <a:pt x="487" y="610"/>
                    <a:pt x="475" y="599"/>
                    <a:pt x="461" y="599"/>
                  </a:cubicBezTo>
                  <a:lnTo>
                    <a:pt x="319" y="599"/>
                  </a:lnTo>
                  <a:cubicBezTo>
                    <a:pt x="304" y="599"/>
                    <a:pt x="291" y="610"/>
                    <a:pt x="291" y="625"/>
                  </a:cubicBezTo>
                  <a:lnTo>
                    <a:pt x="291" y="849"/>
                  </a:lnTo>
                  <a:lnTo>
                    <a:pt x="55" y="849"/>
                  </a:lnTo>
                  <a:lnTo>
                    <a:pt x="55" y="429"/>
                  </a:lnTo>
                  <a:lnTo>
                    <a:pt x="372" y="189"/>
                  </a:lnTo>
                  <a:cubicBezTo>
                    <a:pt x="368" y="302"/>
                    <a:pt x="422" y="411"/>
                    <a:pt x="517" y="476"/>
                  </a:cubicBezTo>
                  <a:cubicBezTo>
                    <a:pt x="573" y="513"/>
                    <a:pt x="637" y="532"/>
                    <a:pt x="702" y="532"/>
                  </a:cubicBezTo>
                  <a:cubicBezTo>
                    <a:pt x="710" y="532"/>
                    <a:pt x="717" y="532"/>
                    <a:pt x="724" y="532"/>
                  </a:cubicBezTo>
                  <a:lnTo>
                    <a:pt x="724" y="849"/>
                  </a:lnTo>
                  <a:close/>
                  <a:moveTo>
                    <a:pt x="434" y="849"/>
                  </a:moveTo>
                  <a:lnTo>
                    <a:pt x="345" y="849"/>
                  </a:lnTo>
                  <a:lnTo>
                    <a:pt x="345" y="653"/>
                  </a:lnTo>
                  <a:lnTo>
                    <a:pt x="434" y="653"/>
                  </a:lnTo>
                  <a:close/>
                  <a:moveTo>
                    <a:pt x="1067" y="462"/>
                  </a:moveTo>
                  <a:cubicBezTo>
                    <a:pt x="1060" y="448"/>
                    <a:pt x="1044" y="441"/>
                    <a:pt x="1031" y="449"/>
                  </a:cubicBezTo>
                  <a:cubicBezTo>
                    <a:pt x="987" y="469"/>
                    <a:pt x="936" y="467"/>
                    <a:pt x="893" y="444"/>
                  </a:cubicBezTo>
                  <a:cubicBezTo>
                    <a:pt x="908" y="322"/>
                    <a:pt x="855" y="200"/>
                    <a:pt x="751" y="131"/>
                  </a:cubicBezTo>
                  <a:cubicBezTo>
                    <a:pt x="677" y="80"/>
                    <a:pt x="587" y="62"/>
                    <a:pt x="502" y="79"/>
                  </a:cubicBezTo>
                  <a:lnTo>
                    <a:pt x="406" y="6"/>
                  </a:lnTo>
                  <a:cubicBezTo>
                    <a:pt x="396" y="-2"/>
                    <a:pt x="382" y="-2"/>
                    <a:pt x="373" y="6"/>
                  </a:cubicBezTo>
                  <a:lnTo>
                    <a:pt x="11" y="278"/>
                  </a:lnTo>
                  <a:cubicBezTo>
                    <a:pt x="-1" y="287"/>
                    <a:pt x="-3" y="305"/>
                    <a:pt x="6" y="317"/>
                  </a:cubicBezTo>
                  <a:cubicBezTo>
                    <a:pt x="15" y="329"/>
                    <a:pt x="31" y="332"/>
                    <a:pt x="43" y="323"/>
                  </a:cubicBezTo>
                  <a:lnTo>
                    <a:pt x="390" y="61"/>
                  </a:lnTo>
                  <a:lnTo>
                    <a:pt x="438" y="98"/>
                  </a:lnTo>
                  <a:cubicBezTo>
                    <a:pt x="425" y="104"/>
                    <a:pt x="412" y="110"/>
                    <a:pt x="400" y="117"/>
                  </a:cubicBezTo>
                  <a:cubicBezTo>
                    <a:pt x="391" y="114"/>
                    <a:pt x="381" y="116"/>
                    <a:pt x="373" y="122"/>
                  </a:cubicBezTo>
                  <a:lnTo>
                    <a:pt x="11" y="394"/>
                  </a:lnTo>
                  <a:cubicBezTo>
                    <a:pt x="4" y="400"/>
                    <a:pt x="0" y="408"/>
                    <a:pt x="0" y="416"/>
                  </a:cubicBezTo>
                  <a:lnTo>
                    <a:pt x="0" y="875"/>
                  </a:lnTo>
                  <a:cubicBezTo>
                    <a:pt x="0" y="890"/>
                    <a:pt x="12" y="904"/>
                    <a:pt x="27" y="904"/>
                  </a:cubicBezTo>
                  <a:lnTo>
                    <a:pt x="751" y="904"/>
                  </a:lnTo>
                  <a:cubicBezTo>
                    <a:pt x="766" y="904"/>
                    <a:pt x="779" y="890"/>
                    <a:pt x="779" y="875"/>
                  </a:cubicBezTo>
                  <a:lnTo>
                    <a:pt x="779" y="523"/>
                  </a:lnTo>
                  <a:cubicBezTo>
                    <a:pt x="807" y="515"/>
                    <a:pt x="837" y="505"/>
                    <a:pt x="864" y="490"/>
                  </a:cubicBezTo>
                  <a:cubicBezTo>
                    <a:pt x="894" y="508"/>
                    <a:pt x="930" y="517"/>
                    <a:pt x="966" y="517"/>
                  </a:cubicBezTo>
                  <a:cubicBezTo>
                    <a:pt x="995" y="517"/>
                    <a:pt x="1025" y="511"/>
                    <a:pt x="1053" y="498"/>
                  </a:cubicBezTo>
                  <a:cubicBezTo>
                    <a:pt x="1067" y="492"/>
                    <a:pt x="1072" y="476"/>
                    <a:pt x="1067" y="4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A24EA7FF-7893-9F42-A73D-23F1061CB12E}"/>
                </a:ext>
              </a:extLst>
            </p:cNvPr>
            <p:cNvSpPr/>
            <p:nvPr/>
          </p:nvSpPr>
          <p:spPr>
            <a:xfrm rot="16200000">
              <a:off x="17050585" y="4963067"/>
              <a:ext cx="5148926" cy="42753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01">
              <a:extLst>
                <a:ext uri="{FF2B5EF4-FFF2-40B4-BE49-F238E27FC236}">
                  <a16:creationId xmlns:a16="http://schemas.microsoft.com/office/drawing/2014/main" id="{8D3AFD03-3DC4-914C-89C2-17F923454DD6}"/>
                </a:ext>
              </a:extLst>
            </p:cNvPr>
            <p:cNvSpPr/>
            <p:nvPr/>
          </p:nvSpPr>
          <p:spPr>
            <a:xfrm>
              <a:off x="18942428" y="7350744"/>
              <a:ext cx="1361721" cy="14298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202">
              <a:extLst>
                <a:ext uri="{FF2B5EF4-FFF2-40B4-BE49-F238E27FC236}">
                  <a16:creationId xmlns:a16="http://schemas.microsoft.com/office/drawing/2014/main" id="{42E7654B-4047-2640-BAB8-D8BAD8D81FB6}"/>
                </a:ext>
              </a:extLst>
            </p:cNvPr>
            <p:cNvSpPr/>
            <p:nvPr/>
          </p:nvSpPr>
          <p:spPr>
            <a:xfrm>
              <a:off x="18942428" y="7139729"/>
              <a:ext cx="1365231" cy="5948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3">
              <a:extLst>
                <a:ext uri="{FF2B5EF4-FFF2-40B4-BE49-F238E27FC236}">
                  <a16:creationId xmlns:a16="http://schemas.microsoft.com/office/drawing/2014/main" id="{183AAD49-C4DC-7649-B058-4D1CC258F29F}"/>
                </a:ext>
              </a:extLst>
            </p:cNvPr>
            <p:cNvSpPr/>
            <p:nvPr/>
          </p:nvSpPr>
          <p:spPr>
            <a:xfrm>
              <a:off x="18991562" y="8809657"/>
              <a:ext cx="1265208" cy="29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52C22C25-0A8E-6244-B9A4-BB73CDC66A00}"/>
                </a:ext>
              </a:extLst>
            </p:cNvPr>
            <p:cNvSpPr/>
            <p:nvPr/>
          </p:nvSpPr>
          <p:spPr>
            <a:xfrm rot="16200000">
              <a:off x="7821421" y="5648867"/>
              <a:ext cx="3777326" cy="42753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4">
              <a:extLst>
                <a:ext uri="{FF2B5EF4-FFF2-40B4-BE49-F238E27FC236}">
                  <a16:creationId xmlns:a16="http://schemas.microsoft.com/office/drawing/2014/main" id="{B7F10295-DB35-B541-AB01-3CED6B057743}"/>
                </a:ext>
              </a:extLst>
            </p:cNvPr>
            <p:cNvSpPr/>
            <p:nvPr/>
          </p:nvSpPr>
          <p:spPr>
            <a:xfrm>
              <a:off x="9022199" y="7361393"/>
              <a:ext cx="1375761" cy="15844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15">
              <a:extLst>
                <a:ext uri="{FF2B5EF4-FFF2-40B4-BE49-F238E27FC236}">
                  <a16:creationId xmlns:a16="http://schemas.microsoft.com/office/drawing/2014/main" id="{84E5BCC6-C0CB-7641-B0BF-F75640924BFB}"/>
                </a:ext>
              </a:extLst>
            </p:cNvPr>
            <p:cNvSpPr/>
            <p:nvPr/>
          </p:nvSpPr>
          <p:spPr>
            <a:xfrm>
              <a:off x="9252082" y="7745220"/>
              <a:ext cx="917759" cy="5802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216">
              <a:extLst>
                <a:ext uri="{FF2B5EF4-FFF2-40B4-BE49-F238E27FC236}">
                  <a16:creationId xmlns:a16="http://schemas.microsoft.com/office/drawing/2014/main" id="{C30B3C5B-34B5-3842-904F-9F38389AD013}"/>
                </a:ext>
              </a:extLst>
            </p:cNvPr>
            <p:cNvSpPr/>
            <p:nvPr/>
          </p:nvSpPr>
          <p:spPr>
            <a:xfrm>
              <a:off x="9183640" y="8372806"/>
              <a:ext cx="1054633" cy="96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17">
              <a:extLst>
                <a:ext uri="{FF2B5EF4-FFF2-40B4-BE49-F238E27FC236}">
                  <a16:creationId xmlns:a16="http://schemas.microsoft.com/office/drawing/2014/main" id="{66D580F2-3ADA-2947-A2F4-BB22B8816611}"/>
                </a:ext>
              </a:extLst>
            </p:cNvPr>
            <p:cNvSpPr/>
            <p:nvPr/>
          </p:nvSpPr>
          <p:spPr>
            <a:xfrm>
              <a:off x="9183640" y="8516513"/>
              <a:ext cx="1054633" cy="96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218">
              <a:extLst>
                <a:ext uri="{FF2B5EF4-FFF2-40B4-BE49-F238E27FC236}">
                  <a16:creationId xmlns:a16="http://schemas.microsoft.com/office/drawing/2014/main" id="{8881C1FF-654A-D44A-ACEE-47A1ECE55715}"/>
                </a:ext>
              </a:extLst>
            </p:cNvPr>
            <p:cNvSpPr/>
            <p:nvPr/>
          </p:nvSpPr>
          <p:spPr>
            <a:xfrm>
              <a:off x="9183640" y="8658402"/>
              <a:ext cx="1054633" cy="982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D27618B3-55BF-B74C-9504-A57982ADDBD8}"/>
                </a:ext>
              </a:extLst>
            </p:cNvPr>
            <p:cNvSpPr/>
            <p:nvPr/>
          </p:nvSpPr>
          <p:spPr>
            <a:xfrm rot="16200000">
              <a:off x="3043443" y="5828375"/>
              <a:ext cx="3418309" cy="42753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34">
              <a:extLst>
                <a:ext uri="{FF2B5EF4-FFF2-40B4-BE49-F238E27FC236}">
                  <a16:creationId xmlns:a16="http://schemas.microsoft.com/office/drawing/2014/main" id="{201F48A1-FB29-BA42-B2EB-88060D24CB44}"/>
                </a:ext>
              </a:extLst>
            </p:cNvPr>
            <p:cNvSpPr/>
            <p:nvPr/>
          </p:nvSpPr>
          <p:spPr>
            <a:xfrm>
              <a:off x="3947145" y="7537882"/>
              <a:ext cx="1610900" cy="1586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235">
              <a:extLst>
                <a:ext uri="{FF2B5EF4-FFF2-40B4-BE49-F238E27FC236}">
                  <a16:creationId xmlns:a16="http://schemas.microsoft.com/office/drawing/2014/main" id="{BD2E25F6-FA7C-3D40-8807-EC6B320341F3}"/>
                </a:ext>
              </a:extLst>
            </p:cNvPr>
            <p:cNvSpPr/>
            <p:nvPr/>
          </p:nvSpPr>
          <p:spPr>
            <a:xfrm>
              <a:off x="3947145" y="7328686"/>
              <a:ext cx="1365229" cy="593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DC24AF3-0E8A-0D45-AE05-799BC309B911}"/>
                </a:ext>
              </a:extLst>
            </p:cNvPr>
            <p:cNvSpPr txBox="1"/>
            <p:nvPr/>
          </p:nvSpPr>
          <p:spPr>
            <a:xfrm>
              <a:off x="3621518" y="10215145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230+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EDE993B-0763-6444-A972-453C227AE6C9}"/>
                </a:ext>
              </a:extLst>
            </p:cNvPr>
            <p:cNvSpPr txBox="1"/>
            <p:nvPr/>
          </p:nvSpPr>
          <p:spPr>
            <a:xfrm>
              <a:off x="8579002" y="10215145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120+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785FE-FBB9-7341-BCA2-9F6E7681E06C}"/>
                </a:ext>
              </a:extLst>
            </p:cNvPr>
            <p:cNvSpPr txBox="1"/>
            <p:nvPr/>
          </p:nvSpPr>
          <p:spPr>
            <a:xfrm>
              <a:off x="13795370" y="10215145"/>
              <a:ext cx="17443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90+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4C61F3-7338-DB4D-BEAA-4FC49DA53F56}"/>
                </a:ext>
              </a:extLst>
            </p:cNvPr>
            <p:cNvSpPr txBox="1"/>
            <p:nvPr/>
          </p:nvSpPr>
          <p:spPr>
            <a:xfrm>
              <a:off x="18493978" y="10215145"/>
              <a:ext cx="22621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352+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EE6353-04CF-6A4B-8E27-BAD2C460F486}"/>
                </a:ext>
              </a:extLst>
            </p:cNvPr>
            <p:cNvSpPr txBox="1"/>
            <p:nvPr/>
          </p:nvSpPr>
          <p:spPr>
            <a:xfrm>
              <a:off x="3021194" y="11515317"/>
              <a:ext cx="3462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17381A2-299F-C540-8FF4-7B197C06BCCA}"/>
                </a:ext>
              </a:extLst>
            </p:cNvPr>
            <p:cNvSpPr txBox="1"/>
            <p:nvPr/>
          </p:nvSpPr>
          <p:spPr>
            <a:xfrm>
              <a:off x="7978675" y="11515317"/>
              <a:ext cx="3462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F63621B-310F-114D-967E-140F80D4CB38}"/>
                </a:ext>
              </a:extLst>
            </p:cNvPr>
            <p:cNvSpPr txBox="1"/>
            <p:nvPr/>
          </p:nvSpPr>
          <p:spPr>
            <a:xfrm>
              <a:off x="12936157" y="11515317"/>
              <a:ext cx="3462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B13D800-024D-7040-8F6E-F58E1049A720}"/>
                </a:ext>
              </a:extLst>
            </p:cNvPr>
            <p:cNvSpPr txBox="1"/>
            <p:nvPr/>
          </p:nvSpPr>
          <p:spPr>
            <a:xfrm>
              <a:off x="17891884" y="11515317"/>
              <a:ext cx="3462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5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4073499" y="1274296"/>
            <a:ext cx="162306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Social Media Accounts</a:t>
            </a:r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15BF1609-E3C2-A749-99A1-6C82335F2B9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24531" y="4758379"/>
            <a:ext cx="3233162" cy="3233162"/>
          </a:xfrm>
          <a:custGeom>
            <a:avLst/>
            <a:gdLst>
              <a:gd name="T0" fmla="*/ 0 w 2167"/>
              <a:gd name="T1" fmla="*/ 140249516 h 2165"/>
              <a:gd name="T2" fmla="*/ 0 w 2167"/>
              <a:gd name="T3" fmla="*/ 140249516 h 2165"/>
              <a:gd name="T4" fmla="*/ 139990584 w 2167"/>
              <a:gd name="T5" fmla="*/ 280499031 h 2165"/>
              <a:gd name="T6" fmla="*/ 139990584 w 2167"/>
              <a:gd name="T7" fmla="*/ 280499031 h 2165"/>
              <a:gd name="T8" fmla="*/ 280240149 w 2167"/>
              <a:gd name="T9" fmla="*/ 140249516 h 2165"/>
              <a:gd name="T10" fmla="*/ 280240149 w 2167"/>
              <a:gd name="T11" fmla="*/ 140249516 h 2165"/>
              <a:gd name="T12" fmla="*/ 139990584 w 2167"/>
              <a:gd name="T13" fmla="*/ 0 h 2165"/>
              <a:gd name="T14" fmla="*/ 139990584 w 2167"/>
              <a:gd name="T15" fmla="*/ 0 h 2165"/>
              <a:gd name="T16" fmla="*/ 0 w 2167"/>
              <a:gd name="T17" fmla="*/ 140249516 h 21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7" h="2165">
                <a:moveTo>
                  <a:pt x="0" y="1082"/>
                </a:moveTo>
                <a:lnTo>
                  <a:pt x="0" y="1082"/>
                </a:lnTo>
                <a:cubicBezTo>
                  <a:pt x="0" y="1680"/>
                  <a:pt x="485" y="2164"/>
                  <a:pt x="1082" y="2164"/>
                </a:cubicBezTo>
                <a:cubicBezTo>
                  <a:pt x="1681" y="2164"/>
                  <a:pt x="2166" y="1680"/>
                  <a:pt x="2166" y="1082"/>
                </a:cubicBezTo>
                <a:cubicBezTo>
                  <a:pt x="2166" y="484"/>
                  <a:pt x="1681" y="0"/>
                  <a:pt x="1082" y="0"/>
                </a:cubicBezTo>
                <a:cubicBezTo>
                  <a:pt x="485" y="0"/>
                  <a:pt x="0" y="484"/>
                  <a:pt x="0" y="1082"/>
                </a:cubicBezTo>
              </a:path>
            </a:pathLst>
          </a:custGeom>
          <a:solidFill>
            <a:schemeClr val="accent1"/>
          </a:solidFill>
          <a:ln w="127000"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 165">
            <a:extLst>
              <a:ext uri="{FF2B5EF4-FFF2-40B4-BE49-F238E27FC236}">
                <a16:creationId xmlns:a16="http://schemas.microsoft.com/office/drawing/2014/main" id="{817EA1B2-3818-6345-9600-AE70C9CBC4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24531" y="8504651"/>
            <a:ext cx="3233162" cy="3233162"/>
          </a:xfrm>
          <a:custGeom>
            <a:avLst/>
            <a:gdLst>
              <a:gd name="T0" fmla="*/ 0 w 2167"/>
              <a:gd name="T1" fmla="*/ 140249565 h 2167"/>
              <a:gd name="T2" fmla="*/ 0 w 2167"/>
              <a:gd name="T3" fmla="*/ 140249565 h 2167"/>
              <a:gd name="T4" fmla="*/ 139990584 w 2167"/>
              <a:gd name="T5" fmla="*/ 280240149 h 2167"/>
              <a:gd name="T6" fmla="*/ 139990584 w 2167"/>
              <a:gd name="T7" fmla="*/ 280240149 h 2167"/>
              <a:gd name="T8" fmla="*/ 280240149 w 2167"/>
              <a:gd name="T9" fmla="*/ 140249565 h 2167"/>
              <a:gd name="T10" fmla="*/ 280240149 w 2167"/>
              <a:gd name="T11" fmla="*/ 140249565 h 2167"/>
              <a:gd name="T12" fmla="*/ 139990584 w 2167"/>
              <a:gd name="T13" fmla="*/ 0 h 2167"/>
              <a:gd name="T14" fmla="*/ 139990584 w 2167"/>
              <a:gd name="T15" fmla="*/ 0 h 2167"/>
              <a:gd name="T16" fmla="*/ 0 w 2167"/>
              <a:gd name="T17" fmla="*/ 140249565 h 21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7" h="2167">
                <a:moveTo>
                  <a:pt x="0" y="1084"/>
                </a:moveTo>
                <a:lnTo>
                  <a:pt x="0" y="1084"/>
                </a:lnTo>
                <a:cubicBezTo>
                  <a:pt x="0" y="1682"/>
                  <a:pt x="485" y="2166"/>
                  <a:pt x="1082" y="2166"/>
                </a:cubicBezTo>
                <a:cubicBezTo>
                  <a:pt x="1681" y="2166"/>
                  <a:pt x="2166" y="1682"/>
                  <a:pt x="2166" y="1084"/>
                </a:cubicBezTo>
                <a:cubicBezTo>
                  <a:pt x="2166" y="485"/>
                  <a:pt x="1681" y="0"/>
                  <a:pt x="1082" y="0"/>
                </a:cubicBezTo>
                <a:cubicBezTo>
                  <a:pt x="485" y="0"/>
                  <a:pt x="0" y="485"/>
                  <a:pt x="0" y="1084"/>
                </a:cubicBezTo>
              </a:path>
            </a:pathLst>
          </a:custGeom>
          <a:solidFill>
            <a:schemeClr val="accent2"/>
          </a:solidFill>
          <a:ln w="127000"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reeform 168">
            <a:extLst>
              <a:ext uri="{FF2B5EF4-FFF2-40B4-BE49-F238E27FC236}">
                <a16:creationId xmlns:a16="http://schemas.microsoft.com/office/drawing/2014/main" id="{A986ED69-D421-5147-B5D4-9B52BCFC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002" y="4769052"/>
            <a:ext cx="3233164" cy="3233162"/>
          </a:xfrm>
          <a:custGeom>
            <a:avLst/>
            <a:gdLst>
              <a:gd name="T0" fmla="*/ 0 w 2167"/>
              <a:gd name="T1" fmla="*/ 140119990 h 2166"/>
              <a:gd name="T2" fmla="*/ 0 w 2167"/>
              <a:gd name="T3" fmla="*/ 140119990 h 2166"/>
              <a:gd name="T4" fmla="*/ 140249565 w 2167"/>
              <a:gd name="T5" fmla="*/ 280369531 h 2166"/>
              <a:gd name="T6" fmla="*/ 140249565 w 2167"/>
              <a:gd name="T7" fmla="*/ 280369531 h 2166"/>
              <a:gd name="T8" fmla="*/ 280240149 w 2167"/>
              <a:gd name="T9" fmla="*/ 140119990 h 2166"/>
              <a:gd name="T10" fmla="*/ 280240149 w 2167"/>
              <a:gd name="T11" fmla="*/ 140119990 h 2166"/>
              <a:gd name="T12" fmla="*/ 140249565 w 2167"/>
              <a:gd name="T13" fmla="*/ 0 h 2166"/>
              <a:gd name="T14" fmla="*/ 140249565 w 2167"/>
              <a:gd name="T15" fmla="*/ 0 h 2166"/>
              <a:gd name="T16" fmla="*/ 0 w 2167"/>
              <a:gd name="T17" fmla="*/ 140119990 h 21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7" h="2166">
                <a:moveTo>
                  <a:pt x="0" y="1082"/>
                </a:moveTo>
                <a:lnTo>
                  <a:pt x="0" y="1082"/>
                </a:lnTo>
                <a:cubicBezTo>
                  <a:pt x="0" y="1680"/>
                  <a:pt x="485" y="2165"/>
                  <a:pt x="1084" y="2165"/>
                </a:cubicBezTo>
                <a:cubicBezTo>
                  <a:pt x="1682" y="2165"/>
                  <a:pt x="2166" y="1680"/>
                  <a:pt x="2166" y="1082"/>
                </a:cubicBezTo>
                <a:cubicBezTo>
                  <a:pt x="2166" y="484"/>
                  <a:pt x="1682" y="0"/>
                  <a:pt x="1084" y="0"/>
                </a:cubicBezTo>
                <a:cubicBezTo>
                  <a:pt x="485" y="0"/>
                  <a:pt x="0" y="484"/>
                  <a:pt x="0" y="1082"/>
                </a:cubicBezTo>
              </a:path>
            </a:pathLst>
          </a:custGeom>
          <a:solidFill>
            <a:schemeClr val="accent3"/>
          </a:solidFill>
          <a:ln w="127000"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Freeform 171">
            <a:extLst>
              <a:ext uri="{FF2B5EF4-FFF2-40B4-BE49-F238E27FC236}">
                <a16:creationId xmlns:a16="http://schemas.microsoft.com/office/drawing/2014/main" id="{9D9188FD-B762-D14C-AC1E-D17958FE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002" y="8520315"/>
            <a:ext cx="3233164" cy="3239750"/>
          </a:xfrm>
          <a:custGeom>
            <a:avLst/>
            <a:gdLst>
              <a:gd name="T0" fmla="*/ 0 w 2167"/>
              <a:gd name="T1" fmla="*/ 140561980 h 2168"/>
              <a:gd name="T2" fmla="*/ 0 w 2167"/>
              <a:gd name="T3" fmla="*/ 140561980 h 2168"/>
              <a:gd name="T4" fmla="*/ 140249565 w 2167"/>
              <a:gd name="T5" fmla="*/ 281253655 h 2168"/>
              <a:gd name="T6" fmla="*/ 140249565 w 2167"/>
              <a:gd name="T7" fmla="*/ 281253655 h 2168"/>
              <a:gd name="T8" fmla="*/ 280240149 w 2167"/>
              <a:gd name="T9" fmla="*/ 140561980 h 2168"/>
              <a:gd name="T10" fmla="*/ 280240149 w 2167"/>
              <a:gd name="T11" fmla="*/ 140561980 h 2168"/>
              <a:gd name="T12" fmla="*/ 140249565 w 2167"/>
              <a:gd name="T13" fmla="*/ 0 h 2168"/>
              <a:gd name="T14" fmla="*/ 140249565 w 2167"/>
              <a:gd name="T15" fmla="*/ 0 h 2168"/>
              <a:gd name="T16" fmla="*/ 0 w 2167"/>
              <a:gd name="T17" fmla="*/ 140561980 h 21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67" h="2168">
                <a:moveTo>
                  <a:pt x="0" y="1083"/>
                </a:moveTo>
                <a:lnTo>
                  <a:pt x="0" y="1083"/>
                </a:lnTo>
                <a:cubicBezTo>
                  <a:pt x="0" y="1682"/>
                  <a:pt x="485" y="2167"/>
                  <a:pt x="1084" y="2167"/>
                </a:cubicBezTo>
                <a:cubicBezTo>
                  <a:pt x="1682" y="2167"/>
                  <a:pt x="2166" y="1682"/>
                  <a:pt x="2166" y="1083"/>
                </a:cubicBezTo>
                <a:cubicBezTo>
                  <a:pt x="2166" y="485"/>
                  <a:pt x="1682" y="0"/>
                  <a:pt x="1084" y="0"/>
                </a:cubicBezTo>
                <a:cubicBezTo>
                  <a:pt x="485" y="0"/>
                  <a:pt x="0" y="485"/>
                  <a:pt x="0" y="1083"/>
                </a:cubicBezTo>
              </a:path>
            </a:pathLst>
          </a:custGeom>
          <a:solidFill>
            <a:schemeClr val="accent4"/>
          </a:solidFill>
          <a:ln w="127000"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A35B7D-15B3-4143-9854-51B5031F42E3}"/>
              </a:ext>
            </a:extLst>
          </p:cNvPr>
          <p:cNvSpPr txBox="1"/>
          <p:nvPr/>
        </p:nvSpPr>
        <p:spPr>
          <a:xfrm flipH="1">
            <a:off x="2234226" y="6124569"/>
            <a:ext cx="6045905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B0B75-EF5C-8A4A-9174-F762B01F75F8}"/>
              </a:ext>
            </a:extLst>
          </p:cNvPr>
          <p:cNvSpPr txBox="1"/>
          <p:nvPr/>
        </p:nvSpPr>
        <p:spPr>
          <a:xfrm flipH="1">
            <a:off x="3700051" y="5404096"/>
            <a:ext cx="436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D5E117-A905-4142-857F-6C71D513FBA1}"/>
              </a:ext>
            </a:extLst>
          </p:cNvPr>
          <p:cNvSpPr txBox="1"/>
          <p:nvPr/>
        </p:nvSpPr>
        <p:spPr>
          <a:xfrm flipH="1">
            <a:off x="2234226" y="9908908"/>
            <a:ext cx="6045905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13296-D281-2A4C-A8C5-6622F11F7020}"/>
              </a:ext>
            </a:extLst>
          </p:cNvPr>
          <p:cNvSpPr txBox="1"/>
          <p:nvPr/>
        </p:nvSpPr>
        <p:spPr>
          <a:xfrm flipH="1">
            <a:off x="3700051" y="9188435"/>
            <a:ext cx="436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633CE5-5ACD-4741-A25E-173F19546BF0}"/>
              </a:ext>
            </a:extLst>
          </p:cNvPr>
          <p:cNvSpPr txBox="1"/>
          <p:nvPr/>
        </p:nvSpPr>
        <p:spPr>
          <a:xfrm>
            <a:off x="15958879" y="6124569"/>
            <a:ext cx="6045905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8C9148-2E70-1D4F-8097-8D878E6A6A8E}"/>
              </a:ext>
            </a:extLst>
          </p:cNvPr>
          <p:cNvSpPr txBox="1"/>
          <p:nvPr/>
        </p:nvSpPr>
        <p:spPr>
          <a:xfrm>
            <a:off x="15958879" y="5404096"/>
            <a:ext cx="435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E954B-7503-6545-B99A-10D729C60106}"/>
              </a:ext>
            </a:extLst>
          </p:cNvPr>
          <p:cNvSpPr txBox="1"/>
          <p:nvPr/>
        </p:nvSpPr>
        <p:spPr>
          <a:xfrm>
            <a:off x="15958879" y="9908908"/>
            <a:ext cx="6045905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3B55B0-876C-6443-8EE8-A1E2C065C7BA}"/>
              </a:ext>
            </a:extLst>
          </p:cNvPr>
          <p:cNvSpPr txBox="1"/>
          <p:nvPr/>
        </p:nvSpPr>
        <p:spPr>
          <a:xfrm>
            <a:off x="15958879" y="9188435"/>
            <a:ext cx="435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  <a:endParaRPr lang="en-US" sz="60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9" name="Freeform 37">
            <a:extLst>
              <a:ext uri="{FF2B5EF4-FFF2-40B4-BE49-F238E27FC236}">
                <a16:creationId xmlns:a16="http://schemas.microsoft.com/office/drawing/2014/main" id="{7EFE6290-7484-5043-9F7C-C2F69718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521" y="9469426"/>
            <a:ext cx="634194" cy="1365518"/>
          </a:xfrm>
          <a:custGeom>
            <a:avLst/>
            <a:gdLst>
              <a:gd name="T0" fmla="*/ 293 w 488"/>
              <a:gd name="T1" fmla="*/ 0 h 1053"/>
              <a:gd name="T2" fmla="*/ 485 w 488"/>
              <a:gd name="T3" fmla="*/ 0 h 1053"/>
              <a:gd name="T4" fmla="*/ 485 w 488"/>
              <a:gd name="T5" fmla="*/ 181 h 1053"/>
              <a:gd name="T6" fmla="*/ 470 w 488"/>
              <a:gd name="T7" fmla="*/ 181 h 1053"/>
              <a:gd name="T8" fmla="*/ 470 w 488"/>
              <a:gd name="T9" fmla="*/ 181 h 1053"/>
              <a:gd name="T10" fmla="*/ 373 w 488"/>
              <a:gd name="T11" fmla="*/ 181 h 1053"/>
              <a:gd name="T12" fmla="*/ 373 w 488"/>
              <a:gd name="T13" fmla="*/ 181 h 1053"/>
              <a:gd name="T14" fmla="*/ 322 w 488"/>
              <a:gd name="T15" fmla="*/ 231 h 1053"/>
              <a:gd name="T16" fmla="*/ 322 w 488"/>
              <a:gd name="T17" fmla="*/ 231 h 1053"/>
              <a:gd name="T18" fmla="*/ 322 w 488"/>
              <a:gd name="T19" fmla="*/ 289 h 1053"/>
              <a:gd name="T20" fmla="*/ 322 w 488"/>
              <a:gd name="T21" fmla="*/ 341 h 1053"/>
              <a:gd name="T22" fmla="*/ 487 w 488"/>
              <a:gd name="T23" fmla="*/ 341 h 1053"/>
              <a:gd name="T24" fmla="*/ 487 w 488"/>
              <a:gd name="T25" fmla="*/ 341 h 1053"/>
              <a:gd name="T26" fmla="*/ 487 w 488"/>
              <a:gd name="T27" fmla="*/ 354 h 1053"/>
              <a:gd name="T28" fmla="*/ 487 w 488"/>
              <a:gd name="T29" fmla="*/ 354 h 1053"/>
              <a:gd name="T30" fmla="*/ 470 w 488"/>
              <a:gd name="T31" fmla="*/ 516 h 1053"/>
              <a:gd name="T32" fmla="*/ 470 w 488"/>
              <a:gd name="T33" fmla="*/ 516 h 1053"/>
              <a:gd name="T34" fmla="*/ 458 w 488"/>
              <a:gd name="T35" fmla="*/ 527 h 1053"/>
              <a:gd name="T36" fmla="*/ 458 w 488"/>
              <a:gd name="T37" fmla="*/ 527 h 1053"/>
              <a:gd name="T38" fmla="*/ 336 w 488"/>
              <a:gd name="T39" fmla="*/ 527 h 1053"/>
              <a:gd name="T40" fmla="*/ 321 w 488"/>
              <a:gd name="T41" fmla="*/ 527 h 1053"/>
              <a:gd name="T42" fmla="*/ 321 w 488"/>
              <a:gd name="T43" fmla="*/ 1052 h 1053"/>
              <a:gd name="T44" fmla="*/ 307 w 488"/>
              <a:gd name="T45" fmla="*/ 1052 h 1053"/>
              <a:gd name="T46" fmla="*/ 307 w 488"/>
              <a:gd name="T47" fmla="*/ 1052 h 1053"/>
              <a:gd name="T48" fmla="*/ 118 w 488"/>
              <a:gd name="T49" fmla="*/ 1052 h 1053"/>
              <a:gd name="T50" fmla="*/ 118 w 488"/>
              <a:gd name="T51" fmla="*/ 1052 h 1053"/>
              <a:gd name="T52" fmla="*/ 103 w 488"/>
              <a:gd name="T53" fmla="*/ 1037 h 1053"/>
              <a:gd name="T54" fmla="*/ 103 w 488"/>
              <a:gd name="T55" fmla="*/ 1037 h 1053"/>
              <a:gd name="T56" fmla="*/ 103 w 488"/>
              <a:gd name="T57" fmla="*/ 543 h 1053"/>
              <a:gd name="T58" fmla="*/ 103 w 488"/>
              <a:gd name="T59" fmla="*/ 526 h 1053"/>
              <a:gd name="T60" fmla="*/ 0 w 488"/>
              <a:gd name="T61" fmla="*/ 526 h 1053"/>
              <a:gd name="T62" fmla="*/ 0 w 488"/>
              <a:gd name="T63" fmla="*/ 340 h 1053"/>
              <a:gd name="T64" fmla="*/ 103 w 488"/>
              <a:gd name="T65" fmla="*/ 340 h 1053"/>
              <a:gd name="T66" fmla="*/ 103 w 488"/>
              <a:gd name="T67" fmla="*/ 340 h 1053"/>
              <a:gd name="T68" fmla="*/ 103 w 488"/>
              <a:gd name="T69" fmla="*/ 253 h 1053"/>
              <a:gd name="T70" fmla="*/ 103 w 488"/>
              <a:gd name="T71" fmla="*/ 253 h 1053"/>
              <a:gd name="T72" fmla="*/ 110 w 488"/>
              <a:gd name="T73" fmla="*/ 162 h 1053"/>
              <a:gd name="T74" fmla="*/ 110 w 488"/>
              <a:gd name="T75" fmla="*/ 162 h 1053"/>
              <a:gd name="T76" fmla="*/ 260 w 488"/>
              <a:gd name="T77" fmla="*/ 7 h 1053"/>
              <a:gd name="T78" fmla="*/ 260 w 488"/>
              <a:gd name="T79" fmla="*/ 7 h 1053"/>
              <a:gd name="T80" fmla="*/ 293 w 488"/>
              <a:gd name="T81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8" h="1053">
                <a:moveTo>
                  <a:pt x="293" y="0"/>
                </a:moveTo>
                <a:lnTo>
                  <a:pt x="485" y="0"/>
                </a:lnTo>
                <a:lnTo>
                  <a:pt x="485" y="181"/>
                </a:lnTo>
                <a:lnTo>
                  <a:pt x="470" y="181"/>
                </a:lnTo>
                <a:lnTo>
                  <a:pt x="470" y="181"/>
                </a:lnTo>
                <a:cubicBezTo>
                  <a:pt x="438" y="181"/>
                  <a:pt x="406" y="181"/>
                  <a:pt x="373" y="181"/>
                </a:cubicBezTo>
                <a:lnTo>
                  <a:pt x="373" y="181"/>
                </a:lnTo>
                <a:cubicBezTo>
                  <a:pt x="340" y="181"/>
                  <a:pt x="323" y="198"/>
                  <a:pt x="322" y="231"/>
                </a:cubicBezTo>
                <a:lnTo>
                  <a:pt x="322" y="231"/>
                </a:lnTo>
                <a:cubicBezTo>
                  <a:pt x="321" y="251"/>
                  <a:pt x="322" y="270"/>
                  <a:pt x="322" y="289"/>
                </a:cubicBezTo>
                <a:lnTo>
                  <a:pt x="322" y="341"/>
                </a:lnTo>
                <a:lnTo>
                  <a:pt x="487" y="341"/>
                </a:lnTo>
                <a:lnTo>
                  <a:pt x="487" y="341"/>
                </a:lnTo>
                <a:cubicBezTo>
                  <a:pt x="487" y="346"/>
                  <a:pt x="487" y="350"/>
                  <a:pt x="487" y="354"/>
                </a:cubicBezTo>
                <a:lnTo>
                  <a:pt x="487" y="354"/>
                </a:lnTo>
                <a:cubicBezTo>
                  <a:pt x="482" y="408"/>
                  <a:pt x="476" y="462"/>
                  <a:pt x="470" y="516"/>
                </a:cubicBezTo>
                <a:lnTo>
                  <a:pt x="470" y="516"/>
                </a:lnTo>
                <a:cubicBezTo>
                  <a:pt x="470" y="525"/>
                  <a:pt x="466" y="527"/>
                  <a:pt x="458" y="527"/>
                </a:cubicBezTo>
                <a:lnTo>
                  <a:pt x="458" y="527"/>
                </a:lnTo>
                <a:cubicBezTo>
                  <a:pt x="417" y="526"/>
                  <a:pt x="377" y="527"/>
                  <a:pt x="336" y="527"/>
                </a:cubicBezTo>
                <a:lnTo>
                  <a:pt x="321" y="527"/>
                </a:lnTo>
                <a:lnTo>
                  <a:pt x="321" y="1052"/>
                </a:lnTo>
                <a:lnTo>
                  <a:pt x="307" y="1052"/>
                </a:lnTo>
                <a:lnTo>
                  <a:pt x="307" y="1052"/>
                </a:lnTo>
                <a:cubicBezTo>
                  <a:pt x="244" y="1052"/>
                  <a:pt x="181" y="1051"/>
                  <a:pt x="118" y="1052"/>
                </a:cubicBezTo>
                <a:lnTo>
                  <a:pt x="118" y="1052"/>
                </a:lnTo>
                <a:cubicBezTo>
                  <a:pt x="105" y="1052"/>
                  <a:pt x="103" y="1049"/>
                  <a:pt x="103" y="1037"/>
                </a:cubicBezTo>
                <a:lnTo>
                  <a:pt x="103" y="1037"/>
                </a:lnTo>
                <a:cubicBezTo>
                  <a:pt x="103" y="872"/>
                  <a:pt x="103" y="707"/>
                  <a:pt x="103" y="543"/>
                </a:cubicBezTo>
                <a:lnTo>
                  <a:pt x="103" y="526"/>
                </a:lnTo>
                <a:lnTo>
                  <a:pt x="0" y="526"/>
                </a:lnTo>
                <a:lnTo>
                  <a:pt x="0" y="340"/>
                </a:lnTo>
                <a:lnTo>
                  <a:pt x="103" y="340"/>
                </a:lnTo>
                <a:lnTo>
                  <a:pt x="103" y="340"/>
                </a:lnTo>
                <a:cubicBezTo>
                  <a:pt x="103" y="310"/>
                  <a:pt x="102" y="282"/>
                  <a:pt x="103" y="253"/>
                </a:cubicBezTo>
                <a:lnTo>
                  <a:pt x="103" y="253"/>
                </a:lnTo>
                <a:cubicBezTo>
                  <a:pt x="104" y="223"/>
                  <a:pt x="104" y="191"/>
                  <a:pt x="110" y="162"/>
                </a:cubicBezTo>
                <a:lnTo>
                  <a:pt x="110" y="162"/>
                </a:lnTo>
                <a:cubicBezTo>
                  <a:pt x="128" y="79"/>
                  <a:pt x="177" y="26"/>
                  <a:pt x="260" y="7"/>
                </a:cubicBezTo>
                <a:lnTo>
                  <a:pt x="260" y="7"/>
                </a:lnTo>
                <a:cubicBezTo>
                  <a:pt x="271" y="4"/>
                  <a:pt x="282" y="3"/>
                  <a:pt x="29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D30036-E46A-3545-8009-313E28C68D6E}"/>
              </a:ext>
            </a:extLst>
          </p:cNvPr>
          <p:cNvGrpSpPr/>
          <p:nvPr/>
        </p:nvGrpSpPr>
        <p:grpSpPr>
          <a:xfrm>
            <a:off x="13182968" y="5716509"/>
            <a:ext cx="1371232" cy="1376944"/>
            <a:chOff x="9784765" y="15314161"/>
            <a:chExt cx="902280" cy="906038"/>
          </a:xfrm>
          <a:solidFill>
            <a:schemeClr val="bg1"/>
          </a:solidFill>
        </p:grpSpPr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0EAF448D-6A47-2542-92BE-08E7CA024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4765" y="15314161"/>
              <a:ext cx="902280" cy="906038"/>
            </a:xfrm>
            <a:custGeom>
              <a:avLst/>
              <a:gdLst>
                <a:gd name="T0" fmla="*/ 84 w 1060"/>
                <a:gd name="T1" fmla="*/ 528 h 1061"/>
                <a:gd name="T2" fmla="*/ 84 w 1060"/>
                <a:gd name="T3" fmla="*/ 528 h 1061"/>
                <a:gd name="T4" fmla="*/ 84 w 1060"/>
                <a:gd name="T5" fmla="*/ 740 h 1061"/>
                <a:gd name="T6" fmla="*/ 84 w 1060"/>
                <a:gd name="T7" fmla="*/ 740 h 1061"/>
                <a:gd name="T8" fmla="*/ 88 w 1060"/>
                <a:gd name="T9" fmla="*/ 792 h 1061"/>
                <a:gd name="T10" fmla="*/ 88 w 1060"/>
                <a:gd name="T11" fmla="*/ 792 h 1061"/>
                <a:gd name="T12" fmla="*/ 314 w 1060"/>
                <a:gd name="T13" fmla="*/ 976 h 1061"/>
                <a:gd name="T14" fmla="*/ 314 w 1060"/>
                <a:gd name="T15" fmla="*/ 976 h 1061"/>
                <a:gd name="T16" fmla="*/ 745 w 1060"/>
                <a:gd name="T17" fmla="*/ 976 h 1061"/>
                <a:gd name="T18" fmla="*/ 745 w 1060"/>
                <a:gd name="T19" fmla="*/ 976 h 1061"/>
                <a:gd name="T20" fmla="*/ 976 w 1060"/>
                <a:gd name="T21" fmla="*/ 744 h 1061"/>
                <a:gd name="T22" fmla="*/ 976 w 1060"/>
                <a:gd name="T23" fmla="*/ 744 h 1061"/>
                <a:gd name="T24" fmla="*/ 976 w 1060"/>
                <a:gd name="T25" fmla="*/ 315 h 1061"/>
                <a:gd name="T26" fmla="*/ 976 w 1060"/>
                <a:gd name="T27" fmla="*/ 315 h 1061"/>
                <a:gd name="T28" fmla="*/ 745 w 1060"/>
                <a:gd name="T29" fmla="*/ 85 h 1061"/>
                <a:gd name="T30" fmla="*/ 745 w 1060"/>
                <a:gd name="T31" fmla="*/ 85 h 1061"/>
                <a:gd name="T32" fmla="*/ 315 w 1060"/>
                <a:gd name="T33" fmla="*/ 85 h 1061"/>
                <a:gd name="T34" fmla="*/ 315 w 1060"/>
                <a:gd name="T35" fmla="*/ 85 h 1061"/>
                <a:gd name="T36" fmla="*/ 84 w 1060"/>
                <a:gd name="T37" fmla="*/ 314 h 1061"/>
                <a:gd name="T38" fmla="*/ 84 w 1060"/>
                <a:gd name="T39" fmla="*/ 314 h 1061"/>
                <a:gd name="T40" fmla="*/ 84 w 1060"/>
                <a:gd name="T41" fmla="*/ 528 h 1061"/>
                <a:gd name="T42" fmla="*/ 769 w 1060"/>
                <a:gd name="T43" fmla="*/ 1060 h 1061"/>
                <a:gd name="T44" fmla="*/ 289 w 1060"/>
                <a:gd name="T45" fmla="*/ 1060 h 1061"/>
                <a:gd name="T46" fmla="*/ 289 w 1060"/>
                <a:gd name="T47" fmla="*/ 1060 h 1061"/>
                <a:gd name="T48" fmla="*/ 272 w 1060"/>
                <a:gd name="T49" fmla="*/ 1055 h 1061"/>
                <a:gd name="T50" fmla="*/ 272 w 1060"/>
                <a:gd name="T51" fmla="*/ 1055 h 1061"/>
                <a:gd name="T52" fmla="*/ 4 w 1060"/>
                <a:gd name="T53" fmla="*/ 771 h 1061"/>
                <a:gd name="T54" fmla="*/ 4 w 1060"/>
                <a:gd name="T55" fmla="*/ 771 h 1061"/>
                <a:gd name="T56" fmla="*/ 4 w 1060"/>
                <a:gd name="T57" fmla="*/ 286 h 1061"/>
                <a:gd name="T58" fmla="*/ 4 w 1060"/>
                <a:gd name="T59" fmla="*/ 286 h 1061"/>
                <a:gd name="T60" fmla="*/ 285 w 1060"/>
                <a:gd name="T61" fmla="*/ 4 h 1061"/>
                <a:gd name="T62" fmla="*/ 285 w 1060"/>
                <a:gd name="T63" fmla="*/ 4 h 1061"/>
                <a:gd name="T64" fmla="*/ 764 w 1060"/>
                <a:gd name="T65" fmla="*/ 4 h 1061"/>
                <a:gd name="T66" fmla="*/ 764 w 1060"/>
                <a:gd name="T67" fmla="*/ 4 h 1061"/>
                <a:gd name="T68" fmla="*/ 1057 w 1060"/>
                <a:gd name="T69" fmla="*/ 307 h 1061"/>
                <a:gd name="T70" fmla="*/ 1057 w 1060"/>
                <a:gd name="T71" fmla="*/ 307 h 1061"/>
                <a:gd name="T72" fmla="*/ 1057 w 1060"/>
                <a:gd name="T73" fmla="*/ 753 h 1061"/>
                <a:gd name="T74" fmla="*/ 1057 w 1060"/>
                <a:gd name="T75" fmla="*/ 753 h 1061"/>
                <a:gd name="T76" fmla="*/ 826 w 1060"/>
                <a:gd name="T77" fmla="*/ 1048 h 1061"/>
                <a:gd name="T78" fmla="*/ 826 w 1060"/>
                <a:gd name="T79" fmla="*/ 1048 h 1061"/>
                <a:gd name="T80" fmla="*/ 769 w 1060"/>
                <a:gd name="T81" fmla="*/ 106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0" h="1061">
                  <a:moveTo>
                    <a:pt x="84" y="528"/>
                  </a:moveTo>
                  <a:lnTo>
                    <a:pt x="84" y="528"/>
                  </a:lnTo>
                  <a:cubicBezTo>
                    <a:pt x="84" y="599"/>
                    <a:pt x="84" y="669"/>
                    <a:pt x="84" y="740"/>
                  </a:cubicBezTo>
                  <a:lnTo>
                    <a:pt x="84" y="740"/>
                  </a:lnTo>
                  <a:cubicBezTo>
                    <a:pt x="84" y="757"/>
                    <a:pt x="84" y="775"/>
                    <a:pt x="88" y="792"/>
                  </a:cubicBezTo>
                  <a:lnTo>
                    <a:pt x="88" y="792"/>
                  </a:lnTo>
                  <a:cubicBezTo>
                    <a:pt x="110" y="904"/>
                    <a:pt x="199" y="976"/>
                    <a:pt x="314" y="976"/>
                  </a:cubicBezTo>
                  <a:lnTo>
                    <a:pt x="314" y="976"/>
                  </a:lnTo>
                  <a:cubicBezTo>
                    <a:pt x="458" y="976"/>
                    <a:pt x="601" y="976"/>
                    <a:pt x="745" y="976"/>
                  </a:cubicBezTo>
                  <a:lnTo>
                    <a:pt x="745" y="976"/>
                  </a:lnTo>
                  <a:cubicBezTo>
                    <a:pt x="879" y="976"/>
                    <a:pt x="975" y="879"/>
                    <a:pt x="976" y="744"/>
                  </a:cubicBezTo>
                  <a:lnTo>
                    <a:pt x="976" y="744"/>
                  </a:lnTo>
                  <a:cubicBezTo>
                    <a:pt x="976" y="601"/>
                    <a:pt x="976" y="458"/>
                    <a:pt x="976" y="315"/>
                  </a:cubicBezTo>
                  <a:lnTo>
                    <a:pt x="976" y="315"/>
                  </a:lnTo>
                  <a:cubicBezTo>
                    <a:pt x="975" y="181"/>
                    <a:pt x="879" y="85"/>
                    <a:pt x="745" y="85"/>
                  </a:cubicBezTo>
                  <a:lnTo>
                    <a:pt x="745" y="85"/>
                  </a:lnTo>
                  <a:cubicBezTo>
                    <a:pt x="602" y="85"/>
                    <a:pt x="458" y="85"/>
                    <a:pt x="315" y="85"/>
                  </a:cubicBezTo>
                  <a:lnTo>
                    <a:pt x="315" y="85"/>
                  </a:lnTo>
                  <a:cubicBezTo>
                    <a:pt x="180" y="85"/>
                    <a:pt x="85" y="179"/>
                    <a:pt x="84" y="314"/>
                  </a:cubicBezTo>
                  <a:lnTo>
                    <a:pt x="84" y="314"/>
                  </a:lnTo>
                  <a:cubicBezTo>
                    <a:pt x="84" y="385"/>
                    <a:pt x="84" y="457"/>
                    <a:pt x="84" y="528"/>
                  </a:cubicBezTo>
                  <a:close/>
                  <a:moveTo>
                    <a:pt x="769" y="1060"/>
                  </a:moveTo>
                  <a:lnTo>
                    <a:pt x="289" y="1060"/>
                  </a:lnTo>
                  <a:lnTo>
                    <a:pt x="289" y="1060"/>
                  </a:lnTo>
                  <a:cubicBezTo>
                    <a:pt x="283" y="1058"/>
                    <a:pt x="278" y="1056"/>
                    <a:pt x="272" y="1055"/>
                  </a:cubicBezTo>
                  <a:lnTo>
                    <a:pt x="272" y="1055"/>
                  </a:lnTo>
                  <a:cubicBezTo>
                    <a:pt x="128" y="1040"/>
                    <a:pt x="7" y="916"/>
                    <a:pt x="4" y="771"/>
                  </a:cubicBezTo>
                  <a:lnTo>
                    <a:pt x="4" y="771"/>
                  </a:lnTo>
                  <a:cubicBezTo>
                    <a:pt x="0" y="609"/>
                    <a:pt x="0" y="448"/>
                    <a:pt x="4" y="286"/>
                  </a:cubicBezTo>
                  <a:lnTo>
                    <a:pt x="4" y="286"/>
                  </a:lnTo>
                  <a:cubicBezTo>
                    <a:pt x="7" y="139"/>
                    <a:pt x="138" y="8"/>
                    <a:pt x="285" y="4"/>
                  </a:cubicBezTo>
                  <a:lnTo>
                    <a:pt x="285" y="4"/>
                  </a:lnTo>
                  <a:cubicBezTo>
                    <a:pt x="445" y="1"/>
                    <a:pt x="604" y="0"/>
                    <a:pt x="764" y="4"/>
                  </a:cubicBezTo>
                  <a:lnTo>
                    <a:pt x="764" y="4"/>
                  </a:lnTo>
                  <a:cubicBezTo>
                    <a:pt x="927" y="7"/>
                    <a:pt x="1056" y="141"/>
                    <a:pt x="1057" y="307"/>
                  </a:cubicBezTo>
                  <a:lnTo>
                    <a:pt x="1057" y="307"/>
                  </a:lnTo>
                  <a:cubicBezTo>
                    <a:pt x="1059" y="455"/>
                    <a:pt x="1059" y="604"/>
                    <a:pt x="1057" y="753"/>
                  </a:cubicBezTo>
                  <a:lnTo>
                    <a:pt x="1057" y="753"/>
                  </a:lnTo>
                  <a:cubicBezTo>
                    <a:pt x="1056" y="894"/>
                    <a:pt x="962" y="1013"/>
                    <a:pt x="826" y="1048"/>
                  </a:cubicBezTo>
                  <a:lnTo>
                    <a:pt x="826" y="1048"/>
                  </a:lnTo>
                  <a:cubicBezTo>
                    <a:pt x="808" y="1053"/>
                    <a:pt x="788" y="1056"/>
                    <a:pt x="769" y="106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7A0757-FA68-9E4A-BC41-2A126F92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297" y="15520933"/>
              <a:ext cx="484977" cy="484977"/>
            </a:xfrm>
            <a:custGeom>
              <a:avLst/>
              <a:gdLst>
                <a:gd name="T0" fmla="*/ 485 w 568"/>
                <a:gd name="T1" fmla="*/ 284 h 569"/>
                <a:gd name="T2" fmla="*/ 485 w 568"/>
                <a:gd name="T3" fmla="*/ 284 h 569"/>
                <a:gd name="T4" fmla="*/ 285 w 568"/>
                <a:gd name="T5" fmla="*/ 82 h 569"/>
                <a:gd name="T6" fmla="*/ 285 w 568"/>
                <a:gd name="T7" fmla="*/ 82 h 569"/>
                <a:gd name="T8" fmla="*/ 82 w 568"/>
                <a:gd name="T9" fmla="*/ 281 h 569"/>
                <a:gd name="T10" fmla="*/ 82 w 568"/>
                <a:gd name="T11" fmla="*/ 281 h 569"/>
                <a:gd name="T12" fmla="*/ 282 w 568"/>
                <a:gd name="T13" fmla="*/ 486 h 569"/>
                <a:gd name="T14" fmla="*/ 282 w 568"/>
                <a:gd name="T15" fmla="*/ 486 h 569"/>
                <a:gd name="T16" fmla="*/ 485 w 568"/>
                <a:gd name="T17" fmla="*/ 284 h 569"/>
                <a:gd name="T18" fmla="*/ 567 w 568"/>
                <a:gd name="T19" fmla="*/ 284 h 569"/>
                <a:gd name="T20" fmla="*/ 567 w 568"/>
                <a:gd name="T21" fmla="*/ 284 h 569"/>
                <a:gd name="T22" fmla="*/ 283 w 568"/>
                <a:gd name="T23" fmla="*/ 568 h 569"/>
                <a:gd name="T24" fmla="*/ 283 w 568"/>
                <a:gd name="T25" fmla="*/ 568 h 569"/>
                <a:gd name="T26" fmla="*/ 0 w 568"/>
                <a:gd name="T27" fmla="*/ 285 h 569"/>
                <a:gd name="T28" fmla="*/ 0 w 568"/>
                <a:gd name="T29" fmla="*/ 285 h 569"/>
                <a:gd name="T30" fmla="*/ 283 w 568"/>
                <a:gd name="T31" fmla="*/ 0 h 569"/>
                <a:gd name="T32" fmla="*/ 283 w 568"/>
                <a:gd name="T33" fmla="*/ 0 h 569"/>
                <a:gd name="T34" fmla="*/ 567 w 568"/>
                <a:gd name="T35" fmla="*/ 28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8" h="569">
                  <a:moveTo>
                    <a:pt x="485" y="284"/>
                  </a:moveTo>
                  <a:lnTo>
                    <a:pt x="485" y="284"/>
                  </a:lnTo>
                  <a:cubicBezTo>
                    <a:pt x="485" y="172"/>
                    <a:pt x="397" y="82"/>
                    <a:pt x="285" y="82"/>
                  </a:cubicBezTo>
                  <a:lnTo>
                    <a:pt x="285" y="82"/>
                  </a:lnTo>
                  <a:cubicBezTo>
                    <a:pt x="173" y="81"/>
                    <a:pt x="82" y="170"/>
                    <a:pt x="82" y="281"/>
                  </a:cubicBezTo>
                  <a:lnTo>
                    <a:pt x="82" y="281"/>
                  </a:lnTo>
                  <a:cubicBezTo>
                    <a:pt x="81" y="395"/>
                    <a:pt x="169" y="485"/>
                    <a:pt x="282" y="486"/>
                  </a:cubicBezTo>
                  <a:lnTo>
                    <a:pt x="282" y="486"/>
                  </a:lnTo>
                  <a:cubicBezTo>
                    <a:pt x="396" y="486"/>
                    <a:pt x="485" y="398"/>
                    <a:pt x="485" y="284"/>
                  </a:cubicBezTo>
                  <a:close/>
                  <a:moveTo>
                    <a:pt x="567" y="284"/>
                  </a:moveTo>
                  <a:lnTo>
                    <a:pt x="567" y="284"/>
                  </a:lnTo>
                  <a:cubicBezTo>
                    <a:pt x="567" y="441"/>
                    <a:pt x="440" y="568"/>
                    <a:pt x="283" y="568"/>
                  </a:cubicBezTo>
                  <a:lnTo>
                    <a:pt x="283" y="568"/>
                  </a:lnTo>
                  <a:cubicBezTo>
                    <a:pt x="126" y="567"/>
                    <a:pt x="0" y="441"/>
                    <a:pt x="0" y="285"/>
                  </a:cubicBezTo>
                  <a:lnTo>
                    <a:pt x="0" y="285"/>
                  </a:lnTo>
                  <a:cubicBezTo>
                    <a:pt x="0" y="127"/>
                    <a:pt x="125" y="0"/>
                    <a:pt x="283" y="0"/>
                  </a:cubicBezTo>
                  <a:lnTo>
                    <a:pt x="283" y="0"/>
                  </a:lnTo>
                  <a:cubicBezTo>
                    <a:pt x="440" y="0"/>
                    <a:pt x="567" y="126"/>
                    <a:pt x="567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09E2738F-4A90-424A-9E30-B1C8A1A9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0275" y="15453261"/>
              <a:ext cx="71430" cy="71432"/>
            </a:xfrm>
            <a:custGeom>
              <a:avLst/>
              <a:gdLst>
                <a:gd name="T0" fmla="*/ 82 w 83"/>
                <a:gd name="T1" fmla="*/ 41 h 83"/>
                <a:gd name="T2" fmla="*/ 82 w 83"/>
                <a:gd name="T3" fmla="*/ 41 h 83"/>
                <a:gd name="T4" fmla="*/ 42 w 83"/>
                <a:gd name="T5" fmla="*/ 82 h 83"/>
                <a:gd name="T6" fmla="*/ 42 w 83"/>
                <a:gd name="T7" fmla="*/ 82 h 83"/>
                <a:gd name="T8" fmla="*/ 1 w 83"/>
                <a:gd name="T9" fmla="*/ 42 h 83"/>
                <a:gd name="T10" fmla="*/ 1 w 83"/>
                <a:gd name="T11" fmla="*/ 42 h 83"/>
                <a:gd name="T12" fmla="*/ 42 w 83"/>
                <a:gd name="T13" fmla="*/ 0 h 83"/>
                <a:gd name="T14" fmla="*/ 42 w 83"/>
                <a:gd name="T15" fmla="*/ 0 h 83"/>
                <a:gd name="T16" fmla="*/ 82 w 83"/>
                <a:gd name="T17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82" y="41"/>
                  </a:moveTo>
                  <a:lnTo>
                    <a:pt x="82" y="41"/>
                  </a:lnTo>
                  <a:cubicBezTo>
                    <a:pt x="82" y="64"/>
                    <a:pt x="65" y="82"/>
                    <a:pt x="42" y="82"/>
                  </a:cubicBezTo>
                  <a:lnTo>
                    <a:pt x="42" y="82"/>
                  </a:lnTo>
                  <a:cubicBezTo>
                    <a:pt x="20" y="82"/>
                    <a:pt x="1" y="64"/>
                    <a:pt x="1" y="42"/>
                  </a:cubicBezTo>
                  <a:lnTo>
                    <a:pt x="1" y="42"/>
                  </a:lnTo>
                  <a:cubicBezTo>
                    <a:pt x="0" y="21"/>
                    <a:pt x="20" y="1"/>
                    <a:pt x="42" y="0"/>
                  </a:cubicBezTo>
                  <a:lnTo>
                    <a:pt x="42" y="0"/>
                  </a:lnTo>
                  <a:cubicBezTo>
                    <a:pt x="64" y="0"/>
                    <a:pt x="82" y="18"/>
                    <a:pt x="82" y="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69" name="Freeform 41">
            <a:extLst>
              <a:ext uri="{FF2B5EF4-FFF2-40B4-BE49-F238E27FC236}">
                <a16:creationId xmlns:a16="http://schemas.microsoft.com/office/drawing/2014/main" id="{339EA9E3-C969-DB4B-9BD1-E8B19E7A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43" y="5827426"/>
            <a:ext cx="1491216" cy="1274106"/>
          </a:xfrm>
          <a:custGeom>
            <a:avLst/>
            <a:gdLst>
              <a:gd name="T0" fmla="*/ 343 w 1152"/>
              <a:gd name="T1" fmla="*/ 767 h 982"/>
              <a:gd name="T2" fmla="*/ 343 w 1152"/>
              <a:gd name="T3" fmla="*/ 767 h 982"/>
              <a:gd name="T4" fmla="*/ 123 w 1152"/>
              <a:gd name="T5" fmla="*/ 606 h 982"/>
              <a:gd name="T6" fmla="*/ 123 w 1152"/>
              <a:gd name="T7" fmla="*/ 606 h 982"/>
              <a:gd name="T8" fmla="*/ 219 w 1152"/>
              <a:gd name="T9" fmla="*/ 601 h 982"/>
              <a:gd name="T10" fmla="*/ 219 w 1152"/>
              <a:gd name="T11" fmla="*/ 601 h 982"/>
              <a:gd name="T12" fmla="*/ 38 w 1152"/>
              <a:gd name="T13" fmla="*/ 365 h 982"/>
              <a:gd name="T14" fmla="*/ 38 w 1152"/>
              <a:gd name="T15" fmla="*/ 365 h 982"/>
              <a:gd name="T16" fmla="*/ 136 w 1152"/>
              <a:gd name="T17" fmla="*/ 392 h 982"/>
              <a:gd name="T18" fmla="*/ 136 w 1152"/>
              <a:gd name="T19" fmla="*/ 392 h 982"/>
              <a:gd name="T20" fmla="*/ 73 w 1152"/>
              <a:gd name="T21" fmla="*/ 73 h 982"/>
              <a:gd name="T22" fmla="*/ 73 w 1152"/>
              <a:gd name="T23" fmla="*/ 73 h 982"/>
              <a:gd name="T24" fmla="*/ 564 w 1152"/>
              <a:gd name="T25" fmla="*/ 321 h 982"/>
              <a:gd name="T26" fmla="*/ 564 w 1152"/>
              <a:gd name="T27" fmla="*/ 321 h 982"/>
              <a:gd name="T28" fmla="*/ 619 w 1152"/>
              <a:gd name="T29" fmla="*/ 107 h 982"/>
              <a:gd name="T30" fmla="*/ 619 w 1152"/>
              <a:gd name="T31" fmla="*/ 107 h 982"/>
              <a:gd name="T32" fmla="*/ 952 w 1152"/>
              <a:gd name="T33" fmla="*/ 87 h 982"/>
              <a:gd name="T34" fmla="*/ 952 w 1152"/>
              <a:gd name="T35" fmla="*/ 87 h 982"/>
              <a:gd name="T36" fmla="*/ 998 w 1152"/>
              <a:gd name="T37" fmla="*/ 97 h 982"/>
              <a:gd name="T38" fmla="*/ 998 w 1152"/>
              <a:gd name="T39" fmla="*/ 97 h 982"/>
              <a:gd name="T40" fmla="*/ 1119 w 1152"/>
              <a:gd name="T41" fmla="*/ 52 h 982"/>
              <a:gd name="T42" fmla="*/ 1119 w 1152"/>
              <a:gd name="T43" fmla="*/ 52 h 982"/>
              <a:gd name="T44" fmla="*/ 1027 w 1152"/>
              <a:gd name="T45" fmla="*/ 178 h 982"/>
              <a:gd name="T46" fmla="*/ 1027 w 1152"/>
              <a:gd name="T47" fmla="*/ 178 h 982"/>
              <a:gd name="T48" fmla="*/ 1146 w 1152"/>
              <a:gd name="T49" fmla="*/ 146 h 982"/>
              <a:gd name="T50" fmla="*/ 1146 w 1152"/>
              <a:gd name="T51" fmla="*/ 146 h 982"/>
              <a:gd name="T52" fmla="*/ 1151 w 1152"/>
              <a:gd name="T53" fmla="*/ 151 h 982"/>
              <a:gd name="T54" fmla="*/ 1151 w 1152"/>
              <a:gd name="T55" fmla="*/ 151 h 982"/>
              <a:gd name="T56" fmla="*/ 1051 w 1152"/>
              <a:gd name="T57" fmla="*/ 248 h 982"/>
              <a:gd name="T58" fmla="*/ 1051 w 1152"/>
              <a:gd name="T59" fmla="*/ 248 h 982"/>
              <a:gd name="T60" fmla="*/ 1035 w 1152"/>
              <a:gd name="T61" fmla="*/ 283 h 982"/>
              <a:gd name="T62" fmla="*/ 1035 w 1152"/>
              <a:gd name="T63" fmla="*/ 283 h 982"/>
              <a:gd name="T64" fmla="*/ 821 w 1152"/>
              <a:gd name="T65" fmla="*/ 791 h 982"/>
              <a:gd name="T66" fmla="*/ 821 w 1152"/>
              <a:gd name="T67" fmla="*/ 791 h 982"/>
              <a:gd name="T68" fmla="*/ 424 w 1152"/>
              <a:gd name="T69" fmla="*/ 968 h 982"/>
              <a:gd name="T70" fmla="*/ 424 w 1152"/>
              <a:gd name="T71" fmla="*/ 968 h 982"/>
              <a:gd name="T72" fmla="*/ 18 w 1152"/>
              <a:gd name="T73" fmla="*/ 880 h 982"/>
              <a:gd name="T74" fmla="*/ 18 w 1152"/>
              <a:gd name="T75" fmla="*/ 880 h 982"/>
              <a:gd name="T76" fmla="*/ 7 w 1152"/>
              <a:gd name="T77" fmla="*/ 873 h 982"/>
              <a:gd name="T78" fmla="*/ 7 w 1152"/>
              <a:gd name="T79" fmla="*/ 873 h 982"/>
              <a:gd name="T80" fmla="*/ 0 w 1152"/>
              <a:gd name="T81" fmla="*/ 867 h 982"/>
              <a:gd name="T82" fmla="*/ 0 w 1152"/>
              <a:gd name="T83" fmla="*/ 867 h 982"/>
              <a:gd name="T84" fmla="*/ 343 w 1152"/>
              <a:gd name="T85" fmla="*/ 767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52" h="982">
                <a:moveTo>
                  <a:pt x="343" y="767"/>
                </a:moveTo>
                <a:lnTo>
                  <a:pt x="343" y="767"/>
                </a:lnTo>
                <a:cubicBezTo>
                  <a:pt x="236" y="755"/>
                  <a:pt x="164" y="704"/>
                  <a:pt x="123" y="606"/>
                </a:cubicBezTo>
                <a:lnTo>
                  <a:pt x="123" y="606"/>
                </a:lnTo>
                <a:cubicBezTo>
                  <a:pt x="157" y="604"/>
                  <a:pt x="188" y="602"/>
                  <a:pt x="219" y="601"/>
                </a:cubicBezTo>
                <a:lnTo>
                  <a:pt x="219" y="601"/>
                </a:lnTo>
                <a:cubicBezTo>
                  <a:pt x="108" y="558"/>
                  <a:pt x="46" y="483"/>
                  <a:pt x="38" y="365"/>
                </a:cubicBezTo>
                <a:lnTo>
                  <a:pt x="38" y="365"/>
                </a:lnTo>
                <a:cubicBezTo>
                  <a:pt x="72" y="373"/>
                  <a:pt x="104" y="383"/>
                  <a:pt x="136" y="392"/>
                </a:cubicBezTo>
                <a:lnTo>
                  <a:pt x="136" y="392"/>
                </a:lnTo>
                <a:cubicBezTo>
                  <a:pt x="35" y="272"/>
                  <a:pt x="15" y="175"/>
                  <a:pt x="73" y="73"/>
                </a:cubicBezTo>
                <a:lnTo>
                  <a:pt x="73" y="73"/>
                </a:lnTo>
                <a:cubicBezTo>
                  <a:pt x="202" y="223"/>
                  <a:pt x="364" y="306"/>
                  <a:pt x="564" y="321"/>
                </a:cubicBezTo>
                <a:lnTo>
                  <a:pt x="564" y="321"/>
                </a:lnTo>
                <a:cubicBezTo>
                  <a:pt x="550" y="239"/>
                  <a:pt x="565" y="168"/>
                  <a:pt x="619" y="107"/>
                </a:cubicBezTo>
                <a:lnTo>
                  <a:pt x="619" y="107"/>
                </a:lnTo>
                <a:cubicBezTo>
                  <a:pt x="704" y="11"/>
                  <a:pt x="858" y="0"/>
                  <a:pt x="952" y="87"/>
                </a:cubicBezTo>
                <a:lnTo>
                  <a:pt x="952" y="87"/>
                </a:lnTo>
                <a:cubicBezTo>
                  <a:pt x="967" y="100"/>
                  <a:pt x="980" y="103"/>
                  <a:pt x="998" y="97"/>
                </a:cubicBezTo>
                <a:lnTo>
                  <a:pt x="998" y="97"/>
                </a:lnTo>
                <a:cubicBezTo>
                  <a:pt x="1037" y="82"/>
                  <a:pt x="1077" y="67"/>
                  <a:pt x="1119" y="52"/>
                </a:cubicBezTo>
                <a:lnTo>
                  <a:pt x="1119" y="52"/>
                </a:lnTo>
                <a:cubicBezTo>
                  <a:pt x="1101" y="102"/>
                  <a:pt x="1068" y="142"/>
                  <a:pt x="1027" y="178"/>
                </a:cubicBezTo>
                <a:lnTo>
                  <a:pt x="1027" y="178"/>
                </a:lnTo>
                <a:cubicBezTo>
                  <a:pt x="1066" y="167"/>
                  <a:pt x="1106" y="157"/>
                  <a:pt x="1146" y="146"/>
                </a:cubicBezTo>
                <a:lnTo>
                  <a:pt x="1146" y="146"/>
                </a:lnTo>
                <a:cubicBezTo>
                  <a:pt x="1147" y="148"/>
                  <a:pt x="1149" y="149"/>
                  <a:pt x="1151" y="151"/>
                </a:cubicBezTo>
                <a:lnTo>
                  <a:pt x="1151" y="151"/>
                </a:lnTo>
                <a:cubicBezTo>
                  <a:pt x="1117" y="184"/>
                  <a:pt x="1085" y="217"/>
                  <a:pt x="1051" y="248"/>
                </a:cubicBezTo>
                <a:lnTo>
                  <a:pt x="1051" y="248"/>
                </a:lnTo>
                <a:cubicBezTo>
                  <a:pt x="1040" y="259"/>
                  <a:pt x="1035" y="268"/>
                  <a:pt x="1035" y="283"/>
                </a:cubicBezTo>
                <a:lnTo>
                  <a:pt x="1035" y="283"/>
                </a:lnTo>
                <a:cubicBezTo>
                  <a:pt x="1034" y="482"/>
                  <a:pt x="963" y="652"/>
                  <a:pt x="821" y="791"/>
                </a:cubicBezTo>
                <a:lnTo>
                  <a:pt x="821" y="791"/>
                </a:lnTo>
                <a:cubicBezTo>
                  <a:pt x="711" y="898"/>
                  <a:pt x="577" y="953"/>
                  <a:pt x="424" y="968"/>
                </a:cubicBezTo>
                <a:lnTo>
                  <a:pt x="424" y="968"/>
                </a:lnTo>
                <a:cubicBezTo>
                  <a:pt x="279" y="981"/>
                  <a:pt x="144" y="951"/>
                  <a:pt x="18" y="880"/>
                </a:cubicBezTo>
                <a:lnTo>
                  <a:pt x="18" y="880"/>
                </a:lnTo>
                <a:cubicBezTo>
                  <a:pt x="15" y="878"/>
                  <a:pt x="11" y="876"/>
                  <a:pt x="7" y="873"/>
                </a:cubicBezTo>
                <a:lnTo>
                  <a:pt x="7" y="873"/>
                </a:lnTo>
                <a:cubicBezTo>
                  <a:pt x="6" y="873"/>
                  <a:pt x="5" y="871"/>
                  <a:pt x="0" y="867"/>
                </a:cubicBezTo>
                <a:lnTo>
                  <a:pt x="0" y="867"/>
                </a:lnTo>
                <a:cubicBezTo>
                  <a:pt x="126" y="875"/>
                  <a:pt x="239" y="845"/>
                  <a:pt x="343" y="7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0" name="Freeform 42">
            <a:extLst>
              <a:ext uri="{FF2B5EF4-FFF2-40B4-BE49-F238E27FC236}">
                <a16:creationId xmlns:a16="http://schemas.microsoft.com/office/drawing/2014/main" id="{2A84CCDB-B7C4-034C-9D55-520ADC21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971" y="9739892"/>
            <a:ext cx="1411226" cy="988424"/>
          </a:xfrm>
          <a:custGeom>
            <a:avLst/>
            <a:gdLst>
              <a:gd name="T0" fmla="*/ 748 w 1088"/>
              <a:gd name="T1" fmla="*/ 369 h 765"/>
              <a:gd name="T2" fmla="*/ 748 w 1088"/>
              <a:gd name="T3" fmla="*/ 369 h 765"/>
              <a:gd name="T4" fmla="*/ 403 w 1088"/>
              <a:gd name="T5" fmla="*/ 189 h 765"/>
              <a:gd name="T6" fmla="*/ 403 w 1088"/>
              <a:gd name="T7" fmla="*/ 548 h 765"/>
              <a:gd name="T8" fmla="*/ 403 w 1088"/>
              <a:gd name="T9" fmla="*/ 548 h 765"/>
              <a:gd name="T10" fmla="*/ 748 w 1088"/>
              <a:gd name="T11" fmla="*/ 369 h 765"/>
              <a:gd name="T12" fmla="*/ 466 w 1088"/>
              <a:gd name="T13" fmla="*/ 0 h 765"/>
              <a:gd name="T14" fmla="*/ 619 w 1088"/>
              <a:gd name="T15" fmla="*/ 0 h 765"/>
              <a:gd name="T16" fmla="*/ 619 w 1088"/>
              <a:gd name="T17" fmla="*/ 0 h 765"/>
              <a:gd name="T18" fmla="*/ 627 w 1088"/>
              <a:gd name="T19" fmla="*/ 0 h 765"/>
              <a:gd name="T20" fmla="*/ 627 w 1088"/>
              <a:gd name="T21" fmla="*/ 0 h 765"/>
              <a:gd name="T22" fmla="*/ 941 w 1088"/>
              <a:gd name="T23" fmla="*/ 14 h 765"/>
              <a:gd name="T24" fmla="*/ 941 w 1088"/>
              <a:gd name="T25" fmla="*/ 14 h 765"/>
              <a:gd name="T26" fmla="*/ 1063 w 1088"/>
              <a:gd name="T27" fmla="*/ 111 h 765"/>
              <a:gd name="T28" fmla="*/ 1063 w 1088"/>
              <a:gd name="T29" fmla="*/ 111 h 765"/>
              <a:gd name="T30" fmla="*/ 1082 w 1088"/>
              <a:gd name="T31" fmla="*/ 219 h 765"/>
              <a:gd name="T32" fmla="*/ 1082 w 1088"/>
              <a:gd name="T33" fmla="*/ 219 h 765"/>
              <a:gd name="T34" fmla="*/ 1087 w 1088"/>
              <a:gd name="T35" fmla="*/ 282 h 765"/>
              <a:gd name="T36" fmla="*/ 1087 w 1088"/>
              <a:gd name="T37" fmla="*/ 475 h 765"/>
              <a:gd name="T38" fmla="*/ 1087 w 1088"/>
              <a:gd name="T39" fmla="*/ 475 h 765"/>
              <a:gd name="T40" fmla="*/ 1085 w 1088"/>
              <a:gd name="T41" fmla="*/ 491 h 765"/>
              <a:gd name="T42" fmla="*/ 1085 w 1088"/>
              <a:gd name="T43" fmla="*/ 491 h 765"/>
              <a:gd name="T44" fmla="*/ 1070 w 1088"/>
              <a:gd name="T45" fmla="*/ 629 h 765"/>
              <a:gd name="T46" fmla="*/ 1070 w 1088"/>
              <a:gd name="T47" fmla="*/ 629 h 765"/>
              <a:gd name="T48" fmla="*/ 945 w 1088"/>
              <a:gd name="T49" fmla="*/ 744 h 765"/>
              <a:gd name="T50" fmla="*/ 945 w 1088"/>
              <a:gd name="T51" fmla="*/ 744 h 765"/>
              <a:gd name="T52" fmla="*/ 746 w 1088"/>
              <a:gd name="T53" fmla="*/ 757 h 765"/>
              <a:gd name="T54" fmla="*/ 746 w 1088"/>
              <a:gd name="T55" fmla="*/ 757 h 765"/>
              <a:gd name="T56" fmla="*/ 144 w 1088"/>
              <a:gd name="T57" fmla="*/ 745 h 765"/>
              <a:gd name="T58" fmla="*/ 144 w 1088"/>
              <a:gd name="T59" fmla="*/ 745 h 765"/>
              <a:gd name="T60" fmla="*/ 22 w 1088"/>
              <a:gd name="T61" fmla="*/ 648 h 765"/>
              <a:gd name="T62" fmla="*/ 22 w 1088"/>
              <a:gd name="T63" fmla="*/ 648 h 765"/>
              <a:gd name="T64" fmla="*/ 5 w 1088"/>
              <a:gd name="T65" fmla="*/ 544 h 765"/>
              <a:gd name="T66" fmla="*/ 5 w 1088"/>
              <a:gd name="T67" fmla="*/ 544 h 765"/>
              <a:gd name="T68" fmla="*/ 0 w 1088"/>
              <a:gd name="T69" fmla="*/ 291 h 765"/>
              <a:gd name="T70" fmla="*/ 0 w 1088"/>
              <a:gd name="T71" fmla="*/ 291 h 765"/>
              <a:gd name="T72" fmla="*/ 17 w 1088"/>
              <a:gd name="T73" fmla="*/ 131 h 765"/>
              <a:gd name="T74" fmla="*/ 17 w 1088"/>
              <a:gd name="T75" fmla="*/ 131 h 765"/>
              <a:gd name="T76" fmla="*/ 112 w 1088"/>
              <a:gd name="T77" fmla="*/ 21 h 765"/>
              <a:gd name="T78" fmla="*/ 112 w 1088"/>
              <a:gd name="T79" fmla="*/ 21 h 765"/>
              <a:gd name="T80" fmla="*/ 186 w 1088"/>
              <a:gd name="T81" fmla="*/ 11 h 765"/>
              <a:gd name="T82" fmla="*/ 186 w 1088"/>
              <a:gd name="T83" fmla="*/ 11 h 765"/>
              <a:gd name="T84" fmla="*/ 396 w 1088"/>
              <a:gd name="T85" fmla="*/ 1 h 765"/>
              <a:gd name="T86" fmla="*/ 396 w 1088"/>
              <a:gd name="T87" fmla="*/ 1 h 765"/>
              <a:gd name="T88" fmla="*/ 466 w 1088"/>
              <a:gd name="T8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88" h="765">
                <a:moveTo>
                  <a:pt x="748" y="369"/>
                </a:moveTo>
                <a:lnTo>
                  <a:pt x="748" y="369"/>
                </a:lnTo>
                <a:cubicBezTo>
                  <a:pt x="632" y="309"/>
                  <a:pt x="518" y="250"/>
                  <a:pt x="403" y="189"/>
                </a:cubicBezTo>
                <a:lnTo>
                  <a:pt x="403" y="548"/>
                </a:lnTo>
                <a:lnTo>
                  <a:pt x="403" y="548"/>
                </a:lnTo>
                <a:cubicBezTo>
                  <a:pt x="518" y="488"/>
                  <a:pt x="632" y="429"/>
                  <a:pt x="748" y="369"/>
                </a:cubicBezTo>
                <a:close/>
                <a:moveTo>
                  <a:pt x="466" y="0"/>
                </a:moveTo>
                <a:lnTo>
                  <a:pt x="619" y="0"/>
                </a:lnTo>
                <a:lnTo>
                  <a:pt x="619" y="0"/>
                </a:lnTo>
                <a:cubicBezTo>
                  <a:pt x="622" y="0"/>
                  <a:pt x="624" y="0"/>
                  <a:pt x="627" y="0"/>
                </a:cubicBezTo>
                <a:lnTo>
                  <a:pt x="627" y="0"/>
                </a:lnTo>
                <a:cubicBezTo>
                  <a:pt x="731" y="1"/>
                  <a:pt x="836" y="4"/>
                  <a:pt x="941" y="14"/>
                </a:cubicBezTo>
                <a:lnTo>
                  <a:pt x="941" y="14"/>
                </a:lnTo>
                <a:cubicBezTo>
                  <a:pt x="997" y="19"/>
                  <a:pt x="1049" y="55"/>
                  <a:pt x="1063" y="111"/>
                </a:cubicBezTo>
                <a:lnTo>
                  <a:pt x="1063" y="111"/>
                </a:lnTo>
                <a:cubicBezTo>
                  <a:pt x="1073" y="146"/>
                  <a:pt x="1077" y="182"/>
                  <a:pt x="1082" y="219"/>
                </a:cubicBezTo>
                <a:lnTo>
                  <a:pt x="1082" y="219"/>
                </a:lnTo>
                <a:cubicBezTo>
                  <a:pt x="1085" y="239"/>
                  <a:pt x="1085" y="261"/>
                  <a:pt x="1087" y="282"/>
                </a:cubicBezTo>
                <a:lnTo>
                  <a:pt x="1087" y="475"/>
                </a:lnTo>
                <a:lnTo>
                  <a:pt x="1087" y="475"/>
                </a:lnTo>
                <a:cubicBezTo>
                  <a:pt x="1086" y="481"/>
                  <a:pt x="1085" y="486"/>
                  <a:pt x="1085" y="491"/>
                </a:cubicBezTo>
                <a:lnTo>
                  <a:pt x="1085" y="491"/>
                </a:lnTo>
                <a:cubicBezTo>
                  <a:pt x="1084" y="537"/>
                  <a:pt x="1078" y="583"/>
                  <a:pt x="1070" y="629"/>
                </a:cubicBezTo>
                <a:lnTo>
                  <a:pt x="1070" y="629"/>
                </a:lnTo>
                <a:cubicBezTo>
                  <a:pt x="1057" y="692"/>
                  <a:pt x="1009" y="739"/>
                  <a:pt x="945" y="744"/>
                </a:cubicBezTo>
                <a:lnTo>
                  <a:pt x="945" y="744"/>
                </a:lnTo>
                <a:cubicBezTo>
                  <a:pt x="878" y="750"/>
                  <a:pt x="812" y="756"/>
                  <a:pt x="746" y="757"/>
                </a:cubicBezTo>
                <a:lnTo>
                  <a:pt x="746" y="757"/>
                </a:lnTo>
                <a:cubicBezTo>
                  <a:pt x="545" y="760"/>
                  <a:pt x="344" y="764"/>
                  <a:pt x="144" y="745"/>
                </a:cubicBezTo>
                <a:lnTo>
                  <a:pt x="144" y="745"/>
                </a:lnTo>
                <a:cubicBezTo>
                  <a:pt x="87" y="740"/>
                  <a:pt x="37" y="704"/>
                  <a:pt x="22" y="648"/>
                </a:cubicBezTo>
                <a:lnTo>
                  <a:pt x="22" y="648"/>
                </a:lnTo>
                <a:cubicBezTo>
                  <a:pt x="13" y="615"/>
                  <a:pt x="6" y="580"/>
                  <a:pt x="5" y="544"/>
                </a:cubicBezTo>
                <a:lnTo>
                  <a:pt x="5" y="544"/>
                </a:lnTo>
                <a:cubicBezTo>
                  <a:pt x="1" y="460"/>
                  <a:pt x="0" y="375"/>
                  <a:pt x="0" y="291"/>
                </a:cubicBezTo>
                <a:lnTo>
                  <a:pt x="0" y="291"/>
                </a:lnTo>
                <a:cubicBezTo>
                  <a:pt x="0" y="237"/>
                  <a:pt x="5" y="184"/>
                  <a:pt x="17" y="131"/>
                </a:cubicBezTo>
                <a:lnTo>
                  <a:pt x="17" y="131"/>
                </a:lnTo>
                <a:cubicBezTo>
                  <a:pt x="28" y="76"/>
                  <a:pt x="58" y="37"/>
                  <a:pt x="112" y="21"/>
                </a:cubicBezTo>
                <a:lnTo>
                  <a:pt x="112" y="21"/>
                </a:lnTo>
                <a:cubicBezTo>
                  <a:pt x="136" y="14"/>
                  <a:pt x="161" y="12"/>
                  <a:pt x="186" y="11"/>
                </a:cubicBezTo>
                <a:lnTo>
                  <a:pt x="186" y="11"/>
                </a:lnTo>
                <a:cubicBezTo>
                  <a:pt x="255" y="7"/>
                  <a:pt x="326" y="4"/>
                  <a:pt x="396" y="1"/>
                </a:cubicBezTo>
                <a:lnTo>
                  <a:pt x="396" y="1"/>
                </a:lnTo>
                <a:cubicBezTo>
                  <a:pt x="420" y="1"/>
                  <a:pt x="443" y="0"/>
                  <a:pt x="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8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757312" y="4965174"/>
            <a:ext cx="6540441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What Customers Are Saying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0ABA88-395C-134E-A596-A5C5D17E0843}"/>
              </a:ext>
            </a:extLst>
          </p:cNvPr>
          <p:cNvGrpSpPr/>
          <p:nvPr/>
        </p:nvGrpSpPr>
        <p:grpSpPr>
          <a:xfrm>
            <a:off x="8262455" y="3877589"/>
            <a:ext cx="14773308" cy="5960822"/>
            <a:chOff x="8262455" y="3422401"/>
            <a:chExt cx="14773308" cy="5960822"/>
          </a:xfrm>
        </p:grpSpPr>
        <p:sp>
          <p:nvSpPr>
            <p:cNvPr id="67" name="5-Point Star 66">
              <a:extLst>
                <a:ext uri="{FF2B5EF4-FFF2-40B4-BE49-F238E27FC236}">
                  <a16:creationId xmlns:a16="http://schemas.microsoft.com/office/drawing/2014/main" id="{29ED1E49-5A04-794E-955C-B38A91B4B4E9}"/>
                </a:ext>
              </a:extLst>
            </p:cNvPr>
            <p:cNvSpPr/>
            <p:nvPr/>
          </p:nvSpPr>
          <p:spPr>
            <a:xfrm>
              <a:off x="9313437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5-Point Star 67">
              <a:extLst>
                <a:ext uri="{FF2B5EF4-FFF2-40B4-BE49-F238E27FC236}">
                  <a16:creationId xmlns:a16="http://schemas.microsoft.com/office/drawing/2014/main" id="{7720B315-0CFF-3444-8702-0D0F70DA4D7C}"/>
                </a:ext>
              </a:extLst>
            </p:cNvPr>
            <p:cNvSpPr/>
            <p:nvPr/>
          </p:nvSpPr>
          <p:spPr>
            <a:xfrm>
              <a:off x="9965503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5-Point Star 70">
              <a:extLst>
                <a:ext uri="{FF2B5EF4-FFF2-40B4-BE49-F238E27FC236}">
                  <a16:creationId xmlns:a16="http://schemas.microsoft.com/office/drawing/2014/main" id="{D19036C1-3778-F840-AFC8-FE79DF4D91F9}"/>
                </a:ext>
              </a:extLst>
            </p:cNvPr>
            <p:cNvSpPr/>
            <p:nvPr/>
          </p:nvSpPr>
          <p:spPr>
            <a:xfrm>
              <a:off x="10617569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5-Point Star 71">
              <a:extLst>
                <a:ext uri="{FF2B5EF4-FFF2-40B4-BE49-F238E27FC236}">
                  <a16:creationId xmlns:a16="http://schemas.microsoft.com/office/drawing/2014/main" id="{7F3B549E-84A9-0044-9D51-32797417D982}"/>
                </a:ext>
              </a:extLst>
            </p:cNvPr>
            <p:cNvSpPr/>
            <p:nvPr/>
          </p:nvSpPr>
          <p:spPr>
            <a:xfrm>
              <a:off x="11269635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5-Point Star 72">
              <a:extLst>
                <a:ext uri="{FF2B5EF4-FFF2-40B4-BE49-F238E27FC236}">
                  <a16:creationId xmlns:a16="http://schemas.microsoft.com/office/drawing/2014/main" id="{0CA79A7B-8EE1-714C-9A8C-39ED13BDA905}"/>
                </a:ext>
              </a:extLst>
            </p:cNvPr>
            <p:cNvSpPr/>
            <p:nvPr/>
          </p:nvSpPr>
          <p:spPr>
            <a:xfrm>
              <a:off x="11921701" y="8952615"/>
              <a:ext cx="430610" cy="413271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5-Point Star 57">
              <a:extLst>
                <a:ext uri="{FF2B5EF4-FFF2-40B4-BE49-F238E27FC236}">
                  <a16:creationId xmlns:a16="http://schemas.microsoft.com/office/drawing/2014/main" id="{0A97A59E-6E10-F546-AA1D-F011F529F4C3}"/>
                </a:ext>
              </a:extLst>
            </p:cNvPr>
            <p:cNvSpPr/>
            <p:nvPr/>
          </p:nvSpPr>
          <p:spPr>
            <a:xfrm>
              <a:off x="14116261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5-Point Star 60">
              <a:extLst>
                <a:ext uri="{FF2B5EF4-FFF2-40B4-BE49-F238E27FC236}">
                  <a16:creationId xmlns:a16="http://schemas.microsoft.com/office/drawing/2014/main" id="{4A46CA62-FF24-8143-8F4D-9BDA5889C539}"/>
                </a:ext>
              </a:extLst>
            </p:cNvPr>
            <p:cNvSpPr/>
            <p:nvPr/>
          </p:nvSpPr>
          <p:spPr>
            <a:xfrm>
              <a:off x="14768327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5-Point Star 63">
              <a:extLst>
                <a:ext uri="{FF2B5EF4-FFF2-40B4-BE49-F238E27FC236}">
                  <a16:creationId xmlns:a16="http://schemas.microsoft.com/office/drawing/2014/main" id="{BB3FEDCA-7F29-C04A-8D9B-590CD3CA1E14}"/>
                </a:ext>
              </a:extLst>
            </p:cNvPr>
            <p:cNvSpPr/>
            <p:nvPr/>
          </p:nvSpPr>
          <p:spPr>
            <a:xfrm>
              <a:off x="15420393" y="8952615"/>
              <a:ext cx="430610" cy="430608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5-Point Star 64">
              <a:extLst>
                <a:ext uri="{FF2B5EF4-FFF2-40B4-BE49-F238E27FC236}">
                  <a16:creationId xmlns:a16="http://schemas.microsoft.com/office/drawing/2014/main" id="{819F57BB-B27B-3C4C-8D9E-E51CF591F239}"/>
                </a:ext>
              </a:extLst>
            </p:cNvPr>
            <p:cNvSpPr/>
            <p:nvPr/>
          </p:nvSpPr>
          <p:spPr>
            <a:xfrm>
              <a:off x="16072459" y="8952615"/>
              <a:ext cx="430610" cy="430608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5-Point Star 65">
              <a:extLst>
                <a:ext uri="{FF2B5EF4-FFF2-40B4-BE49-F238E27FC236}">
                  <a16:creationId xmlns:a16="http://schemas.microsoft.com/office/drawing/2014/main" id="{1360EB11-04B2-1744-9E11-35487930386E}"/>
                </a:ext>
              </a:extLst>
            </p:cNvPr>
            <p:cNvSpPr/>
            <p:nvPr/>
          </p:nvSpPr>
          <p:spPr>
            <a:xfrm>
              <a:off x="16724525" y="8952615"/>
              <a:ext cx="430610" cy="413271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90A428B7-2C85-774C-8FCB-EEA03E005AAE}"/>
                </a:ext>
              </a:extLst>
            </p:cNvPr>
            <p:cNvSpPr/>
            <p:nvPr/>
          </p:nvSpPr>
          <p:spPr>
            <a:xfrm>
              <a:off x="19038711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5-Point Star 49">
              <a:extLst>
                <a:ext uri="{FF2B5EF4-FFF2-40B4-BE49-F238E27FC236}">
                  <a16:creationId xmlns:a16="http://schemas.microsoft.com/office/drawing/2014/main" id="{B9F306CA-84AA-734F-A2A1-60A357688E49}"/>
                </a:ext>
              </a:extLst>
            </p:cNvPr>
            <p:cNvSpPr/>
            <p:nvPr/>
          </p:nvSpPr>
          <p:spPr>
            <a:xfrm>
              <a:off x="19690777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4A579C7-93A8-684F-9C81-C462C7B3C587}"/>
                </a:ext>
              </a:extLst>
            </p:cNvPr>
            <p:cNvSpPr/>
            <p:nvPr/>
          </p:nvSpPr>
          <p:spPr>
            <a:xfrm>
              <a:off x="20342843" y="8952615"/>
              <a:ext cx="430610" cy="430608"/>
            </a:xfrm>
            <a:prstGeom prst="star5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5-Point Star 51">
              <a:extLst>
                <a:ext uri="{FF2B5EF4-FFF2-40B4-BE49-F238E27FC236}">
                  <a16:creationId xmlns:a16="http://schemas.microsoft.com/office/drawing/2014/main" id="{F02B4044-F69B-3942-96DC-75F93548607A}"/>
                </a:ext>
              </a:extLst>
            </p:cNvPr>
            <p:cNvSpPr/>
            <p:nvPr/>
          </p:nvSpPr>
          <p:spPr>
            <a:xfrm>
              <a:off x="20994909" y="8952615"/>
              <a:ext cx="430610" cy="430608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5-Point Star 54">
              <a:extLst>
                <a:ext uri="{FF2B5EF4-FFF2-40B4-BE49-F238E27FC236}">
                  <a16:creationId xmlns:a16="http://schemas.microsoft.com/office/drawing/2014/main" id="{59CB9DC5-10C5-4245-AD47-F07D7B3615AD}"/>
                </a:ext>
              </a:extLst>
            </p:cNvPr>
            <p:cNvSpPr/>
            <p:nvPr/>
          </p:nvSpPr>
          <p:spPr>
            <a:xfrm>
              <a:off x="21646975" y="8952615"/>
              <a:ext cx="430610" cy="413271"/>
            </a:xfrm>
            <a:prstGeom prst="star5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162">
              <a:extLst>
                <a:ext uri="{FF2B5EF4-FFF2-40B4-BE49-F238E27FC236}">
                  <a16:creationId xmlns:a16="http://schemas.microsoft.com/office/drawing/2014/main" id="{C26D34C4-09A3-5843-A13D-3A1E942106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19149" y="3422401"/>
              <a:ext cx="3233162" cy="3233162"/>
            </a:xfrm>
            <a:custGeom>
              <a:avLst/>
              <a:gdLst>
                <a:gd name="T0" fmla="*/ 0 w 2167"/>
                <a:gd name="T1" fmla="*/ 140249516 h 2165"/>
                <a:gd name="T2" fmla="*/ 0 w 2167"/>
                <a:gd name="T3" fmla="*/ 140249516 h 2165"/>
                <a:gd name="T4" fmla="*/ 139990584 w 2167"/>
                <a:gd name="T5" fmla="*/ 280499031 h 2165"/>
                <a:gd name="T6" fmla="*/ 139990584 w 2167"/>
                <a:gd name="T7" fmla="*/ 280499031 h 2165"/>
                <a:gd name="T8" fmla="*/ 280240149 w 2167"/>
                <a:gd name="T9" fmla="*/ 140249516 h 2165"/>
                <a:gd name="T10" fmla="*/ 280240149 w 2167"/>
                <a:gd name="T11" fmla="*/ 140249516 h 2165"/>
                <a:gd name="T12" fmla="*/ 139990584 w 2167"/>
                <a:gd name="T13" fmla="*/ 0 h 2165"/>
                <a:gd name="T14" fmla="*/ 139990584 w 2167"/>
                <a:gd name="T15" fmla="*/ 0 h 2165"/>
                <a:gd name="T16" fmla="*/ 0 w 2167"/>
                <a:gd name="T17" fmla="*/ 140249516 h 2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7" h="2165">
                  <a:moveTo>
                    <a:pt x="0" y="1082"/>
                  </a:moveTo>
                  <a:lnTo>
                    <a:pt x="0" y="1082"/>
                  </a:lnTo>
                  <a:cubicBezTo>
                    <a:pt x="0" y="1680"/>
                    <a:pt x="485" y="2164"/>
                    <a:pt x="1082" y="2164"/>
                  </a:cubicBezTo>
                  <a:cubicBezTo>
                    <a:pt x="1681" y="2164"/>
                    <a:pt x="2166" y="1680"/>
                    <a:pt x="2166" y="1082"/>
                  </a:cubicBezTo>
                  <a:cubicBezTo>
                    <a:pt x="2166" y="484"/>
                    <a:pt x="1681" y="0"/>
                    <a:pt x="1082" y="0"/>
                  </a:cubicBezTo>
                  <a:cubicBezTo>
                    <a:pt x="485" y="0"/>
                    <a:pt x="0" y="484"/>
                    <a:pt x="0" y="1082"/>
                  </a:cubicBezTo>
                </a:path>
              </a:pathLst>
            </a:custGeom>
            <a:solidFill>
              <a:schemeClr val="accent1"/>
            </a:solidFill>
            <a:ln w="127000"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AD3E2BCE-FFAA-F248-A46A-43D6BA63AC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13478" y="3422401"/>
              <a:ext cx="3233162" cy="3233162"/>
            </a:xfrm>
            <a:custGeom>
              <a:avLst/>
              <a:gdLst>
                <a:gd name="T0" fmla="*/ 0 w 2167"/>
                <a:gd name="T1" fmla="*/ 140249516 h 2165"/>
                <a:gd name="T2" fmla="*/ 0 w 2167"/>
                <a:gd name="T3" fmla="*/ 140249516 h 2165"/>
                <a:gd name="T4" fmla="*/ 139990584 w 2167"/>
                <a:gd name="T5" fmla="*/ 280499031 h 2165"/>
                <a:gd name="T6" fmla="*/ 139990584 w 2167"/>
                <a:gd name="T7" fmla="*/ 280499031 h 2165"/>
                <a:gd name="T8" fmla="*/ 280240149 w 2167"/>
                <a:gd name="T9" fmla="*/ 140249516 h 2165"/>
                <a:gd name="T10" fmla="*/ 280240149 w 2167"/>
                <a:gd name="T11" fmla="*/ 140249516 h 2165"/>
                <a:gd name="T12" fmla="*/ 139990584 w 2167"/>
                <a:gd name="T13" fmla="*/ 0 h 2165"/>
                <a:gd name="T14" fmla="*/ 139990584 w 2167"/>
                <a:gd name="T15" fmla="*/ 0 h 2165"/>
                <a:gd name="T16" fmla="*/ 0 w 2167"/>
                <a:gd name="T17" fmla="*/ 140249516 h 2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7" h="2165">
                  <a:moveTo>
                    <a:pt x="0" y="1082"/>
                  </a:moveTo>
                  <a:lnTo>
                    <a:pt x="0" y="1082"/>
                  </a:lnTo>
                  <a:cubicBezTo>
                    <a:pt x="0" y="1680"/>
                    <a:pt x="485" y="2164"/>
                    <a:pt x="1082" y="2164"/>
                  </a:cubicBezTo>
                  <a:cubicBezTo>
                    <a:pt x="1681" y="2164"/>
                    <a:pt x="2166" y="1680"/>
                    <a:pt x="2166" y="1082"/>
                  </a:cubicBezTo>
                  <a:cubicBezTo>
                    <a:pt x="2166" y="484"/>
                    <a:pt x="1681" y="0"/>
                    <a:pt x="1082" y="0"/>
                  </a:cubicBezTo>
                  <a:cubicBezTo>
                    <a:pt x="485" y="0"/>
                    <a:pt x="0" y="484"/>
                    <a:pt x="0" y="1082"/>
                  </a:cubicBezTo>
                </a:path>
              </a:pathLst>
            </a:custGeom>
            <a:solidFill>
              <a:schemeClr val="accent2"/>
            </a:solidFill>
            <a:ln w="127000"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162">
              <a:extLst>
                <a:ext uri="{FF2B5EF4-FFF2-40B4-BE49-F238E27FC236}">
                  <a16:creationId xmlns:a16="http://schemas.microsoft.com/office/drawing/2014/main" id="{901D7010-6326-4E46-8924-85E3E0FE36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941567" y="3422401"/>
              <a:ext cx="3233162" cy="3233162"/>
            </a:xfrm>
            <a:custGeom>
              <a:avLst/>
              <a:gdLst>
                <a:gd name="T0" fmla="*/ 0 w 2167"/>
                <a:gd name="T1" fmla="*/ 140249516 h 2165"/>
                <a:gd name="T2" fmla="*/ 0 w 2167"/>
                <a:gd name="T3" fmla="*/ 140249516 h 2165"/>
                <a:gd name="T4" fmla="*/ 139990584 w 2167"/>
                <a:gd name="T5" fmla="*/ 280499031 h 2165"/>
                <a:gd name="T6" fmla="*/ 139990584 w 2167"/>
                <a:gd name="T7" fmla="*/ 280499031 h 2165"/>
                <a:gd name="T8" fmla="*/ 280240149 w 2167"/>
                <a:gd name="T9" fmla="*/ 140249516 h 2165"/>
                <a:gd name="T10" fmla="*/ 280240149 w 2167"/>
                <a:gd name="T11" fmla="*/ 140249516 h 2165"/>
                <a:gd name="T12" fmla="*/ 139990584 w 2167"/>
                <a:gd name="T13" fmla="*/ 0 h 2165"/>
                <a:gd name="T14" fmla="*/ 139990584 w 2167"/>
                <a:gd name="T15" fmla="*/ 0 h 2165"/>
                <a:gd name="T16" fmla="*/ 0 w 2167"/>
                <a:gd name="T17" fmla="*/ 140249516 h 2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7" h="2165">
                  <a:moveTo>
                    <a:pt x="0" y="1082"/>
                  </a:moveTo>
                  <a:lnTo>
                    <a:pt x="0" y="1082"/>
                  </a:lnTo>
                  <a:cubicBezTo>
                    <a:pt x="0" y="1680"/>
                    <a:pt x="485" y="2164"/>
                    <a:pt x="1082" y="2164"/>
                  </a:cubicBezTo>
                  <a:cubicBezTo>
                    <a:pt x="1681" y="2164"/>
                    <a:pt x="2166" y="1680"/>
                    <a:pt x="2166" y="1082"/>
                  </a:cubicBezTo>
                  <a:cubicBezTo>
                    <a:pt x="2166" y="484"/>
                    <a:pt x="1681" y="0"/>
                    <a:pt x="1082" y="0"/>
                  </a:cubicBezTo>
                  <a:cubicBezTo>
                    <a:pt x="485" y="0"/>
                    <a:pt x="0" y="484"/>
                    <a:pt x="0" y="1082"/>
                  </a:cubicBezTo>
                </a:path>
              </a:pathLst>
            </a:custGeom>
            <a:solidFill>
              <a:schemeClr val="accent3"/>
            </a:solidFill>
            <a:ln w="127000"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6AEF51-6544-B748-976C-57B8583790F6}"/>
                </a:ext>
              </a:extLst>
            </p:cNvPr>
            <p:cNvSpPr txBox="1"/>
            <p:nvPr/>
          </p:nvSpPr>
          <p:spPr>
            <a:xfrm>
              <a:off x="9847372" y="4429578"/>
              <a:ext cx="18635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75</a:t>
              </a:r>
              <a:endParaRPr lang="en-US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36D9FB-0EEA-904B-AA90-65AFF9C095DC}"/>
                </a:ext>
              </a:extLst>
            </p:cNvPr>
            <p:cNvSpPr txBox="1"/>
            <p:nvPr/>
          </p:nvSpPr>
          <p:spPr>
            <a:xfrm>
              <a:off x="15101574" y="4429578"/>
              <a:ext cx="10569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9</a:t>
              </a:r>
              <a:endParaRPr lang="en-US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D93F03-3715-314F-BDC6-9004545FCD6A}"/>
                </a:ext>
              </a:extLst>
            </p:cNvPr>
            <p:cNvSpPr txBox="1"/>
            <p:nvPr/>
          </p:nvSpPr>
          <p:spPr>
            <a:xfrm>
              <a:off x="19626395" y="4429578"/>
              <a:ext cx="18635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</a:t>
              </a:r>
              <a:endParaRPr lang="en-US" sz="13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03D339-B36B-3049-8987-76135A3ECC0D}"/>
                </a:ext>
              </a:extLst>
            </p:cNvPr>
            <p:cNvSpPr txBox="1"/>
            <p:nvPr/>
          </p:nvSpPr>
          <p:spPr>
            <a:xfrm>
              <a:off x="8262455" y="7476514"/>
              <a:ext cx="494655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D7A3C5-9A4A-C14B-9DE9-B3950FDF447F}"/>
                </a:ext>
              </a:extLst>
            </p:cNvPr>
            <p:cNvSpPr txBox="1"/>
            <p:nvPr/>
          </p:nvSpPr>
          <p:spPr>
            <a:xfrm>
              <a:off x="13156784" y="7476514"/>
              <a:ext cx="494655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6ED8235-4D32-C24C-A9E3-AC44EA44F431}"/>
                </a:ext>
              </a:extLst>
            </p:cNvPr>
            <p:cNvSpPr txBox="1"/>
            <p:nvPr/>
          </p:nvSpPr>
          <p:spPr>
            <a:xfrm>
              <a:off x="18089213" y="7476514"/>
              <a:ext cx="494655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a product.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96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925A67-974F-FB4B-8176-F2AB3A4AC3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49037-CD42-924D-9880-63E7D6509A0D}"/>
              </a:ext>
            </a:extLst>
          </p:cNvPr>
          <p:cNvSpPr/>
          <p:nvPr/>
        </p:nvSpPr>
        <p:spPr>
          <a:xfrm rot="10800000" flipV="1">
            <a:off x="-14541" y="0"/>
            <a:ext cx="9691940" cy="1371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1B343-F7A7-E644-9C16-6AB25825BF55}"/>
              </a:ext>
            </a:extLst>
          </p:cNvPr>
          <p:cNvSpPr txBox="1"/>
          <p:nvPr/>
        </p:nvSpPr>
        <p:spPr>
          <a:xfrm>
            <a:off x="1784406" y="5580726"/>
            <a:ext cx="654044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Let’s Find You A Home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9F1490-860D-C545-A147-8BC14BDC9EC3}"/>
              </a:ext>
            </a:extLst>
          </p:cNvPr>
          <p:cNvGrpSpPr/>
          <p:nvPr/>
        </p:nvGrpSpPr>
        <p:grpSpPr>
          <a:xfrm>
            <a:off x="13916052" y="10363200"/>
            <a:ext cx="8269034" cy="2177854"/>
            <a:chOff x="1876452" y="10363200"/>
            <a:chExt cx="8269034" cy="217785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9C2E181-0F53-3745-BF3D-440C1B89DEC5}"/>
                </a:ext>
              </a:extLst>
            </p:cNvPr>
            <p:cNvSpPr/>
            <p:nvPr/>
          </p:nvSpPr>
          <p:spPr>
            <a:xfrm>
              <a:off x="1876452" y="10363200"/>
              <a:ext cx="8269034" cy="217785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D610B7-3CC4-3D47-B4A2-867AA958DA11}"/>
                </a:ext>
              </a:extLst>
            </p:cNvPr>
            <p:cNvSpPr txBox="1"/>
            <p:nvPr/>
          </p:nvSpPr>
          <p:spPr>
            <a:xfrm>
              <a:off x="3101358" y="10759629"/>
              <a:ext cx="54200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Empire State Building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350 5th Ave, New York, NY 10118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(212) 736-3100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2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0264473-A3FC-BD49-B20E-14BFF8DD9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486DF6-593B-3847-8B6C-F2859E3C5EDF}"/>
              </a:ext>
            </a:extLst>
          </p:cNvPr>
          <p:cNvSpPr/>
          <p:nvPr/>
        </p:nvSpPr>
        <p:spPr>
          <a:xfrm rot="10800000" flipV="1">
            <a:off x="0" y="2"/>
            <a:ext cx="24377649" cy="953192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1767029" y="3488692"/>
            <a:ext cx="685049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F4A2B2-A9D7-FC40-AFD6-CEC80083E42F}"/>
              </a:ext>
            </a:extLst>
          </p:cNvPr>
          <p:cNvSpPr/>
          <p:nvPr/>
        </p:nvSpPr>
        <p:spPr>
          <a:xfrm>
            <a:off x="18466627" y="3057804"/>
            <a:ext cx="41439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About Us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Mission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Our Services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Meet Our Team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Listing Properties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Social Media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2AD2B91-F743-0348-8004-9CFC200051C8}"/>
              </a:ext>
            </a:extLst>
          </p:cNvPr>
          <p:cNvSpPr txBox="1">
            <a:spLocks/>
          </p:cNvSpPr>
          <p:nvPr/>
        </p:nvSpPr>
        <p:spPr>
          <a:xfrm>
            <a:off x="1643459" y="10665067"/>
            <a:ext cx="7154552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 But they also must take into account supply costs a product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A57678-31F4-CC4C-BF62-EF5756782649}"/>
              </a:ext>
            </a:extLst>
          </p:cNvPr>
          <p:cNvGrpSpPr/>
          <p:nvPr/>
        </p:nvGrpSpPr>
        <p:grpSpPr>
          <a:xfrm>
            <a:off x="18937149" y="11216267"/>
            <a:ext cx="3673472" cy="723368"/>
            <a:chOff x="16446498" y="11328401"/>
            <a:chExt cx="3673472" cy="72336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C15F056-F6A1-9A42-8D40-FEF550E56A8E}"/>
                </a:ext>
              </a:extLst>
            </p:cNvPr>
            <p:cNvSpPr/>
            <p:nvPr/>
          </p:nvSpPr>
          <p:spPr>
            <a:xfrm rot="5400000">
              <a:off x="17921550" y="9853349"/>
              <a:ext cx="723368" cy="367347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C2AB04-276D-1448-B5D4-AB22C2C86511}"/>
                </a:ext>
              </a:extLst>
            </p:cNvPr>
            <p:cNvSpPr txBox="1"/>
            <p:nvPr/>
          </p:nvSpPr>
          <p:spPr>
            <a:xfrm>
              <a:off x="16753693" y="11530133"/>
              <a:ext cx="305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6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977E8096-1E1A-CA47-A523-B67633FDC3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8E1D30-B70C-B14F-8916-FFE562809B49}"/>
              </a:ext>
            </a:extLst>
          </p:cNvPr>
          <p:cNvGrpSpPr/>
          <p:nvPr/>
        </p:nvGrpSpPr>
        <p:grpSpPr>
          <a:xfrm>
            <a:off x="5148980" y="5501937"/>
            <a:ext cx="14079690" cy="2712126"/>
            <a:chOff x="5576733" y="5500728"/>
            <a:chExt cx="14079690" cy="27121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8375649" y="5887295"/>
              <a:ext cx="762635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THANKS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BA223E-1248-9647-9506-DD6256650E48}"/>
                </a:ext>
              </a:extLst>
            </p:cNvPr>
            <p:cNvSpPr txBox="1"/>
            <p:nvPr/>
          </p:nvSpPr>
          <p:spPr>
            <a:xfrm>
              <a:off x="14701220" y="6906381"/>
              <a:ext cx="49552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FOUNTAIN CORP.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90F785-CE13-BD4B-9192-10F176358765}"/>
                </a:ext>
              </a:extLst>
            </p:cNvPr>
            <p:cNvGrpSpPr/>
            <p:nvPr/>
          </p:nvGrpSpPr>
          <p:grpSpPr>
            <a:xfrm>
              <a:off x="5576733" y="5500728"/>
              <a:ext cx="2546352" cy="2712126"/>
              <a:chOff x="10022323" y="1869626"/>
              <a:chExt cx="4333002" cy="46150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B52AC75-9C94-5E4E-8A7D-CCACCB668690}"/>
                  </a:ext>
                </a:extLst>
              </p:cNvPr>
              <p:cNvGrpSpPr/>
              <p:nvPr/>
            </p:nvGrpSpPr>
            <p:grpSpPr>
              <a:xfrm>
                <a:off x="10022323" y="4115107"/>
                <a:ext cx="4333002" cy="2369610"/>
                <a:chOff x="8663940" y="3040380"/>
                <a:chExt cx="5852160" cy="3200400"/>
              </a:xfrm>
            </p:grpSpPr>
            <p:sp>
              <p:nvSpPr>
                <p:cNvPr id="2" name="Block Arc 1">
                  <a:extLst>
                    <a:ext uri="{FF2B5EF4-FFF2-40B4-BE49-F238E27FC236}">
                      <a16:creationId xmlns:a16="http://schemas.microsoft.com/office/drawing/2014/main" id="{E00DFE46-C27E-C844-8382-4B41AF228D8D}"/>
                    </a:ext>
                  </a:extLst>
                </p:cNvPr>
                <p:cNvSpPr/>
                <p:nvPr/>
              </p:nvSpPr>
              <p:spPr>
                <a:xfrm>
                  <a:off x="8663940" y="3040380"/>
                  <a:ext cx="3200400" cy="3200400"/>
                </a:xfrm>
                <a:prstGeom prst="blockArc">
                  <a:avLst>
                    <a:gd name="adj1" fmla="val 10800000"/>
                    <a:gd name="adj2" fmla="val 0"/>
                    <a:gd name="adj3" fmla="val 17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Block Arc 5">
                  <a:extLst>
                    <a:ext uri="{FF2B5EF4-FFF2-40B4-BE49-F238E27FC236}">
                      <a16:creationId xmlns:a16="http://schemas.microsoft.com/office/drawing/2014/main" id="{923F1836-8102-4244-B0FA-6CFC2EBF0201}"/>
                    </a:ext>
                  </a:extLst>
                </p:cNvPr>
                <p:cNvSpPr/>
                <p:nvPr/>
              </p:nvSpPr>
              <p:spPr>
                <a:xfrm>
                  <a:off x="11315700" y="3040380"/>
                  <a:ext cx="3200400" cy="3200400"/>
                </a:xfrm>
                <a:prstGeom prst="blockArc">
                  <a:avLst>
                    <a:gd name="adj1" fmla="val 10800000"/>
                    <a:gd name="adj2" fmla="val 0"/>
                    <a:gd name="adj3" fmla="val 17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200489-E5A4-9248-A359-731FC0142140}"/>
                  </a:ext>
                </a:extLst>
              </p:cNvPr>
              <p:cNvGrpSpPr/>
              <p:nvPr/>
            </p:nvGrpSpPr>
            <p:grpSpPr>
              <a:xfrm>
                <a:off x="10226587" y="1869626"/>
                <a:ext cx="3924474" cy="3167382"/>
                <a:chOff x="10484470" y="2077758"/>
                <a:chExt cx="3408707" cy="275111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646FB2A0-8F3F-7247-ACD7-D0EDF151839B}"/>
                    </a:ext>
                  </a:extLst>
                </p:cNvPr>
                <p:cNvGrpSpPr/>
                <p:nvPr/>
              </p:nvGrpSpPr>
              <p:grpSpPr>
                <a:xfrm>
                  <a:off x="10484470" y="2899336"/>
                  <a:ext cx="3408707" cy="1929539"/>
                  <a:chOff x="9967684" y="2331720"/>
                  <a:chExt cx="4603805" cy="2606040"/>
                </a:xfrm>
              </p:grpSpPr>
              <p:sp>
                <p:nvSpPr>
                  <p:cNvPr id="10" name="Block Arc 9">
                    <a:extLst>
                      <a:ext uri="{FF2B5EF4-FFF2-40B4-BE49-F238E27FC236}">
                        <a16:creationId xmlns:a16="http://schemas.microsoft.com/office/drawing/2014/main" id="{69B1C526-8E25-BC46-9284-828735E9D9A1}"/>
                      </a:ext>
                    </a:extLst>
                  </p:cNvPr>
                  <p:cNvSpPr/>
                  <p:nvPr/>
                </p:nvSpPr>
                <p:spPr>
                  <a:xfrm>
                    <a:off x="11965449" y="2331720"/>
                    <a:ext cx="2606040" cy="2606040"/>
                  </a:xfrm>
                  <a:prstGeom prst="blockArc">
                    <a:avLst>
                      <a:gd name="adj1" fmla="val 10800000"/>
                      <a:gd name="adj2" fmla="val 21551088"/>
                      <a:gd name="adj3" fmla="val 23194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Block Arc 10">
                    <a:extLst>
                      <a:ext uri="{FF2B5EF4-FFF2-40B4-BE49-F238E27FC236}">
                        <a16:creationId xmlns:a16="http://schemas.microsoft.com/office/drawing/2014/main" id="{95ACC86A-F2FB-114B-AAF8-44CC18E14DBE}"/>
                      </a:ext>
                    </a:extLst>
                  </p:cNvPr>
                  <p:cNvSpPr/>
                  <p:nvPr/>
                </p:nvSpPr>
                <p:spPr>
                  <a:xfrm>
                    <a:off x="9967684" y="2331720"/>
                    <a:ext cx="2606040" cy="2606040"/>
                  </a:xfrm>
                  <a:prstGeom prst="blockArc">
                    <a:avLst>
                      <a:gd name="adj1" fmla="val 10800000"/>
                      <a:gd name="adj2" fmla="val 21551088"/>
                      <a:gd name="adj3" fmla="val 23194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1C09A6-D68E-B146-8BC6-38D7AD383006}"/>
                    </a:ext>
                  </a:extLst>
                </p:cNvPr>
                <p:cNvSpPr/>
                <p:nvPr/>
              </p:nvSpPr>
              <p:spPr>
                <a:xfrm>
                  <a:off x="11840935" y="2077758"/>
                  <a:ext cx="695779" cy="69577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24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6729BC2-42F5-C042-A157-CBF09976E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7C7E7-E2AA-714C-A3B4-8B60982CC6C1}"/>
              </a:ext>
            </a:extLst>
          </p:cNvPr>
          <p:cNvGrpSpPr/>
          <p:nvPr/>
        </p:nvGrpSpPr>
        <p:grpSpPr>
          <a:xfrm>
            <a:off x="4499708" y="5580727"/>
            <a:ext cx="15378233" cy="2554545"/>
            <a:chOff x="2792627" y="5272950"/>
            <a:chExt cx="15378233" cy="25545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792627" y="5272950"/>
              <a:ext cx="7117492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About Us </a:t>
              </a:r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Fountain Corp.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E4C4CECD-3B55-AA4B-927D-21E7067434FB}"/>
                </a:ext>
              </a:extLst>
            </p:cNvPr>
            <p:cNvSpPr txBox="1">
              <a:spLocks/>
            </p:cNvSpPr>
            <p:nvPr/>
          </p:nvSpPr>
          <p:spPr>
            <a:xfrm>
              <a:off x="10764206" y="5361621"/>
              <a:ext cx="7406654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5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1249582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00B3EC-E366-8F4E-B5FC-7F4BE50300CF}"/>
              </a:ext>
            </a:extLst>
          </p:cNvPr>
          <p:cNvSpPr/>
          <p:nvPr/>
        </p:nvSpPr>
        <p:spPr>
          <a:xfrm>
            <a:off x="1978025" y="4027210"/>
            <a:ext cx="5105400" cy="46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90D501-2EE3-5646-9151-B9ABDE4D2639}"/>
              </a:ext>
            </a:extLst>
          </p:cNvPr>
          <p:cNvSpPr/>
          <p:nvPr/>
        </p:nvSpPr>
        <p:spPr>
          <a:xfrm>
            <a:off x="7083425" y="4027210"/>
            <a:ext cx="5105400" cy="462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850AD3-646D-BE46-B442-9C7F3BC46A74}"/>
              </a:ext>
            </a:extLst>
          </p:cNvPr>
          <p:cNvSpPr/>
          <p:nvPr/>
        </p:nvSpPr>
        <p:spPr>
          <a:xfrm>
            <a:off x="12188825" y="4027210"/>
            <a:ext cx="5105400" cy="46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EC3D6E-650A-FF4A-A350-B5A4483B7ED8}"/>
              </a:ext>
            </a:extLst>
          </p:cNvPr>
          <p:cNvSpPr/>
          <p:nvPr/>
        </p:nvSpPr>
        <p:spPr>
          <a:xfrm>
            <a:off x="17294225" y="4027210"/>
            <a:ext cx="5105400" cy="462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5AAE-DD12-7740-8103-128C5FFE69D1}"/>
              </a:ext>
            </a:extLst>
          </p:cNvPr>
          <p:cNvGrpSpPr/>
          <p:nvPr/>
        </p:nvGrpSpPr>
        <p:grpSpPr>
          <a:xfrm>
            <a:off x="3099315" y="7170100"/>
            <a:ext cx="2862820" cy="2862818"/>
            <a:chOff x="3346450" y="7417235"/>
            <a:chExt cx="2368550" cy="236854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86BE767-2315-8C4A-93D5-79D77CA7600F}"/>
                </a:ext>
              </a:extLst>
            </p:cNvPr>
            <p:cNvSpPr/>
            <p:nvPr/>
          </p:nvSpPr>
          <p:spPr>
            <a:xfrm flipH="1">
              <a:off x="3346450" y="7417235"/>
              <a:ext cx="2368550" cy="236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297ED3-30AD-1946-943A-016B98BB9F11}"/>
                </a:ext>
              </a:extLst>
            </p:cNvPr>
            <p:cNvSpPr/>
            <p:nvPr/>
          </p:nvSpPr>
          <p:spPr>
            <a:xfrm flipH="1">
              <a:off x="3557769" y="7628555"/>
              <a:ext cx="1945913" cy="19459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0746C9F-89BB-4E4B-9971-194B4EBBDA78}"/>
              </a:ext>
            </a:extLst>
          </p:cNvPr>
          <p:cNvSpPr txBox="1"/>
          <p:nvPr/>
        </p:nvSpPr>
        <p:spPr>
          <a:xfrm flipH="1">
            <a:off x="3560202" y="5230792"/>
            <a:ext cx="19434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1998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55388D-B3E4-274F-A6E7-0D399B267935}"/>
              </a:ext>
            </a:extLst>
          </p:cNvPr>
          <p:cNvGrpSpPr/>
          <p:nvPr/>
        </p:nvGrpSpPr>
        <p:grpSpPr>
          <a:xfrm>
            <a:off x="8204715" y="7170098"/>
            <a:ext cx="2862820" cy="2862818"/>
            <a:chOff x="8451850" y="7417233"/>
            <a:chExt cx="2368550" cy="236854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30FFA4-434A-3B40-B27D-842551570397}"/>
                </a:ext>
              </a:extLst>
            </p:cNvPr>
            <p:cNvSpPr/>
            <p:nvPr/>
          </p:nvSpPr>
          <p:spPr>
            <a:xfrm flipH="1">
              <a:off x="8451850" y="7417233"/>
              <a:ext cx="2368550" cy="236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F2C500-3595-3242-8B22-F79EA093DD17}"/>
                </a:ext>
              </a:extLst>
            </p:cNvPr>
            <p:cNvSpPr/>
            <p:nvPr/>
          </p:nvSpPr>
          <p:spPr>
            <a:xfrm flipH="1">
              <a:off x="8663169" y="7628553"/>
              <a:ext cx="1945913" cy="19459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65EFC5A-5C80-1443-8FCC-93F2BFFEF7C1}"/>
              </a:ext>
            </a:extLst>
          </p:cNvPr>
          <p:cNvSpPr txBox="1"/>
          <p:nvPr/>
        </p:nvSpPr>
        <p:spPr>
          <a:xfrm flipH="1">
            <a:off x="8664385" y="5250158"/>
            <a:ext cx="19434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946DA4-0F4F-C44A-B7B5-82C1AEB48FDB}"/>
              </a:ext>
            </a:extLst>
          </p:cNvPr>
          <p:cNvGrpSpPr/>
          <p:nvPr/>
        </p:nvGrpSpPr>
        <p:grpSpPr>
          <a:xfrm>
            <a:off x="13310115" y="7170100"/>
            <a:ext cx="2862820" cy="2862818"/>
            <a:chOff x="13557250" y="7417235"/>
            <a:chExt cx="2368550" cy="23685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1EF641-657D-B243-BD6D-91C66B4153D5}"/>
                </a:ext>
              </a:extLst>
            </p:cNvPr>
            <p:cNvSpPr/>
            <p:nvPr/>
          </p:nvSpPr>
          <p:spPr>
            <a:xfrm flipH="1">
              <a:off x="13557250" y="7417235"/>
              <a:ext cx="2368550" cy="236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B02890-A50C-5349-917A-26D8DDFC6595}"/>
                </a:ext>
              </a:extLst>
            </p:cNvPr>
            <p:cNvSpPr/>
            <p:nvPr/>
          </p:nvSpPr>
          <p:spPr>
            <a:xfrm flipH="1">
              <a:off x="13768569" y="7628555"/>
              <a:ext cx="1945913" cy="19459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C617F26-E87C-1446-BBA9-30C043DF43AE}"/>
              </a:ext>
            </a:extLst>
          </p:cNvPr>
          <p:cNvSpPr txBox="1"/>
          <p:nvPr/>
        </p:nvSpPr>
        <p:spPr>
          <a:xfrm flipH="1">
            <a:off x="13736809" y="5229549"/>
            <a:ext cx="19434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31B7-BD2A-324E-B7AD-974671516A45}"/>
              </a:ext>
            </a:extLst>
          </p:cNvPr>
          <p:cNvGrpSpPr/>
          <p:nvPr/>
        </p:nvGrpSpPr>
        <p:grpSpPr>
          <a:xfrm>
            <a:off x="18415515" y="7170098"/>
            <a:ext cx="2862820" cy="2862818"/>
            <a:chOff x="18662650" y="7417233"/>
            <a:chExt cx="2368550" cy="236854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84D732-0051-9044-8907-3C2D389C7FB2}"/>
                </a:ext>
              </a:extLst>
            </p:cNvPr>
            <p:cNvSpPr/>
            <p:nvPr/>
          </p:nvSpPr>
          <p:spPr>
            <a:xfrm flipH="1">
              <a:off x="18662650" y="7417233"/>
              <a:ext cx="2368550" cy="236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86AF12-2958-C142-808B-59CDA8921645}"/>
                </a:ext>
              </a:extLst>
            </p:cNvPr>
            <p:cNvSpPr/>
            <p:nvPr/>
          </p:nvSpPr>
          <p:spPr>
            <a:xfrm flipH="1">
              <a:off x="18873969" y="7628553"/>
              <a:ext cx="1945913" cy="194590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E636C1F-0AE6-D440-AF50-2908CC7A5A46}"/>
              </a:ext>
            </a:extLst>
          </p:cNvPr>
          <p:cNvSpPr txBox="1"/>
          <p:nvPr/>
        </p:nvSpPr>
        <p:spPr>
          <a:xfrm flipH="1">
            <a:off x="18842209" y="5229547"/>
            <a:ext cx="194348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59F2D6C1-60CB-0049-8413-1FF3EAA4F01C}"/>
              </a:ext>
            </a:extLst>
          </p:cNvPr>
          <p:cNvSpPr txBox="1">
            <a:spLocks/>
          </p:cNvSpPr>
          <p:nvPr/>
        </p:nvSpPr>
        <p:spPr>
          <a:xfrm>
            <a:off x="1978025" y="10827531"/>
            <a:ext cx="510540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099AEF-A4B7-7A49-8365-B37CD19F7639}"/>
              </a:ext>
            </a:extLst>
          </p:cNvPr>
          <p:cNvSpPr/>
          <p:nvPr/>
        </p:nvSpPr>
        <p:spPr>
          <a:xfrm>
            <a:off x="2448701" y="10082345"/>
            <a:ext cx="416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4B43DC61-8901-284E-BB5E-87121A17C06C}"/>
              </a:ext>
            </a:extLst>
          </p:cNvPr>
          <p:cNvSpPr txBox="1">
            <a:spLocks/>
          </p:cNvSpPr>
          <p:nvPr/>
        </p:nvSpPr>
        <p:spPr>
          <a:xfrm>
            <a:off x="7083425" y="10827531"/>
            <a:ext cx="510540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AA1C9F-452E-A74B-93D9-33ECB93EA761}"/>
              </a:ext>
            </a:extLst>
          </p:cNvPr>
          <p:cNvSpPr/>
          <p:nvPr/>
        </p:nvSpPr>
        <p:spPr>
          <a:xfrm>
            <a:off x="7554101" y="10082345"/>
            <a:ext cx="416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FCA29CC2-DB2E-4E41-8915-919B2A9D6F97}"/>
              </a:ext>
            </a:extLst>
          </p:cNvPr>
          <p:cNvSpPr txBox="1">
            <a:spLocks/>
          </p:cNvSpPr>
          <p:nvPr/>
        </p:nvSpPr>
        <p:spPr>
          <a:xfrm>
            <a:off x="12188824" y="10827531"/>
            <a:ext cx="510540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F7CCF2-CF60-564C-B67C-080CEB12688F}"/>
              </a:ext>
            </a:extLst>
          </p:cNvPr>
          <p:cNvSpPr/>
          <p:nvPr/>
        </p:nvSpPr>
        <p:spPr>
          <a:xfrm>
            <a:off x="12659500" y="10082345"/>
            <a:ext cx="416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CE6FB1F-F279-9C4E-8B71-537BAB621DE4}"/>
              </a:ext>
            </a:extLst>
          </p:cNvPr>
          <p:cNvSpPr txBox="1">
            <a:spLocks/>
          </p:cNvSpPr>
          <p:nvPr/>
        </p:nvSpPr>
        <p:spPr>
          <a:xfrm>
            <a:off x="17324484" y="10827531"/>
            <a:ext cx="510540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49CC56-9676-7B4C-96B8-2DBC61688567}"/>
              </a:ext>
            </a:extLst>
          </p:cNvPr>
          <p:cNvSpPr/>
          <p:nvPr/>
        </p:nvSpPr>
        <p:spPr>
          <a:xfrm>
            <a:off x="17795160" y="10082345"/>
            <a:ext cx="4164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0DCCEA4-9746-CD43-B813-4AF89822E76A}"/>
              </a:ext>
            </a:extLst>
          </p:cNvPr>
          <p:cNvGrpSpPr/>
          <p:nvPr/>
        </p:nvGrpSpPr>
        <p:grpSpPr>
          <a:xfrm>
            <a:off x="4028736" y="7965631"/>
            <a:ext cx="935188" cy="1120760"/>
            <a:chOff x="1464975" y="4111062"/>
            <a:chExt cx="322920" cy="387000"/>
          </a:xfrm>
          <a:solidFill>
            <a:schemeClr val="bg1"/>
          </a:solidFill>
        </p:grpSpPr>
        <p:sp>
          <p:nvSpPr>
            <p:cNvPr id="83" name="Freeform: Shape 205">
              <a:extLst>
                <a:ext uri="{FF2B5EF4-FFF2-40B4-BE49-F238E27FC236}">
                  <a16:creationId xmlns:a16="http://schemas.microsoft.com/office/drawing/2014/main" id="{83B4C48C-F8AB-7A44-A136-489B2B8FA05A}"/>
                </a:ext>
              </a:extLst>
            </p:cNvPr>
            <p:cNvSpPr/>
            <p:nvPr/>
          </p:nvSpPr>
          <p:spPr>
            <a:xfrm>
              <a:off x="1634895" y="4151742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06">
              <a:extLst>
                <a:ext uri="{FF2B5EF4-FFF2-40B4-BE49-F238E27FC236}">
                  <a16:creationId xmlns:a16="http://schemas.microsoft.com/office/drawing/2014/main" id="{6677B4AB-7567-FC47-B60E-9ABC8CD4891D}"/>
                </a:ext>
              </a:extLst>
            </p:cNvPr>
            <p:cNvSpPr/>
            <p:nvPr/>
          </p:nvSpPr>
          <p:spPr>
            <a:xfrm>
              <a:off x="1634895" y="4111062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07">
              <a:extLst>
                <a:ext uri="{FF2B5EF4-FFF2-40B4-BE49-F238E27FC236}">
                  <a16:creationId xmlns:a16="http://schemas.microsoft.com/office/drawing/2014/main" id="{678E176C-6FA0-A847-A14B-B61524087EF0}"/>
                </a:ext>
              </a:extLst>
            </p:cNvPr>
            <p:cNvSpPr/>
            <p:nvPr/>
          </p:nvSpPr>
          <p:spPr>
            <a:xfrm>
              <a:off x="1465335" y="4263342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08">
              <a:extLst>
                <a:ext uri="{FF2B5EF4-FFF2-40B4-BE49-F238E27FC236}">
                  <a16:creationId xmlns:a16="http://schemas.microsoft.com/office/drawing/2014/main" id="{0623337A-7B31-DB4D-8F52-E6BD07F49FB4}"/>
                </a:ext>
              </a:extLst>
            </p:cNvPr>
            <p:cNvSpPr/>
            <p:nvPr/>
          </p:nvSpPr>
          <p:spPr>
            <a:xfrm>
              <a:off x="1464975" y="4223382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09">
              <a:extLst>
                <a:ext uri="{FF2B5EF4-FFF2-40B4-BE49-F238E27FC236}">
                  <a16:creationId xmlns:a16="http://schemas.microsoft.com/office/drawing/2014/main" id="{252B0710-CB5D-724B-A67A-B08902B8F6BA}"/>
                </a:ext>
              </a:extLst>
            </p:cNvPr>
            <p:cNvSpPr/>
            <p:nvPr/>
          </p:nvSpPr>
          <p:spPr>
            <a:xfrm>
              <a:off x="1511055" y="4332822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10">
              <a:extLst>
                <a:ext uri="{FF2B5EF4-FFF2-40B4-BE49-F238E27FC236}">
                  <a16:creationId xmlns:a16="http://schemas.microsoft.com/office/drawing/2014/main" id="{F7A329C9-DBF3-214F-9B60-0083A75A8343}"/>
                </a:ext>
              </a:extLst>
            </p:cNvPr>
            <p:cNvSpPr/>
            <p:nvPr/>
          </p:nvSpPr>
          <p:spPr>
            <a:xfrm>
              <a:off x="1680614" y="4315181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E5B9865-C24B-1E4B-88F7-87CA03A71102}"/>
              </a:ext>
            </a:extLst>
          </p:cNvPr>
          <p:cNvGrpSpPr/>
          <p:nvPr/>
        </p:nvGrpSpPr>
        <p:grpSpPr>
          <a:xfrm>
            <a:off x="9238012" y="7949586"/>
            <a:ext cx="894528" cy="1079054"/>
            <a:chOff x="3392054" y="4155702"/>
            <a:chExt cx="308881" cy="372600"/>
          </a:xfrm>
          <a:solidFill>
            <a:schemeClr val="bg1"/>
          </a:solidFill>
        </p:grpSpPr>
        <p:sp>
          <p:nvSpPr>
            <p:cNvPr id="90" name="Freeform: Shape 197">
              <a:extLst>
                <a:ext uri="{FF2B5EF4-FFF2-40B4-BE49-F238E27FC236}">
                  <a16:creationId xmlns:a16="http://schemas.microsoft.com/office/drawing/2014/main" id="{A52151EF-FF42-DF4F-BB49-21D1472D7373}"/>
                </a:ext>
              </a:extLst>
            </p:cNvPr>
            <p:cNvSpPr/>
            <p:nvPr/>
          </p:nvSpPr>
          <p:spPr>
            <a:xfrm>
              <a:off x="3392054" y="4155702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198">
              <a:extLst>
                <a:ext uri="{FF2B5EF4-FFF2-40B4-BE49-F238E27FC236}">
                  <a16:creationId xmlns:a16="http://schemas.microsoft.com/office/drawing/2014/main" id="{6957C16B-F91E-184E-BD1A-9AEA0B3F79A9}"/>
                </a:ext>
              </a:extLst>
            </p:cNvPr>
            <p:cNvSpPr/>
            <p:nvPr/>
          </p:nvSpPr>
          <p:spPr>
            <a:xfrm>
              <a:off x="3392415" y="4197102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199">
              <a:extLst>
                <a:ext uri="{FF2B5EF4-FFF2-40B4-BE49-F238E27FC236}">
                  <a16:creationId xmlns:a16="http://schemas.microsoft.com/office/drawing/2014/main" id="{1D2D8477-7419-0940-8EA2-7CB38B93FECE}"/>
                </a:ext>
              </a:extLst>
            </p:cNvPr>
            <p:cNvSpPr/>
            <p:nvPr/>
          </p:nvSpPr>
          <p:spPr>
            <a:xfrm>
              <a:off x="3501495" y="4389342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3" name="Freeform: Shape 213">
            <a:extLst>
              <a:ext uri="{FF2B5EF4-FFF2-40B4-BE49-F238E27FC236}">
                <a16:creationId xmlns:a16="http://schemas.microsoft.com/office/drawing/2014/main" id="{EA508349-274F-0545-8527-FEC99A45D3D2}"/>
              </a:ext>
            </a:extLst>
          </p:cNvPr>
          <p:cNvSpPr/>
          <p:nvPr/>
        </p:nvSpPr>
        <p:spPr>
          <a:xfrm>
            <a:off x="14357945" y="8021671"/>
            <a:ext cx="808356" cy="9348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EE2AFF4-E9D1-C64F-BA16-4575133C5944}"/>
              </a:ext>
            </a:extLst>
          </p:cNvPr>
          <p:cNvGrpSpPr/>
          <p:nvPr/>
        </p:nvGrpSpPr>
        <p:grpSpPr>
          <a:xfrm>
            <a:off x="19374908" y="7974605"/>
            <a:ext cx="957078" cy="1029014"/>
            <a:chOff x="4035375" y="3501222"/>
            <a:chExt cx="330480" cy="355320"/>
          </a:xfrm>
          <a:solidFill>
            <a:schemeClr val="bg1"/>
          </a:solidFill>
        </p:grpSpPr>
        <p:sp>
          <p:nvSpPr>
            <p:cNvPr id="95" name="Freeform: Shape 234">
              <a:extLst>
                <a:ext uri="{FF2B5EF4-FFF2-40B4-BE49-F238E27FC236}">
                  <a16:creationId xmlns:a16="http://schemas.microsoft.com/office/drawing/2014/main" id="{4169EACC-871F-CA4B-8863-DA7FEAAB07F7}"/>
                </a:ext>
              </a:extLst>
            </p:cNvPr>
            <p:cNvSpPr/>
            <p:nvPr/>
          </p:nvSpPr>
          <p:spPr>
            <a:xfrm>
              <a:off x="4035375" y="3542622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235">
              <a:extLst>
                <a:ext uri="{FF2B5EF4-FFF2-40B4-BE49-F238E27FC236}">
                  <a16:creationId xmlns:a16="http://schemas.microsoft.com/office/drawing/2014/main" id="{D1A7F5F4-632E-2240-B5D4-2FB0CDCA1E08}"/>
                </a:ext>
              </a:extLst>
            </p:cNvPr>
            <p:cNvSpPr/>
            <p:nvPr/>
          </p:nvSpPr>
          <p:spPr>
            <a:xfrm>
              <a:off x="4035375" y="3501222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9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8494673-F174-DD4F-88AA-526F8D112C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58A38-3238-6F46-AC9A-B31976C45FE3}"/>
              </a:ext>
            </a:extLst>
          </p:cNvPr>
          <p:cNvSpPr/>
          <p:nvPr/>
        </p:nvSpPr>
        <p:spPr>
          <a:xfrm rot="10800000" flipV="1">
            <a:off x="1" y="1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658F5-5B61-3C4A-A863-B2FF09B36451}"/>
              </a:ext>
            </a:extLst>
          </p:cNvPr>
          <p:cNvGrpSpPr/>
          <p:nvPr/>
        </p:nvGrpSpPr>
        <p:grpSpPr>
          <a:xfrm>
            <a:off x="2926320" y="5090236"/>
            <a:ext cx="18525010" cy="3535527"/>
            <a:chOff x="2926320" y="4907522"/>
            <a:chExt cx="18525010" cy="35355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2926320" y="5888504"/>
              <a:ext cx="1852501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“Find out where the people are going and buy the land before they get there.”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17573A-661F-8B4A-AF8D-94233412DC74}"/>
                </a:ext>
              </a:extLst>
            </p:cNvPr>
            <p:cNvSpPr txBox="1"/>
            <p:nvPr/>
          </p:nvSpPr>
          <p:spPr>
            <a:xfrm>
              <a:off x="9077238" y="4907522"/>
              <a:ext cx="6223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WILLIAM PENN ADAIR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4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97EBE9A-9203-3B47-9C58-DFFD15D01D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911837-8DBB-334B-9305-07553252BAFE}"/>
              </a:ext>
            </a:extLst>
          </p:cNvPr>
          <p:cNvSpPr/>
          <p:nvPr/>
        </p:nvSpPr>
        <p:spPr>
          <a:xfrm rot="10800000" flipV="1">
            <a:off x="0" y="0"/>
            <a:ext cx="2437765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2767280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Mission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1FAC7-E983-A847-9E4B-D10BC3B874CD}"/>
              </a:ext>
            </a:extLst>
          </p:cNvPr>
          <p:cNvSpPr/>
          <p:nvPr/>
        </p:nvSpPr>
        <p:spPr>
          <a:xfrm rot="10800000" flipV="1">
            <a:off x="0" y="6858001"/>
            <a:ext cx="12188824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4FE47-4D5D-3F45-A208-644CFFFF5DCF}"/>
              </a:ext>
            </a:extLst>
          </p:cNvPr>
          <p:cNvSpPr/>
          <p:nvPr/>
        </p:nvSpPr>
        <p:spPr>
          <a:xfrm>
            <a:off x="2340297" y="8886617"/>
            <a:ext cx="75082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</p:spTree>
    <p:extLst>
      <p:ext uri="{BB962C8B-B14F-4D97-AF65-F5344CB8AC3E}">
        <p14:creationId xmlns:p14="http://schemas.microsoft.com/office/powerpoint/2010/main" val="82882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0EE5582-B231-E847-97A9-2DEC6C7CDF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A7429-EBDD-154A-856A-AE9C24F47B03}"/>
              </a:ext>
            </a:extLst>
          </p:cNvPr>
          <p:cNvGrpSpPr/>
          <p:nvPr/>
        </p:nvGrpSpPr>
        <p:grpSpPr>
          <a:xfrm>
            <a:off x="1722972" y="1623255"/>
            <a:ext cx="7943542" cy="3693694"/>
            <a:chOff x="1722972" y="1211703"/>
            <a:chExt cx="7943542" cy="3693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1DBA18-79ED-4840-A2D4-D5AF45B08B73}"/>
                </a:ext>
              </a:extLst>
            </p:cNvPr>
            <p:cNvSpPr txBox="1"/>
            <p:nvPr/>
          </p:nvSpPr>
          <p:spPr>
            <a:xfrm>
              <a:off x="1846542" y="1211703"/>
              <a:ext cx="729745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What We Offer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C0CD3B19-9828-D244-9FE9-A3DD4ED0C9D6}"/>
                </a:ext>
              </a:extLst>
            </p:cNvPr>
            <p:cNvSpPr txBox="1">
              <a:spLocks/>
            </p:cNvSpPr>
            <p:nvPr/>
          </p:nvSpPr>
          <p:spPr>
            <a:xfrm>
              <a:off x="1722972" y="3079629"/>
              <a:ext cx="79435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3BC54-8D5C-AE47-8840-7334031BB634}"/>
              </a:ext>
            </a:extLst>
          </p:cNvPr>
          <p:cNvSpPr/>
          <p:nvPr/>
        </p:nvSpPr>
        <p:spPr>
          <a:xfrm rot="10800000" flipV="1">
            <a:off x="-1" y="6858000"/>
            <a:ext cx="1218882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DCB17D-E15F-DE4B-B8DF-75906C825E9A}"/>
              </a:ext>
            </a:extLst>
          </p:cNvPr>
          <p:cNvGrpSpPr/>
          <p:nvPr/>
        </p:nvGrpSpPr>
        <p:grpSpPr>
          <a:xfrm>
            <a:off x="2769502" y="8603392"/>
            <a:ext cx="6649813" cy="3367216"/>
            <a:chOff x="14057844" y="2888392"/>
            <a:chExt cx="6649813" cy="3367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925D64-FFF6-4748-B54A-9C49DBDB09F3}"/>
                </a:ext>
              </a:extLst>
            </p:cNvPr>
            <p:cNvSpPr txBox="1"/>
            <p:nvPr/>
          </p:nvSpPr>
          <p:spPr>
            <a:xfrm>
              <a:off x="14897633" y="2888392"/>
              <a:ext cx="4970237" cy="20928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125K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AD99C6B7-1D30-2041-9380-649BA796E580}"/>
                </a:ext>
              </a:extLst>
            </p:cNvPr>
            <p:cNvSpPr txBox="1">
              <a:spLocks/>
            </p:cNvSpPr>
            <p:nvPr/>
          </p:nvSpPr>
          <p:spPr>
            <a:xfrm>
              <a:off x="14057844" y="4981273"/>
              <a:ext cx="6649813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7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1274296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 Why Us?</a:t>
            </a:r>
          </a:p>
        </p:txBody>
      </p:sp>
      <p:sp>
        <p:nvSpPr>
          <p:cNvPr id="32" name="Chord 31">
            <a:extLst>
              <a:ext uri="{FF2B5EF4-FFF2-40B4-BE49-F238E27FC236}">
                <a16:creationId xmlns:a16="http://schemas.microsoft.com/office/drawing/2014/main" id="{BC722D9C-3F84-3440-9681-4D54FDD2B34D}"/>
              </a:ext>
            </a:extLst>
          </p:cNvPr>
          <p:cNvSpPr/>
          <p:nvPr/>
        </p:nvSpPr>
        <p:spPr>
          <a:xfrm rot="20216060" flipH="1">
            <a:off x="-4438964" y="3706461"/>
            <a:ext cx="8877928" cy="8877928"/>
          </a:xfrm>
          <a:prstGeom prst="chord">
            <a:avLst>
              <a:gd name="adj1" fmla="val 4014878"/>
              <a:gd name="adj2" fmla="val 148178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08E53F-11C6-7749-A571-D7DC2E9FB8FA}"/>
              </a:ext>
            </a:extLst>
          </p:cNvPr>
          <p:cNvSpPr/>
          <p:nvPr/>
        </p:nvSpPr>
        <p:spPr>
          <a:xfrm>
            <a:off x="5629915" y="7003841"/>
            <a:ext cx="2404380" cy="24043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E711F68-72D3-4649-94BD-3285B7B9444E}"/>
              </a:ext>
            </a:extLst>
          </p:cNvPr>
          <p:cNvSpPr txBox="1">
            <a:spLocks/>
          </p:cNvSpPr>
          <p:nvPr/>
        </p:nvSpPr>
        <p:spPr>
          <a:xfrm>
            <a:off x="8662580" y="7931354"/>
            <a:ext cx="1414606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4D541F-C996-1E4D-88E8-44F7AC63E0BA}"/>
              </a:ext>
            </a:extLst>
          </p:cNvPr>
          <p:cNvSpPr/>
          <p:nvPr/>
        </p:nvSpPr>
        <p:spPr>
          <a:xfrm>
            <a:off x="8758833" y="7219709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8896BA-E678-2E4D-8C62-4CD30099443B}"/>
              </a:ext>
            </a:extLst>
          </p:cNvPr>
          <p:cNvSpPr/>
          <p:nvPr/>
        </p:nvSpPr>
        <p:spPr>
          <a:xfrm>
            <a:off x="5629915" y="10165101"/>
            <a:ext cx="2404380" cy="24043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0FEFC6D-3323-514E-8A63-BB44BA72B73C}"/>
              </a:ext>
            </a:extLst>
          </p:cNvPr>
          <p:cNvSpPr txBox="1">
            <a:spLocks/>
          </p:cNvSpPr>
          <p:nvPr/>
        </p:nvSpPr>
        <p:spPr>
          <a:xfrm>
            <a:off x="8662579" y="11099681"/>
            <a:ext cx="14164765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AF0B29-3512-0D4E-90E8-0B91BDDFA746}"/>
              </a:ext>
            </a:extLst>
          </p:cNvPr>
          <p:cNvSpPr/>
          <p:nvPr/>
        </p:nvSpPr>
        <p:spPr>
          <a:xfrm>
            <a:off x="8758833" y="10388036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Three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9220E8-349B-384F-88C1-B47BC5888BD7}"/>
              </a:ext>
            </a:extLst>
          </p:cNvPr>
          <p:cNvSpPr/>
          <p:nvPr/>
        </p:nvSpPr>
        <p:spPr>
          <a:xfrm>
            <a:off x="5629915" y="3654196"/>
            <a:ext cx="2404380" cy="2404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34B5B5C-25B4-504D-BA23-351EF279F871}"/>
              </a:ext>
            </a:extLst>
          </p:cNvPr>
          <p:cNvSpPr txBox="1">
            <a:spLocks/>
          </p:cNvSpPr>
          <p:nvPr/>
        </p:nvSpPr>
        <p:spPr>
          <a:xfrm>
            <a:off x="8662580" y="4576501"/>
            <a:ext cx="1414606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D02F7B-7F43-4343-8839-C9632A73871D}"/>
              </a:ext>
            </a:extLst>
          </p:cNvPr>
          <p:cNvSpPr/>
          <p:nvPr/>
        </p:nvSpPr>
        <p:spPr>
          <a:xfrm>
            <a:off x="8758833" y="3864856"/>
            <a:ext cx="363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Title One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50F5EB-8667-B646-9A5C-4FF07CC6DE24}"/>
              </a:ext>
            </a:extLst>
          </p:cNvPr>
          <p:cNvGrpSpPr/>
          <p:nvPr/>
        </p:nvGrpSpPr>
        <p:grpSpPr>
          <a:xfrm>
            <a:off x="6262294" y="10792618"/>
            <a:ext cx="1332928" cy="1248182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53" name="Freeform: Shape 155">
              <a:extLst>
                <a:ext uri="{FF2B5EF4-FFF2-40B4-BE49-F238E27FC236}">
                  <a16:creationId xmlns:a16="http://schemas.microsoft.com/office/drawing/2014/main" id="{E2974A1A-4FE3-9D43-8034-B69EED275968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156">
              <a:extLst>
                <a:ext uri="{FF2B5EF4-FFF2-40B4-BE49-F238E27FC236}">
                  <a16:creationId xmlns:a16="http://schemas.microsoft.com/office/drawing/2014/main" id="{1A6F6A5C-7DB4-6647-8269-1EA5081DF4A0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157">
              <a:extLst>
                <a:ext uri="{FF2B5EF4-FFF2-40B4-BE49-F238E27FC236}">
                  <a16:creationId xmlns:a16="http://schemas.microsoft.com/office/drawing/2014/main" id="{84B7B799-4070-B14D-AE33-67CD55098159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158">
              <a:extLst>
                <a:ext uri="{FF2B5EF4-FFF2-40B4-BE49-F238E27FC236}">
                  <a16:creationId xmlns:a16="http://schemas.microsoft.com/office/drawing/2014/main" id="{DEA293BC-11FE-7940-A86E-74A880F28346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BDE14D-C588-F14A-9DB3-B1ACAC7C679E}"/>
              </a:ext>
            </a:extLst>
          </p:cNvPr>
          <p:cNvGrpSpPr/>
          <p:nvPr/>
        </p:nvGrpSpPr>
        <p:grpSpPr>
          <a:xfrm>
            <a:off x="6245364" y="4092993"/>
            <a:ext cx="1232388" cy="1486616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58" name="Freeform: Shape 197">
              <a:extLst>
                <a:ext uri="{FF2B5EF4-FFF2-40B4-BE49-F238E27FC236}">
                  <a16:creationId xmlns:a16="http://schemas.microsoft.com/office/drawing/2014/main" id="{DDA437E7-FA09-5843-B079-FF988EB8F781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198">
              <a:extLst>
                <a:ext uri="{FF2B5EF4-FFF2-40B4-BE49-F238E27FC236}">
                  <a16:creationId xmlns:a16="http://schemas.microsoft.com/office/drawing/2014/main" id="{0B7B220A-7E84-8B40-BCD4-486AF62266C9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199">
              <a:extLst>
                <a:ext uri="{FF2B5EF4-FFF2-40B4-BE49-F238E27FC236}">
                  <a16:creationId xmlns:a16="http://schemas.microsoft.com/office/drawing/2014/main" id="{E8F8CBC1-5065-9842-9270-319BEFC91CD1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05DCC2-41F0-D34F-A1B2-3B281DE3999B}"/>
              </a:ext>
            </a:extLst>
          </p:cNvPr>
          <p:cNvGrpSpPr/>
          <p:nvPr/>
        </p:nvGrpSpPr>
        <p:grpSpPr>
          <a:xfrm>
            <a:off x="6089176" y="7895467"/>
            <a:ext cx="1506599" cy="69052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62" name="Freeform: Shape 211">
              <a:extLst>
                <a:ext uri="{FF2B5EF4-FFF2-40B4-BE49-F238E27FC236}">
                  <a16:creationId xmlns:a16="http://schemas.microsoft.com/office/drawing/2014/main" id="{1AD5054B-3FE1-7142-B788-AFF11565CC28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212">
              <a:extLst>
                <a:ext uri="{FF2B5EF4-FFF2-40B4-BE49-F238E27FC236}">
                  <a16:creationId xmlns:a16="http://schemas.microsoft.com/office/drawing/2014/main" id="{A7749F71-891C-AB46-9C47-80B451BD7A9F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91CCB-CAB7-6A46-8055-23C28DDB100F}"/>
              </a:ext>
            </a:extLst>
          </p:cNvPr>
          <p:cNvSpPr txBox="1"/>
          <p:nvPr/>
        </p:nvSpPr>
        <p:spPr>
          <a:xfrm>
            <a:off x="8034295" y="1274296"/>
            <a:ext cx="830905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Values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80471A8-EE83-394C-AAAF-6DFDB5CE5868}"/>
              </a:ext>
            </a:extLst>
          </p:cNvPr>
          <p:cNvSpPr/>
          <p:nvPr/>
        </p:nvSpPr>
        <p:spPr>
          <a:xfrm>
            <a:off x="17772002" y="4631864"/>
            <a:ext cx="4508878" cy="45088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FD76FD-E913-9B41-8FBB-9055BD1C1DE6}"/>
              </a:ext>
            </a:extLst>
          </p:cNvPr>
          <p:cNvSpPr/>
          <p:nvPr/>
        </p:nvSpPr>
        <p:spPr>
          <a:xfrm>
            <a:off x="12581826" y="4631864"/>
            <a:ext cx="4508878" cy="45088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18CDCF5-B99B-854E-9408-7B7E6704D0F3}"/>
              </a:ext>
            </a:extLst>
          </p:cNvPr>
          <p:cNvSpPr/>
          <p:nvPr/>
        </p:nvSpPr>
        <p:spPr>
          <a:xfrm>
            <a:off x="7391650" y="4631864"/>
            <a:ext cx="4508878" cy="45088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205B37-0DCF-0D4A-A35E-E9D0D50731ED}"/>
              </a:ext>
            </a:extLst>
          </p:cNvPr>
          <p:cNvSpPr/>
          <p:nvPr/>
        </p:nvSpPr>
        <p:spPr>
          <a:xfrm>
            <a:off x="2201474" y="4631864"/>
            <a:ext cx="4508878" cy="45088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FEC24-E47B-AC4F-BD05-C6C99BA37326}"/>
              </a:ext>
            </a:extLst>
          </p:cNvPr>
          <p:cNvGrpSpPr/>
          <p:nvPr/>
        </p:nvGrpSpPr>
        <p:grpSpPr>
          <a:xfrm>
            <a:off x="3453531" y="5746363"/>
            <a:ext cx="1789029" cy="2144033"/>
            <a:chOff x="1464975" y="4111062"/>
            <a:chExt cx="322920" cy="387000"/>
          </a:xfrm>
          <a:solidFill>
            <a:schemeClr val="bg1"/>
          </a:solidFill>
        </p:grpSpPr>
        <p:sp>
          <p:nvSpPr>
            <p:cNvPr id="16" name="Freeform: Shape 205">
              <a:extLst>
                <a:ext uri="{FF2B5EF4-FFF2-40B4-BE49-F238E27FC236}">
                  <a16:creationId xmlns:a16="http://schemas.microsoft.com/office/drawing/2014/main" id="{1E3BC129-F25B-9842-B819-ABB0D067C262}"/>
                </a:ext>
              </a:extLst>
            </p:cNvPr>
            <p:cNvSpPr/>
            <p:nvPr/>
          </p:nvSpPr>
          <p:spPr>
            <a:xfrm>
              <a:off x="1634895" y="4151742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206">
              <a:extLst>
                <a:ext uri="{FF2B5EF4-FFF2-40B4-BE49-F238E27FC236}">
                  <a16:creationId xmlns:a16="http://schemas.microsoft.com/office/drawing/2014/main" id="{F872D4A1-E4EE-FE43-BEBC-E93E16C998C8}"/>
                </a:ext>
              </a:extLst>
            </p:cNvPr>
            <p:cNvSpPr/>
            <p:nvPr/>
          </p:nvSpPr>
          <p:spPr>
            <a:xfrm>
              <a:off x="1634895" y="4111062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207">
              <a:extLst>
                <a:ext uri="{FF2B5EF4-FFF2-40B4-BE49-F238E27FC236}">
                  <a16:creationId xmlns:a16="http://schemas.microsoft.com/office/drawing/2014/main" id="{7D679E55-ECE1-AB45-9859-60A6D95C94E8}"/>
                </a:ext>
              </a:extLst>
            </p:cNvPr>
            <p:cNvSpPr/>
            <p:nvPr/>
          </p:nvSpPr>
          <p:spPr>
            <a:xfrm>
              <a:off x="1465335" y="4263342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208">
              <a:extLst>
                <a:ext uri="{FF2B5EF4-FFF2-40B4-BE49-F238E27FC236}">
                  <a16:creationId xmlns:a16="http://schemas.microsoft.com/office/drawing/2014/main" id="{173CFF44-CF54-3E46-A184-72C9682BF190}"/>
                </a:ext>
              </a:extLst>
            </p:cNvPr>
            <p:cNvSpPr/>
            <p:nvPr/>
          </p:nvSpPr>
          <p:spPr>
            <a:xfrm>
              <a:off x="1464975" y="4223382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209">
              <a:extLst>
                <a:ext uri="{FF2B5EF4-FFF2-40B4-BE49-F238E27FC236}">
                  <a16:creationId xmlns:a16="http://schemas.microsoft.com/office/drawing/2014/main" id="{35877DFB-1E96-E846-8D27-505ADF236007}"/>
                </a:ext>
              </a:extLst>
            </p:cNvPr>
            <p:cNvSpPr/>
            <p:nvPr/>
          </p:nvSpPr>
          <p:spPr>
            <a:xfrm>
              <a:off x="1511055" y="4332822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210">
              <a:extLst>
                <a:ext uri="{FF2B5EF4-FFF2-40B4-BE49-F238E27FC236}">
                  <a16:creationId xmlns:a16="http://schemas.microsoft.com/office/drawing/2014/main" id="{D7AAE51E-FF4E-4A44-B3D2-9F767E579DC6}"/>
                </a:ext>
              </a:extLst>
            </p:cNvPr>
            <p:cNvSpPr/>
            <p:nvPr/>
          </p:nvSpPr>
          <p:spPr>
            <a:xfrm>
              <a:off x="1680614" y="4315181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EAA546-F4A5-6849-B854-CE42CBECCB68}"/>
              </a:ext>
            </a:extLst>
          </p:cNvPr>
          <p:cNvGrpSpPr/>
          <p:nvPr/>
        </p:nvGrpSpPr>
        <p:grpSpPr>
          <a:xfrm>
            <a:off x="8903793" y="5749358"/>
            <a:ext cx="1711248" cy="2064248"/>
            <a:chOff x="3392054" y="4155702"/>
            <a:chExt cx="308881" cy="372600"/>
          </a:xfrm>
          <a:solidFill>
            <a:schemeClr val="bg1"/>
          </a:solidFill>
        </p:grpSpPr>
        <p:sp>
          <p:nvSpPr>
            <p:cNvPr id="23" name="Freeform: Shape 197">
              <a:extLst>
                <a:ext uri="{FF2B5EF4-FFF2-40B4-BE49-F238E27FC236}">
                  <a16:creationId xmlns:a16="http://schemas.microsoft.com/office/drawing/2014/main" id="{42F20FE4-87A2-F84E-88FF-19AA9E9C37C5}"/>
                </a:ext>
              </a:extLst>
            </p:cNvPr>
            <p:cNvSpPr/>
            <p:nvPr/>
          </p:nvSpPr>
          <p:spPr>
            <a:xfrm>
              <a:off x="3392054" y="4155702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8">
              <a:extLst>
                <a:ext uri="{FF2B5EF4-FFF2-40B4-BE49-F238E27FC236}">
                  <a16:creationId xmlns:a16="http://schemas.microsoft.com/office/drawing/2014/main" id="{6548453D-EDF9-BC46-BE75-BDFAD7FB7284}"/>
                </a:ext>
              </a:extLst>
            </p:cNvPr>
            <p:cNvSpPr/>
            <p:nvPr/>
          </p:nvSpPr>
          <p:spPr>
            <a:xfrm>
              <a:off x="3392415" y="4197102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199">
              <a:extLst>
                <a:ext uri="{FF2B5EF4-FFF2-40B4-BE49-F238E27FC236}">
                  <a16:creationId xmlns:a16="http://schemas.microsoft.com/office/drawing/2014/main" id="{F9049C54-BD6F-A04E-B248-F970FCAF6815}"/>
                </a:ext>
              </a:extLst>
            </p:cNvPr>
            <p:cNvSpPr/>
            <p:nvPr/>
          </p:nvSpPr>
          <p:spPr>
            <a:xfrm>
              <a:off x="3501495" y="4389342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6" name="Freeform: Shape 213">
            <a:extLst>
              <a:ext uri="{FF2B5EF4-FFF2-40B4-BE49-F238E27FC236}">
                <a16:creationId xmlns:a16="http://schemas.microsoft.com/office/drawing/2014/main" id="{E99D0197-D741-ED4D-B4F3-67927B66191F}"/>
              </a:ext>
            </a:extLst>
          </p:cNvPr>
          <p:cNvSpPr/>
          <p:nvPr/>
        </p:nvSpPr>
        <p:spPr>
          <a:xfrm>
            <a:off x="14063066" y="5887258"/>
            <a:ext cx="1546397" cy="17884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025D2F-8D07-2445-9589-5A5347D943BE}"/>
              </a:ext>
            </a:extLst>
          </p:cNvPr>
          <p:cNvGrpSpPr/>
          <p:nvPr/>
        </p:nvGrpSpPr>
        <p:grpSpPr>
          <a:xfrm>
            <a:off x="19110987" y="5797221"/>
            <a:ext cx="1830908" cy="1968520"/>
            <a:chOff x="4035375" y="3501222"/>
            <a:chExt cx="330480" cy="355320"/>
          </a:xfrm>
          <a:solidFill>
            <a:schemeClr val="bg1"/>
          </a:solidFill>
        </p:grpSpPr>
        <p:sp>
          <p:nvSpPr>
            <p:cNvPr id="28" name="Freeform: Shape 234">
              <a:extLst>
                <a:ext uri="{FF2B5EF4-FFF2-40B4-BE49-F238E27FC236}">
                  <a16:creationId xmlns:a16="http://schemas.microsoft.com/office/drawing/2014/main" id="{D5BDE400-E7AE-4F4D-8997-90E8E7859C78}"/>
                </a:ext>
              </a:extLst>
            </p:cNvPr>
            <p:cNvSpPr/>
            <p:nvPr/>
          </p:nvSpPr>
          <p:spPr>
            <a:xfrm>
              <a:off x="4035375" y="3542622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35">
              <a:extLst>
                <a:ext uri="{FF2B5EF4-FFF2-40B4-BE49-F238E27FC236}">
                  <a16:creationId xmlns:a16="http://schemas.microsoft.com/office/drawing/2014/main" id="{E3D3C850-1C4D-E648-B283-16F071789391}"/>
                </a:ext>
              </a:extLst>
            </p:cNvPr>
            <p:cNvSpPr/>
            <p:nvPr/>
          </p:nvSpPr>
          <p:spPr>
            <a:xfrm>
              <a:off x="4035375" y="3501222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27272D73-5818-E041-B11F-5BC16D854511}"/>
              </a:ext>
            </a:extLst>
          </p:cNvPr>
          <p:cNvSpPr txBox="1">
            <a:spLocks/>
          </p:cNvSpPr>
          <p:nvPr/>
        </p:nvSpPr>
        <p:spPr>
          <a:xfrm>
            <a:off x="1872954" y="10353008"/>
            <a:ext cx="516591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25F77-D3DD-734E-A7E5-A9E7514FE5E6}"/>
              </a:ext>
            </a:extLst>
          </p:cNvPr>
          <p:cNvSpPr/>
          <p:nvPr/>
        </p:nvSpPr>
        <p:spPr>
          <a:xfrm>
            <a:off x="2020491" y="9627163"/>
            <a:ext cx="487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E66D06A-0D47-DD4D-9769-397297F9587C}"/>
              </a:ext>
            </a:extLst>
          </p:cNvPr>
          <p:cNvSpPr txBox="1">
            <a:spLocks/>
          </p:cNvSpPr>
          <p:nvPr/>
        </p:nvSpPr>
        <p:spPr>
          <a:xfrm>
            <a:off x="7096677" y="10353008"/>
            <a:ext cx="516591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572666-0AEE-5D44-BFE8-855121AE14CD}"/>
              </a:ext>
            </a:extLst>
          </p:cNvPr>
          <p:cNvSpPr/>
          <p:nvPr/>
        </p:nvSpPr>
        <p:spPr>
          <a:xfrm>
            <a:off x="7244214" y="9627163"/>
            <a:ext cx="487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B7A5C3F-46E7-4F4A-AC33-D89536FFF0DD}"/>
              </a:ext>
            </a:extLst>
          </p:cNvPr>
          <p:cNvSpPr txBox="1">
            <a:spLocks/>
          </p:cNvSpPr>
          <p:nvPr/>
        </p:nvSpPr>
        <p:spPr>
          <a:xfrm>
            <a:off x="12262594" y="10353008"/>
            <a:ext cx="516591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34A7A5-82AA-B84B-929B-482830E87312}"/>
              </a:ext>
            </a:extLst>
          </p:cNvPr>
          <p:cNvSpPr/>
          <p:nvPr/>
        </p:nvSpPr>
        <p:spPr>
          <a:xfrm>
            <a:off x="12410131" y="9627163"/>
            <a:ext cx="487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98ABDB4-ED6B-714C-93FE-AD102FC64CB2}"/>
              </a:ext>
            </a:extLst>
          </p:cNvPr>
          <p:cNvSpPr txBox="1">
            <a:spLocks/>
          </p:cNvSpPr>
          <p:nvPr/>
        </p:nvSpPr>
        <p:spPr>
          <a:xfrm>
            <a:off x="17552138" y="10353008"/>
            <a:ext cx="5165918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 a product.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354854-593F-DC40-9137-A7FCDD132729}"/>
              </a:ext>
            </a:extLst>
          </p:cNvPr>
          <p:cNvSpPr/>
          <p:nvPr/>
        </p:nvSpPr>
        <p:spPr>
          <a:xfrm>
            <a:off x="17699675" y="9627163"/>
            <a:ext cx="4870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21878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3540B6"/>
      </a:accent1>
      <a:accent2>
        <a:srgbClr val="FAB817"/>
      </a:accent2>
      <a:accent3>
        <a:srgbClr val="F68020"/>
      </a:accent3>
      <a:accent4>
        <a:srgbClr val="3540B6"/>
      </a:accent4>
      <a:accent5>
        <a:srgbClr val="FAB817"/>
      </a:accent5>
      <a:accent6>
        <a:srgbClr val="F68020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87059</TotalTime>
  <Words>842</Words>
  <Application>Microsoft Macintosh PowerPoint</Application>
  <PresentationFormat>Custom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Lato</vt:lpstr>
      <vt:lpstr>Lato Light</vt:lpstr>
      <vt:lpstr>Montserrat Light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16092</cp:revision>
  <dcterms:created xsi:type="dcterms:W3CDTF">2014-11-12T21:47:38Z</dcterms:created>
  <dcterms:modified xsi:type="dcterms:W3CDTF">2019-07-22T16:09:42Z</dcterms:modified>
  <cp:category/>
</cp:coreProperties>
</file>