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22"/>
  </p:notesMasterIdLst>
  <p:sldIdLst>
    <p:sldId id="4336" r:id="rId2"/>
    <p:sldId id="4334" r:id="rId3"/>
    <p:sldId id="4341" r:id="rId4"/>
    <p:sldId id="4340" r:id="rId5"/>
    <p:sldId id="4342" r:id="rId6"/>
    <p:sldId id="4338" r:id="rId7"/>
    <p:sldId id="4343" r:id="rId8"/>
    <p:sldId id="4337" r:id="rId9"/>
    <p:sldId id="4344" r:id="rId10"/>
    <p:sldId id="4346" r:id="rId11"/>
    <p:sldId id="4347" r:id="rId12"/>
    <p:sldId id="4348" r:id="rId13"/>
    <p:sldId id="4349" r:id="rId14"/>
    <p:sldId id="4350" r:id="rId15"/>
    <p:sldId id="4351" r:id="rId16"/>
    <p:sldId id="4352" r:id="rId17"/>
    <p:sldId id="4353" r:id="rId18"/>
    <p:sldId id="4354" r:id="rId19"/>
    <p:sldId id="4356" r:id="rId20"/>
    <p:sldId id="4357" r:id="rId21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F2F2F2"/>
    <a:srgbClr val="EFF1F8"/>
    <a:srgbClr val="373737"/>
    <a:srgbClr val="445469"/>
    <a:srgbClr val="000000"/>
    <a:srgbClr val="5A5A66"/>
    <a:srgbClr val="626162"/>
    <a:srgbClr val="C4D4E2"/>
    <a:srgbClr val="CFCFCF"/>
    <a:srgbClr val="6255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88" autoAdjust="0"/>
    <p:restoredTop sz="38338" autoAdjust="0"/>
  </p:normalViewPr>
  <p:slideViewPr>
    <p:cSldViewPr snapToGrid="0" snapToObjects="1">
      <p:cViewPr varScale="1">
        <p:scale>
          <a:sx n="48" d="100"/>
          <a:sy n="48" d="100"/>
        </p:scale>
        <p:origin x="1136" y="216"/>
      </p:cViewPr>
      <p:guideLst/>
    </p:cSldViewPr>
  </p:slideViewPr>
  <p:notesTextViewPr>
    <p:cViewPr>
      <p:scale>
        <a:sx n="20" d="100"/>
        <a:sy n="2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7/19/19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261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381007AE-B219-784D-98A0-1AD23708291A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-379325" y="-319620"/>
            <a:ext cx="25100782" cy="1021899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246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381007AE-B219-784D-98A0-1AD23708291A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14847295" y="-319620"/>
            <a:ext cx="9874161" cy="1442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7872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381007AE-B219-784D-98A0-1AD23708291A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-272962" y="-355753"/>
            <a:ext cx="12461787" cy="721375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089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8">
            <a:extLst>
              <a:ext uri="{FF2B5EF4-FFF2-40B4-BE49-F238E27FC236}">
                <a16:creationId xmlns:a16="http://schemas.microsoft.com/office/drawing/2014/main" id="{D5C07F84-00C5-5B4C-ACE9-25CE27A9958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276644" y="-261256"/>
            <a:ext cx="24930938" cy="142385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945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8">
            <a:extLst>
              <a:ext uri="{FF2B5EF4-FFF2-40B4-BE49-F238E27FC236}">
                <a16:creationId xmlns:a16="http://schemas.microsoft.com/office/drawing/2014/main" id="{D5C07F84-00C5-5B4C-ACE9-25CE27A9958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276644" y="-261256"/>
            <a:ext cx="20947626" cy="142385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12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8">
            <a:extLst>
              <a:ext uri="{FF2B5EF4-FFF2-40B4-BE49-F238E27FC236}">
                <a16:creationId xmlns:a16="http://schemas.microsoft.com/office/drawing/2014/main" id="{D5C07F84-00C5-5B4C-ACE9-25CE27A9958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601199" y="-261256"/>
            <a:ext cx="15120257" cy="142385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048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8">
            <a:extLst>
              <a:ext uri="{FF2B5EF4-FFF2-40B4-BE49-F238E27FC236}">
                <a16:creationId xmlns:a16="http://schemas.microsoft.com/office/drawing/2014/main" id="{D5C07F84-00C5-5B4C-ACE9-25CE27A9958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391887" y="-261256"/>
            <a:ext cx="15065443" cy="142385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148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8">
            <a:extLst>
              <a:ext uri="{FF2B5EF4-FFF2-40B4-BE49-F238E27FC236}">
                <a16:creationId xmlns:a16="http://schemas.microsoft.com/office/drawing/2014/main" id="{D5C07F84-00C5-5B4C-ACE9-25CE27A9958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2188821" y="-261256"/>
            <a:ext cx="12597949" cy="711925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927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374E30EB-DF39-4D4A-A148-6475CFA34F8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19488" y="4728770"/>
            <a:ext cx="4016827" cy="40168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8DACA845-082A-2042-A5FB-D6BB95D50B8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2841327" y="4728770"/>
            <a:ext cx="4016827" cy="40168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7AE00395-8D80-144F-BF7F-1A2084DD50C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8163166" y="4728770"/>
            <a:ext cx="4016827" cy="40168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2" name="Picture Placeholder 8">
            <a:extLst>
              <a:ext uri="{FF2B5EF4-FFF2-40B4-BE49-F238E27FC236}">
                <a16:creationId xmlns:a16="http://schemas.microsoft.com/office/drawing/2014/main" id="{D5C07F84-00C5-5B4C-ACE9-25CE27A9958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197649" y="4728771"/>
            <a:ext cx="4016827" cy="40168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740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7AE00395-8D80-144F-BF7F-1A2084DD50C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-418748" y="1821185"/>
            <a:ext cx="10581311" cy="100736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646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381007AE-B219-784D-98A0-1AD23708291A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11148646" y="6962923"/>
            <a:ext cx="12028475" cy="553959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7AE00395-8D80-144F-BF7F-1A2084DD50C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1148646" y="1213481"/>
            <a:ext cx="12028475" cy="553959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645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7/19/19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D67AEF-F217-924D-BB49-08B2677ED10D}"/>
              </a:ext>
            </a:extLst>
          </p:cNvPr>
          <p:cNvSpPr txBox="1"/>
          <p:nvPr userDrawn="1"/>
        </p:nvSpPr>
        <p:spPr>
          <a:xfrm>
            <a:off x="23660100" y="610541"/>
            <a:ext cx="827716" cy="492406"/>
          </a:xfrm>
          <a:prstGeom prst="rect">
            <a:avLst/>
          </a:prstGeom>
          <a:noFill/>
        </p:spPr>
        <p:txBody>
          <a:bodyPr wrap="none" lIns="182843" tIns="91422" rIns="182843" bIns="91422" rtlCol="0">
            <a:spAutoFit/>
          </a:bodyPr>
          <a:lstStyle/>
          <a:p>
            <a:pPr algn="ctr"/>
            <a:fld id="{260E2A6B-A809-4840-BF14-8648BC0BDF87}" type="slidenum">
              <a:rPr lang="id-ID" sz="2000" b="0" i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Montserrat" charset="0"/>
              </a:rPr>
              <a:pPr algn="ctr"/>
              <a:t>‹Nº›</a:t>
            </a:fld>
            <a:r>
              <a:rPr lang="id-ID" sz="2000" b="1" i="0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63105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7" r:id="rId1"/>
    <p:sldLayoutId id="2147483978" r:id="rId2"/>
    <p:sldLayoutId id="2147483979" r:id="rId3"/>
    <p:sldLayoutId id="2147483980" r:id="rId4"/>
    <p:sldLayoutId id="2147483981" r:id="rId5"/>
    <p:sldLayoutId id="2147483982" r:id="rId6"/>
    <p:sldLayoutId id="2147483983" r:id="rId7"/>
    <p:sldLayoutId id="2147483984" r:id="rId8"/>
    <p:sldLayoutId id="2147483985" r:id="rId9"/>
    <p:sldLayoutId id="2147483986" r:id="rId10"/>
    <p:sldLayoutId id="2147483987" r:id="rId11"/>
    <p:sldLayoutId id="2147483988" r:id="rId12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1">
            <a:extLst>
              <a:ext uri="{FF2B5EF4-FFF2-40B4-BE49-F238E27FC236}">
                <a16:creationId xmlns:a16="http://schemas.microsoft.com/office/drawing/2014/main" id="{580D3740-BD9A-8C40-B5C4-8771D36C9B7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7ADD8E3-8414-514E-9C2F-1405D13389AD}"/>
              </a:ext>
            </a:extLst>
          </p:cNvPr>
          <p:cNvSpPr/>
          <p:nvPr/>
        </p:nvSpPr>
        <p:spPr>
          <a:xfrm rot="10800000" flipV="1">
            <a:off x="-4" y="-3"/>
            <a:ext cx="24377653" cy="13716000"/>
          </a:xfrm>
          <a:prstGeom prst="rect">
            <a:avLst/>
          </a:prstGeom>
          <a:solidFill>
            <a:schemeClr val="tx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C28D7A-F56E-444E-B3F8-1F460F19A78B}"/>
              </a:ext>
            </a:extLst>
          </p:cNvPr>
          <p:cNvSpPr txBox="1"/>
          <p:nvPr/>
        </p:nvSpPr>
        <p:spPr>
          <a:xfrm>
            <a:off x="6086516" y="5811556"/>
            <a:ext cx="12581126" cy="209288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3000" spc="1500" dirty="0">
                <a:solidFill>
                  <a:schemeClr val="bg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Light" panose="020F0502020204030203" pitchFamily="34" charset="0"/>
              </a:rPr>
              <a:t>LAKELAND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90EA215-33DE-9248-94BE-990F09B5B4C1}"/>
              </a:ext>
            </a:extLst>
          </p:cNvPr>
          <p:cNvGrpSpPr/>
          <p:nvPr/>
        </p:nvGrpSpPr>
        <p:grpSpPr>
          <a:xfrm>
            <a:off x="10160199" y="5888501"/>
            <a:ext cx="4057246" cy="4057246"/>
            <a:chOff x="10160199" y="5748337"/>
            <a:chExt cx="4057246" cy="4057246"/>
          </a:xfrm>
        </p:grpSpPr>
        <p:sp>
          <p:nvSpPr>
            <p:cNvPr id="4" name="Diagonal Stripe 3">
              <a:extLst>
                <a:ext uri="{FF2B5EF4-FFF2-40B4-BE49-F238E27FC236}">
                  <a16:creationId xmlns:a16="http://schemas.microsoft.com/office/drawing/2014/main" id="{011B7882-4414-AD42-9B81-2F07C05359E6}"/>
                </a:ext>
              </a:extLst>
            </p:cNvPr>
            <p:cNvSpPr/>
            <p:nvPr/>
          </p:nvSpPr>
          <p:spPr>
            <a:xfrm rot="13500000">
              <a:off x="10160199" y="5748337"/>
              <a:ext cx="4057246" cy="4057246"/>
            </a:xfrm>
            <a:prstGeom prst="diagStripe">
              <a:avLst>
                <a:gd name="adj" fmla="val 94107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" name="Diagonal Stripe 16">
              <a:extLst>
                <a:ext uri="{FF2B5EF4-FFF2-40B4-BE49-F238E27FC236}">
                  <a16:creationId xmlns:a16="http://schemas.microsoft.com/office/drawing/2014/main" id="{F766CB1B-6E09-1346-A04D-402083C991D8}"/>
                </a:ext>
              </a:extLst>
            </p:cNvPr>
            <p:cNvSpPr/>
            <p:nvPr/>
          </p:nvSpPr>
          <p:spPr>
            <a:xfrm rot="13500000">
              <a:off x="10778213" y="6685833"/>
              <a:ext cx="2821218" cy="2821222"/>
            </a:xfrm>
            <a:prstGeom prst="diagStripe">
              <a:avLst>
                <a:gd name="adj" fmla="val 91382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8" name="Diagonal Stripe 17">
              <a:extLst>
                <a:ext uri="{FF2B5EF4-FFF2-40B4-BE49-F238E27FC236}">
                  <a16:creationId xmlns:a16="http://schemas.microsoft.com/office/drawing/2014/main" id="{3AF7CA15-A5C5-6448-8ADB-B56CF5B9239C}"/>
                </a:ext>
              </a:extLst>
            </p:cNvPr>
            <p:cNvSpPr/>
            <p:nvPr/>
          </p:nvSpPr>
          <p:spPr>
            <a:xfrm rot="13500000">
              <a:off x="11556389" y="7790571"/>
              <a:ext cx="1264868" cy="1264868"/>
            </a:xfrm>
            <a:prstGeom prst="diagStripe">
              <a:avLst>
                <a:gd name="adj" fmla="val 79959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8" name="Chord 7">
            <a:extLst>
              <a:ext uri="{FF2B5EF4-FFF2-40B4-BE49-F238E27FC236}">
                <a16:creationId xmlns:a16="http://schemas.microsoft.com/office/drawing/2014/main" id="{5C221512-EDF7-0F45-B05E-659E5387E9F1}"/>
              </a:ext>
            </a:extLst>
          </p:cNvPr>
          <p:cNvSpPr/>
          <p:nvPr/>
        </p:nvSpPr>
        <p:spPr>
          <a:xfrm>
            <a:off x="11202232" y="5078513"/>
            <a:ext cx="1973179" cy="1973179"/>
          </a:xfrm>
          <a:prstGeom prst="chord">
            <a:avLst>
              <a:gd name="adj1" fmla="val 12245105"/>
              <a:gd name="adj2" fmla="val 20149738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2133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1">
            <a:extLst>
              <a:ext uri="{FF2B5EF4-FFF2-40B4-BE49-F238E27FC236}">
                <a16:creationId xmlns:a16="http://schemas.microsoft.com/office/drawing/2014/main" id="{A17D8F1B-71E1-F643-818A-51D53C7A15E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511F038-D890-B04E-9660-9EDFDC2679F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4" name="Marcador de posición de imagen 3">
            <a:extLst>
              <a:ext uri="{FF2B5EF4-FFF2-40B4-BE49-F238E27FC236}">
                <a16:creationId xmlns:a16="http://schemas.microsoft.com/office/drawing/2014/main" id="{FDBAA516-3DBF-054D-9947-15BCA2C724E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5" name="Marcador de posición de imagen 4">
            <a:extLst>
              <a:ext uri="{FF2B5EF4-FFF2-40B4-BE49-F238E27FC236}">
                <a16:creationId xmlns:a16="http://schemas.microsoft.com/office/drawing/2014/main" id="{03518464-F4A1-DD45-80A6-1DDE1037D14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/>
      </p: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0AB1022F-08CA-A24B-905C-55045136EB38}"/>
              </a:ext>
            </a:extLst>
          </p:cNvPr>
          <p:cNvGrpSpPr/>
          <p:nvPr/>
        </p:nvGrpSpPr>
        <p:grpSpPr>
          <a:xfrm>
            <a:off x="7860039" y="1371058"/>
            <a:ext cx="8657572" cy="1374160"/>
            <a:chOff x="2254542" y="3039159"/>
            <a:chExt cx="8657572" cy="1374160"/>
          </a:xfrm>
        </p:grpSpPr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5CC03F09-547E-0E4B-AF8C-B4B672FEF2FB}"/>
                </a:ext>
              </a:extLst>
            </p:cNvPr>
            <p:cNvSpPr txBox="1"/>
            <p:nvPr/>
          </p:nvSpPr>
          <p:spPr>
            <a:xfrm>
              <a:off x="2254542" y="3039159"/>
              <a:ext cx="8657572" cy="110799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The Lakeland Team</a:t>
              </a: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AA454BD2-A9E7-FE4B-91C8-5C2B7D1E980A}"/>
                </a:ext>
              </a:extLst>
            </p:cNvPr>
            <p:cNvSpPr/>
            <p:nvPr/>
          </p:nvSpPr>
          <p:spPr>
            <a:xfrm>
              <a:off x="5921607" y="4311499"/>
              <a:ext cx="1323441" cy="1018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Subtitle 2">
            <a:extLst>
              <a:ext uri="{FF2B5EF4-FFF2-40B4-BE49-F238E27FC236}">
                <a16:creationId xmlns:a16="http://schemas.microsoft.com/office/drawing/2014/main" id="{F54D6BEF-0037-2547-B071-3A008B5054D1}"/>
              </a:ext>
            </a:extLst>
          </p:cNvPr>
          <p:cNvSpPr txBox="1">
            <a:spLocks/>
          </p:cNvSpPr>
          <p:nvPr/>
        </p:nvSpPr>
        <p:spPr>
          <a:xfrm>
            <a:off x="7020533" y="10514101"/>
            <a:ext cx="5014737" cy="1273246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299"/>
              </a:lnSpc>
            </a:pPr>
            <a:r>
              <a:rPr lang="en-US" sz="28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Poppins Light" pitchFamily="2" charset="77"/>
              </a:rPr>
              <a:t>Refers to a good or service being offered by a company.</a:t>
            </a:r>
            <a:endParaRPr lang="en-US" sz="2800" dirty="0">
              <a:solidFill>
                <a:schemeClr val="tx1"/>
              </a:solidFill>
              <a:latin typeface="Roboto Light" panose="02000000000000000000" pitchFamily="2" charset="0"/>
              <a:ea typeface="Roboto Light" panose="02000000000000000000" pitchFamily="2" charset="0"/>
              <a:cs typeface="Lato Light" panose="020F0502020204030203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492D374-DF23-3549-A237-2190CEA35C3B}"/>
              </a:ext>
            </a:extLst>
          </p:cNvPr>
          <p:cNvSpPr/>
          <p:nvPr/>
        </p:nvSpPr>
        <p:spPr>
          <a:xfrm>
            <a:off x="7020534" y="9823748"/>
            <a:ext cx="501473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Lato Light" panose="020F0502020204030203" pitchFamily="34" charset="0"/>
              </a:rPr>
              <a:t>Clayton Miller</a:t>
            </a:r>
          </a:p>
        </p:txBody>
      </p:sp>
      <p:sp>
        <p:nvSpPr>
          <p:cNvPr id="26" name="Subtitle 2">
            <a:extLst>
              <a:ext uri="{FF2B5EF4-FFF2-40B4-BE49-F238E27FC236}">
                <a16:creationId xmlns:a16="http://schemas.microsoft.com/office/drawing/2014/main" id="{711B0E7F-20B7-954E-BACF-50677AB31D40}"/>
              </a:ext>
            </a:extLst>
          </p:cNvPr>
          <p:cNvSpPr txBox="1">
            <a:spLocks/>
          </p:cNvSpPr>
          <p:nvPr/>
        </p:nvSpPr>
        <p:spPr>
          <a:xfrm>
            <a:off x="1698694" y="10514101"/>
            <a:ext cx="5014737" cy="1273246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299"/>
              </a:lnSpc>
            </a:pPr>
            <a:r>
              <a:rPr lang="en-US" sz="28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Poppins Light" pitchFamily="2" charset="77"/>
              </a:rPr>
              <a:t>Refers to a good or service being offered by a company.</a:t>
            </a:r>
            <a:endParaRPr lang="en-US" sz="2800" dirty="0">
              <a:solidFill>
                <a:schemeClr val="tx1"/>
              </a:solidFill>
              <a:latin typeface="Roboto Light" panose="02000000000000000000" pitchFamily="2" charset="0"/>
              <a:ea typeface="Roboto Light" panose="02000000000000000000" pitchFamily="2" charset="0"/>
              <a:cs typeface="Lato Light" panose="020F0502020204030203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7E0CDBF-C0CE-EB41-89DD-00C9D2834DB9}"/>
              </a:ext>
            </a:extLst>
          </p:cNvPr>
          <p:cNvSpPr/>
          <p:nvPr/>
        </p:nvSpPr>
        <p:spPr>
          <a:xfrm>
            <a:off x="1698695" y="9823748"/>
            <a:ext cx="501473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Lato Light" panose="020F0502020204030203" pitchFamily="34" charset="0"/>
              </a:rPr>
              <a:t>Joe Richardson</a:t>
            </a:r>
          </a:p>
        </p:txBody>
      </p:sp>
      <p:sp>
        <p:nvSpPr>
          <p:cNvPr id="29" name="Subtitle 2">
            <a:extLst>
              <a:ext uri="{FF2B5EF4-FFF2-40B4-BE49-F238E27FC236}">
                <a16:creationId xmlns:a16="http://schemas.microsoft.com/office/drawing/2014/main" id="{91C4BFDD-2438-8146-83BA-B8832E2BBAC9}"/>
              </a:ext>
            </a:extLst>
          </p:cNvPr>
          <p:cNvSpPr txBox="1">
            <a:spLocks/>
          </p:cNvSpPr>
          <p:nvPr/>
        </p:nvSpPr>
        <p:spPr>
          <a:xfrm>
            <a:off x="12342372" y="10514101"/>
            <a:ext cx="5014737" cy="1273246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299"/>
              </a:lnSpc>
            </a:pPr>
            <a:r>
              <a:rPr lang="en-US" sz="28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Poppins Light" pitchFamily="2" charset="77"/>
              </a:rPr>
              <a:t>Refers to a good or service being offered by a company.</a:t>
            </a:r>
            <a:endParaRPr lang="en-US" sz="2800" dirty="0">
              <a:solidFill>
                <a:schemeClr val="tx1"/>
              </a:solidFill>
              <a:latin typeface="Roboto Light" panose="02000000000000000000" pitchFamily="2" charset="0"/>
              <a:ea typeface="Roboto Light" panose="02000000000000000000" pitchFamily="2" charset="0"/>
              <a:cs typeface="Lato Light" panose="020F0502020204030203" pitchFamily="34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5912462-94A7-B645-83CB-0C68F552F548}"/>
              </a:ext>
            </a:extLst>
          </p:cNvPr>
          <p:cNvSpPr/>
          <p:nvPr/>
        </p:nvSpPr>
        <p:spPr>
          <a:xfrm>
            <a:off x="12342373" y="9823748"/>
            <a:ext cx="501473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Lato Light" panose="020F0502020204030203" pitchFamily="34" charset="0"/>
              </a:rPr>
              <a:t>Maddie Smith</a:t>
            </a:r>
          </a:p>
        </p:txBody>
      </p:sp>
      <p:sp>
        <p:nvSpPr>
          <p:cNvPr id="32" name="Subtitle 2">
            <a:extLst>
              <a:ext uri="{FF2B5EF4-FFF2-40B4-BE49-F238E27FC236}">
                <a16:creationId xmlns:a16="http://schemas.microsoft.com/office/drawing/2014/main" id="{79617B5A-C7DE-0447-961F-C7DA54172EBD}"/>
              </a:ext>
            </a:extLst>
          </p:cNvPr>
          <p:cNvSpPr txBox="1">
            <a:spLocks/>
          </p:cNvSpPr>
          <p:nvPr/>
        </p:nvSpPr>
        <p:spPr>
          <a:xfrm>
            <a:off x="17664213" y="10514101"/>
            <a:ext cx="5014737" cy="1273246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299"/>
              </a:lnSpc>
            </a:pPr>
            <a:r>
              <a:rPr lang="en-US" sz="28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Poppins Light" pitchFamily="2" charset="77"/>
              </a:rPr>
              <a:t>Refers to a good or service being offered by a company.</a:t>
            </a:r>
            <a:endParaRPr lang="en-US" sz="2800" dirty="0">
              <a:solidFill>
                <a:schemeClr val="tx1"/>
              </a:solidFill>
              <a:latin typeface="Roboto Light" panose="02000000000000000000" pitchFamily="2" charset="0"/>
              <a:ea typeface="Roboto Light" panose="02000000000000000000" pitchFamily="2" charset="0"/>
              <a:cs typeface="Lato Light" panose="020F0502020204030203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37DFF85-CEE1-6D4B-9CBA-213E37863175}"/>
              </a:ext>
            </a:extLst>
          </p:cNvPr>
          <p:cNvSpPr/>
          <p:nvPr/>
        </p:nvSpPr>
        <p:spPr>
          <a:xfrm>
            <a:off x="17664214" y="9823748"/>
            <a:ext cx="501473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Lato Light" panose="020F0502020204030203" pitchFamily="34" charset="0"/>
              </a:rPr>
              <a:t>Matt Williams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C878D226-52D8-3A41-8831-9FE416E77693}"/>
              </a:ext>
            </a:extLst>
          </p:cNvPr>
          <p:cNvGrpSpPr/>
          <p:nvPr/>
        </p:nvGrpSpPr>
        <p:grpSpPr>
          <a:xfrm>
            <a:off x="3114076" y="8462464"/>
            <a:ext cx="2174614" cy="566266"/>
            <a:chOff x="3226719" y="7824016"/>
            <a:chExt cx="2907285" cy="757052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0CE2937B-A8DC-9641-8659-3A7365564BC4}"/>
                </a:ext>
              </a:extLst>
            </p:cNvPr>
            <p:cNvGrpSpPr/>
            <p:nvPr/>
          </p:nvGrpSpPr>
          <p:grpSpPr>
            <a:xfrm>
              <a:off x="4301980" y="7824016"/>
              <a:ext cx="757056" cy="757052"/>
              <a:chOff x="17372072" y="9009030"/>
              <a:chExt cx="1325858" cy="1325856"/>
            </a:xfrm>
          </p:grpSpPr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A53487EB-1405-D74C-A48A-E935095D30F4}"/>
                  </a:ext>
                </a:extLst>
              </p:cNvPr>
              <p:cNvSpPr/>
              <p:nvPr/>
            </p:nvSpPr>
            <p:spPr>
              <a:xfrm>
                <a:off x="17372072" y="9009030"/>
                <a:ext cx="1325858" cy="132585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9" name="Shape 1649">
                <a:extLst>
                  <a:ext uri="{FF2B5EF4-FFF2-40B4-BE49-F238E27FC236}">
                    <a16:creationId xmlns:a16="http://schemas.microsoft.com/office/drawing/2014/main" id="{5ED98D7F-3F1A-2A42-91A6-A3E11E551B66}"/>
                  </a:ext>
                </a:extLst>
              </p:cNvPr>
              <p:cNvSpPr/>
              <p:nvPr/>
            </p:nvSpPr>
            <p:spPr>
              <a:xfrm>
                <a:off x="17698662" y="9398659"/>
                <a:ext cx="672675" cy="54659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559"/>
                    </a:moveTo>
                    <a:cubicBezTo>
                      <a:pt x="20805" y="2994"/>
                      <a:pt x="19949" y="3285"/>
                      <a:pt x="19055" y="3417"/>
                    </a:cubicBezTo>
                    <a:cubicBezTo>
                      <a:pt x="19968" y="2742"/>
                      <a:pt x="20672" y="1676"/>
                      <a:pt x="21003" y="401"/>
                    </a:cubicBezTo>
                    <a:cubicBezTo>
                      <a:pt x="20147" y="1026"/>
                      <a:pt x="19198" y="1478"/>
                      <a:pt x="18187" y="1722"/>
                    </a:cubicBezTo>
                    <a:cubicBezTo>
                      <a:pt x="17379" y="665"/>
                      <a:pt x="16228" y="0"/>
                      <a:pt x="14953" y="0"/>
                    </a:cubicBezTo>
                    <a:cubicBezTo>
                      <a:pt x="12506" y="0"/>
                      <a:pt x="10524" y="2441"/>
                      <a:pt x="10524" y="5454"/>
                    </a:cubicBezTo>
                    <a:cubicBezTo>
                      <a:pt x="10524" y="5881"/>
                      <a:pt x="10561" y="6298"/>
                      <a:pt x="10637" y="6694"/>
                    </a:cubicBezTo>
                    <a:cubicBezTo>
                      <a:pt x="6954" y="6468"/>
                      <a:pt x="3689" y="4296"/>
                      <a:pt x="1504" y="998"/>
                    </a:cubicBezTo>
                    <a:cubicBezTo>
                      <a:pt x="1122" y="1806"/>
                      <a:pt x="903" y="2742"/>
                      <a:pt x="903" y="3739"/>
                    </a:cubicBezTo>
                    <a:cubicBezTo>
                      <a:pt x="903" y="5631"/>
                      <a:pt x="1686" y="7302"/>
                      <a:pt x="2875" y="8279"/>
                    </a:cubicBezTo>
                    <a:cubicBezTo>
                      <a:pt x="2149" y="8248"/>
                      <a:pt x="1466" y="8005"/>
                      <a:pt x="868" y="7599"/>
                    </a:cubicBezTo>
                    <a:cubicBezTo>
                      <a:pt x="868" y="7618"/>
                      <a:pt x="868" y="7641"/>
                      <a:pt x="868" y="7666"/>
                    </a:cubicBezTo>
                    <a:cubicBezTo>
                      <a:pt x="868" y="10307"/>
                      <a:pt x="2395" y="12512"/>
                      <a:pt x="4423" y="13011"/>
                    </a:cubicBezTo>
                    <a:cubicBezTo>
                      <a:pt x="4051" y="13134"/>
                      <a:pt x="3658" y="13201"/>
                      <a:pt x="3255" y="13201"/>
                    </a:cubicBezTo>
                    <a:cubicBezTo>
                      <a:pt x="2970" y="13201"/>
                      <a:pt x="2691" y="13168"/>
                      <a:pt x="2420" y="13106"/>
                    </a:cubicBezTo>
                    <a:cubicBezTo>
                      <a:pt x="2983" y="15270"/>
                      <a:pt x="4621" y="16846"/>
                      <a:pt x="6561" y="16890"/>
                    </a:cubicBezTo>
                    <a:cubicBezTo>
                      <a:pt x="5042" y="18353"/>
                      <a:pt x="3134" y="19225"/>
                      <a:pt x="1056" y="19225"/>
                    </a:cubicBezTo>
                    <a:cubicBezTo>
                      <a:pt x="700" y="19225"/>
                      <a:pt x="347" y="19197"/>
                      <a:pt x="0" y="19149"/>
                    </a:cubicBezTo>
                    <a:cubicBezTo>
                      <a:pt x="1963" y="20695"/>
                      <a:pt x="4290" y="21600"/>
                      <a:pt x="6791" y="21600"/>
                    </a:cubicBezTo>
                    <a:cubicBezTo>
                      <a:pt x="14943" y="21600"/>
                      <a:pt x="19401" y="13291"/>
                      <a:pt x="19401" y="6084"/>
                    </a:cubicBezTo>
                    <a:cubicBezTo>
                      <a:pt x="19401" y="5851"/>
                      <a:pt x="19396" y="5613"/>
                      <a:pt x="19388" y="5380"/>
                    </a:cubicBezTo>
                    <a:cubicBezTo>
                      <a:pt x="20253" y="4614"/>
                      <a:pt x="21005" y="3652"/>
                      <a:pt x="21600" y="2559"/>
                    </a:cubicBezTo>
                    <a:cubicBezTo>
                      <a:pt x="21600" y="2559"/>
                      <a:pt x="21600" y="2559"/>
                      <a:pt x="21600" y="2559"/>
                    </a:cubicBezTo>
                    <a:close/>
                  </a:path>
                </a:pathLst>
              </a:custGeom>
              <a:solidFill>
                <a:schemeClr val="bg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lnSpc>
                    <a:spcPct val="100000"/>
                  </a:lnSpc>
                  <a:spcBef>
                    <a:spcPts val="0"/>
                  </a:spcBef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dirty="0">
                  <a:solidFill>
                    <a:schemeClr val="tx2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01DED394-C8FC-7345-B5A2-2DF159387AC7}"/>
                </a:ext>
              </a:extLst>
            </p:cNvPr>
            <p:cNvGrpSpPr/>
            <p:nvPr/>
          </p:nvGrpSpPr>
          <p:grpSpPr>
            <a:xfrm>
              <a:off x="5376948" y="7824016"/>
              <a:ext cx="757056" cy="757052"/>
              <a:chOff x="19239935" y="9009030"/>
              <a:chExt cx="1325858" cy="1325856"/>
            </a:xfrm>
          </p:grpSpPr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4F78F1C4-D9AB-5F4D-B403-0EDCF2CC24EA}"/>
                  </a:ext>
                </a:extLst>
              </p:cNvPr>
              <p:cNvSpPr/>
              <p:nvPr/>
            </p:nvSpPr>
            <p:spPr>
              <a:xfrm>
                <a:off x="19239935" y="9009030"/>
                <a:ext cx="1325858" cy="132585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7" name="Shape 1658">
                <a:extLst>
                  <a:ext uri="{FF2B5EF4-FFF2-40B4-BE49-F238E27FC236}">
                    <a16:creationId xmlns:a16="http://schemas.microsoft.com/office/drawing/2014/main" id="{2B1AB732-20C6-B54F-B627-9C21CB54CF9A}"/>
                  </a:ext>
                </a:extLst>
              </p:cNvPr>
              <p:cNvSpPr/>
              <p:nvPr/>
            </p:nvSpPr>
            <p:spPr>
              <a:xfrm>
                <a:off x="19590957" y="9360066"/>
                <a:ext cx="623814" cy="62378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9495" y="17427"/>
                    </a:moveTo>
                    <a:cubicBezTo>
                      <a:pt x="19495" y="18567"/>
                      <a:pt x="18567" y="19497"/>
                      <a:pt x="17424" y="19497"/>
                    </a:cubicBezTo>
                    <a:lnTo>
                      <a:pt x="4174" y="19497"/>
                    </a:lnTo>
                    <a:cubicBezTo>
                      <a:pt x="3033" y="19497"/>
                      <a:pt x="2104" y="18567"/>
                      <a:pt x="2104" y="17427"/>
                    </a:cubicBezTo>
                    <a:lnTo>
                      <a:pt x="2104" y="8583"/>
                    </a:lnTo>
                    <a:lnTo>
                      <a:pt x="5329" y="8583"/>
                    </a:lnTo>
                    <a:cubicBezTo>
                      <a:pt x="5049" y="9269"/>
                      <a:pt x="4895" y="10017"/>
                      <a:pt x="4895" y="10800"/>
                    </a:cubicBezTo>
                    <a:cubicBezTo>
                      <a:pt x="4895" y="14057"/>
                      <a:pt x="7543" y="16709"/>
                      <a:pt x="10799" y="16709"/>
                    </a:cubicBezTo>
                    <a:cubicBezTo>
                      <a:pt x="14056" y="16709"/>
                      <a:pt x="16705" y="14057"/>
                      <a:pt x="16705" y="10800"/>
                    </a:cubicBezTo>
                    <a:cubicBezTo>
                      <a:pt x="16705" y="10017"/>
                      <a:pt x="16549" y="9269"/>
                      <a:pt x="16269" y="8583"/>
                    </a:cubicBezTo>
                    <a:lnTo>
                      <a:pt x="19495" y="8583"/>
                    </a:lnTo>
                    <a:lnTo>
                      <a:pt x="19495" y="17427"/>
                    </a:lnTo>
                    <a:cubicBezTo>
                      <a:pt x="19495" y="17427"/>
                      <a:pt x="19495" y="17427"/>
                      <a:pt x="19495" y="17427"/>
                    </a:cubicBezTo>
                    <a:close/>
                    <a:moveTo>
                      <a:pt x="7716" y="8583"/>
                    </a:moveTo>
                    <a:cubicBezTo>
                      <a:pt x="8408" y="7627"/>
                      <a:pt x="9531" y="7001"/>
                      <a:pt x="10799" y="7001"/>
                    </a:cubicBezTo>
                    <a:cubicBezTo>
                      <a:pt x="12068" y="7001"/>
                      <a:pt x="13191" y="7627"/>
                      <a:pt x="13882" y="8583"/>
                    </a:cubicBezTo>
                    <a:cubicBezTo>
                      <a:pt x="14331" y="9210"/>
                      <a:pt x="14603" y="9973"/>
                      <a:pt x="14603" y="10800"/>
                    </a:cubicBezTo>
                    <a:cubicBezTo>
                      <a:pt x="14603" y="12897"/>
                      <a:pt x="12896" y="14603"/>
                      <a:pt x="10799" y="14603"/>
                    </a:cubicBezTo>
                    <a:cubicBezTo>
                      <a:pt x="8703" y="14603"/>
                      <a:pt x="6998" y="12897"/>
                      <a:pt x="6998" y="10800"/>
                    </a:cubicBezTo>
                    <a:cubicBezTo>
                      <a:pt x="6998" y="9973"/>
                      <a:pt x="7266" y="9210"/>
                      <a:pt x="7716" y="8583"/>
                    </a:cubicBezTo>
                    <a:cubicBezTo>
                      <a:pt x="7716" y="8583"/>
                      <a:pt x="7716" y="8583"/>
                      <a:pt x="7716" y="8583"/>
                    </a:cubicBezTo>
                    <a:close/>
                    <a:moveTo>
                      <a:pt x="18622" y="2490"/>
                    </a:moveTo>
                    <a:lnTo>
                      <a:pt x="19099" y="2487"/>
                    </a:lnTo>
                    <a:lnTo>
                      <a:pt x="19099" y="2965"/>
                    </a:lnTo>
                    <a:lnTo>
                      <a:pt x="19099" y="6150"/>
                    </a:lnTo>
                    <a:lnTo>
                      <a:pt x="15450" y="6163"/>
                    </a:lnTo>
                    <a:lnTo>
                      <a:pt x="15437" y="2502"/>
                    </a:lnTo>
                    <a:lnTo>
                      <a:pt x="18622" y="2490"/>
                    </a:lnTo>
                    <a:cubicBezTo>
                      <a:pt x="18622" y="2490"/>
                      <a:pt x="18622" y="2490"/>
                      <a:pt x="18622" y="2490"/>
                    </a:cubicBezTo>
                    <a:close/>
                    <a:moveTo>
                      <a:pt x="17424" y="0"/>
                    </a:moveTo>
                    <a:lnTo>
                      <a:pt x="4174" y="0"/>
                    </a:lnTo>
                    <a:cubicBezTo>
                      <a:pt x="1873" y="0"/>
                      <a:pt x="0" y="1873"/>
                      <a:pt x="0" y="4176"/>
                    </a:cubicBezTo>
                    <a:lnTo>
                      <a:pt x="0" y="8583"/>
                    </a:lnTo>
                    <a:lnTo>
                      <a:pt x="0" y="17427"/>
                    </a:lnTo>
                    <a:cubicBezTo>
                      <a:pt x="0" y="19727"/>
                      <a:pt x="1873" y="21600"/>
                      <a:pt x="4174" y="21600"/>
                    </a:cubicBezTo>
                    <a:lnTo>
                      <a:pt x="17424" y="21600"/>
                    </a:lnTo>
                    <a:cubicBezTo>
                      <a:pt x="19727" y="21600"/>
                      <a:pt x="21600" y="19727"/>
                      <a:pt x="21600" y="17427"/>
                    </a:cubicBezTo>
                    <a:lnTo>
                      <a:pt x="21600" y="8583"/>
                    </a:lnTo>
                    <a:lnTo>
                      <a:pt x="21600" y="4176"/>
                    </a:lnTo>
                    <a:cubicBezTo>
                      <a:pt x="21600" y="1873"/>
                      <a:pt x="19727" y="0"/>
                      <a:pt x="17424" y="0"/>
                    </a:cubicBezTo>
                    <a:cubicBezTo>
                      <a:pt x="17424" y="0"/>
                      <a:pt x="17424" y="0"/>
                      <a:pt x="17424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lnSpc>
                    <a:spcPct val="100000"/>
                  </a:lnSpc>
                  <a:spcBef>
                    <a:spcPts val="0"/>
                  </a:spcBef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dirty="0">
                  <a:solidFill>
                    <a:schemeClr val="tx2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190F570C-82FD-EB42-97DA-DE827EF84235}"/>
                </a:ext>
              </a:extLst>
            </p:cNvPr>
            <p:cNvGrpSpPr/>
            <p:nvPr/>
          </p:nvGrpSpPr>
          <p:grpSpPr>
            <a:xfrm>
              <a:off x="3226719" y="7824016"/>
              <a:ext cx="757056" cy="757052"/>
              <a:chOff x="15504209" y="9009030"/>
              <a:chExt cx="1325858" cy="1325856"/>
            </a:xfrm>
          </p:grpSpPr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5B290DE1-496D-7C4D-AB18-41BF6CD01BD3}"/>
                  </a:ext>
                </a:extLst>
              </p:cNvPr>
              <p:cNvSpPr/>
              <p:nvPr/>
            </p:nvSpPr>
            <p:spPr>
              <a:xfrm>
                <a:off x="15504209" y="9009030"/>
                <a:ext cx="1325858" cy="1325856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5" name="Freeform 54">
                <a:extLst>
                  <a:ext uri="{FF2B5EF4-FFF2-40B4-BE49-F238E27FC236}">
                    <a16:creationId xmlns:a16="http://schemas.microsoft.com/office/drawing/2014/main" id="{7C3D9E78-3D32-904A-ACA0-B4DC67A4C3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991333" y="9345466"/>
                <a:ext cx="351608" cy="652981"/>
              </a:xfrm>
              <a:custGeom>
                <a:avLst/>
                <a:gdLst>
                  <a:gd name="T0" fmla="*/ 248 w 249"/>
                  <a:gd name="T1" fmla="*/ 80 h 453"/>
                  <a:gd name="T2" fmla="*/ 248 w 249"/>
                  <a:gd name="T3" fmla="*/ 80 h 453"/>
                  <a:gd name="T4" fmla="*/ 177 w 249"/>
                  <a:gd name="T5" fmla="*/ 80 h 453"/>
                  <a:gd name="T6" fmla="*/ 160 w 249"/>
                  <a:gd name="T7" fmla="*/ 107 h 453"/>
                  <a:gd name="T8" fmla="*/ 160 w 249"/>
                  <a:gd name="T9" fmla="*/ 160 h 453"/>
                  <a:gd name="T10" fmla="*/ 248 w 249"/>
                  <a:gd name="T11" fmla="*/ 160 h 453"/>
                  <a:gd name="T12" fmla="*/ 248 w 249"/>
                  <a:gd name="T13" fmla="*/ 231 h 453"/>
                  <a:gd name="T14" fmla="*/ 160 w 249"/>
                  <a:gd name="T15" fmla="*/ 231 h 453"/>
                  <a:gd name="T16" fmla="*/ 160 w 249"/>
                  <a:gd name="T17" fmla="*/ 452 h 453"/>
                  <a:gd name="T18" fmla="*/ 79 w 249"/>
                  <a:gd name="T19" fmla="*/ 452 h 453"/>
                  <a:gd name="T20" fmla="*/ 79 w 249"/>
                  <a:gd name="T21" fmla="*/ 231 h 453"/>
                  <a:gd name="T22" fmla="*/ 0 w 249"/>
                  <a:gd name="T23" fmla="*/ 231 h 453"/>
                  <a:gd name="T24" fmla="*/ 0 w 249"/>
                  <a:gd name="T25" fmla="*/ 160 h 453"/>
                  <a:gd name="T26" fmla="*/ 79 w 249"/>
                  <a:gd name="T27" fmla="*/ 160 h 453"/>
                  <a:gd name="T28" fmla="*/ 79 w 249"/>
                  <a:gd name="T29" fmla="*/ 116 h 453"/>
                  <a:gd name="T30" fmla="*/ 177 w 249"/>
                  <a:gd name="T31" fmla="*/ 0 h 453"/>
                  <a:gd name="T32" fmla="*/ 248 w 249"/>
                  <a:gd name="T33" fmla="*/ 0 h 453"/>
                  <a:gd name="T34" fmla="*/ 248 w 249"/>
                  <a:gd name="T35" fmla="*/ 80 h 4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49" h="453">
                    <a:moveTo>
                      <a:pt x="248" y="80"/>
                    </a:moveTo>
                    <a:lnTo>
                      <a:pt x="248" y="80"/>
                    </a:lnTo>
                    <a:cubicBezTo>
                      <a:pt x="177" y="80"/>
                      <a:pt x="177" y="80"/>
                      <a:pt x="177" y="80"/>
                    </a:cubicBezTo>
                    <a:cubicBezTo>
                      <a:pt x="169" y="80"/>
                      <a:pt x="160" y="89"/>
                      <a:pt x="160" y="107"/>
                    </a:cubicBezTo>
                    <a:cubicBezTo>
                      <a:pt x="160" y="160"/>
                      <a:pt x="160" y="160"/>
                      <a:pt x="160" y="160"/>
                    </a:cubicBezTo>
                    <a:cubicBezTo>
                      <a:pt x="248" y="160"/>
                      <a:pt x="248" y="160"/>
                      <a:pt x="248" y="160"/>
                    </a:cubicBezTo>
                    <a:cubicBezTo>
                      <a:pt x="248" y="231"/>
                      <a:pt x="248" y="231"/>
                      <a:pt x="248" y="231"/>
                    </a:cubicBezTo>
                    <a:cubicBezTo>
                      <a:pt x="160" y="231"/>
                      <a:pt x="160" y="231"/>
                      <a:pt x="160" y="231"/>
                    </a:cubicBezTo>
                    <a:cubicBezTo>
                      <a:pt x="160" y="452"/>
                      <a:pt x="160" y="452"/>
                      <a:pt x="160" y="452"/>
                    </a:cubicBezTo>
                    <a:cubicBezTo>
                      <a:pt x="79" y="452"/>
                      <a:pt x="79" y="452"/>
                      <a:pt x="79" y="452"/>
                    </a:cubicBezTo>
                    <a:cubicBezTo>
                      <a:pt x="79" y="231"/>
                      <a:pt x="79" y="231"/>
                      <a:pt x="79" y="231"/>
                    </a:cubicBezTo>
                    <a:cubicBezTo>
                      <a:pt x="0" y="231"/>
                      <a:pt x="0" y="231"/>
                      <a:pt x="0" y="231"/>
                    </a:cubicBezTo>
                    <a:cubicBezTo>
                      <a:pt x="0" y="160"/>
                      <a:pt x="0" y="160"/>
                      <a:pt x="0" y="160"/>
                    </a:cubicBezTo>
                    <a:cubicBezTo>
                      <a:pt x="79" y="160"/>
                      <a:pt x="79" y="160"/>
                      <a:pt x="79" y="160"/>
                    </a:cubicBezTo>
                    <a:cubicBezTo>
                      <a:pt x="79" y="116"/>
                      <a:pt x="79" y="116"/>
                      <a:pt x="79" y="116"/>
                    </a:cubicBezTo>
                    <a:cubicBezTo>
                      <a:pt x="79" y="54"/>
                      <a:pt x="115" y="0"/>
                      <a:pt x="177" y="0"/>
                    </a:cubicBezTo>
                    <a:cubicBezTo>
                      <a:pt x="248" y="0"/>
                      <a:pt x="248" y="0"/>
                      <a:pt x="248" y="0"/>
                    </a:cubicBezTo>
                    <a:lnTo>
                      <a:pt x="248" y="80"/>
                    </a:ln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34290" tIns="17145" rIns="34290" bIns="17145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1200" dirty="0">
                  <a:solidFill>
                    <a:schemeClr val="tx2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88EC2616-EA47-CF4E-9848-42227637E9FE}"/>
              </a:ext>
            </a:extLst>
          </p:cNvPr>
          <p:cNvGrpSpPr/>
          <p:nvPr/>
        </p:nvGrpSpPr>
        <p:grpSpPr>
          <a:xfrm>
            <a:off x="8440594" y="8462464"/>
            <a:ext cx="2174614" cy="566266"/>
            <a:chOff x="3226719" y="7824016"/>
            <a:chExt cx="2907285" cy="757052"/>
          </a:xfrm>
        </p:grpSpPr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FA5E8F1D-AEFB-554E-8C3F-970C144E0ECE}"/>
                </a:ext>
              </a:extLst>
            </p:cNvPr>
            <p:cNvGrpSpPr/>
            <p:nvPr/>
          </p:nvGrpSpPr>
          <p:grpSpPr>
            <a:xfrm>
              <a:off x="4301980" y="7824016"/>
              <a:ext cx="757056" cy="757052"/>
              <a:chOff x="17372072" y="9009030"/>
              <a:chExt cx="1325858" cy="1325856"/>
            </a:xfrm>
          </p:grpSpPr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E2D7F40B-08BE-DF4F-99E1-D0B4BAFDE37C}"/>
                  </a:ext>
                </a:extLst>
              </p:cNvPr>
              <p:cNvSpPr/>
              <p:nvPr/>
            </p:nvSpPr>
            <p:spPr>
              <a:xfrm>
                <a:off x="17372072" y="9009030"/>
                <a:ext cx="1325858" cy="132585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9" name="Shape 1649">
                <a:extLst>
                  <a:ext uri="{FF2B5EF4-FFF2-40B4-BE49-F238E27FC236}">
                    <a16:creationId xmlns:a16="http://schemas.microsoft.com/office/drawing/2014/main" id="{A18D238C-5981-FE42-83C9-48D1079F0F69}"/>
                  </a:ext>
                </a:extLst>
              </p:cNvPr>
              <p:cNvSpPr/>
              <p:nvPr/>
            </p:nvSpPr>
            <p:spPr>
              <a:xfrm>
                <a:off x="17698662" y="9398659"/>
                <a:ext cx="672675" cy="54659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559"/>
                    </a:moveTo>
                    <a:cubicBezTo>
                      <a:pt x="20805" y="2994"/>
                      <a:pt x="19949" y="3285"/>
                      <a:pt x="19055" y="3417"/>
                    </a:cubicBezTo>
                    <a:cubicBezTo>
                      <a:pt x="19968" y="2742"/>
                      <a:pt x="20672" y="1676"/>
                      <a:pt x="21003" y="401"/>
                    </a:cubicBezTo>
                    <a:cubicBezTo>
                      <a:pt x="20147" y="1026"/>
                      <a:pt x="19198" y="1478"/>
                      <a:pt x="18187" y="1722"/>
                    </a:cubicBezTo>
                    <a:cubicBezTo>
                      <a:pt x="17379" y="665"/>
                      <a:pt x="16228" y="0"/>
                      <a:pt x="14953" y="0"/>
                    </a:cubicBezTo>
                    <a:cubicBezTo>
                      <a:pt x="12506" y="0"/>
                      <a:pt x="10524" y="2441"/>
                      <a:pt x="10524" y="5454"/>
                    </a:cubicBezTo>
                    <a:cubicBezTo>
                      <a:pt x="10524" y="5881"/>
                      <a:pt x="10561" y="6298"/>
                      <a:pt x="10637" y="6694"/>
                    </a:cubicBezTo>
                    <a:cubicBezTo>
                      <a:pt x="6954" y="6468"/>
                      <a:pt x="3689" y="4296"/>
                      <a:pt x="1504" y="998"/>
                    </a:cubicBezTo>
                    <a:cubicBezTo>
                      <a:pt x="1122" y="1806"/>
                      <a:pt x="903" y="2742"/>
                      <a:pt x="903" y="3739"/>
                    </a:cubicBezTo>
                    <a:cubicBezTo>
                      <a:pt x="903" y="5631"/>
                      <a:pt x="1686" y="7302"/>
                      <a:pt x="2875" y="8279"/>
                    </a:cubicBezTo>
                    <a:cubicBezTo>
                      <a:pt x="2149" y="8248"/>
                      <a:pt x="1466" y="8005"/>
                      <a:pt x="868" y="7599"/>
                    </a:cubicBezTo>
                    <a:cubicBezTo>
                      <a:pt x="868" y="7618"/>
                      <a:pt x="868" y="7641"/>
                      <a:pt x="868" y="7666"/>
                    </a:cubicBezTo>
                    <a:cubicBezTo>
                      <a:pt x="868" y="10307"/>
                      <a:pt x="2395" y="12512"/>
                      <a:pt x="4423" y="13011"/>
                    </a:cubicBezTo>
                    <a:cubicBezTo>
                      <a:pt x="4051" y="13134"/>
                      <a:pt x="3658" y="13201"/>
                      <a:pt x="3255" y="13201"/>
                    </a:cubicBezTo>
                    <a:cubicBezTo>
                      <a:pt x="2970" y="13201"/>
                      <a:pt x="2691" y="13168"/>
                      <a:pt x="2420" y="13106"/>
                    </a:cubicBezTo>
                    <a:cubicBezTo>
                      <a:pt x="2983" y="15270"/>
                      <a:pt x="4621" y="16846"/>
                      <a:pt x="6561" y="16890"/>
                    </a:cubicBezTo>
                    <a:cubicBezTo>
                      <a:pt x="5042" y="18353"/>
                      <a:pt x="3134" y="19225"/>
                      <a:pt x="1056" y="19225"/>
                    </a:cubicBezTo>
                    <a:cubicBezTo>
                      <a:pt x="700" y="19225"/>
                      <a:pt x="347" y="19197"/>
                      <a:pt x="0" y="19149"/>
                    </a:cubicBezTo>
                    <a:cubicBezTo>
                      <a:pt x="1963" y="20695"/>
                      <a:pt x="4290" y="21600"/>
                      <a:pt x="6791" y="21600"/>
                    </a:cubicBezTo>
                    <a:cubicBezTo>
                      <a:pt x="14943" y="21600"/>
                      <a:pt x="19401" y="13291"/>
                      <a:pt x="19401" y="6084"/>
                    </a:cubicBezTo>
                    <a:cubicBezTo>
                      <a:pt x="19401" y="5851"/>
                      <a:pt x="19396" y="5613"/>
                      <a:pt x="19388" y="5380"/>
                    </a:cubicBezTo>
                    <a:cubicBezTo>
                      <a:pt x="20253" y="4614"/>
                      <a:pt x="21005" y="3652"/>
                      <a:pt x="21600" y="2559"/>
                    </a:cubicBezTo>
                    <a:cubicBezTo>
                      <a:pt x="21600" y="2559"/>
                      <a:pt x="21600" y="2559"/>
                      <a:pt x="21600" y="2559"/>
                    </a:cubicBezTo>
                    <a:close/>
                  </a:path>
                </a:pathLst>
              </a:custGeom>
              <a:solidFill>
                <a:schemeClr val="bg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lnSpc>
                    <a:spcPct val="100000"/>
                  </a:lnSpc>
                  <a:spcBef>
                    <a:spcPts val="0"/>
                  </a:spcBef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dirty="0">
                  <a:solidFill>
                    <a:schemeClr val="tx2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753002A9-B16E-5C43-B940-4330EB928122}"/>
                </a:ext>
              </a:extLst>
            </p:cNvPr>
            <p:cNvGrpSpPr/>
            <p:nvPr/>
          </p:nvGrpSpPr>
          <p:grpSpPr>
            <a:xfrm>
              <a:off x="5376948" y="7824016"/>
              <a:ext cx="757056" cy="757052"/>
              <a:chOff x="19239935" y="9009030"/>
              <a:chExt cx="1325858" cy="1325856"/>
            </a:xfrm>
          </p:grpSpPr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2449B68F-A107-CA49-A15D-C7A70AD9B06D}"/>
                  </a:ext>
                </a:extLst>
              </p:cNvPr>
              <p:cNvSpPr/>
              <p:nvPr/>
            </p:nvSpPr>
            <p:spPr>
              <a:xfrm>
                <a:off x="19239935" y="9009030"/>
                <a:ext cx="1325858" cy="132585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7" name="Shape 1658">
                <a:extLst>
                  <a:ext uri="{FF2B5EF4-FFF2-40B4-BE49-F238E27FC236}">
                    <a16:creationId xmlns:a16="http://schemas.microsoft.com/office/drawing/2014/main" id="{4DB76878-5E9E-FD48-8D01-4FBB3F8FB287}"/>
                  </a:ext>
                </a:extLst>
              </p:cNvPr>
              <p:cNvSpPr/>
              <p:nvPr/>
            </p:nvSpPr>
            <p:spPr>
              <a:xfrm>
                <a:off x="19590957" y="9360066"/>
                <a:ext cx="623814" cy="62378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9495" y="17427"/>
                    </a:moveTo>
                    <a:cubicBezTo>
                      <a:pt x="19495" y="18567"/>
                      <a:pt x="18567" y="19497"/>
                      <a:pt x="17424" y="19497"/>
                    </a:cubicBezTo>
                    <a:lnTo>
                      <a:pt x="4174" y="19497"/>
                    </a:lnTo>
                    <a:cubicBezTo>
                      <a:pt x="3033" y="19497"/>
                      <a:pt x="2104" y="18567"/>
                      <a:pt x="2104" y="17427"/>
                    </a:cubicBezTo>
                    <a:lnTo>
                      <a:pt x="2104" y="8583"/>
                    </a:lnTo>
                    <a:lnTo>
                      <a:pt x="5329" y="8583"/>
                    </a:lnTo>
                    <a:cubicBezTo>
                      <a:pt x="5049" y="9269"/>
                      <a:pt x="4895" y="10017"/>
                      <a:pt x="4895" y="10800"/>
                    </a:cubicBezTo>
                    <a:cubicBezTo>
                      <a:pt x="4895" y="14057"/>
                      <a:pt x="7543" y="16709"/>
                      <a:pt x="10799" y="16709"/>
                    </a:cubicBezTo>
                    <a:cubicBezTo>
                      <a:pt x="14056" y="16709"/>
                      <a:pt x="16705" y="14057"/>
                      <a:pt x="16705" y="10800"/>
                    </a:cubicBezTo>
                    <a:cubicBezTo>
                      <a:pt x="16705" y="10017"/>
                      <a:pt x="16549" y="9269"/>
                      <a:pt x="16269" y="8583"/>
                    </a:cubicBezTo>
                    <a:lnTo>
                      <a:pt x="19495" y="8583"/>
                    </a:lnTo>
                    <a:lnTo>
                      <a:pt x="19495" y="17427"/>
                    </a:lnTo>
                    <a:cubicBezTo>
                      <a:pt x="19495" y="17427"/>
                      <a:pt x="19495" y="17427"/>
                      <a:pt x="19495" y="17427"/>
                    </a:cubicBezTo>
                    <a:close/>
                    <a:moveTo>
                      <a:pt x="7716" y="8583"/>
                    </a:moveTo>
                    <a:cubicBezTo>
                      <a:pt x="8408" y="7627"/>
                      <a:pt x="9531" y="7001"/>
                      <a:pt x="10799" y="7001"/>
                    </a:cubicBezTo>
                    <a:cubicBezTo>
                      <a:pt x="12068" y="7001"/>
                      <a:pt x="13191" y="7627"/>
                      <a:pt x="13882" y="8583"/>
                    </a:cubicBezTo>
                    <a:cubicBezTo>
                      <a:pt x="14331" y="9210"/>
                      <a:pt x="14603" y="9973"/>
                      <a:pt x="14603" y="10800"/>
                    </a:cubicBezTo>
                    <a:cubicBezTo>
                      <a:pt x="14603" y="12897"/>
                      <a:pt x="12896" y="14603"/>
                      <a:pt x="10799" y="14603"/>
                    </a:cubicBezTo>
                    <a:cubicBezTo>
                      <a:pt x="8703" y="14603"/>
                      <a:pt x="6998" y="12897"/>
                      <a:pt x="6998" y="10800"/>
                    </a:cubicBezTo>
                    <a:cubicBezTo>
                      <a:pt x="6998" y="9973"/>
                      <a:pt x="7266" y="9210"/>
                      <a:pt x="7716" y="8583"/>
                    </a:cubicBezTo>
                    <a:cubicBezTo>
                      <a:pt x="7716" y="8583"/>
                      <a:pt x="7716" y="8583"/>
                      <a:pt x="7716" y="8583"/>
                    </a:cubicBezTo>
                    <a:close/>
                    <a:moveTo>
                      <a:pt x="18622" y="2490"/>
                    </a:moveTo>
                    <a:lnTo>
                      <a:pt x="19099" y="2487"/>
                    </a:lnTo>
                    <a:lnTo>
                      <a:pt x="19099" y="2965"/>
                    </a:lnTo>
                    <a:lnTo>
                      <a:pt x="19099" y="6150"/>
                    </a:lnTo>
                    <a:lnTo>
                      <a:pt x="15450" y="6163"/>
                    </a:lnTo>
                    <a:lnTo>
                      <a:pt x="15437" y="2502"/>
                    </a:lnTo>
                    <a:lnTo>
                      <a:pt x="18622" y="2490"/>
                    </a:lnTo>
                    <a:cubicBezTo>
                      <a:pt x="18622" y="2490"/>
                      <a:pt x="18622" y="2490"/>
                      <a:pt x="18622" y="2490"/>
                    </a:cubicBezTo>
                    <a:close/>
                    <a:moveTo>
                      <a:pt x="17424" y="0"/>
                    </a:moveTo>
                    <a:lnTo>
                      <a:pt x="4174" y="0"/>
                    </a:lnTo>
                    <a:cubicBezTo>
                      <a:pt x="1873" y="0"/>
                      <a:pt x="0" y="1873"/>
                      <a:pt x="0" y="4176"/>
                    </a:cubicBezTo>
                    <a:lnTo>
                      <a:pt x="0" y="8583"/>
                    </a:lnTo>
                    <a:lnTo>
                      <a:pt x="0" y="17427"/>
                    </a:lnTo>
                    <a:cubicBezTo>
                      <a:pt x="0" y="19727"/>
                      <a:pt x="1873" y="21600"/>
                      <a:pt x="4174" y="21600"/>
                    </a:cubicBezTo>
                    <a:lnTo>
                      <a:pt x="17424" y="21600"/>
                    </a:lnTo>
                    <a:cubicBezTo>
                      <a:pt x="19727" y="21600"/>
                      <a:pt x="21600" y="19727"/>
                      <a:pt x="21600" y="17427"/>
                    </a:cubicBezTo>
                    <a:lnTo>
                      <a:pt x="21600" y="8583"/>
                    </a:lnTo>
                    <a:lnTo>
                      <a:pt x="21600" y="4176"/>
                    </a:lnTo>
                    <a:cubicBezTo>
                      <a:pt x="21600" y="1873"/>
                      <a:pt x="19727" y="0"/>
                      <a:pt x="17424" y="0"/>
                    </a:cubicBezTo>
                    <a:cubicBezTo>
                      <a:pt x="17424" y="0"/>
                      <a:pt x="17424" y="0"/>
                      <a:pt x="17424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lnSpc>
                    <a:spcPct val="100000"/>
                  </a:lnSpc>
                  <a:spcBef>
                    <a:spcPts val="0"/>
                  </a:spcBef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dirty="0">
                  <a:solidFill>
                    <a:schemeClr val="tx2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0794964F-4BE7-D947-8A64-A5BC15D9AFEF}"/>
                </a:ext>
              </a:extLst>
            </p:cNvPr>
            <p:cNvGrpSpPr/>
            <p:nvPr/>
          </p:nvGrpSpPr>
          <p:grpSpPr>
            <a:xfrm>
              <a:off x="3226719" y="7824016"/>
              <a:ext cx="757056" cy="757052"/>
              <a:chOff x="15504209" y="9009030"/>
              <a:chExt cx="1325858" cy="1325856"/>
            </a:xfrm>
          </p:grpSpPr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A6397289-E26F-C940-BB2C-EC3476E48169}"/>
                  </a:ext>
                </a:extLst>
              </p:cNvPr>
              <p:cNvSpPr/>
              <p:nvPr/>
            </p:nvSpPr>
            <p:spPr>
              <a:xfrm>
                <a:off x="15504209" y="9009030"/>
                <a:ext cx="1325858" cy="1325856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5" name="Freeform 64">
                <a:extLst>
                  <a:ext uri="{FF2B5EF4-FFF2-40B4-BE49-F238E27FC236}">
                    <a16:creationId xmlns:a16="http://schemas.microsoft.com/office/drawing/2014/main" id="{C7237B91-6915-DF41-9C62-5EA36950BC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991333" y="9345466"/>
                <a:ext cx="351608" cy="652981"/>
              </a:xfrm>
              <a:custGeom>
                <a:avLst/>
                <a:gdLst>
                  <a:gd name="T0" fmla="*/ 248 w 249"/>
                  <a:gd name="T1" fmla="*/ 80 h 453"/>
                  <a:gd name="T2" fmla="*/ 248 w 249"/>
                  <a:gd name="T3" fmla="*/ 80 h 453"/>
                  <a:gd name="T4" fmla="*/ 177 w 249"/>
                  <a:gd name="T5" fmla="*/ 80 h 453"/>
                  <a:gd name="T6" fmla="*/ 160 w 249"/>
                  <a:gd name="T7" fmla="*/ 107 h 453"/>
                  <a:gd name="T8" fmla="*/ 160 w 249"/>
                  <a:gd name="T9" fmla="*/ 160 h 453"/>
                  <a:gd name="T10" fmla="*/ 248 w 249"/>
                  <a:gd name="T11" fmla="*/ 160 h 453"/>
                  <a:gd name="T12" fmla="*/ 248 w 249"/>
                  <a:gd name="T13" fmla="*/ 231 h 453"/>
                  <a:gd name="T14" fmla="*/ 160 w 249"/>
                  <a:gd name="T15" fmla="*/ 231 h 453"/>
                  <a:gd name="T16" fmla="*/ 160 w 249"/>
                  <a:gd name="T17" fmla="*/ 452 h 453"/>
                  <a:gd name="T18" fmla="*/ 79 w 249"/>
                  <a:gd name="T19" fmla="*/ 452 h 453"/>
                  <a:gd name="T20" fmla="*/ 79 w 249"/>
                  <a:gd name="T21" fmla="*/ 231 h 453"/>
                  <a:gd name="T22" fmla="*/ 0 w 249"/>
                  <a:gd name="T23" fmla="*/ 231 h 453"/>
                  <a:gd name="T24" fmla="*/ 0 w 249"/>
                  <a:gd name="T25" fmla="*/ 160 h 453"/>
                  <a:gd name="T26" fmla="*/ 79 w 249"/>
                  <a:gd name="T27" fmla="*/ 160 h 453"/>
                  <a:gd name="T28" fmla="*/ 79 w 249"/>
                  <a:gd name="T29" fmla="*/ 116 h 453"/>
                  <a:gd name="T30" fmla="*/ 177 w 249"/>
                  <a:gd name="T31" fmla="*/ 0 h 453"/>
                  <a:gd name="T32" fmla="*/ 248 w 249"/>
                  <a:gd name="T33" fmla="*/ 0 h 453"/>
                  <a:gd name="T34" fmla="*/ 248 w 249"/>
                  <a:gd name="T35" fmla="*/ 80 h 4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49" h="453">
                    <a:moveTo>
                      <a:pt x="248" y="80"/>
                    </a:moveTo>
                    <a:lnTo>
                      <a:pt x="248" y="80"/>
                    </a:lnTo>
                    <a:cubicBezTo>
                      <a:pt x="177" y="80"/>
                      <a:pt x="177" y="80"/>
                      <a:pt x="177" y="80"/>
                    </a:cubicBezTo>
                    <a:cubicBezTo>
                      <a:pt x="169" y="80"/>
                      <a:pt x="160" y="89"/>
                      <a:pt x="160" y="107"/>
                    </a:cubicBezTo>
                    <a:cubicBezTo>
                      <a:pt x="160" y="160"/>
                      <a:pt x="160" y="160"/>
                      <a:pt x="160" y="160"/>
                    </a:cubicBezTo>
                    <a:cubicBezTo>
                      <a:pt x="248" y="160"/>
                      <a:pt x="248" y="160"/>
                      <a:pt x="248" y="160"/>
                    </a:cubicBezTo>
                    <a:cubicBezTo>
                      <a:pt x="248" y="231"/>
                      <a:pt x="248" y="231"/>
                      <a:pt x="248" y="231"/>
                    </a:cubicBezTo>
                    <a:cubicBezTo>
                      <a:pt x="160" y="231"/>
                      <a:pt x="160" y="231"/>
                      <a:pt x="160" y="231"/>
                    </a:cubicBezTo>
                    <a:cubicBezTo>
                      <a:pt x="160" y="452"/>
                      <a:pt x="160" y="452"/>
                      <a:pt x="160" y="452"/>
                    </a:cubicBezTo>
                    <a:cubicBezTo>
                      <a:pt x="79" y="452"/>
                      <a:pt x="79" y="452"/>
                      <a:pt x="79" y="452"/>
                    </a:cubicBezTo>
                    <a:cubicBezTo>
                      <a:pt x="79" y="231"/>
                      <a:pt x="79" y="231"/>
                      <a:pt x="79" y="231"/>
                    </a:cubicBezTo>
                    <a:cubicBezTo>
                      <a:pt x="0" y="231"/>
                      <a:pt x="0" y="231"/>
                      <a:pt x="0" y="231"/>
                    </a:cubicBezTo>
                    <a:cubicBezTo>
                      <a:pt x="0" y="160"/>
                      <a:pt x="0" y="160"/>
                      <a:pt x="0" y="160"/>
                    </a:cubicBezTo>
                    <a:cubicBezTo>
                      <a:pt x="79" y="160"/>
                      <a:pt x="79" y="160"/>
                      <a:pt x="79" y="160"/>
                    </a:cubicBezTo>
                    <a:cubicBezTo>
                      <a:pt x="79" y="116"/>
                      <a:pt x="79" y="116"/>
                      <a:pt x="79" y="116"/>
                    </a:cubicBezTo>
                    <a:cubicBezTo>
                      <a:pt x="79" y="54"/>
                      <a:pt x="115" y="0"/>
                      <a:pt x="177" y="0"/>
                    </a:cubicBezTo>
                    <a:cubicBezTo>
                      <a:pt x="248" y="0"/>
                      <a:pt x="248" y="0"/>
                      <a:pt x="248" y="0"/>
                    </a:cubicBezTo>
                    <a:lnTo>
                      <a:pt x="248" y="80"/>
                    </a:ln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34290" tIns="17145" rIns="34290" bIns="17145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1200" dirty="0">
                  <a:solidFill>
                    <a:schemeClr val="tx2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D7DAC003-E511-F44F-9E2F-946CD3CBAEF2}"/>
              </a:ext>
            </a:extLst>
          </p:cNvPr>
          <p:cNvGrpSpPr/>
          <p:nvPr/>
        </p:nvGrpSpPr>
        <p:grpSpPr>
          <a:xfrm>
            <a:off x="13762433" y="8462464"/>
            <a:ext cx="2174614" cy="566266"/>
            <a:chOff x="3226719" y="7824016"/>
            <a:chExt cx="2907285" cy="757052"/>
          </a:xfrm>
        </p:grpSpPr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F65CE87D-5A2E-8445-9757-4A0C5A749574}"/>
                </a:ext>
              </a:extLst>
            </p:cNvPr>
            <p:cNvGrpSpPr/>
            <p:nvPr/>
          </p:nvGrpSpPr>
          <p:grpSpPr>
            <a:xfrm>
              <a:off x="4301980" y="7824016"/>
              <a:ext cx="757056" cy="757052"/>
              <a:chOff x="17372072" y="9009030"/>
              <a:chExt cx="1325858" cy="1325856"/>
            </a:xfrm>
          </p:grpSpPr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4F131337-1D2F-8E46-A71A-B683C04A2530}"/>
                  </a:ext>
                </a:extLst>
              </p:cNvPr>
              <p:cNvSpPr/>
              <p:nvPr/>
            </p:nvSpPr>
            <p:spPr>
              <a:xfrm>
                <a:off x="17372072" y="9009030"/>
                <a:ext cx="1325858" cy="132585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9" name="Shape 1649">
                <a:extLst>
                  <a:ext uri="{FF2B5EF4-FFF2-40B4-BE49-F238E27FC236}">
                    <a16:creationId xmlns:a16="http://schemas.microsoft.com/office/drawing/2014/main" id="{5CE095E9-1616-5E41-84B2-83AB0873815D}"/>
                  </a:ext>
                </a:extLst>
              </p:cNvPr>
              <p:cNvSpPr/>
              <p:nvPr/>
            </p:nvSpPr>
            <p:spPr>
              <a:xfrm>
                <a:off x="17698662" y="9398659"/>
                <a:ext cx="672675" cy="54659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559"/>
                    </a:moveTo>
                    <a:cubicBezTo>
                      <a:pt x="20805" y="2994"/>
                      <a:pt x="19949" y="3285"/>
                      <a:pt x="19055" y="3417"/>
                    </a:cubicBezTo>
                    <a:cubicBezTo>
                      <a:pt x="19968" y="2742"/>
                      <a:pt x="20672" y="1676"/>
                      <a:pt x="21003" y="401"/>
                    </a:cubicBezTo>
                    <a:cubicBezTo>
                      <a:pt x="20147" y="1026"/>
                      <a:pt x="19198" y="1478"/>
                      <a:pt x="18187" y="1722"/>
                    </a:cubicBezTo>
                    <a:cubicBezTo>
                      <a:pt x="17379" y="665"/>
                      <a:pt x="16228" y="0"/>
                      <a:pt x="14953" y="0"/>
                    </a:cubicBezTo>
                    <a:cubicBezTo>
                      <a:pt x="12506" y="0"/>
                      <a:pt x="10524" y="2441"/>
                      <a:pt x="10524" y="5454"/>
                    </a:cubicBezTo>
                    <a:cubicBezTo>
                      <a:pt x="10524" y="5881"/>
                      <a:pt x="10561" y="6298"/>
                      <a:pt x="10637" y="6694"/>
                    </a:cubicBezTo>
                    <a:cubicBezTo>
                      <a:pt x="6954" y="6468"/>
                      <a:pt x="3689" y="4296"/>
                      <a:pt x="1504" y="998"/>
                    </a:cubicBezTo>
                    <a:cubicBezTo>
                      <a:pt x="1122" y="1806"/>
                      <a:pt x="903" y="2742"/>
                      <a:pt x="903" y="3739"/>
                    </a:cubicBezTo>
                    <a:cubicBezTo>
                      <a:pt x="903" y="5631"/>
                      <a:pt x="1686" y="7302"/>
                      <a:pt x="2875" y="8279"/>
                    </a:cubicBezTo>
                    <a:cubicBezTo>
                      <a:pt x="2149" y="8248"/>
                      <a:pt x="1466" y="8005"/>
                      <a:pt x="868" y="7599"/>
                    </a:cubicBezTo>
                    <a:cubicBezTo>
                      <a:pt x="868" y="7618"/>
                      <a:pt x="868" y="7641"/>
                      <a:pt x="868" y="7666"/>
                    </a:cubicBezTo>
                    <a:cubicBezTo>
                      <a:pt x="868" y="10307"/>
                      <a:pt x="2395" y="12512"/>
                      <a:pt x="4423" y="13011"/>
                    </a:cubicBezTo>
                    <a:cubicBezTo>
                      <a:pt x="4051" y="13134"/>
                      <a:pt x="3658" y="13201"/>
                      <a:pt x="3255" y="13201"/>
                    </a:cubicBezTo>
                    <a:cubicBezTo>
                      <a:pt x="2970" y="13201"/>
                      <a:pt x="2691" y="13168"/>
                      <a:pt x="2420" y="13106"/>
                    </a:cubicBezTo>
                    <a:cubicBezTo>
                      <a:pt x="2983" y="15270"/>
                      <a:pt x="4621" y="16846"/>
                      <a:pt x="6561" y="16890"/>
                    </a:cubicBezTo>
                    <a:cubicBezTo>
                      <a:pt x="5042" y="18353"/>
                      <a:pt x="3134" y="19225"/>
                      <a:pt x="1056" y="19225"/>
                    </a:cubicBezTo>
                    <a:cubicBezTo>
                      <a:pt x="700" y="19225"/>
                      <a:pt x="347" y="19197"/>
                      <a:pt x="0" y="19149"/>
                    </a:cubicBezTo>
                    <a:cubicBezTo>
                      <a:pt x="1963" y="20695"/>
                      <a:pt x="4290" y="21600"/>
                      <a:pt x="6791" y="21600"/>
                    </a:cubicBezTo>
                    <a:cubicBezTo>
                      <a:pt x="14943" y="21600"/>
                      <a:pt x="19401" y="13291"/>
                      <a:pt x="19401" y="6084"/>
                    </a:cubicBezTo>
                    <a:cubicBezTo>
                      <a:pt x="19401" y="5851"/>
                      <a:pt x="19396" y="5613"/>
                      <a:pt x="19388" y="5380"/>
                    </a:cubicBezTo>
                    <a:cubicBezTo>
                      <a:pt x="20253" y="4614"/>
                      <a:pt x="21005" y="3652"/>
                      <a:pt x="21600" y="2559"/>
                    </a:cubicBezTo>
                    <a:cubicBezTo>
                      <a:pt x="21600" y="2559"/>
                      <a:pt x="21600" y="2559"/>
                      <a:pt x="21600" y="2559"/>
                    </a:cubicBezTo>
                    <a:close/>
                  </a:path>
                </a:pathLst>
              </a:custGeom>
              <a:solidFill>
                <a:schemeClr val="bg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lnSpc>
                    <a:spcPct val="100000"/>
                  </a:lnSpc>
                  <a:spcBef>
                    <a:spcPts val="0"/>
                  </a:spcBef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dirty="0">
                  <a:solidFill>
                    <a:schemeClr val="tx2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482136B0-653E-4545-829A-A385AB5A5BAD}"/>
                </a:ext>
              </a:extLst>
            </p:cNvPr>
            <p:cNvGrpSpPr/>
            <p:nvPr/>
          </p:nvGrpSpPr>
          <p:grpSpPr>
            <a:xfrm>
              <a:off x="5376948" y="7824016"/>
              <a:ext cx="757056" cy="757052"/>
              <a:chOff x="19239935" y="9009030"/>
              <a:chExt cx="1325858" cy="1325856"/>
            </a:xfrm>
          </p:grpSpPr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099777ED-DAFD-EF44-907E-43CC4FE51AA9}"/>
                  </a:ext>
                </a:extLst>
              </p:cNvPr>
              <p:cNvSpPr/>
              <p:nvPr/>
            </p:nvSpPr>
            <p:spPr>
              <a:xfrm>
                <a:off x="19239935" y="9009030"/>
                <a:ext cx="1325858" cy="132585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7" name="Shape 1658">
                <a:extLst>
                  <a:ext uri="{FF2B5EF4-FFF2-40B4-BE49-F238E27FC236}">
                    <a16:creationId xmlns:a16="http://schemas.microsoft.com/office/drawing/2014/main" id="{2638A692-FB90-F54E-B641-0D64399A6DFD}"/>
                  </a:ext>
                </a:extLst>
              </p:cNvPr>
              <p:cNvSpPr/>
              <p:nvPr/>
            </p:nvSpPr>
            <p:spPr>
              <a:xfrm>
                <a:off x="19590957" y="9360066"/>
                <a:ext cx="623814" cy="62378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9495" y="17427"/>
                    </a:moveTo>
                    <a:cubicBezTo>
                      <a:pt x="19495" y="18567"/>
                      <a:pt x="18567" y="19497"/>
                      <a:pt x="17424" y="19497"/>
                    </a:cubicBezTo>
                    <a:lnTo>
                      <a:pt x="4174" y="19497"/>
                    </a:lnTo>
                    <a:cubicBezTo>
                      <a:pt x="3033" y="19497"/>
                      <a:pt x="2104" y="18567"/>
                      <a:pt x="2104" y="17427"/>
                    </a:cubicBezTo>
                    <a:lnTo>
                      <a:pt x="2104" y="8583"/>
                    </a:lnTo>
                    <a:lnTo>
                      <a:pt x="5329" y="8583"/>
                    </a:lnTo>
                    <a:cubicBezTo>
                      <a:pt x="5049" y="9269"/>
                      <a:pt x="4895" y="10017"/>
                      <a:pt x="4895" y="10800"/>
                    </a:cubicBezTo>
                    <a:cubicBezTo>
                      <a:pt x="4895" y="14057"/>
                      <a:pt x="7543" y="16709"/>
                      <a:pt x="10799" y="16709"/>
                    </a:cubicBezTo>
                    <a:cubicBezTo>
                      <a:pt x="14056" y="16709"/>
                      <a:pt x="16705" y="14057"/>
                      <a:pt x="16705" y="10800"/>
                    </a:cubicBezTo>
                    <a:cubicBezTo>
                      <a:pt x="16705" y="10017"/>
                      <a:pt x="16549" y="9269"/>
                      <a:pt x="16269" y="8583"/>
                    </a:cubicBezTo>
                    <a:lnTo>
                      <a:pt x="19495" y="8583"/>
                    </a:lnTo>
                    <a:lnTo>
                      <a:pt x="19495" y="17427"/>
                    </a:lnTo>
                    <a:cubicBezTo>
                      <a:pt x="19495" y="17427"/>
                      <a:pt x="19495" y="17427"/>
                      <a:pt x="19495" y="17427"/>
                    </a:cubicBezTo>
                    <a:close/>
                    <a:moveTo>
                      <a:pt x="7716" y="8583"/>
                    </a:moveTo>
                    <a:cubicBezTo>
                      <a:pt x="8408" y="7627"/>
                      <a:pt x="9531" y="7001"/>
                      <a:pt x="10799" y="7001"/>
                    </a:cubicBezTo>
                    <a:cubicBezTo>
                      <a:pt x="12068" y="7001"/>
                      <a:pt x="13191" y="7627"/>
                      <a:pt x="13882" y="8583"/>
                    </a:cubicBezTo>
                    <a:cubicBezTo>
                      <a:pt x="14331" y="9210"/>
                      <a:pt x="14603" y="9973"/>
                      <a:pt x="14603" y="10800"/>
                    </a:cubicBezTo>
                    <a:cubicBezTo>
                      <a:pt x="14603" y="12897"/>
                      <a:pt x="12896" y="14603"/>
                      <a:pt x="10799" y="14603"/>
                    </a:cubicBezTo>
                    <a:cubicBezTo>
                      <a:pt x="8703" y="14603"/>
                      <a:pt x="6998" y="12897"/>
                      <a:pt x="6998" y="10800"/>
                    </a:cubicBezTo>
                    <a:cubicBezTo>
                      <a:pt x="6998" y="9973"/>
                      <a:pt x="7266" y="9210"/>
                      <a:pt x="7716" y="8583"/>
                    </a:cubicBezTo>
                    <a:cubicBezTo>
                      <a:pt x="7716" y="8583"/>
                      <a:pt x="7716" y="8583"/>
                      <a:pt x="7716" y="8583"/>
                    </a:cubicBezTo>
                    <a:close/>
                    <a:moveTo>
                      <a:pt x="18622" y="2490"/>
                    </a:moveTo>
                    <a:lnTo>
                      <a:pt x="19099" y="2487"/>
                    </a:lnTo>
                    <a:lnTo>
                      <a:pt x="19099" y="2965"/>
                    </a:lnTo>
                    <a:lnTo>
                      <a:pt x="19099" y="6150"/>
                    </a:lnTo>
                    <a:lnTo>
                      <a:pt x="15450" y="6163"/>
                    </a:lnTo>
                    <a:lnTo>
                      <a:pt x="15437" y="2502"/>
                    </a:lnTo>
                    <a:lnTo>
                      <a:pt x="18622" y="2490"/>
                    </a:lnTo>
                    <a:cubicBezTo>
                      <a:pt x="18622" y="2490"/>
                      <a:pt x="18622" y="2490"/>
                      <a:pt x="18622" y="2490"/>
                    </a:cubicBezTo>
                    <a:close/>
                    <a:moveTo>
                      <a:pt x="17424" y="0"/>
                    </a:moveTo>
                    <a:lnTo>
                      <a:pt x="4174" y="0"/>
                    </a:lnTo>
                    <a:cubicBezTo>
                      <a:pt x="1873" y="0"/>
                      <a:pt x="0" y="1873"/>
                      <a:pt x="0" y="4176"/>
                    </a:cubicBezTo>
                    <a:lnTo>
                      <a:pt x="0" y="8583"/>
                    </a:lnTo>
                    <a:lnTo>
                      <a:pt x="0" y="17427"/>
                    </a:lnTo>
                    <a:cubicBezTo>
                      <a:pt x="0" y="19727"/>
                      <a:pt x="1873" y="21600"/>
                      <a:pt x="4174" y="21600"/>
                    </a:cubicBezTo>
                    <a:lnTo>
                      <a:pt x="17424" y="21600"/>
                    </a:lnTo>
                    <a:cubicBezTo>
                      <a:pt x="19727" y="21600"/>
                      <a:pt x="21600" y="19727"/>
                      <a:pt x="21600" y="17427"/>
                    </a:cubicBezTo>
                    <a:lnTo>
                      <a:pt x="21600" y="8583"/>
                    </a:lnTo>
                    <a:lnTo>
                      <a:pt x="21600" y="4176"/>
                    </a:lnTo>
                    <a:cubicBezTo>
                      <a:pt x="21600" y="1873"/>
                      <a:pt x="19727" y="0"/>
                      <a:pt x="17424" y="0"/>
                    </a:cubicBezTo>
                    <a:cubicBezTo>
                      <a:pt x="17424" y="0"/>
                      <a:pt x="17424" y="0"/>
                      <a:pt x="17424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lnSpc>
                    <a:spcPct val="100000"/>
                  </a:lnSpc>
                  <a:spcBef>
                    <a:spcPts val="0"/>
                  </a:spcBef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dirty="0">
                  <a:solidFill>
                    <a:schemeClr val="tx2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04C297B7-E800-CE49-9EFF-EC304D98DE5B}"/>
                </a:ext>
              </a:extLst>
            </p:cNvPr>
            <p:cNvGrpSpPr/>
            <p:nvPr/>
          </p:nvGrpSpPr>
          <p:grpSpPr>
            <a:xfrm>
              <a:off x="3226719" y="7824016"/>
              <a:ext cx="757056" cy="757052"/>
              <a:chOff x="15504209" y="9009030"/>
              <a:chExt cx="1325858" cy="1325856"/>
            </a:xfrm>
          </p:grpSpPr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A916CDA3-AD29-6A47-926F-2EC3BE67E310}"/>
                  </a:ext>
                </a:extLst>
              </p:cNvPr>
              <p:cNvSpPr/>
              <p:nvPr/>
            </p:nvSpPr>
            <p:spPr>
              <a:xfrm>
                <a:off x="15504209" y="9009030"/>
                <a:ext cx="1325858" cy="1325856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5" name="Freeform 74">
                <a:extLst>
                  <a:ext uri="{FF2B5EF4-FFF2-40B4-BE49-F238E27FC236}">
                    <a16:creationId xmlns:a16="http://schemas.microsoft.com/office/drawing/2014/main" id="{428BAF49-9218-E84B-9EC0-5625270F8A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991333" y="9345466"/>
                <a:ext cx="351608" cy="652981"/>
              </a:xfrm>
              <a:custGeom>
                <a:avLst/>
                <a:gdLst>
                  <a:gd name="T0" fmla="*/ 248 w 249"/>
                  <a:gd name="T1" fmla="*/ 80 h 453"/>
                  <a:gd name="T2" fmla="*/ 248 w 249"/>
                  <a:gd name="T3" fmla="*/ 80 h 453"/>
                  <a:gd name="T4" fmla="*/ 177 w 249"/>
                  <a:gd name="T5" fmla="*/ 80 h 453"/>
                  <a:gd name="T6" fmla="*/ 160 w 249"/>
                  <a:gd name="T7" fmla="*/ 107 h 453"/>
                  <a:gd name="T8" fmla="*/ 160 w 249"/>
                  <a:gd name="T9" fmla="*/ 160 h 453"/>
                  <a:gd name="T10" fmla="*/ 248 w 249"/>
                  <a:gd name="T11" fmla="*/ 160 h 453"/>
                  <a:gd name="T12" fmla="*/ 248 w 249"/>
                  <a:gd name="T13" fmla="*/ 231 h 453"/>
                  <a:gd name="T14" fmla="*/ 160 w 249"/>
                  <a:gd name="T15" fmla="*/ 231 h 453"/>
                  <a:gd name="T16" fmla="*/ 160 w 249"/>
                  <a:gd name="T17" fmla="*/ 452 h 453"/>
                  <a:gd name="T18" fmla="*/ 79 w 249"/>
                  <a:gd name="T19" fmla="*/ 452 h 453"/>
                  <a:gd name="T20" fmla="*/ 79 w 249"/>
                  <a:gd name="T21" fmla="*/ 231 h 453"/>
                  <a:gd name="T22" fmla="*/ 0 w 249"/>
                  <a:gd name="T23" fmla="*/ 231 h 453"/>
                  <a:gd name="T24" fmla="*/ 0 w 249"/>
                  <a:gd name="T25" fmla="*/ 160 h 453"/>
                  <a:gd name="T26" fmla="*/ 79 w 249"/>
                  <a:gd name="T27" fmla="*/ 160 h 453"/>
                  <a:gd name="T28" fmla="*/ 79 w 249"/>
                  <a:gd name="T29" fmla="*/ 116 h 453"/>
                  <a:gd name="T30" fmla="*/ 177 w 249"/>
                  <a:gd name="T31" fmla="*/ 0 h 453"/>
                  <a:gd name="T32" fmla="*/ 248 w 249"/>
                  <a:gd name="T33" fmla="*/ 0 h 453"/>
                  <a:gd name="T34" fmla="*/ 248 w 249"/>
                  <a:gd name="T35" fmla="*/ 80 h 4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49" h="453">
                    <a:moveTo>
                      <a:pt x="248" y="80"/>
                    </a:moveTo>
                    <a:lnTo>
                      <a:pt x="248" y="80"/>
                    </a:lnTo>
                    <a:cubicBezTo>
                      <a:pt x="177" y="80"/>
                      <a:pt x="177" y="80"/>
                      <a:pt x="177" y="80"/>
                    </a:cubicBezTo>
                    <a:cubicBezTo>
                      <a:pt x="169" y="80"/>
                      <a:pt x="160" y="89"/>
                      <a:pt x="160" y="107"/>
                    </a:cubicBezTo>
                    <a:cubicBezTo>
                      <a:pt x="160" y="160"/>
                      <a:pt x="160" y="160"/>
                      <a:pt x="160" y="160"/>
                    </a:cubicBezTo>
                    <a:cubicBezTo>
                      <a:pt x="248" y="160"/>
                      <a:pt x="248" y="160"/>
                      <a:pt x="248" y="160"/>
                    </a:cubicBezTo>
                    <a:cubicBezTo>
                      <a:pt x="248" y="231"/>
                      <a:pt x="248" y="231"/>
                      <a:pt x="248" y="231"/>
                    </a:cubicBezTo>
                    <a:cubicBezTo>
                      <a:pt x="160" y="231"/>
                      <a:pt x="160" y="231"/>
                      <a:pt x="160" y="231"/>
                    </a:cubicBezTo>
                    <a:cubicBezTo>
                      <a:pt x="160" y="452"/>
                      <a:pt x="160" y="452"/>
                      <a:pt x="160" y="452"/>
                    </a:cubicBezTo>
                    <a:cubicBezTo>
                      <a:pt x="79" y="452"/>
                      <a:pt x="79" y="452"/>
                      <a:pt x="79" y="452"/>
                    </a:cubicBezTo>
                    <a:cubicBezTo>
                      <a:pt x="79" y="231"/>
                      <a:pt x="79" y="231"/>
                      <a:pt x="79" y="231"/>
                    </a:cubicBezTo>
                    <a:cubicBezTo>
                      <a:pt x="0" y="231"/>
                      <a:pt x="0" y="231"/>
                      <a:pt x="0" y="231"/>
                    </a:cubicBezTo>
                    <a:cubicBezTo>
                      <a:pt x="0" y="160"/>
                      <a:pt x="0" y="160"/>
                      <a:pt x="0" y="160"/>
                    </a:cubicBezTo>
                    <a:cubicBezTo>
                      <a:pt x="79" y="160"/>
                      <a:pt x="79" y="160"/>
                      <a:pt x="79" y="160"/>
                    </a:cubicBezTo>
                    <a:cubicBezTo>
                      <a:pt x="79" y="116"/>
                      <a:pt x="79" y="116"/>
                      <a:pt x="79" y="116"/>
                    </a:cubicBezTo>
                    <a:cubicBezTo>
                      <a:pt x="79" y="54"/>
                      <a:pt x="115" y="0"/>
                      <a:pt x="177" y="0"/>
                    </a:cubicBezTo>
                    <a:cubicBezTo>
                      <a:pt x="248" y="0"/>
                      <a:pt x="248" y="0"/>
                      <a:pt x="248" y="0"/>
                    </a:cubicBezTo>
                    <a:lnTo>
                      <a:pt x="248" y="80"/>
                    </a:ln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34290" tIns="17145" rIns="34290" bIns="17145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1200" dirty="0">
                  <a:solidFill>
                    <a:schemeClr val="tx2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D69795B0-A28B-864D-817C-EE752B0114CC}"/>
              </a:ext>
            </a:extLst>
          </p:cNvPr>
          <p:cNvGrpSpPr/>
          <p:nvPr/>
        </p:nvGrpSpPr>
        <p:grpSpPr>
          <a:xfrm>
            <a:off x="19088956" y="8462464"/>
            <a:ext cx="2174614" cy="566266"/>
            <a:chOff x="3226719" y="7824016"/>
            <a:chExt cx="2907285" cy="757052"/>
          </a:xfrm>
        </p:grpSpPr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E2944A90-6F0E-744C-B9AF-40BDF2CDE204}"/>
                </a:ext>
              </a:extLst>
            </p:cNvPr>
            <p:cNvGrpSpPr/>
            <p:nvPr/>
          </p:nvGrpSpPr>
          <p:grpSpPr>
            <a:xfrm>
              <a:off x="4301980" y="7824016"/>
              <a:ext cx="757056" cy="757052"/>
              <a:chOff x="17372072" y="9009030"/>
              <a:chExt cx="1325858" cy="1325856"/>
            </a:xfrm>
          </p:grpSpPr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2A0CAEFD-CE00-0B44-AD5C-FB0B5007B986}"/>
                  </a:ext>
                </a:extLst>
              </p:cNvPr>
              <p:cNvSpPr/>
              <p:nvPr/>
            </p:nvSpPr>
            <p:spPr>
              <a:xfrm>
                <a:off x="17372072" y="9009030"/>
                <a:ext cx="1325858" cy="132585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9" name="Shape 1649">
                <a:extLst>
                  <a:ext uri="{FF2B5EF4-FFF2-40B4-BE49-F238E27FC236}">
                    <a16:creationId xmlns:a16="http://schemas.microsoft.com/office/drawing/2014/main" id="{21F78087-BE0D-8546-BCAA-F4C171EB2431}"/>
                  </a:ext>
                </a:extLst>
              </p:cNvPr>
              <p:cNvSpPr/>
              <p:nvPr/>
            </p:nvSpPr>
            <p:spPr>
              <a:xfrm>
                <a:off x="17698662" y="9398659"/>
                <a:ext cx="672675" cy="54659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559"/>
                    </a:moveTo>
                    <a:cubicBezTo>
                      <a:pt x="20805" y="2994"/>
                      <a:pt x="19949" y="3285"/>
                      <a:pt x="19055" y="3417"/>
                    </a:cubicBezTo>
                    <a:cubicBezTo>
                      <a:pt x="19968" y="2742"/>
                      <a:pt x="20672" y="1676"/>
                      <a:pt x="21003" y="401"/>
                    </a:cubicBezTo>
                    <a:cubicBezTo>
                      <a:pt x="20147" y="1026"/>
                      <a:pt x="19198" y="1478"/>
                      <a:pt x="18187" y="1722"/>
                    </a:cubicBezTo>
                    <a:cubicBezTo>
                      <a:pt x="17379" y="665"/>
                      <a:pt x="16228" y="0"/>
                      <a:pt x="14953" y="0"/>
                    </a:cubicBezTo>
                    <a:cubicBezTo>
                      <a:pt x="12506" y="0"/>
                      <a:pt x="10524" y="2441"/>
                      <a:pt x="10524" y="5454"/>
                    </a:cubicBezTo>
                    <a:cubicBezTo>
                      <a:pt x="10524" y="5881"/>
                      <a:pt x="10561" y="6298"/>
                      <a:pt x="10637" y="6694"/>
                    </a:cubicBezTo>
                    <a:cubicBezTo>
                      <a:pt x="6954" y="6468"/>
                      <a:pt x="3689" y="4296"/>
                      <a:pt x="1504" y="998"/>
                    </a:cubicBezTo>
                    <a:cubicBezTo>
                      <a:pt x="1122" y="1806"/>
                      <a:pt x="903" y="2742"/>
                      <a:pt x="903" y="3739"/>
                    </a:cubicBezTo>
                    <a:cubicBezTo>
                      <a:pt x="903" y="5631"/>
                      <a:pt x="1686" y="7302"/>
                      <a:pt x="2875" y="8279"/>
                    </a:cubicBezTo>
                    <a:cubicBezTo>
                      <a:pt x="2149" y="8248"/>
                      <a:pt x="1466" y="8005"/>
                      <a:pt x="868" y="7599"/>
                    </a:cubicBezTo>
                    <a:cubicBezTo>
                      <a:pt x="868" y="7618"/>
                      <a:pt x="868" y="7641"/>
                      <a:pt x="868" y="7666"/>
                    </a:cubicBezTo>
                    <a:cubicBezTo>
                      <a:pt x="868" y="10307"/>
                      <a:pt x="2395" y="12512"/>
                      <a:pt x="4423" y="13011"/>
                    </a:cubicBezTo>
                    <a:cubicBezTo>
                      <a:pt x="4051" y="13134"/>
                      <a:pt x="3658" y="13201"/>
                      <a:pt x="3255" y="13201"/>
                    </a:cubicBezTo>
                    <a:cubicBezTo>
                      <a:pt x="2970" y="13201"/>
                      <a:pt x="2691" y="13168"/>
                      <a:pt x="2420" y="13106"/>
                    </a:cubicBezTo>
                    <a:cubicBezTo>
                      <a:pt x="2983" y="15270"/>
                      <a:pt x="4621" y="16846"/>
                      <a:pt x="6561" y="16890"/>
                    </a:cubicBezTo>
                    <a:cubicBezTo>
                      <a:pt x="5042" y="18353"/>
                      <a:pt x="3134" y="19225"/>
                      <a:pt x="1056" y="19225"/>
                    </a:cubicBezTo>
                    <a:cubicBezTo>
                      <a:pt x="700" y="19225"/>
                      <a:pt x="347" y="19197"/>
                      <a:pt x="0" y="19149"/>
                    </a:cubicBezTo>
                    <a:cubicBezTo>
                      <a:pt x="1963" y="20695"/>
                      <a:pt x="4290" y="21600"/>
                      <a:pt x="6791" y="21600"/>
                    </a:cubicBezTo>
                    <a:cubicBezTo>
                      <a:pt x="14943" y="21600"/>
                      <a:pt x="19401" y="13291"/>
                      <a:pt x="19401" y="6084"/>
                    </a:cubicBezTo>
                    <a:cubicBezTo>
                      <a:pt x="19401" y="5851"/>
                      <a:pt x="19396" y="5613"/>
                      <a:pt x="19388" y="5380"/>
                    </a:cubicBezTo>
                    <a:cubicBezTo>
                      <a:pt x="20253" y="4614"/>
                      <a:pt x="21005" y="3652"/>
                      <a:pt x="21600" y="2559"/>
                    </a:cubicBezTo>
                    <a:cubicBezTo>
                      <a:pt x="21600" y="2559"/>
                      <a:pt x="21600" y="2559"/>
                      <a:pt x="21600" y="2559"/>
                    </a:cubicBezTo>
                    <a:close/>
                  </a:path>
                </a:pathLst>
              </a:custGeom>
              <a:solidFill>
                <a:schemeClr val="bg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lnSpc>
                    <a:spcPct val="100000"/>
                  </a:lnSpc>
                  <a:spcBef>
                    <a:spcPts val="0"/>
                  </a:spcBef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dirty="0">
                  <a:solidFill>
                    <a:schemeClr val="tx2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3C662F57-0388-6849-BB5F-7CCF45823959}"/>
                </a:ext>
              </a:extLst>
            </p:cNvPr>
            <p:cNvGrpSpPr/>
            <p:nvPr/>
          </p:nvGrpSpPr>
          <p:grpSpPr>
            <a:xfrm>
              <a:off x="5376948" y="7824016"/>
              <a:ext cx="757056" cy="757052"/>
              <a:chOff x="19239935" y="9009030"/>
              <a:chExt cx="1325858" cy="1325856"/>
            </a:xfrm>
          </p:grpSpPr>
          <p:sp>
            <p:nvSpPr>
              <p:cNvPr id="86" name="Oval 85">
                <a:extLst>
                  <a:ext uri="{FF2B5EF4-FFF2-40B4-BE49-F238E27FC236}">
                    <a16:creationId xmlns:a16="http://schemas.microsoft.com/office/drawing/2014/main" id="{1FC2A6CF-E2E3-634A-AD43-082DDC6D8EE7}"/>
                  </a:ext>
                </a:extLst>
              </p:cNvPr>
              <p:cNvSpPr/>
              <p:nvPr/>
            </p:nvSpPr>
            <p:spPr>
              <a:xfrm>
                <a:off x="19239935" y="9009030"/>
                <a:ext cx="1325858" cy="132585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7" name="Shape 1658">
                <a:extLst>
                  <a:ext uri="{FF2B5EF4-FFF2-40B4-BE49-F238E27FC236}">
                    <a16:creationId xmlns:a16="http://schemas.microsoft.com/office/drawing/2014/main" id="{6E9DBBFF-7508-334F-8F82-C56A4AF0A85F}"/>
                  </a:ext>
                </a:extLst>
              </p:cNvPr>
              <p:cNvSpPr/>
              <p:nvPr/>
            </p:nvSpPr>
            <p:spPr>
              <a:xfrm>
                <a:off x="19590957" y="9360066"/>
                <a:ext cx="623814" cy="62378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9495" y="17427"/>
                    </a:moveTo>
                    <a:cubicBezTo>
                      <a:pt x="19495" y="18567"/>
                      <a:pt x="18567" y="19497"/>
                      <a:pt x="17424" y="19497"/>
                    </a:cubicBezTo>
                    <a:lnTo>
                      <a:pt x="4174" y="19497"/>
                    </a:lnTo>
                    <a:cubicBezTo>
                      <a:pt x="3033" y="19497"/>
                      <a:pt x="2104" y="18567"/>
                      <a:pt x="2104" y="17427"/>
                    </a:cubicBezTo>
                    <a:lnTo>
                      <a:pt x="2104" y="8583"/>
                    </a:lnTo>
                    <a:lnTo>
                      <a:pt x="5329" y="8583"/>
                    </a:lnTo>
                    <a:cubicBezTo>
                      <a:pt x="5049" y="9269"/>
                      <a:pt x="4895" y="10017"/>
                      <a:pt x="4895" y="10800"/>
                    </a:cubicBezTo>
                    <a:cubicBezTo>
                      <a:pt x="4895" y="14057"/>
                      <a:pt x="7543" y="16709"/>
                      <a:pt x="10799" y="16709"/>
                    </a:cubicBezTo>
                    <a:cubicBezTo>
                      <a:pt x="14056" y="16709"/>
                      <a:pt x="16705" y="14057"/>
                      <a:pt x="16705" y="10800"/>
                    </a:cubicBezTo>
                    <a:cubicBezTo>
                      <a:pt x="16705" y="10017"/>
                      <a:pt x="16549" y="9269"/>
                      <a:pt x="16269" y="8583"/>
                    </a:cubicBezTo>
                    <a:lnTo>
                      <a:pt x="19495" y="8583"/>
                    </a:lnTo>
                    <a:lnTo>
                      <a:pt x="19495" y="17427"/>
                    </a:lnTo>
                    <a:cubicBezTo>
                      <a:pt x="19495" y="17427"/>
                      <a:pt x="19495" y="17427"/>
                      <a:pt x="19495" y="17427"/>
                    </a:cubicBezTo>
                    <a:close/>
                    <a:moveTo>
                      <a:pt x="7716" y="8583"/>
                    </a:moveTo>
                    <a:cubicBezTo>
                      <a:pt x="8408" y="7627"/>
                      <a:pt x="9531" y="7001"/>
                      <a:pt x="10799" y="7001"/>
                    </a:cubicBezTo>
                    <a:cubicBezTo>
                      <a:pt x="12068" y="7001"/>
                      <a:pt x="13191" y="7627"/>
                      <a:pt x="13882" y="8583"/>
                    </a:cubicBezTo>
                    <a:cubicBezTo>
                      <a:pt x="14331" y="9210"/>
                      <a:pt x="14603" y="9973"/>
                      <a:pt x="14603" y="10800"/>
                    </a:cubicBezTo>
                    <a:cubicBezTo>
                      <a:pt x="14603" y="12897"/>
                      <a:pt x="12896" y="14603"/>
                      <a:pt x="10799" y="14603"/>
                    </a:cubicBezTo>
                    <a:cubicBezTo>
                      <a:pt x="8703" y="14603"/>
                      <a:pt x="6998" y="12897"/>
                      <a:pt x="6998" y="10800"/>
                    </a:cubicBezTo>
                    <a:cubicBezTo>
                      <a:pt x="6998" y="9973"/>
                      <a:pt x="7266" y="9210"/>
                      <a:pt x="7716" y="8583"/>
                    </a:cubicBezTo>
                    <a:cubicBezTo>
                      <a:pt x="7716" y="8583"/>
                      <a:pt x="7716" y="8583"/>
                      <a:pt x="7716" y="8583"/>
                    </a:cubicBezTo>
                    <a:close/>
                    <a:moveTo>
                      <a:pt x="18622" y="2490"/>
                    </a:moveTo>
                    <a:lnTo>
                      <a:pt x="19099" y="2487"/>
                    </a:lnTo>
                    <a:lnTo>
                      <a:pt x="19099" y="2965"/>
                    </a:lnTo>
                    <a:lnTo>
                      <a:pt x="19099" y="6150"/>
                    </a:lnTo>
                    <a:lnTo>
                      <a:pt x="15450" y="6163"/>
                    </a:lnTo>
                    <a:lnTo>
                      <a:pt x="15437" y="2502"/>
                    </a:lnTo>
                    <a:lnTo>
                      <a:pt x="18622" y="2490"/>
                    </a:lnTo>
                    <a:cubicBezTo>
                      <a:pt x="18622" y="2490"/>
                      <a:pt x="18622" y="2490"/>
                      <a:pt x="18622" y="2490"/>
                    </a:cubicBezTo>
                    <a:close/>
                    <a:moveTo>
                      <a:pt x="17424" y="0"/>
                    </a:moveTo>
                    <a:lnTo>
                      <a:pt x="4174" y="0"/>
                    </a:lnTo>
                    <a:cubicBezTo>
                      <a:pt x="1873" y="0"/>
                      <a:pt x="0" y="1873"/>
                      <a:pt x="0" y="4176"/>
                    </a:cubicBezTo>
                    <a:lnTo>
                      <a:pt x="0" y="8583"/>
                    </a:lnTo>
                    <a:lnTo>
                      <a:pt x="0" y="17427"/>
                    </a:lnTo>
                    <a:cubicBezTo>
                      <a:pt x="0" y="19727"/>
                      <a:pt x="1873" y="21600"/>
                      <a:pt x="4174" y="21600"/>
                    </a:cubicBezTo>
                    <a:lnTo>
                      <a:pt x="17424" y="21600"/>
                    </a:lnTo>
                    <a:cubicBezTo>
                      <a:pt x="19727" y="21600"/>
                      <a:pt x="21600" y="19727"/>
                      <a:pt x="21600" y="17427"/>
                    </a:cubicBezTo>
                    <a:lnTo>
                      <a:pt x="21600" y="8583"/>
                    </a:lnTo>
                    <a:lnTo>
                      <a:pt x="21600" y="4176"/>
                    </a:lnTo>
                    <a:cubicBezTo>
                      <a:pt x="21600" y="1873"/>
                      <a:pt x="19727" y="0"/>
                      <a:pt x="17424" y="0"/>
                    </a:cubicBezTo>
                    <a:cubicBezTo>
                      <a:pt x="17424" y="0"/>
                      <a:pt x="17424" y="0"/>
                      <a:pt x="17424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lnSpc>
                    <a:spcPct val="100000"/>
                  </a:lnSpc>
                  <a:spcBef>
                    <a:spcPts val="0"/>
                  </a:spcBef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dirty="0">
                  <a:solidFill>
                    <a:schemeClr val="tx2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3F6C6402-536C-3B4C-BA4C-E51D1A88E233}"/>
                </a:ext>
              </a:extLst>
            </p:cNvPr>
            <p:cNvGrpSpPr/>
            <p:nvPr/>
          </p:nvGrpSpPr>
          <p:grpSpPr>
            <a:xfrm>
              <a:off x="3226719" y="7824016"/>
              <a:ext cx="757056" cy="757052"/>
              <a:chOff x="15504209" y="9009030"/>
              <a:chExt cx="1325858" cy="1325856"/>
            </a:xfrm>
          </p:grpSpPr>
          <p:sp>
            <p:nvSpPr>
              <p:cNvPr id="84" name="Oval 83">
                <a:extLst>
                  <a:ext uri="{FF2B5EF4-FFF2-40B4-BE49-F238E27FC236}">
                    <a16:creationId xmlns:a16="http://schemas.microsoft.com/office/drawing/2014/main" id="{EA0A2CD7-2EC8-5949-A0E9-6703D6F99CE7}"/>
                  </a:ext>
                </a:extLst>
              </p:cNvPr>
              <p:cNvSpPr/>
              <p:nvPr/>
            </p:nvSpPr>
            <p:spPr>
              <a:xfrm>
                <a:off x="15504209" y="9009030"/>
                <a:ext cx="1325858" cy="1325856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5" name="Freeform 84">
                <a:extLst>
                  <a:ext uri="{FF2B5EF4-FFF2-40B4-BE49-F238E27FC236}">
                    <a16:creationId xmlns:a16="http://schemas.microsoft.com/office/drawing/2014/main" id="{EDB69912-323A-304F-B725-8133289D76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991333" y="9345466"/>
                <a:ext cx="351608" cy="652981"/>
              </a:xfrm>
              <a:custGeom>
                <a:avLst/>
                <a:gdLst>
                  <a:gd name="T0" fmla="*/ 248 w 249"/>
                  <a:gd name="T1" fmla="*/ 80 h 453"/>
                  <a:gd name="T2" fmla="*/ 248 w 249"/>
                  <a:gd name="T3" fmla="*/ 80 h 453"/>
                  <a:gd name="T4" fmla="*/ 177 w 249"/>
                  <a:gd name="T5" fmla="*/ 80 h 453"/>
                  <a:gd name="T6" fmla="*/ 160 w 249"/>
                  <a:gd name="T7" fmla="*/ 107 h 453"/>
                  <a:gd name="T8" fmla="*/ 160 w 249"/>
                  <a:gd name="T9" fmla="*/ 160 h 453"/>
                  <a:gd name="T10" fmla="*/ 248 w 249"/>
                  <a:gd name="T11" fmla="*/ 160 h 453"/>
                  <a:gd name="T12" fmla="*/ 248 w 249"/>
                  <a:gd name="T13" fmla="*/ 231 h 453"/>
                  <a:gd name="T14" fmla="*/ 160 w 249"/>
                  <a:gd name="T15" fmla="*/ 231 h 453"/>
                  <a:gd name="T16" fmla="*/ 160 w 249"/>
                  <a:gd name="T17" fmla="*/ 452 h 453"/>
                  <a:gd name="T18" fmla="*/ 79 w 249"/>
                  <a:gd name="T19" fmla="*/ 452 h 453"/>
                  <a:gd name="T20" fmla="*/ 79 w 249"/>
                  <a:gd name="T21" fmla="*/ 231 h 453"/>
                  <a:gd name="T22" fmla="*/ 0 w 249"/>
                  <a:gd name="T23" fmla="*/ 231 h 453"/>
                  <a:gd name="T24" fmla="*/ 0 w 249"/>
                  <a:gd name="T25" fmla="*/ 160 h 453"/>
                  <a:gd name="T26" fmla="*/ 79 w 249"/>
                  <a:gd name="T27" fmla="*/ 160 h 453"/>
                  <a:gd name="T28" fmla="*/ 79 w 249"/>
                  <a:gd name="T29" fmla="*/ 116 h 453"/>
                  <a:gd name="T30" fmla="*/ 177 w 249"/>
                  <a:gd name="T31" fmla="*/ 0 h 453"/>
                  <a:gd name="T32" fmla="*/ 248 w 249"/>
                  <a:gd name="T33" fmla="*/ 0 h 453"/>
                  <a:gd name="T34" fmla="*/ 248 w 249"/>
                  <a:gd name="T35" fmla="*/ 80 h 4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49" h="453">
                    <a:moveTo>
                      <a:pt x="248" y="80"/>
                    </a:moveTo>
                    <a:lnTo>
                      <a:pt x="248" y="80"/>
                    </a:lnTo>
                    <a:cubicBezTo>
                      <a:pt x="177" y="80"/>
                      <a:pt x="177" y="80"/>
                      <a:pt x="177" y="80"/>
                    </a:cubicBezTo>
                    <a:cubicBezTo>
                      <a:pt x="169" y="80"/>
                      <a:pt x="160" y="89"/>
                      <a:pt x="160" y="107"/>
                    </a:cubicBezTo>
                    <a:cubicBezTo>
                      <a:pt x="160" y="160"/>
                      <a:pt x="160" y="160"/>
                      <a:pt x="160" y="160"/>
                    </a:cubicBezTo>
                    <a:cubicBezTo>
                      <a:pt x="248" y="160"/>
                      <a:pt x="248" y="160"/>
                      <a:pt x="248" y="160"/>
                    </a:cubicBezTo>
                    <a:cubicBezTo>
                      <a:pt x="248" y="231"/>
                      <a:pt x="248" y="231"/>
                      <a:pt x="248" y="231"/>
                    </a:cubicBezTo>
                    <a:cubicBezTo>
                      <a:pt x="160" y="231"/>
                      <a:pt x="160" y="231"/>
                      <a:pt x="160" y="231"/>
                    </a:cubicBezTo>
                    <a:cubicBezTo>
                      <a:pt x="160" y="452"/>
                      <a:pt x="160" y="452"/>
                      <a:pt x="160" y="452"/>
                    </a:cubicBezTo>
                    <a:cubicBezTo>
                      <a:pt x="79" y="452"/>
                      <a:pt x="79" y="452"/>
                      <a:pt x="79" y="452"/>
                    </a:cubicBezTo>
                    <a:cubicBezTo>
                      <a:pt x="79" y="231"/>
                      <a:pt x="79" y="231"/>
                      <a:pt x="79" y="231"/>
                    </a:cubicBezTo>
                    <a:cubicBezTo>
                      <a:pt x="0" y="231"/>
                      <a:pt x="0" y="231"/>
                      <a:pt x="0" y="231"/>
                    </a:cubicBezTo>
                    <a:cubicBezTo>
                      <a:pt x="0" y="160"/>
                      <a:pt x="0" y="160"/>
                      <a:pt x="0" y="160"/>
                    </a:cubicBezTo>
                    <a:cubicBezTo>
                      <a:pt x="79" y="160"/>
                      <a:pt x="79" y="160"/>
                      <a:pt x="79" y="160"/>
                    </a:cubicBezTo>
                    <a:cubicBezTo>
                      <a:pt x="79" y="116"/>
                      <a:pt x="79" y="116"/>
                      <a:pt x="79" y="116"/>
                    </a:cubicBezTo>
                    <a:cubicBezTo>
                      <a:pt x="79" y="54"/>
                      <a:pt x="115" y="0"/>
                      <a:pt x="177" y="0"/>
                    </a:cubicBezTo>
                    <a:cubicBezTo>
                      <a:pt x="248" y="0"/>
                      <a:pt x="248" y="0"/>
                      <a:pt x="248" y="0"/>
                    </a:cubicBezTo>
                    <a:lnTo>
                      <a:pt x="248" y="80"/>
                    </a:ln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34290" tIns="17145" rIns="34290" bIns="17145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1200" dirty="0">
                  <a:solidFill>
                    <a:schemeClr val="tx2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674009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1">
            <a:extLst>
              <a:ext uri="{FF2B5EF4-FFF2-40B4-BE49-F238E27FC236}">
                <a16:creationId xmlns:a16="http://schemas.microsoft.com/office/drawing/2014/main" id="{913EB87E-501C-1944-90D3-DABEFA2CC1A1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/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E410C4F8-28C2-614D-9A2A-630AEF19CDFD}"/>
              </a:ext>
            </a:extLst>
          </p:cNvPr>
          <p:cNvGrpSpPr/>
          <p:nvPr/>
        </p:nvGrpSpPr>
        <p:grpSpPr>
          <a:xfrm>
            <a:off x="11797444" y="9627573"/>
            <a:ext cx="10822753" cy="2470882"/>
            <a:chOff x="14682887" y="7745151"/>
            <a:chExt cx="10822753" cy="2470882"/>
          </a:xfrm>
        </p:grpSpPr>
        <p:sp>
          <p:nvSpPr>
            <p:cNvPr id="95" name="Subtitle 2">
              <a:extLst>
                <a:ext uri="{FF2B5EF4-FFF2-40B4-BE49-F238E27FC236}">
                  <a16:creationId xmlns:a16="http://schemas.microsoft.com/office/drawing/2014/main" id="{A9C97B81-FD63-2D47-9A1C-3E37747DDEA9}"/>
                </a:ext>
              </a:extLst>
            </p:cNvPr>
            <p:cNvSpPr txBox="1">
              <a:spLocks/>
            </p:cNvSpPr>
            <p:nvPr/>
          </p:nvSpPr>
          <p:spPr>
            <a:xfrm>
              <a:off x="14682887" y="8391482"/>
              <a:ext cx="10822753" cy="1824551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2800" dirty="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rPr>
                <a:t>Refers to a good or service being offered by a company ideally a product should meet a certain consumer demand, or it should be so compelling that consumers believe they need it. </a:t>
              </a:r>
              <a:endParaRPr lang="en-US" sz="28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Lato Light" charset="0"/>
              </a:endParaRPr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09078193-37E8-2D4F-9F09-1E40F0BBD031}"/>
                </a:ext>
              </a:extLst>
            </p:cNvPr>
            <p:cNvSpPr/>
            <p:nvPr/>
          </p:nvSpPr>
          <p:spPr>
            <a:xfrm>
              <a:off x="14798636" y="7745151"/>
              <a:ext cx="494706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" panose="02000000000000000000" pitchFamily="2" charset="0"/>
                  <a:ea typeface="Roboto" panose="02000000000000000000" pitchFamily="2" charset="0"/>
                  <a:cs typeface="Poppins SemiBold" pitchFamily="2" charset="77"/>
                </a:rPr>
                <a:t>Write Your Title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8451DADE-30C5-2740-BF93-A773D2E12A58}"/>
              </a:ext>
            </a:extLst>
          </p:cNvPr>
          <p:cNvGrpSpPr/>
          <p:nvPr/>
        </p:nvGrpSpPr>
        <p:grpSpPr>
          <a:xfrm>
            <a:off x="11956832" y="4480985"/>
            <a:ext cx="10707004" cy="3708218"/>
            <a:chOff x="11913193" y="3088585"/>
            <a:chExt cx="10707004" cy="4304902"/>
          </a:xfrm>
        </p:grpSpPr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DB112FB7-4D9F-D24D-9A2F-E2EE907A24FA}"/>
                </a:ext>
              </a:extLst>
            </p:cNvPr>
            <p:cNvGrpSpPr/>
            <p:nvPr/>
          </p:nvGrpSpPr>
          <p:grpSpPr>
            <a:xfrm>
              <a:off x="11913193" y="3088585"/>
              <a:ext cx="10707004" cy="4304902"/>
              <a:chOff x="1733455" y="5239529"/>
              <a:chExt cx="11045285" cy="5094057"/>
            </a:xfrm>
          </p:grpSpPr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A136D000-E638-DD4F-B624-3443F0E23DA2}"/>
                  </a:ext>
                </a:extLst>
              </p:cNvPr>
              <p:cNvSpPr/>
              <p:nvPr/>
            </p:nvSpPr>
            <p:spPr>
              <a:xfrm>
                <a:off x="1733455" y="5239529"/>
                <a:ext cx="11045285" cy="80494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F28CF774-F8A6-D440-BC53-3CFEA0BBD0D8}"/>
                  </a:ext>
                </a:extLst>
              </p:cNvPr>
              <p:cNvSpPr/>
              <p:nvPr/>
            </p:nvSpPr>
            <p:spPr>
              <a:xfrm>
                <a:off x="1733455" y="6671025"/>
                <a:ext cx="11045285" cy="80494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B62E0C83-0112-7F40-84EF-ED627A628FC1}"/>
                  </a:ext>
                </a:extLst>
              </p:cNvPr>
              <p:cNvSpPr/>
              <p:nvPr/>
            </p:nvSpPr>
            <p:spPr>
              <a:xfrm>
                <a:off x="1733455" y="8102521"/>
                <a:ext cx="11045285" cy="80494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03BEE0C8-4077-6C4F-AAA6-8F460479A1DF}"/>
                  </a:ext>
                </a:extLst>
              </p:cNvPr>
              <p:cNvSpPr/>
              <p:nvPr/>
            </p:nvSpPr>
            <p:spPr>
              <a:xfrm>
                <a:off x="1733455" y="9528640"/>
                <a:ext cx="11045285" cy="80494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88B85062-EB7A-524B-9705-9C6948477A90}"/>
                  </a:ext>
                </a:extLst>
              </p:cNvPr>
              <p:cNvSpPr/>
              <p:nvPr/>
            </p:nvSpPr>
            <p:spPr>
              <a:xfrm>
                <a:off x="1733455" y="5239529"/>
                <a:ext cx="6701885" cy="80494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17071F2E-5C6E-C84B-B3B5-35E4C375D053}"/>
                  </a:ext>
                </a:extLst>
              </p:cNvPr>
              <p:cNvSpPr/>
              <p:nvPr/>
            </p:nvSpPr>
            <p:spPr>
              <a:xfrm>
                <a:off x="1733455" y="6671025"/>
                <a:ext cx="9239345" cy="80494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91870A51-6B2C-5F4D-A878-AE6ED0327619}"/>
                  </a:ext>
                </a:extLst>
              </p:cNvPr>
              <p:cNvSpPr/>
              <p:nvPr/>
            </p:nvSpPr>
            <p:spPr>
              <a:xfrm>
                <a:off x="1733455" y="8102521"/>
                <a:ext cx="3661505" cy="80494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05B83049-7D5A-6044-ABE0-A07AC3E55B2B}"/>
                  </a:ext>
                </a:extLst>
              </p:cNvPr>
              <p:cNvSpPr/>
              <p:nvPr/>
            </p:nvSpPr>
            <p:spPr>
              <a:xfrm>
                <a:off x="1733455" y="9528640"/>
                <a:ext cx="8233505" cy="80494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9AB820C2-57A4-B04D-B56D-DD599D60CA81}"/>
                </a:ext>
              </a:extLst>
            </p:cNvPr>
            <p:cNvSpPr txBox="1"/>
            <p:nvPr/>
          </p:nvSpPr>
          <p:spPr>
            <a:xfrm>
              <a:off x="12179543" y="3251313"/>
              <a:ext cx="89639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spc="6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" panose="020F0502020204030203" pitchFamily="34" charset="0"/>
                </a:rPr>
                <a:t>70%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FE6DDB41-027F-A54E-A095-A29248CDDED8}"/>
                </a:ext>
              </a:extLst>
            </p:cNvPr>
            <p:cNvSpPr txBox="1"/>
            <p:nvPr/>
          </p:nvSpPr>
          <p:spPr>
            <a:xfrm>
              <a:off x="12179543" y="4465244"/>
              <a:ext cx="89639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spc="6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" panose="020F0502020204030203" pitchFamily="34" charset="0"/>
                </a:rPr>
                <a:t>90%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4E988827-9925-3549-8B85-73651A7EBA8B}"/>
                </a:ext>
              </a:extLst>
            </p:cNvPr>
            <p:cNvSpPr txBox="1"/>
            <p:nvPr/>
          </p:nvSpPr>
          <p:spPr>
            <a:xfrm>
              <a:off x="12179543" y="5661492"/>
              <a:ext cx="89639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spc="6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" panose="020F0502020204030203" pitchFamily="34" charset="0"/>
                </a:rPr>
                <a:t>35%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9176CC43-B2FC-7043-AC7F-7D3B7F701CED}"/>
                </a:ext>
              </a:extLst>
            </p:cNvPr>
            <p:cNvSpPr txBox="1"/>
            <p:nvPr/>
          </p:nvSpPr>
          <p:spPr>
            <a:xfrm>
              <a:off x="12179543" y="6883146"/>
              <a:ext cx="89639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spc="6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" panose="020F0502020204030203" pitchFamily="34" charset="0"/>
                </a:rPr>
                <a:t>80%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55A6231C-9661-274A-983F-2BD07296A8D2}"/>
              </a:ext>
            </a:extLst>
          </p:cNvPr>
          <p:cNvGrpSpPr/>
          <p:nvPr/>
        </p:nvGrpSpPr>
        <p:grpSpPr>
          <a:xfrm>
            <a:off x="11826772" y="1617545"/>
            <a:ext cx="5936114" cy="1425070"/>
            <a:chOff x="1430239" y="3765410"/>
            <a:chExt cx="5936114" cy="1425070"/>
          </a:xfrm>
        </p:grpSpPr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6586114F-1B91-484F-8223-366D2787BE90}"/>
                </a:ext>
              </a:extLst>
            </p:cNvPr>
            <p:cNvSpPr txBox="1"/>
            <p:nvPr/>
          </p:nvSpPr>
          <p:spPr>
            <a:xfrm>
              <a:off x="1430239" y="3765410"/>
              <a:ext cx="5936114" cy="110799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66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Matt Williams</a:t>
              </a:r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B3395647-F3CB-4B48-B835-6A5E61697D66}"/>
                </a:ext>
              </a:extLst>
            </p:cNvPr>
            <p:cNvSpPr/>
            <p:nvPr/>
          </p:nvSpPr>
          <p:spPr>
            <a:xfrm>
              <a:off x="1571654" y="5088660"/>
              <a:ext cx="1323441" cy="1018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750586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1">
            <a:extLst>
              <a:ext uri="{FF2B5EF4-FFF2-40B4-BE49-F238E27FC236}">
                <a16:creationId xmlns:a16="http://schemas.microsoft.com/office/drawing/2014/main" id="{B012BB94-544B-6040-9CAD-6821DCF66295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/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B9DEBB3-FBCE-C94B-8D2B-2F30349F1543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/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4740F29-6CE9-CC44-8D3B-637B477860CE}"/>
              </a:ext>
            </a:extLst>
          </p:cNvPr>
          <p:cNvGrpSpPr/>
          <p:nvPr/>
        </p:nvGrpSpPr>
        <p:grpSpPr>
          <a:xfrm>
            <a:off x="1324539" y="3765410"/>
            <a:ext cx="6905061" cy="6185180"/>
            <a:chOff x="1324539" y="3765410"/>
            <a:chExt cx="6905061" cy="6185180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9AEAE789-A3E1-7D44-B4B3-FEA205C414BA}"/>
                </a:ext>
              </a:extLst>
            </p:cNvPr>
            <p:cNvGrpSpPr/>
            <p:nvPr/>
          </p:nvGrpSpPr>
          <p:grpSpPr>
            <a:xfrm>
              <a:off x="1430239" y="3765410"/>
              <a:ext cx="5075926" cy="1425070"/>
              <a:chOff x="1430239" y="3765410"/>
              <a:chExt cx="5075926" cy="1425070"/>
            </a:xfrm>
          </p:grpSpPr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0F1496F9-437D-BC4C-B591-33D9DF249B9B}"/>
                  </a:ext>
                </a:extLst>
              </p:cNvPr>
              <p:cNvSpPr txBox="1"/>
              <p:nvPr/>
            </p:nvSpPr>
            <p:spPr>
              <a:xfrm>
                <a:off x="1430239" y="3765410"/>
                <a:ext cx="5075926" cy="110799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6600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Poppins Medium" pitchFamily="2" charset="77"/>
                  </a:rPr>
                  <a:t>Listings</a:t>
                </a:r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45AE5D51-6FCD-5847-BA43-EEAFB6839912}"/>
                  </a:ext>
                </a:extLst>
              </p:cNvPr>
              <p:cNvSpPr/>
              <p:nvPr/>
            </p:nvSpPr>
            <p:spPr>
              <a:xfrm>
                <a:off x="1571654" y="5088660"/>
                <a:ext cx="1323441" cy="10182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CFD24677-DD5A-4346-96F6-2C760B9CF68D}"/>
                </a:ext>
              </a:extLst>
            </p:cNvPr>
            <p:cNvGrpSpPr/>
            <p:nvPr/>
          </p:nvGrpSpPr>
          <p:grpSpPr>
            <a:xfrm>
              <a:off x="1324539" y="6865503"/>
              <a:ext cx="6905061" cy="3085087"/>
              <a:chOff x="9198262" y="3326825"/>
              <a:chExt cx="6905061" cy="3085087"/>
            </a:xfrm>
          </p:grpSpPr>
          <p:sp>
            <p:nvSpPr>
              <p:cNvPr id="86" name="Subtitle 2">
                <a:extLst>
                  <a:ext uri="{FF2B5EF4-FFF2-40B4-BE49-F238E27FC236}">
                    <a16:creationId xmlns:a16="http://schemas.microsoft.com/office/drawing/2014/main" id="{795A886F-51DF-C242-9AFA-B93E1D21BAA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198262" y="4034711"/>
                <a:ext cx="6905061" cy="2377201"/>
              </a:xfrm>
              <a:prstGeom prst="rect">
                <a:avLst/>
              </a:prstGeom>
            </p:spPr>
            <p:txBody>
              <a:bodyPr vert="horz" wrap="square" lIns="217433" tIns="108718" rIns="217433" bIns="108718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ts val="4299"/>
                  </a:lnSpc>
                </a:pPr>
                <a:r>
                  <a:rPr lang="en-US" sz="2800" dirty="0">
                    <a:solidFill>
                      <a:schemeClr val="tx1"/>
                    </a:solidFill>
                    <a:latin typeface="Roboto Light" panose="02000000000000000000" pitchFamily="2" charset="0"/>
                    <a:ea typeface="Roboto Light" panose="02000000000000000000" pitchFamily="2" charset="0"/>
                    <a:cs typeface="Poppins Light" pitchFamily="2" charset="77"/>
                  </a:rPr>
                  <a:t>Refers to a good or service being offered by a company. But they also must take into account supply costs a product should meet a certain consumer demand.</a:t>
                </a:r>
              </a:p>
            </p:txBody>
          </p: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CD8C024C-F87A-D34B-962D-AE22BFFFB8C6}"/>
                  </a:ext>
                </a:extLst>
              </p:cNvPr>
              <p:cNvSpPr/>
              <p:nvPr/>
            </p:nvSpPr>
            <p:spPr>
              <a:xfrm>
                <a:off x="9324031" y="3326825"/>
                <a:ext cx="4972754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4000" dirty="0">
                    <a:solidFill>
                      <a:schemeClr val="tx2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Poppins SemiBold" pitchFamily="2" charset="77"/>
                  </a:rPr>
                  <a:t>Write Your Title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798970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8AB9F0B-DD83-614A-84D3-B4DD96CF2C63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/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AEAE789-A3E1-7D44-B4B3-FEA205C414BA}"/>
              </a:ext>
            </a:extLst>
          </p:cNvPr>
          <p:cNvGrpSpPr/>
          <p:nvPr/>
        </p:nvGrpSpPr>
        <p:grpSpPr>
          <a:xfrm>
            <a:off x="1430238" y="10964298"/>
            <a:ext cx="7703657" cy="1425070"/>
            <a:chOff x="1430238" y="3765410"/>
            <a:chExt cx="7703657" cy="1425070"/>
          </a:xfrm>
        </p:grpSpPr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0F1496F9-437D-BC4C-B591-33D9DF249B9B}"/>
                </a:ext>
              </a:extLst>
            </p:cNvPr>
            <p:cNvSpPr txBox="1"/>
            <p:nvPr/>
          </p:nvSpPr>
          <p:spPr>
            <a:xfrm>
              <a:off x="1430238" y="3765410"/>
              <a:ext cx="7703657" cy="110799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66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Single Property</a:t>
              </a: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45AE5D51-6FCD-5847-BA43-EEAFB6839912}"/>
                </a:ext>
              </a:extLst>
            </p:cNvPr>
            <p:cNvSpPr/>
            <p:nvPr/>
          </p:nvSpPr>
          <p:spPr>
            <a:xfrm>
              <a:off x="1571654" y="5088660"/>
              <a:ext cx="1323441" cy="1018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43886250-E39E-494F-A27A-A2B9DA08F2DB}"/>
              </a:ext>
            </a:extLst>
          </p:cNvPr>
          <p:cNvGrpSpPr/>
          <p:nvPr/>
        </p:nvGrpSpPr>
        <p:grpSpPr>
          <a:xfrm>
            <a:off x="15473463" y="6458226"/>
            <a:ext cx="7703658" cy="6034656"/>
            <a:chOff x="14603458" y="6559826"/>
            <a:chExt cx="7703658" cy="6034656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23323D1-76F3-F74A-8B03-B158C52C8E42}"/>
                </a:ext>
              </a:extLst>
            </p:cNvPr>
            <p:cNvSpPr/>
            <p:nvPr/>
          </p:nvSpPr>
          <p:spPr>
            <a:xfrm>
              <a:off x="14603458" y="6559826"/>
              <a:ext cx="7703658" cy="603465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CFD24677-DD5A-4346-96F6-2C760B9CF68D}"/>
                </a:ext>
              </a:extLst>
            </p:cNvPr>
            <p:cNvGrpSpPr/>
            <p:nvPr/>
          </p:nvGrpSpPr>
          <p:grpSpPr>
            <a:xfrm>
              <a:off x="15555840" y="7758894"/>
              <a:ext cx="5798893" cy="3636520"/>
              <a:chOff x="9198262" y="3326825"/>
              <a:chExt cx="5798893" cy="3636520"/>
            </a:xfrm>
          </p:grpSpPr>
          <p:sp>
            <p:nvSpPr>
              <p:cNvPr id="86" name="Subtitle 2">
                <a:extLst>
                  <a:ext uri="{FF2B5EF4-FFF2-40B4-BE49-F238E27FC236}">
                    <a16:creationId xmlns:a16="http://schemas.microsoft.com/office/drawing/2014/main" id="{795A886F-51DF-C242-9AFA-B93E1D21BAA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198262" y="4034711"/>
                <a:ext cx="5798893" cy="2928634"/>
              </a:xfrm>
              <a:prstGeom prst="rect">
                <a:avLst/>
              </a:prstGeom>
            </p:spPr>
            <p:txBody>
              <a:bodyPr vert="horz" wrap="square" lIns="217433" tIns="108718" rIns="217433" bIns="108718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ts val="4299"/>
                  </a:lnSpc>
                </a:pPr>
                <a:r>
                  <a:rPr lang="en-US" sz="2800" dirty="0">
                    <a:solidFill>
                      <a:schemeClr val="bg1"/>
                    </a:solidFill>
                    <a:latin typeface="Roboto Light" panose="02000000000000000000" pitchFamily="2" charset="0"/>
                    <a:ea typeface="Roboto Light" panose="02000000000000000000" pitchFamily="2" charset="0"/>
                    <a:cs typeface="Poppins Light" pitchFamily="2" charset="77"/>
                  </a:rPr>
                  <a:t>Refers to a good or service being offered by a company. But they also must take into account supply costs a product should meet a certain consumer demand.</a:t>
                </a:r>
              </a:p>
            </p:txBody>
          </p: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CD8C024C-F87A-D34B-962D-AE22BFFFB8C6}"/>
                  </a:ext>
                </a:extLst>
              </p:cNvPr>
              <p:cNvSpPr/>
              <p:nvPr/>
            </p:nvSpPr>
            <p:spPr>
              <a:xfrm>
                <a:off x="9324031" y="3326825"/>
                <a:ext cx="4972754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4000" dirty="0">
                    <a:solidFill>
                      <a:schemeClr val="bg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Poppins SemiBold" pitchFamily="2" charset="77"/>
                  </a:rPr>
                  <a:t>Write Your Title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285451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96F82F2-D7E8-814C-B7B8-481D15940B0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5358B17-0623-6D4E-B4A7-77AC138ED786}"/>
              </a:ext>
            </a:extLst>
          </p:cNvPr>
          <p:cNvSpPr/>
          <p:nvPr/>
        </p:nvSpPr>
        <p:spPr>
          <a:xfrm>
            <a:off x="0" y="0"/>
            <a:ext cx="24377650" cy="137160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88AF4A4-9EEF-5145-B7C3-8F671C3F0A6E}"/>
              </a:ext>
            </a:extLst>
          </p:cNvPr>
          <p:cNvSpPr/>
          <p:nvPr/>
        </p:nvSpPr>
        <p:spPr>
          <a:xfrm>
            <a:off x="1411829" y="1811804"/>
            <a:ext cx="1026487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“Don’t wait to buy real estate. Buy real estate and wait.”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8770F3F-505D-114E-9D81-F34CD59F8BB4}"/>
              </a:ext>
            </a:extLst>
          </p:cNvPr>
          <p:cNvSpPr/>
          <p:nvPr/>
        </p:nvSpPr>
        <p:spPr>
          <a:xfrm>
            <a:off x="1411829" y="11257865"/>
            <a:ext cx="452029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Will Rogers</a:t>
            </a:r>
          </a:p>
        </p:txBody>
      </p:sp>
    </p:spTree>
    <p:extLst>
      <p:ext uri="{BB962C8B-B14F-4D97-AF65-F5344CB8AC3E}">
        <p14:creationId xmlns:p14="http://schemas.microsoft.com/office/powerpoint/2010/main" val="10283608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Group 116">
            <a:extLst>
              <a:ext uri="{FF2B5EF4-FFF2-40B4-BE49-F238E27FC236}">
                <a16:creationId xmlns:a16="http://schemas.microsoft.com/office/drawing/2014/main" id="{0AB1022F-08CA-A24B-905C-55045136EB38}"/>
              </a:ext>
            </a:extLst>
          </p:cNvPr>
          <p:cNvGrpSpPr/>
          <p:nvPr/>
        </p:nvGrpSpPr>
        <p:grpSpPr>
          <a:xfrm>
            <a:off x="7860039" y="1371058"/>
            <a:ext cx="8657572" cy="1374160"/>
            <a:chOff x="2254542" y="3039159"/>
            <a:chExt cx="8657572" cy="1374160"/>
          </a:xfrm>
        </p:grpSpPr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5CC03F09-547E-0E4B-AF8C-B4B672FEF2FB}"/>
                </a:ext>
              </a:extLst>
            </p:cNvPr>
            <p:cNvSpPr txBox="1"/>
            <p:nvPr/>
          </p:nvSpPr>
          <p:spPr>
            <a:xfrm>
              <a:off x="2254542" y="3039159"/>
              <a:ext cx="8657572" cy="110799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Properties Sold</a:t>
              </a: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AA454BD2-A9E7-FE4B-91C8-5C2B7D1E980A}"/>
                </a:ext>
              </a:extLst>
            </p:cNvPr>
            <p:cNvSpPr/>
            <p:nvPr/>
          </p:nvSpPr>
          <p:spPr>
            <a:xfrm>
              <a:off x="5921607" y="4311499"/>
              <a:ext cx="1323441" cy="1018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>
            <a:extLst>
              <a:ext uri="{FF2B5EF4-FFF2-40B4-BE49-F238E27FC236}">
                <a16:creationId xmlns:a16="http://schemas.microsoft.com/office/drawing/2014/main" id="{5D698EA3-F0CC-FD4C-AF18-14DA8C860D20}"/>
              </a:ext>
            </a:extLst>
          </p:cNvPr>
          <p:cNvSpPr/>
          <p:nvPr/>
        </p:nvSpPr>
        <p:spPr>
          <a:xfrm>
            <a:off x="1638931" y="4447333"/>
            <a:ext cx="6934929" cy="7721728"/>
          </a:xfrm>
          <a:prstGeom prst="rect">
            <a:avLst/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C91771F4-2D43-B14A-8CD7-EB35966387B0}"/>
              </a:ext>
            </a:extLst>
          </p:cNvPr>
          <p:cNvSpPr/>
          <p:nvPr/>
        </p:nvSpPr>
        <p:spPr>
          <a:xfrm>
            <a:off x="8721355" y="4447333"/>
            <a:ext cx="6934929" cy="7721728"/>
          </a:xfrm>
          <a:prstGeom prst="rect">
            <a:avLst/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D2023D9E-7941-7640-AAE1-383E9A8A193C}"/>
              </a:ext>
            </a:extLst>
          </p:cNvPr>
          <p:cNvSpPr/>
          <p:nvPr/>
        </p:nvSpPr>
        <p:spPr>
          <a:xfrm>
            <a:off x="15803790" y="4447333"/>
            <a:ext cx="6934929" cy="7721728"/>
          </a:xfrm>
          <a:prstGeom prst="rect">
            <a:avLst/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DC6514B9-70DF-5845-8414-0187C61D80F7}"/>
              </a:ext>
            </a:extLst>
          </p:cNvPr>
          <p:cNvSpPr txBox="1"/>
          <p:nvPr/>
        </p:nvSpPr>
        <p:spPr>
          <a:xfrm>
            <a:off x="2457449" y="8015363"/>
            <a:ext cx="5297892" cy="19595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800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To be successful, marketers should understand the life cycle of a product, and business.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1B2009DE-E8F8-4643-B59F-5A9F70F3958E}"/>
              </a:ext>
            </a:extLst>
          </p:cNvPr>
          <p:cNvSpPr txBox="1"/>
          <p:nvPr/>
        </p:nvSpPr>
        <p:spPr>
          <a:xfrm>
            <a:off x="3863671" y="5567398"/>
            <a:ext cx="2485450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Roboto Light" panose="02000000000000000000" pitchFamily="2" charset="0"/>
              </a:rPr>
              <a:t>185K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E9AAD9AB-5ED0-984B-A02C-CF5A10ED38B7}"/>
              </a:ext>
            </a:extLst>
          </p:cNvPr>
          <p:cNvSpPr txBox="1"/>
          <p:nvPr/>
        </p:nvSpPr>
        <p:spPr>
          <a:xfrm>
            <a:off x="9539873" y="8015363"/>
            <a:ext cx="5297892" cy="19595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800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To be successful, marketers should understand the life cycle of a product, and business.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66C19988-D155-7447-B1AB-CBC022832533}"/>
              </a:ext>
            </a:extLst>
          </p:cNvPr>
          <p:cNvSpPr txBox="1"/>
          <p:nvPr/>
        </p:nvSpPr>
        <p:spPr>
          <a:xfrm>
            <a:off x="10946095" y="5567398"/>
            <a:ext cx="2485450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Roboto Light" panose="02000000000000000000" pitchFamily="2" charset="0"/>
              </a:rPr>
              <a:t>127K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B92AC045-E25D-A340-BA0A-3A059FB64F16}"/>
              </a:ext>
            </a:extLst>
          </p:cNvPr>
          <p:cNvSpPr txBox="1"/>
          <p:nvPr/>
        </p:nvSpPr>
        <p:spPr>
          <a:xfrm>
            <a:off x="16622308" y="8015363"/>
            <a:ext cx="5297892" cy="19595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800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To be successful, marketers should understand the life cycle of a product, and business.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D4328CA2-E46D-014E-9B91-E46E06CE5E8D}"/>
              </a:ext>
            </a:extLst>
          </p:cNvPr>
          <p:cNvSpPr txBox="1"/>
          <p:nvPr/>
        </p:nvSpPr>
        <p:spPr>
          <a:xfrm>
            <a:off x="18028530" y="5567398"/>
            <a:ext cx="2485450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Roboto Light" panose="02000000000000000000" pitchFamily="2" charset="0"/>
              </a:rPr>
              <a:t>90K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7B64CE3-DA17-FB42-8F78-0FC00BDE20D3}"/>
              </a:ext>
            </a:extLst>
          </p:cNvPr>
          <p:cNvGrpSpPr/>
          <p:nvPr/>
        </p:nvGrpSpPr>
        <p:grpSpPr>
          <a:xfrm>
            <a:off x="3555136" y="10630372"/>
            <a:ext cx="3102518" cy="611010"/>
            <a:chOff x="3555136" y="10630372"/>
            <a:chExt cx="3102518" cy="611010"/>
          </a:xfrm>
        </p:grpSpPr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5D785439-932A-7C49-955B-13925582798E}"/>
                </a:ext>
              </a:extLst>
            </p:cNvPr>
            <p:cNvSpPr/>
            <p:nvPr/>
          </p:nvSpPr>
          <p:spPr>
            <a:xfrm>
              <a:off x="3555136" y="10630372"/>
              <a:ext cx="3102518" cy="61101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841F57B9-7537-3E4C-9EEB-5781E9012B5A}"/>
                </a:ext>
              </a:extLst>
            </p:cNvPr>
            <p:cNvSpPr txBox="1"/>
            <p:nvPr/>
          </p:nvSpPr>
          <p:spPr>
            <a:xfrm>
              <a:off x="3882202" y="10761484"/>
              <a:ext cx="24854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spc="6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Lato" panose="020F0502020204030203" pitchFamily="34" charset="0"/>
                </a:rPr>
                <a:t>YOUR TITLE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31B4B10E-1C8C-934C-B578-870C69469504}"/>
              </a:ext>
            </a:extLst>
          </p:cNvPr>
          <p:cNvGrpSpPr/>
          <p:nvPr/>
        </p:nvGrpSpPr>
        <p:grpSpPr>
          <a:xfrm>
            <a:off x="3716164" y="7294551"/>
            <a:ext cx="16844103" cy="0"/>
            <a:chOff x="3716164" y="7842465"/>
            <a:chExt cx="16844103" cy="0"/>
          </a:xfrm>
        </p:grpSpPr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1E52F2AD-EDD2-094A-998B-495F6D69D2F8}"/>
                </a:ext>
              </a:extLst>
            </p:cNvPr>
            <p:cNvCxnSpPr/>
            <p:nvPr/>
          </p:nvCxnSpPr>
          <p:spPr>
            <a:xfrm>
              <a:off x="3716164" y="7842465"/>
              <a:ext cx="2679244" cy="0"/>
            </a:xfrm>
            <a:prstGeom prst="line">
              <a:avLst/>
            </a:prstGeom>
            <a:ln w="38100"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58D245C4-866A-0F4B-8B20-48FACF8D0BDC}"/>
                </a:ext>
              </a:extLst>
            </p:cNvPr>
            <p:cNvCxnSpPr/>
            <p:nvPr/>
          </p:nvCxnSpPr>
          <p:spPr>
            <a:xfrm>
              <a:off x="10899806" y="7842465"/>
              <a:ext cx="2679244" cy="0"/>
            </a:xfrm>
            <a:prstGeom prst="line">
              <a:avLst/>
            </a:prstGeom>
            <a:ln w="38100"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6505400A-F871-894D-9887-CE1621CC0159}"/>
                </a:ext>
              </a:extLst>
            </p:cNvPr>
            <p:cNvCxnSpPr/>
            <p:nvPr/>
          </p:nvCxnSpPr>
          <p:spPr>
            <a:xfrm>
              <a:off x="17881023" y="7842465"/>
              <a:ext cx="2679244" cy="0"/>
            </a:xfrm>
            <a:prstGeom prst="line">
              <a:avLst/>
            </a:prstGeom>
            <a:ln w="38100"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49AAECF0-0340-494A-8F39-1B047B4A6832}"/>
              </a:ext>
            </a:extLst>
          </p:cNvPr>
          <p:cNvGrpSpPr/>
          <p:nvPr/>
        </p:nvGrpSpPr>
        <p:grpSpPr>
          <a:xfrm>
            <a:off x="10637560" y="10630372"/>
            <a:ext cx="3102518" cy="611010"/>
            <a:chOff x="3555136" y="10630372"/>
            <a:chExt cx="3102518" cy="611010"/>
          </a:xfrm>
        </p:grpSpPr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FB3080CB-479F-0C48-B859-0EF94972E31A}"/>
                </a:ext>
              </a:extLst>
            </p:cNvPr>
            <p:cNvSpPr/>
            <p:nvPr/>
          </p:nvSpPr>
          <p:spPr>
            <a:xfrm>
              <a:off x="3555136" y="10630372"/>
              <a:ext cx="3102518" cy="61101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95E032AB-D2AB-5F4A-9928-B8B715908237}"/>
                </a:ext>
              </a:extLst>
            </p:cNvPr>
            <p:cNvSpPr txBox="1"/>
            <p:nvPr/>
          </p:nvSpPr>
          <p:spPr>
            <a:xfrm>
              <a:off x="3882202" y="10761484"/>
              <a:ext cx="24854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spc="6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Lato" panose="020F0502020204030203" pitchFamily="34" charset="0"/>
                </a:rPr>
                <a:t>YOUR TITLE</a:t>
              </a:r>
            </a:p>
          </p:txBody>
        </p: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19D01E03-A21F-B049-A5E4-D4C829C57C5B}"/>
              </a:ext>
            </a:extLst>
          </p:cNvPr>
          <p:cNvGrpSpPr/>
          <p:nvPr/>
        </p:nvGrpSpPr>
        <p:grpSpPr>
          <a:xfrm>
            <a:off x="17719995" y="10630372"/>
            <a:ext cx="3102518" cy="611010"/>
            <a:chOff x="3555136" y="10630372"/>
            <a:chExt cx="3102518" cy="611010"/>
          </a:xfrm>
        </p:grpSpPr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F5AFB44E-2AD6-8349-B47A-2959A95F5030}"/>
                </a:ext>
              </a:extLst>
            </p:cNvPr>
            <p:cNvSpPr/>
            <p:nvPr/>
          </p:nvSpPr>
          <p:spPr>
            <a:xfrm>
              <a:off x="3555136" y="10630372"/>
              <a:ext cx="3102518" cy="61101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D9D15D9C-FA03-9C4E-BB3F-2D60518592F1}"/>
                </a:ext>
              </a:extLst>
            </p:cNvPr>
            <p:cNvSpPr txBox="1"/>
            <p:nvPr/>
          </p:nvSpPr>
          <p:spPr>
            <a:xfrm>
              <a:off x="3882202" y="10761484"/>
              <a:ext cx="24854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spc="6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Lato" panose="020F0502020204030203" pitchFamily="34" charset="0"/>
                </a:rPr>
                <a:t>YOUR TITLE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012635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Group 116">
            <a:extLst>
              <a:ext uri="{FF2B5EF4-FFF2-40B4-BE49-F238E27FC236}">
                <a16:creationId xmlns:a16="http://schemas.microsoft.com/office/drawing/2014/main" id="{0AB1022F-08CA-A24B-905C-55045136EB38}"/>
              </a:ext>
            </a:extLst>
          </p:cNvPr>
          <p:cNvGrpSpPr/>
          <p:nvPr/>
        </p:nvGrpSpPr>
        <p:grpSpPr>
          <a:xfrm>
            <a:off x="7860039" y="1371058"/>
            <a:ext cx="8657572" cy="1374160"/>
            <a:chOff x="2254542" y="3039159"/>
            <a:chExt cx="8657572" cy="1374160"/>
          </a:xfrm>
        </p:grpSpPr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5CC03F09-547E-0E4B-AF8C-B4B672FEF2FB}"/>
                </a:ext>
              </a:extLst>
            </p:cNvPr>
            <p:cNvSpPr txBox="1"/>
            <p:nvPr/>
          </p:nvSpPr>
          <p:spPr>
            <a:xfrm>
              <a:off x="2254542" y="3039159"/>
              <a:ext cx="8657572" cy="110799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Market Analysis</a:t>
              </a: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AA454BD2-A9E7-FE4B-91C8-5C2B7D1E980A}"/>
                </a:ext>
              </a:extLst>
            </p:cNvPr>
            <p:cNvSpPr/>
            <p:nvPr/>
          </p:nvSpPr>
          <p:spPr>
            <a:xfrm>
              <a:off x="5921607" y="4311499"/>
              <a:ext cx="1323441" cy="1018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64F58D70-8A72-5A46-AF32-0792CEC04702}"/>
              </a:ext>
            </a:extLst>
          </p:cNvPr>
          <p:cNvGrpSpPr/>
          <p:nvPr/>
        </p:nvGrpSpPr>
        <p:grpSpPr>
          <a:xfrm>
            <a:off x="2424134" y="4337501"/>
            <a:ext cx="19529379" cy="5507539"/>
            <a:chOff x="3464436" y="4337501"/>
            <a:chExt cx="19529379" cy="5773630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D4B7E179-19CD-8943-A22A-CF67A3F8ECD1}"/>
                </a:ext>
              </a:extLst>
            </p:cNvPr>
            <p:cNvGrpSpPr/>
            <p:nvPr/>
          </p:nvGrpSpPr>
          <p:grpSpPr>
            <a:xfrm>
              <a:off x="3464436" y="4337502"/>
              <a:ext cx="3022897" cy="5773628"/>
              <a:chOff x="3464436" y="4337502"/>
              <a:chExt cx="3022897" cy="5773628"/>
            </a:xfrm>
          </p:grpSpPr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BCCD3443-F3B7-A74F-ACA4-22F7E646B48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30837" y="5199885"/>
                <a:ext cx="0" cy="2858130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Up Arrow 31">
                <a:extLst>
                  <a:ext uri="{FF2B5EF4-FFF2-40B4-BE49-F238E27FC236}">
                    <a16:creationId xmlns:a16="http://schemas.microsoft.com/office/drawing/2014/main" id="{CB719AFC-FAC0-CE4F-B83B-EA1B1796EA74}"/>
                  </a:ext>
                </a:extLst>
              </p:cNvPr>
              <p:cNvSpPr/>
              <p:nvPr/>
            </p:nvSpPr>
            <p:spPr>
              <a:xfrm>
                <a:off x="3464436" y="7283219"/>
                <a:ext cx="3022897" cy="2827911"/>
              </a:xfrm>
              <a:prstGeom prst="upArrow">
                <a:avLst>
                  <a:gd name="adj1" fmla="val 72059"/>
                  <a:gd name="adj2" fmla="val 52679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E5A94862-1F4C-5E48-8641-49CA465D18D3}"/>
                  </a:ext>
                </a:extLst>
              </p:cNvPr>
              <p:cNvSpPr/>
              <p:nvPr/>
            </p:nvSpPr>
            <p:spPr>
              <a:xfrm>
                <a:off x="3735742" y="4337502"/>
                <a:ext cx="2480283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800" dirty="0">
                    <a:latin typeface="Roboto" panose="02000000000000000000" pitchFamily="2" charset="0"/>
                    <a:ea typeface="Roboto" panose="02000000000000000000" pitchFamily="2" charset="0"/>
                    <a:cs typeface="Lato" panose="020F0502020204030203" pitchFamily="34" charset="0"/>
                  </a:rPr>
                  <a:t>50%</a:t>
                </a: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383A9211-FADC-004A-A7CA-2E6D3E406CF2}"/>
                </a:ext>
              </a:extLst>
            </p:cNvPr>
            <p:cNvGrpSpPr/>
            <p:nvPr/>
          </p:nvGrpSpPr>
          <p:grpSpPr>
            <a:xfrm>
              <a:off x="9044913" y="4337502"/>
              <a:ext cx="3022897" cy="5773629"/>
              <a:chOff x="8273063" y="4337502"/>
              <a:chExt cx="3022897" cy="5773629"/>
            </a:xfrm>
          </p:grpSpPr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3B4D7CED-97AC-154C-A154-314290279E5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59438" y="5199885"/>
                <a:ext cx="0" cy="2858130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Up Arrow 32">
                <a:extLst>
                  <a:ext uri="{FF2B5EF4-FFF2-40B4-BE49-F238E27FC236}">
                    <a16:creationId xmlns:a16="http://schemas.microsoft.com/office/drawing/2014/main" id="{A1379BCD-17FD-4842-B412-83611E6FB1EE}"/>
                  </a:ext>
                </a:extLst>
              </p:cNvPr>
              <p:cNvSpPr/>
              <p:nvPr/>
            </p:nvSpPr>
            <p:spPr>
              <a:xfrm>
                <a:off x="8273063" y="5889958"/>
                <a:ext cx="3022897" cy="4221173"/>
              </a:xfrm>
              <a:prstGeom prst="upArrow">
                <a:avLst>
                  <a:gd name="adj1" fmla="val 72059"/>
                  <a:gd name="adj2" fmla="val 52679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3A6A40E2-20AE-7B4F-89F6-9DC9A644E900}"/>
                  </a:ext>
                </a:extLst>
              </p:cNvPr>
              <p:cNvSpPr/>
              <p:nvPr/>
            </p:nvSpPr>
            <p:spPr>
              <a:xfrm>
                <a:off x="8544369" y="4337502"/>
                <a:ext cx="2480283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800" dirty="0">
                    <a:latin typeface="Roboto" panose="02000000000000000000" pitchFamily="2" charset="0"/>
                    <a:ea typeface="Roboto" panose="02000000000000000000" pitchFamily="2" charset="0"/>
                    <a:cs typeface="Lato" panose="020F0502020204030203" pitchFamily="34" charset="0"/>
                  </a:rPr>
                  <a:t>90%</a:t>
                </a: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686826C9-DD7C-584B-8396-F787ED9A265A}"/>
                </a:ext>
              </a:extLst>
            </p:cNvPr>
            <p:cNvGrpSpPr/>
            <p:nvPr/>
          </p:nvGrpSpPr>
          <p:grpSpPr>
            <a:xfrm>
              <a:off x="14643568" y="4337502"/>
              <a:ext cx="3022897" cy="5773627"/>
              <a:chOff x="13081690" y="4337502"/>
              <a:chExt cx="3022897" cy="5773627"/>
            </a:xfrm>
          </p:grpSpPr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848B43C4-D7C0-AE45-96B6-66423B7EB5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593141" y="5199885"/>
                <a:ext cx="0" cy="2858130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Up Arrow 33">
                <a:extLst>
                  <a:ext uri="{FF2B5EF4-FFF2-40B4-BE49-F238E27FC236}">
                    <a16:creationId xmlns:a16="http://schemas.microsoft.com/office/drawing/2014/main" id="{36CBB5EE-0EFA-9447-8323-4F8E8F36C0A3}"/>
                  </a:ext>
                </a:extLst>
              </p:cNvPr>
              <p:cNvSpPr/>
              <p:nvPr/>
            </p:nvSpPr>
            <p:spPr>
              <a:xfrm>
                <a:off x="13081690" y="7869989"/>
                <a:ext cx="3022897" cy="2241140"/>
              </a:xfrm>
              <a:prstGeom prst="upArrow">
                <a:avLst>
                  <a:gd name="adj1" fmla="val 72059"/>
                  <a:gd name="adj2" fmla="val 52679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1221494D-2B55-0C4C-862A-68418C15A129}"/>
                  </a:ext>
                </a:extLst>
              </p:cNvPr>
              <p:cNvSpPr/>
              <p:nvPr/>
            </p:nvSpPr>
            <p:spPr>
              <a:xfrm>
                <a:off x="13352997" y="4337502"/>
                <a:ext cx="2480283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800" dirty="0">
                    <a:latin typeface="Roboto" panose="02000000000000000000" pitchFamily="2" charset="0"/>
                    <a:ea typeface="Roboto" panose="02000000000000000000" pitchFamily="2" charset="0"/>
                    <a:cs typeface="Lato" panose="020F0502020204030203" pitchFamily="34" charset="0"/>
                  </a:rPr>
                  <a:t>40%</a:t>
                </a: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57C9B6E-2711-284E-A018-1D9EC0A2B9E9}"/>
                </a:ext>
              </a:extLst>
            </p:cNvPr>
            <p:cNvGrpSpPr/>
            <p:nvPr/>
          </p:nvGrpSpPr>
          <p:grpSpPr>
            <a:xfrm>
              <a:off x="19970918" y="4337501"/>
              <a:ext cx="3022897" cy="5773630"/>
              <a:chOff x="17890317" y="4337501"/>
              <a:chExt cx="3022897" cy="5773630"/>
            </a:xfrm>
          </p:grpSpPr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B5A08DFD-2E56-0E41-98CF-3D4EDFA1C8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395499" y="5199885"/>
                <a:ext cx="0" cy="2858130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Up Arrow 34">
                <a:extLst>
                  <a:ext uri="{FF2B5EF4-FFF2-40B4-BE49-F238E27FC236}">
                    <a16:creationId xmlns:a16="http://schemas.microsoft.com/office/drawing/2014/main" id="{93029876-9E80-7D46-A360-D728EDCC74CE}"/>
                  </a:ext>
                </a:extLst>
              </p:cNvPr>
              <p:cNvSpPr/>
              <p:nvPr/>
            </p:nvSpPr>
            <p:spPr>
              <a:xfrm>
                <a:off x="17890317" y="6068929"/>
                <a:ext cx="3022897" cy="4042202"/>
              </a:xfrm>
              <a:prstGeom prst="upArrow">
                <a:avLst>
                  <a:gd name="adj1" fmla="val 72059"/>
                  <a:gd name="adj2" fmla="val 52679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33E58C9D-1DF1-E546-9688-ECABAFCA9D50}"/>
                  </a:ext>
                </a:extLst>
              </p:cNvPr>
              <p:cNvSpPr/>
              <p:nvPr/>
            </p:nvSpPr>
            <p:spPr>
              <a:xfrm>
                <a:off x="18161624" y="4337501"/>
                <a:ext cx="2480283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800" dirty="0">
                    <a:latin typeface="Roboto" panose="02000000000000000000" pitchFamily="2" charset="0"/>
                    <a:ea typeface="Roboto" panose="02000000000000000000" pitchFamily="2" charset="0"/>
                    <a:cs typeface="Lato" panose="020F0502020204030203" pitchFamily="34" charset="0"/>
                  </a:rPr>
                  <a:t>85%</a:t>
                </a:r>
              </a:p>
            </p:txBody>
          </p:sp>
        </p:grp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8B130A0-9755-1348-B879-FA8F1ACFC57D}"/>
              </a:ext>
            </a:extLst>
          </p:cNvPr>
          <p:cNvGrpSpPr/>
          <p:nvPr/>
        </p:nvGrpSpPr>
        <p:grpSpPr>
          <a:xfrm>
            <a:off x="1383166" y="10197397"/>
            <a:ext cx="5014738" cy="1963599"/>
            <a:chOff x="1698694" y="9823748"/>
            <a:chExt cx="5014738" cy="1963599"/>
          </a:xfrm>
        </p:grpSpPr>
        <p:sp>
          <p:nvSpPr>
            <p:cNvPr id="64" name="Subtitle 2">
              <a:extLst>
                <a:ext uri="{FF2B5EF4-FFF2-40B4-BE49-F238E27FC236}">
                  <a16:creationId xmlns:a16="http://schemas.microsoft.com/office/drawing/2014/main" id="{2EB391B9-2557-1944-A4D9-C3D4F24060CA}"/>
                </a:ext>
              </a:extLst>
            </p:cNvPr>
            <p:cNvSpPr txBox="1">
              <a:spLocks/>
            </p:cNvSpPr>
            <p:nvPr/>
          </p:nvSpPr>
          <p:spPr>
            <a:xfrm>
              <a:off x="1698694" y="10514101"/>
              <a:ext cx="5014737" cy="1273246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4299"/>
                </a:lnSpc>
              </a:pPr>
              <a:r>
                <a:rPr lang="en-US" sz="2800" dirty="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Poppins Light" pitchFamily="2" charset="77"/>
                </a:rPr>
                <a:t>Refers to a good or service being offered by a company.</a:t>
              </a:r>
              <a:endParaRPr lang="en-US" sz="28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Lato Light" panose="020F0502020204030203" pitchFamily="34" charset="0"/>
              </a:endParaRP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3B60CEBF-8503-A441-8192-3950F56CE679}"/>
                </a:ext>
              </a:extLst>
            </p:cNvPr>
            <p:cNvSpPr/>
            <p:nvPr/>
          </p:nvSpPr>
          <p:spPr>
            <a:xfrm>
              <a:off x="1698695" y="9823748"/>
              <a:ext cx="5014737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" panose="02000000000000000000" pitchFamily="2" charset="0"/>
                  <a:ea typeface="Roboto" panose="02000000000000000000" pitchFamily="2" charset="0"/>
                  <a:cs typeface="Lato Light" panose="020F0502020204030203" pitchFamily="34" charset="0"/>
                </a:rPr>
                <a:t>Write Your Title</a:t>
              </a: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1FF50324-DAF9-9F4E-A494-46C8800C57AE}"/>
              </a:ext>
            </a:extLst>
          </p:cNvPr>
          <p:cNvGrpSpPr/>
          <p:nvPr/>
        </p:nvGrpSpPr>
        <p:grpSpPr>
          <a:xfrm>
            <a:off x="6983617" y="10197397"/>
            <a:ext cx="5014738" cy="1963599"/>
            <a:chOff x="1698694" y="9823748"/>
            <a:chExt cx="5014738" cy="1963599"/>
          </a:xfrm>
        </p:grpSpPr>
        <p:sp>
          <p:nvSpPr>
            <p:cNvPr id="68" name="Subtitle 2">
              <a:extLst>
                <a:ext uri="{FF2B5EF4-FFF2-40B4-BE49-F238E27FC236}">
                  <a16:creationId xmlns:a16="http://schemas.microsoft.com/office/drawing/2014/main" id="{A5BB2AB4-8079-B04B-9AE1-6ADFCA33F5A7}"/>
                </a:ext>
              </a:extLst>
            </p:cNvPr>
            <p:cNvSpPr txBox="1">
              <a:spLocks/>
            </p:cNvSpPr>
            <p:nvPr/>
          </p:nvSpPr>
          <p:spPr>
            <a:xfrm>
              <a:off x="1698694" y="10514101"/>
              <a:ext cx="5014737" cy="1273246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4299"/>
                </a:lnSpc>
              </a:pPr>
              <a:r>
                <a:rPr lang="en-US" sz="2800" dirty="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Poppins Light" pitchFamily="2" charset="77"/>
                </a:rPr>
                <a:t>Refers to a good or service being offered by a company.</a:t>
              </a:r>
              <a:endParaRPr lang="en-US" sz="28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Lato Light" panose="020F0502020204030203" pitchFamily="34" charset="0"/>
              </a:endParaRP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7A6A6F0F-1DE1-9E4E-BC1C-B96036275DAB}"/>
                </a:ext>
              </a:extLst>
            </p:cNvPr>
            <p:cNvSpPr/>
            <p:nvPr/>
          </p:nvSpPr>
          <p:spPr>
            <a:xfrm>
              <a:off x="1698695" y="9823748"/>
              <a:ext cx="5014737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" panose="02000000000000000000" pitchFamily="2" charset="0"/>
                  <a:ea typeface="Roboto" panose="02000000000000000000" pitchFamily="2" charset="0"/>
                  <a:cs typeface="Lato Light" panose="020F0502020204030203" pitchFamily="34" charset="0"/>
                </a:rPr>
                <a:t>Write Your Title</a:t>
              </a: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2FC0A27C-5871-1141-860F-736276693709}"/>
              </a:ext>
            </a:extLst>
          </p:cNvPr>
          <p:cNvGrpSpPr/>
          <p:nvPr/>
        </p:nvGrpSpPr>
        <p:grpSpPr>
          <a:xfrm>
            <a:off x="12607345" y="10197397"/>
            <a:ext cx="5014738" cy="1963599"/>
            <a:chOff x="1698694" y="9823748"/>
            <a:chExt cx="5014738" cy="1963599"/>
          </a:xfrm>
        </p:grpSpPr>
        <p:sp>
          <p:nvSpPr>
            <p:cNvPr id="71" name="Subtitle 2">
              <a:extLst>
                <a:ext uri="{FF2B5EF4-FFF2-40B4-BE49-F238E27FC236}">
                  <a16:creationId xmlns:a16="http://schemas.microsoft.com/office/drawing/2014/main" id="{DC099CB9-6A52-2347-9644-94FE5FC8913A}"/>
                </a:ext>
              </a:extLst>
            </p:cNvPr>
            <p:cNvSpPr txBox="1">
              <a:spLocks/>
            </p:cNvSpPr>
            <p:nvPr/>
          </p:nvSpPr>
          <p:spPr>
            <a:xfrm>
              <a:off x="1698694" y="10514101"/>
              <a:ext cx="5014737" cy="1273246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4299"/>
                </a:lnSpc>
              </a:pPr>
              <a:r>
                <a:rPr lang="en-US" sz="2800" dirty="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Poppins Light" pitchFamily="2" charset="77"/>
                </a:rPr>
                <a:t>Refers to a good or service being offered by a company.</a:t>
              </a:r>
              <a:endParaRPr lang="en-US" sz="28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Lato Light" panose="020F0502020204030203" pitchFamily="34" charset="0"/>
              </a:endParaRP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4608EC1F-5FBE-594F-BDAF-918B0B0945DB}"/>
                </a:ext>
              </a:extLst>
            </p:cNvPr>
            <p:cNvSpPr/>
            <p:nvPr/>
          </p:nvSpPr>
          <p:spPr>
            <a:xfrm>
              <a:off x="1698695" y="9823748"/>
              <a:ext cx="5014737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" panose="02000000000000000000" pitchFamily="2" charset="0"/>
                  <a:ea typeface="Roboto" panose="02000000000000000000" pitchFamily="2" charset="0"/>
                  <a:cs typeface="Lato Light" panose="020F0502020204030203" pitchFamily="34" charset="0"/>
                </a:rPr>
                <a:t>Write Your Title</a:t>
              </a: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2F3DF35C-4125-414C-8A40-8D588C9175E3}"/>
              </a:ext>
            </a:extLst>
          </p:cNvPr>
          <p:cNvGrpSpPr/>
          <p:nvPr/>
        </p:nvGrpSpPr>
        <p:grpSpPr>
          <a:xfrm>
            <a:off x="17928429" y="10197397"/>
            <a:ext cx="5014738" cy="1963599"/>
            <a:chOff x="1698694" y="9823748"/>
            <a:chExt cx="5014738" cy="1963599"/>
          </a:xfrm>
        </p:grpSpPr>
        <p:sp>
          <p:nvSpPr>
            <p:cNvPr id="74" name="Subtitle 2">
              <a:extLst>
                <a:ext uri="{FF2B5EF4-FFF2-40B4-BE49-F238E27FC236}">
                  <a16:creationId xmlns:a16="http://schemas.microsoft.com/office/drawing/2014/main" id="{79FC8EB7-9ED1-BA48-BC19-0ED3F110339B}"/>
                </a:ext>
              </a:extLst>
            </p:cNvPr>
            <p:cNvSpPr txBox="1">
              <a:spLocks/>
            </p:cNvSpPr>
            <p:nvPr/>
          </p:nvSpPr>
          <p:spPr>
            <a:xfrm>
              <a:off x="1698694" y="10514101"/>
              <a:ext cx="5014737" cy="1273246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4299"/>
                </a:lnSpc>
              </a:pPr>
              <a:r>
                <a:rPr lang="en-US" sz="2800" dirty="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Poppins Light" pitchFamily="2" charset="77"/>
                </a:rPr>
                <a:t>Refers to a good or service being offered by a company.</a:t>
              </a:r>
              <a:endParaRPr lang="en-US" sz="28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Lato Light" panose="020F0502020204030203" pitchFamily="34" charset="0"/>
              </a:endParaRP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DA9FA9B1-41C1-E647-8AFF-2312C6B9491C}"/>
                </a:ext>
              </a:extLst>
            </p:cNvPr>
            <p:cNvSpPr/>
            <p:nvPr/>
          </p:nvSpPr>
          <p:spPr>
            <a:xfrm>
              <a:off x="1698695" y="9823748"/>
              <a:ext cx="5014737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" panose="02000000000000000000" pitchFamily="2" charset="0"/>
                  <a:ea typeface="Roboto" panose="02000000000000000000" pitchFamily="2" charset="0"/>
                  <a:cs typeface="Lato Light" panose="020F0502020204030203" pitchFamily="34" charset="0"/>
                </a:rPr>
                <a:t>Write Your Title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978258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84C5EE8C-F68D-3F4D-9899-75B4AD053F5F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/>
      </p:sp>
      <p:sp>
        <p:nvSpPr>
          <p:cNvPr id="36" name="Subtitle 2">
            <a:extLst>
              <a:ext uri="{FF2B5EF4-FFF2-40B4-BE49-F238E27FC236}">
                <a16:creationId xmlns:a16="http://schemas.microsoft.com/office/drawing/2014/main" id="{CA793580-1C41-B141-8FDA-668273320BC4}"/>
              </a:ext>
            </a:extLst>
          </p:cNvPr>
          <p:cNvSpPr txBox="1">
            <a:spLocks/>
          </p:cNvSpPr>
          <p:nvPr/>
        </p:nvSpPr>
        <p:spPr>
          <a:xfrm>
            <a:off x="1917681" y="5125133"/>
            <a:ext cx="8757940" cy="1812431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299"/>
              </a:lnSpc>
            </a:pPr>
            <a:r>
              <a:rPr lang="en-US" sz="28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But they also must take into account supply costs a company is an association or collection of individuals, whether natural persons.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FEA2449-4038-3D42-8578-2BBA05BC3C59}"/>
              </a:ext>
            </a:extLst>
          </p:cNvPr>
          <p:cNvGrpSpPr/>
          <p:nvPr/>
        </p:nvGrpSpPr>
        <p:grpSpPr>
          <a:xfrm>
            <a:off x="2105580" y="7819256"/>
            <a:ext cx="10384981" cy="1561761"/>
            <a:chOff x="2105580" y="7814646"/>
            <a:chExt cx="10384981" cy="1561761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46FA6763-36BE-5C4C-BAF2-A046710AE729}"/>
                </a:ext>
              </a:extLst>
            </p:cNvPr>
            <p:cNvSpPr/>
            <p:nvPr/>
          </p:nvSpPr>
          <p:spPr>
            <a:xfrm>
              <a:off x="2105581" y="7814646"/>
              <a:ext cx="1686490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6000" dirty="0">
                  <a:solidFill>
                    <a:schemeClr val="accen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Lato" panose="020F0502020204030203" pitchFamily="34" charset="0"/>
                </a:rPr>
                <a:t>45k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92F328EA-0E4F-4844-B66C-7FC8C6C52B6B}"/>
                </a:ext>
              </a:extLst>
            </p:cNvPr>
            <p:cNvSpPr txBox="1"/>
            <p:nvPr/>
          </p:nvSpPr>
          <p:spPr>
            <a:xfrm>
              <a:off x="2105580" y="8853187"/>
              <a:ext cx="288412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spc="600" dirty="0">
                  <a:latin typeface="Roboto" panose="02000000000000000000" pitchFamily="2" charset="0"/>
                  <a:ea typeface="Roboto" panose="02000000000000000000" pitchFamily="2" charset="0"/>
                  <a:cs typeface="Lato" panose="020F0502020204030203" pitchFamily="34" charset="0"/>
                </a:rPr>
                <a:t>YOUR TITLE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3AE470A8-EFBC-CA46-8644-F99BBC41570F}"/>
                </a:ext>
              </a:extLst>
            </p:cNvPr>
            <p:cNvSpPr/>
            <p:nvPr/>
          </p:nvSpPr>
          <p:spPr>
            <a:xfrm>
              <a:off x="5850649" y="7814646"/>
              <a:ext cx="1686490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6000" dirty="0">
                  <a:solidFill>
                    <a:schemeClr val="accen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Lato" panose="020F0502020204030203" pitchFamily="34" charset="0"/>
                </a:rPr>
                <a:t>200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CE105C5D-027C-0849-AC22-832F9FF7C35E}"/>
                </a:ext>
              </a:extLst>
            </p:cNvPr>
            <p:cNvSpPr txBox="1"/>
            <p:nvPr/>
          </p:nvSpPr>
          <p:spPr>
            <a:xfrm>
              <a:off x="5850649" y="8853187"/>
              <a:ext cx="288412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spc="600" dirty="0">
                  <a:latin typeface="Roboto" panose="02000000000000000000" pitchFamily="2" charset="0"/>
                  <a:ea typeface="Roboto" panose="02000000000000000000" pitchFamily="2" charset="0"/>
                  <a:cs typeface="Lato" panose="020F0502020204030203" pitchFamily="34" charset="0"/>
                </a:rPr>
                <a:t>YOUR TITLE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73F5D9A4-65CA-1F43-95C7-EA99012D796E}"/>
                </a:ext>
              </a:extLst>
            </p:cNvPr>
            <p:cNvSpPr/>
            <p:nvPr/>
          </p:nvSpPr>
          <p:spPr>
            <a:xfrm>
              <a:off x="9595717" y="7814646"/>
              <a:ext cx="1686490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6000" dirty="0">
                  <a:solidFill>
                    <a:schemeClr val="accen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Lato" panose="020F0502020204030203" pitchFamily="34" charset="0"/>
                </a:rPr>
                <a:t>+4k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E22F0E38-B01F-0A47-889E-E23FC456EB0D}"/>
                </a:ext>
              </a:extLst>
            </p:cNvPr>
            <p:cNvSpPr txBox="1"/>
            <p:nvPr/>
          </p:nvSpPr>
          <p:spPr>
            <a:xfrm>
              <a:off x="9606438" y="8853187"/>
              <a:ext cx="288412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spc="600" dirty="0">
                  <a:latin typeface="Roboto" panose="02000000000000000000" pitchFamily="2" charset="0"/>
                  <a:ea typeface="Roboto" panose="02000000000000000000" pitchFamily="2" charset="0"/>
                  <a:cs typeface="Lato" panose="020F0502020204030203" pitchFamily="34" charset="0"/>
                </a:rPr>
                <a:t>YOUR TITLE</a:t>
              </a:r>
            </a:p>
          </p:txBody>
        </p:sp>
      </p:grpSp>
      <p:sp>
        <p:nvSpPr>
          <p:cNvPr id="56" name="Subtitle 2">
            <a:extLst>
              <a:ext uri="{FF2B5EF4-FFF2-40B4-BE49-F238E27FC236}">
                <a16:creationId xmlns:a16="http://schemas.microsoft.com/office/drawing/2014/main" id="{5F89B155-21AC-3C4E-89E2-96A863263275}"/>
              </a:ext>
            </a:extLst>
          </p:cNvPr>
          <p:cNvSpPr txBox="1">
            <a:spLocks/>
          </p:cNvSpPr>
          <p:nvPr/>
        </p:nvSpPr>
        <p:spPr>
          <a:xfrm>
            <a:off x="1957520" y="10262709"/>
            <a:ext cx="10831199" cy="1812496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299"/>
              </a:lnSpc>
            </a:pPr>
            <a:r>
              <a:rPr lang="en-US" sz="28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Refers to a good or service being offered by a company. Ideally, a product should meet a certain consumer demand, or it should be so compelling that. Service being offered by a company.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86683C3-CB27-4849-A4DC-9D19DC0C85FD}"/>
              </a:ext>
            </a:extLst>
          </p:cNvPr>
          <p:cNvGrpSpPr/>
          <p:nvPr/>
        </p:nvGrpSpPr>
        <p:grpSpPr>
          <a:xfrm>
            <a:off x="2105580" y="1640795"/>
            <a:ext cx="5936114" cy="2429809"/>
            <a:chOff x="2105580" y="1640795"/>
            <a:chExt cx="5936114" cy="2429809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4457D17B-EBFD-9E46-8509-8CB87EE8035E}"/>
                </a:ext>
              </a:extLst>
            </p:cNvPr>
            <p:cNvSpPr txBox="1"/>
            <p:nvPr/>
          </p:nvSpPr>
          <p:spPr>
            <a:xfrm>
              <a:off x="2105580" y="1640795"/>
              <a:ext cx="5936114" cy="212365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66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Our Company In Numbers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B362CEF9-39A0-FC4D-94E3-404C16C4DAB3}"/>
                </a:ext>
              </a:extLst>
            </p:cNvPr>
            <p:cNvSpPr/>
            <p:nvPr/>
          </p:nvSpPr>
          <p:spPr>
            <a:xfrm>
              <a:off x="2246995" y="3968784"/>
              <a:ext cx="1323441" cy="1018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357851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Group 116">
            <a:extLst>
              <a:ext uri="{FF2B5EF4-FFF2-40B4-BE49-F238E27FC236}">
                <a16:creationId xmlns:a16="http://schemas.microsoft.com/office/drawing/2014/main" id="{0AB1022F-08CA-A24B-905C-55045136EB38}"/>
              </a:ext>
            </a:extLst>
          </p:cNvPr>
          <p:cNvGrpSpPr/>
          <p:nvPr/>
        </p:nvGrpSpPr>
        <p:grpSpPr>
          <a:xfrm>
            <a:off x="6768076" y="1371058"/>
            <a:ext cx="10841498" cy="1374160"/>
            <a:chOff x="1162579" y="3039159"/>
            <a:chExt cx="10841498" cy="1374160"/>
          </a:xfrm>
        </p:grpSpPr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5CC03F09-547E-0E4B-AF8C-B4B672FEF2FB}"/>
                </a:ext>
              </a:extLst>
            </p:cNvPr>
            <p:cNvSpPr txBox="1"/>
            <p:nvPr/>
          </p:nvSpPr>
          <p:spPr>
            <a:xfrm>
              <a:off x="1162579" y="3039159"/>
              <a:ext cx="10841498" cy="110799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Social Media Accounts</a:t>
              </a: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AA454BD2-A9E7-FE4B-91C8-5C2B7D1E980A}"/>
                </a:ext>
              </a:extLst>
            </p:cNvPr>
            <p:cNvSpPr/>
            <p:nvPr/>
          </p:nvSpPr>
          <p:spPr>
            <a:xfrm>
              <a:off x="5921607" y="4311499"/>
              <a:ext cx="1323441" cy="1018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Freeform 1">
            <a:extLst>
              <a:ext uri="{FF2B5EF4-FFF2-40B4-BE49-F238E27FC236}">
                <a16:creationId xmlns:a16="http://schemas.microsoft.com/office/drawing/2014/main" id="{9FF63FCB-F12B-8942-A94E-EA9AB9375B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0250" y="5713023"/>
            <a:ext cx="3440184" cy="3737592"/>
          </a:xfrm>
          <a:custGeom>
            <a:avLst/>
            <a:gdLst>
              <a:gd name="T0" fmla="*/ 3416 w 3417"/>
              <a:gd name="T1" fmla="*/ 2396 h 3711"/>
              <a:gd name="T2" fmla="*/ 1895 w 3417"/>
              <a:gd name="T3" fmla="*/ 0 h 3711"/>
              <a:gd name="T4" fmla="*/ 0 w 3417"/>
              <a:gd name="T5" fmla="*/ 2828 h 3711"/>
              <a:gd name="T6" fmla="*/ 2257 w 3417"/>
              <a:gd name="T7" fmla="*/ 3710 h 3711"/>
              <a:gd name="T8" fmla="*/ 3416 w 3417"/>
              <a:gd name="T9" fmla="*/ 2396 h 37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17" h="3711">
                <a:moveTo>
                  <a:pt x="3416" y="2396"/>
                </a:moveTo>
                <a:lnTo>
                  <a:pt x="1895" y="0"/>
                </a:lnTo>
                <a:lnTo>
                  <a:pt x="0" y="2828"/>
                </a:lnTo>
                <a:lnTo>
                  <a:pt x="2257" y="3710"/>
                </a:lnTo>
                <a:lnTo>
                  <a:pt x="3416" y="2396"/>
                </a:lnTo>
              </a:path>
            </a:pathLst>
          </a:custGeom>
          <a:solidFill>
            <a:schemeClr val="bg1">
              <a:lumMod val="50000"/>
              <a:alpha val="1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Freeform 2">
            <a:extLst>
              <a:ext uri="{FF2B5EF4-FFF2-40B4-BE49-F238E27FC236}">
                <a16:creationId xmlns:a16="http://schemas.microsoft.com/office/drawing/2014/main" id="{166E6198-47B1-7748-8641-C18FEDC92E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7693" y="4856305"/>
            <a:ext cx="3733151" cy="3733154"/>
          </a:xfrm>
          <a:custGeom>
            <a:avLst/>
            <a:gdLst>
              <a:gd name="T0" fmla="*/ 3706 w 3707"/>
              <a:gd name="T1" fmla="*/ 1854 h 3707"/>
              <a:gd name="T2" fmla="*/ 3706 w 3707"/>
              <a:gd name="T3" fmla="*/ 1854 h 3707"/>
              <a:gd name="T4" fmla="*/ 1852 w 3707"/>
              <a:gd name="T5" fmla="*/ 3706 h 3707"/>
              <a:gd name="T6" fmla="*/ 1852 w 3707"/>
              <a:gd name="T7" fmla="*/ 3706 h 3707"/>
              <a:gd name="T8" fmla="*/ 0 w 3707"/>
              <a:gd name="T9" fmla="*/ 1854 h 3707"/>
              <a:gd name="T10" fmla="*/ 0 w 3707"/>
              <a:gd name="T11" fmla="*/ 1854 h 3707"/>
              <a:gd name="T12" fmla="*/ 1852 w 3707"/>
              <a:gd name="T13" fmla="*/ 0 h 3707"/>
              <a:gd name="T14" fmla="*/ 1852 w 3707"/>
              <a:gd name="T15" fmla="*/ 0 h 3707"/>
              <a:gd name="T16" fmla="*/ 3706 w 3707"/>
              <a:gd name="T17" fmla="*/ 1854 h 37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07" h="3707">
                <a:moveTo>
                  <a:pt x="3706" y="1854"/>
                </a:moveTo>
                <a:lnTo>
                  <a:pt x="3706" y="1854"/>
                </a:lnTo>
                <a:cubicBezTo>
                  <a:pt x="3706" y="2878"/>
                  <a:pt x="2876" y="3706"/>
                  <a:pt x="1852" y="3706"/>
                </a:cubicBezTo>
                <a:lnTo>
                  <a:pt x="1852" y="3706"/>
                </a:lnTo>
                <a:cubicBezTo>
                  <a:pt x="829" y="3706"/>
                  <a:pt x="0" y="2878"/>
                  <a:pt x="0" y="1854"/>
                </a:cubicBezTo>
                <a:lnTo>
                  <a:pt x="0" y="1854"/>
                </a:lnTo>
                <a:cubicBezTo>
                  <a:pt x="0" y="830"/>
                  <a:pt x="829" y="0"/>
                  <a:pt x="1852" y="0"/>
                </a:cubicBezTo>
                <a:lnTo>
                  <a:pt x="1852" y="0"/>
                </a:lnTo>
                <a:cubicBezTo>
                  <a:pt x="2876" y="0"/>
                  <a:pt x="3706" y="830"/>
                  <a:pt x="3706" y="1854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Freeform 3">
            <a:extLst>
              <a:ext uri="{FF2B5EF4-FFF2-40B4-BE49-F238E27FC236}">
                <a16:creationId xmlns:a16="http://schemas.microsoft.com/office/drawing/2014/main" id="{16EDC994-69EE-1647-8A1A-D423635692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08699" y="8052346"/>
            <a:ext cx="1864357" cy="1864357"/>
          </a:xfrm>
          <a:custGeom>
            <a:avLst/>
            <a:gdLst>
              <a:gd name="T0" fmla="*/ 1853 w 1854"/>
              <a:gd name="T1" fmla="*/ 925 h 1853"/>
              <a:gd name="T2" fmla="*/ 1853 w 1854"/>
              <a:gd name="T3" fmla="*/ 925 h 1853"/>
              <a:gd name="T4" fmla="*/ 926 w 1854"/>
              <a:gd name="T5" fmla="*/ 1852 h 1853"/>
              <a:gd name="T6" fmla="*/ 926 w 1854"/>
              <a:gd name="T7" fmla="*/ 1852 h 1853"/>
              <a:gd name="T8" fmla="*/ 0 w 1854"/>
              <a:gd name="T9" fmla="*/ 925 h 1853"/>
              <a:gd name="T10" fmla="*/ 0 w 1854"/>
              <a:gd name="T11" fmla="*/ 925 h 1853"/>
              <a:gd name="T12" fmla="*/ 926 w 1854"/>
              <a:gd name="T13" fmla="*/ 0 h 1853"/>
              <a:gd name="T14" fmla="*/ 926 w 1854"/>
              <a:gd name="T15" fmla="*/ 0 h 1853"/>
              <a:gd name="T16" fmla="*/ 1853 w 1854"/>
              <a:gd name="T17" fmla="*/ 925 h 18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54" h="1853">
                <a:moveTo>
                  <a:pt x="1853" y="925"/>
                </a:moveTo>
                <a:lnTo>
                  <a:pt x="1853" y="925"/>
                </a:lnTo>
                <a:cubicBezTo>
                  <a:pt x="1853" y="1437"/>
                  <a:pt x="1438" y="1852"/>
                  <a:pt x="926" y="1852"/>
                </a:cubicBezTo>
                <a:lnTo>
                  <a:pt x="926" y="1852"/>
                </a:lnTo>
                <a:cubicBezTo>
                  <a:pt x="414" y="1852"/>
                  <a:pt x="0" y="1437"/>
                  <a:pt x="0" y="925"/>
                </a:cubicBezTo>
                <a:lnTo>
                  <a:pt x="0" y="925"/>
                </a:lnTo>
                <a:cubicBezTo>
                  <a:pt x="0" y="414"/>
                  <a:pt x="414" y="0"/>
                  <a:pt x="926" y="0"/>
                </a:cubicBezTo>
                <a:lnTo>
                  <a:pt x="926" y="0"/>
                </a:lnTo>
                <a:cubicBezTo>
                  <a:pt x="1438" y="0"/>
                  <a:pt x="1853" y="414"/>
                  <a:pt x="1853" y="925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Freeform 4">
            <a:extLst>
              <a:ext uri="{FF2B5EF4-FFF2-40B4-BE49-F238E27FC236}">
                <a16:creationId xmlns:a16="http://schemas.microsoft.com/office/drawing/2014/main" id="{FE394171-2B3D-E442-8DFF-B2D4E12C38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45796" y="5557658"/>
            <a:ext cx="3440184" cy="3733154"/>
          </a:xfrm>
          <a:custGeom>
            <a:avLst/>
            <a:gdLst>
              <a:gd name="T0" fmla="*/ 3415 w 3416"/>
              <a:gd name="T1" fmla="*/ 2395 h 3710"/>
              <a:gd name="T2" fmla="*/ 1895 w 3416"/>
              <a:gd name="T3" fmla="*/ 0 h 3710"/>
              <a:gd name="T4" fmla="*/ 0 w 3416"/>
              <a:gd name="T5" fmla="*/ 2829 h 3710"/>
              <a:gd name="T6" fmla="*/ 2256 w 3416"/>
              <a:gd name="T7" fmla="*/ 3709 h 3710"/>
              <a:gd name="T8" fmla="*/ 3415 w 3416"/>
              <a:gd name="T9" fmla="*/ 2395 h 37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16" h="3710">
                <a:moveTo>
                  <a:pt x="3415" y="2395"/>
                </a:moveTo>
                <a:lnTo>
                  <a:pt x="1895" y="0"/>
                </a:lnTo>
                <a:lnTo>
                  <a:pt x="0" y="2829"/>
                </a:lnTo>
                <a:lnTo>
                  <a:pt x="2256" y="3709"/>
                </a:lnTo>
                <a:lnTo>
                  <a:pt x="3415" y="2395"/>
                </a:lnTo>
              </a:path>
            </a:pathLst>
          </a:custGeom>
          <a:solidFill>
            <a:schemeClr val="bg1">
              <a:lumMod val="50000"/>
              <a:alpha val="1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Freeform 5">
            <a:extLst>
              <a:ext uri="{FF2B5EF4-FFF2-40B4-BE49-F238E27FC236}">
                <a16:creationId xmlns:a16="http://schemas.microsoft.com/office/drawing/2014/main" id="{226D6AAA-B422-0646-8528-6C1C929576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18799" y="4705381"/>
            <a:ext cx="3733154" cy="3733154"/>
          </a:xfrm>
          <a:custGeom>
            <a:avLst/>
            <a:gdLst>
              <a:gd name="T0" fmla="*/ 3706 w 3707"/>
              <a:gd name="T1" fmla="*/ 1854 h 3708"/>
              <a:gd name="T2" fmla="*/ 3706 w 3707"/>
              <a:gd name="T3" fmla="*/ 1854 h 3708"/>
              <a:gd name="T4" fmla="*/ 1853 w 3707"/>
              <a:gd name="T5" fmla="*/ 3707 h 3708"/>
              <a:gd name="T6" fmla="*/ 1853 w 3707"/>
              <a:gd name="T7" fmla="*/ 3707 h 3708"/>
              <a:gd name="T8" fmla="*/ 0 w 3707"/>
              <a:gd name="T9" fmla="*/ 1854 h 3708"/>
              <a:gd name="T10" fmla="*/ 0 w 3707"/>
              <a:gd name="T11" fmla="*/ 1854 h 3708"/>
              <a:gd name="T12" fmla="*/ 1853 w 3707"/>
              <a:gd name="T13" fmla="*/ 0 h 3708"/>
              <a:gd name="T14" fmla="*/ 1853 w 3707"/>
              <a:gd name="T15" fmla="*/ 0 h 3708"/>
              <a:gd name="T16" fmla="*/ 3706 w 3707"/>
              <a:gd name="T17" fmla="*/ 1854 h 37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07" h="3708">
                <a:moveTo>
                  <a:pt x="3706" y="1854"/>
                </a:moveTo>
                <a:lnTo>
                  <a:pt x="3706" y="1854"/>
                </a:lnTo>
                <a:cubicBezTo>
                  <a:pt x="3706" y="2877"/>
                  <a:pt x="2877" y="3707"/>
                  <a:pt x="1853" y="3707"/>
                </a:cubicBezTo>
                <a:lnTo>
                  <a:pt x="1853" y="3707"/>
                </a:lnTo>
                <a:cubicBezTo>
                  <a:pt x="830" y="3707"/>
                  <a:pt x="0" y="2877"/>
                  <a:pt x="0" y="1854"/>
                </a:cubicBezTo>
                <a:lnTo>
                  <a:pt x="0" y="1854"/>
                </a:lnTo>
                <a:cubicBezTo>
                  <a:pt x="0" y="830"/>
                  <a:pt x="830" y="0"/>
                  <a:pt x="1853" y="0"/>
                </a:cubicBezTo>
                <a:lnTo>
                  <a:pt x="1853" y="0"/>
                </a:lnTo>
                <a:cubicBezTo>
                  <a:pt x="2877" y="0"/>
                  <a:pt x="3706" y="830"/>
                  <a:pt x="3706" y="1854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Freeform 6">
            <a:extLst>
              <a:ext uri="{FF2B5EF4-FFF2-40B4-BE49-F238E27FC236}">
                <a16:creationId xmlns:a16="http://schemas.microsoft.com/office/drawing/2014/main" id="{B8F8D999-55A4-2E4D-BBCF-98B6C6E489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94245" y="8074301"/>
            <a:ext cx="1864357" cy="1864357"/>
          </a:xfrm>
          <a:custGeom>
            <a:avLst/>
            <a:gdLst>
              <a:gd name="T0" fmla="*/ 1853 w 1854"/>
              <a:gd name="T1" fmla="*/ 926 h 1853"/>
              <a:gd name="T2" fmla="*/ 1853 w 1854"/>
              <a:gd name="T3" fmla="*/ 926 h 1853"/>
              <a:gd name="T4" fmla="*/ 926 w 1854"/>
              <a:gd name="T5" fmla="*/ 1852 h 1853"/>
              <a:gd name="T6" fmla="*/ 926 w 1854"/>
              <a:gd name="T7" fmla="*/ 1852 h 1853"/>
              <a:gd name="T8" fmla="*/ 0 w 1854"/>
              <a:gd name="T9" fmla="*/ 926 h 1853"/>
              <a:gd name="T10" fmla="*/ 0 w 1854"/>
              <a:gd name="T11" fmla="*/ 926 h 1853"/>
              <a:gd name="T12" fmla="*/ 926 w 1854"/>
              <a:gd name="T13" fmla="*/ 0 h 1853"/>
              <a:gd name="T14" fmla="*/ 926 w 1854"/>
              <a:gd name="T15" fmla="*/ 0 h 1853"/>
              <a:gd name="T16" fmla="*/ 1853 w 1854"/>
              <a:gd name="T17" fmla="*/ 926 h 18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54" h="1853">
                <a:moveTo>
                  <a:pt x="1853" y="926"/>
                </a:moveTo>
                <a:lnTo>
                  <a:pt x="1853" y="926"/>
                </a:lnTo>
                <a:cubicBezTo>
                  <a:pt x="1853" y="1438"/>
                  <a:pt x="1438" y="1852"/>
                  <a:pt x="926" y="1852"/>
                </a:cubicBezTo>
                <a:lnTo>
                  <a:pt x="926" y="1852"/>
                </a:lnTo>
                <a:cubicBezTo>
                  <a:pt x="415" y="1852"/>
                  <a:pt x="0" y="1438"/>
                  <a:pt x="0" y="926"/>
                </a:cubicBezTo>
                <a:lnTo>
                  <a:pt x="0" y="926"/>
                </a:lnTo>
                <a:cubicBezTo>
                  <a:pt x="0" y="415"/>
                  <a:pt x="415" y="0"/>
                  <a:pt x="926" y="0"/>
                </a:cubicBezTo>
                <a:lnTo>
                  <a:pt x="926" y="0"/>
                </a:lnTo>
                <a:cubicBezTo>
                  <a:pt x="1438" y="0"/>
                  <a:pt x="1853" y="415"/>
                  <a:pt x="1853" y="926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Freeform 7">
            <a:extLst>
              <a:ext uri="{FF2B5EF4-FFF2-40B4-BE49-F238E27FC236}">
                <a16:creationId xmlns:a16="http://schemas.microsoft.com/office/drawing/2014/main" id="{6B6D2EF0-C61C-614E-860E-129B52C89A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27151" y="5713023"/>
            <a:ext cx="3440184" cy="3737592"/>
          </a:xfrm>
          <a:custGeom>
            <a:avLst/>
            <a:gdLst>
              <a:gd name="T0" fmla="*/ 3416 w 3417"/>
              <a:gd name="T1" fmla="*/ 2396 h 3711"/>
              <a:gd name="T2" fmla="*/ 1896 w 3417"/>
              <a:gd name="T3" fmla="*/ 0 h 3711"/>
              <a:gd name="T4" fmla="*/ 0 w 3417"/>
              <a:gd name="T5" fmla="*/ 2828 h 3711"/>
              <a:gd name="T6" fmla="*/ 2258 w 3417"/>
              <a:gd name="T7" fmla="*/ 3710 h 3711"/>
              <a:gd name="T8" fmla="*/ 3416 w 3417"/>
              <a:gd name="T9" fmla="*/ 2396 h 37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17" h="3711">
                <a:moveTo>
                  <a:pt x="3416" y="2396"/>
                </a:moveTo>
                <a:lnTo>
                  <a:pt x="1896" y="0"/>
                </a:lnTo>
                <a:lnTo>
                  <a:pt x="0" y="2828"/>
                </a:lnTo>
                <a:lnTo>
                  <a:pt x="2258" y="3710"/>
                </a:lnTo>
                <a:lnTo>
                  <a:pt x="3416" y="2396"/>
                </a:lnTo>
              </a:path>
            </a:pathLst>
          </a:custGeom>
          <a:solidFill>
            <a:schemeClr val="bg1">
              <a:lumMod val="50000"/>
              <a:alpha val="1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Freeform 8">
            <a:extLst>
              <a:ext uri="{FF2B5EF4-FFF2-40B4-BE49-F238E27FC236}">
                <a16:creationId xmlns:a16="http://schemas.microsoft.com/office/drawing/2014/main" id="{6E02143B-B32F-6841-BF0F-4FD4E7035F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04594" y="4856305"/>
            <a:ext cx="3733151" cy="3733154"/>
          </a:xfrm>
          <a:custGeom>
            <a:avLst/>
            <a:gdLst>
              <a:gd name="T0" fmla="*/ 3706 w 3707"/>
              <a:gd name="T1" fmla="*/ 1854 h 3707"/>
              <a:gd name="T2" fmla="*/ 3706 w 3707"/>
              <a:gd name="T3" fmla="*/ 1854 h 3707"/>
              <a:gd name="T4" fmla="*/ 1853 w 3707"/>
              <a:gd name="T5" fmla="*/ 3706 h 3707"/>
              <a:gd name="T6" fmla="*/ 1853 w 3707"/>
              <a:gd name="T7" fmla="*/ 3706 h 3707"/>
              <a:gd name="T8" fmla="*/ 0 w 3707"/>
              <a:gd name="T9" fmla="*/ 1854 h 3707"/>
              <a:gd name="T10" fmla="*/ 0 w 3707"/>
              <a:gd name="T11" fmla="*/ 1854 h 3707"/>
              <a:gd name="T12" fmla="*/ 1853 w 3707"/>
              <a:gd name="T13" fmla="*/ 0 h 3707"/>
              <a:gd name="T14" fmla="*/ 1853 w 3707"/>
              <a:gd name="T15" fmla="*/ 0 h 3707"/>
              <a:gd name="T16" fmla="*/ 3706 w 3707"/>
              <a:gd name="T17" fmla="*/ 1854 h 37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07" h="3707">
                <a:moveTo>
                  <a:pt x="3706" y="1854"/>
                </a:moveTo>
                <a:lnTo>
                  <a:pt x="3706" y="1854"/>
                </a:lnTo>
                <a:cubicBezTo>
                  <a:pt x="3706" y="2878"/>
                  <a:pt x="2877" y="3706"/>
                  <a:pt x="1853" y="3706"/>
                </a:cubicBezTo>
                <a:lnTo>
                  <a:pt x="1853" y="3706"/>
                </a:lnTo>
                <a:cubicBezTo>
                  <a:pt x="830" y="3706"/>
                  <a:pt x="0" y="2878"/>
                  <a:pt x="0" y="1854"/>
                </a:cubicBezTo>
                <a:lnTo>
                  <a:pt x="0" y="1854"/>
                </a:lnTo>
                <a:cubicBezTo>
                  <a:pt x="0" y="830"/>
                  <a:pt x="830" y="0"/>
                  <a:pt x="1853" y="0"/>
                </a:cubicBezTo>
                <a:lnTo>
                  <a:pt x="1853" y="0"/>
                </a:lnTo>
                <a:cubicBezTo>
                  <a:pt x="2877" y="0"/>
                  <a:pt x="3706" y="830"/>
                  <a:pt x="3706" y="1854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Freeform 9">
            <a:extLst>
              <a:ext uri="{FF2B5EF4-FFF2-40B4-BE49-F238E27FC236}">
                <a16:creationId xmlns:a16="http://schemas.microsoft.com/office/drawing/2014/main" id="{EEDE3751-C856-F046-BF32-78D5CE3D97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75600" y="8052346"/>
            <a:ext cx="1864357" cy="1864357"/>
          </a:xfrm>
          <a:custGeom>
            <a:avLst/>
            <a:gdLst>
              <a:gd name="T0" fmla="*/ 1853 w 1854"/>
              <a:gd name="T1" fmla="*/ 925 h 1853"/>
              <a:gd name="T2" fmla="*/ 1853 w 1854"/>
              <a:gd name="T3" fmla="*/ 925 h 1853"/>
              <a:gd name="T4" fmla="*/ 927 w 1854"/>
              <a:gd name="T5" fmla="*/ 1852 h 1853"/>
              <a:gd name="T6" fmla="*/ 927 w 1854"/>
              <a:gd name="T7" fmla="*/ 1852 h 1853"/>
              <a:gd name="T8" fmla="*/ 0 w 1854"/>
              <a:gd name="T9" fmla="*/ 925 h 1853"/>
              <a:gd name="T10" fmla="*/ 0 w 1854"/>
              <a:gd name="T11" fmla="*/ 925 h 1853"/>
              <a:gd name="T12" fmla="*/ 927 w 1854"/>
              <a:gd name="T13" fmla="*/ 0 h 1853"/>
              <a:gd name="T14" fmla="*/ 927 w 1854"/>
              <a:gd name="T15" fmla="*/ 0 h 1853"/>
              <a:gd name="T16" fmla="*/ 1853 w 1854"/>
              <a:gd name="T17" fmla="*/ 925 h 18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54" h="1853">
                <a:moveTo>
                  <a:pt x="1853" y="925"/>
                </a:moveTo>
                <a:lnTo>
                  <a:pt x="1853" y="925"/>
                </a:lnTo>
                <a:cubicBezTo>
                  <a:pt x="1853" y="1437"/>
                  <a:pt x="1439" y="1852"/>
                  <a:pt x="927" y="1852"/>
                </a:cubicBezTo>
                <a:lnTo>
                  <a:pt x="927" y="1852"/>
                </a:lnTo>
                <a:cubicBezTo>
                  <a:pt x="415" y="1852"/>
                  <a:pt x="0" y="1437"/>
                  <a:pt x="0" y="925"/>
                </a:cubicBezTo>
                <a:lnTo>
                  <a:pt x="0" y="925"/>
                </a:lnTo>
                <a:cubicBezTo>
                  <a:pt x="0" y="414"/>
                  <a:pt x="415" y="0"/>
                  <a:pt x="927" y="0"/>
                </a:cubicBezTo>
                <a:lnTo>
                  <a:pt x="927" y="0"/>
                </a:lnTo>
                <a:cubicBezTo>
                  <a:pt x="1439" y="0"/>
                  <a:pt x="1853" y="414"/>
                  <a:pt x="1853" y="925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" name="CuadroTexto 370">
            <a:extLst>
              <a:ext uri="{FF2B5EF4-FFF2-40B4-BE49-F238E27FC236}">
                <a16:creationId xmlns:a16="http://schemas.microsoft.com/office/drawing/2014/main" id="{1F9E73B2-A1F7-B14A-AE43-F0EF97C97615}"/>
              </a:ext>
            </a:extLst>
          </p:cNvPr>
          <p:cNvSpPr txBox="1"/>
          <p:nvPr/>
        </p:nvSpPr>
        <p:spPr>
          <a:xfrm>
            <a:off x="7064376" y="8344761"/>
            <a:ext cx="155300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bg1"/>
                </a:solidFill>
                <a:latin typeface="Source Sans Pro Semibold" panose="020B0503030403020204" pitchFamily="34" charset="0"/>
                <a:ea typeface="Source Sans Pro Semibold" panose="020B0503030403020204" pitchFamily="34" charset="0"/>
                <a:cs typeface="Lato" charset="0"/>
              </a:rPr>
              <a:t>A</a:t>
            </a:r>
          </a:p>
        </p:txBody>
      </p:sp>
      <p:sp>
        <p:nvSpPr>
          <p:cNvPr id="50" name="CuadroTexto 370">
            <a:extLst>
              <a:ext uri="{FF2B5EF4-FFF2-40B4-BE49-F238E27FC236}">
                <a16:creationId xmlns:a16="http://schemas.microsoft.com/office/drawing/2014/main" id="{C993D42F-EF6A-B143-8B4D-F8406F285616}"/>
              </a:ext>
            </a:extLst>
          </p:cNvPr>
          <p:cNvSpPr txBox="1"/>
          <p:nvPr/>
        </p:nvSpPr>
        <p:spPr>
          <a:xfrm>
            <a:off x="13364165" y="8344761"/>
            <a:ext cx="155300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bg1"/>
                </a:solidFill>
                <a:latin typeface="Source Sans Pro Semibold" panose="020B0503030403020204" pitchFamily="34" charset="0"/>
                <a:ea typeface="Source Sans Pro Semibold" panose="020B0503030403020204" pitchFamily="34" charset="0"/>
                <a:cs typeface="Lato" charset="0"/>
              </a:rPr>
              <a:t>B</a:t>
            </a:r>
          </a:p>
        </p:txBody>
      </p:sp>
      <p:sp>
        <p:nvSpPr>
          <p:cNvPr id="51" name="CuadroTexto 370">
            <a:extLst>
              <a:ext uri="{FF2B5EF4-FFF2-40B4-BE49-F238E27FC236}">
                <a16:creationId xmlns:a16="http://schemas.microsoft.com/office/drawing/2014/main" id="{C1177F1D-CA78-FC44-800F-89733D0883D8}"/>
              </a:ext>
            </a:extLst>
          </p:cNvPr>
          <p:cNvSpPr txBox="1"/>
          <p:nvPr/>
        </p:nvSpPr>
        <p:spPr>
          <a:xfrm>
            <a:off x="19431277" y="8344761"/>
            <a:ext cx="155300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bg1"/>
                </a:solidFill>
                <a:latin typeface="Source Sans Pro Semibold" panose="020B0503030403020204" pitchFamily="34" charset="0"/>
                <a:ea typeface="Source Sans Pro Semibold" panose="020B0503030403020204" pitchFamily="34" charset="0"/>
                <a:cs typeface="Lato" charset="0"/>
              </a:rPr>
              <a:t>C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293633B-016D-1141-A299-6F8337D665E5}"/>
              </a:ext>
            </a:extLst>
          </p:cNvPr>
          <p:cNvGrpSpPr/>
          <p:nvPr/>
        </p:nvGrpSpPr>
        <p:grpSpPr>
          <a:xfrm>
            <a:off x="3237693" y="10197397"/>
            <a:ext cx="18101746" cy="1963599"/>
            <a:chOff x="3237693" y="10197397"/>
            <a:chExt cx="18101746" cy="1963599"/>
          </a:xfrm>
        </p:grpSpPr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C1C91B3F-C706-7348-AE6A-5620D21AF5EA}"/>
                </a:ext>
              </a:extLst>
            </p:cNvPr>
            <p:cNvGrpSpPr/>
            <p:nvPr/>
          </p:nvGrpSpPr>
          <p:grpSpPr>
            <a:xfrm>
              <a:off x="3237693" y="10197397"/>
              <a:ext cx="5734845" cy="1963599"/>
              <a:chOff x="1698694" y="9823748"/>
              <a:chExt cx="5734845" cy="1963599"/>
            </a:xfrm>
          </p:grpSpPr>
          <p:sp>
            <p:nvSpPr>
              <p:cNvPr id="82" name="Subtitle 2">
                <a:extLst>
                  <a:ext uri="{FF2B5EF4-FFF2-40B4-BE49-F238E27FC236}">
                    <a16:creationId xmlns:a16="http://schemas.microsoft.com/office/drawing/2014/main" id="{2E6A29CA-AB4B-6C4D-BC73-013C67A4BD5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98694" y="10514101"/>
                <a:ext cx="5734845" cy="1273246"/>
              </a:xfrm>
              <a:prstGeom prst="rect">
                <a:avLst/>
              </a:prstGeom>
            </p:spPr>
            <p:txBody>
              <a:bodyPr vert="horz" wrap="square" lIns="217433" tIns="108718" rIns="217433" bIns="108718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ts val="4299"/>
                  </a:lnSpc>
                </a:pPr>
                <a:r>
                  <a:rPr lang="en-US" sz="2800" dirty="0">
                    <a:solidFill>
                      <a:schemeClr val="tx1"/>
                    </a:solidFill>
                    <a:latin typeface="Roboto Light" panose="02000000000000000000" pitchFamily="2" charset="0"/>
                    <a:ea typeface="Roboto Light" panose="02000000000000000000" pitchFamily="2" charset="0"/>
                    <a:cs typeface="Poppins Light" pitchFamily="2" charset="77"/>
                  </a:rPr>
                  <a:t>Refers to a good or service being offered by a company.</a:t>
                </a:r>
                <a:endParaRPr lang="en-US" sz="2800" dirty="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Lato Light" panose="020F0502020204030203" pitchFamily="34" charset="0"/>
                </a:endParaRPr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C4549342-D0F0-184A-A033-CD104B272A1D}"/>
                  </a:ext>
                </a:extLst>
              </p:cNvPr>
              <p:cNvSpPr/>
              <p:nvPr/>
            </p:nvSpPr>
            <p:spPr>
              <a:xfrm>
                <a:off x="1846180" y="9823748"/>
                <a:ext cx="5014737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chemeClr val="tx2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Lato Light" panose="020F0502020204030203" pitchFamily="34" charset="0"/>
                  </a:rPr>
                  <a:t>Write Your Title</a:t>
                </a:r>
              </a:p>
            </p:txBody>
          </p:sp>
        </p:grp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43462923-1C03-954A-B439-3231C5E87C9A}"/>
                </a:ext>
              </a:extLst>
            </p:cNvPr>
            <p:cNvGrpSpPr/>
            <p:nvPr/>
          </p:nvGrpSpPr>
          <p:grpSpPr>
            <a:xfrm>
              <a:off x="9518799" y="10197397"/>
              <a:ext cx="5734845" cy="1963599"/>
              <a:chOff x="1698694" y="9823748"/>
              <a:chExt cx="5734845" cy="1963599"/>
            </a:xfrm>
          </p:grpSpPr>
          <p:sp>
            <p:nvSpPr>
              <p:cNvPr id="85" name="Subtitle 2">
                <a:extLst>
                  <a:ext uri="{FF2B5EF4-FFF2-40B4-BE49-F238E27FC236}">
                    <a16:creationId xmlns:a16="http://schemas.microsoft.com/office/drawing/2014/main" id="{ACA80EBE-1675-3A43-9575-C074E827FC6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98694" y="10514101"/>
                <a:ext cx="5734845" cy="1273246"/>
              </a:xfrm>
              <a:prstGeom prst="rect">
                <a:avLst/>
              </a:prstGeom>
            </p:spPr>
            <p:txBody>
              <a:bodyPr vert="horz" wrap="square" lIns="217433" tIns="108718" rIns="217433" bIns="108718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ts val="4299"/>
                  </a:lnSpc>
                </a:pPr>
                <a:r>
                  <a:rPr lang="en-US" sz="2800" dirty="0">
                    <a:solidFill>
                      <a:schemeClr val="tx1"/>
                    </a:solidFill>
                    <a:latin typeface="Roboto Light" panose="02000000000000000000" pitchFamily="2" charset="0"/>
                    <a:ea typeface="Roboto Light" panose="02000000000000000000" pitchFamily="2" charset="0"/>
                    <a:cs typeface="Poppins Light" pitchFamily="2" charset="77"/>
                  </a:rPr>
                  <a:t>Refers to a good or service being offered by a company.</a:t>
                </a:r>
                <a:endParaRPr lang="en-US" sz="2800" dirty="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Lato Light" panose="020F0502020204030203" pitchFamily="34" charset="0"/>
                </a:endParaRPr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3A9C8E16-CFEB-6446-B5BE-CA3B8DDC5E5D}"/>
                  </a:ext>
                </a:extLst>
              </p:cNvPr>
              <p:cNvSpPr/>
              <p:nvPr/>
            </p:nvSpPr>
            <p:spPr>
              <a:xfrm>
                <a:off x="1846180" y="9823748"/>
                <a:ext cx="5014737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chemeClr val="tx2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Lato Light" panose="020F0502020204030203" pitchFamily="34" charset="0"/>
                  </a:rPr>
                  <a:t>Write Your Title</a:t>
                </a:r>
              </a:p>
            </p:txBody>
          </p:sp>
        </p:grp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BF2007EB-D030-A347-9BBB-8039C5965A78}"/>
                </a:ext>
              </a:extLst>
            </p:cNvPr>
            <p:cNvGrpSpPr/>
            <p:nvPr/>
          </p:nvGrpSpPr>
          <p:grpSpPr>
            <a:xfrm>
              <a:off x="15604594" y="10197397"/>
              <a:ext cx="5734845" cy="1963599"/>
              <a:chOff x="1698694" y="9823748"/>
              <a:chExt cx="5734845" cy="1963599"/>
            </a:xfrm>
          </p:grpSpPr>
          <p:sp>
            <p:nvSpPr>
              <p:cNvPr id="88" name="Subtitle 2">
                <a:extLst>
                  <a:ext uri="{FF2B5EF4-FFF2-40B4-BE49-F238E27FC236}">
                    <a16:creationId xmlns:a16="http://schemas.microsoft.com/office/drawing/2014/main" id="{2A6651D5-4715-114A-BE55-0D4B01DC3B7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98694" y="10514101"/>
                <a:ext cx="5734845" cy="1273246"/>
              </a:xfrm>
              <a:prstGeom prst="rect">
                <a:avLst/>
              </a:prstGeom>
            </p:spPr>
            <p:txBody>
              <a:bodyPr vert="horz" wrap="square" lIns="217433" tIns="108718" rIns="217433" bIns="108718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ts val="4299"/>
                  </a:lnSpc>
                </a:pPr>
                <a:r>
                  <a:rPr lang="en-US" sz="2800" dirty="0">
                    <a:solidFill>
                      <a:schemeClr val="tx1"/>
                    </a:solidFill>
                    <a:latin typeface="Roboto Light" panose="02000000000000000000" pitchFamily="2" charset="0"/>
                    <a:ea typeface="Roboto Light" panose="02000000000000000000" pitchFamily="2" charset="0"/>
                    <a:cs typeface="Poppins Light" pitchFamily="2" charset="77"/>
                  </a:rPr>
                  <a:t>Refers to a good or service being offered by a company.</a:t>
                </a:r>
                <a:endParaRPr lang="en-US" sz="2800" dirty="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Lato Light" panose="020F0502020204030203" pitchFamily="34" charset="0"/>
                </a:endParaRPr>
              </a:p>
            </p:txBody>
          </p:sp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D88EF533-B681-F54D-8407-F0A7730A59BD}"/>
                  </a:ext>
                </a:extLst>
              </p:cNvPr>
              <p:cNvSpPr/>
              <p:nvPr/>
            </p:nvSpPr>
            <p:spPr>
              <a:xfrm>
                <a:off x="1846180" y="9823748"/>
                <a:ext cx="5014737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chemeClr val="tx2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Lato Light" panose="020F0502020204030203" pitchFamily="34" charset="0"/>
                  </a:rPr>
                  <a:t>Write Your Title</a:t>
                </a:r>
              </a:p>
            </p:txBody>
          </p:sp>
        </p:grpSp>
      </p:grpSp>
      <p:sp>
        <p:nvSpPr>
          <p:cNvPr id="90" name="Shape 1649">
            <a:extLst>
              <a:ext uri="{FF2B5EF4-FFF2-40B4-BE49-F238E27FC236}">
                <a16:creationId xmlns:a16="http://schemas.microsoft.com/office/drawing/2014/main" id="{58BB1EE7-E79C-5942-A663-D184FB9812A5}"/>
              </a:ext>
            </a:extLst>
          </p:cNvPr>
          <p:cNvSpPr/>
          <p:nvPr/>
        </p:nvSpPr>
        <p:spPr>
          <a:xfrm>
            <a:off x="10628852" y="6055194"/>
            <a:ext cx="1567457" cy="12736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559"/>
                </a:moveTo>
                <a:cubicBezTo>
                  <a:pt x="20805" y="2994"/>
                  <a:pt x="19949" y="3285"/>
                  <a:pt x="19055" y="3417"/>
                </a:cubicBezTo>
                <a:cubicBezTo>
                  <a:pt x="19968" y="2742"/>
                  <a:pt x="20672" y="1676"/>
                  <a:pt x="21003" y="401"/>
                </a:cubicBezTo>
                <a:cubicBezTo>
                  <a:pt x="20147" y="1026"/>
                  <a:pt x="19198" y="1478"/>
                  <a:pt x="18187" y="1722"/>
                </a:cubicBezTo>
                <a:cubicBezTo>
                  <a:pt x="17379" y="665"/>
                  <a:pt x="16228" y="0"/>
                  <a:pt x="14953" y="0"/>
                </a:cubicBezTo>
                <a:cubicBezTo>
                  <a:pt x="12506" y="0"/>
                  <a:pt x="10524" y="2441"/>
                  <a:pt x="10524" y="5454"/>
                </a:cubicBezTo>
                <a:cubicBezTo>
                  <a:pt x="10524" y="5881"/>
                  <a:pt x="10561" y="6298"/>
                  <a:pt x="10637" y="6694"/>
                </a:cubicBezTo>
                <a:cubicBezTo>
                  <a:pt x="6954" y="6468"/>
                  <a:pt x="3689" y="4296"/>
                  <a:pt x="1504" y="998"/>
                </a:cubicBezTo>
                <a:cubicBezTo>
                  <a:pt x="1122" y="1806"/>
                  <a:pt x="903" y="2742"/>
                  <a:pt x="903" y="3739"/>
                </a:cubicBezTo>
                <a:cubicBezTo>
                  <a:pt x="903" y="5631"/>
                  <a:pt x="1686" y="7302"/>
                  <a:pt x="2875" y="8279"/>
                </a:cubicBezTo>
                <a:cubicBezTo>
                  <a:pt x="2149" y="8248"/>
                  <a:pt x="1466" y="8005"/>
                  <a:pt x="868" y="7599"/>
                </a:cubicBezTo>
                <a:cubicBezTo>
                  <a:pt x="868" y="7618"/>
                  <a:pt x="868" y="7641"/>
                  <a:pt x="868" y="7666"/>
                </a:cubicBezTo>
                <a:cubicBezTo>
                  <a:pt x="868" y="10307"/>
                  <a:pt x="2395" y="12512"/>
                  <a:pt x="4423" y="13011"/>
                </a:cubicBezTo>
                <a:cubicBezTo>
                  <a:pt x="4051" y="13134"/>
                  <a:pt x="3658" y="13201"/>
                  <a:pt x="3255" y="13201"/>
                </a:cubicBezTo>
                <a:cubicBezTo>
                  <a:pt x="2970" y="13201"/>
                  <a:pt x="2691" y="13168"/>
                  <a:pt x="2420" y="13106"/>
                </a:cubicBezTo>
                <a:cubicBezTo>
                  <a:pt x="2983" y="15270"/>
                  <a:pt x="4621" y="16846"/>
                  <a:pt x="6561" y="16890"/>
                </a:cubicBezTo>
                <a:cubicBezTo>
                  <a:pt x="5042" y="18353"/>
                  <a:pt x="3134" y="19225"/>
                  <a:pt x="1056" y="19225"/>
                </a:cubicBezTo>
                <a:cubicBezTo>
                  <a:pt x="700" y="19225"/>
                  <a:pt x="347" y="19197"/>
                  <a:pt x="0" y="19149"/>
                </a:cubicBezTo>
                <a:cubicBezTo>
                  <a:pt x="1963" y="20695"/>
                  <a:pt x="4290" y="21600"/>
                  <a:pt x="6791" y="21600"/>
                </a:cubicBezTo>
                <a:cubicBezTo>
                  <a:pt x="14943" y="21600"/>
                  <a:pt x="19401" y="13291"/>
                  <a:pt x="19401" y="6084"/>
                </a:cubicBezTo>
                <a:cubicBezTo>
                  <a:pt x="19401" y="5851"/>
                  <a:pt x="19396" y="5613"/>
                  <a:pt x="19388" y="5380"/>
                </a:cubicBezTo>
                <a:cubicBezTo>
                  <a:pt x="20253" y="4614"/>
                  <a:pt x="21005" y="3652"/>
                  <a:pt x="21600" y="2559"/>
                </a:cubicBezTo>
                <a:cubicBezTo>
                  <a:pt x="21600" y="2559"/>
                  <a:pt x="21600" y="2559"/>
                  <a:pt x="21600" y="2559"/>
                </a:cubicBezTo>
                <a:close/>
              </a:path>
            </a:pathLst>
          </a:custGeom>
          <a:solidFill>
            <a:schemeClr val="bg1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91" name="Shape 1658">
            <a:extLst>
              <a:ext uri="{FF2B5EF4-FFF2-40B4-BE49-F238E27FC236}">
                <a16:creationId xmlns:a16="http://schemas.microsoft.com/office/drawing/2014/main" id="{216898CE-E1DF-D44B-82E3-D11559B19D62}"/>
              </a:ext>
            </a:extLst>
          </p:cNvPr>
          <p:cNvSpPr/>
          <p:nvPr/>
        </p:nvSpPr>
        <p:spPr>
          <a:xfrm>
            <a:off x="16758720" y="5969346"/>
            <a:ext cx="1453604" cy="14535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495" y="17427"/>
                </a:moveTo>
                <a:cubicBezTo>
                  <a:pt x="19495" y="18567"/>
                  <a:pt x="18567" y="19497"/>
                  <a:pt x="17424" y="19497"/>
                </a:cubicBezTo>
                <a:lnTo>
                  <a:pt x="4174" y="19497"/>
                </a:lnTo>
                <a:cubicBezTo>
                  <a:pt x="3033" y="19497"/>
                  <a:pt x="2104" y="18567"/>
                  <a:pt x="2104" y="17427"/>
                </a:cubicBezTo>
                <a:lnTo>
                  <a:pt x="2104" y="8583"/>
                </a:lnTo>
                <a:lnTo>
                  <a:pt x="5329" y="8583"/>
                </a:lnTo>
                <a:cubicBezTo>
                  <a:pt x="5049" y="9269"/>
                  <a:pt x="4895" y="10017"/>
                  <a:pt x="4895" y="10800"/>
                </a:cubicBezTo>
                <a:cubicBezTo>
                  <a:pt x="4895" y="14057"/>
                  <a:pt x="7543" y="16709"/>
                  <a:pt x="10799" y="16709"/>
                </a:cubicBezTo>
                <a:cubicBezTo>
                  <a:pt x="14056" y="16709"/>
                  <a:pt x="16705" y="14057"/>
                  <a:pt x="16705" y="10800"/>
                </a:cubicBezTo>
                <a:cubicBezTo>
                  <a:pt x="16705" y="10017"/>
                  <a:pt x="16549" y="9269"/>
                  <a:pt x="16269" y="8583"/>
                </a:cubicBezTo>
                <a:lnTo>
                  <a:pt x="19495" y="8583"/>
                </a:lnTo>
                <a:lnTo>
                  <a:pt x="19495" y="17427"/>
                </a:lnTo>
                <a:cubicBezTo>
                  <a:pt x="19495" y="17427"/>
                  <a:pt x="19495" y="17427"/>
                  <a:pt x="19495" y="17427"/>
                </a:cubicBezTo>
                <a:close/>
                <a:moveTo>
                  <a:pt x="7716" y="8583"/>
                </a:moveTo>
                <a:cubicBezTo>
                  <a:pt x="8408" y="7627"/>
                  <a:pt x="9531" y="7001"/>
                  <a:pt x="10799" y="7001"/>
                </a:cubicBezTo>
                <a:cubicBezTo>
                  <a:pt x="12068" y="7001"/>
                  <a:pt x="13191" y="7627"/>
                  <a:pt x="13882" y="8583"/>
                </a:cubicBezTo>
                <a:cubicBezTo>
                  <a:pt x="14331" y="9210"/>
                  <a:pt x="14603" y="9973"/>
                  <a:pt x="14603" y="10800"/>
                </a:cubicBezTo>
                <a:cubicBezTo>
                  <a:pt x="14603" y="12897"/>
                  <a:pt x="12896" y="14603"/>
                  <a:pt x="10799" y="14603"/>
                </a:cubicBezTo>
                <a:cubicBezTo>
                  <a:pt x="8703" y="14603"/>
                  <a:pt x="6998" y="12897"/>
                  <a:pt x="6998" y="10800"/>
                </a:cubicBezTo>
                <a:cubicBezTo>
                  <a:pt x="6998" y="9973"/>
                  <a:pt x="7266" y="9210"/>
                  <a:pt x="7716" y="8583"/>
                </a:cubicBezTo>
                <a:cubicBezTo>
                  <a:pt x="7716" y="8583"/>
                  <a:pt x="7716" y="8583"/>
                  <a:pt x="7716" y="8583"/>
                </a:cubicBezTo>
                <a:close/>
                <a:moveTo>
                  <a:pt x="18622" y="2490"/>
                </a:moveTo>
                <a:lnTo>
                  <a:pt x="19099" y="2487"/>
                </a:lnTo>
                <a:lnTo>
                  <a:pt x="19099" y="2965"/>
                </a:lnTo>
                <a:lnTo>
                  <a:pt x="19099" y="6150"/>
                </a:lnTo>
                <a:lnTo>
                  <a:pt x="15450" y="6163"/>
                </a:lnTo>
                <a:lnTo>
                  <a:pt x="15437" y="2502"/>
                </a:lnTo>
                <a:lnTo>
                  <a:pt x="18622" y="2490"/>
                </a:lnTo>
                <a:cubicBezTo>
                  <a:pt x="18622" y="2490"/>
                  <a:pt x="18622" y="2490"/>
                  <a:pt x="18622" y="2490"/>
                </a:cubicBezTo>
                <a:close/>
                <a:moveTo>
                  <a:pt x="17424" y="0"/>
                </a:moveTo>
                <a:lnTo>
                  <a:pt x="4174" y="0"/>
                </a:lnTo>
                <a:cubicBezTo>
                  <a:pt x="1873" y="0"/>
                  <a:pt x="0" y="1873"/>
                  <a:pt x="0" y="4176"/>
                </a:cubicBezTo>
                <a:lnTo>
                  <a:pt x="0" y="8583"/>
                </a:lnTo>
                <a:lnTo>
                  <a:pt x="0" y="17427"/>
                </a:lnTo>
                <a:cubicBezTo>
                  <a:pt x="0" y="19727"/>
                  <a:pt x="1873" y="21600"/>
                  <a:pt x="4174" y="21600"/>
                </a:cubicBezTo>
                <a:lnTo>
                  <a:pt x="17424" y="21600"/>
                </a:lnTo>
                <a:cubicBezTo>
                  <a:pt x="19727" y="21600"/>
                  <a:pt x="21600" y="19727"/>
                  <a:pt x="21600" y="17427"/>
                </a:cubicBezTo>
                <a:lnTo>
                  <a:pt x="21600" y="8583"/>
                </a:lnTo>
                <a:lnTo>
                  <a:pt x="21600" y="4176"/>
                </a:lnTo>
                <a:cubicBezTo>
                  <a:pt x="21600" y="1873"/>
                  <a:pt x="19727" y="0"/>
                  <a:pt x="17424" y="0"/>
                </a:cubicBezTo>
                <a:cubicBezTo>
                  <a:pt x="17424" y="0"/>
                  <a:pt x="17424" y="0"/>
                  <a:pt x="17424" y="0"/>
                </a:cubicBezTo>
                <a:close/>
              </a:path>
            </a:pathLst>
          </a:custGeom>
          <a:solidFill>
            <a:schemeClr val="bg1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dirty="0"/>
          </a:p>
        </p:txBody>
      </p:sp>
      <p:sp>
        <p:nvSpPr>
          <p:cNvPr id="92" name="Freeform 91">
            <a:extLst>
              <a:ext uri="{FF2B5EF4-FFF2-40B4-BE49-F238E27FC236}">
                <a16:creationId xmlns:a16="http://schemas.microsoft.com/office/drawing/2014/main" id="{D9BE88C1-8B15-4D48-904A-6C179C3716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1488" y="5931247"/>
            <a:ext cx="819307" cy="1521571"/>
          </a:xfrm>
          <a:custGeom>
            <a:avLst/>
            <a:gdLst>
              <a:gd name="T0" fmla="*/ 248 w 249"/>
              <a:gd name="T1" fmla="*/ 80 h 453"/>
              <a:gd name="T2" fmla="*/ 248 w 249"/>
              <a:gd name="T3" fmla="*/ 80 h 453"/>
              <a:gd name="T4" fmla="*/ 177 w 249"/>
              <a:gd name="T5" fmla="*/ 80 h 453"/>
              <a:gd name="T6" fmla="*/ 160 w 249"/>
              <a:gd name="T7" fmla="*/ 107 h 453"/>
              <a:gd name="T8" fmla="*/ 160 w 249"/>
              <a:gd name="T9" fmla="*/ 160 h 453"/>
              <a:gd name="T10" fmla="*/ 248 w 249"/>
              <a:gd name="T11" fmla="*/ 160 h 453"/>
              <a:gd name="T12" fmla="*/ 248 w 249"/>
              <a:gd name="T13" fmla="*/ 231 h 453"/>
              <a:gd name="T14" fmla="*/ 160 w 249"/>
              <a:gd name="T15" fmla="*/ 231 h 453"/>
              <a:gd name="T16" fmla="*/ 160 w 249"/>
              <a:gd name="T17" fmla="*/ 452 h 453"/>
              <a:gd name="T18" fmla="*/ 79 w 249"/>
              <a:gd name="T19" fmla="*/ 452 h 453"/>
              <a:gd name="T20" fmla="*/ 79 w 249"/>
              <a:gd name="T21" fmla="*/ 231 h 453"/>
              <a:gd name="T22" fmla="*/ 0 w 249"/>
              <a:gd name="T23" fmla="*/ 231 h 453"/>
              <a:gd name="T24" fmla="*/ 0 w 249"/>
              <a:gd name="T25" fmla="*/ 160 h 453"/>
              <a:gd name="T26" fmla="*/ 79 w 249"/>
              <a:gd name="T27" fmla="*/ 160 h 453"/>
              <a:gd name="T28" fmla="*/ 79 w 249"/>
              <a:gd name="T29" fmla="*/ 116 h 453"/>
              <a:gd name="T30" fmla="*/ 177 w 249"/>
              <a:gd name="T31" fmla="*/ 0 h 453"/>
              <a:gd name="T32" fmla="*/ 248 w 249"/>
              <a:gd name="T33" fmla="*/ 0 h 453"/>
              <a:gd name="T34" fmla="*/ 248 w 249"/>
              <a:gd name="T35" fmla="*/ 80 h 4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49" h="453">
                <a:moveTo>
                  <a:pt x="248" y="80"/>
                </a:moveTo>
                <a:lnTo>
                  <a:pt x="248" y="80"/>
                </a:lnTo>
                <a:cubicBezTo>
                  <a:pt x="177" y="80"/>
                  <a:pt x="177" y="80"/>
                  <a:pt x="177" y="80"/>
                </a:cubicBezTo>
                <a:cubicBezTo>
                  <a:pt x="169" y="80"/>
                  <a:pt x="160" y="89"/>
                  <a:pt x="160" y="107"/>
                </a:cubicBezTo>
                <a:cubicBezTo>
                  <a:pt x="160" y="160"/>
                  <a:pt x="160" y="160"/>
                  <a:pt x="160" y="160"/>
                </a:cubicBezTo>
                <a:cubicBezTo>
                  <a:pt x="248" y="160"/>
                  <a:pt x="248" y="160"/>
                  <a:pt x="248" y="160"/>
                </a:cubicBezTo>
                <a:cubicBezTo>
                  <a:pt x="248" y="231"/>
                  <a:pt x="248" y="231"/>
                  <a:pt x="248" y="231"/>
                </a:cubicBezTo>
                <a:cubicBezTo>
                  <a:pt x="160" y="231"/>
                  <a:pt x="160" y="231"/>
                  <a:pt x="160" y="231"/>
                </a:cubicBezTo>
                <a:cubicBezTo>
                  <a:pt x="160" y="452"/>
                  <a:pt x="160" y="452"/>
                  <a:pt x="160" y="452"/>
                </a:cubicBezTo>
                <a:cubicBezTo>
                  <a:pt x="79" y="452"/>
                  <a:pt x="79" y="452"/>
                  <a:pt x="79" y="452"/>
                </a:cubicBezTo>
                <a:cubicBezTo>
                  <a:pt x="79" y="231"/>
                  <a:pt x="79" y="231"/>
                  <a:pt x="79" y="231"/>
                </a:cubicBezTo>
                <a:cubicBezTo>
                  <a:pt x="0" y="231"/>
                  <a:pt x="0" y="231"/>
                  <a:pt x="0" y="231"/>
                </a:cubicBezTo>
                <a:cubicBezTo>
                  <a:pt x="0" y="160"/>
                  <a:pt x="0" y="160"/>
                  <a:pt x="0" y="160"/>
                </a:cubicBezTo>
                <a:cubicBezTo>
                  <a:pt x="79" y="160"/>
                  <a:pt x="79" y="160"/>
                  <a:pt x="79" y="160"/>
                </a:cubicBezTo>
                <a:cubicBezTo>
                  <a:pt x="79" y="116"/>
                  <a:pt x="79" y="116"/>
                  <a:pt x="79" y="116"/>
                </a:cubicBezTo>
                <a:cubicBezTo>
                  <a:pt x="79" y="54"/>
                  <a:pt x="115" y="0"/>
                  <a:pt x="177" y="0"/>
                </a:cubicBezTo>
                <a:cubicBezTo>
                  <a:pt x="248" y="0"/>
                  <a:pt x="248" y="0"/>
                  <a:pt x="248" y="0"/>
                </a:cubicBezTo>
                <a:lnTo>
                  <a:pt x="248" y="80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34290" tIns="17145" rIns="34290" bIns="17145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1200" dirty="0">
              <a:latin typeface="Lato Light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940005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ción de imagen 3">
            <a:extLst>
              <a:ext uri="{FF2B5EF4-FFF2-40B4-BE49-F238E27FC236}">
                <a16:creationId xmlns:a16="http://schemas.microsoft.com/office/drawing/2014/main" id="{3E3279A2-A173-8A43-9437-6033242B55D4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/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0884AB9-A1C3-074F-928D-2BC4E72EA453}"/>
              </a:ext>
            </a:extLst>
          </p:cNvPr>
          <p:cNvSpPr/>
          <p:nvPr/>
        </p:nvSpPr>
        <p:spPr>
          <a:xfrm>
            <a:off x="12188825" y="0"/>
            <a:ext cx="12188825" cy="13716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BD0A562-9972-4B42-B62A-18B747D9E806}"/>
              </a:ext>
            </a:extLst>
          </p:cNvPr>
          <p:cNvGrpSpPr/>
          <p:nvPr/>
        </p:nvGrpSpPr>
        <p:grpSpPr>
          <a:xfrm>
            <a:off x="15282523" y="3761274"/>
            <a:ext cx="6001428" cy="6193451"/>
            <a:chOff x="14984542" y="3429000"/>
            <a:chExt cx="6001428" cy="6193451"/>
          </a:xfrm>
        </p:grpSpPr>
        <p:sp>
          <p:nvSpPr>
            <p:cNvPr id="57" name="Subtitle 2">
              <a:extLst>
                <a:ext uri="{FF2B5EF4-FFF2-40B4-BE49-F238E27FC236}">
                  <a16:creationId xmlns:a16="http://schemas.microsoft.com/office/drawing/2014/main" id="{CCF2FEE4-5C33-4D40-B05A-ED2AA2390CD8}"/>
                </a:ext>
              </a:extLst>
            </p:cNvPr>
            <p:cNvSpPr txBox="1">
              <a:spLocks/>
            </p:cNvSpPr>
            <p:nvPr/>
          </p:nvSpPr>
          <p:spPr>
            <a:xfrm>
              <a:off x="14984542" y="6694906"/>
              <a:ext cx="5891084" cy="2927545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2800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Lato Light" panose="020F0502020204030203" pitchFamily="34" charset="0"/>
                </a:rPr>
                <a:t>Service being offered by a company ideally  a product should meet a certain consumer demand, or it should be so compelling that consumers believe they need it. </a:t>
              </a:r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B2139AF0-D8E9-9C42-9604-3599AA06860C}"/>
                </a:ext>
              </a:extLst>
            </p:cNvPr>
            <p:cNvGrpSpPr/>
            <p:nvPr/>
          </p:nvGrpSpPr>
          <p:grpSpPr>
            <a:xfrm>
              <a:off x="15049856" y="3429000"/>
              <a:ext cx="5936114" cy="2429809"/>
              <a:chOff x="2105580" y="1640795"/>
              <a:chExt cx="5936114" cy="2429809"/>
            </a:xfrm>
          </p:grpSpPr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C9F8026-0776-5A4A-8EAF-A7B3AFA3D60F}"/>
                  </a:ext>
                </a:extLst>
              </p:cNvPr>
              <p:cNvSpPr txBox="1"/>
              <p:nvPr/>
            </p:nvSpPr>
            <p:spPr>
              <a:xfrm>
                <a:off x="2105580" y="1640795"/>
                <a:ext cx="5936114" cy="21236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6600" dirty="0">
                    <a:solidFill>
                      <a:schemeClr val="bg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Poppins Medium" pitchFamily="2" charset="77"/>
                  </a:rPr>
                  <a:t>Let’s Find You A Home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44C48086-B6FE-3546-8469-F93888108BFE}"/>
                  </a:ext>
                </a:extLst>
              </p:cNvPr>
              <p:cNvSpPr/>
              <p:nvPr/>
            </p:nvSpPr>
            <p:spPr>
              <a:xfrm>
                <a:off x="2246995" y="3968784"/>
                <a:ext cx="1323441" cy="10182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7F4A5863-A577-274C-A439-0A0DD0E1D9AD}"/>
              </a:ext>
            </a:extLst>
          </p:cNvPr>
          <p:cNvGrpSpPr/>
          <p:nvPr/>
        </p:nvGrpSpPr>
        <p:grpSpPr>
          <a:xfrm>
            <a:off x="1694817" y="8685287"/>
            <a:ext cx="8766532" cy="3334053"/>
            <a:chOff x="1694817" y="8780333"/>
            <a:chExt cx="8766532" cy="333405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1D52C237-368C-8E49-8B5B-BB1E86AF6B09}"/>
                </a:ext>
              </a:extLst>
            </p:cNvPr>
            <p:cNvGrpSpPr/>
            <p:nvPr/>
          </p:nvGrpSpPr>
          <p:grpSpPr>
            <a:xfrm>
              <a:off x="1727474" y="10741845"/>
              <a:ext cx="8733875" cy="1372541"/>
              <a:chOff x="970600" y="10121359"/>
              <a:chExt cx="8733875" cy="1372541"/>
            </a:xfrm>
          </p:grpSpPr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FEA686A-F6F3-2C42-941C-3396C0924DCE}"/>
                  </a:ext>
                </a:extLst>
              </p:cNvPr>
              <p:cNvSpPr txBox="1"/>
              <p:nvPr/>
            </p:nvSpPr>
            <p:spPr>
              <a:xfrm>
                <a:off x="970600" y="10827051"/>
                <a:ext cx="4520267" cy="6668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800" dirty="0">
                    <a:latin typeface="Roboto Light" panose="02000000000000000000" pitchFamily="2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123-456-7890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07B7CB7-05BE-5644-BC73-11ACA0D26F2A}"/>
                  </a:ext>
                </a:extLst>
              </p:cNvPr>
              <p:cNvSpPr txBox="1"/>
              <p:nvPr/>
            </p:nvSpPr>
            <p:spPr>
              <a:xfrm>
                <a:off x="970601" y="10121359"/>
                <a:ext cx="390454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tx2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Roboto Light" panose="02000000000000000000" pitchFamily="2" charset="0"/>
                  </a:rPr>
                  <a:t>Phone Number</a:t>
                </a:r>
                <a:endParaRPr lang="en-US" sz="5400" dirty="0">
                  <a:solidFill>
                    <a:schemeClr val="tx2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 Light" panose="02000000000000000000" pitchFamily="2" charset="0"/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148CACA-5560-E149-A0C1-631753FA03B8}"/>
                  </a:ext>
                </a:extLst>
              </p:cNvPr>
              <p:cNvSpPr txBox="1"/>
              <p:nvPr/>
            </p:nvSpPr>
            <p:spPr>
              <a:xfrm>
                <a:off x="5184208" y="10827051"/>
                <a:ext cx="4520267" cy="6668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800" dirty="0">
                    <a:latin typeface="Roboto Light" panose="02000000000000000000" pitchFamily="2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info@smartproperty.com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C8D1463-5C93-F341-9635-C2FA80EA4B19}"/>
                  </a:ext>
                </a:extLst>
              </p:cNvPr>
              <p:cNvSpPr txBox="1"/>
              <p:nvPr/>
            </p:nvSpPr>
            <p:spPr>
              <a:xfrm>
                <a:off x="5184209" y="10121359"/>
                <a:ext cx="390454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tx2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Roboto Light" panose="02000000000000000000" pitchFamily="2" charset="0"/>
                  </a:rPr>
                  <a:t>Email Address</a:t>
                </a:r>
                <a:endParaRPr lang="en-US" sz="5400" dirty="0">
                  <a:solidFill>
                    <a:schemeClr val="tx2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 Light" panose="02000000000000000000" pitchFamily="2" charset="0"/>
                </a:endParaRPr>
              </a:p>
            </p:txBody>
          </p:sp>
        </p:grp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19AC3E3-B9D1-044B-AF65-8833E2016A63}"/>
                </a:ext>
              </a:extLst>
            </p:cNvPr>
            <p:cNvSpPr txBox="1"/>
            <p:nvPr/>
          </p:nvSpPr>
          <p:spPr>
            <a:xfrm>
              <a:off x="1694817" y="8780333"/>
              <a:ext cx="5420074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rPr>
                <a:t>Empire State Building</a:t>
              </a:r>
            </a:p>
            <a:p>
              <a:r>
                <a:rPr lang="en-US" sz="2800" dirty="0"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rPr>
                <a:t>350 5th Ave, New York, NY 10118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1063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Box 59">
            <a:extLst>
              <a:ext uri="{FF2B5EF4-FFF2-40B4-BE49-F238E27FC236}">
                <a16:creationId xmlns:a16="http://schemas.microsoft.com/office/drawing/2014/main" id="{643A1975-F493-E241-ACB7-A34CB031F011}"/>
              </a:ext>
            </a:extLst>
          </p:cNvPr>
          <p:cNvSpPr txBox="1"/>
          <p:nvPr/>
        </p:nvSpPr>
        <p:spPr>
          <a:xfrm>
            <a:off x="1859529" y="5174498"/>
            <a:ext cx="1274708" cy="101566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chemeClr val="accent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Black" panose="020F0502020204030203" pitchFamily="34" charset="0"/>
              </a:rPr>
              <a:t>01.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EBF8C74-3ABE-D146-8FDE-48A316BCF7D1}"/>
              </a:ext>
            </a:extLst>
          </p:cNvPr>
          <p:cNvSpPr txBox="1"/>
          <p:nvPr/>
        </p:nvSpPr>
        <p:spPr>
          <a:xfrm>
            <a:off x="8780896" y="5174498"/>
            <a:ext cx="1314784" cy="101566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chemeClr val="accent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Black" panose="020F0502020204030203" pitchFamily="34" charset="0"/>
              </a:rPr>
              <a:t>02.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3C9EDC9-55C7-2048-9DD5-177F6A32A827}"/>
              </a:ext>
            </a:extLst>
          </p:cNvPr>
          <p:cNvSpPr txBox="1"/>
          <p:nvPr/>
        </p:nvSpPr>
        <p:spPr>
          <a:xfrm>
            <a:off x="15859359" y="5174498"/>
            <a:ext cx="1313181" cy="101566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chemeClr val="accent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Black" panose="020F0502020204030203" pitchFamily="34" charset="0"/>
              </a:rPr>
              <a:t>03.</a:t>
            </a:r>
          </a:p>
        </p:txBody>
      </p:sp>
      <p:sp>
        <p:nvSpPr>
          <p:cNvPr id="75" name="CuadroTexto 4">
            <a:extLst>
              <a:ext uri="{FF2B5EF4-FFF2-40B4-BE49-F238E27FC236}">
                <a16:creationId xmlns:a16="http://schemas.microsoft.com/office/drawing/2014/main" id="{182B40B0-6CDD-9A40-BDF5-4B112667B728}"/>
              </a:ext>
            </a:extLst>
          </p:cNvPr>
          <p:cNvSpPr txBox="1"/>
          <p:nvPr/>
        </p:nvSpPr>
        <p:spPr>
          <a:xfrm>
            <a:off x="3215596" y="5207296"/>
            <a:ext cx="32637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Lato Semibold" panose="020F0502020204030203" pitchFamily="34" charset="0"/>
              </a:rPr>
              <a:t>About Us</a:t>
            </a:r>
          </a:p>
        </p:txBody>
      </p:sp>
      <p:sp>
        <p:nvSpPr>
          <p:cNvPr id="78" name="CuadroTexto 4">
            <a:extLst>
              <a:ext uri="{FF2B5EF4-FFF2-40B4-BE49-F238E27FC236}">
                <a16:creationId xmlns:a16="http://schemas.microsoft.com/office/drawing/2014/main" id="{DE3A21DA-6574-6F44-9063-1D27DB96F532}"/>
              </a:ext>
            </a:extLst>
          </p:cNvPr>
          <p:cNvSpPr txBox="1"/>
          <p:nvPr/>
        </p:nvSpPr>
        <p:spPr>
          <a:xfrm>
            <a:off x="10296925" y="5207296"/>
            <a:ext cx="32637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Lato Semibold" panose="020F0502020204030203" pitchFamily="34" charset="0"/>
              </a:rPr>
              <a:t>Our Mission</a:t>
            </a:r>
          </a:p>
        </p:txBody>
      </p:sp>
      <p:sp>
        <p:nvSpPr>
          <p:cNvPr id="81" name="CuadroTexto 4">
            <a:extLst>
              <a:ext uri="{FF2B5EF4-FFF2-40B4-BE49-F238E27FC236}">
                <a16:creationId xmlns:a16="http://schemas.microsoft.com/office/drawing/2014/main" id="{0B694F34-7E91-5B48-8321-22E15D42EF49}"/>
              </a:ext>
            </a:extLst>
          </p:cNvPr>
          <p:cNvSpPr txBox="1"/>
          <p:nvPr/>
        </p:nvSpPr>
        <p:spPr>
          <a:xfrm>
            <a:off x="17456001" y="5207296"/>
            <a:ext cx="32637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Lato Semibold" panose="020F0502020204030203" pitchFamily="34" charset="0"/>
              </a:rPr>
              <a:t>Our Services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523982EC-266E-1F40-9CFF-DA20E3AE415C}"/>
              </a:ext>
            </a:extLst>
          </p:cNvPr>
          <p:cNvSpPr txBox="1"/>
          <p:nvPr/>
        </p:nvSpPr>
        <p:spPr>
          <a:xfrm>
            <a:off x="1859529" y="8909025"/>
            <a:ext cx="1274708" cy="101566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chemeClr val="accent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Black" panose="020F0502020204030203" pitchFamily="34" charset="0"/>
              </a:rPr>
              <a:t>04.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A4FBDB50-BD67-094F-9818-44468E2AB829}"/>
              </a:ext>
            </a:extLst>
          </p:cNvPr>
          <p:cNvSpPr txBox="1"/>
          <p:nvPr/>
        </p:nvSpPr>
        <p:spPr>
          <a:xfrm>
            <a:off x="8780896" y="8909025"/>
            <a:ext cx="1274708" cy="101566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chemeClr val="accent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Black" panose="020F0502020204030203" pitchFamily="34" charset="0"/>
              </a:rPr>
              <a:t>05.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B152EE04-AA32-004B-AD3E-94A968C8678D}"/>
              </a:ext>
            </a:extLst>
          </p:cNvPr>
          <p:cNvSpPr txBox="1"/>
          <p:nvPr/>
        </p:nvSpPr>
        <p:spPr>
          <a:xfrm>
            <a:off x="15859359" y="8909025"/>
            <a:ext cx="1274708" cy="101566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chemeClr val="accent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Black" panose="020F0502020204030203" pitchFamily="34" charset="0"/>
              </a:rPr>
              <a:t>06.</a:t>
            </a:r>
          </a:p>
        </p:txBody>
      </p:sp>
      <p:sp>
        <p:nvSpPr>
          <p:cNvPr id="107" name="CuadroTexto 4">
            <a:extLst>
              <a:ext uri="{FF2B5EF4-FFF2-40B4-BE49-F238E27FC236}">
                <a16:creationId xmlns:a16="http://schemas.microsoft.com/office/drawing/2014/main" id="{10232A97-6846-814F-AC11-57296AD8D278}"/>
              </a:ext>
            </a:extLst>
          </p:cNvPr>
          <p:cNvSpPr txBox="1"/>
          <p:nvPr/>
        </p:nvSpPr>
        <p:spPr>
          <a:xfrm>
            <a:off x="3215596" y="8941823"/>
            <a:ext cx="39951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Lato Semibold" panose="020F0502020204030203" pitchFamily="34" charset="0"/>
              </a:rPr>
              <a:t>Meet Our Team</a:t>
            </a:r>
          </a:p>
        </p:txBody>
      </p:sp>
      <p:sp>
        <p:nvSpPr>
          <p:cNvPr id="105" name="CuadroTexto 4">
            <a:extLst>
              <a:ext uri="{FF2B5EF4-FFF2-40B4-BE49-F238E27FC236}">
                <a16:creationId xmlns:a16="http://schemas.microsoft.com/office/drawing/2014/main" id="{F04CB1A8-5300-9843-B277-E3F37828B0E8}"/>
              </a:ext>
            </a:extLst>
          </p:cNvPr>
          <p:cNvSpPr txBox="1"/>
          <p:nvPr/>
        </p:nvSpPr>
        <p:spPr>
          <a:xfrm>
            <a:off x="10296925" y="8941823"/>
            <a:ext cx="46469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Lato Semibold" panose="020F0502020204030203" pitchFamily="34" charset="0"/>
              </a:rPr>
              <a:t>Listing Properties</a:t>
            </a:r>
          </a:p>
        </p:txBody>
      </p:sp>
      <p:sp>
        <p:nvSpPr>
          <p:cNvPr id="103" name="CuadroTexto 4">
            <a:extLst>
              <a:ext uri="{FF2B5EF4-FFF2-40B4-BE49-F238E27FC236}">
                <a16:creationId xmlns:a16="http://schemas.microsoft.com/office/drawing/2014/main" id="{451FE0DE-DE70-C24A-A0BD-A9ABB23ED250}"/>
              </a:ext>
            </a:extLst>
          </p:cNvPr>
          <p:cNvSpPr txBox="1"/>
          <p:nvPr/>
        </p:nvSpPr>
        <p:spPr>
          <a:xfrm>
            <a:off x="17456001" y="8941823"/>
            <a:ext cx="46463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Lato Semibold" panose="020F0502020204030203" pitchFamily="34" charset="0"/>
              </a:rPr>
              <a:t>Market Analysis</a:t>
            </a:r>
          </a:p>
        </p:txBody>
      </p:sp>
      <p:sp>
        <p:nvSpPr>
          <p:cNvPr id="110" name="Subtitle 2">
            <a:extLst>
              <a:ext uri="{FF2B5EF4-FFF2-40B4-BE49-F238E27FC236}">
                <a16:creationId xmlns:a16="http://schemas.microsoft.com/office/drawing/2014/main" id="{205630B9-8DBC-2044-AA01-53FD4A1ED7DA}"/>
              </a:ext>
            </a:extLst>
          </p:cNvPr>
          <p:cNvSpPr txBox="1">
            <a:spLocks/>
          </p:cNvSpPr>
          <p:nvPr/>
        </p:nvSpPr>
        <p:spPr>
          <a:xfrm>
            <a:off x="3092036" y="5915182"/>
            <a:ext cx="5083779" cy="1825768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299"/>
              </a:lnSpc>
            </a:pPr>
            <a:r>
              <a:rPr lang="en-US" sz="2800" dirty="0">
                <a:solidFill>
                  <a:schemeClr val="tx1"/>
                </a:solidFill>
                <a:latin typeface="Roboto Thin" panose="02000000000000000000" pitchFamily="2" charset="0"/>
                <a:ea typeface="Roboto Thin" panose="02000000000000000000" pitchFamily="2" charset="0"/>
                <a:cs typeface="Lato Light" panose="020F0502020204030203" pitchFamily="34" charset="0"/>
              </a:rPr>
              <a:t>Service being offered by a company ideally  a product should meet a certain.</a:t>
            </a:r>
          </a:p>
        </p:txBody>
      </p:sp>
      <p:sp>
        <p:nvSpPr>
          <p:cNvPr id="111" name="Subtitle 2">
            <a:extLst>
              <a:ext uri="{FF2B5EF4-FFF2-40B4-BE49-F238E27FC236}">
                <a16:creationId xmlns:a16="http://schemas.microsoft.com/office/drawing/2014/main" id="{92D1C6B7-EB66-B641-86C7-A1C53F087259}"/>
              </a:ext>
            </a:extLst>
          </p:cNvPr>
          <p:cNvSpPr txBox="1">
            <a:spLocks/>
          </p:cNvSpPr>
          <p:nvPr/>
        </p:nvSpPr>
        <p:spPr>
          <a:xfrm>
            <a:off x="10217297" y="5915182"/>
            <a:ext cx="5083779" cy="1825768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299"/>
              </a:lnSpc>
            </a:pPr>
            <a:r>
              <a:rPr lang="en-US" sz="2800" dirty="0">
                <a:solidFill>
                  <a:schemeClr val="tx1"/>
                </a:solidFill>
                <a:latin typeface="Roboto Thin" panose="02000000000000000000" pitchFamily="2" charset="0"/>
                <a:ea typeface="Roboto Thin" panose="02000000000000000000" pitchFamily="2" charset="0"/>
                <a:cs typeface="Lato Light" panose="020F0502020204030203" pitchFamily="34" charset="0"/>
              </a:rPr>
              <a:t>Service being offered by a company ideally  a product should meet a certain.</a:t>
            </a:r>
          </a:p>
        </p:txBody>
      </p:sp>
      <p:sp>
        <p:nvSpPr>
          <p:cNvPr id="112" name="Subtitle 2">
            <a:extLst>
              <a:ext uri="{FF2B5EF4-FFF2-40B4-BE49-F238E27FC236}">
                <a16:creationId xmlns:a16="http://schemas.microsoft.com/office/drawing/2014/main" id="{39BD73E1-17F5-2F42-A7D1-1C518070830D}"/>
              </a:ext>
            </a:extLst>
          </p:cNvPr>
          <p:cNvSpPr txBox="1">
            <a:spLocks/>
          </p:cNvSpPr>
          <p:nvPr/>
        </p:nvSpPr>
        <p:spPr>
          <a:xfrm>
            <a:off x="17389288" y="5915182"/>
            <a:ext cx="5083779" cy="1825768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299"/>
              </a:lnSpc>
            </a:pPr>
            <a:r>
              <a:rPr lang="en-US" sz="2800" dirty="0">
                <a:solidFill>
                  <a:schemeClr val="tx1"/>
                </a:solidFill>
                <a:latin typeface="Roboto Thin" panose="02000000000000000000" pitchFamily="2" charset="0"/>
                <a:ea typeface="Roboto Thin" panose="02000000000000000000" pitchFamily="2" charset="0"/>
                <a:cs typeface="Lato Light" panose="020F0502020204030203" pitchFamily="34" charset="0"/>
              </a:rPr>
              <a:t>Service being offered by a company ideally  a product should meet a certain.</a:t>
            </a:r>
          </a:p>
        </p:txBody>
      </p:sp>
      <p:sp>
        <p:nvSpPr>
          <p:cNvPr id="113" name="Subtitle 2">
            <a:extLst>
              <a:ext uri="{FF2B5EF4-FFF2-40B4-BE49-F238E27FC236}">
                <a16:creationId xmlns:a16="http://schemas.microsoft.com/office/drawing/2014/main" id="{F31A7916-3EFC-EA44-BE99-BEA338ED8CC6}"/>
              </a:ext>
            </a:extLst>
          </p:cNvPr>
          <p:cNvSpPr txBox="1">
            <a:spLocks/>
          </p:cNvSpPr>
          <p:nvPr/>
        </p:nvSpPr>
        <p:spPr>
          <a:xfrm>
            <a:off x="3092036" y="9649709"/>
            <a:ext cx="5083779" cy="1825768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299"/>
              </a:lnSpc>
            </a:pPr>
            <a:r>
              <a:rPr lang="en-US" sz="2800" dirty="0">
                <a:solidFill>
                  <a:schemeClr val="tx1"/>
                </a:solidFill>
                <a:latin typeface="Roboto Thin" panose="02000000000000000000" pitchFamily="2" charset="0"/>
                <a:ea typeface="Roboto Thin" panose="02000000000000000000" pitchFamily="2" charset="0"/>
                <a:cs typeface="Lato Light" panose="020F0502020204030203" pitchFamily="34" charset="0"/>
              </a:rPr>
              <a:t>Service being offered by a company ideally  a product should meet a certain.</a:t>
            </a:r>
          </a:p>
        </p:txBody>
      </p:sp>
      <p:sp>
        <p:nvSpPr>
          <p:cNvPr id="114" name="Subtitle 2">
            <a:extLst>
              <a:ext uri="{FF2B5EF4-FFF2-40B4-BE49-F238E27FC236}">
                <a16:creationId xmlns:a16="http://schemas.microsoft.com/office/drawing/2014/main" id="{CC17A53C-ACC5-B74A-8A07-E9B8F8CF6979}"/>
              </a:ext>
            </a:extLst>
          </p:cNvPr>
          <p:cNvSpPr txBox="1">
            <a:spLocks/>
          </p:cNvSpPr>
          <p:nvPr/>
        </p:nvSpPr>
        <p:spPr>
          <a:xfrm>
            <a:off x="10217297" y="9649709"/>
            <a:ext cx="5083779" cy="1825768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299"/>
              </a:lnSpc>
            </a:pPr>
            <a:r>
              <a:rPr lang="en-US" sz="2800" dirty="0">
                <a:solidFill>
                  <a:schemeClr val="tx1"/>
                </a:solidFill>
                <a:latin typeface="Roboto Thin" panose="02000000000000000000" pitchFamily="2" charset="0"/>
                <a:ea typeface="Roboto Thin" panose="02000000000000000000" pitchFamily="2" charset="0"/>
                <a:cs typeface="Lato Light" panose="020F0502020204030203" pitchFamily="34" charset="0"/>
              </a:rPr>
              <a:t>Service being offered by a company ideally  a product should meet a certain.</a:t>
            </a:r>
          </a:p>
        </p:txBody>
      </p:sp>
      <p:sp>
        <p:nvSpPr>
          <p:cNvPr id="115" name="Subtitle 2">
            <a:extLst>
              <a:ext uri="{FF2B5EF4-FFF2-40B4-BE49-F238E27FC236}">
                <a16:creationId xmlns:a16="http://schemas.microsoft.com/office/drawing/2014/main" id="{D8C9DB17-9F94-7D4E-AF87-368D02F53699}"/>
              </a:ext>
            </a:extLst>
          </p:cNvPr>
          <p:cNvSpPr txBox="1">
            <a:spLocks/>
          </p:cNvSpPr>
          <p:nvPr/>
        </p:nvSpPr>
        <p:spPr>
          <a:xfrm>
            <a:off x="17389288" y="9649709"/>
            <a:ext cx="5083779" cy="1825768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299"/>
              </a:lnSpc>
            </a:pPr>
            <a:r>
              <a:rPr lang="en-US" sz="2800" dirty="0">
                <a:solidFill>
                  <a:schemeClr val="tx1"/>
                </a:solidFill>
                <a:latin typeface="Roboto Thin" panose="02000000000000000000" pitchFamily="2" charset="0"/>
                <a:ea typeface="Roboto Thin" panose="02000000000000000000" pitchFamily="2" charset="0"/>
                <a:cs typeface="Lato Light" panose="020F0502020204030203" pitchFamily="34" charset="0"/>
              </a:rPr>
              <a:t>Service being offered by a company ideally  a product should meet a certain.</a:t>
            </a:r>
          </a:p>
        </p:txBody>
      </p: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0AB1022F-08CA-A24B-905C-55045136EB38}"/>
              </a:ext>
            </a:extLst>
          </p:cNvPr>
          <p:cNvGrpSpPr/>
          <p:nvPr/>
        </p:nvGrpSpPr>
        <p:grpSpPr>
          <a:xfrm>
            <a:off x="7860039" y="1371058"/>
            <a:ext cx="8657572" cy="1374160"/>
            <a:chOff x="2254542" y="3039159"/>
            <a:chExt cx="8657572" cy="1374160"/>
          </a:xfrm>
        </p:grpSpPr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5CC03F09-547E-0E4B-AF8C-B4B672FEF2FB}"/>
                </a:ext>
              </a:extLst>
            </p:cNvPr>
            <p:cNvSpPr txBox="1"/>
            <p:nvPr/>
          </p:nvSpPr>
          <p:spPr>
            <a:xfrm>
              <a:off x="2254542" y="3039159"/>
              <a:ext cx="8657572" cy="110799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Presentation Overview</a:t>
              </a: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AA454BD2-A9E7-FE4B-91C8-5C2B7D1E980A}"/>
                </a:ext>
              </a:extLst>
            </p:cNvPr>
            <p:cNvSpPr/>
            <p:nvPr/>
          </p:nvSpPr>
          <p:spPr>
            <a:xfrm>
              <a:off x="5921607" y="4311499"/>
              <a:ext cx="1323441" cy="1018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895294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1">
            <a:extLst>
              <a:ext uri="{FF2B5EF4-FFF2-40B4-BE49-F238E27FC236}">
                <a16:creationId xmlns:a16="http://schemas.microsoft.com/office/drawing/2014/main" id="{6DC4921B-8E74-4546-AE35-85476D46A5E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7ADD8E3-8414-514E-9C2F-1405D13389AD}"/>
              </a:ext>
            </a:extLst>
          </p:cNvPr>
          <p:cNvSpPr/>
          <p:nvPr/>
        </p:nvSpPr>
        <p:spPr>
          <a:xfrm rot="10800000" flipV="1">
            <a:off x="-4" y="-3"/>
            <a:ext cx="24377653" cy="13716000"/>
          </a:xfrm>
          <a:prstGeom prst="rect">
            <a:avLst/>
          </a:prstGeom>
          <a:solidFill>
            <a:schemeClr val="tx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C28D7A-F56E-444E-B3F8-1F460F19A78B}"/>
              </a:ext>
            </a:extLst>
          </p:cNvPr>
          <p:cNvSpPr txBox="1"/>
          <p:nvPr/>
        </p:nvSpPr>
        <p:spPr>
          <a:xfrm>
            <a:off x="6025556" y="6196277"/>
            <a:ext cx="12581126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0" spc="1500" dirty="0">
                <a:solidFill>
                  <a:schemeClr val="bg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Light" panose="020F0502020204030203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594220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1">
            <a:extLst>
              <a:ext uri="{FF2B5EF4-FFF2-40B4-BE49-F238E27FC236}">
                <a16:creationId xmlns:a16="http://schemas.microsoft.com/office/drawing/2014/main" id="{9CCB1D7F-1671-AA4D-ACAA-C9169ABA01B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1F85AF8-9BA2-A646-BEB3-E853501C5937}"/>
              </a:ext>
            </a:extLst>
          </p:cNvPr>
          <p:cNvSpPr/>
          <p:nvPr/>
        </p:nvSpPr>
        <p:spPr>
          <a:xfrm rot="10800000" flipV="1">
            <a:off x="0" y="0"/>
            <a:ext cx="20670982" cy="137160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800" dirty="0"/>
          </a:p>
        </p:txBody>
      </p:sp>
      <p:sp>
        <p:nvSpPr>
          <p:cNvPr id="6" name="Parallelogram 3">
            <a:extLst>
              <a:ext uri="{FF2B5EF4-FFF2-40B4-BE49-F238E27FC236}">
                <a16:creationId xmlns:a16="http://schemas.microsoft.com/office/drawing/2014/main" id="{2B85F415-178E-2C49-989E-40DEF30FDD40}"/>
              </a:ext>
            </a:extLst>
          </p:cNvPr>
          <p:cNvSpPr/>
          <p:nvPr/>
        </p:nvSpPr>
        <p:spPr>
          <a:xfrm>
            <a:off x="14214764" y="-14748"/>
            <a:ext cx="10181635" cy="13747075"/>
          </a:xfrm>
          <a:custGeom>
            <a:avLst/>
            <a:gdLst>
              <a:gd name="connsiteX0" fmla="*/ 0 w 17248909"/>
              <a:gd name="connsiteY0" fmla="*/ 13716000 h 13716000"/>
              <a:gd name="connsiteX1" fmla="*/ 6463116 w 17248909"/>
              <a:gd name="connsiteY1" fmla="*/ 0 h 13716000"/>
              <a:gd name="connsiteX2" fmla="*/ 17248909 w 17248909"/>
              <a:gd name="connsiteY2" fmla="*/ 0 h 13716000"/>
              <a:gd name="connsiteX3" fmla="*/ 10785793 w 17248909"/>
              <a:gd name="connsiteY3" fmla="*/ 13716000 h 13716000"/>
              <a:gd name="connsiteX4" fmla="*/ 0 w 17248909"/>
              <a:gd name="connsiteY4" fmla="*/ 13716000 h 13716000"/>
              <a:gd name="connsiteX0" fmla="*/ 0 w 10785793"/>
              <a:gd name="connsiteY0" fmla="*/ 13716000 h 13716000"/>
              <a:gd name="connsiteX1" fmla="*/ 6463116 w 10785793"/>
              <a:gd name="connsiteY1" fmla="*/ 0 h 13716000"/>
              <a:gd name="connsiteX2" fmla="*/ 10625084 w 10785793"/>
              <a:gd name="connsiteY2" fmla="*/ 0 h 13716000"/>
              <a:gd name="connsiteX3" fmla="*/ 10785793 w 10785793"/>
              <a:gd name="connsiteY3" fmla="*/ 13716000 h 13716000"/>
              <a:gd name="connsiteX4" fmla="*/ 0 w 10785793"/>
              <a:gd name="connsiteY4" fmla="*/ 13716000 h 13716000"/>
              <a:gd name="connsiteX0" fmla="*/ 0 w 10785793"/>
              <a:gd name="connsiteY0" fmla="*/ 13716000 h 13716000"/>
              <a:gd name="connsiteX1" fmla="*/ 6463116 w 10785793"/>
              <a:gd name="connsiteY1" fmla="*/ 0 h 13716000"/>
              <a:gd name="connsiteX2" fmla="*/ 8339084 w 10785793"/>
              <a:gd name="connsiteY2" fmla="*/ 669471 h 13716000"/>
              <a:gd name="connsiteX3" fmla="*/ 10785793 w 10785793"/>
              <a:gd name="connsiteY3" fmla="*/ 13716000 h 13716000"/>
              <a:gd name="connsiteX4" fmla="*/ 0 w 10785793"/>
              <a:gd name="connsiteY4" fmla="*/ 13716000 h 13716000"/>
              <a:gd name="connsiteX0" fmla="*/ 0 w 10785793"/>
              <a:gd name="connsiteY0" fmla="*/ 13716000 h 13716000"/>
              <a:gd name="connsiteX1" fmla="*/ 6463116 w 10785793"/>
              <a:gd name="connsiteY1" fmla="*/ 0 h 13716000"/>
              <a:gd name="connsiteX2" fmla="*/ 10151556 w 10785793"/>
              <a:gd name="connsiteY2" fmla="*/ 0 h 13716000"/>
              <a:gd name="connsiteX3" fmla="*/ 10785793 w 10785793"/>
              <a:gd name="connsiteY3" fmla="*/ 13716000 h 13716000"/>
              <a:gd name="connsiteX4" fmla="*/ 0 w 10785793"/>
              <a:gd name="connsiteY4" fmla="*/ 13716000 h 13716000"/>
              <a:gd name="connsiteX0" fmla="*/ 0 w 10151556"/>
              <a:gd name="connsiteY0" fmla="*/ 13716000 h 13716000"/>
              <a:gd name="connsiteX1" fmla="*/ 6463116 w 10151556"/>
              <a:gd name="connsiteY1" fmla="*/ 0 h 13716000"/>
              <a:gd name="connsiteX2" fmla="*/ 10151556 w 10151556"/>
              <a:gd name="connsiteY2" fmla="*/ 0 h 13716000"/>
              <a:gd name="connsiteX3" fmla="*/ 7862978 w 10151556"/>
              <a:gd name="connsiteY3" fmla="*/ 10678886 h 13716000"/>
              <a:gd name="connsiteX4" fmla="*/ 0 w 10151556"/>
              <a:gd name="connsiteY4" fmla="*/ 13716000 h 13716000"/>
              <a:gd name="connsiteX0" fmla="*/ 0 w 10197964"/>
              <a:gd name="connsiteY0" fmla="*/ 13716000 h 13716000"/>
              <a:gd name="connsiteX1" fmla="*/ 6463116 w 10197964"/>
              <a:gd name="connsiteY1" fmla="*/ 0 h 13716000"/>
              <a:gd name="connsiteX2" fmla="*/ 10151556 w 10197964"/>
              <a:gd name="connsiteY2" fmla="*/ 0 h 13716000"/>
              <a:gd name="connsiteX3" fmla="*/ 10197964 w 10197964"/>
              <a:gd name="connsiteY3" fmla="*/ 13683343 h 13716000"/>
              <a:gd name="connsiteX4" fmla="*/ 0 w 10197964"/>
              <a:gd name="connsiteY4" fmla="*/ 13716000 h 13716000"/>
              <a:gd name="connsiteX0" fmla="*/ 0 w 10151556"/>
              <a:gd name="connsiteY0" fmla="*/ 13716000 h 13716000"/>
              <a:gd name="connsiteX1" fmla="*/ 6463116 w 10151556"/>
              <a:gd name="connsiteY1" fmla="*/ 0 h 13716000"/>
              <a:gd name="connsiteX2" fmla="*/ 10151556 w 10151556"/>
              <a:gd name="connsiteY2" fmla="*/ 0 h 13716000"/>
              <a:gd name="connsiteX3" fmla="*/ 9675449 w 10151556"/>
              <a:gd name="connsiteY3" fmla="*/ 13095514 h 13716000"/>
              <a:gd name="connsiteX4" fmla="*/ 0 w 10151556"/>
              <a:gd name="connsiteY4" fmla="*/ 13716000 h 13716000"/>
              <a:gd name="connsiteX0" fmla="*/ 0 w 10181635"/>
              <a:gd name="connsiteY0" fmla="*/ 13716000 h 13732328"/>
              <a:gd name="connsiteX1" fmla="*/ 6463116 w 10181635"/>
              <a:gd name="connsiteY1" fmla="*/ 0 h 13732328"/>
              <a:gd name="connsiteX2" fmla="*/ 10151556 w 10181635"/>
              <a:gd name="connsiteY2" fmla="*/ 0 h 13732328"/>
              <a:gd name="connsiteX3" fmla="*/ 10181635 w 10181635"/>
              <a:gd name="connsiteY3" fmla="*/ 13732328 h 13732328"/>
              <a:gd name="connsiteX4" fmla="*/ 0 w 10181635"/>
              <a:gd name="connsiteY4" fmla="*/ 13716000 h 13732328"/>
              <a:gd name="connsiteX0" fmla="*/ 0 w 10181635"/>
              <a:gd name="connsiteY0" fmla="*/ 13716000 h 13732328"/>
              <a:gd name="connsiteX1" fmla="*/ 6463116 w 10181635"/>
              <a:gd name="connsiteY1" fmla="*/ 0 h 13732328"/>
              <a:gd name="connsiteX2" fmla="*/ 9296150 w 10181635"/>
              <a:gd name="connsiteY2" fmla="*/ 855407 h 13732328"/>
              <a:gd name="connsiteX3" fmla="*/ 10181635 w 10181635"/>
              <a:gd name="connsiteY3" fmla="*/ 13732328 h 13732328"/>
              <a:gd name="connsiteX4" fmla="*/ 0 w 10181635"/>
              <a:gd name="connsiteY4" fmla="*/ 13716000 h 13732328"/>
              <a:gd name="connsiteX0" fmla="*/ 0 w 10184015"/>
              <a:gd name="connsiteY0" fmla="*/ 13716000 h 13732328"/>
              <a:gd name="connsiteX1" fmla="*/ 6463116 w 10184015"/>
              <a:gd name="connsiteY1" fmla="*/ 0 h 13732328"/>
              <a:gd name="connsiteX2" fmla="*/ 10181053 w 10184015"/>
              <a:gd name="connsiteY2" fmla="*/ 29498 h 13732328"/>
              <a:gd name="connsiteX3" fmla="*/ 10181635 w 10184015"/>
              <a:gd name="connsiteY3" fmla="*/ 13732328 h 13732328"/>
              <a:gd name="connsiteX4" fmla="*/ 0 w 10184015"/>
              <a:gd name="connsiteY4" fmla="*/ 13716000 h 13732328"/>
              <a:gd name="connsiteX0" fmla="*/ 0 w 10181635"/>
              <a:gd name="connsiteY0" fmla="*/ 13716000 h 13732328"/>
              <a:gd name="connsiteX1" fmla="*/ 6463116 w 10181635"/>
              <a:gd name="connsiteY1" fmla="*/ 0 h 13732328"/>
              <a:gd name="connsiteX2" fmla="*/ 10033569 w 10181635"/>
              <a:gd name="connsiteY2" fmla="*/ 294969 h 13732328"/>
              <a:gd name="connsiteX3" fmla="*/ 10181635 w 10181635"/>
              <a:gd name="connsiteY3" fmla="*/ 13732328 h 13732328"/>
              <a:gd name="connsiteX4" fmla="*/ 0 w 10181635"/>
              <a:gd name="connsiteY4" fmla="*/ 13716000 h 13732328"/>
              <a:gd name="connsiteX0" fmla="*/ 0 w 10181635"/>
              <a:gd name="connsiteY0" fmla="*/ 13730747 h 13747075"/>
              <a:gd name="connsiteX1" fmla="*/ 6463116 w 10181635"/>
              <a:gd name="connsiteY1" fmla="*/ 14747 h 13747075"/>
              <a:gd name="connsiteX2" fmla="*/ 10166304 w 10181635"/>
              <a:gd name="connsiteY2" fmla="*/ 0 h 13747075"/>
              <a:gd name="connsiteX3" fmla="*/ 10181635 w 10181635"/>
              <a:gd name="connsiteY3" fmla="*/ 13747075 h 13747075"/>
              <a:gd name="connsiteX4" fmla="*/ 0 w 10181635"/>
              <a:gd name="connsiteY4" fmla="*/ 13730747 h 13747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81635" h="13747075">
                <a:moveTo>
                  <a:pt x="0" y="13730747"/>
                </a:moveTo>
                <a:lnTo>
                  <a:pt x="6463116" y="14747"/>
                </a:lnTo>
                <a:lnTo>
                  <a:pt x="10166304" y="0"/>
                </a:lnTo>
                <a:cubicBezTo>
                  <a:pt x="10176330" y="4577443"/>
                  <a:pt x="10171609" y="9169632"/>
                  <a:pt x="10181635" y="13747075"/>
                </a:cubicBezTo>
                <a:lnTo>
                  <a:pt x="0" y="1373074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5EEC1D6-0E64-AF43-B02A-7FBA1B37AB5D}"/>
              </a:ext>
            </a:extLst>
          </p:cNvPr>
          <p:cNvSpPr txBox="1"/>
          <p:nvPr/>
        </p:nvSpPr>
        <p:spPr>
          <a:xfrm>
            <a:off x="3678710" y="5272947"/>
            <a:ext cx="5425934" cy="31700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0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Light" panose="020F0502020204030203" pitchFamily="34" charset="0"/>
              </a:rPr>
              <a:t>About Lakeland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EABDD37-58F3-5F47-B08A-D418245EF53C}"/>
              </a:ext>
            </a:extLst>
          </p:cNvPr>
          <p:cNvSpPr/>
          <p:nvPr/>
        </p:nvSpPr>
        <p:spPr>
          <a:xfrm rot="5400000" flipV="1">
            <a:off x="930801" y="6786039"/>
            <a:ext cx="3373304" cy="14392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F76630DD-C30E-5845-99FE-E7CCFAB97E55}"/>
              </a:ext>
            </a:extLst>
          </p:cNvPr>
          <p:cNvSpPr txBox="1">
            <a:spLocks/>
          </p:cNvSpPr>
          <p:nvPr/>
        </p:nvSpPr>
        <p:spPr>
          <a:xfrm>
            <a:off x="17702785" y="10328686"/>
            <a:ext cx="5086938" cy="1825768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4299"/>
              </a:lnSpc>
            </a:pPr>
            <a:r>
              <a:rPr lang="en-US" sz="2800" dirty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  <a:cs typeface="Lato Light" panose="020F0502020204030203" pitchFamily="34" charset="0"/>
              </a:rPr>
              <a:t>Service being offered by a company ideally  a product should meet a certain.</a:t>
            </a:r>
          </a:p>
        </p:txBody>
      </p:sp>
    </p:spTree>
    <p:extLst>
      <p:ext uri="{BB962C8B-B14F-4D97-AF65-F5344CB8AC3E}">
        <p14:creationId xmlns:p14="http://schemas.microsoft.com/office/powerpoint/2010/main" val="3224296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Group 116">
            <a:extLst>
              <a:ext uri="{FF2B5EF4-FFF2-40B4-BE49-F238E27FC236}">
                <a16:creationId xmlns:a16="http://schemas.microsoft.com/office/drawing/2014/main" id="{0AB1022F-08CA-A24B-905C-55045136EB38}"/>
              </a:ext>
            </a:extLst>
          </p:cNvPr>
          <p:cNvGrpSpPr/>
          <p:nvPr/>
        </p:nvGrpSpPr>
        <p:grpSpPr>
          <a:xfrm>
            <a:off x="7860039" y="1371058"/>
            <a:ext cx="8657572" cy="1374160"/>
            <a:chOff x="2254542" y="3039159"/>
            <a:chExt cx="8657572" cy="1374160"/>
          </a:xfrm>
        </p:grpSpPr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5CC03F09-547E-0E4B-AF8C-B4B672FEF2FB}"/>
                </a:ext>
              </a:extLst>
            </p:cNvPr>
            <p:cNvSpPr txBox="1"/>
            <p:nvPr/>
          </p:nvSpPr>
          <p:spPr>
            <a:xfrm>
              <a:off x="2254542" y="3039159"/>
              <a:ext cx="8657572" cy="110799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Timeline</a:t>
              </a: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AA454BD2-A9E7-FE4B-91C8-5C2B7D1E980A}"/>
                </a:ext>
              </a:extLst>
            </p:cNvPr>
            <p:cNvSpPr/>
            <p:nvPr/>
          </p:nvSpPr>
          <p:spPr>
            <a:xfrm>
              <a:off x="5921607" y="4311499"/>
              <a:ext cx="1323441" cy="1018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C5912AA9-7FFF-5A43-AA35-2844FDC9726A}"/>
              </a:ext>
            </a:extLst>
          </p:cNvPr>
          <p:cNvGrpSpPr/>
          <p:nvPr/>
        </p:nvGrpSpPr>
        <p:grpSpPr>
          <a:xfrm>
            <a:off x="1260919" y="4769524"/>
            <a:ext cx="21855806" cy="6621133"/>
            <a:chOff x="1260919" y="3962967"/>
            <a:chExt cx="21855806" cy="6621133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71699F03-8D74-0B49-88A5-A19D81A98BB2}"/>
                </a:ext>
              </a:extLst>
            </p:cNvPr>
            <p:cNvGrpSpPr/>
            <p:nvPr/>
          </p:nvGrpSpPr>
          <p:grpSpPr>
            <a:xfrm>
              <a:off x="1444624" y="6379529"/>
              <a:ext cx="21488400" cy="2243138"/>
              <a:chOff x="1444625" y="6269801"/>
              <a:chExt cx="21488400" cy="2243138"/>
            </a:xfrm>
          </p:grpSpPr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F93EFA6D-6CEB-3946-9F04-568DA4E23501}"/>
                  </a:ext>
                </a:extLst>
              </p:cNvPr>
              <p:cNvGrpSpPr/>
              <p:nvPr/>
            </p:nvGrpSpPr>
            <p:grpSpPr>
              <a:xfrm>
                <a:off x="1444625" y="6269801"/>
                <a:ext cx="21488400" cy="2243138"/>
                <a:chOff x="1343025" y="6029323"/>
                <a:chExt cx="25245015" cy="1971677"/>
              </a:xfrm>
            </p:grpSpPr>
            <p:sp>
              <p:nvSpPr>
                <p:cNvPr id="24" name="Pentagon 23">
                  <a:extLst>
                    <a:ext uri="{FF2B5EF4-FFF2-40B4-BE49-F238E27FC236}">
                      <a16:creationId xmlns:a16="http://schemas.microsoft.com/office/drawing/2014/main" id="{7E55E4A0-98BC-C644-9C81-1D1E2B5FA2B2}"/>
                    </a:ext>
                  </a:extLst>
                </p:cNvPr>
                <p:cNvSpPr/>
                <p:nvPr/>
              </p:nvSpPr>
              <p:spPr>
                <a:xfrm>
                  <a:off x="21082972" y="6029323"/>
                  <a:ext cx="5505068" cy="1571625"/>
                </a:xfrm>
                <a:prstGeom prst="homePlate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4800">
                    <a:latin typeface="Roboto" panose="02000000000000000000" pitchFamily="2" charset="0"/>
                    <a:ea typeface="Roboto" panose="02000000000000000000" pitchFamily="2" charset="0"/>
                  </a:endParaRPr>
                </a:p>
              </p:txBody>
            </p:sp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02281112-46F1-C848-8E71-861FDE122C6A}"/>
                    </a:ext>
                  </a:extLst>
                </p:cNvPr>
                <p:cNvSpPr/>
                <p:nvPr/>
              </p:nvSpPr>
              <p:spPr>
                <a:xfrm>
                  <a:off x="11212999" y="6029324"/>
                  <a:ext cx="5505068" cy="1571625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4800">
                    <a:latin typeface="Roboto" panose="02000000000000000000" pitchFamily="2" charset="0"/>
                    <a:ea typeface="Roboto" panose="02000000000000000000" pitchFamily="2" charset="0"/>
                  </a:endParaRPr>
                </a:p>
              </p:txBody>
            </p:sp>
            <p:grpSp>
              <p:nvGrpSpPr>
                <p:cNvPr id="26" name="Group 25">
                  <a:extLst>
                    <a:ext uri="{FF2B5EF4-FFF2-40B4-BE49-F238E27FC236}">
                      <a16:creationId xmlns:a16="http://schemas.microsoft.com/office/drawing/2014/main" id="{C04A22B5-7A4A-CB4D-8B0F-A4E3CDD1D268}"/>
                    </a:ext>
                  </a:extLst>
                </p:cNvPr>
                <p:cNvGrpSpPr/>
                <p:nvPr/>
              </p:nvGrpSpPr>
              <p:grpSpPr>
                <a:xfrm>
                  <a:off x="1343025" y="6029324"/>
                  <a:ext cx="5505069" cy="1571626"/>
                  <a:chOff x="1343025" y="6029324"/>
                  <a:chExt cx="5505069" cy="1571626"/>
                </a:xfrm>
                <a:solidFill>
                  <a:schemeClr val="accent1"/>
                </a:solidFill>
              </p:grpSpPr>
              <p:sp>
                <p:nvSpPr>
                  <p:cNvPr id="29" name="Rectangle 28">
                    <a:extLst>
                      <a:ext uri="{FF2B5EF4-FFF2-40B4-BE49-F238E27FC236}">
                        <a16:creationId xmlns:a16="http://schemas.microsoft.com/office/drawing/2014/main" id="{214B3007-8435-3845-9CAA-061EB47E2BEE}"/>
                      </a:ext>
                    </a:extLst>
                  </p:cNvPr>
                  <p:cNvSpPr/>
                  <p:nvPr/>
                </p:nvSpPr>
                <p:spPr>
                  <a:xfrm>
                    <a:off x="2724212" y="6029324"/>
                    <a:ext cx="4123882" cy="1571625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4800">
                      <a:latin typeface="Roboto" panose="02000000000000000000" pitchFamily="2" charset="0"/>
                      <a:ea typeface="Roboto" panose="02000000000000000000" pitchFamily="2" charset="0"/>
                    </a:endParaRPr>
                  </a:p>
                </p:txBody>
              </p:sp>
              <p:sp>
                <p:nvSpPr>
                  <p:cNvPr id="30" name="Chevron 29">
                    <a:extLst>
                      <a:ext uri="{FF2B5EF4-FFF2-40B4-BE49-F238E27FC236}">
                        <a16:creationId xmlns:a16="http://schemas.microsoft.com/office/drawing/2014/main" id="{0488F3CE-93D4-D44F-82D4-C4576DDEB3AB}"/>
                      </a:ext>
                    </a:extLst>
                  </p:cNvPr>
                  <p:cNvSpPr/>
                  <p:nvPr/>
                </p:nvSpPr>
                <p:spPr>
                  <a:xfrm>
                    <a:off x="1343025" y="6029325"/>
                    <a:ext cx="5505068" cy="1571625"/>
                  </a:xfrm>
                  <a:prstGeom prst="chevron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480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</a:endParaRPr>
                  </a:p>
                </p:txBody>
              </p:sp>
            </p:grpSp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DD756DC5-416B-A84C-B329-7E416827B8F5}"/>
                    </a:ext>
                  </a:extLst>
                </p:cNvPr>
                <p:cNvSpPr/>
                <p:nvPr/>
              </p:nvSpPr>
              <p:spPr>
                <a:xfrm>
                  <a:off x="6278012" y="6429375"/>
                  <a:ext cx="5505068" cy="1571625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4800">
                    <a:latin typeface="Roboto" panose="02000000000000000000" pitchFamily="2" charset="0"/>
                    <a:ea typeface="Roboto" panose="02000000000000000000" pitchFamily="2" charset="0"/>
                  </a:endParaRPr>
                </a:p>
              </p:txBody>
            </p:sp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01CBAE1C-6751-4043-AECE-0911C2B00CBB}"/>
                    </a:ext>
                  </a:extLst>
                </p:cNvPr>
                <p:cNvSpPr/>
                <p:nvPr/>
              </p:nvSpPr>
              <p:spPr>
                <a:xfrm>
                  <a:off x="16148370" y="6429375"/>
                  <a:ext cx="5505068" cy="1571625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4800">
                    <a:latin typeface="Roboto" panose="02000000000000000000" pitchFamily="2" charset="0"/>
                    <a:ea typeface="Roboto" panose="02000000000000000000" pitchFamily="2" charset="0"/>
                  </a:endParaRPr>
                </a:p>
              </p:txBody>
            </p:sp>
          </p:grp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CC2C624-015D-2B48-A6F2-2EFE5C1F9754}"/>
                  </a:ext>
                </a:extLst>
              </p:cNvPr>
              <p:cNvSpPr txBox="1"/>
              <p:nvPr/>
            </p:nvSpPr>
            <p:spPr>
              <a:xfrm>
                <a:off x="3288993" y="6765700"/>
                <a:ext cx="1569660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4800" dirty="0">
                    <a:solidFill>
                      <a:schemeClr val="bg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Lato" panose="020F0502020204030203" pitchFamily="34" charset="0"/>
                  </a:rPr>
                  <a:t>1995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8696169-109D-BC44-A207-13C042564631}"/>
                  </a:ext>
                </a:extLst>
              </p:cNvPr>
              <p:cNvSpPr txBox="1"/>
              <p:nvPr/>
            </p:nvSpPr>
            <p:spPr>
              <a:xfrm>
                <a:off x="7203365" y="7220831"/>
                <a:ext cx="1569660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4800" dirty="0">
                    <a:solidFill>
                      <a:schemeClr val="bg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Lato" panose="020F0502020204030203" pitchFamily="34" charset="0"/>
                  </a:rPr>
                  <a:t>2001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ED55B5F-441F-204C-BDE4-CA08DC6BD968}"/>
                  </a:ext>
                </a:extLst>
              </p:cNvPr>
              <p:cNvSpPr txBox="1"/>
              <p:nvPr/>
            </p:nvSpPr>
            <p:spPr>
              <a:xfrm>
                <a:off x="11403993" y="6765700"/>
                <a:ext cx="1569660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4800" dirty="0">
                    <a:solidFill>
                      <a:schemeClr val="bg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Lato" panose="020F0502020204030203" pitchFamily="34" charset="0"/>
                  </a:rPr>
                  <a:t>2007</a:t>
                </a: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C6C2272A-D6A0-2A40-B676-2A50A8528C38}"/>
                  </a:ext>
                </a:extLst>
              </p:cNvPr>
              <p:cNvSpPr txBox="1"/>
              <p:nvPr/>
            </p:nvSpPr>
            <p:spPr>
              <a:xfrm>
                <a:off x="15604953" y="7220831"/>
                <a:ext cx="1569660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4800" dirty="0">
                    <a:solidFill>
                      <a:schemeClr val="bg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Lato" panose="020F0502020204030203" pitchFamily="34" charset="0"/>
                  </a:rPr>
                  <a:t>2012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8A0A232E-99EC-A54D-8F7E-6C6BFC8DB582}"/>
                  </a:ext>
                </a:extLst>
              </p:cNvPr>
              <p:cNvSpPr txBox="1"/>
              <p:nvPr/>
            </p:nvSpPr>
            <p:spPr>
              <a:xfrm>
                <a:off x="19805255" y="6765700"/>
                <a:ext cx="1569660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4800" dirty="0">
                    <a:solidFill>
                      <a:schemeClr val="bg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Lato" panose="020F0502020204030203" pitchFamily="34" charset="0"/>
                  </a:rPr>
                  <a:t>2018</a:t>
                </a:r>
              </a:p>
            </p:txBody>
          </p: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646F906A-F590-3F4E-A56F-BF88DBF907AD}"/>
                </a:ext>
              </a:extLst>
            </p:cNvPr>
            <p:cNvGrpSpPr/>
            <p:nvPr/>
          </p:nvGrpSpPr>
          <p:grpSpPr>
            <a:xfrm>
              <a:off x="1260919" y="8663434"/>
              <a:ext cx="5053288" cy="1920666"/>
              <a:chOff x="17017635" y="4930918"/>
              <a:chExt cx="5053288" cy="1920666"/>
            </a:xfrm>
          </p:grpSpPr>
          <p:sp>
            <p:nvSpPr>
              <p:cNvPr id="54" name="Subtitle 2">
                <a:extLst>
                  <a:ext uri="{FF2B5EF4-FFF2-40B4-BE49-F238E27FC236}">
                    <a16:creationId xmlns:a16="http://schemas.microsoft.com/office/drawing/2014/main" id="{5D2BFC9D-89A7-564B-B03E-3C4E0E7C8E3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017635" y="5577249"/>
                <a:ext cx="5053288" cy="1274335"/>
              </a:xfrm>
              <a:prstGeom prst="rect">
                <a:avLst/>
              </a:prstGeom>
            </p:spPr>
            <p:txBody>
              <a:bodyPr vert="horz" wrap="square" lIns="217433" tIns="108718" rIns="217433" bIns="108718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ts val="4299"/>
                  </a:lnSpc>
                </a:pPr>
                <a:r>
                  <a:rPr lang="en-US" sz="2800" dirty="0">
                    <a:solidFill>
                      <a:schemeClr val="tx1"/>
                    </a:solidFill>
                    <a:latin typeface="Roboto Light" panose="02000000000000000000" pitchFamily="2" charset="0"/>
                    <a:ea typeface="Roboto Light" panose="02000000000000000000" pitchFamily="2" charset="0"/>
                    <a:cs typeface="Lato Light" panose="020F0502020204030203" pitchFamily="34" charset="0"/>
                  </a:rPr>
                  <a:t>Service being offered by a company ideally a product.</a:t>
                </a:r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5ED17193-2610-EB46-9F99-BA72E6B303C5}"/>
                  </a:ext>
                </a:extLst>
              </p:cNvPr>
              <p:cNvSpPr/>
              <p:nvPr/>
            </p:nvSpPr>
            <p:spPr>
              <a:xfrm>
                <a:off x="17727836" y="4930918"/>
                <a:ext cx="3632887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Lato" panose="020F0502020204030203" pitchFamily="34" charset="0"/>
                  </a:rPr>
                  <a:t>Your Title</a:t>
                </a:r>
              </a:p>
            </p:txBody>
          </p:sp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00D8F925-58CC-5147-9C7D-DDF3634F0D2D}"/>
                </a:ext>
              </a:extLst>
            </p:cNvPr>
            <p:cNvGrpSpPr/>
            <p:nvPr/>
          </p:nvGrpSpPr>
          <p:grpSpPr>
            <a:xfrm>
              <a:off x="9662178" y="8663434"/>
              <a:ext cx="5053288" cy="1920666"/>
              <a:chOff x="17017635" y="4930918"/>
              <a:chExt cx="5053288" cy="1920666"/>
            </a:xfrm>
          </p:grpSpPr>
          <p:sp>
            <p:nvSpPr>
              <p:cNvPr id="61" name="Subtitle 2">
                <a:extLst>
                  <a:ext uri="{FF2B5EF4-FFF2-40B4-BE49-F238E27FC236}">
                    <a16:creationId xmlns:a16="http://schemas.microsoft.com/office/drawing/2014/main" id="{548BFAD3-B3A0-3D4E-8619-0E2A00B0DB8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017635" y="5577249"/>
                <a:ext cx="5053288" cy="1274335"/>
              </a:xfrm>
              <a:prstGeom prst="rect">
                <a:avLst/>
              </a:prstGeom>
            </p:spPr>
            <p:txBody>
              <a:bodyPr vert="horz" wrap="square" lIns="217433" tIns="108718" rIns="217433" bIns="108718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ts val="4299"/>
                  </a:lnSpc>
                </a:pPr>
                <a:r>
                  <a:rPr lang="en-US" sz="2800" dirty="0">
                    <a:solidFill>
                      <a:schemeClr val="tx1"/>
                    </a:solidFill>
                    <a:latin typeface="Roboto Light" panose="02000000000000000000" pitchFamily="2" charset="0"/>
                    <a:ea typeface="Roboto Light" panose="02000000000000000000" pitchFamily="2" charset="0"/>
                    <a:cs typeface="Lato Light" panose="020F0502020204030203" pitchFamily="34" charset="0"/>
                  </a:rPr>
                  <a:t>Service being offered by a company ideally a product.</a:t>
                </a:r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42B9FB1E-BB9E-0244-8272-EB2BDBF6895A}"/>
                  </a:ext>
                </a:extLst>
              </p:cNvPr>
              <p:cNvSpPr/>
              <p:nvPr/>
            </p:nvSpPr>
            <p:spPr>
              <a:xfrm>
                <a:off x="17727836" y="4930918"/>
                <a:ext cx="3632887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Lato" panose="020F0502020204030203" pitchFamily="34" charset="0"/>
                  </a:rPr>
                  <a:t>Your Title</a:t>
                </a:r>
              </a:p>
            </p:txBody>
          </p:sp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609B0285-11A1-8C42-BF3F-03B10BBEF345}"/>
                </a:ext>
              </a:extLst>
            </p:cNvPr>
            <p:cNvGrpSpPr/>
            <p:nvPr/>
          </p:nvGrpSpPr>
          <p:grpSpPr>
            <a:xfrm>
              <a:off x="18063437" y="8663434"/>
              <a:ext cx="5053288" cy="1920666"/>
              <a:chOff x="17017635" y="4930918"/>
              <a:chExt cx="5053288" cy="1920666"/>
            </a:xfrm>
          </p:grpSpPr>
          <p:sp>
            <p:nvSpPr>
              <p:cNvPr id="66" name="Subtitle 2">
                <a:extLst>
                  <a:ext uri="{FF2B5EF4-FFF2-40B4-BE49-F238E27FC236}">
                    <a16:creationId xmlns:a16="http://schemas.microsoft.com/office/drawing/2014/main" id="{D53C8635-F7E1-284B-981C-132FEE3935D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017635" y="5577249"/>
                <a:ext cx="5053288" cy="1274335"/>
              </a:xfrm>
              <a:prstGeom prst="rect">
                <a:avLst/>
              </a:prstGeom>
            </p:spPr>
            <p:txBody>
              <a:bodyPr vert="horz" wrap="square" lIns="217433" tIns="108718" rIns="217433" bIns="108718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ts val="4299"/>
                  </a:lnSpc>
                </a:pPr>
                <a:r>
                  <a:rPr lang="en-US" sz="2800" dirty="0">
                    <a:solidFill>
                      <a:schemeClr val="tx1"/>
                    </a:solidFill>
                    <a:latin typeface="Roboto Light" panose="02000000000000000000" pitchFamily="2" charset="0"/>
                    <a:ea typeface="Roboto Light" panose="02000000000000000000" pitchFamily="2" charset="0"/>
                    <a:cs typeface="Lato Light" panose="020F0502020204030203" pitchFamily="34" charset="0"/>
                  </a:rPr>
                  <a:t>Service being offered by a company ideally a product.</a:t>
                </a:r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BDB91161-A869-FC4C-83DC-688FEA9CBF20}"/>
                  </a:ext>
                </a:extLst>
              </p:cNvPr>
              <p:cNvSpPr/>
              <p:nvPr/>
            </p:nvSpPr>
            <p:spPr>
              <a:xfrm>
                <a:off x="17727836" y="4930918"/>
                <a:ext cx="3632887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Lato" panose="020F0502020204030203" pitchFamily="34" charset="0"/>
                  </a:rPr>
                  <a:t>Your Title</a:t>
                </a:r>
              </a:p>
            </p:txBody>
          </p:sp>
        </p:grp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D893DCCB-2C82-D746-BF67-FBA4D1057F44}"/>
                </a:ext>
              </a:extLst>
            </p:cNvPr>
            <p:cNvGrpSpPr/>
            <p:nvPr/>
          </p:nvGrpSpPr>
          <p:grpSpPr>
            <a:xfrm>
              <a:off x="5461550" y="3962967"/>
              <a:ext cx="5053288" cy="1920666"/>
              <a:chOff x="17017635" y="4930918"/>
              <a:chExt cx="5053288" cy="1920666"/>
            </a:xfrm>
          </p:grpSpPr>
          <p:sp>
            <p:nvSpPr>
              <p:cNvPr id="69" name="Subtitle 2">
                <a:extLst>
                  <a:ext uri="{FF2B5EF4-FFF2-40B4-BE49-F238E27FC236}">
                    <a16:creationId xmlns:a16="http://schemas.microsoft.com/office/drawing/2014/main" id="{4065AC65-F20C-5841-B828-071D4A3EDF1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017635" y="5577249"/>
                <a:ext cx="5053288" cy="1274335"/>
              </a:xfrm>
              <a:prstGeom prst="rect">
                <a:avLst/>
              </a:prstGeom>
            </p:spPr>
            <p:txBody>
              <a:bodyPr vert="horz" wrap="square" lIns="217433" tIns="108718" rIns="217433" bIns="108718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ts val="4299"/>
                  </a:lnSpc>
                </a:pPr>
                <a:r>
                  <a:rPr lang="en-US" sz="2800" dirty="0">
                    <a:solidFill>
                      <a:schemeClr val="tx1"/>
                    </a:solidFill>
                    <a:latin typeface="Roboto Light" panose="02000000000000000000" pitchFamily="2" charset="0"/>
                    <a:ea typeface="Roboto Light" panose="02000000000000000000" pitchFamily="2" charset="0"/>
                    <a:cs typeface="Lato Light" panose="020F0502020204030203" pitchFamily="34" charset="0"/>
                  </a:rPr>
                  <a:t>Service being offered by a company ideally a product.</a:t>
                </a:r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0957771C-335A-8C45-9E90-AE2E7620B685}"/>
                  </a:ext>
                </a:extLst>
              </p:cNvPr>
              <p:cNvSpPr/>
              <p:nvPr/>
            </p:nvSpPr>
            <p:spPr>
              <a:xfrm>
                <a:off x="17727836" y="4930918"/>
                <a:ext cx="3632887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Lato" panose="020F0502020204030203" pitchFamily="34" charset="0"/>
                  </a:rPr>
                  <a:t>Your Title</a:t>
                </a:r>
              </a:p>
            </p:txBody>
          </p:sp>
        </p:grp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12E62C17-C3BE-984C-819B-594462A67B63}"/>
                </a:ext>
              </a:extLst>
            </p:cNvPr>
            <p:cNvGrpSpPr/>
            <p:nvPr/>
          </p:nvGrpSpPr>
          <p:grpSpPr>
            <a:xfrm>
              <a:off x="13862812" y="3962967"/>
              <a:ext cx="5053288" cy="1920666"/>
              <a:chOff x="17017635" y="4930918"/>
              <a:chExt cx="5053288" cy="1920666"/>
            </a:xfrm>
          </p:grpSpPr>
          <p:sp>
            <p:nvSpPr>
              <p:cNvPr id="72" name="Subtitle 2">
                <a:extLst>
                  <a:ext uri="{FF2B5EF4-FFF2-40B4-BE49-F238E27FC236}">
                    <a16:creationId xmlns:a16="http://schemas.microsoft.com/office/drawing/2014/main" id="{D5FB2BB8-A798-9847-9EC0-E9C5E724A3B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017635" y="5577249"/>
                <a:ext cx="5053288" cy="1274335"/>
              </a:xfrm>
              <a:prstGeom prst="rect">
                <a:avLst/>
              </a:prstGeom>
            </p:spPr>
            <p:txBody>
              <a:bodyPr vert="horz" wrap="square" lIns="217433" tIns="108718" rIns="217433" bIns="108718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ts val="4299"/>
                  </a:lnSpc>
                </a:pPr>
                <a:r>
                  <a:rPr lang="en-US" sz="2800" dirty="0">
                    <a:solidFill>
                      <a:schemeClr val="tx1"/>
                    </a:solidFill>
                    <a:latin typeface="Roboto Light" panose="02000000000000000000" pitchFamily="2" charset="0"/>
                    <a:ea typeface="Roboto Light" panose="02000000000000000000" pitchFamily="2" charset="0"/>
                    <a:cs typeface="Lato Light" panose="020F0502020204030203" pitchFamily="34" charset="0"/>
                  </a:rPr>
                  <a:t>Service being offered by a company ideally a product.</a:t>
                </a:r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3EC37DDE-0FA9-3648-A4DF-034B808906A9}"/>
                  </a:ext>
                </a:extLst>
              </p:cNvPr>
              <p:cNvSpPr/>
              <p:nvPr/>
            </p:nvSpPr>
            <p:spPr>
              <a:xfrm>
                <a:off x="17727836" y="4930918"/>
                <a:ext cx="3632887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Lato" panose="020F0502020204030203" pitchFamily="34" charset="0"/>
                  </a:rPr>
                  <a:t>Your Title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969221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F73AF63-ABB8-AC49-8940-C058BD03298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54BC611-459F-864B-BD39-23996092F136}"/>
              </a:ext>
            </a:extLst>
          </p:cNvPr>
          <p:cNvSpPr/>
          <p:nvPr/>
        </p:nvSpPr>
        <p:spPr>
          <a:xfrm rot="10800000" flipV="1">
            <a:off x="-4" y="-3"/>
            <a:ext cx="24377653" cy="137160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80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982EF88-C307-354D-B504-5B4C59CC1CC3}"/>
              </a:ext>
            </a:extLst>
          </p:cNvPr>
          <p:cNvGrpSpPr/>
          <p:nvPr/>
        </p:nvGrpSpPr>
        <p:grpSpPr>
          <a:xfrm>
            <a:off x="10922580" y="4965171"/>
            <a:ext cx="11212048" cy="3785652"/>
            <a:chOff x="10922580" y="4965171"/>
            <a:chExt cx="11212048" cy="3785652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57971423-3AD9-314C-B169-61B259A9031D}"/>
                </a:ext>
              </a:extLst>
            </p:cNvPr>
            <p:cNvGrpSpPr/>
            <p:nvPr/>
          </p:nvGrpSpPr>
          <p:grpSpPr>
            <a:xfrm>
              <a:off x="11849175" y="4965171"/>
              <a:ext cx="10285453" cy="3785652"/>
              <a:chOff x="3470303" y="4642005"/>
              <a:chExt cx="10285453" cy="3785652"/>
            </a:xfrm>
          </p:grpSpPr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59F8628-7F79-E142-945B-9370C9AAA41C}"/>
                  </a:ext>
                </a:extLst>
              </p:cNvPr>
              <p:cNvSpPr txBox="1"/>
              <p:nvPr/>
            </p:nvSpPr>
            <p:spPr>
              <a:xfrm>
                <a:off x="3470303" y="5288336"/>
                <a:ext cx="10285453" cy="313932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6600" dirty="0">
                    <a:solidFill>
                      <a:schemeClr val="bg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Lato Light" panose="020F0502020204030203" pitchFamily="34" charset="0"/>
                  </a:rPr>
                  <a:t>“Find out where the people are going and buy the land before they get there.”</a:t>
                </a:r>
              </a:p>
            </p:txBody>
          </p:sp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9F8D51FB-ADC9-A04F-97D1-18DAF76C98C1}"/>
                  </a:ext>
                </a:extLst>
              </p:cNvPr>
              <p:cNvSpPr/>
              <p:nvPr/>
            </p:nvSpPr>
            <p:spPr>
              <a:xfrm>
                <a:off x="3470303" y="4642005"/>
                <a:ext cx="4545303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Roboto Light" panose="02000000000000000000" pitchFamily="2" charset="0"/>
                    <a:ea typeface="Roboto Light" panose="02000000000000000000" pitchFamily="2" charset="0"/>
                    <a:cs typeface="Lato Light" panose="020F0502020204030203" pitchFamily="34" charset="0"/>
                  </a:rPr>
                  <a:t>William Penn Adair</a:t>
                </a:r>
                <a:endParaRPr lang="en-US" dirty="0">
                  <a:latin typeface="Roboto Light" panose="02000000000000000000" pitchFamily="2" charset="0"/>
                  <a:ea typeface="Roboto Light" panose="02000000000000000000" pitchFamily="2" charset="0"/>
                </a:endParaRPr>
              </a:p>
            </p:txBody>
          </p:sp>
        </p:grp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E6634CD2-59C0-2C4B-B277-E5F1E31FB9A4}"/>
                </a:ext>
              </a:extLst>
            </p:cNvPr>
            <p:cNvSpPr/>
            <p:nvPr/>
          </p:nvSpPr>
          <p:spPr>
            <a:xfrm rot="5400000" flipV="1">
              <a:off x="9233737" y="6786040"/>
              <a:ext cx="3521608" cy="14392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809513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ción de imagen 3">
            <a:extLst>
              <a:ext uri="{FF2B5EF4-FFF2-40B4-BE49-F238E27FC236}">
                <a16:creationId xmlns:a16="http://schemas.microsoft.com/office/drawing/2014/main" id="{E034B7A3-9EAD-B142-AD06-AC074BC73BE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379BFDC-A9A8-7446-B73B-3DAAF2131CEC}"/>
              </a:ext>
            </a:extLst>
          </p:cNvPr>
          <p:cNvSpPr txBox="1"/>
          <p:nvPr/>
        </p:nvSpPr>
        <p:spPr>
          <a:xfrm>
            <a:off x="1430239" y="1808717"/>
            <a:ext cx="5075926" cy="11079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Our Mission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B8D2D45-D078-2B43-ACA9-82FF84C5BAF5}"/>
              </a:ext>
            </a:extLst>
          </p:cNvPr>
          <p:cNvSpPr/>
          <p:nvPr/>
        </p:nvSpPr>
        <p:spPr>
          <a:xfrm>
            <a:off x="1571654" y="3131967"/>
            <a:ext cx="1323441" cy="1018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2A3720D-ED71-4E48-B3F9-DF6E6548D7D5}"/>
              </a:ext>
            </a:extLst>
          </p:cNvPr>
          <p:cNvGrpSpPr/>
          <p:nvPr/>
        </p:nvGrpSpPr>
        <p:grpSpPr>
          <a:xfrm>
            <a:off x="1324539" y="4908810"/>
            <a:ext cx="6905061" cy="3085087"/>
            <a:chOff x="9198262" y="3326825"/>
            <a:chExt cx="6905061" cy="3085087"/>
          </a:xfrm>
        </p:grpSpPr>
        <p:sp>
          <p:nvSpPr>
            <p:cNvPr id="13" name="Subtitle 2">
              <a:extLst>
                <a:ext uri="{FF2B5EF4-FFF2-40B4-BE49-F238E27FC236}">
                  <a16:creationId xmlns:a16="http://schemas.microsoft.com/office/drawing/2014/main" id="{F675F8B3-DAD2-FE4F-B79A-F35499AF79B7}"/>
                </a:ext>
              </a:extLst>
            </p:cNvPr>
            <p:cNvSpPr txBox="1">
              <a:spLocks/>
            </p:cNvSpPr>
            <p:nvPr/>
          </p:nvSpPr>
          <p:spPr>
            <a:xfrm>
              <a:off x="9198262" y="4034711"/>
              <a:ext cx="6905061" cy="2377201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2800" dirty="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Poppins Light" pitchFamily="2" charset="77"/>
                </a:rPr>
                <a:t>Refers to a good or service being offered by a company. But they also must take into account supply costs a product should meet a certain consumer demand.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00C152E-36FE-AF48-82A8-B2B074703ADB}"/>
                </a:ext>
              </a:extLst>
            </p:cNvPr>
            <p:cNvSpPr/>
            <p:nvPr/>
          </p:nvSpPr>
          <p:spPr>
            <a:xfrm>
              <a:off x="9324031" y="3326825"/>
              <a:ext cx="497275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4000" dirty="0">
                  <a:solidFill>
                    <a:schemeClr val="tx2"/>
                  </a:solidFill>
                  <a:latin typeface="Roboto" panose="02000000000000000000" pitchFamily="2" charset="0"/>
                  <a:ea typeface="Roboto" panose="02000000000000000000" pitchFamily="2" charset="0"/>
                  <a:cs typeface="Poppins SemiBold" pitchFamily="2" charset="77"/>
                </a:rPr>
                <a:t>Write Your Title</a:t>
              </a: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2B3CF1BF-CD65-0647-8F08-F47922CCBB0F}"/>
              </a:ext>
            </a:extLst>
          </p:cNvPr>
          <p:cNvSpPr/>
          <p:nvPr/>
        </p:nvSpPr>
        <p:spPr>
          <a:xfrm>
            <a:off x="1430239" y="9668920"/>
            <a:ext cx="6905061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Lato Light" charset="0"/>
              </a:rPr>
              <a:t>“Likewise a fish is technically fast when it bears a waif, or any other recognized symbol of possession”</a:t>
            </a:r>
          </a:p>
        </p:txBody>
      </p:sp>
    </p:spTree>
    <p:extLst>
      <p:ext uri="{BB962C8B-B14F-4D97-AF65-F5344CB8AC3E}">
        <p14:creationId xmlns:p14="http://schemas.microsoft.com/office/powerpoint/2010/main" val="39471895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791933E-53DF-DD4A-8E16-56C50C674AE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0AB815C-8293-B64F-A38C-6B3160107880}"/>
              </a:ext>
            </a:extLst>
          </p:cNvPr>
          <p:cNvGrpSpPr/>
          <p:nvPr/>
        </p:nvGrpSpPr>
        <p:grpSpPr>
          <a:xfrm>
            <a:off x="13866152" y="5030580"/>
            <a:ext cx="8801400" cy="6876703"/>
            <a:chOff x="13266077" y="5570026"/>
            <a:chExt cx="8801400" cy="6876703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86F9033B-C522-D741-A250-F2A7C784CE12}"/>
                </a:ext>
              </a:extLst>
            </p:cNvPr>
            <p:cNvSpPr/>
            <p:nvPr/>
          </p:nvSpPr>
          <p:spPr>
            <a:xfrm>
              <a:off x="13266077" y="8131883"/>
              <a:ext cx="1677078" cy="167707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F04B0771-6669-E940-B485-37C82E90A0F5}"/>
                </a:ext>
              </a:extLst>
            </p:cNvPr>
            <p:cNvSpPr/>
            <p:nvPr/>
          </p:nvSpPr>
          <p:spPr>
            <a:xfrm>
              <a:off x="15705721" y="8749788"/>
              <a:ext cx="6361756" cy="114589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4299"/>
                </a:lnSpc>
              </a:pPr>
              <a:r>
                <a:rPr lang="en-US" sz="2800" dirty="0">
                  <a:latin typeface="Roboto Light" panose="02000000000000000000" pitchFamily="2" charset="0"/>
                  <a:ea typeface="Roboto Light" panose="02000000000000000000" pitchFamily="2" charset="0"/>
                  <a:cs typeface="Lato Light" charset="0"/>
                </a:rPr>
                <a:t>Likewise a fish is technically fast when it bears a waif, or any other recognized.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8D3A5F7F-DC5F-3445-A7C8-F1B21CD88010}"/>
                </a:ext>
              </a:extLst>
            </p:cNvPr>
            <p:cNvSpPr/>
            <p:nvPr/>
          </p:nvSpPr>
          <p:spPr>
            <a:xfrm>
              <a:off x="15705721" y="7990723"/>
              <a:ext cx="6000575" cy="67084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" panose="02000000000000000000" pitchFamily="2" charset="0"/>
                  <a:ea typeface="Roboto" panose="02000000000000000000" pitchFamily="2" charset="0"/>
                  <a:cs typeface="Lato" panose="020F0502020204030203" pitchFamily="34" charset="0"/>
                </a:rPr>
                <a:t>Title Two</a:t>
              </a:r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216C967D-B16A-014E-BC3A-034683FE295A}"/>
                </a:ext>
              </a:extLst>
            </p:cNvPr>
            <p:cNvGrpSpPr/>
            <p:nvPr/>
          </p:nvGrpSpPr>
          <p:grpSpPr>
            <a:xfrm>
              <a:off x="13719955" y="8562410"/>
              <a:ext cx="769321" cy="816023"/>
              <a:chOff x="2626505" y="8291477"/>
              <a:chExt cx="769321" cy="816023"/>
            </a:xfrm>
          </p:grpSpPr>
          <p:sp>
            <p:nvSpPr>
              <p:cNvPr id="41" name="Freeform: Shape 185">
                <a:extLst>
                  <a:ext uri="{FF2B5EF4-FFF2-40B4-BE49-F238E27FC236}">
                    <a16:creationId xmlns:a16="http://schemas.microsoft.com/office/drawing/2014/main" id="{906E3365-AF68-9E46-B342-C0B4BE9E610C}"/>
                  </a:ext>
                </a:extLst>
              </p:cNvPr>
              <p:cNvSpPr/>
              <p:nvPr/>
            </p:nvSpPr>
            <p:spPr>
              <a:xfrm>
                <a:off x="2626505" y="8291477"/>
                <a:ext cx="637414" cy="267091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779" h="327">
                    <a:moveTo>
                      <a:pt x="43" y="322"/>
                    </a:moveTo>
                    <a:lnTo>
                      <a:pt x="389" y="61"/>
                    </a:lnTo>
                    <a:lnTo>
                      <a:pt x="734" y="322"/>
                    </a:lnTo>
                    <a:cubicBezTo>
                      <a:pt x="741" y="326"/>
                      <a:pt x="745" y="327"/>
                      <a:pt x="751" y="327"/>
                    </a:cubicBezTo>
                    <a:cubicBezTo>
                      <a:pt x="760" y="327"/>
                      <a:pt x="767" y="323"/>
                      <a:pt x="773" y="317"/>
                    </a:cubicBezTo>
                    <a:cubicBezTo>
                      <a:pt x="782" y="305"/>
                      <a:pt x="779" y="287"/>
                      <a:pt x="767" y="278"/>
                    </a:cubicBezTo>
                    <a:lnTo>
                      <a:pt x="406" y="6"/>
                    </a:lnTo>
                    <a:cubicBezTo>
                      <a:pt x="395" y="-2"/>
                      <a:pt x="382" y="-2"/>
                      <a:pt x="373" y="6"/>
                    </a:cubicBezTo>
                    <a:lnTo>
                      <a:pt x="10" y="278"/>
                    </a:lnTo>
                    <a:cubicBezTo>
                      <a:pt x="-2" y="287"/>
                      <a:pt x="-4" y="305"/>
                      <a:pt x="6" y="317"/>
                    </a:cubicBezTo>
                    <a:cubicBezTo>
                      <a:pt x="14" y="329"/>
                      <a:pt x="31" y="330"/>
                      <a:pt x="43" y="322"/>
                    </a:cubicBezTo>
                    <a:close/>
                  </a:path>
                </a:pathLst>
              </a:custGeom>
              <a:solidFill>
                <a:schemeClr val="bg1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42" name="Freeform: Shape 186">
                <a:extLst>
                  <a:ext uri="{FF2B5EF4-FFF2-40B4-BE49-F238E27FC236}">
                    <a16:creationId xmlns:a16="http://schemas.microsoft.com/office/drawing/2014/main" id="{BAAA3293-AC2B-9E40-9A80-830B121572D2}"/>
                  </a:ext>
                </a:extLst>
              </p:cNvPr>
              <p:cNvSpPr/>
              <p:nvPr/>
            </p:nvSpPr>
            <p:spPr>
              <a:xfrm>
                <a:off x="2626505" y="8385699"/>
                <a:ext cx="769321" cy="721801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40" h="882">
                    <a:moveTo>
                      <a:pt x="483" y="575"/>
                    </a:moveTo>
                    <a:cubicBezTo>
                      <a:pt x="462" y="550"/>
                      <a:pt x="457" y="516"/>
                      <a:pt x="471" y="487"/>
                    </a:cubicBezTo>
                    <a:cubicBezTo>
                      <a:pt x="484" y="456"/>
                      <a:pt x="509" y="439"/>
                      <a:pt x="541" y="438"/>
                    </a:cubicBezTo>
                    <a:cubicBezTo>
                      <a:pt x="543" y="438"/>
                      <a:pt x="545" y="438"/>
                      <a:pt x="546" y="438"/>
                    </a:cubicBezTo>
                    <a:cubicBezTo>
                      <a:pt x="603" y="438"/>
                      <a:pt x="647" y="482"/>
                      <a:pt x="647" y="538"/>
                    </a:cubicBezTo>
                    <a:cubicBezTo>
                      <a:pt x="647" y="553"/>
                      <a:pt x="659" y="565"/>
                      <a:pt x="674" y="565"/>
                    </a:cubicBezTo>
                    <a:cubicBezTo>
                      <a:pt x="689" y="565"/>
                      <a:pt x="702" y="553"/>
                      <a:pt x="702" y="538"/>
                    </a:cubicBezTo>
                    <a:cubicBezTo>
                      <a:pt x="702" y="482"/>
                      <a:pt x="746" y="438"/>
                      <a:pt x="803" y="438"/>
                    </a:cubicBezTo>
                    <a:cubicBezTo>
                      <a:pt x="804" y="438"/>
                      <a:pt x="806" y="438"/>
                      <a:pt x="807" y="438"/>
                    </a:cubicBezTo>
                    <a:cubicBezTo>
                      <a:pt x="838" y="439"/>
                      <a:pt x="865" y="456"/>
                      <a:pt x="878" y="487"/>
                    </a:cubicBezTo>
                    <a:cubicBezTo>
                      <a:pt x="892" y="516"/>
                      <a:pt x="887" y="550"/>
                      <a:pt x="867" y="575"/>
                    </a:cubicBezTo>
                    <a:lnTo>
                      <a:pt x="674" y="812"/>
                    </a:lnTo>
                    <a:close/>
                    <a:moveTo>
                      <a:pt x="54" y="314"/>
                    </a:moveTo>
                    <a:lnTo>
                      <a:pt x="389" y="61"/>
                    </a:lnTo>
                    <a:lnTo>
                      <a:pt x="724" y="314"/>
                    </a:lnTo>
                    <a:lnTo>
                      <a:pt x="724" y="405"/>
                    </a:lnTo>
                    <a:cubicBezTo>
                      <a:pt x="705" y="417"/>
                      <a:pt x="687" y="431"/>
                      <a:pt x="674" y="451"/>
                    </a:cubicBezTo>
                    <a:cubicBezTo>
                      <a:pt x="647" y="410"/>
                      <a:pt x="600" y="382"/>
                      <a:pt x="546" y="382"/>
                    </a:cubicBezTo>
                    <a:cubicBezTo>
                      <a:pt x="543" y="382"/>
                      <a:pt x="541" y="382"/>
                      <a:pt x="539" y="382"/>
                    </a:cubicBezTo>
                    <a:cubicBezTo>
                      <a:pt x="487" y="386"/>
                      <a:pt x="443" y="415"/>
                      <a:pt x="422" y="464"/>
                    </a:cubicBezTo>
                    <a:cubicBezTo>
                      <a:pt x="400" y="512"/>
                      <a:pt x="407" y="568"/>
                      <a:pt x="440" y="609"/>
                    </a:cubicBezTo>
                    <a:lnTo>
                      <a:pt x="541" y="734"/>
                    </a:lnTo>
                    <a:lnTo>
                      <a:pt x="54" y="734"/>
                    </a:lnTo>
                    <a:close/>
                    <a:moveTo>
                      <a:pt x="908" y="609"/>
                    </a:moveTo>
                    <a:cubicBezTo>
                      <a:pt x="942" y="568"/>
                      <a:pt x="949" y="512"/>
                      <a:pt x="927" y="464"/>
                    </a:cubicBezTo>
                    <a:cubicBezTo>
                      <a:pt x="907" y="415"/>
                      <a:pt x="862" y="386"/>
                      <a:pt x="810" y="382"/>
                    </a:cubicBezTo>
                    <a:cubicBezTo>
                      <a:pt x="809" y="382"/>
                      <a:pt x="806" y="382"/>
                      <a:pt x="803" y="382"/>
                    </a:cubicBezTo>
                    <a:cubicBezTo>
                      <a:pt x="794" y="382"/>
                      <a:pt x="786" y="384"/>
                      <a:pt x="778" y="386"/>
                    </a:cubicBezTo>
                    <a:lnTo>
                      <a:pt x="778" y="300"/>
                    </a:lnTo>
                    <a:cubicBezTo>
                      <a:pt x="778" y="292"/>
                      <a:pt x="774" y="284"/>
                      <a:pt x="767" y="279"/>
                    </a:cubicBezTo>
                    <a:lnTo>
                      <a:pt x="406" y="5"/>
                    </a:lnTo>
                    <a:cubicBezTo>
                      <a:pt x="395" y="-2"/>
                      <a:pt x="382" y="-2"/>
                      <a:pt x="373" y="5"/>
                    </a:cubicBezTo>
                    <a:lnTo>
                      <a:pt x="10" y="279"/>
                    </a:lnTo>
                    <a:cubicBezTo>
                      <a:pt x="5" y="284"/>
                      <a:pt x="0" y="292"/>
                      <a:pt x="0" y="300"/>
                    </a:cubicBezTo>
                    <a:lnTo>
                      <a:pt x="0" y="760"/>
                    </a:lnTo>
                    <a:cubicBezTo>
                      <a:pt x="0" y="775"/>
                      <a:pt x="12" y="787"/>
                      <a:pt x="26" y="787"/>
                    </a:cubicBezTo>
                    <a:lnTo>
                      <a:pt x="585" y="787"/>
                    </a:lnTo>
                    <a:lnTo>
                      <a:pt x="653" y="873"/>
                    </a:lnTo>
                    <a:cubicBezTo>
                      <a:pt x="659" y="879"/>
                      <a:pt x="667" y="882"/>
                      <a:pt x="674" y="882"/>
                    </a:cubicBezTo>
                    <a:cubicBezTo>
                      <a:pt x="683" y="882"/>
                      <a:pt x="690" y="879"/>
                      <a:pt x="696" y="873"/>
                    </a:cubicBezTo>
                    <a:lnTo>
                      <a:pt x="772" y="778"/>
                    </a:lnTo>
                    <a:lnTo>
                      <a:pt x="772" y="776"/>
                    </a:lnTo>
                    <a:close/>
                  </a:path>
                </a:pathLst>
              </a:custGeom>
              <a:solidFill>
                <a:schemeClr val="bg1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</p:grp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F3BD3935-A361-FA4B-8B4F-A61A458C87A0}"/>
                </a:ext>
              </a:extLst>
            </p:cNvPr>
            <p:cNvSpPr/>
            <p:nvPr/>
          </p:nvSpPr>
          <p:spPr>
            <a:xfrm>
              <a:off x="13266077" y="5721993"/>
              <a:ext cx="1677078" cy="167707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A62747F4-4A87-0A49-9613-A7DD7815DA5F}"/>
                </a:ext>
              </a:extLst>
            </p:cNvPr>
            <p:cNvSpPr/>
            <p:nvPr/>
          </p:nvSpPr>
          <p:spPr>
            <a:xfrm>
              <a:off x="15705721" y="6329091"/>
              <a:ext cx="6361756" cy="114589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4299"/>
                </a:lnSpc>
              </a:pPr>
              <a:r>
                <a:rPr lang="en-US" sz="2800" dirty="0">
                  <a:latin typeface="Roboto Light" panose="02000000000000000000" pitchFamily="2" charset="0"/>
                  <a:ea typeface="Roboto Light" panose="02000000000000000000" pitchFamily="2" charset="0"/>
                  <a:cs typeface="Lato Light" charset="0"/>
                </a:rPr>
                <a:t>Likewise a fish is technically fast when it bears a waif, or any other recognized.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DE51B889-9366-E343-9C64-AE27AC8E5042}"/>
                </a:ext>
              </a:extLst>
            </p:cNvPr>
            <p:cNvSpPr/>
            <p:nvPr/>
          </p:nvSpPr>
          <p:spPr>
            <a:xfrm>
              <a:off x="15705721" y="5570026"/>
              <a:ext cx="6000575" cy="67084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" panose="02000000000000000000" pitchFamily="2" charset="0"/>
                  <a:ea typeface="Roboto" panose="02000000000000000000" pitchFamily="2" charset="0"/>
                  <a:cs typeface="Lato" panose="020F0502020204030203" pitchFamily="34" charset="0"/>
                </a:rPr>
                <a:t>Title One</a:t>
              </a:r>
            </a:p>
          </p:txBody>
        </p: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AD54AE2B-297A-CE4B-A550-5AFFEE01160E}"/>
                </a:ext>
              </a:extLst>
            </p:cNvPr>
            <p:cNvGrpSpPr/>
            <p:nvPr/>
          </p:nvGrpSpPr>
          <p:grpSpPr>
            <a:xfrm>
              <a:off x="13604843" y="6253746"/>
              <a:ext cx="999544" cy="625944"/>
              <a:chOff x="2511393" y="5982813"/>
              <a:chExt cx="999544" cy="625944"/>
            </a:xfrm>
          </p:grpSpPr>
          <p:sp>
            <p:nvSpPr>
              <p:cNvPr id="48" name="Freeform: Shape 190">
                <a:extLst>
                  <a:ext uri="{FF2B5EF4-FFF2-40B4-BE49-F238E27FC236}">
                    <a16:creationId xmlns:a16="http://schemas.microsoft.com/office/drawing/2014/main" id="{4DD58224-71CD-3B49-ABD4-D74C2F16F603}"/>
                  </a:ext>
                </a:extLst>
              </p:cNvPr>
              <p:cNvSpPr/>
              <p:nvPr/>
            </p:nvSpPr>
            <p:spPr>
              <a:xfrm>
                <a:off x="2511393" y="5982813"/>
                <a:ext cx="999544" cy="612016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221" h="748">
                    <a:moveTo>
                      <a:pt x="387" y="693"/>
                    </a:moveTo>
                    <a:lnTo>
                      <a:pt x="306" y="693"/>
                    </a:lnTo>
                    <a:lnTo>
                      <a:pt x="306" y="530"/>
                    </a:lnTo>
                    <a:lnTo>
                      <a:pt x="387" y="530"/>
                    </a:lnTo>
                    <a:close/>
                    <a:moveTo>
                      <a:pt x="93" y="142"/>
                    </a:moveTo>
                    <a:lnTo>
                      <a:pt x="601" y="142"/>
                    </a:lnTo>
                    <a:lnTo>
                      <a:pt x="601" y="693"/>
                    </a:lnTo>
                    <a:lnTo>
                      <a:pt x="441" y="693"/>
                    </a:lnTo>
                    <a:lnTo>
                      <a:pt x="441" y="504"/>
                    </a:lnTo>
                    <a:cubicBezTo>
                      <a:pt x="441" y="489"/>
                      <a:pt x="429" y="477"/>
                      <a:pt x="414" y="477"/>
                    </a:cubicBezTo>
                    <a:lnTo>
                      <a:pt x="279" y="477"/>
                    </a:lnTo>
                    <a:cubicBezTo>
                      <a:pt x="265" y="477"/>
                      <a:pt x="253" y="489"/>
                      <a:pt x="253" y="504"/>
                    </a:cubicBezTo>
                    <a:lnTo>
                      <a:pt x="253" y="693"/>
                    </a:lnTo>
                    <a:lnTo>
                      <a:pt x="93" y="693"/>
                    </a:lnTo>
                    <a:close/>
                    <a:moveTo>
                      <a:pt x="53" y="53"/>
                    </a:moveTo>
                    <a:lnTo>
                      <a:pt x="640" y="53"/>
                    </a:lnTo>
                    <a:lnTo>
                      <a:pt x="640" y="87"/>
                    </a:lnTo>
                    <a:lnTo>
                      <a:pt x="53" y="87"/>
                    </a:lnTo>
                    <a:close/>
                    <a:moveTo>
                      <a:pt x="1167" y="318"/>
                    </a:moveTo>
                    <a:lnTo>
                      <a:pt x="656" y="318"/>
                    </a:lnTo>
                    <a:lnTo>
                      <a:pt x="656" y="286"/>
                    </a:lnTo>
                    <a:lnTo>
                      <a:pt x="1167" y="286"/>
                    </a:lnTo>
                    <a:close/>
                    <a:moveTo>
                      <a:pt x="1193" y="231"/>
                    </a:moveTo>
                    <a:lnTo>
                      <a:pt x="656" y="231"/>
                    </a:lnTo>
                    <a:lnTo>
                      <a:pt x="656" y="142"/>
                    </a:lnTo>
                    <a:lnTo>
                      <a:pt x="667" y="142"/>
                    </a:lnTo>
                    <a:cubicBezTo>
                      <a:pt x="684" y="142"/>
                      <a:pt x="696" y="129"/>
                      <a:pt x="696" y="114"/>
                    </a:cubicBezTo>
                    <a:lnTo>
                      <a:pt x="696" y="26"/>
                    </a:lnTo>
                    <a:cubicBezTo>
                      <a:pt x="696" y="12"/>
                      <a:pt x="684" y="0"/>
                      <a:pt x="667" y="0"/>
                    </a:cubicBezTo>
                    <a:lnTo>
                      <a:pt x="26" y="0"/>
                    </a:lnTo>
                    <a:cubicBezTo>
                      <a:pt x="11" y="0"/>
                      <a:pt x="0" y="12"/>
                      <a:pt x="0" y="26"/>
                    </a:cubicBezTo>
                    <a:lnTo>
                      <a:pt x="0" y="114"/>
                    </a:lnTo>
                    <a:cubicBezTo>
                      <a:pt x="0" y="129"/>
                      <a:pt x="11" y="142"/>
                      <a:pt x="26" y="142"/>
                    </a:cubicBezTo>
                    <a:lnTo>
                      <a:pt x="39" y="142"/>
                    </a:lnTo>
                    <a:lnTo>
                      <a:pt x="39" y="721"/>
                    </a:lnTo>
                    <a:cubicBezTo>
                      <a:pt x="39" y="736"/>
                      <a:pt x="51" y="748"/>
                      <a:pt x="66" y="748"/>
                    </a:cubicBezTo>
                    <a:lnTo>
                      <a:pt x="627" y="748"/>
                    </a:lnTo>
                    <a:cubicBezTo>
                      <a:pt x="644" y="748"/>
                      <a:pt x="656" y="736"/>
                      <a:pt x="656" y="721"/>
                    </a:cubicBezTo>
                    <a:lnTo>
                      <a:pt x="656" y="373"/>
                    </a:lnTo>
                    <a:lnTo>
                      <a:pt x="1090" y="373"/>
                    </a:lnTo>
                    <a:lnTo>
                      <a:pt x="1090" y="721"/>
                    </a:lnTo>
                    <a:cubicBezTo>
                      <a:pt x="1090" y="736"/>
                      <a:pt x="1102" y="748"/>
                      <a:pt x="1118" y="748"/>
                    </a:cubicBezTo>
                    <a:cubicBezTo>
                      <a:pt x="1132" y="748"/>
                      <a:pt x="1144" y="736"/>
                      <a:pt x="1144" y="721"/>
                    </a:cubicBezTo>
                    <a:lnTo>
                      <a:pt x="1144" y="373"/>
                    </a:lnTo>
                    <a:lnTo>
                      <a:pt x="1193" y="373"/>
                    </a:lnTo>
                    <a:cubicBezTo>
                      <a:pt x="1208" y="373"/>
                      <a:pt x="1221" y="362"/>
                      <a:pt x="1221" y="345"/>
                    </a:cubicBezTo>
                    <a:lnTo>
                      <a:pt x="1221" y="257"/>
                    </a:lnTo>
                    <a:cubicBezTo>
                      <a:pt x="1221" y="243"/>
                      <a:pt x="1208" y="231"/>
                      <a:pt x="1193" y="231"/>
                    </a:cubicBezTo>
                    <a:close/>
                  </a:path>
                </a:pathLst>
              </a:custGeom>
              <a:solidFill>
                <a:schemeClr val="bg1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49" name="Freeform: Shape 191">
                <a:extLst>
                  <a:ext uri="{FF2B5EF4-FFF2-40B4-BE49-F238E27FC236}">
                    <a16:creationId xmlns:a16="http://schemas.microsoft.com/office/drawing/2014/main" id="{47A19AED-16E2-784A-8AE9-2539D043FEC3}"/>
                  </a:ext>
                </a:extLst>
              </p:cNvPr>
              <p:cNvSpPr/>
              <p:nvPr/>
            </p:nvSpPr>
            <p:spPr>
              <a:xfrm>
                <a:off x="3079986" y="6331015"/>
                <a:ext cx="296586" cy="277742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363" h="340">
                    <a:moveTo>
                      <a:pt x="105" y="55"/>
                    </a:moveTo>
                    <a:lnTo>
                      <a:pt x="259" y="55"/>
                    </a:lnTo>
                    <a:cubicBezTo>
                      <a:pt x="265" y="55"/>
                      <a:pt x="270" y="59"/>
                      <a:pt x="270" y="67"/>
                    </a:cubicBezTo>
                    <a:lnTo>
                      <a:pt x="270" y="116"/>
                    </a:lnTo>
                    <a:lnTo>
                      <a:pt x="93" y="116"/>
                    </a:lnTo>
                    <a:lnTo>
                      <a:pt x="93" y="67"/>
                    </a:lnTo>
                    <a:cubicBezTo>
                      <a:pt x="93" y="59"/>
                      <a:pt x="98" y="55"/>
                      <a:pt x="105" y="55"/>
                    </a:cubicBezTo>
                    <a:close/>
                    <a:moveTo>
                      <a:pt x="55" y="255"/>
                    </a:moveTo>
                    <a:lnTo>
                      <a:pt x="55" y="173"/>
                    </a:lnTo>
                    <a:cubicBezTo>
                      <a:pt x="55" y="172"/>
                      <a:pt x="56" y="169"/>
                      <a:pt x="59" y="169"/>
                    </a:cubicBezTo>
                    <a:lnTo>
                      <a:pt x="305" y="169"/>
                    </a:lnTo>
                    <a:cubicBezTo>
                      <a:pt x="307" y="169"/>
                      <a:pt x="310" y="172"/>
                      <a:pt x="310" y="173"/>
                    </a:cubicBezTo>
                    <a:lnTo>
                      <a:pt x="310" y="255"/>
                    </a:lnTo>
                    <a:close/>
                    <a:moveTo>
                      <a:pt x="324" y="118"/>
                    </a:moveTo>
                    <a:lnTo>
                      <a:pt x="324" y="67"/>
                    </a:lnTo>
                    <a:cubicBezTo>
                      <a:pt x="324" y="30"/>
                      <a:pt x="295" y="0"/>
                      <a:pt x="259" y="0"/>
                    </a:cubicBezTo>
                    <a:lnTo>
                      <a:pt x="105" y="0"/>
                    </a:lnTo>
                    <a:cubicBezTo>
                      <a:pt x="68" y="0"/>
                      <a:pt x="39" y="30"/>
                      <a:pt x="39" y="67"/>
                    </a:cubicBezTo>
                    <a:lnTo>
                      <a:pt x="39" y="118"/>
                    </a:lnTo>
                    <a:cubicBezTo>
                      <a:pt x="16" y="128"/>
                      <a:pt x="0" y="148"/>
                      <a:pt x="0" y="173"/>
                    </a:cubicBezTo>
                    <a:lnTo>
                      <a:pt x="0" y="281"/>
                    </a:lnTo>
                    <a:cubicBezTo>
                      <a:pt x="0" y="296"/>
                      <a:pt x="12" y="308"/>
                      <a:pt x="28" y="308"/>
                    </a:cubicBezTo>
                    <a:lnTo>
                      <a:pt x="43" y="308"/>
                    </a:lnTo>
                    <a:lnTo>
                      <a:pt x="43" y="314"/>
                    </a:lnTo>
                    <a:cubicBezTo>
                      <a:pt x="43" y="329"/>
                      <a:pt x="55" y="340"/>
                      <a:pt x="70" y="340"/>
                    </a:cubicBezTo>
                    <a:cubicBezTo>
                      <a:pt x="84" y="340"/>
                      <a:pt x="98" y="329"/>
                      <a:pt x="98" y="314"/>
                    </a:cubicBezTo>
                    <a:lnTo>
                      <a:pt x="98" y="308"/>
                    </a:lnTo>
                    <a:lnTo>
                      <a:pt x="267" y="308"/>
                    </a:lnTo>
                    <a:lnTo>
                      <a:pt x="267" y="314"/>
                    </a:lnTo>
                    <a:cubicBezTo>
                      <a:pt x="267" y="329"/>
                      <a:pt x="279" y="340"/>
                      <a:pt x="293" y="340"/>
                    </a:cubicBezTo>
                    <a:cubicBezTo>
                      <a:pt x="308" y="340"/>
                      <a:pt x="320" y="329"/>
                      <a:pt x="320" y="314"/>
                    </a:cubicBezTo>
                    <a:lnTo>
                      <a:pt x="320" y="308"/>
                    </a:lnTo>
                    <a:lnTo>
                      <a:pt x="336" y="308"/>
                    </a:lnTo>
                    <a:cubicBezTo>
                      <a:pt x="351" y="308"/>
                      <a:pt x="363" y="296"/>
                      <a:pt x="363" y="281"/>
                    </a:cubicBezTo>
                    <a:lnTo>
                      <a:pt x="363" y="173"/>
                    </a:lnTo>
                    <a:cubicBezTo>
                      <a:pt x="363" y="148"/>
                      <a:pt x="347" y="128"/>
                      <a:pt x="324" y="118"/>
                    </a:cubicBezTo>
                    <a:close/>
                  </a:path>
                </a:pathLst>
              </a:custGeom>
              <a:solidFill>
                <a:schemeClr val="bg1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50" name="Freeform: Shape 192">
                <a:extLst>
                  <a:ext uri="{FF2B5EF4-FFF2-40B4-BE49-F238E27FC236}">
                    <a16:creationId xmlns:a16="http://schemas.microsoft.com/office/drawing/2014/main" id="{01374B92-5EDA-B745-886E-0C3F45E43EB0}"/>
                  </a:ext>
                </a:extLst>
              </p:cNvPr>
              <p:cNvSpPr/>
              <p:nvPr/>
            </p:nvSpPr>
            <p:spPr>
              <a:xfrm>
                <a:off x="3135698" y="6492417"/>
                <a:ext cx="42604" cy="42604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53" h="53">
                    <a:moveTo>
                      <a:pt x="27" y="0"/>
                    </a:moveTo>
                    <a:cubicBezTo>
                      <a:pt x="19" y="0"/>
                      <a:pt x="13" y="3"/>
                      <a:pt x="8" y="7"/>
                    </a:cubicBezTo>
                    <a:cubicBezTo>
                      <a:pt x="3" y="13"/>
                      <a:pt x="0" y="19"/>
                      <a:pt x="0" y="26"/>
                    </a:cubicBezTo>
                    <a:cubicBezTo>
                      <a:pt x="0" y="34"/>
                      <a:pt x="3" y="41"/>
                      <a:pt x="8" y="46"/>
                    </a:cubicBezTo>
                    <a:cubicBezTo>
                      <a:pt x="13" y="50"/>
                      <a:pt x="19" y="53"/>
                      <a:pt x="27" y="53"/>
                    </a:cubicBezTo>
                    <a:cubicBezTo>
                      <a:pt x="34" y="53"/>
                      <a:pt x="41" y="50"/>
                      <a:pt x="46" y="46"/>
                    </a:cubicBezTo>
                    <a:cubicBezTo>
                      <a:pt x="51" y="41"/>
                      <a:pt x="53" y="34"/>
                      <a:pt x="53" y="26"/>
                    </a:cubicBezTo>
                    <a:cubicBezTo>
                      <a:pt x="53" y="19"/>
                      <a:pt x="51" y="13"/>
                      <a:pt x="46" y="7"/>
                    </a:cubicBezTo>
                    <a:cubicBezTo>
                      <a:pt x="41" y="3"/>
                      <a:pt x="34" y="0"/>
                      <a:pt x="27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51" name="Freeform: Shape 193">
                <a:extLst>
                  <a:ext uri="{FF2B5EF4-FFF2-40B4-BE49-F238E27FC236}">
                    <a16:creationId xmlns:a16="http://schemas.microsoft.com/office/drawing/2014/main" id="{2B31AFF1-DAFD-5144-8104-75912B1D3330}"/>
                  </a:ext>
                </a:extLst>
              </p:cNvPr>
              <p:cNvSpPr/>
              <p:nvPr/>
            </p:nvSpPr>
            <p:spPr>
              <a:xfrm>
                <a:off x="3278256" y="6492417"/>
                <a:ext cx="42604" cy="42604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53" h="53">
                    <a:moveTo>
                      <a:pt x="26" y="0"/>
                    </a:moveTo>
                    <a:cubicBezTo>
                      <a:pt x="19" y="0"/>
                      <a:pt x="13" y="3"/>
                      <a:pt x="7" y="7"/>
                    </a:cubicBezTo>
                    <a:cubicBezTo>
                      <a:pt x="3" y="13"/>
                      <a:pt x="0" y="19"/>
                      <a:pt x="0" y="26"/>
                    </a:cubicBezTo>
                    <a:cubicBezTo>
                      <a:pt x="0" y="34"/>
                      <a:pt x="3" y="41"/>
                      <a:pt x="7" y="46"/>
                    </a:cubicBezTo>
                    <a:cubicBezTo>
                      <a:pt x="13" y="50"/>
                      <a:pt x="19" y="53"/>
                      <a:pt x="26" y="53"/>
                    </a:cubicBezTo>
                    <a:cubicBezTo>
                      <a:pt x="33" y="53"/>
                      <a:pt x="41" y="50"/>
                      <a:pt x="45" y="46"/>
                    </a:cubicBezTo>
                    <a:cubicBezTo>
                      <a:pt x="51" y="41"/>
                      <a:pt x="53" y="34"/>
                      <a:pt x="53" y="26"/>
                    </a:cubicBezTo>
                    <a:cubicBezTo>
                      <a:pt x="53" y="19"/>
                      <a:pt x="51" y="13"/>
                      <a:pt x="45" y="7"/>
                    </a:cubicBezTo>
                    <a:cubicBezTo>
                      <a:pt x="41" y="3"/>
                      <a:pt x="33" y="0"/>
                      <a:pt x="2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52" name="Freeform: Shape 194">
                <a:extLst>
                  <a:ext uri="{FF2B5EF4-FFF2-40B4-BE49-F238E27FC236}">
                    <a16:creationId xmlns:a16="http://schemas.microsoft.com/office/drawing/2014/main" id="{8E9D95D9-89CF-BA4D-8A73-BFC6602FADD9}"/>
                  </a:ext>
                </a:extLst>
              </p:cNvPr>
              <p:cNvSpPr/>
              <p:nvPr/>
            </p:nvSpPr>
            <p:spPr>
              <a:xfrm>
                <a:off x="2666240" y="6163878"/>
                <a:ext cx="42604" cy="89304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53" h="110">
                    <a:moveTo>
                      <a:pt x="27" y="0"/>
                    </a:moveTo>
                    <a:cubicBezTo>
                      <a:pt x="12" y="0"/>
                      <a:pt x="0" y="11"/>
                      <a:pt x="0" y="26"/>
                    </a:cubicBezTo>
                    <a:lnTo>
                      <a:pt x="0" y="84"/>
                    </a:lnTo>
                    <a:cubicBezTo>
                      <a:pt x="0" y="99"/>
                      <a:pt x="12" y="110"/>
                      <a:pt x="27" y="110"/>
                    </a:cubicBezTo>
                    <a:cubicBezTo>
                      <a:pt x="41" y="110"/>
                      <a:pt x="53" y="99"/>
                      <a:pt x="53" y="84"/>
                    </a:cubicBezTo>
                    <a:lnTo>
                      <a:pt x="53" y="26"/>
                    </a:lnTo>
                    <a:cubicBezTo>
                      <a:pt x="53" y="11"/>
                      <a:pt x="41" y="0"/>
                      <a:pt x="27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56" name="Freeform: Shape 195">
                <a:extLst>
                  <a:ext uri="{FF2B5EF4-FFF2-40B4-BE49-F238E27FC236}">
                    <a16:creationId xmlns:a16="http://schemas.microsoft.com/office/drawing/2014/main" id="{0D427DD9-E748-B245-B013-DB855841698B}"/>
                  </a:ext>
                </a:extLst>
              </p:cNvPr>
              <p:cNvSpPr/>
              <p:nvPr/>
            </p:nvSpPr>
            <p:spPr>
              <a:xfrm>
                <a:off x="2772749" y="6163878"/>
                <a:ext cx="44242" cy="89304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55" h="110">
                    <a:moveTo>
                      <a:pt x="28" y="110"/>
                    </a:moveTo>
                    <a:cubicBezTo>
                      <a:pt x="43" y="110"/>
                      <a:pt x="55" y="99"/>
                      <a:pt x="55" y="84"/>
                    </a:cubicBezTo>
                    <a:lnTo>
                      <a:pt x="55" y="26"/>
                    </a:lnTo>
                    <a:cubicBezTo>
                      <a:pt x="55" y="11"/>
                      <a:pt x="43" y="0"/>
                      <a:pt x="28" y="0"/>
                    </a:cubicBezTo>
                    <a:cubicBezTo>
                      <a:pt x="14" y="0"/>
                      <a:pt x="0" y="11"/>
                      <a:pt x="0" y="26"/>
                    </a:cubicBezTo>
                    <a:lnTo>
                      <a:pt x="0" y="84"/>
                    </a:lnTo>
                    <a:cubicBezTo>
                      <a:pt x="0" y="99"/>
                      <a:pt x="14" y="110"/>
                      <a:pt x="28" y="110"/>
                    </a:cubicBezTo>
                    <a:close/>
                  </a:path>
                </a:pathLst>
              </a:custGeom>
              <a:solidFill>
                <a:schemeClr val="bg1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57" name="Freeform: Shape 196">
                <a:extLst>
                  <a:ext uri="{FF2B5EF4-FFF2-40B4-BE49-F238E27FC236}">
                    <a16:creationId xmlns:a16="http://schemas.microsoft.com/office/drawing/2014/main" id="{27083AF8-91EE-2849-80B1-DED47C714E39}"/>
                  </a:ext>
                </a:extLst>
              </p:cNvPr>
              <p:cNvSpPr/>
              <p:nvPr/>
            </p:nvSpPr>
            <p:spPr>
              <a:xfrm>
                <a:off x="2880897" y="6163878"/>
                <a:ext cx="44242" cy="89304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55" h="110">
                    <a:moveTo>
                      <a:pt x="27" y="110"/>
                    </a:moveTo>
                    <a:cubicBezTo>
                      <a:pt x="43" y="110"/>
                      <a:pt x="55" y="99"/>
                      <a:pt x="55" y="84"/>
                    </a:cubicBezTo>
                    <a:lnTo>
                      <a:pt x="55" y="26"/>
                    </a:lnTo>
                    <a:cubicBezTo>
                      <a:pt x="55" y="11"/>
                      <a:pt x="43" y="0"/>
                      <a:pt x="27" y="0"/>
                    </a:cubicBezTo>
                    <a:cubicBezTo>
                      <a:pt x="12" y="0"/>
                      <a:pt x="0" y="11"/>
                      <a:pt x="0" y="26"/>
                    </a:cubicBezTo>
                    <a:lnTo>
                      <a:pt x="0" y="84"/>
                    </a:lnTo>
                    <a:cubicBezTo>
                      <a:pt x="0" y="99"/>
                      <a:pt x="12" y="110"/>
                      <a:pt x="27" y="110"/>
                    </a:cubicBezTo>
                    <a:close/>
                  </a:path>
                </a:pathLst>
              </a:custGeom>
              <a:solidFill>
                <a:schemeClr val="bg1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</p:grp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A1F192D1-4593-8246-A71E-55FD9379E798}"/>
                </a:ext>
              </a:extLst>
            </p:cNvPr>
            <p:cNvSpPr/>
            <p:nvPr/>
          </p:nvSpPr>
          <p:spPr>
            <a:xfrm>
              <a:off x="13266077" y="10682933"/>
              <a:ext cx="1677078" cy="167707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FFBB2CA8-73CC-5F40-B13A-BD2A41D7AA3D}"/>
                </a:ext>
              </a:extLst>
            </p:cNvPr>
            <p:cNvSpPr/>
            <p:nvPr/>
          </p:nvSpPr>
          <p:spPr>
            <a:xfrm>
              <a:off x="15705721" y="11300838"/>
              <a:ext cx="6361756" cy="114589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4299"/>
                </a:lnSpc>
              </a:pPr>
              <a:r>
                <a:rPr lang="en-US" sz="2800" dirty="0">
                  <a:latin typeface="Roboto Light" panose="02000000000000000000" pitchFamily="2" charset="0"/>
                  <a:ea typeface="Roboto Light" panose="02000000000000000000" pitchFamily="2" charset="0"/>
                  <a:cs typeface="Lato Light" charset="0"/>
                </a:rPr>
                <a:t>Likewise a fish is technically fast when it bears a waif, or any other recognized.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D851FE4C-4F73-6648-9FA0-36924550675B}"/>
                </a:ext>
              </a:extLst>
            </p:cNvPr>
            <p:cNvSpPr/>
            <p:nvPr/>
          </p:nvSpPr>
          <p:spPr>
            <a:xfrm>
              <a:off x="15705721" y="10541773"/>
              <a:ext cx="6000575" cy="67084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" panose="02000000000000000000" pitchFamily="2" charset="0"/>
                  <a:ea typeface="Roboto" panose="02000000000000000000" pitchFamily="2" charset="0"/>
                  <a:cs typeface="Lato" panose="020F0502020204030203" pitchFamily="34" charset="0"/>
                </a:rPr>
                <a:t>Title Three</a:t>
              </a:r>
            </a:p>
          </p:txBody>
        </p:sp>
        <p:sp>
          <p:nvSpPr>
            <p:cNvPr id="74" name="Freeform: Shape 204">
              <a:extLst>
                <a:ext uri="{FF2B5EF4-FFF2-40B4-BE49-F238E27FC236}">
                  <a16:creationId xmlns:a16="http://schemas.microsoft.com/office/drawing/2014/main" id="{32F78DDF-D5CA-6D48-B869-D7766C548101}"/>
                </a:ext>
              </a:extLst>
            </p:cNvPr>
            <p:cNvSpPr/>
            <p:nvPr/>
          </p:nvSpPr>
          <p:spPr>
            <a:xfrm>
              <a:off x="13678786" y="11212620"/>
              <a:ext cx="846396" cy="61770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78" h="787">
                  <a:moveTo>
                    <a:pt x="487" y="733"/>
                  </a:moveTo>
                  <a:lnTo>
                    <a:pt x="487" y="511"/>
                  </a:lnTo>
                  <a:cubicBezTo>
                    <a:pt x="487" y="494"/>
                    <a:pt x="475" y="482"/>
                    <a:pt x="460" y="482"/>
                  </a:cubicBezTo>
                  <a:lnTo>
                    <a:pt x="317" y="482"/>
                  </a:lnTo>
                  <a:cubicBezTo>
                    <a:pt x="302" y="482"/>
                    <a:pt x="290" y="494"/>
                    <a:pt x="290" y="511"/>
                  </a:cubicBezTo>
                  <a:lnTo>
                    <a:pt x="290" y="733"/>
                  </a:lnTo>
                  <a:lnTo>
                    <a:pt x="53" y="733"/>
                  </a:lnTo>
                  <a:lnTo>
                    <a:pt x="53" y="314"/>
                  </a:lnTo>
                  <a:lnTo>
                    <a:pt x="390" y="62"/>
                  </a:lnTo>
                  <a:lnTo>
                    <a:pt x="724" y="314"/>
                  </a:lnTo>
                  <a:lnTo>
                    <a:pt x="724" y="733"/>
                  </a:lnTo>
                  <a:close/>
                  <a:moveTo>
                    <a:pt x="434" y="733"/>
                  </a:moveTo>
                  <a:lnTo>
                    <a:pt x="345" y="733"/>
                  </a:lnTo>
                  <a:lnTo>
                    <a:pt x="345" y="538"/>
                  </a:lnTo>
                  <a:lnTo>
                    <a:pt x="434" y="538"/>
                  </a:lnTo>
                  <a:close/>
                  <a:moveTo>
                    <a:pt x="777" y="733"/>
                  </a:moveTo>
                  <a:lnTo>
                    <a:pt x="777" y="300"/>
                  </a:lnTo>
                  <a:cubicBezTo>
                    <a:pt x="777" y="291"/>
                    <a:pt x="775" y="284"/>
                    <a:pt x="767" y="278"/>
                  </a:cubicBezTo>
                  <a:lnTo>
                    <a:pt x="508" y="84"/>
                  </a:lnTo>
                  <a:lnTo>
                    <a:pt x="537" y="62"/>
                  </a:lnTo>
                  <a:lnTo>
                    <a:pt x="872" y="314"/>
                  </a:lnTo>
                  <a:lnTo>
                    <a:pt x="872" y="733"/>
                  </a:lnTo>
                  <a:close/>
                  <a:moveTo>
                    <a:pt x="1025" y="733"/>
                  </a:moveTo>
                  <a:lnTo>
                    <a:pt x="927" y="733"/>
                  </a:lnTo>
                  <a:lnTo>
                    <a:pt x="927" y="300"/>
                  </a:lnTo>
                  <a:cubicBezTo>
                    <a:pt x="927" y="291"/>
                    <a:pt x="923" y="284"/>
                    <a:pt x="917" y="278"/>
                  </a:cubicBezTo>
                  <a:lnTo>
                    <a:pt x="659" y="84"/>
                  </a:lnTo>
                  <a:lnTo>
                    <a:pt x="688" y="62"/>
                  </a:lnTo>
                  <a:lnTo>
                    <a:pt x="1025" y="314"/>
                  </a:lnTo>
                  <a:close/>
                  <a:moveTo>
                    <a:pt x="1068" y="278"/>
                  </a:moveTo>
                  <a:lnTo>
                    <a:pt x="705" y="6"/>
                  </a:lnTo>
                  <a:cubicBezTo>
                    <a:pt x="696" y="-2"/>
                    <a:pt x="683" y="-2"/>
                    <a:pt x="672" y="6"/>
                  </a:cubicBezTo>
                  <a:lnTo>
                    <a:pt x="613" y="50"/>
                  </a:lnTo>
                  <a:lnTo>
                    <a:pt x="554" y="6"/>
                  </a:lnTo>
                  <a:cubicBezTo>
                    <a:pt x="544" y="-2"/>
                    <a:pt x="530" y="-2"/>
                    <a:pt x="521" y="6"/>
                  </a:cubicBezTo>
                  <a:lnTo>
                    <a:pt x="463" y="50"/>
                  </a:lnTo>
                  <a:lnTo>
                    <a:pt x="406" y="6"/>
                  </a:lnTo>
                  <a:cubicBezTo>
                    <a:pt x="395" y="-2"/>
                    <a:pt x="382" y="-2"/>
                    <a:pt x="373" y="6"/>
                  </a:cubicBezTo>
                  <a:lnTo>
                    <a:pt x="10" y="278"/>
                  </a:lnTo>
                  <a:cubicBezTo>
                    <a:pt x="3" y="284"/>
                    <a:pt x="0" y="291"/>
                    <a:pt x="0" y="300"/>
                  </a:cubicBezTo>
                  <a:lnTo>
                    <a:pt x="0" y="761"/>
                  </a:lnTo>
                  <a:cubicBezTo>
                    <a:pt x="0" y="776"/>
                    <a:pt x="12" y="787"/>
                    <a:pt x="27" y="787"/>
                  </a:cubicBezTo>
                  <a:lnTo>
                    <a:pt x="1052" y="787"/>
                  </a:lnTo>
                  <a:cubicBezTo>
                    <a:pt x="1066" y="787"/>
                    <a:pt x="1078" y="776"/>
                    <a:pt x="1078" y="761"/>
                  </a:cubicBezTo>
                  <a:lnTo>
                    <a:pt x="1078" y="300"/>
                  </a:lnTo>
                  <a:cubicBezTo>
                    <a:pt x="1078" y="291"/>
                    <a:pt x="1075" y="284"/>
                    <a:pt x="1068" y="278"/>
                  </a:cubicBezTo>
                  <a:close/>
                </a:path>
              </a:pathLst>
            </a:custGeom>
            <a:solidFill>
              <a:schemeClr val="bg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2879CBAB-2D4D-E742-A79A-2A5D1679411C}"/>
              </a:ext>
            </a:extLst>
          </p:cNvPr>
          <p:cNvGrpSpPr/>
          <p:nvPr/>
        </p:nvGrpSpPr>
        <p:grpSpPr>
          <a:xfrm>
            <a:off x="16220071" y="1808717"/>
            <a:ext cx="6086300" cy="1425070"/>
            <a:chOff x="1430239" y="1808717"/>
            <a:chExt cx="6086300" cy="1425070"/>
          </a:xfrm>
        </p:grpSpPr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710A88D3-6642-674E-A228-6958C78A8748}"/>
                </a:ext>
              </a:extLst>
            </p:cNvPr>
            <p:cNvSpPr txBox="1"/>
            <p:nvPr/>
          </p:nvSpPr>
          <p:spPr>
            <a:xfrm>
              <a:off x="1430239" y="1808717"/>
              <a:ext cx="6086300" cy="110799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66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What We Offer</a:t>
              </a: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1ED35EFD-82C8-7F46-902C-29C68F0F901B}"/>
                </a:ext>
              </a:extLst>
            </p:cNvPr>
            <p:cNvSpPr/>
            <p:nvPr/>
          </p:nvSpPr>
          <p:spPr>
            <a:xfrm>
              <a:off x="1571654" y="3131967"/>
              <a:ext cx="1323441" cy="1018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657479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1">
            <a:extLst>
              <a:ext uri="{FF2B5EF4-FFF2-40B4-BE49-F238E27FC236}">
                <a16:creationId xmlns:a16="http://schemas.microsoft.com/office/drawing/2014/main" id="{66B2702A-A741-1648-A8E3-6924D98E253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0884AB9-A1C3-074F-928D-2BC4E72EA453}"/>
              </a:ext>
            </a:extLst>
          </p:cNvPr>
          <p:cNvSpPr/>
          <p:nvPr/>
        </p:nvSpPr>
        <p:spPr>
          <a:xfrm>
            <a:off x="0" y="0"/>
            <a:ext cx="12188825" cy="13716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FB509F5D-B453-8845-A41C-F1A0510CBF23}"/>
              </a:ext>
            </a:extLst>
          </p:cNvPr>
          <p:cNvSpPr/>
          <p:nvPr/>
        </p:nvSpPr>
        <p:spPr>
          <a:xfrm>
            <a:off x="14535143" y="9132940"/>
            <a:ext cx="749618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Lato Light" panose="020F0502020204030203" pitchFamily="34" charset="0"/>
              </a:rPr>
              <a:t>Company ideally a product should meet a certain consumer demand.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AAE9E18-C0DC-D544-8940-EF4245D99A92}"/>
              </a:ext>
            </a:extLst>
          </p:cNvPr>
          <p:cNvGrpSpPr/>
          <p:nvPr/>
        </p:nvGrpSpPr>
        <p:grpSpPr>
          <a:xfrm>
            <a:off x="16446498" y="11021942"/>
            <a:ext cx="3673472" cy="723368"/>
            <a:chOff x="16446498" y="11328401"/>
            <a:chExt cx="3673472" cy="723368"/>
          </a:xfrm>
        </p:grpSpPr>
        <p:sp>
          <p:nvSpPr>
            <p:cNvPr id="62" name="Rounded Rectangle 61">
              <a:extLst>
                <a:ext uri="{FF2B5EF4-FFF2-40B4-BE49-F238E27FC236}">
                  <a16:creationId xmlns:a16="http://schemas.microsoft.com/office/drawing/2014/main" id="{FA6B5270-29FF-374E-AC35-12454680D53C}"/>
                </a:ext>
              </a:extLst>
            </p:cNvPr>
            <p:cNvSpPr/>
            <p:nvPr/>
          </p:nvSpPr>
          <p:spPr>
            <a:xfrm rot="5400000">
              <a:off x="17921550" y="9853349"/>
              <a:ext cx="723368" cy="3673472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C6562C39-FB28-E948-BF49-BE3E96A770CC}"/>
                </a:ext>
              </a:extLst>
            </p:cNvPr>
            <p:cNvSpPr txBox="1"/>
            <p:nvPr/>
          </p:nvSpPr>
          <p:spPr>
            <a:xfrm>
              <a:off x="16753693" y="11505419"/>
              <a:ext cx="30590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spc="6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Lato Medium" panose="020F0502020204030203" pitchFamily="34" charset="0"/>
                </a:rPr>
                <a:t>YOUR TITLE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2E8D4360-D82B-BD48-B3B7-3974803CAA51}"/>
              </a:ext>
            </a:extLst>
          </p:cNvPr>
          <p:cNvGrpSpPr/>
          <p:nvPr/>
        </p:nvGrpSpPr>
        <p:grpSpPr>
          <a:xfrm>
            <a:off x="2795717" y="4093548"/>
            <a:ext cx="5891084" cy="5528903"/>
            <a:chOff x="2795717" y="4237592"/>
            <a:chExt cx="5891084" cy="5528903"/>
          </a:xfrm>
        </p:grpSpPr>
        <p:sp>
          <p:nvSpPr>
            <p:cNvPr id="57" name="Subtitle 2">
              <a:extLst>
                <a:ext uri="{FF2B5EF4-FFF2-40B4-BE49-F238E27FC236}">
                  <a16:creationId xmlns:a16="http://schemas.microsoft.com/office/drawing/2014/main" id="{CCF2FEE4-5C33-4D40-B05A-ED2AA2390CD8}"/>
                </a:ext>
              </a:extLst>
            </p:cNvPr>
            <p:cNvSpPr txBox="1">
              <a:spLocks/>
            </p:cNvSpPr>
            <p:nvPr/>
          </p:nvSpPr>
          <p:spPr>
            <a:xfrm>
              <a:off x="2795717" y="6838950"/>
              <a:ext cx="5891084" cy="2927545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2800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Lato Light" panose="020F0502020204030203" pitchFamily="34" charset="0"/>
                </a:rPr>
                <a:t>Service being offered by a company ideally  a product should meet a certain consumer demand, or it should be so compelling that consumers believe they need it. </a:t>
              </a: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5B125D48-6407-3249-BBF9-64793AAC5E8C}"/>
                </a:ext>
              </a:extLst>
            </p:cNvPr>
            <p:cNvGrpSpPr/>
            <p:nvPr/>
          </p:nvGrpSpPr>
          <p:grpSpPr>
            <a:xfrm>
              <a:off x="2855223" y="4237592"/>
              <a:ext cx="5075926" cy="1425070"/>
              <a:chOff x="1430239" y="1808717"/>
              <a:chExt cx="5075926" cy="1425070"/>
            </a:xfrm>
          </p:grpSpPr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9EC8F84-6C06-7E48-A039-71593AF8D84F}"/>
                  </a:ext>
                </a:extLst>
              </p:cNvPr>
              <p:cNvSpPr txBox="1"/>
              <p:nvPr/>
            </p:nvSpPr>
            <p:spPr>
              <a:xfrm>
                <a:off x="1430239" y="1808717"/>
                <a:ext cx="5075926" cy="110799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6600" dirty="0">
                    <a:solidFill>
                      <a:schemeClr val="bg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Poppins Medium" pitchFamily="2" charset="77"/>
                  </a:rPr>
                  <a:t>Why Us?</a:t>
                </a: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DE194C07-7FA2-D549-9288-40123945B176}"/>
                  </a:ext>
                </a:extLst>
              </p:cNvPr>
              <p:cNvSpPr/>
              <p:nvPr/>
            </p:nvSpPr>
            <p:spPr>
              <a:xfrm>
                <a:off x="1571654" y="3131967"/>
                <a:ext cx="1323441" cy="10182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183381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73E6EFC-DB7F-3E41-9ACE-82235199FABD}"/>
              </a:ext>
            </a:extLst>
          </p:cNvPr>
          <p:cNvCxnSpPr/>
          <p:nvPr/>
        </p:nvCxnSpPr>
        <p:spPr>
          <a:xfrm>
            <a:off x="11111178" y="1563991"/>
            <a:ext cx="0" cy="10763112"/>
          </a:xfrm>
          <a:prstGeom prst="line">
            <a:avLst/>
          </a:prstGeom>
          <a:ln w="38100">
            <a:solidFill>
              <a:schemeClr val="bg1">
                <a:lumMod val="50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6050DDEB-EBA0-BE44-A60A-7AF909AECD0A}"/>
              </a:ext>
            </a:extLst>
          </p:cNvPr>
          <p:cNvSpPr/>
          <p:nvPr/>
        </p:nvSpPr>
        <p:spPr>
          <a:xfrm>
            <a:off x="14049185" y="7537576"/>
            <a:ext cx="1593014" cy="159301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9E2B222-69C2-4E45-8F8B-031C02A091A2}"/>
              </a:ext>
            </a:extLst>
          </p:cNvPr>
          <p:cNvSpPr txBox="1"/>
          <p:nvPr/>
        </p:nvSpPr>
        <p:spPr>
          <a:xfrm>
            <a:off x="15962293" y="7372754"/>
            <a:ext cx="21451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Roboto Light" panose="02000000000000000000" pitchFamily="2" charset="0"/>
              </a:rPr>
              <a:t>Your Title</a:t>
            </a:r>
            <a:endParaRPr lang="en-US" sz="5400" dirty="0">
              <a:solidFill>
                <a:schemeClr val="tx2"/>
              </a:solidFill>
              <a:latin typeface="Roboto" panose="02000000000000000000" pitchFamily="2" charset="0"/>
              <a:ea typeface="Roboto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44" name="Subtitle 2">
            <a:extLst>
              <a:ext uri="{FF2B5EF4-FFF2-40B4-BE49-F238E27FC236}">
                <a16:creationId xmlns:a16="http://schemas.microsoft.com/office/drawing/2014/main" id="{723824D3-635E-6348-A24E-E3C5E919C3AF}"/>
              </a:ext>
            </a:extLst>
          </p:cNvPr>
          <p:cNvSpPr txBox="1">
            <a:spLocks/>
          </p:cNvSpPr>
          <p:nvPr/>
        </p:nvSpPr>
        <p:spPr>
          <a:xfrm>
            <a:off x="15857928" y="8019085"/>
            <a:ext cx="6224092" cy="1274335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299"/>
              </a:lnSpc>
            </a:pPr>
            <a:r>
              <a:rPr lang="en-US" sz="28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Poppins Light" pitchFamily="2" charset="77"/>
              </a:rPr>
              <a:t>But they also must take into account supply costs a product should meet.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630752A3-B5C2-1646-9E81-9AC2F902A3CE}"/>
              </a:ext>
            </a:extLst>
          </p:cNvPr>
          <p:cNvSpPr/>
          <p:nvPr/>
        </p:nvSpPr>
        <p:spPr>
          <a:xfrm>
            <a:off x="14012813" y="4588619"/>
            <a:ext cx="1593014" cy="159301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C2A09DD-818A-204C-B0F9-A909D2CD2699}"/>
              </a:ext>
            </a:extLst>
          </p:cNvPr>
          <p:cNvSpPr txBox="1"/>
          <p:nvPr/>
        </p:nvSpPr>
        <p:spPr>
          <a:xfrm>
            <a:off x="15937374" y="4425401"/>
            <a:ext cx="21451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Roboto Light" panose="02000000000000000000" pitchFamily="2" charset="0"/>
              </a:rPr>
              <a:t>Your Title</a:t>
            </a:r>
            <a:endParaRPr lang="en-US" sz="5400" dirty="0">
              <a:solidFill>
                <a:schemeClr val="tx2"/>
              </a:solidFill>
              <a:latin typeface="Roboto" panose="02000000000000000000" pitchFamily="2" charset="0"/>
              <a:ea typeface="Roboto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47" name="Subtitle 2">
            <a:extLst>
              <a:ext uri="{FF2B5EF4-FFF2-40B4-BE49-F238E27FC236}">
                <a16:creationId xmlns:a16="http://schemas.microsoft.com/office/drawing/2014/main" id="{DC09A5FB-A3DC-964F-88A1-6476408F116F}"/>
              </a:ext>
            </a:extLst>
          </p:cNvPr>
          <p:cNvSpPr txBox="1">
            <a:spLocks/>
          </p:cNvSpPr>
          <p:nvPr/>
        </p:nvSpPr>
        <p:spPr>
          <a:xfrm>
            <a:off x="15833009" y="5071732"/>
            <a:ext cx="6224092" cy="1274335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299"/>
              </a:lnSpc>
            </a:pPr>
            <a:r>
              <a:rPr lang="en-US" sz="28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Poppins Light" pitchFamily="2" charset="77"/>
              </a:rPr>
              <a:t>But they also must take into account supply costs a product should meet.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A0A1BED-5F5F-1D41-AB6C-4ECA73B990C0}"/>
              </a:ext>
            </a:extLst>
          </p:cNvPr>
          <p:cNvSpPr txBox="1"/>
          <p:nvPr/>
        </p:nvSpPr>
        <p:spPr>
          <a:xfrm>
            <a:off x="15937374" y="10320107"/>
            <a:ext cx="21451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Roboto Light" panose="02000000000000000000" pitchFamily="2" charset="0"/>
              </a:rPr>
              <a:t>Your Title</a:t>
            </a:r>
            <a:endParaRPr lang="en-US" sz="5400" dirty="0">
              <a:solidFill>
                <a:schemeClr val="tx2"/>
              </a:solidFill>
              <a:latin typeface="Roboto" panose="02000000000000000000" pitchFamily="2" charset="0"/>
              <a:ea typeface="Roboto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49" name="Subtitle 2">
            <a:extLst>
              <a:ext uri="{FF2B5EF4-FFF2-40B4-BE49-F238E27FC236}">
                <a16:creationId xmlns:a16="http://schemas.microsoft.com/office/drawing/2014/main" id="{68B46B37-A820-4A4A-B63A-FCABBEC71F50}"/>
              </a:ext>
            </a:extLst>
          </p:cNvPr>
          <p:cNvSpPr txBox="1">
            <a:spLocks/>
          </p:cNvSpPr>
          <p:nvPr/>
        </p:nvSpPr>
        <p:spPr>
          <a:xfrm>
            <a:off x="15833009" y="10966438"/>
            <a:ext cx="6224092" cy="1274335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299"/>
              </a:lnSpc>
            </a:pPr>
            <a:r>
              <a:rPr lang="en-US" sz="28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Poppins Light" pitchFamily="2" charset="77"/>
              </a:rPr>
              <a:t>But they also must take into account supply costs a product should meet.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D151DAF8-BCC4-4540-B99F-5E320D2B16E8}"/>
              </a:ext>
            </a:extLst>
          </p:cNvPr>
          <p:cNvSpPr/>
          <p:nvPr/>
        </p:nvSpPr>
        <p:spPr>
          <a:xfrm>
            <a:off x="14049184" y="10484929"/>
            <a:ext cx="1593014" cy="159301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5BDD811A-5958-E54F-A1BA-87AC23BD0716}"/>
              </a:ext>
            </a:extLst>
          </p:cNvPr>
          <p:cNvSpPr/>
          <p:nvPr/>
        </p:nvSpPr>
        <p:spPr>
          <a:xfrm>
            <a:off x="14012813" y="1641266"/>
            <a:ext cx="1593014" cy="159301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F61EF1B-89B3-CE44-B0EB-E1DEADA479DA}"/>
              </a:ext>
            </a:extLst>
          </p:cNvPr>
          <p:cNvSpPr txBox="1"/>
          <p:nvPr/>
        </p:nvSpPr>
        <p:spPr>
          <a:xfrm>
            <a:off x="15925922" y="1476444"/>
            <a:ext cx="21451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Roboto Light" panose="02000000000000000000" pitchFamily="2" charset="0"/>
              </a:rPr>
              <a:t>Your Title</a:t>
            </a:r>
            <a:endParaRPr lang="en-US" sz="5400" dirty="0">
              <a:solidFill>
                <a:schemeClr val="tx2"/>
              </a:solidFill>
              <a:latin typeface="Roboto" panose="02000000000000000000" pitchFamily="2" charset="0"/>
              <a:ea typeface="Roboto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56" name="Subtitle 2">
            <a:extLst>
              <a:ext uri="{FF2B5EF4-FFF2-40B4-BE49-F238E27FC236}">
                <a16:creationId xmlns:a16="http://schemas.microsoft.com/office/drawing/2014/main" id="{295AE9E4-733A-1A45-B060-218F7B08A80D}"/>
              </a:ext>
            </a:extLst>
          </p:cNvPr>
          <p:cNvSpPr txBox="1">
            <a:spLocks/>
          </p:cNvSpPr>
          <p:nvPr/>
        </p:nvSpPr>
        <p:spPr>
          <a:xfrm>
            <a:off x="15821557" y="2122775"/>
            <a:ext cx="6235549" cy="1274335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299"/>
              </a:lnSpc>
            </a:pPr>
            <a:r>
              <a:rPr lang="en-US" sz="28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Poppins Light" pitchFamily="2" charset="77"/>
              </a:rPr>
              <a:t>But they also must take into account supply costs a product should meet.</a:t>
            </a:r>
          </a:p>
        </p:txBody>
      </p:sp>
      <p:sp>
        <p:nvSpPr>
          <p:cNvPr id="57" name="Freeform: Shape 200">
            <a:extLst>
              <a:ext uri="{FF2B5EF4-FFF2-40B4-BE49-F238E27FC236}">
                <a16:creationId xmlns:a16="http://schemas.microsoft.com/office/drawing/2014/main" id="{10DC00A6-6158-C548-AED5-7585A1E36836}"/>
              </a:ext>
            </a:extLst>
          </p:cNvPr>
          <p:cNvSpPr/>
          <p:nvPr/>
        </p:nvSpPr>
        <p:spPr>
          <a:xfrm>
            <a:off x="14417255" y="10919963"/>
            <a:ext cx="855046" cy="72294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069" h="904">
                <a:moveTo>
                  <a:pt x="547" y="431"/>
                </a:moveTo>
                <a:cubicBezTo>
                  <a:pt x="459" y="372"/>
                  <a:pt x="414" y="266"/>
                  <a:pt x="428" y="163"/>
                </a:cubicBezTo>
                <a:cubicBezTo>
                  <a:pt x="520" y="111"/>
                  <a:pt x="633" y="116"/>
                  <a:pt x="720" y="175"/>
                </a:cubicBezTo>
                <a:cubicBezTo>
                  <a:pt x="800" y="228"/>
                  <a:pt x="844" y="317"/>
                  <a:pt x="841" y="411"/>
                </a:cubicBezTo>
                <a:lnTo>
                  <a:pt x="603" y="249"/>
                </a:lnTo>
                <a:cubicBezTo>
                  <a:pt x="591" y="240"/>
                  <a:pt x="575" y="245"/>
                  <a:pt x="566" y="257"/>
                </a:cubicBezTo>
                <a:cubicBezTo>
                  <a:pt x="557" y="269"/>
                  <a:pt x="560" y="286"/>
                  <a:pt x="573" y="294"/>
                </a:cubicBezTo>
                <a:lnTo>
                  <a:pt x="812" y="455"/>
                </a:lnTo>
                <a:cubicBezTo>
                  <a:pt x="726" y="492"/>
                  <a:pt x="626" y="485"/>
                  <a:pt x="547" y="431"/>
                </a:cubicBezTo>
                <a:close/>
                <a:moveTo>
                  <a:pt x="487" y="849"/>
                </a:moveTo>
                <a:lnTo>
                  <a:pt x="487" y="625"/>
                </a:lnTo>
                <a:cubicBezTo>
                  <a:pt x="487" y="610"/>
                  <a:pt x="475" y="599"/>
                  <a:pt x="461" y="599"/>
                </a:cubicBezTo>
                <a:lnTo>
                  <a:pt x="319" y="599"/>
                </a:lnTo>
                <a:cubicBezTo>
                  <a:pt x="304" y="599"/>
                  <a:pt x="291" y="610"/>
                  <a:pt x="291" y="625"/>
                </a:cubicBezTo>
                <a:lnTo>
                  <a:pt x="291" y="849"/>
                </a:lnTo>
                <a:lnTo>
                  <a:pt x="55" y="849"/>
                </a:lnTo>
                <a:lnTo>
                  <a:pt x="55" y="429"/>
                </a:lnTo>
                <a:lnTo>
                  <a:pt x="372" y="189"/>
                </a:lnTo>
                <a:cubicBezTo>
                  <a:pt x="368" y="302"/>
                  <a:pt x="422" y="411"/>
                  <a:pt x="517" y="476"/>
                </a:cubicBezTo>
                <a:cubicBezTo>
                  <a:pt x="573" y="513"/>
                  <a:pt x="637" y="532"/>
                  <a:pt x="702" y="532"/>
                </a:cubicBezTo>
                <a:cubicBezTo>
                  <a:pt x="710" y="532"/>
                  <a:pt x="717" y="532"/>
                  <a:pt x="724" y="532"/>
                </a:cubicBezTo>
                <a:lnTo>
                  <a:pt x="724" y="849"/>
                </a:lnTo>
                <a:close/>
                <a:moveTo>
                  <a:pt x="434" y="849"/>
                </a:moveTo>
                <a:lnTo>
                  <a:pt x="345" y="849"/>
                </a:lnTo>
                <a:lnTo>
                  <a:pt x="345" y="653"/>
                </a:lnTo>
                <a:lnTo>
                  <a:pt x="434" y="653"/>
                </a:lnTo>
                <a:close/>
                <a:moveTo>
                  <a:pt x="1067" y="462"/>
                </a:moveTo>
                <a:cubicBezTo>
                  <a:pt x="1060" y="448"/>
                  <a:pt x="1044" y="441"/>
                  <a:pt x="1031" y="449"/>
                </a:cubicBezTo>
                <a:cubicBezTo>
                  <a:pt x="987" y="469"/>
                  <a:pt x="936" y="467"/>
                  <a:pt x="893" y="444"/>
                </a:cubicBezTo>
                <a:cubicBezTo>
                  <a:pt x="908" y="322"/>
                  <a:pt x="855" y="200"/>
                  <a:pt x="751" y="131"/>
                </a:cubicBezTo>
                <a:cubicBezTo>
                  <a:pt x="677" y="80"/>
                  <a:pt x="587" y="62"/>
                  <a:pt x="502" y="79"/>
                </a:cubicBezTo>
                <a:lnTo>
                  <a:pt x="406" y="6"/>
                </a:lnTo>
                <a:cubicBezTo>
                  <a:pt x="396" y="-2"/>
                  <a:pt x="382" y="-2"/>
                  <a:pt x="373" y="6"/>
                </a:cubicBezTo>
                <a:lnTo>
                  <a:pt x="11" y="278"/>
                </a:lnTo>
                <a:cubicBezTo>
                  <a:pt x="-1" y="287"/>
                  <a:pt x="-3" y="305"/>
                  <a:pt x="6" y="317"/>
                </a:cubicBezTo>
                <a:cubicBezTo>
                  <a:pt x="15" y="329"/>
                  <a:pt x="31" y="332"/>
                  <a:pt x="43" y="323"/>
                </a:cubicBezTo>
                <a:lnTo>
                  <a:pt x="390" y="61"/>
                </a:lnTo>
                <a:lnTo>
                  <a:pt x="438" y="98"/>
                </a:lnTo>
                <a:cubicBezTo>
                  <a:pt x="425" y="104"/>
                  <a:pt x="412" y="110"/>
                  <a:pt x="400" y="117"/>
                </a:cubicBezTo>
                <a:cubicBezTo>
                  <a:pt x="391" y="114"/>
                  <a:pt x="381" y="116"/>
                  <a:pt x="373" y="122"/>
                </a:cubicBezTo>
                <a:lnTo>
                  <a:pt x="11" y="394"/>
                </a:lnTo>
                <a:cubicBezTo>
                  <a:pt x="4" y="400"/>
                  <a:pt x="0" y="408"/>
                  <a:pt x="0" y="416"/>
                </a:cubicBezTo>
                <a:lnTo>
                  <a:pt x="0" y="875"/>
                </a:lnTo>
                <a:cubicBezTo>
                  <a:pt x="0" y="890"/>
                  <a:pt x="12" y="904"/>
                  <a:pt x="27" y="904"/>
                </a:cubicBezTo>
                <a:lnTo>
                  <a:pt x="751" y="904"/>
                </a:lnTo>
                <a:cubicBezTo>
                  <a:pt x="766" y="904"/>
                  <a:pt x="779" y="890"/>
                  <a:pt x="779" y="875"/>
                </a:cubicBezTo>
                <a:lnTo>
                  <a:pt x="779" y="523"/>
                </a:lnTo>
                <a:cubicBezTo>
                  <a:pt x="807" y="515"/>
                  <a:pt x="837" y="505"/>
                  <a:pt x="864" y="490"/>
                </a:cubicBezTo>
                <a:cubicBezTo>
                  <a:pt x="894" y="508"/>
                  <a:pt x="930" y="517"/>
                  <a:pt x="966" y="517"/>
                </a:cubicBezTo>
                <a:cubicBezTo>
                  <a:pt x="995" y="517"/>
                  <a:pt x="1025" y="511"/>
                  <a:pt x="1053" y="498"/>
                </a:cubicBezTo>
                <a:cubicBezTo>
                  <a:pt x="1067" y="492"/>
                  <a:pt x="1072" y="476"/>
                  <a:pt x="1067" y="462"/>
                </a:cubicBezTo>
                <a:close/>
              </a:path>
            </a:pathLst>
          </a:custGeom>
          <a:solidFill>
            <a:schemeClr val="bg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96694F37-4F3C-634B-BD87-F9BA7CC72A3C}"/>
              </a:ext>
            </a:extLst>
          </p:cNvPr>
          <p:cNvGrpSpPr/>
          <p:nvPr/>
        </p:nvGrpSpPr>
        <p:grpSpPr>
          <a:xfrm>
            <a:off x="14534256" y="7860098"/>
            <a:ext cx="622870" cy="866254"/>
            <a:chOff x="4772880" y="5285160"/>
            <a:chExt cx="280080" cy="389520"/>
          </a:xfrm>
          <a:solidFill>
            <a:schemeClr val="bg1"/>
          </a:solidFill>
        </p:grpSpPr>
        <p:sp>
          <p:nvSpPr>
            <p:cNvPr id="60" name="Freeform: Shape 201">
              <a:extLst>
                <a:ext uri="{FF2B5EF4-FFF2-40B4-BE49-F238E27FC236}">
                  <a16:creationId xmlns:a16="http://schemas.microsoft.com/office/drawing/2014/main" id="{6E560789-B00B-CB45-867D-86DEA7B55C8D}"/>
                </a:ext>
              </a:extLst>
            </p:cNvPr>
            <p:cNvSpPr/>
            <p:nvPr/>
          </p:nvSpPr>
          <p:spPr>
            <a:xfrm>
              <a:off x="4772880" y="5326920"/>
              <a:ext cx="279360" cy="2829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77" h="787">
                  <a:moveTo>
                    <a:pt x="724" y="732"/>
                  </a:moveTo>
                  <a:lnTo>
                    <a:pt x="487" y="732"/>
                  </a:lnTo>
                  <a:lnTo>
                    <a:pt x="487" y="509"/>
                  </a:lnTo>
                  <a:cubicBezTo>
                    <a:pt x="487" y="494"/>
                    <a:pt x="476" y="482"/>
                    <a:pt x="461" y="482"/>
                  </a:cubicBezTo>
                  <a:lnTo>
                    <a:pt x="317" y="482"/>
                  </a:lnTo>
                  <a:cubicBezTo>
                    <a:pt x="302" y="482"/>
                    <a:pt x="290" y="494"/>
                    <a:pt x="290" y="509"/>
                  </a:cubicBezTo>
                  <a:lnTo>
                    <a:pt x="290" y="732"/>
                  </a:lnTo>
                  <a:lnTo>
                    <a:pt x="53" y="732"/>
                  </a:lnTo>
                  <a:lnTo>
                    <a:pt x="53" y="313"/>
                  </a:lnTo>
                  <a:lnTo>
                    <a:pt x="388" y="60"/>
                  </a:lnTo>
                  <a:lnTo>
                    <a:pt x="724" y="313"/>
                  </a:lnTo>
                  <a:close/>
                  <a:moveTo>
                    <a:pt x="432" y="732"/>
                  </a:moveTo>
                  <a:lnTo>
                    <a:pt x="345" y="732"/>
                  </a:lnTo>
                  <a:lnTo>
                    <a:pt x="345" y="537"/>
                  </a:lnTo>
                  <a:lnTo>
                    <a:pt x="432" y="537"/>
                  </a:lnTo>
                  <a:close/>
                  <a:moveTo>
                    <a:pt x="767" y="278"/>
                  </a:moveTo>
                  <a:lnTo>
                    <a:pt x="404" y="5"/>
                  </a:lnTo>
                  <a:cubicBezTo>
                    <a:pt x="395" y="-2"/>
                    <a:pt x="382" y="-2"/>
                    <a:pt x="372" y="5"/>
                  </a:cubicBezTo>
                  <a:lnTo>
                    <a:pt x="10" y="278"/>
                  </a:lnTo>
                  <a:cubicBezTo>
                    <a:pt x="3" y="284"/>
                    <a:pt x="0" y="291"/>
                    <a:pt x="0" y="300"/>
                  </a:cubicBezTo>
                  <a:lnTo>
                    <a:pt x="0" y="759"/>
                  </a:lnTo>
                  <a:cubicBezTo>
                    <a:pt x="0" y="774"/>
                    <a:pt x="12" y="787"/>
                    <a:pt x="26" y="787"/>
                  </a:cubicBezTo>
                  <a:lnTo>
                    <a:pt x="750" y="787"/>
                  </a:lnTo>
                  <a:cubicBezTo>
                    <a:pt x="766" y="787"/>
                    <a:pt x="777" y="774"/>
                    <a:pt x="777" y="759"/>
                  </a:cubicBezTo>
                  <a:lnTo>
                    <a:pt x="777" y="300"/>
                  </a:lnTo>
                  <a:cubicBezTo>
                    <a:pt x="777" y="291"/>
                    <a:pt x="774" y="284"/>
                    <a:pt x="767" y="278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2" name="Freeform: Shape 202">
              <a:extLst>
                <a:ext uri="{FF2B5EF4-FFF2-40B4-BE49-F238E27FC236}">
                  <a16:creationId xmlns:a16="http://schemas.microsoft.com/office/drawing/2014/main" id="{66602452-D4B5-0E40-B9F2-FF7EFF8C602E}"/>
                </a:ext>
              </a:extLst>
            </p:cNvPr>
            <p:cNvSpPr/>
            <p:nvPr/>
          </p:nvSpPr>
          <p:spPr>
            <a:xfrm>
              <a:off x="4772880" y="5285160"/>
              <a:ext cx="280080" cy="1177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79" h="328">
                  <a:moveTo>
                    <a:pt x="44" y="323"/>
                  </a:moveTo>
                  <a:lnTo>
                    <a:pt x="389" y="62"/>
                  </a:lnTo>
                  <a:lnTo>
                    <a:pt x="735" y="323"/>
                  </a:lnTo>
                  <a:cubicBezTo>
                    <a:pt x="740" y="326"/>
                    <a:pt x="746" y="327"/>
                    <a:pt x="751" y="327"/>
                  </a:cubicBezTo>
                  <a:cubicBezTo>
                    <a:pt x="759" y="327"/>
                    <a:pt x="768" y="324"/>
                    <a:pt x="774" y="317"/>
                  </a:cubicBezTo>
                  <a:cubicBezTo>
                    <a:pt x="783" y="305"/>
                    <a:pt x="780" y="288"/>
                    <a:pt x="768" y="279"/>
                  </a:cubicBezTo>
                  <a:lnTo>
                    <a:pt x="405" y="6"/>
                  </a:lnTo>
                  <a:cubicBezTo>
                    <a:pt x="396" y="-2"/>
                    <a:pt x="383" y="-2"/>
                    <a:pt x="373" y="6"/>
                  </a:cubicBezTo>
                  <a:lnTo>
                    <a:pt x="11" y="279"/>
                  </a:lnTo>
                  <a:cubicBezTo>
                    <a:pt x="-1" y="288"/>
                    <a:pt x="-3" y="305"/>
                    <a:pt x="6" y="317"/>
                  </a:cubicBezTo>
                  <a:cubicBezTo>
                    <a:pt x="14" y="328"/>
                    <a:pt x="32" y="332"/>
                    <a:pt x="44" y="323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4" name="Freeform: Shape 203">
              <a:extLst>
                <a:ext uri="{FF2B5EF4-FFF2-40B4-BE49-F238E27FC236}">
                  <a16:creationId xmlns:a16="http://schemas.microsoft.com/office/drawing/2014/main" id="{87DC1AF7-1A76-C847-83F1-C967C3F95AEC}"/>
                </a:ext>
              </a:extLst>
            </p:cNvPr>
            <p:cNvSpPr/>
            <p:nvPr/>
          </p:nvSpPr>
          <p:spPr>
            <a:xfrm>
              <a:off x="4782960" y="5615640"/>
              <a:ext cx="259560" cy="59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22" h="165">
                  <a:moveTo>
                    <a:pt x="657" y="8"/>
                  </a:moveTo>
                  <a:cubicBezTo>
                    <a:pt x="647" y="-3"/>
                    <a:pt x="631" y="-3"/>
                    <a:pt x="619" y="8"/>
                  </a:cubicBezTo>
                  <a:cubicBezTo>
                    <a:pt x="608" y="18"/>
                    <a:pt x="608" y="36"/>
                    <a:pt x="619" y="46"/>
                  </a:cubicBezTo>
                  <a:lnTo>
                    <a:pt x="629" y="55"/>
                  </a:lnTo>
                  <a:lnTo>
                    <a:pt x="92" y="55"/>
                  </a:lnTo>
                  <a:lnTo>
                    <a:pt x="101" y="46"/>
                  </a:lnTo>
                  <a:cubicBezTo>
                    <a:pt x="112" y="36"/>
                    <a:pt x="112" y="18"/>
                    <a:pt x="101" y="8"/>
                  </a:cubicBezTo>
                  <a:cubicBezTo>
                    <a:pt x="91" y="-3"/>
                    <a:pt x="74" y="-3"/>
                    <a:pt x="63" y="8"/>
                  </a:cubicBezTo>
                  <a:lnTo>
                    <a:pt x="7" y="64"/>
                  </a:lnTo>
                  <a:cubicBezTo>
                    <a:pt x="-2" y="74"/>
                    <a:pt x="-2" y="90"/>
                    <a:pt x="7" y="101"/>
                  </a:cubicBezTo>
                  <a:lnTo>
                    <a:pt x="63" y="157"/>
                  </a:lnTo>
                  <a:cubicBezTo>
                    <a:pt x="68" y="163"/>
                    <a:pt x="75" y="165"/>
                    <a:pt x="83" y="165"/>
                  </a:cubicBezTo>
                  <a:cubicBezTo>
                    <a:pt x="89" y="165"/>
                    <a:pt x="96" y="163"/>
                    <a:pt x="101" y="157"/>
                  </a:cubicBezTo>
                  <a:cubicBezTo>
                    <a:pt x="112" y="146"/>
                    <a:pt x="112" y="129"/>
                    <a:pt x="101" y="118"/>
                  </a:cubicBezTo>
                  <a:lnTo>
                    <a:pt x="92" y="110"/>
                  </a:lnTo>
                  <a:lnTo>
                    <a:pt x="629" y="110"/>
                  </a:lnTo>
                  <a:lnTo>
                    <a:pt x="619" y="118"/>
                  </a:lnTo>
                  <a:cubicBezTo>
                    <a:pt x="608" y="129"/>
                    <a:pt x="608" y="146"/>
                    <a:pt x="619" y="157"/>
                  </a:cubicBezTo>
                  <a:cubicBezTo>
                    <a:pt x="625" y="163"/>
                    <a:pt x="632" y="165"/>
                    <a:pt x="639" y="165"/>
                  </a:cubicBezTo>
                  <a:cubicBezTo>
                    <a:pt x="646" y="165"/>
                    <a:pt x="653" y="163"/>
                    <a:pt x="657" y="157"/>
                  </a:cubicBezTo>
                  <a:lnTo>
                    <a:pt x="714" y="101"/>
                  </a:lnTo>
                  <a:cubicBezTo>
                    <a:pt x="724" y="90"/>
                    <a:pt x="724" y="74"/>
                    <a:pt x="714" y="64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044E41B4-6D41-9943-B775-A6DEECE4FF4E}"/>
              </a:ext>
            </a:extLst>
          </p:cNvPr>
          <p:cNvGrpSpPr/>
          <p:nvPr/>
        </p:nvGrpSpPr>
        <p:grpSpPr>
          <a:xfrm>
            <a:off x="14495483" y="5004380"/>
            <a:ext cx="627674" cy="697324"/>
            <a:chOff x="6115679" y="4664160"/>
            <a:chExt cx="282240" cy="313560"/>
          </a:xfrm>
          <a:solidFill>
            <a:schemeClr val="bg1"/>
          </a:solidFill>
        </p:grpSpPr>
        <p:sp>
          <p:nvSpPr>
            <p:cNvPr id="75" name="Freeform: Shape 214">
              <a:extLst>
                <a:ext uri="{FF2B5EF4-FFF2-40B4-BE49-F238E27FC236}">
                  <a16:creationId xmlns:a16="http://schemas.microsoft.com/office/drawing/2014/main" id="{38E815B8-44F2-E542-BC8C-5FCB23FCF544}"/>
                </a:ext>
              </a:extLst>
            </p:cNvPr>
            <p:cNvSpPr/>
            <p:nvPr/>
          </p:nvSpPr>
          <p:spPr>
            <a:xfrm>
              <a:off x="6115679" y="4664160"/>
              <a:ext cx="282240" cy="3135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85" h="872">
                  <a:moveTo>
                    <a:pt x="730" y="819"/>
                  </a:moveTo>
                  <a:lnTo>
                    <a:pt x="55" y="819"/>
                  </a:lnTo>
                  <a:lnTo>
                    <a:pt x="55" y="197"/>
                  </a:lnTo>
                  <a:lnTo>
                    <a:pt x="393" y="56"/>
                  </a:lnTo>
                  <a:lnTo>
                    <a:pt x="730" y="197"/>
                  </a:lnTo>
                  <a:close/>
                  <a:moveTo>
                    <a:pt x="768" y="154"/>
                  </a:moveTo>
                  <a:lnTo>
                    <a:pt x="403" y="1"/>
                  </a:lnTo>
                  <a:cubicBezTo>
                    <a:pt x="397" y="0"/>
                    <a:pt x="390" y="0"/>
                    <a:pt x="382" y="1"/>
                  </a:cubicBezTo>
                  <a:lnTo>
                    <a:pt x="18" y="154"/>
                  </a:lnTo>
                  <a:cubicBezTo>
                    <a:pt x="8" y="157"/>
                    <a:pt x="0" y="167"/>
                    <a:pt x="0" y="178"/>
                  </a:cubicBezTo>
                  <a:lnTo>
                    <a:pt x="0" y="845"/>
                  </a:lnTo>
                  <a:cubicBezTo>
                    <a:pt x="0" y="860"/>
                    <a:pt x="14" y="872"/>
                    <a:pt x="28" y="872"/>
                  </a:cubicBezTo>
                  <a:lnTo>
                    <a:pt x="759" y="872"/>
                  </a:lnTo>
                  <a:cubicBezTo>
                    <a:pt x="773" y="872"/>
                    <a:pt x="785" y="860"/>
                    <a:pt x="785" y="845"/>
                  </a:cubicBezTo>
                  <a:lnTo>
                    <a:pt x="785" y="178"/>
                  </a:lnTo>
                  <a:cubicBezTo>
                    <a:pt x="785" y="167"/>
                    <a:pt x="778" y="157"/>
                    <a:pt x="768" y="154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76" name="Freeform: Shape 215">
              <a:extLst>
                <a:ext uri="{FF2B5EF4-FFF2-40B4-BE49-F238E27FC236}">
                  <a16:creationId xmlns:a16="http://schemas.microsoft.com/office/drawing/2014/main" id="{89FA3063-D279-E343-B97A-01D2E29651D6}"/>
                </a:ext>
              </a:extLst>
            </p:cNvPr>
            <p:cNvSpPr/>
            <p:nvPr/>
          </p:nvSpPr>
          <p:spPr>
            <a:xfrm>
              <a:off x="6162840" y="4740120"/>
              <a:ext cx="188280" cy="114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24" h="320">
                  <a:moveTo>
                    <a:pt x="123" y="159"/>
                  </a:moveTo>
                  <a:lnTo>
                    <a:pt x="8" y="273"/>
                  </a:lnTo>
                  <a:cubicBezTo>
                    <a:pt x="-3" y="285"/>
                    <a:pt x="-3" y="301"/>
                    <a:pt x="8" y="311"/>
                  </a:cubicBezTo>
                  <a:cubicBezTo>
                    <a:pt x="13" y="317"/>
                    <a:pt x="20" y="320"/>
                    <a:pt x="26" y="320"/>
                  </a:cubicBezTo>
                  <a:cubicBezTo>
                    <a:pt x="34" y="320"/>
                    <a:pt x="41" y="317"/>
                    <a:pt x="46" y="311"/>
                  </a:cubicBezTo>
                  <a:lnTo>
                    <a:pt x="161" y="197"/>
                  </a:lnTo>
                  <a:cubicBezTo>
                    <a:pt x="180" y="178"/>
                    <a:pt x="211" y="176"/>
                    <a:pt x="232" y="192"/>
                  </a:cubicBezTo>
                  <a:cubicBezTo>
                    <a:pt x="275" y="228"/>
                    <a:pt x="337" y="225"/>
                    <a:pt x="376" y="185"/>
                  </a:cubicBezTo>
                  <a:lnTo>
                    <a:pt x="469" y="92"/>
                  </a:lnTo>
                  <a:lnTo>
                    <a:pt x="469" y="123"/>
                  </a:lnTo>
                  <a:cubicBezTo>
                    <a:pt x="469" y="138"/>
                    <a:pt x="482" y="150"/>
                    <a:pt x="497" y="150"/>
                  </a:cubicBezTo>
                  <a:cubicBezTo>
                    <a:pt x="512" y="150"/>
                    <a:pt x="524" y="138"/>
                    <a:pt x="524" y="123"/>
                  </a:cubicBezTo>
                  <a:lnTo>
                    <a:pt x="524" y="26"/>
                  </a:lnTo>
                  <a:cubicBezTo>
                    <a:pt x="524" y="12"/>
                    <a:pt x="512" y="0"/>
                    <a:pt x="497" y="0"/>
                  </a:cubicBezTo>
                  <a:lnTo>
                    <a:pt x="401" y="0"/>
                  </a:lnTo>
                  <a:cubicBezTo>
                    <a:pt x="386" y="0"/>
                    <a:pt x="374" y="12"/>
                    <a:pt x="374" y="26"/>
                  </a:cubicBezTo>
                  <a:cubicBezTo>
                    <a:pt x="374" y="41"/>
                    <a:pt x="386" y="55"/>
                    <a:pt x="401" y="55"/>
                  </a:cubicBezTo>
                  <a:lnTo>
                    <a:pt x="430" y="55"/>
                  </a:lnTo>
                  <a:lnTo>
                    <a:pt x="337" y="148"/>
                  </a:lnTo>
                  <a:cubicBezTo>
                    <a:pt x="318" y="167"/>
                    <a:pt x="287" y="169"/>
                    <a:pt x="266" y="151"/>
                  </a:cubicBezTo>
                  <a:cubicBezTo>
                    <a:pt x="223" y="115"/>
                    <a:pt x="161" y="120"/>
                    <a:pt x="123" y="159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77" name="Freeform: Shape 216">
              <a:extLst>
                <a:ext uri="{FF2B5EF4-FFF2-40B4-BE49-F238E27FC236}">
                  <a16:creationId xmlns:a16="http://schemas.microsoft.com/office/drawing/2014/main" id="{7B63A736-1C17-A042-9351-DD70A09B85F3}"/>
                </a:ext>
              </a:extLst>
            </p:cNvPr>
            <p:cNvSpPr/>
            <p:nvPr/>
          </p:nvSpPr>
          <p:spPr>
            <a:xfrm>
              <a:off x="6148799" y="4864320"/>
              <a:ext cx="216360" cy="190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02" h="54">
                  <a:moveTo>
                    <a:pt x="0" y="27"/>
                  </a:moveTo>
                  <a:cubicBezTo>
                    <a:pt x="0" y="42"/>
                    <a:pt x="12" y="54"/>
                    <a:pt x="27" y="54"/>
                  </a:cubicBezTo>
                  <a:lnTo>
                    <a:pt x="574" y="54"/>
                  </a:lnTo>
                  <a:cubicBezTo>
                    <a:pt x="590" y="54"/>
                    <a:pt x="602" y="42"/>
                    <a:pt x="602" y="27"/>
                  </a:cubicBezTo>
                  <a:cubicBezTo>
                    <a:pt x="602" y="12"/>
                    <a:pt x="590" y="0"/>
                    <a:pt x="574" y="0"/>
                  </a:cubicBezTo>
                  <a:lnTo>
                    <a:pt x="27" y="0"/>
                  </a:lnTo>
                  <a:cubicBezTo>
                    <a:pt x="12" y="0"/>
                    <a:pt x="0" y="12"/>
                    <a:pt x="0" y="27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78" name="Freeform: Shape 217">
              <a:extLst>
                <a:ext uri="{FF2B5EF4-FFF2-40B4-BE49-F238E27FC236}">
                  <a16:creationId xmlns:a16="http://schemas.microsoft.com/office/drawing/2014/main" id="{06C5ED64-7529-8F4D-A832-A2E337442DB5}"/>
                </a:ext>
              </a:extLst>
            </p:cNvPr>
            <p:cNvSpPr/>
            <p:nvPr/>
          </p:nvSpPr>
          <p:spPr>
            <a:xfrm>
              <a:off x="6148799" y="4892760"/>
              <a:ext cx="216360" cy="190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02" h="54">
                  <a:moveTo>
                    <a:pt x="574" y="0"/>
                  </a:moveTo>
                  <a:lnTo>
                    <a:pt x="27" y="0"/>
                  </a:lnTo>
                  <a:cubicBezTo>
                    <a:pt x="12" y="0"/>
                    <a:pt x="0" y="12"/>
                    <a:pt x="0" y="26"/>
                  </a:cubicBezTo>
                  <a:cubicBezTo>
                    <a:pt x="0" y="41"/>
                    <a:pt x="12" y="54"/>
                    <a:pt x="27" y="54"/>
                  </a:cubicBezTo>
                  <a:lnTo>
                    <a:pt x="574" y="54"/>
                  </a:lnTo>
                  <a:cubicBezTo>
                    <a:pt x="590" y="54"/>
                    <a:pt x="602" y="41"/>
                    <a:pt x="602" y="26"/>
                  </a:cubicBezTo>
                  <a:cubicBezTo>
                    <a:pt x="602" y="12"/>
                    <a:pt x="590" y="0"/>
                    <a:pt x="574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79" name="Freeform: Shape 218">
              <a:extLst>
                <a:ext uri="{FF2B5EF4-FFF2-40B4-BE49-F238E27FC236}">
                  <a16:creationId xmlns:a16="http://schemas.microsoft.com/office/drawing/2014/main" id="{BFC1EFB8-BEB2-FC4D-A309-0F19A6BDEE5A}"/>
                </a:ext>
              </a:extLst>
            </p:cNvPr>
            <p:cNvSpPr/>
            <p:nvPr/>
          </p:nvSpPr>
          <p:spPr>
            <a:xfrm>
              <a:off x="6148799" y="4920840"/>
              <a:ext cx="216360" cy="194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02" h="55">
                  <a:moveTo>
                    <a:pt x="574" y="0"/>
                  </a:moveTo>
                  <a:lnTo>
                    <a:pt x="27" y="0"/>
                  </a:lnTo>
                  <a:cubicBezTo>
                    <a:pt x="12" y="0"/>
                    <a:pt x="0" y="13"/>
                    <a:pt x="0" y="28"/>
                  </a:cubicBezTo>
                  <a:cubicBezTo>
                    <a:pt x="0" y="43"/>
                    <a:pt x="12" y="55"/>
                    <a:pt x="27" y="55"/>
                  </a:cubicBezTo>
                  <a:lnTo>
                    <a:pt x="574" y="55"/>
                  </a:lnTo>
                  <a:cubicBezTo>
                    <a:pt x="590" y="55"/>
                    <a:pt x="602" y="43"/>
                    <a:pt x="602" y="28"/>
                  </a:cubicBezTo>
                  <a:cubicBezTo>
                    <a:pt x="602" y="13"/>
                    <a:pt x="590" y="0"/>
                    <a:pt x="574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A921C35F-A4E8-214E-B7D3-584AF5DE6B6D}"/>
              </a:ext>
            </a:extLst>
          </p:cNvPr>
          <p:cNvGrpSpPr/>
          <p:nvPr/>
        </p:nvGrpSpPr>
        <p:grpSpPr>
          <a:xfrm>
            <a:off x="14441843" y="2041873"/>
            <a:ext cx="734954" cy="790196"/>
            <a:chOff x="4099680" y="4638960"/>
            <a:chExt cx="330480" cy="355320"/>
          </a:xfrm>
          <a:solidFill>
            <a:schemeClr val="bg1"/>
          </a:solidFill>
        </p:grpSpPr>
        <p:sp>
          <p:nvSpPr>
            <p:cNvPr id="81" name="Freeform: Shape 234">
              <a:extLst>
                <a:ext uri="{FF2B5EF4-FFF2-40B4-BE49-F238E27FC236}">
                  <a16:creationId xmlns:a16="http://schemas.microsoft.com/office/drawing/2014/main" id="{C9B90E46-84A1-344F-A08E-BDAB75CFC232}"/>
                </a:ext>
              </a:extLst>
            </p:cNvPr>
            <p:cNvSpPr/>
            <p:nvPr/>
          </p:nvSpPr>
          <p:spPr>
            <a:xfrm>
              <a:off x="4099680" y="4680360"/>
              <a:ext cx="330480" cy="3139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19" h="873">
                  <a:moveTo>
                    <a:pt x="866" y="572"/>
                  </a:moveTo>
                  <a:lnTo>
                    <a:pt x="503" y="572"/>
                  </a:lnTo>
                  <a:lnTo>
                    <a:pt x="503" y="504"/>
                  </a:lnTo>
                  <a:lnTo>
                    <a:pt x="866" y="504"/>
                  </a:lnTo>
                  <a:close/>
                  <a:moveTo>
                    <a:pt x="866" y="695"/>
                  </a:moveTo>
                  <a:lnTo>
                    <a:pt x="503" y="695"/>
                  </a:lnTo>
                  <a:lnTo>
                    <a:pt x="503" y="627"/>
                  </a:lnTo>
                  <a:lnTo>
                    <a:pt x="866" y="627"/>
                  </a:lnTo>
                  <a:close/>
                  <a:moveTo>
                    <a:pt x="54" y="313"/>
                  </a:moveTo>
                  <a:lnTo>
                    <a:pt x="389" y="60"/>
                  </a:lnTo>
                  <a:lnTo>
                    <a:pt x="724" y="313"/>
                  </a:lnTo>
                  <a:lnTo>
                    <a:pt x="724" y="450"/>
                  </a:lnTo>
                  <a:lnTo>
                    <a:pt x="501" y="450"/>
                  </a:lnTo>
                  <a:cubicBezTo>
                    <a:pt x="472" y="450"/>
                    <a:pt x="448" y="473"/>
                    <a:pt x="448" y="503"/>
                  </a:cubicBezTo>
                  <a:lnTo>
                    <a:pt x="448" y="573"/>
                  </a:lnTo>
                  <a:cubicBezTo>
                    <a:pt x="448" y="583"/>
                    <a:pt x="452" y="592"/>
                    <a:pt x="456" y="601"/>
                  </a:cubicBezTo>
                  <a:cubicBezTo>
                    <a:pt x="452" y="608"/>
                    <a:pt x="448" y="617"/>
                    <a:pt x="448" y="626"/>
                  </a:cubicBezTo>
                  <a:lnTo>
                    <a:pt x="448" y="697"/>
                  </a:lnTo>
                  <a:cubicBezTo>
                    <a:pt x="448" y="706"/>
                    <a:pt x="452" y="715"/>
                    <a:pt x="456" y="723"/>
                  </a:cubicBezTo>
                  <a:cubicBezTo>
                    <a:pt x="454" y="726"/>
                    <a:pt x="453" y="729"/>
                    <a:pt x="452" y="732"/>
                  </a:cubicBezTo>
                  <a:lnTo>
                    <a:pt x="54" y="732"/>
                  </a:lnTo>
                  <a:close/>
                  <a:moveTo>
                    <a:pt x="503" y="750"/>
                  </a:moveTo>
                  <a:lnTo>
                    <a:pt x="866" y="750"/>
                  </a:lnTo>
                  <a:lnTo>
                    <a:pt x="866" y="818"/>
                  </a:lnTo>
                  <a:lnTo>
                    <a:pt x="503" y="818"/>
                  </a:lnTo>
                  <a:close/>
                  <a:moveTo>
                    <a:pt x="919" y="503"/>
                  </a:moveTo>
                  <a:cubicBezTo>
                    <a:pt x="919" y="473"/>
                    <a:pt x="896" y="450"/>
                    <a:pt x="866" y="450"/>
                  </a:cubicBezTo>
                  <a:lnTo>
                    <a:pt x="778" y="450"/>
                  </a:lnTo>
                  <a:lnTo>
                    <a:pt x="778" y="300"/>
                  </a:lnTo>
                  <a:cubicBezTo>
                    <a:pt x="778" y="291"/>
                    <a:pt x="774" y="284"/>
                    <a:pt x="768" y="277"/>
                  </a:cubicBezTo>
                  <a:lnTo>
                    <a:pt x="405" y="5"/>
                  </a:lnTo>
                  <a:cubicBezTo>
                    <a:pt x="395" y="-2"/>
                    <a:pt x="382" y="-2"/>
                    <a:pt x="373" y="5"/>
                  </a:cubicBezTo>
                  <a:lnTo>
                    <a:pt x="10" y="277"/>
                  </a:lnTo>
                  <a:cubicBezTo>
                    <a:pt x="4" y="284"/>
                    <a:pt x="0" y="291"/>
                    <a:pt x="0" y="300"/>
                  </a:cubicBezTo>
                  <a:lnTo>
                    <a:pt x="0" y="759"/>
                  </a:lnTo>
                  <a:cubicBezTo>
                    <a:pt x="0" y="774"/>
                    <a:pt x="12" y="785"/>
                    <a:pt x="26" y="785"/>
                  </a:cubicBezTo>
                  <a:lnTo>
                    <a:pt x="448" y="785"/>
                  </a:lnTo>
                  <a:lnTo>
                    <a:pt x="448" y="820"/>
                  </a:lnTo>
                  <a:cubicBezTo>
                    <a:pt x="448" y="849"/>
                    <a:pt x="472" y="873"/>
                    <a:pt x="501" y="873"/>
                  </a:cubicBezTo>
                  <a:lnTo>
                    <a:pt x="866" y="873"/>
                  </a:lnTo>
                  <a:cubicBezTo>
                    <a:pt x="896" y="873"/>
                    <a:pt x="919" y="849"/>
                    <a:pt x="919" y="820"/>
                  </a:cubicBezTo>
                  <a:lnTo>
                    <a:pt x="919" y="748"/>
                  </a:lnTo>
                  <a:cubicBezTo>
                    <a:pt x="919" y="739"/>
                    <a:pt x="918" y="731"/>
                    <a:pt x="913" y="723"/>
                  </a:cubicBezTo>
                  <a:cubicBezTo>
                    <a:pt x="918" y="715"/>
                    <a:pt x="919" y="706"/>
                    <a:pt x="919" y="697"/>
                  </a:cubicBezTo>
                  <a:lnTo>
                    <a:pt x="919" y="626"/>
                  </a:lnTo>
                  <a:cubicBezTo>
                    <a:pt x="919" y="617"/>
                    <a:pt x="918" y="608"/>
                    <a:pt x="913" y="599"/>
                  </a:cubicBezTo>
                  <a:cubicBezTo>
                    <a:pt x="918" y="592"/>
                    <a:pt x="919" y="583"/>
                    <a:pt x="919" y="573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82" name="Freeform: Shape 235">
              <a:extLst>
                <a:ext uri="{FF2B5EF4-FFF2-40B4-BE49-F238E27FC236}">
                  <a16:creationId xmlns:a16="http://schemas.microsoft.com/office/drawing/2014/main" id="{2972DA25-45F8-E441-B3A3-0934D7111DF0}"/>
                </a:ext>
              </a:extLst>
            </p:cNvPr>
            <p:cNvSpPr/>
            <p:nvPr/>
          </p:nvSpPr>
          <p:spPr>
            <a:xfrm>
              <a:off x="4099680" y="4638960"/>
              <a:ext cx="280080" cy="1173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79" h="327">
                  <a:moveTo>
                    <a:pt x="42" y="322"/>
                  </a:moveTo>
                  <a:lnTo>
                    <a:pt x="389" y="60"/>
                  </a:lnTo>
                  <a:lnTo>
                    <a:pt x="736" y="322"/>
                  </a:lnTo>
                  <a:cubicBezTo>
                    <a:pt x="740" y="326"/>
                    <a:pt x="746" y="327"/>
                    <a:pt x="752" y="327"/>
                  </a:cubicBezTo>
                  <a:cubicBezTo>
                    <a:pt x="759" y="327"/>
                    <a:pt x="768" y="324"/>
                    <a:pt x="773" y="317"/>
                  </a:cubicBezTo>
                  <a:cubicBezTo>
                    <a:pt x="782" y="305"/>
                    <a:pt x="780" y="287"/>
                    <a:pt x="768" y="278"/>
                  </a:cubicBezTo>
                  <a:lnTo>
                    <a:pt x="405" y="6"/>
                  </a:lnTo>
                  <a:cubicBezTo>
                    <a:pt x="395" y="-2"/>
                    <a:pt x="382" y="-2"/>
                    <a:pt x="373" y="6"/>
                  </a:cubicBezTo>
                  <a:lnTo>
                    <a:pt x="10" y="278"/>
                  </a:lnTo>
                  <a:cubicBezTo>
                    <a:pt x="-2" y="287"/>
                    <a:pt x="-3" y="305"/>
                    <a:pt x="5" y="317"/>
                  </a:cubicBezTo>
                  <a:cubicBezTo>
                    <a:pt x="14" y="328"/>
                    <a:pt x="30" y="331"/>
                    <a:pt x="42" y="322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0F1496F9-437D-BC4C-B591-33D9DF249B9B}"/>
              </a:ext>
            </a:extLst>
          </p:cNvPr>
          <p:cNvSpPr txBox="1"/>
          <p:nvPr/>
        </p:nvSpPr>
        <p:spPr>
          <a:xfrm>
            <a:off x="1430239" y="3765410"/>
            <a:ext cx="5075926" cy="11079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Our Values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45AE5D51-6FCD-5847-BA43-EEAFB6839912}"/>
              </a:ext>
            </a:extLst>
          </p:cNvPr>
          <p:cNvSpPr/>
          <p:nvPr/>
        </p:nvSpPr>
        <p:spPr>
          <a:xfrm>
            <a:off x="1571654" y="5088660"/>
            <a:ext cx="1323441" cy="1018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CFD24677-DD5A-4346-96F6-2C760B9CF68D}"/>
              </a:ext>
            </a:extLst>
          </p:cNvPr>
          <p:cNvGrpSpPr/>
          <p:nvPr/>
        </p:nvGrpSpPr>
        <p:grpSpPr>
          <a:xfrm>
            <a:off x="1324539" y="6865503"/>
            <a:ext cx="6905061" cy="3085087"/>
            <a:chOff x="9198262" y="3326825"/>
            <a:chExt cx="6905061" cy="3085087"/>
          </a:xfrm>
        </p:grpSpPr>
        <p:sp>
          <p:nvSpPr>
            <p:cNvPr id="86" name="Subtitle 2">
              <a:extLst>
                <a:ext uri="{FF2B5EF4-FFF2-40B4-BE49-F238E27FC236}">
                  <a16:creationId xmlns:a16="http://schemas.microsoft.com/office/drawing/2014/main" id="{795A886F-51DF-C242-9AFA-B93E1D21BAA7}"/>
                </a:ext>
              </a:extLst>
            </p:cNvPr>
            <p:cNvSpPr txBox="1">
              <a:spLocks/>
            </p:cNvSpPr>
            <p:nvPr/>
          </p:nvSpPr>
          <p:spPr>
            <a:xfrm>
              <a:off x="9198262" y="4034711"/>
              <a:ext cx="6905061" cy="2377201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2800" dirty="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Poppins Light" pitchFamily="2" charset="77"/>
                </a:rPr>
                <a:t>Refers to a good or service being offered by a company. But they also must take into account supply costs a product should meet a certain consumer demand.</a:t>
              </a: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CD8C024C-F87A-D34B-962D-AE22BFFFB8C6}"/>
                </a:ext>
              </a:extLst>
            </p:cNvPr>
            <p:cNvSpPr/>
            <p:nvPr/>
          </p:nvSpPr>
          <p:spPr>
            <a:xfrm>
              <a:off x="9324031" y="3326825"/>
              <a:ext cx="497275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4000" dirty="0">
                  <a:solidFill>
                    <a:schemeClr val="tx2"/>
                  </a:solidFill>
                  <a:latin typeface="Roboto" panose="02000000000000000000" pitchFamily="2" charset="0"/>
                  <a:ea typeface="Roboto" panose="02000000000000000000" pitchFamily="2" charset="0"/>
                  <a:cs typeface="Poppins SemiBold" pitchFamily="2" charset="77"/>
                </a:rPr>
                <a:t>Write Your Title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803971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SQ - Nova Light">
      <a:dk1>
        <a:srgbClr val="999999"/>
      </a:dk1>
      <a:lt1>
        <a:srgbClr val="FFFFFF"/>
      </a:lt1>
      <a:dk2>
        <a:srgbClr val="363E48"/>
      </a:dk2>
      <a:lt2>
        <a:srgbClr val="FFFFFF"/>
      </a:lt2>
      <a:accent1>
        <a:srgbClr val="138FFB"/>
      </a:accent1>
      <a:accent2>
        <a:srgbClr val="30A2FB"/>
      </a:accent2>
      <a:accent3>
        <a:srgbClr val="5BB6FB"/>
      </a:accent3>
      <a:accent4>
        <a:srgbClr val="8EC5FA"/>
      </a:accent4>
      <a:accent5>
        <a:srgbClr val="B6DFFB"/>
      </a:accent5>
      <a:accent6>
        <a:srgbClr val="C5E2F0"/>
      </a:accent6>
      <a:hlink>
        <a:srgbClr val="F6F7F6"/>
      </a:hlink>
      <a:folHlink>
        <a:srgbClr val="FFC000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96915</TotalTime>
  <Words>981</Words>
  <Application>Microsoft Macintosh PowerPoint</Application>
  <PresentationFormat>Personalizado</PresentationFormat>
  <Paragraphs>141</Paragraphs>
  <Slides>20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20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41" baseType="lpstr">
      <vt:lpstr>Arial Unicode MS</vt:lpstr>
      <vt:lpstr>Arial</vt:lpstr>
      <vt:lpstr>Calibri</vt:lpstr>
      <vt:lpstr>Calibri Light</vt:lpstr>
      <vt:lpstr>Gill Sans</vt:lpstr>
      <vt:lpstr>Lato</vt:lpstr>
      <vt:lpstr>Lato Black</vt:lpstr>
      <vt:lpstr>Lato Light</vt:lpstr>
      <vt:lpstr>Lato Medium</vt:lpstr>
      <vt:lpstr>Lato Semibold</vt:lpstr>
      <vt:lpstr>Montserrat</vt:lpstr>
      <vt:lpstr>Montserrat Light</vt:lpstr>
      <vt:lpstr>Poppins Light</vt:lpstr>
      <vt:lpstr>Poppins Medium</vt:lpstr>
      <vt:lpstr>Poppins SemiBold</vt:lpstr>
      <vt:lpstr>Roboto</vt:lpstr>
      <vt:lpstr>Roboto Light</vt:lpstr>
      <vt:lpstr>Roboto Medium</vt:lpstr>
      <vt:lpstr>Roboto Thin</vt:lpstr>
      <vt:lpstr>Source Sans Pro Semibold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Manager/>
  <Company/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Microsoft Office User</cp:lastModifiedBy>
  <cp:revision>17303</cp:revision>
  <dcterms:created xsi:type="dcterms:W3CDTF">2014-11-12T21:47:38Z</dcterms:created>
  <dcterms:modified xsi:type="dcterms:W3CDTF">2019-07-19T13:23:02Z</dcterms:modified>
  <cp:category/>
</cp:coreProperties>
</file>