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52" r:id="rId2"/>
    <p:sldId id="4158" r:id="rId3"/>
    <p:sldId id="4380" r:id="rId4"/>
    <p:sldId id="4381" r:id="rId5"/>
    <p:sldId id="4378" r:id="rId6"/>
    <p:sldId id="4377" r:id="rId7"/>
    <p:sldId id="4382" r:id="rId8"/>
    <p:sldId id="4383" r:id="rId9"/>
    <p:sldId id="4384" r:id="rId10"/>
    <p:sldId id="4385" r:id="rId11"/>
    <p:sldId id="4386" r:id="rId12"/>
    <p:sldId id="4387" r:id="rId13"/>
    <p:sldId id="4388" r:id="rId14"/>
    <p:sldId id="4389" r:id="rId15"/>
    <p:sldId id="4390" r:id="rId16"/>
    <p:sldId id="4393" r:id="rId17"/>
    <p:sldId id="4394" r:id="rId18"/>
    <p:sldId id="4395" r:id="rId19"/>
    <p:sldId id="4392" r:id="rId20"/>
    <p:sldId id="439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1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20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92767" y="246762"/>
            <a:ext cx="10257183" cy="13254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35A8F13-3FCA-D84F-946D-D366E3D523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288001" y="253728"/>
            <a:ext cx="5829300" cy="8966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7492" y="4953000"/>
            <a:ext cx="17745708" cy="8496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799" y="261257"/>
            <a:ext cx="23843385" cy="9524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72600" y="3926853"/>
            <a:ext cx="14775584" cy="9514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89294"/>
            <a:ext cx="20372582" cy="13304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36648" y="5102597"/>
            <a:ext cx="6485759" cy="838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8559" y="155603"/>
            <a:ext cx="7969503" cy="133775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93914" y="-366911"/>
            <a:ext cx="20609498" cy="144094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69236" y="221673"/>
            <a:ext cx="7451432" cy="8004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112" y="3718461"/>
            <a:ext cx="8973132" cy="9772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079041" y="274320"/>
            <a:ext cx="7969679" cy="1312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BC1697F-F320-AB45-9CC4-A61265D647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15672" y="4342418"/>
            <a:ext cx="5808980" cy="6222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F10E258-D62F-DD41-A0BC-FE90562CAB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362759" y="4342418"/>
            <a:ext cx="5808980" cy="6222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7078C88-A8FD-5E4F-ACFD-EEA2E5734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8585" y="4342418"/>
            <a:ext cx="5808980" cy="6222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32634-3E56-9444-91B1-9BFFF749CB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247135" y="189295"/>
            <a:ext cx="20372582" cy="13304283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5629678" y="5211396"/>
            <a:ext cx="9094934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Realtor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CC8AF563-B922-8149-B995-22CE83CC8008}"/>
              </a:ext>
            </a:extLst>
          </p:cNvPr>
          <p:cNvSpPr/>
          <p:nvPr/>
        </p:nvSpPr>
        <p:spPr>
          <a:xfrm rot="10800000">
            <a:off x="10177145" y="4076195"/>
            <a:ext cx="1280160" cy="12801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09B1368C-81BD-5441-9B2F-FB778794DD20}"/>
              </a:ext>
            </a:extLst>
          </p:cNvPr>
          <p:cNvSpPr/>
          <p:nvPr/>
        </p:nvSpPr>
        <p:spPr>
          <a:xfrm rot="5400000">
            <a:off x="8896985" y="4076195"/>
            <a:ext cx="1280160" cy="128016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DC99F-E78A-A349-A7E0-157107955229}"/>
              </a:ext>
            </a:extLst>
          </p:cNvPr>
          <p:cNvSpPr/>
          <p:nvPr/>
        </p:nvSpPr>
        <p:spPr>
          <a:xfrm>
            <a:off x="8896985" y="9098716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413BE19-93FD-0B47-B5D1-A4934ACF2A58}"/>
              </a:ext>
            </a:extLst>
          </p:cNvPr>
          <p:cNvSpPr/>
          <p:nvPr/>
        </p:nvSpPr>
        <p:spPr>
          <a:xfrm rot="10800000" flipV="1">
            <a:off x="20791685" y="189296"/>
            <a:ext cx="3381725" cy="87597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5DEE2937-0DE5-6440-B899-6AF1087892D0}"/>
              </a:ext>
            </a:extLst>
          </p:cNvPr>
          <p:cNvSpPr/>
          <p:nvPr/>
        </p:nvSpPr>
        <p:spPr>
          <a:xfrm rot="10800000" flipV="1">
            <a:off x="20791683" y="9098716"/>
            <a:ext cx="3381725" cy="4394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5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51F9821-6A2C-0941-944D-096DB7CA4B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5648ED-2DD4-8645-A12C-BE690B810A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5D94247-3D03-4A46-840E-0AF3A73855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EED59997-BD88-724F-A673-0492957522FC}"/>
              </a:ext>
            </a:extLst>
          </p:cNvPr>
          <p:cNvSpPr/>
          <p:nvPr/>
        </p:nvSpPr>
        <p:spPr>
          <a:xfrm rot="10800000" flipV="1">
            <a:off x="160019" y="10701866"/>
            <a:ext cx="5934392" cy="28312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B5E80A5E-1F90-3640-B089-118C9A251990}"/>
              </a:ext>
            </a:extLst>
          </p:cNvPr>
          <p:cNvSpPr/>
          <p:nvPr/>
        </p:nvSpPr>
        <p:spPr>
          <a:xfrm rot="10800000" flipV="1">
            <a:off x="160020" y="155604"/>
            <a:ext cx="5934392" cy="10409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7B3A8A5-867A-1644-9377-5856E23070A0}"/>
              </a:ext>
            </a:extLst>
          </p:cNvPr>
          <p:cNvSpPr txBox="1"/>
          <p:nvPr/>
        </p:nvSpPr>
        <p:spPr>
          <a:xfrm>
            <a:off x="7672977" y="1117200"/>
            <a:ext cx="1448476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The sand group team 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CDB8BA6-47C0-694F-AF08-575CD479CE10}"/>
              </a:ext>
            </a:extLst>
          </p:cNvPr>
          <p:cNvSpPr/>
          <p:nvPr/>
        </p:nvSpPr>
        <p:spPr>
          <a:xfrm>
            <a:off x="20025360" y="2803918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adroTexto 4">
            <a:extLst>
              <a:ext uri="{FF2B5EF4-FFF2-40B4-BE49-F238E27FC236}">
                <a16:creationId xmlns:a16="http://schemas.microsoft.com/office/drawing/2014/main" id="{C8739DD1-7788-9348-8E37-99413DA77BA1}"/>
              </a:ext>
            </a:extLst>
          </p:cNvPr>
          <p:cNvSpPr txBox="1"/>
          <p:nvPr/>
        </p:nvSpPr>
        <p:spPr>
          <a:xfrm>
            <a:off x="6925619" y="11051460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ADEB085-729D-C640-9EDD-DE8D8C41B09E}"/>
              </a:ext>
            </a:extLst>
          </p:cNvPr>
          <p:cNvSpPr txBox="1">
            <a:spLocks/>
          </p:cNvSpPr>
          <p:nvPr/>
        </p:nvSpPr>
        <p:spPr>
          <a:xfrm>
            <a:off x="6609553" y="1170471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28" name="CuadroTexto 4">
            <a:extLst>
              <a:ext uri="{FF2B5EF4-FFF2-40B4-BE49-F238E27FC236}">
                <a16:creationId xmlns:a16="http://schemas.microsoft.com/office/drawing/2014/main" id="{A312F3D0-AA52-194E-B7A0-5E3AE774F637}"/>
              </a:ext>
            </a:extLst>
          </p:cNvPr>
          <p:cNvSpPr txBox="1"/>
          <p:nvPr/>
        </p:nvSpPr>
        <p:spPr>
          <a:xfrm>
            <a:off x="13013157" y="11038492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42DEB9A-9A09-E244-B626-9911CFCBE1B2}"/>
              </a:ext>
            </a:extLst>
          </p:cNvPr>
          <p:cNvSpPr txBox="1">
            <a:spLocks/>
          </p:cNvSpPr>
          <p:nvPr/>
        </p:nvSpPr>
        <p:spPr>
          <a:xfrm>
            <a:off x="12697091" y="11691751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1" name="CuadroTexto 4">
            <a:extLst>
              <a:ext uri="{FF2B5EF4-FFF2-40B4-BE49-F238E27FC236}">
                <a16:creationId xmlns:a16="http://schemas.microsoft.com/office/drawing/2014/main" id="{FB722AE1-9E1C-1749-8965-077BC79F4F56}"/>
              </a:ext>
            </a:extLst>
          </p:cNvPr>
          <p:cNvSpPr txBox="1"/>
          <p:nvPr/>
        </p:nvSpPr>
        <p:spPr>
          <a:xfrm>
            <a:off x="19100695" y="11031564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D8E8CBD7-54BE-1742-83BA-509A98A47EE1}"/>
              </a:ext>
            </a:extLst>
          </p:cNvPr>
          <p:cNvSpPr txBox="1">
            <a:spLocks/>
          </p:cNvSpPr>
          <p:nvPr/>
        </p:nvSpPr>
        <p:spPr>
          <a:xfrm>
            <a:off x="18784629" y="11684823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</p:spTree>
    <p:extLst>
      <p:ext uri="{BB962C8B-B14F-4D97-AF65-F5344CB8AC3E}">
        <p14:creationId xmlns:p14="http://schemas.microsoft.com/office/powerpoint/2010/main" val="31598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33055DC-B9FF-6D4F-957E-A2B4E4384E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A1EB815-78E7-F548-BB0D-11177F210E34}"/>
              </a:ext>
            </a:extLst>
          </p:cNvPr>
          <p:cNvGrpSpPr/>
          <p:nvPr/>
        </p:nvGrpSpPr>
        <p:grpSpPr>
          <a:xfrm>
            <a:off x="15368602" y="-6544596"/>
            <a:ext cx="8865000" cy="1698318"/>
            <a:chOff x="7753900" y="1224389"/>
            <a:chExt cx="8865000" cy="1698318"/>
          </a:xfrm>
        </p:grpSpPr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AA154132-5550-8A4A-803D-8CD0D030E8E8}"/>
                </a:ext>
              </a:extLst>
            </p:cNvPr>
            <p:cNvSpPr txBox="1"/>
            <p:nvPr/>
          </p:nvSpPr>
          <p:spPr>
            <a:xfrm>
              <a:off x="7753900" y="1722378"/>
              <a:ext cx="8865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DAVE ANDERSON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8638AA1B-E687-7F4D-962F-8A0E8C39ABC7}"/>
                </a:ext>
              </a:extLst>
            </p:cNvPr>
            <p:cNvSpPr txBox="1"/>
            <p:nvPr/>
          </p:nvSpPr>
          <p:spPr>
            <a:xfrm>
              <a:off x="7838400" y="122438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45" name="Subtitle 2">
            <a:extLst>
              <a:ext uri="{FF2B5EF4-FFF2-40B4-BE49-F238E27FC236}">
                <a16:creationId xmlns:a16="http://schemas.microsoft.com/office/drawing/2014/main" id="{FD15C21B-77AE-C04C-8493-8C7516B2B81C}"/>
              </a:ext>
            </a:extLst>
          </p:cNvPr>
          <p:cNvSpPr txBox="1">
            <a:spLocks/>
          </p:cNvSpPr>
          <p:nvPr/>
        </p:nvSpPr>
        <p:spPr>
          <a:xfrm flipH="1">
            <a:off x="1064619" y="7528414"/>
            <a:ext cx="6638050" cy="29262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D9FE65E6-8B35-6E49-AA68-70AEFE78C5F0}"/>
              </a:ext>
            </a:extLst>
          </p:cNvPr>
          <p:cNvSpPr/>
          <p:nvPr/>
        </p:nvSpPr>
        <p:spPr>
          <a:xfrm rot="10800000" flipV="1">
            <a:off x="19690764" y="246765"/>
            <a:ext cx="4481205" cy="10666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887A40C-CC1E-0F4F-9B67-B61CA6A8084F}"/>
              </a:ext>
            </a:extLst>
          </p:cNvPr>
          <p:cNvSpPr/>
          <p:nvPr/>
        </p:nvSpPr>
        <p:spPr>
          <a:xfrm rot="10800000" flipV="1">
            <a:off x="19690762" y="11124040"/>
            <a:ext cx="4481205" cy="23775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F182279C-D9AE-1945-9A88-3355A4A22326}"/>
              </a:ext>
            </a:extLst>
          </p:cNvPr>
          <p:cNvSpPr txBox="1"/>
          <p:nvPr/>
        </p:nvSpPr>
        <p:spPr>
          <a:xfrm>
            <a:off x="1119777" y="2977531"/>
            <a:ext cx="6771211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Dave </a:t>
            </a:r>
          </a:p>
          <a:p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Anderson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5563A6-AD7C-B944-9E72-2329EA83BF45}"/>
              </a:ext>
            </a:extLst>
          </p:cNvPr>
          <p:cNvSpPr/>
          <p:nvPr/>
        </p:nvSpPr>
        <p:spPr>
          <a:xfrm>
            <a:off x="5792372" y="6433964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7FCC1AE-F904-4F42-9377-C5AB846AE2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F0000A-AA9D-514E-B75E-3390BAC2B4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5E177D0-85C9-6642-848B-1B52B400E46E}"/>
              </a:ext>
            </a:extLst>
          </p:cNvPr>
          <p:cNvSpPr/>
          <p:nvPr/>
        </p:nvSpPr>
        <p:spPr>
          <a:xfrm>
            <a:off x="7429500" y="253728"/>
            <a:ext cx="10553700" cy="44325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1DFAA3A9-88BE-874A-A644-5D7B91A0E062}"/>
              </a:ext>
            </a:extLst>
          </p:cNvPr>
          <p:cNvSpPr/>
          <p:nvPr/>
        </p:nvSpPr>
        <p:spPr>
          <a:xfrm>
            <a:off x="18288000" y="9486900"/>
            <a:ext cx="5829300" cy="39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0A5F0CA4-D1DD-2349-8558-EC952B6EE7C6}"/>
              </a:ext>
            </a:extLst>
          </p:cNvPr>
          <p:cNvSpPr txBox="1"/>
          <p:nvPr/>
        </p:nvSpPr>
        <p:spPr>
          <a:xfrm>
            <a:off x="687388" y="1193400"/>
            <a:ext cx="566461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Listings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88208D0-06A7-984E-812D-902052A2C550}"/>
              </a:ext>
            </a:extLst>
          </p:cNvPr>
          <p:cNvSpPr/>
          <p:nvPr/>
        </p:nvSpPr>
        <p:spPr>
          <a:xfrm>
            <a:off x="4219621" y="3184918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3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3B91ACD-87F3-AC4A-A506-3E5CC6E8A9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775CDC8B-86F9-4A47-92C0-130DC78B2ECB}"/>
              </a:ext>
            </a:extLst>
          </p:cNvPr>
          <p:cNvSpPr/>
          <p:nvPr/>
        </p:nvSpPr>
        <p:spPr>
          <a:xfrm>
            <a:off x="304800" y="10058400"/>
            <a:ext cx="11506200" cy="3390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E282A886-8EC0-FA40-8425-47ADDA4BE126}"/>
              </a:ext>
            </a:extLst>
          </p:cNvPr>
          <p:cNvSpPr/>
          <p:nvPr/>
        </p:nvSpPr>
        <p:spPr>
          <a:xfrm>
            <a:off x="12115800" y="10058399"/>
            <a:ext cx="12032385" cy="3390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003FCA9-C92D-A646-A04D-F794FBAE709D}"/>
              </a:ext>
            </a:extLst>
          </p:cNvPr>
          <p:cNvSpPr txBox="1">
            <a:spLocks/>
          </p:cNvSpPr>
          <p:nvPr/>
        </p:nvSpPr>
        <p:spPr>
          <a:xfrm flipH="1">
            <a:off x="13592794" y="11092635"/>
            <a:ext cx="9209024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0B225DD-84B1-B041-946A-BA391BD0FC9C}"/>
              </a:ext>
            </a:extLst>
          </p:cNvPr>
          <p:cNvSpPr txBox="1"/>
          <p:nvPr/>
        </p:nvSpPr>
        <p:spPr>
          <a:xfrm>
            <a:off x="685823" y="10724852"/>
            <a:ext cx="10417583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3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Single Property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3E8C535-6D0F-B84B-9B15-92602A89C55C}"/>
              </a:ext>
            </a:extLst>
          </p:cNvPr>
          <p:cNvSpPr/>
          <p:nvPr/>
        </p:nvSpPr>
        <p:spPr>
          <a:xfrm>
            <a:off x="8765187" y="12662520"/>
            <a:ext cx="2560320" cy="175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2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039CFEBF-6255-6941-8A7F-CCF645FAD2F1}"/>
              </a:ext>
            </a:extLst>
          </p:cNvPr>
          <p:cNvSpPr/>
          <p:nvPr/>
        </p:nvSpPr>
        <p:spPr>
          <a:xfrm rot="10800000" flipV="1">
            <a:off x="8585678" y="233916"/>
            <a:ext cx="15565240" cy="13269433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245E45-BB94-6440-8B00-4AA284CCEC17}"/>
              </a:ext>
            </a:extLst>
          </p:cNvPr>
          <p:cNvSpPr/>
          <p:nvPr/>
        </p:nvSpPr>
        <p:spPr>
          <a:xfrm>
            <a:off x="11110252" y="4756566"/>
            <a:ext cx="105160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8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“Don’t wait to buy real estate. Buy real estate and wait.”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84EF27F-3789-1649-838E-9521A8C390CB}"/>
              </a:ext>
            </a:extLst>
          </p:cNvPr>
          <p:cNvSpPr txBox="1"/>
          <p:nvPr/>
        </p:nvSpPr>
        <p:spPr>
          <a:xfrm>
            <a:off x="14753296" y="9245492"/>
            <a:ext cx="340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WILL ROGERS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E39A032-9CB1-6043-BDE8-AAD3CF332DFD}"/>
              </a:ext>
            </a:extLst>
          </p:cNvPr>
          <p:cNvSpPr/>
          <p:nvPr/>
        </p:nvSpPr>
        <p:spPr>
          <a:xfrm>
            <a:off x="212651" y="233916"/>
            <a:ext cx="8121006" cy="132694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CB366B2-34D3-6440-8D57-3619768E823E}"/>
              </a:ext>
            </a:extLst>
          </p:cNvPr>
          <p:cNvSpPr txBox="1">
            <a:spLocks/>
          </p:cNvSpPr>
          <p:nvPr/>
        </p:nvSpPr>
        <p:spPr>
          <a:xfrm flipH="1">
            <a:off x="1169281" y="5025506"/>
            <a:ext cx="6638050" cy="29262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121078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F3E566FE-556F-5F43-8400-379B38D6C1D4}"/>
              </a:ext>
            </a:extLst>
          </p:cNvPr>
          <p:cNvGrpSpPr/>
          <p:nvPr/>
        </p:nvGrpSpPr>
        <p:grpSpPr>
          <a:xfrm>
            <a:off x="11251959" y="-3919220"/>
            <a:ext cx="7824424" cy="2830934"/>
            <a:chOff x="8626198" y="1199768"/>
            <a:chExt cx="7824424" cy="2830934"/>
          </a:xfrm>
        </p:grpSpPr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3B8B103E-F9A8-B84C-A479-AE2F772BB397}"/>
                </a:ext>
              </a:extLst>
            </p:cNvPr>
            <p:cNvSpPr txBox="1"/>
            <p:nvPr/>
          </p:nvSpPr>
          <p:spPr>
            <a:xfrm>
              <a:off x="8626198" y="1722378"/>
              <a:ext cx="782442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PROPERTIES</a:t>
              </a:r>
            </a:p>
            <a:p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SOLD</a:t>
              </a:r>
            </a:p>
          </p:txBody>
        </p: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70309CD5-A06D-D140-A66A-BF7D5C3B0B92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54" name="Subtitle 2">
            <a:extLst>
              <a:ext uri="{FF2B5EF4-FFF2-40B4-BE49-F238E27FC236}">
                <a16:creationId xmlns:a16="http://schemas.microsoft.com/office/drawing/2014/main" id="{3A9EE6D2-31A7-D245-AEB7-45900F7B34DB}"/>
              </a:ext>
            </a:extLst>
          </p:cNvPr>
          <p:cNvSpPr txBox="1">
            <a:spLocks/>
          </p:cNvSpPr>
          <p:nvPr/>
        </p:nvSpPr>
        <p:spPr>
          <a:xfrm flipH="1">
            <a:off x="1650809" y="-3396610"/>
            <a:ext cx="6520271" cy="12719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should.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E3B421BC-66E2-C34B-9423-45A5B4500660}"/>
              </a:ext>
            </a:extLst>
          </p:cNvPr>
          <p:cNvSpPr txBox="1">
            <a:spLocks/>
          </p:cNvSpPr>
          <p:nvPr/>
        </p:nvSpPr>
        <p:spPr>
          <a:xfrm>
            <a:off x="1694872" y="11025416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3B35943E-0AD6-9544-A192-4D400BE93337}"/>
              </a:ext>
            </a:extLst>
          </p:cNvPr>
          <p:cNvSpPr txBox="1">
            <a:spLocks/>
          </p:cNvSpPr>
          <p:nvPr/>
        </p:nvSpPr>
        <p:spPr>
          <a:xfrm>
            <a:off x="18316953" y="18503271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BA3E6BE2-3E39-E14D-93DE-216791AC03E0}"/>
              </a:ext>
            </a:extLst>
          </p:cNvPr>
          <p:cNvGrpSpPr/>
          <p:nvPr/>
        </p:nvGrpSpPr>
        <p:grpSpPr>
          <a:xfrm>
            <a:off x="2027604" y="4406818"/>
            <a:ext cx="20322442" cy="6149268"/>
            <a:chOff x="2504470" y="3725333"/>
            <a:chExt cx="19368710" cy="7182153"/>
          </a:xfrm>
        </p:grpSpPr>
        <p:sp>
          <p:nvSpPr>
            <p:cNvPr id="17" name="Line 1">
              <a:extLst>
                <a:ext uri="{FF2B5EF4-FFF2-40B4-BE49-F238E27FC236}">
                  <a16:creationId xmlns:a16="http://schemas.microsoft.com/office/drawing/2014/main" id="{F14745DF-F262-B445-8608-820321752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0211" y="8158013"/>
              <a:ext cx="5215" cy="1939805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37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7620"/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76A8D0CD-D239-0548-B4B6-57A51CD45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7895" y="8170210"/>
              <a:ext cx="5215" cy="1939807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37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7620"/>
            </a:p>
          </p:txBody>
        </p:sp>
        <p:sp>
          <p:nvSpPr>
            <p:cNvPr id="19" name="Line 3">
              <a:extLst>
                <a:ext uri="{FF2B5EF4-FFF2-40B4-BE49-F238E27FC236}">
                  <a16:creationId xmlns:a16="http://schemas.microsoft.com/office/drawing/2014/main" id="{1E72A487-EFC7-BA48-BDA2-B4DE10B56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6468" y="5356070"/>
              <a:ext cx="5218" cy="4644147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37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7620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215A0948-2079-134F-B292-5FC04288E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81002" y="7871532"/>
              <a:ext cx="0" cy="2230351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37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7620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74F43E4E-990E-1F46-9C0A-8CBE969E9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71588" y="5356070"/>
              <a:ext cx="5218" cy="4644147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37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762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1601DD9-CFF6-8F45-B18E-352EE6332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470" y="9914817"/>
              <a:ext cx="3891478" cy="992669"/>
            </a:xfrm>
            <a:custGeom>
              <a:avLst/>
              <a:gdLst>
                <a:gd name="T0" fmla="*/ 3287 w 3288"/>
                <a:gd name="T1" fmla="*/ 844 h 845"/>
                <a:gd name="T2" fmla="*/ 0 w 3288"/>
                <a:gd name="T3" fmla="*/ 844 h 845"/>
                <a:gd name="T4" fmla="*/ 0 w 3288"/>
                <a:gd name="T5" fmla="*/ 0 h 845"/>
                <a:gd name="T6" fmla="*/ 3287 w 3288"/>
                <a:gd name="T7" fmla="*/ 0 h 845"/>
                <a:gd name="T8" fmla="*/ 3287 w 3288"/>
                <a:gd name="T9" fmla="*/ 844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8" h="845">
                  <a:moveTo>
                    <a:pt x="3287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3287" y="0"/>
                  </a:lnTo>
                  <a:lnTo>
                    <a:pt x="3287" y="8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DAE6E3ED-4E1E-5A42-9A08-0B7883E45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948" y="9914817"/>
              <a:ext cx="3891478" cy="992669"/>
            </a:xfrm>
            <a:custGeom>
              <a:avLst/>
              <a:gdLst>
                <a:gd name="T0" fmla="*/ 3288 w 3289"/>
                <a:gd name="T1" fmla="*/ 844 h 845"/>
                <a:gd name="T2" fmla="*/ 0 w 3289"/>
                <a:gd name="T3" fmla="*/ 844 h 845"/>
                <a:gd name="T4" fmla="*/ 0 w 3289"/>
                <a:gd name="T5" fmla="*/ 0 h 845"/>
                <a:gd name="T6" fmla="*/ 3288 w 3289"/>
                <a:gd name="T7" fmla="*/ 0 h 845"/>
                <a:gd name="T8" fmla="*/ 3288 w 3289"/>
                <a:gd name="T9" fmla="*/ 844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9" h="845">
                  <a:moveTo>
                    <a:pt x="3288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3288" y="0"/>
                  </a:lnTo>
                  <a:lnTo>
                    <a:pt x="3288" y="84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151A9004-92BC-3B46-A70E-D3E329FBA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5260" y="9914817"/>
              <a:ext cx="3891478" cy="992669"/>
            </a:xfrm>
            <a:custGeom>
              <a:avLst/>
              <a:gdLst>
                <a:gd name="T0" fmla="*/ 3288 w 3289"/>
                <a:gd name="T1" fmla="*/ 844 h 845"/>
                <a:gd name="T2" fmla="*/ 0 w 3289"/>
                <a:gd name="T3" fmla="*/ 844 h 845"/>
                <a:gd name="T4" fmla="*/ 0 w 3289"/>
                <a:gd name="T5" fmla="*/ 0 h 845"/>
                <a:gd name="T6" fmla="*/ 3288 w 3289"/>
                <a:gd name="T7" fmla="*/ 0 h 845"/>
                <a:gd name="T8" fmla="*/ 3288 w 3289"/>
                <a:gd name="T9" fmla="*/ 844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9" h="845">
                  <a:moveTo>
                    <a:pt x="3288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3288" y="0"/>
                  </a:lnTo>
                  <a:lnTo>
                    <a:pt x="3288" y="84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B84D93A-ADD4-1442-9AEA-334E788CB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5006" y="9914817"/>
              <a:ext cx="3891478" cy="992669"/>
            </a:xfrm>
            <a:custGeom>
              <a:avLst/>
              <a:gdLst>
                <a:gd name="T0" fmla="*/ 3288 w 3289"/>
                <a:gd name="T1" fmla="*/ 844 h 845"/>
                <a:gd name="T2" fmla="*/ 0 w 3289"/>
                <a:gd name="T3" fmla="*/ 844 h 845"/>
                <a:gd name="T4" fmla="*/ 0 w 3289"/>
                <a:gd name="T5" fmla="*/ 0 h 845"/>
                <a:gd name="T6" fmla="*/ 3288 w 3289"/>
                <a:gd name="T7" fmla="*/ 0 h 845"/>
                <a:gd name="T8" fmla="*/ 3288 w 3289"/>
                <a:gd name="T9" fmla="*/ 844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9" h="845">
                  <a:moveTo>
                    <a:pt x="3288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3288" y="0"/>
                  </a:lnTo>
                  <a:lnTo>
                    <a:pt x="3288" y="84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928A091-916C-EB46-94EA-B6311E83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1702" y="9914817"/>
              <a:ext cx="3891478" cy="992669"/>
            </a:xfrm>
            <a:custGeom>
              <a:avLst/>
              <a:gdLst>
                <a:gd name="T0" fmla="*/ 3287 w 3288"/>
                <a:gd name="T1" fmla="*/ 844 h 845"/>
                <a:gd name="T2" fmla="*/ 0 w 3288"/>
                <a:gd name="T3" fmla="*/ 844 h 845"/>
                <a:gd name="T4" fmla="*/ 0 w 3288"/>
                <a:gd name="T5" fmla="*/ 0 h 845"/>
                <a:gd name="T6" fmla="*/ 3287 w 3288"/>
                <a:gd name="T7" fmla="*/ 0 h 845"/>
                <a:gd name="T8" fmla="*/ 3287 w 3288"/>
                <a:gd name="T9" fmla="*/ 844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8" h="845">
                  <a:moveTo>
                    <a:pt x="3287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3287" y="0"/>
                  </a:lnTo>
                  <a:lnTo>
                    <a:pt x="3287" y="8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57B54234-C1E0-EA4E-B572-C50067906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470" y="6519139"/>
              <a:ext cx="3891478" cy="1728340"/>
            </a:xfrm>
            <a:custGeom>
              <a:avLst/>
              <a:gdLst>
                <a:gd name="T0" fmla="*/ 3287 w 3288"/>
                <a:gd name="T1" fmla="*/ 1871 h 1872"/>
                <a:gd name="T2" fmla="*/ 0 w 3288"/>
                <a:gd name="T3" fmla="*/ 1871 h 1872"/>
                <a:gd name="T4" fmla="*/ 0 w 3288"/>
                <a:gd name="T5" fmla="*/ 0 h 1872"/>
                <a:gd name="T6" fmla="*/ 3287 w 3288"/>
                <a:gd name="T7" fmla="*/ 0 h 1872"/>
                <a:gd name="T8" fmla="*/ 3287 w 3288"/>
                <a:gd name="T9" fmla="*/ 187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8" h="1872">
                  <a:moveTo>
                    <a:pt x="3287" y="1871"/>
                  </a:moveTo>
                  <a:lnTo>
                    <a:pt x="0" y="1871"/>
                  </a:lnTo>
                  <a:lnTo>
                    <a:pt x="0" y="0"/>
                  </a:lnTo>
                  <a:lnTo>
                    <a:pt x="3287" y="0"/>
                  </a:lnTo>
                  <a:lnTo>
                    <a:pt x="3287" y="18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A7ED61B-7694-0742-A574-3C22B79A2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7372" y="6531341"/>
              <a:ext cx="3891478" cy="1728337"/>
            </a:xfrm>
            <a:custGeom>
              <a:avLst/>
              <a:gdLst>
                <a:gd name="T0" fmla="*/ 3287 w 3288"/>
                <a:gd name="T1" fmla="*/ 1871 h 1872"/>
                <a:gd name="T2" fmla="*/ 0 w 3288"/>
                <a:gd name="T3" fmla="*/ 1871 h 1872"/>
                <a:gd name="T4" fmla="*/ 0 w 3288"/>
                <a:gd name="T5" fmla="*/ 0 h 1872"/>
                <a:gd name="T6" fmla="*/ 3287 w 3288"/>
                <a:gd name="T7" fmla="*/ 0 h 1872"/>
                <a:gd name="T8" fmla="*/ 3287 w 3288"/>
                <a:gd name="T9" fmla="*/ 187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8" h="1872">
                  <a:moveTo>
                    <a:pt x="3287" y="1871"/>
                  </a:moveTo>
                  <a:lnTo>
                    <a:pt x="0" y="1871"/>
                  </a:lnTo>
                  <a:lnTo>
                    <a:pt x="0" y="0"/>
                  </a:lnTo>
                  <a:lnTo>
                    <a:pt x="3287" y="0"/>
                  </a:lnTo>
                  <a:lnTo>
                    <a:pt x="3287" y="18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6E025889-77C0-F44C-B52F-2B15F1AB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3350" y="4297145"/>
              <a:ext cx="3891478" cy="1728337"/>
            </a:xfrm>
            <a:custGeom>
              <a:avLst/>
              <a:gdLst>
                <a:gd name="T0" fmla="*/ 3287 w 3288"/>
                <a:gd name="T1" fmla="*/ 1871 h 1872"/>
                <a:gd name="T2" fmla="*/ 0 w 3288"/>
                <a:gd name="T3" fmla="*/ 1871 h 1872"/>
                <a:gd name="T4" fmla="*/ 0 w 3288"/>
                <a:gd name="T5" fmla="*/ 0 h 1872"/>
                <a:gd name="T6" fmla="*/ 3287 w 3288"/>
                <a:gd name="T7" fmla="*/ 0 h 1872"/>
                <a:gd name="T8" fmla="*/ 3287 w 3288"/>
                <a:gd name="T9" fmla="*/ 187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8" h="1872">
                  <a:moveTo>
                    <a:pt x="3287" y="1871"/>
                  </a:moveTo>
                  <a:lnTo>
                    <a:pt x="0" y="1871"/>
                  </a:lnTo>
                  <a:lnTo>
                    <a:pt x="0" y="0"/>
                  </a:lnTo>
                  <a:lnTo>
                    <a:pt x="3287" y="0"/>
                  </a:lnTo>
                  <a:lnTo>
                    <a:pt x="3287" y="187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A539AB6C-B0C0-5846-B51B-52BF9EAF9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5852" y="3725333"/>
              <a:ext cx="3891478" cy="1728337"/>
            </a:xfrm>
            <a:custGeom>
              <a:avLst/>
              <a:gdLst>
                <a:gd name="T0" fmla="*/ 3288 w 3289"/>
                <a:gd name="T1" fmla="*/ 1871 h 1872"/>
                <a:gd name="T2" fmla="*/ 0 w 3289"/>
                <a:gd name="T3" fmla="*/ 1871 h 1872"/>
                <a:gd name="T4" fmla="*/ 0 w 3289"/>
                <a:gd name="T5" fmla="*/ 0 h 1872"/>
                <a:gd name="T6" fmla="*/ 3288 w 3289"/>
                <a:gd name="T7" fmla="*/ 0 h 1872"/>
                <a:gd name="T8" fmla="*/ 3288 w 3289"/>
                <a:gd name="T9" fmla="*/ 187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9" h="1872">
                  <a:moveTo>
                    <a:pt x="3288" y="1871"/>
                  </a:moveTo>
                  <a:lnTo>
                    <a:pt x="0" y="1871"/>
                  </a:lnTo>
                  <a:lnTo>
                    <a:pt x="0" y="0"/>
                  </a:lnTo>
                  <a:lnTo>
                    <a:pt x="3288" y="0"/>
                  </a:lnTo>
                  <a:lnTo>
                    <a:pt x="3288" y="187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5E3DA2AA-262E-104F-B3EE-4D79DE45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5693" y="7227185"/>
              <a:ext cx="3891478" cy="1728340"/>
            </a:xfrm>
            <a:custGeom>
              <a:avLst/>
              <a:gdLst>
                <a:gd name="T0" fmla="*/ 3288 w 3289"/>
                <a:gd name="T1" fmla="*/ 1871 h 1872"/>
                <a:gd name="T2" fmla="*/ 0 w 3289"/>
                <a:gd name="T3" fmla="*/ 1871 h 1872"/>
                <a:gd name="T4" fmla="*/ 0 w 3289"/>
                <a:gd name="T5" fmla="*/ 0 h 1872"/>
                <a:gd name="T6" fmla="*/ 3288 w 3289"/>
                <a:gd name="T7" fmla="*/ 0 h 1872"/>
                <a:gd name="T8" fmla="*/ 3288 w 3289"/>
                <a:gd name="T9" fmla="*/ 187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9" h="1872">
                  <a:moveTo>
                    <a:pt x="3288" y="1871"/>
                  </a:moveTo>
                  <a:lnTo>
                    <a:pt x="0" y="1871"/>
                  </a:lnTo>
                  <a:lnTo>
                    <a:pt x="0" y="0"/>
                  </a:lnTo>
                  <a:lnTo>
                    <a:pt x="3288" y="0"/>
                  </a:lnTo>
                  <a:lnTo>
                    <a:pt x="3288" y="187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35" name="CuadroTexto 72">
              <a:extLst>
                <a:ext uri="{FF2B5EF4-FFF2-40B4-BE49-F238E27FC236}">
                  <a16:creationId xmlns:a16="http://schemas.microsoft.com/office/drawing/2014/main" id="{09F1422D-946F-654E-B5B1-EA33BFC8A2C7}"/>
                </a:ext>
              </a:extLst>
            </p:cNvPr>
            <p:cNvSpPr txBox="1"/>
            <p:nvPr/>
          </p:nvSpPr>
          <p:spPr>
            <a:xfrm>
              <a:off x="3470889" y="10069495"/>
              <a:ext cx="2012089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Title One</a:t>
              </a:r>
            </a:p>
          </p:txBody>
        </p:sp>
        <p:sp>
          <p:nvSpPr>
            <p:cNvPr id="36" name="CuadroTexto 73">
              <a:extLst>
                <a:ext uri="{FF2B5EF4-FFF2-40B4-BE49-F238E27FC236}">
                  <a16:creationId xmlns:a16="http://schemas.microsoft.com/office/drawing/2014/main" id="{033E0AE6-3D8F-B345-A925-2DC17B474BAF}"/>
                </a:ext>
              </a:extLst>
            </p:cNvPr>
            <p:cNvSpPr txBox="1"/>
            <p:nvPr/>
          </p:nvSpPr>
          <p:spPr>
            <a:xfrm>
              <a:off x="7329228" y="10089381"/>
              <a:ext cx="2079415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Title Two</a:t>
              </a:r>
            </a:p>
          </p:txBody>
        </p:sp>
        <p:sp>
          <p:nvSpPr>
            <p:cNvPr id="37" name="CuadroTexto 74">
              <a:extLst>
                <a:ext uri="{FF2B5EF4-FFF2-40B4-BE49-F238E27FC236}">
                  <a16:creationId xmlns:a16="http://schemas.microsoft.com/office/drawing/2014/main" id="{25307CD4-DBFF-8041-8C3C-7B12B1FF8649}"/>
                </a:ext>
              </a:extLst>
            </p:cNvPr>
            <p:cNvSpPr txBox="1"/>
            <p:nvPr/>
          </p:nvSpPr>
          <p:spPr>
            <a:xfrm>
              <a:off x="10965410" y="10089381"/>
              <a:ext cx="2371162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Title Three</a:t>
              </a:r>
            </a:p>
          </p:txBody>
        </p:sp>
        <p:sp>
          <p:nvSpPr>
            <p:cNvPr id="38" name="CuadroTexto 75">
              <a:extLst>
                <a:ext uri="{FF2B5EF4-FFF2-40B4-BE49-F238E27FC236}">
                  <a16:creationId xmlns:a16="http://schemas.microsoft.com/office/drawing/2014/main" id="{C5D5793A-B7ED-A947-8071-A95666CFF34D}"/>
                </a:ext>
              </a:extLst>
            </p:cNvPr>
            <p:cNvSpPr txBox="1"/>
            <p:nvPr/>
          </p:nvSpPr>
          <p:spPr>
            <a:xfrm>
              <a:off x="15000614" y="10078388"/>
              <a:ext cx="212269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Title Four</a:t>
              </a:r>
              <a:endPara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endParaRPr>
            </a:p>
          </p:txBody>
        </p:sp>
        <p:sp>
          <p:nvSpPr>
            <p:cNvPr id="39" name="CuadroTexto 76">
              <a:extLst>
                <a:ext uri="{FF2B5EF4-FFF2-40B4-BE49-F238E27FC236}">
                  <a16:creationId xmlns:a16="http://schemas.microsoft.com/office/drawing/2014/main" id="{03BC99B9-D0C3-EC44-B49F-CD7A72427680}"/>
                </a:ext>
              </a:extLst>
            </p:cNvPr>
            <p:cNvSpPr txBox="1"/>
            <p:nvPr/>
          </p:nvSpPr>
          <p:spPr>
            <a:xfrm>
              <a:off x="18882811" y="10089381"/>
              <a:ext cx="2031325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Title Five</a:t>
              </a:r>
              <a:endPara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endParaRPr>
            </a:p>
          </p:txBody>
        </p:sp>
        <p:sp>
          <p:nvSpPr>
            <p:cNvPr id="40" name="CuadroTexto 390">
              <a:extLst>
                <a:ext uri="{FF2B5EF4-FFF2-40B4-BE49-F238E27FC236}">
                  <a16:creationId xmlns:a16="http://schemas.microsoft.com/office/drawing/2014/main" id="{1634DC06-BA9B-434F-8B9E-828DE472F375}"/>
                </a:ext>
              </a:extLst>
            </p:cNvPr>
            <p:cNvSpPr txBox="1"/>
            <p:nvPr/>
          </p:nvSpPr>
          <p:spPr>
            <a:xfrm>
              <a:off x="3328734" y="6874562"/>
              <a:ext cx="2336836" cy="1037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30%</a:t>
              </a:r>
            </a:p>
          </p:txBody>
        </p:sp>
        <p:sp>
          <p:nvSpPr>
            <p:cNvPr id="41" name="CuadroTexto 390">
              <a:extLst>
                <a:ext uri="{FF2B5EF4-FFF2-40B4-BE49-F238E27FC236}">
                  <a16:creationId xmlns:a16="http://schemas.microsoft.com/office/drawing/2014/main" id="{668F5E48-1D60-7641-8F24-5C02B5F6D8C0}"/>
                </a:ext>
              </a:extLst>
            </p:cNvPr>
            <p:cNvSpPr txBox="1"/>
            <p:nvPr/>
          </p:nvSpPr>
          <p:spPr>
            <a:xfrm>
              <a:off x="7168050" y="4657299"/>
              <a:ext cx="2336836" cy="1037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65%</a:t>
              </a:r>
            </a:p>
          </p:txBody>
        </p:sp>
        <p:sp>
          <p:nvSpPr>
            <p:cNvPr id="42" name="CuadroTexto 390">
              <a:extLst>
                <a:ext uri="{FF2B5EF4-FFF2-40B4-BE49-F238E27FC236}">
                  <a16:creationId xmlns:a16="http://schemas.microsoft.com/office/drawing/2014/main" id="{D8AD7EB7-115B-2B45-8009-89D34762EE4C}"/>
                </a:ext>
              </a:extLst>
            </p:cNvPr>
            <p:cNvSpPr txBox="1"/>
            <p:nvPr/>
          </p:nvSpPr>
          <p:spPr>
            <a:xfrm>
              <a:off x="11026641" y="7666195"/>
              <a:ext cx="2336836" cy="1037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20%</a:t>
              </a:r>
            </a:p>
          </p:txBody>
        </p:sp>
        <p:sp>
          <p:nvSpPr>
            <p:cNvPr id="43" name="CuadroTexto 390">
              <a:extLst>
                <a:ext uri="{FF2B5EF4-FFF2-40B4-BE49-F238E27FC236}">
                  <a16:creationId xmlns:a16="http://schemas.microsoft.com/office/drawing/2014/main" id="{4A4CD27A-CF54-DE40-85E3-ECD12018F54C}"/>
                </a:ext>
              </a:extLst>
            </p:cNvPr>
            <p:cNvSpPr txBox="1"/>
            <p:nvPr/>
          </p:nvSpPr>
          <p:spPr>
            <a:xfrm>
              <a:off x="15023576" y="4085486"/>
              <a:ext cx="2336836" cy="1037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75%</a:t>
              </a:r>
            </a:p>
          </p:txBody>
        </p:sp>
        <p:sp>
          <p:nvSpPr>
            <p:cNvPr id="44" name="CuadroTexto 390">
              <a:extLst>
                <a:ext uri="{FF2B5EF4-FFF2-40B4-BE49-F238E27FC236}">
                  <a16:creationId xmlns:a16="http://schemas.microsoft.com/office/drawing/2014/main" id="{3028A8AA-62BD-C541-8D18-1C1841C6D66A}"/>
                </a:ext>
              </a:extLst>
            </p:cNvPr>
            <p:cNvSpPr txBox="1"/>
            <p:nvPr/>
          </p:nvSpPr>
          <p:spPr>
            <a:xfrm>
              <a:off x="18730055" y="6892012"/>
              <a:ext cx="2336836" cy="1037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35%</a:t>
              </a:r>
            </a:p>
          </p:txBody>
        </p:sp>
      </p:grpSp>
      <p:sp>
        <p:nvSpPr>
          <p:cNvPr id="45" name="TextBox 10">
            <a:extLst>
              <a:ext uri="{FF2B5EF4-FFF2-40B4-BE49-F238E27FC236}">
                <a16:creationId xmlns:a16="http://schemas.microsoft.com/office/drawing/2014/main" id="{C0AC000E-35A2-1541-99DB-BE86D3168ED4}"/>
              </a:ext>
            </a:extLst>
          </p:cNvPr>
          <p:cNvSpPr txBox="1"/>
          <p:nvPr/>
        </p:nvSpPr>
        <p:spPr>
          <a:xfrm>
            <a:off x="6985528" y="886046"/>
            <a:ext cx="10406595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Properties sold 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FA594544-BD07-1A4F-9516-8F050360E419}"/>
              </a:ext>
            </a:extLst>
          </p:cNvPr>
          <p:cNvSpPr/>
          <p:nvPr/>
        </p:nvSpPr>
        <p:spPr>
          <a:xfrm>
            <a:off x="15376967" y="2572764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188625CE-AB5E-E34B-AEA2-98B2FD6D548D}"/>
              </a:ext>
            </a:extLst>
          </p:cNvPr>
          <p:cNvSpPr txBox="1">
            <a:spLocks/>
          </p:cNvSpPr>
          <p:nvPr/>
        </p:nvSpPr>
        <p:spPr>
          <a:xfrm>
            <a:off x="5715360" y="11756271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0E643CE-4F35-6C4B-BD7E-27EB9017AC47}"/>
              </a:ext>
            </a:extLst>
          </p:cNvPr>
          <p:cNvSpPr txBox="1">
            <a:spLocks/>
          </p:cNvSpPr>
          <p:nvPr/>
        </p:nvSpPr>
        <p:spPr>
          <a:xfrm>
            <a:off x="9809404" y="11014972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3F0F6FDC-0911-2D4E-9CCA-CEEE457B3D4E}"/>
              </a:ext>
            </a:extLst>
          </p:cNvPr>
          <p:cNvSpPr txBox="1">
            <a:spLocks/>
          </p:cNvSpPr>
          <p:nvPr/>
        </p:nvSpPr>
        <p:spPr>
          <a:xfrm>
            <a:off x="13829892" y="11756271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0E1491E9-1D7A-AA45-B6E2-D1F3950809D9}"/>
              </a:ext>
            </a:extLst>
          </p:cNvPr>
          <p:cNvSpPr txBox="1">
            <a:spLocks/>
          </p:cNvSpPr>
          <p:nvPr/>
        </p:nvSpPr>
        <p:spPr>
          <a:xfrm>
            <a:off x="17937287" y="11051030"/>
            <a:ext cx="474242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</p:spTree>
    <p:extLst>
      <p:ext uri="{BB962C8B-B14F-4D97-AF65-F5344CB8AC3E}">
        <p14:creationId xmlns:p14="http://schemas.microsoft.com/office/powerpoint/2010/main" val="131358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9B77F8B3-D222-7448-812D-217E7DF5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9" y="5029393"/>
            <a:ext cx="13270600" cy="1077940"/>
          </a:xfrm>
          <a:custGeom>
            <a:avLst/>
            <a:gdLst>
              <a:gd name="T0" fmla="*/ 1572946626 w 12142"/>
              <a:gd name="T1" fmla="*/ 113797200 h 876"/>
              <a:gd name="T2" fmla="*/ 0 w 12142"/>
              <a:gd name="T3" fmla="*/ 113797200 h 876"/>
              <a:gd name="T4" fmla="*/ 0 w 12142"/>
              <a:gd name="T5" fmla="*/ 0 h 876"/>
              <a:gd name="T6" fmla="*/ 1572946626 w 12142"/>
              <a:gd name="T7" fmla="*/ 0 h 876"/>
              <a:gd name="T8" fmla="*/ 1572946626 w 12142"/>
              <a:gd name="T9" fmla="*/ 113797200 h 8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42" h="876">
                <a:moveTo>
                  <a:pt x="12141" y="875"/>
                </a:moveTo>
                <a:lnTo>
                  <a:pt x="0" y="875"/>
                </a:lnTo>
                <a:lnTo>
                  <a:pt x="0" y="0"/>
                </a:lnTo>
                <a:lnTo>
                  <a:pt x="12141" y="0"/>
                </a:lnTo>
                <a:lnTo>
                  <a:pt x="12141" y="875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96F29942-ED15-E74C-B9D3-4559E528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9" y="5029393"/>
            <a:ext cx="4507088" cy="1077940"/>
          </a:xfrm>
          <a:custGeom>
            <a:avLst/>
            <a:gdLst>
              <a:gd name="T0" fmla="*/ 534234957 w 4123"/>
              <a:gd name="T1" fmla="*/ 113797200 h 876"/>
              <a:gd name="T2" fmla="*/ 0 w 4123"/>
              <a:gd name="T3" fmla="*/ 113797200 h 876"/>
              <a:gd name="T4" fmla="*/ 0 w 4123"/>
              <a:gd name="T5" fmla="*/ 0 h 876"/>
              <a:gd name="T6" fmla="*/ 534234957 w 4123"/>
              <a:gd name="T7" fmla="*/ 0 h 876"/>
              <a:gd name="T8" fmla="*/ 534234957 w 4123"/>
              <a:gd name="T9" fmla="*/ 113797200 h 8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3" h="876">
                <a:moveTo>
                  <a:pt x="4122" y="875"/>
                </a:moveTo>
                <a:lnTo>
                  <a:pt x="0" y="875"/>
                </a:lnTo>
                <a:lnTo>
                  <a:pt x="0" y="0"/>
                </a:lnTo>
                <a:lnTo>
                  <a:pt x="4122" y="0"/>
                </a:lnTo>
                <a:lnTo>
                  <a:pt x="4122" y="8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1B97779-7E07-174C-999C-E20C5075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9" y="6708599"/>
            <a:ext cx="13270600" cy="1077940"/>
          </a:xfrm>
          <a:custGeom>
            <a:avLst/>
            <a:gdLst>
              <a:gd name="T0" fmla="*/ 1572946626 w 12142"/>
              <a:gd name="T1" fmla="*/ 113409533 h 879"/>
              <a:gd name="T2" fmla="*/ 0 w 12142"/>
              <a:gd name="T3" fmla="*/ 113409533 h 879"/>
              <a:gd name="T4" fmla="*/ 0 w 12142"/>
              <a:gd name="T5" fmla="*/ 0 h 879"/>
              <a:gd name="T6" fmla="*/ 1572946626 w 12142"/>
              <a:gd name="T7" fmla="*/ 0 h 879"/>
              <a:gd name="T8" fmla="*/ 1572946626 w 12142"/>
              <a:gd name="T9" fmla="*/ 113409533 h 8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42" h="879">
                <a:moveTo>
                  <a:pt x="12141" y="878"/>
                </a:moveTo>
                <a:lnTo>
                  <a:pt x="0" y="878"/>
                </a:lnTo>
                <a:lnTo>
                  <a:pt x="0" y="0"/>
                </a:lnTo>
                <a:lnTo>
                  <a:pt x="12141" y="0"/>
                </a:lnTo>
                <a:lnTo>
                  <a:pt x="12141" y="87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63459E49-B380-7D4C-9332-ADD32F007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9" y="6708599"/>
            <a:ext cx="7042626" cy="1077940"/>
          </a:xfrm>
          <a:custGeom>
            <a:avLst/>
            <a:gdLst>
              <a:gd name="T0" fmla="*/ 835040180 w 6441"/>
              <a:gd name="T1" fmla="*/ 113409533 h 879"/>
              <a:gd name="T2" fmla="*/ 0 w 6441"/>
              <a:gd name="T3" fmla="*/ 113409533 h 879"/>
              <a:gd name="T4" fmla="*/ 0 w 6441"/>
              <a:gd name="T5" fmla="*/ 0 h 879"/>
              <a:gd name="T6" fmla="*/ 835040180 w 6441"/>
              <a:gd name="T7" fmla="*/ 0 h 879"/>
              <a:gd name="T8" fmla="*/ 835040180 w 6441"/>
              <a:gd name="T9" fmla="*/ 113409533 h 8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41" h="879">
                <a:moveTo>
                  <a:pt x="6440" y="878"/>
                </a:moveTo>
                <a:lnTo>
                  <a:pt x="0" y="878"/>
                </a:lnTo>
                <a:lnTo>
                  <a:pt x="0" y="0"/>
                </a:lnTo>
                <a:lnTo>
                  <a:pt x="6440" y="0"/>
                </a:lnTo>
                <a:lnTo>
                  <a:pt x="6440" y="8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1DD91F25-95A1-A648-9CA0-6F428D351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9" y="8393221"/>
            <a:ext cx="13270600" cy="1077944"/>
          </a:xfrm>
          <a:custGeom>
            <a:avLst/>
            <a:gdLst>
              <a:gd name="T0" fmla="*/ 1572946626 w 12142"/>
              <a:gd name="T1" fmla="*/ 113539060 h 878"/>
              <a:gd name="T2" fmla="*/ 0 w 12142"/>
              <a:gd name="T3" fmla="*/ 113539060 h 878"/>
              <a:gd name="T4" fmla="*/ 0 w 12142"/>
              <a:gd name="T5" fmla="*/ 0 h 878"/>
              <a:gd name="T6" fmla="*/ 1572946626 w 12142"/>
              <a:gd name="T7" fmla="*/ 0 h 878"/>
              <a:gd name="T8" fmla="*/ 1572946626 w 12142"/>
              <a:gd name="T9" fmla="*/ 113539060 h 8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42" h="878">
                <a:moveTo>
                  <a:pt x="12141" y="877"/>
                </a:moveTo>
                <a:lnTo>
                  <a:pt x="0" y="877"/>
                </a:lnTo>
                <a:lnTo>
                  <a:pt x="0" y="0"/>
                </a:lnTo>
                <a:lnTo>
                  <a:pt x="12141" y="0"/>
                </a:lnTo>
                <a:lnTo>
                  <a:pt x="12141" y="87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1326DEA6-2F2C-3342-88A7-1F564739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9" y="8393221"/>
            <a:ext cx="9626367" cy="1077944"/>
          </a:xfrm>
          <a:custGeom>
            <a:avLst/>
            <a:gdLst>
              <a:gd name="T0" fmla="*/ 1141054581 w 8807"/>
              <a:gd name="T1" fmla="*/ 113539060 h 878"/>
              <a:gd name="T2" fmla="*/ 0 w 8807"/>
              <a:gd name="T3" fmla="*/ 113539060 h 878"/>
              <a:gd name="T4" fmla="*/ 0 w 8807"/>
              <a:gd name="T5" fmla="*/ 0 h 878"/>
              <a:gd name="T6" fmla="*/ 1141054581 w 8807"/>
              <a:gd name="T7" fmla="*/ 0 h 878"/>
              <a:gd name="T8" fmla="*/ 1141054581 w 8807"/>
              <a:gd name="T9" fmla="*/ 113539060 h 8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07" h="878">
                <a:moveTo>
                  <a:pt x="8806" y="877"/>
                </a:moveTo>
                <a:lnTo>
                  <a:pt x="0" y="877"/>
                </a:lnTo>
                <a:lnTo>
                  <a:pt x="0" y="0"/>
                </a:lnTo>
                <a:lnTo>
                  <a:pt x="8806" y="0"/>
                </a:lnTo>
                <a:lnTo>
                  <a:pt x="8806" y="8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E102D1CC-1417-B94B-8998-6DA67996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9" y="10018259"/>
            <a:ext cx="13270600" cy="1077944"/>
          </a:xfrm>
          <a:custGeom>
            <a:avLst/>
            <a:gdLst>
              <a:gd name="T0" fmla="*/ 1572946626 w 12142"/>
              <a:gd name="T1" fmla="*/ 113539060 h 878"/>
              <a:gd name="T2" fmla="*/ 0 w 12142"/>
              <a:gd name="T3" fmla="*/ 113539060 h 878"/>
              <a:gd name="T4" fmla="*/ 0 w 12142"/>
              <a:gd name="T5" fmla="*/ 0 h 878"/>
              <a:gd name="T6" fmla="*/ 1572946626 w 12142"/>
              <a:gd name="T7" fmla="*/ 0 h 878"/>
              <a:gd name="T8" fmla="*/ 1572946626 w 12142"/>
              <a:gd name="T9" fmla="*/ 113539060 h 8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42" h="878">
                <a:moveTo>
                  <a:pt x="12141" y="877"/>
                </a:moveTo>
                <a:lnTo>
                  <a:pt x="0" y="877"/>
                </a:lnTo>
                <a:lnTo>
                  <a:pt x="0" y="0"/>
                </a:lnTo>
                <a:lnTo>
                  <a:pt x="12141" y="0"/>
                </a:lnTo>
                <a:lnTo>
                  <a:pt x="12141" y="87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B8B8175F-B35F-5F4E-A24B-D6F3D7F99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9" y="10018259"/>
            <a:ext cx="11959448" cy="1077944"/>
          </a:xfrm>
          <a:custGeom>
            <a:avLst/>
            <a:gdLst>
              <a:gd name="T0" fmla="*/ 1417700168 w 10941"/>
              <a:gd name="T1" fmla="*/ 113539060 h 878"/>
              <a:gd name="T2" fmla="*/ 0 w 10941"/>
              <a:gd name="T3" fmla="*/ 113539060 h 878"/>
              <a:gd name="T4" fmla="*/ 0 w 10941"/>
              <a:gd name="T5" fmla="*/ 0 h 878"/>
              <a:gd name="T6" fmla="*/ 1417700168 w 10941"/>
              <a:gd name="T7" fmla="*/ 0 h 878"/>
              <a:gd name="T8" fmla="*/ 1417700168 w 10941"/>
              <a:gd name="T9" fmla="*/ 113539060 h 8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41" h="878">
                <a:moveTo>
                  <a:pt x="10940" y="877"/>
                </a:moveTo>
                <a:lnTo>
                  <a:pt x="0" y="877"/>
                </a:lnTo>
                <a:lnTo>
                  <a:pt x="0" y="0"/>
                </a:lnTo>
                <a:lnTo>
                  <a:pt x="10940" y="0"/>
                </a:lnTo>
                <a:lnTo>
                  <a:pt x="10940" y="8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CuadroTexto 327">
            <a:extLst>
              <a:ext uri="{FF2B5EF4-FFF2-40B4-BE49-F238E27FC236}">
                <a16:creationId xmlns:a16="http://schemas.microsoft.com/office/drawing/2014/main" id="{19258559-4D4A-FD41-ABA9-96185D2DF952}"/>
              </a:ext>
            </a:extLst>
          </p:cNvPr>
          <p:cNvSpPr txBox="1"/>
          <p:nvPr/>
        </p:nvSpPr>
        <p:spPr>
          <a:xfrm>
            <a:off x="10482147" y="5141736"/>
            <a:ext cx="19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38" name="CuadroTexto 328">
            <a:extLst>
              <a:ext uri="{FF2B5EF4-FFF2-40B4-BE49-F238E27FC236}">
                <a16:creationId xmlns:a16="http://schemas.microsoft.com/office/drawing/2014/main" id="{FF0D9EF1-FFCE-DF47-A899-CAC0D027D95E}"/>
              </a:ext>
            </a:extLst>
          </p:cNvPr>
          <p:cNvSpPr txBox="1"/>
          <p:nvPr/>
        </p:nvSpPr>
        <p:spPr>
          <a:xfrm>
            <a:off x="11658301" y="6840224"/>
            <a:ext cx="19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39" name="CuadroTexto 329">
            <a:extLst>
              <a:ext uri="{FF2B5EF4-FFF2-40B4-BE49-F238E27FC236}">
                <a16:creationId xmlns:a16="http://schemas.microsoft.com/office/drawing/2014/main" id="{9C0C0CAD-F671-A84F-AEB6-9E6B976A1DEC}"/>
              </a:ext>
            </a:extLst>
          </p:cNvPr>
          <p:cNvSpPr txBox="1"/>
          <p:nvPr/>
        </p:nvSpPr>
        <p:spPr>
          <a:xfrm>
            <a:off x="13111193" y="8546191"/>
            <a:ext cx="19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40" name="CuadroTexto 330">
            <a:extLst>
              <a:ext uri="{FF2B5EF4-FFF2-40B4-BE49-F238E27FC236}">
                <a16:creationId xmlns:a16="http://schemas.microsoft.com/office/drawing/2014/main" id="{F2E18E3E-5A25-034B-93F4-07641FDA5E72}"/>
              </a:ext>
            </a:extLst>
          </p:cNvPr>
          <p:cNvSpPr txBox="1"/>
          <p:nvPr/>
        </p:nvSpPr>
        <p:spPr>
          <a:xfrm>
            <a:off x="14306161" y="10118176"/>
            <a:ext cx="19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F4992A0-D40E-994B-BC82-3052B535787B}"/>
              </a:ext>
            </a:extLst>
          </p:cNvPr>
          <p:cNvSpPr txBox="1">
            <a:spLocks/>
          </p:cNvSpPr>
          <p:nvPr/>
        </p:nvSpPr>
        <p:spPr>
          <a:xfrm>
            <a:off x="2465449" y="4954182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8ED052DA-3BD8-0249-A853-29F68EBFAFD2}"/>
              </a:ext>
            </a:extLst>
          </p:cNvPr>
          <p:cNvSpPr/>
          <p:nvPr/>
        </p:nvSpPr>
        <p:spPr>
          <a:xfrm>
            <a:off x="2011732" y="5374392"/>
            <a:ext cx="328948" cy="328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E9FB8F40-0223-2248-A717-E256CD3A800F}"/>
              </a:ext>
            </a:extLst>
          </p:cNvPr>
          <p:cNvSpPr txBox="1">
            <a:spLocks/>
          </p:cNvSpPr>
          <p:nvPr/>
        </p:nvSpPr>
        <p:spPr>
          <a:xfrm>
            <a:off x="2465449" y="6633388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EBC49CD4-0E26-9C4E-95BA-09F7F8B7F960}"/>
              </a:ext>
            </a:extLst>
          </p:cNvPr>
          <p:cNvSpPr/>
          <p:nvPr/>
        </p:nvSpPr>
        <p:spPr>
          <a:xfrm>
            <a:off x="2011732" y="7053598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661930DD-4438-DC47-ADDB-24D21EA646E9}"/>
              </a:ext>
            </a:extLst>
          </p:cNvPr>
          <p:cNvSpPr txBox="1">
            <a:spLocks/>
          </p:cNvSpPr>
          <p:nvPr/>
        </p:nvSpPr>
        <p:spPr>
          <a:xfrm>
            <a:off x="2465449" y="8316730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888261D5-4222-1C4F-8DF1-9CC08D427A13}"/>
              </a:ext>
            </a:extLst>
          </p:cNvPr>
          <p:cNvSpPr/>
          <p:nvPr/>
        </p:nvSpPr>
        <p:spPr>
          <a:xfrm>
            <a:off x="2011732" y="8736940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599C636-DFEC-CE4C-A056-0B93FA3BFF7B}"/>
              </a:ext>
            </a:extLst>
          </p:cNvPr>
          <p:cNvSpPr txBox="1">
            <a:spLocks/>
          </p:cNvSpPr>
          <p:nvPr/>
        </p:nvSpPr>
        <p:spPr>
          <a:xfrm>
            <a:off x="2465449" y="9943050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E5DA62D-EE24-A744-8B40-3F99894FE5FF}"/>
              </a:ext>
            </a:extLst>
          </p:cNvPr>
          <p:cNvSpPr/>
          <p:nvPr/>
        </p:nvSpPr>
        <p:spPr>
          <a:xfrm>
            <a:off x="2011732" y="10363260"/>
            <a:ext cx="328948" cy="3289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A631A722-297C-D84B-92B0-14C740CB969D}"/>
              </a:ext>
            </a:extLst>
          </p:cNvPr>
          <p:cNvSpPr txBox="1"/>
          <p:nvPr/>
        </p:nvSpPr>
        <p:spPr>
          <a:xfrm>
            <a:off x="6317674" y="1218558"/>
            <a:ext cx="1107445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Market Analysis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7FCA51A4-E4DD-2E41-8ECE-1EC8CC4C97BB}"/>
              </a:ext>
            </a:extLst>
          </p:cNvPr>
          <p:cNvSpPr/>
          <p:nvPr/>
        </p:nvSpPr>
        <p:spPr>
          <a:xfrm>
            <a:off x="15376967" y="2905276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9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76">
            <a:extLst>
              <a:ext uri="{FF2B5EF4-FFF2-40B4-BE49-F238E27FC236}">
                <a16:creationId xmlns:a16="http://schemas.microsoft.com/office/drawing/2014/main" id="{DAA20E15-6F6A-B843-8B1D-1AF3563B4D32}"/>
              </a:ext>
            </a:extLst>
          </p:cNvPr>
          <p:cNvGrpSpPr/>
          <p:nvPr/>
        </p:nvGrpSpPr>
        <p:grpSpPr>
          <a:xfrm>
            <a:off x="7905708" y="6602516"/>
            <a:ext cx="1180325" cy="1183200"/>
            <a:chOff x="2742119" y="5936039"/>
            <a:chExt cx="295560" cy="296280"/>
          </a:xfrm>
          <a:solidFill>
            <a:schemeClr val="accent2"/>
          </a:solidFill>
        </p:grpSpPr>
        <p:sp>
          <p:nvSpPr>
            <p:cNvPr id="55" name="Freeform: Shape 153">
              <a:extLst>
                <a:ext uri="{FF2B5EF4-FFF2-40B4-BE49-F238E27FC236}">
                  <a16:creationId xmlns:a16="http://schemas.microsoft.com/office/drawing/2014/main" id="{F7BA5AC4-23F2-8D44-95BA-B1436D3D3173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154">
              <a:extLst>
                <a:ext uri="{FF2B5EF4-FFF2-40B4-BE49-F238E27FC236}">
                  <a16:creationId xmlns:a16="http://schemas.microsoft.com/office/drawing/2014/main" id="{806CF716-CCC8-5A48-8CC3-EFAF497A4DAF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7" name="Group 258">
            <a:extLst>
              <a:ext uri="{FF2B5EF4-FFF2-40B4-BE49-F238E27FC236}">
                <a16:creationId xmlns:a16="http://schemas.microsoft.com/office/drawing/2014/main" id="{FCC15575-C93D-F84F-9739-8248511ED8AA}"/>
              </a:ext>
            </a:extLst>
          </p:cNvPr>
          <p:cNvGrpSpPr/>
          <p:nvPr/>
        </p:nvGrpSpPr>
        <p:grpSpPr>
          <a:xfrm>
            <a:off x="14038050" y="6558769"/>
            <a:ext cx="1118505" cy="1293904"/>
            <a:chOff x="4077720" y="5305679"/>
            <a:chExt cx="280080" cy="324001"/>
          </a:xfrm>
          <a:solidFill>
            <a:schemeClr val="accent1"/>
          </a:solidFill>
        </p:grpSpPr>
        <p:sp>
          <p:nvSpPr>
            <p:cNvPr id="58" name="Freeform: Shape 187">
              <a:extLst>
                <a:ext uri="{FF2B5EF4-FFF2-40B4-BE49-F238E27FC236}">
                  <a16:creationId xmlns:a16="http://schemas.microsoft.com/office/drawing/2014/main" id="{5960FF41-28D5-8541-A9A7-1268A639C38A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188">
              <a:extLst>
                <a:ext uri="{FF2B5EF4-FFF2-40B4-BE49-F238E27FC236}">
                  <a16:creationId xmlns:a16="http://schemas.microsoft.com/office/drawing/2014/main" id="{8D84BAC8-68DB-DD42-B31C-FC938C2573DB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189">
              <a:extLst>
                <a:ext uri="{FF2B5EF4-FFF2-40B4-BE49-F238E27FC236}">
                  <a16:creationId xmlns:a16="http://schemas.microsoft.com/office/drawing/2014/main" id="{E025377A-4CFE-5D4D-A1E5-6C4EB63575E1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8986F49-3F24-1F4F-8F18-DC48612403FD}"/>
              </a:ext>
            </a:extLst>
          </p:cNvPr>
          <p:cNvGrpSpPr/>
          <p:nvPr/>
        </p:nvGrpSpPr>
        <p:grpSpPr>
          <a:xfrm>
            <a:off x="1828146" y="6602516"/>
            <a:ext cx="1493736" cy="1355720"/>
            <a:chOff x="1497240" y="4690800"/>
            <a:chExt cx="374040" cy="339480"/>
          </a:xfrm>
          <a:solidFill>
            <a:schemeClr val="accent4"/>
          </a:solidFill>
        </p:grpSpPr>
        <p:sp>
          <p:nvSpPr>
            <p:cNvPr id="94" name="Freeform: Shape 243">
              <a:extLst>
                <a:ext uri="{FF2B5EF4-FFF2-40B4-BE49-F238E27FC236}">
                  <a16:creationId xmlns:a16="http://schemas.microsoft.com/office/drawing/2014/main" id="{42149AE3-BCD7-644E-88C6-815D514AE07A}"/>
                </a:ext>
              </a:extLst>
            </p:cNvPr>
            <p:cNvSpPr/>
            <p:nvPr/>
          </p:nvSpPr>
          <p:spPr>
            <a:xfrm>
              <a:off x="1497240" y="4690800"/>
              <a:ext cx="374040" cy="33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944">
                  <a:moveTo>
                    <a:pt x="942" y="713"/>
                  </a:moveTo>
                  <a:lnTo>
                    <a:pt x="97" y="713"/>
                  </a:lnTo>
                  <a:cubicBezTo>
                    <a:pt x="74" y="713"/>
                    <a:pt x="55" y="694"/>
                    <a:pt x="55" y="669"/>
                  </a:cubicBezTo>
                  <a:lnTo>
                    <a:pt x="55" y="652"/>
                  </a:lnTo>
                  <a:lnTo>
                    <a:pt x="986" y="652"/>
                  </a:lnTo>
                  <a:lnTo>
                    <a:pt x="986" y="669"/>
                  </a:lnTo>
                  <a:cubicBezTo>
                    <a:pt x="986" y="694"/>
                    <a:pt x="967" y="713"/>
                    <a:pt x="942" y="713"/>
                  </a:cubicBezTo>
                  <a:close/>
                  <a:moveTo>
                    <a:pt x="584" y="889"/>
                  </a:moveTo>
                  <a:lnTo>
                    <a:pt x="458" y="889"/>
                  </a:lnTo>
                  <a:lnTo>
                    <a:pt x="474" y="767"/>
                  </a:lnTo>
                  <a:lnTo>
                    <a:pt x="566" y="767"/>
                  </a:lnTo>
                  <a:close/>
                  <a:moveTo>
                    <a:pt x="97" y="54"/>
                  </a:moveTo>
                  <a:lnTo>
                    <a:pt x="942" y="54"/>
                  </a:lnTo>
                  <a:cubicBezTo>
                    <a:pt x="967" y="54"/>
                    <a:pt x="986" y="73"/>
                    <a:pt x="986" y="98"/>
                  </a:cubicBezTo>
                  <a:lnTo>
                    <a:pt x="986" y="598"/>
                  </a:lnTo>
                  <a:lnTo>
                    <a:pt x="55" y="598"/>
                  </a:lnTo>
                  <a:lnTo>
                    <a:pt x="55" y="98"/>
                  </a:lnTo>
                  <a:cubicBezTo>
                    <a:pt x="55" y="73"/>
                    <a:pt x="74" y="54"/>
                    <a:pt x="97" y="54"/>
                  </a:cubicBezTo>
                  <a:close/>
                  <a:moveTo>
                    <a:pt x="942" y="0"/>
                  </a:moveTo>
                  <a:lnTo>
                    <a:pt x="97" y="0"/>
                  </a:lnTo>
                  <a:cubicBezTo>
                    <a:pt x="44" y="0"/>
                    <a:pt x="0" y="44"/>
                    <a:pt x="0" y="98"/>
                  </a:cubicBezTo>
                  <a:lnTo>
                    <a:pt x="0" y="669"/>
                  </a:lnTo>
                  <a:cubicBezTo>
                    <a:pt x="0" y="723"/>
                    <a:pt x="44" y="767"/>
                    <a:pt x="97" y="767"/>
                  </a:cubicBezTo>
                  <a:lnTo>
                    <a:pt x="419" y="767"/>
                  </a:lnTo>
                  <a:lnTo>
                    <a:pt x="403" y="889"/>
                  </a:lnTo>
                  <a:lnTo>
                    <a:pt x="321" y="889"/>
                  </a:lnTo>
                  <a:cubicBezTo>
                    <a:pt x="307" y="889"/>
                    <a:pt x="295" y="901"/>
                    <a:pt x="295" y="916"/>
                  </a:cubicBezTo>
                  <a:cubicBezTo>
                    <a:pt x="295" y="931"/>
                    <a:pt x="307" y="944"/>
                    <a:pt x="321" y="944"/>
                  </a:cubicBezTo>
                  <a:lnTo>
                    <a:pt x="719" y="944"/>
                  </a:lnTo>
                  <a:cubicBezTo>
                    <a:pt x="735" y="944"/>
                    <a:pt x="746" y="931"/>
                    <a:pt x="746" y="916"/>
                  </a:cubicBezTo>
                  <a:cubicBezTo>
                    <a:pt x="746" y="901"/>
                    <a:pt x="735" y="889"/>
                    <a:pt x="719" y="889"/>
                  </a:cubicBezTo>
                  <a:lnTo>
                    <a:pt x="638" y="889"/>
                  </a:lnTo>
                  <a:lnTo>
                    <a:pt x="621" y="767"/>
                  </a:lnTo>
                  <a:lnTo>
                    <a:pt x="942" y="767"/>
                  </a:lnTo>
                  <a:cubicBezTo>
                    <a:pt x="997" y="767"/>
                    <a:pt x="1040" y="723"/>
                    <a:pt x="1040" y="669"/>
                  </a:cubicBezTo>
                  <a:lnTo>
                    <a:pt x="1040" y="98"/>
                  </a:lnTo>
                  <a:cubicBezTo>
                    <a:pt x="1040" y="44"/>
                    <a:pt x="997" y="0"/>
                    <a:pt x="9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244">
              <a:extLst>
                <a:ext uri="{FF2B5EF4-FFF2-40B4-BE49-F238E27FC236}">
                  <a16:creationId xmlns:a16="http://schemas.microsoft.com/office/drawing/2014/main" id="{FAFB2F4C-4FA6-A349-BF15-3AAFECCCAAAC}"/>
                </a:ext>
              </a:extLst>
            </p:cNvPr>
            <p:cNvSpPr/>
            <p:nvPr/>
          </p:nvSpPr>
          <p:spPr>
            <a:xfrm>
              <a:off x="1629719" y="4754160"/>
              <a:ext cx="109800" cy="11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9">
                  <a:moveTo>
                    <a:pt x="53" y="136"/>
                  </a:moveTo>
                  <a:lnTo>
                    <a:pt x="152" y="60"/>
                  </a:lnTo>
                  <a:lnTo>
                    <a:pt x="251" y="136"/>
                  </a:lnTo>
                  <a:lnTo>
                    <a:pt x="251" y="255"/>
                  </a:lnTo>
                  <a:lnTo>
                    <a:pt x="181" y="255"/>
                  </a:lnTo>
                  <a:lnTo>
                    <a:pt x="181" y="198"/>
                  </a:lnTo>
                  <a:cubicBezTo>
                    <a:pt x="181" y="194"/>
                    <a:pt x="177" y="189"/>
                    <a:pt x="171" y="189"/>
                  </a:cubicBezTo>
                  <a:lnTo>
                    <a:pt x="134" y="189"/>
                  </a:lnTo>
                  <a:cubicBezTo>
                    <a:pt x="128" y="189"/>
                    <a:pt x="123" y="194"/>
                    <a:pt x="123" y="198"/>
                  </a:cubicBezTo>
                  <a:lnTo>
                    <a:pt x="123" y="255"/>
                  </a:lnTo>
                  <a:lnTo>
                    <a:pt x="53" y="255"/>
                  </a:lnTo>
                  <a:close/>
                  <a:moveTo>
                    <a:pt x="26" y="309"/>
                  </a:moveTo>
                  <a:lnTo>
                    <a:pt x="279" y="309"/>
                  </a:lnTo>
                  <a:cubicBezTo>
                    <a:pt x="294" y="309"/>
                    <a:pt x="306" y="297"/>
                    <a:pt x="306" y="283"/>
                  </a:cubicBezTo>
                  <a:lnTo>
                    <a:pt x="306" y="122"/>
                  </a:lnTo>
                  <a:cubicBezTo>
                    <a:pt x="306" y="113"/>
                    <a:pt x="301" y="106"/>
                    <a:pt x="295" y="100"/>
                  </a:cubicBezTo>
                  <a:lnTo>
                    <a:pt x="168" y="6"/>
                  </a:lnTo>
                  <a:cubicBezTo>
                    <a:pt x="159" y="-2"/>
                    <a:pt x="146" y="-2"/>
                    <a:pt x="135" y="6"/>
                  </a:cubicBezTo>
                  <a:lnTo>
                    <a:pt x="9" y="100"/>
                  </a:lnTo>
                  <a:cubicBezTo>
                    <a:pt x="4" y="106"/>
                    <a:pt x="0" y="113"/>
                    <a:pt x="0" y="122"/>
                  </a:cubicBezTo>
                  <a:lnTo>
                    <a:pt x="0" y="283"/>
                  </a:lnTo>
                  <a:cubicBezTo>
                    <a:pt x="0" y="297"/>
                    <a:pt x="11" y="309"/>
                    <a:pt x="26" y="30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5" name="Rectangle 28">
            <a:extLst>
              <a:ext uri="{FF2B5EF4-FFF2-40B4-BE49-F238E27FC236}">
                <a16:creationId xmlns:a16="http://schemas.microsoft.com/office/drawing/2014/main" id="{756A3199-F330-9C40-BA38-52C77A6FCDB2}"/>
              </a:ext>
            </a:extLst>
          </p:cNvPr>
          <p:cNvSpPr/>
          <p:nvPr/>
        </p:nvSpPr>
        <p:spPr>
          <a:xfrm flipV="1">
            <a:off x="19641173" y="2799385"/>
            <a:ext cx="4481205" cy="10666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418F4DFC-C842-1645-9858-C66D18F76719}"/>
              </a:ext>
            </a:extLst>
          </p:cNvPr>
          <p:cNvSpPr/>
          <p:nvPr/>
        </p:nvSpPr>
        <p:spPr>
          <a:xfrm flipV="1">
            <a:off x="19641175" y="211128"/>
            <a:ext cx="4481205" cy="23775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6349F4E4-3BFD-5443-B70C-987E5065AD43}"/>
              </a:ext>
            </a:extLst>
          </p:cNvPr>
          <p:cNvSpPr txBox="1">
            <a:spLocks/>
          </p:cNvSpPr>
          <p:nvPr/>
        </p:nvSpPr>
        <p:spPr>
          <a:xfrm>
            <a:off x="1630946" y="8933425"/>
            <a:ext cx="4285759" cy="12500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CCD1F66-2759-4645-9C1B-DFFDB39F659A}"/>
              </a:ext>
            </a:extLst>
          </p:cNvPr>
          <p:cNvSpPr txBox="1">
            <a:spLocks/>
          </p:cNvSpPr>
          <p:nvPr/>
        </p:nvSpPr>
        <p:spPr>
          <a:xfrm>
            <a:off x="13763057" y="8904263"/>
            <a:ext cx="4140398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21DE5CE6-E09C-294D-BB29-A900DDF58F1F}"/>
              </a:ext>
            </a:extLst>
          </p:cNvPr>
          <p:cNvSpPr txBox="1">
            <a:spLocks/>
          </p:cNvSpPr>
          <p:nvPr/>
        </p:nvSpPr>
        <p:spPr>
          <a:xfrm>
            <a:off x="7695447" y="8904263"/>
            <a:ext cx="4043415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B73FBC3E-8901-1D4D-B7AD-A4C4F69F59D5}"/>
              </a:ext>
            </a:extLst>
          </p:cNvPr>
          <p:cNvSpPr txBox="1"/>
          <p:nvPr/>
        </p:nvSpPr>
        <p:spPr>
          <a:xfrm>
            <a:off x="1693415" y="593939"/>
            <a:ext cx="1107445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company </a:t>
            </a:r>
          </a:p>
          <a:p>
            <a:r>
              <a:rPr lang="en-US" sz="96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in numbers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852221BA-4503-7740-A869-F87B88509FA9}"/>
              </a:ext>
            </a:extLst>
          </p:cNvPr>
          <p:cNvSpPr/>
          <p:nvPr/>
        </p:nvSpPr>
        <p:spPr>
          <a:xfrm>
            <a:off x="6624043" y="3544840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uadroTexto 383">
            <a:extLst>
              <a:ext uri="{FF2B5EF4-FFF2-40B4-BE49-F238E27FC236}">
                <a16:creationId xmlns:a16="http://schemas.microsoft.com/office/drawing/2014/main" id="{61F754E2-898E-444C-965B-C67A220E15ED}"/>
              </a:ext>
            </a:extLst>
          </p:cNvPr>
          <p:cNvSpPr txBox="1"/>
          <p:nvPr/>
        </p:nvSpPr>
        <p:spPr>
          <a:xfrm>
            <a:off x="13868843" y="8213508"/>
            <a:ext cx="189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34K</a:t>
            </a:r>
          </a:p>
        </p:txBody>
      </p:sp>
      <p:sp>
        <p:nvSpPr>
          <p:cNvPr id="47" name="CuadroTexto 383">
            <a:extLst>
              <a:ext uri="{FF2B5EF4-FFF2-40B4-BE49-F238E27FC236}">
                <a16:creationId xmlns:a16="http://schemas.microsoft.com/office/drawing/2014/main" id="{F3EC3BF3-F398-D240-95F5-3D7318239FAC}"/>
              </a:ext>
            </a:extLst>
          </p:cNvPr>
          <p:cNvSpPr txBox="1"/>
          <p:nvPr/>
        </p:nvSpPr>
        <p:spPr>
          <a:xfrm>
            <a:off x="7807952" y="8224118"/>
            <a:ext cx="1754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87K</a:t>
            </a:r>
          </a:p>
        </p:txBody>
      </p:sp>
      <p:sp>
        <p:nvSpPr>
          <p:cNvPr id="27" name="CuadroTexto 383">
            <a:extLst>
              <a:ext uri="{FF2B5EF4-FFF2-40B4-BE49-F238E27FC236}">
                <a16:creationId xmlns:a16="http://schemas.microsoft.com/office/drawing/2014/main" id="{BB8A50DA-E1A8-6043-800E-EB96EBA850CF}"/>
              </a:ext>
            </a:extLst>
          </p:cNvPr>
          <p:cNvSpPr txBox="1"/>
          <p:nvPr/>
        </p:nvSpPr>
        <p:spPr>
          <a:xfrm>
            <a:off x="1718366" y="8224118"/>
            <a:ext cx="2197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245K</a:t>
            </a:r>
          </a:p>
        </p:txBody>
      </p:sp>
    </p:spTree>
    <p:extLst>
      <p:ext uri="{BB962C8B-B14F-4D97-AF65-F5344CB8AC3E}">
        <p14:creationId xmlns:p14="http://schemas.microsoft.com/office/powerpoint/2010/main" val="79224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FC0C2278-0E70-6E4F-8566-57FA4D15AC14}"/>
              </a:ext>
            </a:extLst>
          </p:cNvPr>
          <p:cNvSpPr/>
          <p:nvPr/>
        </p:nvSpPr>
        <p:spPr>
          <a:xfrm>
            <a:off x="7148826" y="4414208"/>
            <a:ext cx="4876899" cy="48768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9F01831-677E-9D41-8A4B-5E740F7A8393}"/>
              </a:ext>
            </a:extLst>
          </p:cNvPr>
          <p:cNvSpPr/>
          <p:nvPr/>
        </p:nvSpPr>
        <p:spPr>
          <a:xfrm>
            <a:off x="12375007" y="4373563"/>
            <a:ext cx="4876899" cy="4876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098CD46-7FC1-324B-9115-F4C838665BA6}"/>
              </a:ext>
            </a:extLst>
          </p:cNvPr>
          <p:cNvSpPr/>
          <p:nvPr/>
        </p:nvSpPr>
        <p:spPr>
          <a:xfrm>
            <a:off x="17601188" y="4373563"/>
            <a:ext cx="4876899" cy="4876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EEE4997-8862-A142-AEEE-D70C359C3CF3}"/>
              </a:ext>
            </a:extLst>
          </p:cNvPr>
          <p:cNvSpPr/>
          <p:nvPr/>
        </p:nvSpPr>
        <p:spPr>
          <a:xfrm>
            <a:off x="1922645" y="4414208"/>
            <a:ext cx="4876899" cy="4876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reeform 266">
            <a:extLst>
              <a:ext uri="{FF2B5EF4-FFF2-40B4-BE49-F238E27FC236}">
                <a16:creationId xmlns:a16="http://schemas.microsoft.com/office/drawing/2014/main" id="{718E39C6-E769-B54F-85DE-AB1256B5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024" y="5432219"/>
            <a:ext cx="3301486" cy="2810863"/>
          </a:xfrm>
          <a:custGeom>
            <a:avLst/>
            <a:gdLst>
              <a:gd name="T0" fmla="*/ 425 w 1426"/>
              <a:gd name="T1" fmla="*/ 948 h 1214"/>
              <a:gd name="T2" fmla="*/ 425 w 1426"/>
              <a:gd name="T3" fmla="*/ 948 h 1214"/>
              <a:gd name="T4" fmla="*/ 153 w 1426"/>
              <a:gd name="T5" fmla="*/ 748 h 1214"/>
              <a:gd name="T6" fmla="*/ 153 w 1426"/>
              <a:gd name="T7" fmla="*/ 748 h 1214"/>
              <a:gd name="T8" fmla="*/ 272 w 1426"/>
              <a:gd name="T9" fmla="*/ 742 h 1214"/>
              <a:gd name="T10" fmla="*/ 272 w 1426"/>
              <a:gd name="T11" fmla="*/ 742 h 1214"/>
              <a:gd name="T12" fmla="*/ 47 w 1426"/>
              <a:gd name="T13" fmla="*/ 450 h 1214"/>
              <a:gd name="T14" fmla="*/ 47 w 1426"/>
              <a:gd name="T15" fmla="*/ 450 h 1214"/>
              <a:gd name="T16" fmla="*/ 169 w 1426"/>
              <a:gd name="T17" fmla="*/ 484 h 1214"/>
              <a:gd name="T18" fmla="*/ 169 w 1426"/>
              <a:gd name="T19" fmla="*/ 484 h 1214"/>
              <a:gd name="T20" fmla="*/ 90 w 1426"/>
              <a:gd name="T21" fmla="*/ 89 h 1214"/>
              <a:gd name="T22" fmla="*/ 90 w 1426"/>
              <a:gd name="T23" fmla="*/ 89 h 1214"/>
              <a:gd name="T24" fmla="*/ 698 w 1426"/>
              <a:gd name="T25" fmla="*/ 397 h 1214"/>
              <a:gd name="T26" fmla="*/ 698 w 1426"/>
              <a:gd name="T27" fmla="*/ 397 h 1214"/>
              <a:gd name="T28" fmla="*/ 767 w 1426"/>
              <a:gd name="T29" fmla="*/ 132 h 1214"/>
              <a:gd name="T30" fmla="*/ 767 w 1426"/>
              <a:gd name="T31" fmla="*/ 132 h 1214"/>
              <a:gd name="T32" fmla="*/ 1180 w 1426"/>
              <a:gd name="T33" fmla="*/ 106 h 1214"/>
              <a:gd name="T34" fmla="*/ 1180 w 1426"/>
              <a:gd name="T35" fmla="*/ 106 h 1214"/>
              <a:gd name="T36" fmla="*/ 1236 w 1426"/>
              <a:gd name="T37" fmla="*/ 119 h 1214"/>
              <a:gd name="T38" fmla="*/ 1236 w 1426"/>
              <a:gd name="T39" fmla="*/ 119 h 1214"/>
              <a:gd name="T40" fmla="*/ 1385 w 1426"/>
              <a:gd name="T41" fmla="*/ 63 h 1214"/>
              <a:gd name="T42" fmla="*/ 1385 w 1426"/>
              <a:gd name="T43" fmla="*/ 63 h 1214"/>
              <a:gd name="T44" fmla="*/ 1272 w 1426"/>
              <a:gd name="T45" fmla="*/ 220 h 1214"/>
              <a:gd name="T46" fmla="*/ 1272 w 1426"/>
              <a:gd name="T47" fmla="*/ 220 h 1214"/>
              <a:gd name="T48" fmla="*/ 1420 w 1426"/>
              <a:gd name="T49" fmla="*/ 180 h 1214"/>
              <a:gd name="T50" fmla="*/ 1420 w 1426"/>
              <a:gd name="T51" fmla="*/ 180 h 1214"/>
              <a:gd name="T52" fmla="*/ 1425 w 1426"/>
              <a:gd name="T53" fmla="*/ 186 h 1214"/>
              <a:gd name="T54" fmla="*/ 1425 w 1426"/>
              <a:gd name="T55" fmla="*/ 186 h 1214"/>
              <a:gd name="T56" fmla="*/ 1302 w 1426"/>
              <a:gd name="T57" fmla="*/ 307 h 1214"/>
              <a:gd name="T58" fmla="*/ 1302 w 1426"/>
              <a:gd name="T59" fmla="*/ 307 h 1214"/>
              <a:gd name="T60" fmla="*/ 1282 w 1426"/>
              <a:gd name="T61" fmla="*/ 350 h 1214"/>
              <a:gd name="T62" fmla="*/ 1282 w 1426"/>
              <a:gd name="T63" fmla="*/ 350 h 1214"/>
              <a:gd name="T64" fmla="*/ 1017 w 1426"/>
              <a:gd name="T65" fmla="*/ 977 h 1214"/>
              <a:gd name="T66" fmla="*/ 1017 w 1426"/>
              <a:gd name="T67" fmla="*/ 977 h 1214"/>
              <a:gd name="T68" fmla="*/ 526 w 1426"/>
              <a:gd name="T69" fmla="*/ 1197 h 1214"/>
              <a:gd name="T70" fmla="*/ 526 w 1426"/>
              <a:gd name="T71" fmla="*/ 1197 h 1214"/>
              <a:gd name="T72" fmla="*/ 23 w 1426"/>
              <a:gd name="T73" fmla="*/ 1088 h 1214"/>
              <a:gd name="T74" fmla="*/ 23 w 1426"/>
              <a:gd name="T75" fmla="*/ 1088 h 1214"/>
              <a:gd name="T76" fmla="*/ 10 w 1426"/>
              <a:gd name="T77" fmla="*/ 1080 h 1214"/>
              <a:gd name="T78" fmla="*/ 10 w 1426"/>
              <a:gd name="T79" fmla="*/ 1080 h 1214"/>
              <a:gd name="T80" fmla="*/ 0 w 1426"/>
              <a:gd name="T81" fmla="*/ 1071 h 1214"/>
              <a:gd name="T82" fmla="*/ 0 w 1426"/>
              <a:gd name="T83" fmla="*/ 1071 h 1214"/>
              <a:gd name="T84" fmla="*/ 425 w 1426"/>
              <a:gd name="T85" fmla="*/ 948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26" h="1214">
                <a:moveTo>
                  <a:pt x="425" y="948"/>
                </a:moveTo>
                <a:lnTo>
                  <a:pt x="425" y="948"/>
                </a:lnTo>
                <a:cubicBezTo>
                  <a:pt x="292" y="934"/>
                  <a:pt x="203" y="869"/>
                  <a:pt x="153" y="748"/>
                </a:cubicBezTo>
                <a:lnTo>
                  <a:pt x="153" y="748"/>
                </a:lnTo>
                <a:cubicBezTo>
                  <a:pt x="195" y="746"/>
                  <a:pt x="234" y="744"/>
                  <a:pt x="272" y="742"/>
                </a:cubicBezTo>
                <a:lnTo>
                  <a:pt x="272" y="742"/>
                </a:lnTo>
                <a:cubicBezTo>
                  <a:pt x="135" y="691"/>
                  <a:pt x="57" y="597"/>
                  <a:pt x="47" y="450"/>
                </a:cubicBezTo>
                <a:lnTo>
                  <a:pt x="47" y="450"/>
                </a:lnTo>
                <a:cubicBezTo>
                  <a:pt x="89" y="463"/>
                  <a:pt x="129" y="473"/>
                  <a:pt x="169" y="484"/>
                </a:cubicBezTo>
                <a:lnTo>
                  <a:pt x="169" y="484"/>
                </a:lnTo>
                <a:cubicBezTo>
                  <a:pt x="44" y="336"/>
                  <a:pt x="19" y="216"/>
                  <a:pt x="90" y="89"/>
                </a:cubicBezTo>
                <a:lnTo>
                  <a:pt x="90" y="89"/>
                </a:lnTo>
                <a:cubicBezTo>
                  <a:pt x="250" y="275"/>
                  <a:pt x="451" y="379"/>
                  <a:pt x="698" y="397"/>
                </a:cubicBezTo>
                <a:lnTo>
                  <a:pt x="698" y="397"/>
                </a:lnTo>
                <a:cubicBezTo>
                  <a:pt x="682" y="295"/>
                  <a:pt x="701" y="207"/>
                  <a:pt x="767" y="132"/>
                </a:cubicBezTo>
                <a:lnTo>
                  <a:pt x="767" y="132"/>
                </a:lnTo>
                <a:cubicBezTo>
                  <a:pt x="872" y="12"/>
                  <a:pt x="1062" y="0"/>
                  <a:pt x="1180" y="106"/>
                </a:cubicBezTo>
                <a:lnTo>
                  <a:pt x="1180" y="106"/>
                </a:lnTo>
                <a:cubicBezTo>
                  <a:pt x="1198" y="123"/>
                  <a:pt x="1214" y="127"/>
                  <a:pt x="1236" y="119"/>
                </a:cubicBezTo>
                <a:lnTo>
                  <a:pt x="1236" y="119"/>
                </a:lnTo>
                <a:cubicBezTo>
                  <a:pt x="1285" y="101"/>
                  <a:pt x="1334" y="83"/>
                  <a:pt x="1385" y="63"/>
                </a:cubicBezTo>
                <a:lnTo>
                  <a:pt x="1385" y="63"/>
                </a:lnTo>
                <a:cubicBezTo>
                  <a:pt x="1364" y="126"/>
                  <a:pt x="1323" y="174"/>
                  <a:pt x="1272" y="220"/>
                </a:cubicBezTo>
                <a:lnTo>
                  <a:pt x="1272" y="220"/>
                </a:lnTo>
                <a:cubicBezTo>
                  <a:pt x="1321" y="206"/>
                  <a:pt x="1370" y="193"/>
                  <a:pt x="1420" y="180"/>
                </a:cubicBezTo>
                <a:lnTo>
                  <a:pt x="1420" y="180"/>
                </a:lnTo>
                <a:cubicBezTo>
                  <a:pt x="1421" y="182"/>
                  <a:pt x="1423" y="184"/>
                  <a:pt x="1425" y="186"/>
                </a:cubicBezTo>
                <a:lnTo>
                  <a:pt x="1425" y="186"/>
                </a:lnTo>
                <a:cubicBezTo>
                  <a:pt x="1384" y="226"/>
                  <a:pt x="1345" y="268"/>
                  <a:pt x="1302" y="307"/>
                </a:cubicBezTo>
                <a:lnTo>
                  <a:pt x="1302" y="307"/>
                </a:lnTo>
                <a:cubicBezTo>
                  <a:pt x="1288" y="320"/>
                  <a:pt x="1282" y="331"/>
                  <a:pt x="1282" y="350"/>
                </a:cubicBezTo>
                <a:lnTo>
                  <a:pt x="1282" y="350"/>
                </a:lnTo>
                <a:cubicBezTo>
                  <a:pt x="1280" y="596"/>
                  <a:pt x="1193" y="806"/>
                  <a:pt x="1017" y="977"/>
                </a:cubicBezTo>
                <a:lnTo>
                  <a:pt x="1017" y="977"/>
                </a:lnTo>
                <a:cubicBezTo>
                  <a:pt x="881" y="1110"/>
                  <a:pt x="715" y="1179"/>
                  <a:pt x="526" y="1197"/>
                </a:cubicBezTo>
                <a:lnTo>
                  <a:pt x="526" y="1197"/>
                </a:lnTo>
                <a:cubicBezTo>
                  <a:pt x="346" y="1213"/>
                  <a:pt x="180" y="1176"/>
                  <a:pt x="23" y="1088"/>
                </a:cubicBezTo>
                <a:lnTo>
                  <a:pt x="23" y="1088"/>
                </a:lnTo>
                <a:cubicBezTo>
                  <a:pt x="19" y="1085"/>
                  <a:pt x="14" y="1082"/>
                  <a:pt x="10" y="1080"/>
                </a:cubicBezTo>
                <a:lnTo>
                  <a:pt x="10" y="1080"/>
                </a:lnTo>
                <a:cubicBezTo>
                  <a:pt x="8" y="1079"/>
                  <a:pt x="7" y="1077"/>
                  <a:pt x="0" y="1071"/>
                </a:cubicBezTo>
                <a:lnTo>
                  <a:pt x="0" y="1071"/>
                </a:lnTo>
                <a:cubicBezTo>
                  <a:pt x="158" y="1081"/>
                  <a:pt x="297" y="1044"/>
                  <a:pt x="425" y="9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267">
            <a:extLst>
              <a:ext uri="{FF2B5EF4-FFF2-40B4-BE49-F238E27FC236}">
                <a16:creationId xmlns:a16="http://schemas.microsoft.com/office/drawing/2014/main" id="{54D8A632-E0A0-2445-B809-6E2846B7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948" y="5580967"/>
            <a:ext cx="3515862" cy="2475956"/>
          </a:xfrm>
          <a:custGeom>
            <a:avLst/>
            <a:gdLst>
              <a:gd name="T0" fmla="*/ 1293 w 1880"/>
              <a:gd name="T1" fmla="*/ 639 h 1321"/>
              <a:gd name="T2" fmla="*/ 1293 w 1880"/>
              <a:gd name="T3" fmla="*/ 639 h 1321"/>
              <a:gd name="T4" fmla="*/ 697 w 1880"/>
              <a:gd name="T5" fmla="*/ 328 h 1321"/>
              <a:gd name="T6" fmla="*/ 697 w 1880"/>
              <a:gd name="T7" fmla="*/ 947 h 1321"/>
              <a:gd name="T8" fmla="*/ 697 w 1880"/>
              <a:gd name="T9" fmla="*/ 947 h 1321"/>
              <a:gd name="T10" fmla="*/ 1293 w 1880"/>
              <a:gd name="T11" fmla="*/ 639 h 1321"/>
              <a:gd name="T12" fmla="*/ 807 w 1880"/>
              <a:gd name="T13" fmla="*/ 0 h 1321"/>
              <a:gd name="T14" fmla="*/ 1071 w 1880"/>
              <a:gd name="T15" fmla="*/ 0 h 1321"/>
              <a:gd name="T16" fmla="*/ 1071 w 1880"/>
              <a:gd name="T17" fmla="*/ 0 h 1321"/>
              <a:gd name="T18" fmla="*/ 1084 w 1880"/>
              <a:gd name="T19" fmla="*/ 2 h 1321"/>
              <a:gd name="T20" fmla="*/ 1084 w 1880"/>
              <a:gd name="T21" fmla="*/ 2 h 1321"/>
              <a:gd name="T22" fmla="*/ 1626 w 1880"/>
              <a:gd name="T23" fmla="*/ 25 h 1321"/>
              <a:gd name="T24" fmla="*/ 1626 w 1880"/>
              <a:gd name="T25" fmla="*/ 25 h 1321"/>
              <a:gd name="T26" fmla="*/ 1839 w 1880"/>
              <a:gd name="T27" fmla="*/ 192 h 1321"/>
              <a:gd name="T28" fmla="*/ 1839 w 1880"/>
              <a:gd name="T29" fmla="*/ 192 h 1321"/>
              <a:gd name="T30" fmla="*/ 1871 w 1880"/>
              <a:gd name="T31" fmla="*/ 379 h 1321"/>
              <a:gd name="T32" fmla="*/ 1871 w 1880"/>
              <a:gd name="T33" fmla="*/ 379 h 1321"/>
              <a:gd name="T34" fmla="*/ 1879 w 1880"/>
              <a:gd name="T35" fmla="*/ 488 h 1321"/>
              <a:gd name="T36" fmla="*/ 1879 w 1880"/>
              <a:gd name="T37" fmla="*/ 821 h 1321"/>
              <a:gd name="T38" fmla="*/ 1879 w 1880"/>
              <a:gd name="T39" fmla="*/ 821 h 1321"/>
              <a:gd name="T40" fmla="*/ 1876 w 1880"/>
              <a:gd name="T41" fmla="*/ 848 h 1321"/>
              <a:gd name="T42" fmla="*/ 1876 w 1880"/>
              <a:gd name="T43" fmla="*/ 848 h 1321"/>
              <a:gd name="T44" fmla="*/ 1849 w 1880"/>
              <a:gd name="T45" fmla="*/ 1087 h 1321"/>
              <a:gd name="T46" fmla="*/ 1849 w 1880"/>
              <a:gd name="T47" fmla="*/ 1087 h 1321"/>
              <a:gd name="T48" fmla="*/ 1633 w 1880"/>
              <a:gd name="T49" fmla="*/ 1287 h 1321"/>
              <a:gd name="T50" fmla="*/ 1633 w 1880"/>
              <a:gd name="T51" fmla="*/ 1287 h 1321"/>
              <a:gd name="T52" fmla="*/ 1289 w 1880"/>
              <a:gd name="T53" fmla="*/ 1308 h 1321"/>
              <a:gd name="T54" fmla="*/ 1289 w 1880"/>
              <a:gd name="T55" fmla="*/ 1308 h 1321"/>
              <a:gd name="T56" fmla="*/ 249 w 1880"/>
              <a:gd name="T57" fmla="*/ 1288 h 1321"/>
              <a:gd name="T58" fmla="*/ 249 w 1880"/>
              <a:gd name="T59" fmla="*/ 1288 h 1321"/>
              <a:gd name="T60" fmla="*/ 39 w 1880"/>
              <a:gd name="T61" fmla="*/ 1120 h 1321"/>
              <a:gd name="T62" fmla="*/ 39 w 1880"/>
              <a:gd name="T63" fmla="*/ 1120 h 1321"/>
              <a:gd name="T64" fmla="*/ 8 w 1880"/>
              <a:gd name="T65" fmla="*/ 941 h 1321"/>
              <a:gd name="T66" fmla="*/ 8 w 1880"/>
              <a:gd name="T67" fmla="*/ 941 h 1321"/>
              <a:gd name="T68" fmla="*/ 0 w 1880"/>
              <a:gd name="T69" fmla="*/ 504 h 1321"/>
              <a:gd name="T70" fmla="*/ 0 w 1880"/>
              <a:gd name="T71" fmla="*/ 504 h 1321"/>
              <a:gd name="T72" fmla="*/ 28 w 1880"/>
              <a:gd name="T73" fmla="*/ 227 h 1321"/>
              <a:gd name="T74" fmla="*/ 28 w 1880"/>
              <a:gd name="T75" fmla="*/ 227 h 1321"/>
              <a:gd name="T76" fmla="*/ 194 w 1880"/>
              <a:gd name="T77" fmla="*/ 38 h 1321"/>
              <a:gd name="T78" fmla="*/ 194 w 1880"/>
              <a:gd name="T79" fmla="*/ 38 h 1321"/>
              <a:gd name="T80" fmla="*/ 321 w 1880"/>
              <a:gd name="T81" fmla="*/ 19 h 1321"/>
              <a:gd name="T82" fmla="*/ 321 w 1880"/>
              <a:gd name="T83" fmla="*/ 19 h 1321"/>
              <a:gd name="T84" fmla="*/ 686 w 1880"/>
              <a:gd name="T85" fmla="*/ 4 h 1321"/>
              <a:gd name="T86" fmla="*/ 686 w 1880"/>
              <a:gd name="T87" fmla="*/ 4 h 1321"/>
              <a:gd name="T88" fmla="*/ 807 w 1880"/>
              <a:gd name="T89" fmla="*/ 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80" h="1321">
                <a:moveTo>
                  <a:pt x="1293" y="639"/>
                </a:moveTo>
                <a:lnTo>
                  <a:pt x="1293" y="639"/>
                </a:lnTo>
                <a:cubicBezTo>
                  <a:pt x="1093" y="534"/>
                  <a:pt x="896" y="431"/>
                  <a:pt x="697" y="328"/>
                </a:cubicBezTo>
                <a:lnTo>
                  <a:pt x="697" y="947"/>
                </a:lnTo>
                <a:lnTo>
                  <a:pt x="697" y="947"/>
                </a:lnTo>
                <a:cubicBezTo>
                  <a:pt x="896" y="844"/>
                  <a:pt x="1093" y="743"/>
                  <a:pt x="1293" y="639"/>
                </a:cubicBezTo>
                <a:close/>
                <a:moveTo>
                  <a:pt x="807" y="0"/>
                </a:moveTo>
                <a:lnTo>
                  <a:pt x="1071" y="0"/>
                </a:lnTo>
                <a:lnTo>
                  <a:pt x="1071" y="0"/>
                </a:lnTo>
                <a:cubicBezTo>
                  <a:pt x="1075" y="0"/>
                  <a:pt x="1080" y="2"/>
                  <a:pt x="1084" y="2"/>
                </a:cubicBezTo>
                <a:lnTo>
                  <a:pt x="1084" y="2"/>
                </a:lnTo>
                <a:cubicBezTo>
                  <a:pt x="1265" y="4"/>
                  <a:pt x="1446" y="8"/>
                  <a:pt x="1626" y="25"/>
                </a:cubicBezTo>
                <a:lnTo>
                  <a:pt x="1626" y="25"/>
                </a:lnTo>
                <a:cubicBezTo>
                  <a:pt x="1725" y="34"/>
                  <a:pt x="1813" y="96"/>
                  <a:pt x="1839" y="192"/>
                </a:cubicBezTo>
                <a:lnTo>
                  <a:pt x="1839" y="192"/>
                </a:lnTo>
                <a:cubicBezTo>
                  <a:pt x="1856" y="252"/>
                  <a:pt x="1862" y="316"/>
                  <a:pt x="1871" y="379"/>
                </a:cubicBezTo>
                <a:lnTo>
                  <a:pt x="1871" y="379"/>
                </a:lnTo>
                <a:cubicBezTo>
                  <a:pt x="1876" y="415"/>
                  <a:pt x="1876" y="452"/>
                  <a:pt x="1879" y="488"/>
                </a:cubicBezTo>
                <a:lnTo>
                  <a:pt x="1879" y="821"/>
                </a:lnTo>
                <a:lnTo>
                  <a:pt x="1879" y="821"/>
                </a:lnTo>
                <a:cubicBezTo>
                  <a:pt x="1878" y="830"/>
                  <a:pt x="1876" y="839"/>
                  <a:pt x="1876" y="848"/>
                </a:cubicBezTo>
                <a:lnTo>
                  <a:pt x="1876" y="848"/>
                </a:lnTo>
                <a:cubicBezTo>
                  <a:pt x="1874" y="928"/>
                  <a:pt x="1864" y="1008"/>
                  <a:pt x="1849" y="1087"/>
                </a:cubicBezTo>
                <a:lnTo>
                  <a:pt x="1849" y="1087"/>
                </a:lnTo>
                <a:cubicBezTo>
                  <a:pt x="1828" y="1197"/>
                  <a:pt x="1743" y="1278"/>
                  <a:pt x="1633" y="1287"/>
                </a:cubicBezTo>
                <a:lnTo>
                  <a:pt x="1633" y="1287"/>
                </a:lnTo>
                <a:cubicBezTo>
                  <a:pt x="1518" y="1295"/>
                  <a:pt x="1404" y="1306"/>
                  <a:pt x="1289" y="1308"/>
                </a:cubicBezTo>
                <a:lnTo>
                  <a:pt x="1289" y="1308"/>
                </a:lnTo>
                <a:cubicBezTo>
                  <a:pt x="942" y="1313"/>
                  <a:pt x="595" y="1320"/>
                  <a:pt x="249" y="1288"/>
                </a:cubicBezTo>
                <a:lnTo>
                  <a:pt x="249" y="1288"/>
                </a:lnTo>
                <a:cubicBezTo>
                  <a:pt x="151" y="1278"/>
                  <a:pt x="65" y="1216"/>
                  <a:pt x="39" y="1120"/>
                </a:cubicBezTo>
                <a:lnTo>
                  <a:pt x="39" y="1120"/>
                </a:lnTo>
                <a:cubicBezTo>
                  <a:pt x="23" y="1062"/>
                  <a:pt x="11" y="1001"/>
                  <a:pt x="8" y="941"/>
                </a:cubicBezTo>
                <a:lnTo>
                  <a:pt x="8" y="941"/>
                </a:lnTo>
                <a:cubicBezTo>
                  <a:pt x="2" y="795"/>
                  <a:pt x="0" y="649"/>
                  <a:pt x="0" y="504"/>
                </a:cubicBezTo>
                <a:lnTo>
                  <a:pt x="0" y="504"/>
                </a:lnTo>
                <a:cubicBezTo>
                  <a:pt x="0" y="411"/>
                  <a:pt x="9" y="318"/>
                  <a:pt x="28" y="227"/>
                </a:cubicBezTo>
                <a:lnTo>
                  <a:pt x="28" y="227"/>
                </a:lnTo>
                <a:cubicBezTo>
                  <a:pt x="49" y="133"/>
                  <a:pt x="101" y="65"/>
                  <a:pt x="194" y="38"/>
                </a:cubicBezTo>
                <a:lnTo>
                  <a:pt x="194" y="38"/>
                </a:lnTo>
                <a:cubicBezTo>
                  <a:pt x="235" y="25"/>
                  <a:pt x="278" y="21"/>
                  <a:pt x="321" y="19"/>
                </a:cubicBezTo>
                <a:lnTo>
                  <a:pt x="321" y="19"/>
                </a:lnTo>
                <a:cubicBezTo>
                  <a:pt x="443" y="12"/>
                  <a:pt x="564" y="8"/>
                  <a:pt x="686" y="4"/>
                </a:cubicBezTo>
                <a:lnTo>
                  <a:pt x="686" y="4"/>
                </a:lnTo>
                <a:cubicBezTo>
                  <a:pt x="726" y="2"/>
                  <a:pt x="766" y="1"/>
                  <a:pt x="8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2176FBD-8103-8D4C-95FE-044A0E1CD23C}"/>
              </a:ext>
            </a:extLst>
          </p:cNvPr>
          <p:cNvGrpSpPr/>
          <p:nvPr/>
        </p:nvGrpSpPr>
        <p:grpSpPr>
          <a:xfrm>
            <a:off x="13300984" y="5313280"/>
            <a:ext cx="3035734" cy="3035726"/>
            <a:chOff x="12967640" y="8222591"/>
            <a:chExt cx="1668913" cy="1668909"/>
          </a:xfrm>
          <a:solidFill>
            <a:schemeClr val="bg1"/>
          </a:solidFill>
        </p:grpSpPr>
        <p:sp>
          <p:nvSpPr>
            <p:cNvPr id="29" name="Freeform 263">
              <a:extLst>
                <a:ext uri="{FF2B5EF4-FFF2-40B4-BE49-F238E27FC236}">
                  <a16:creationId xmlns:a16="http://schemas.microsoft.com/office/drawing/2014/main" id="{4A33FEB7-E8E7-A441-831C-50486DA37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7640" y="8222591"/>
              <a:ext cx="1668913" cy="1668909"/>
            </a:xfrm>
            <a:custGeom>
              <a:avLst/>
              <a:gdLst>
                <a:gd name="T0" fmla="*/ 104 w 1311"/>
                <a:gd name="T1" fmla="*/ 654 h 1311"/>
                <a:gd name="T2" fmla="*/ 104 w 1311"/>
                <a:gd name="T3" fmla="*/ 654 h 1311"/>
                <a:gd name="T4" fmla="*/ 104 w 1311"/>
                <a:gd name="T5" fmla="*/ 916 h 1311"/>
                <a:gd name="T6" fmla="*/ 104 w 1311"/>
                <a:gd name="T7" fmla="*/ 916 h 1311"/>
                <a:gd name="T8" fmla="*/ 108 w 1311"/>
                <a:gd name="T9" fmla="*/ 979 h 1311"/>
                <a:gd name="T10" fmla="*/ 108 w 1311"/>
                <a:gd name="T11" fmla="*/ 979 h 1311"/>
                <a:gd name="T12" fmla="*/ 388 w 1311"/>
                <a:gd name="T13" fmla="*/ 1207 h 1311"/>
                <a:gd name="T14" fmla="*/ 388 w 1311"/>
                <a:gd name="T15" fmla="*/ 1207 h 1311"/>
                <a:gd name="T16" fmla="*/ 921 w 1311"/>
                <a:gd name="T17" fmla="*/ 1207 h 1311"/>
                <a:gd name="T18" fmla="*/ 921 w 1311"/>
                <a:gd name="T19" fmla="*/ 1207 h 1311"/>
                <a:gd name="T20" fmla="*/ 1207 w 1311"/>
                <a:gd name="T21" fmla="*/ 919 h 1311"/>
                <a:gd name="T22" fmla="*/ 1207 w 1311"/>
                <a:gd name="T23" fmla="*/ 919 h 1311"/>
                <a:gd name="T24" fmla="*/ 1207 w 1311"/>
                <a:gd name="T25" fmla="*/ 390 h 1311"/>
                <a:gd name="T26" fmla="*/ 1207 w 1311"/>
                <a:gd name="T27" fmla="*/ 390 h 1311"/>
                <a:gd name="T28" fmla="*/ 922 w 1311"/>
                <a:gd name="T29" fmla="*/ 105 h 1311"/>
                <a:gd name="T30" fmla="*/ 922 w 1311"/>
                <a:gd name="T31" fmla="*/ 105 h 1311"/>
                <a:gd name="T32" fmla="*/ 389 w 1311"/>
                <a:gd name="T33" fmla="*/ 105 h 1311"/>
                <a:gd name="T34" fmla="*/ 389 w 1311"/>
                <a:gd name="T35" fmla="*/ 105 h 1311"/>
                <a:gd name="T36" fmla="*/ 104 w 1311"/>
                <a:gd name="T37" fmla="*/ 389 h 1311"/>
                <a:gd name="T38" fmla="*/ 104 w 1311"/>
                <a:gd name="T39" fmla="*/ 389 h 1311"/>
                <a:gd name="T40" fmla="*/ 104 w 1311"/>
                <a:gd name="T41" fmla="*/ 654 h 1311"/>
                <a:gd name="T42" fmla="*/ 952 w 1311"/>
                <a:gd name="T43" fmla="*/ 1310 h 1311"/>
                <a:gd name="T44" fmla="*/ 357 w 1311"/>
                <a:gd name="T45" fmla="*/ 1310 h 1311"/>
                <a:gd name="T46" fmla="*/ 357 w 1311"/>
                <a:gd name="T47" fmla="*/ 1310 h 1311"/>
                <a:gd name="T48" fmla="*/ 337 w 1311"/>
                <a:gd name="T49" fmla="*/ 1305 h 1311"/>
                <a:gd name="T50" fmla="*/ 337 w 1311"/>
                <a:gd name="T51" fmla="*/ 1305 h 1311"/>
                <a:gd name="T52" fmla="*/ 4 w 1311"/>
                <a:gd name="T53" fmla="*/ 953 h 1311"/>
                <a:gd name="T54" fmla="*/ 4 w 1311"/>
                <a:gd name="T55" fmla="*/ 953 h 1311"/>
                <a:gd name="T56" fmla="*/ 4 w 1311"/>
                <a:gd name="T57" fmla="*/ 355 h 1311"/>
                <a:gd name="T58" fmla="*/ 4 w 1311"/>
                <a:gd name="T59" fmla="*/ 355 h 1311"/>
                <a:gd name="T60" fmla="*/ 353 w 1311"/>
                <a:gd name="T61" fmla="*/ 5 h 1311"/>
                <a:gd name="T62" fmla="*/ 353 w 1311"/>
                <a:gd name="T63" fmla="*/ 5 h 1311"/>
                <a:gd name="T64" fmla="*/ 945 w 1311"/>
                <a:gd name="T65" fmla="*/ 5 h 1311"/>
                <a:gd name="T66" fmla="*/ 945 w 1311"/>
                <a:gd name="T67" fmla="*/ 5 h 1311"/>
                <a:gd name="T68" fmla="*/ 1309 w 1311"/>
                <a:gd name="T69" fmla="*/ 380 h 1311"/>
                <a:gd name="T70" fmla="*/ 1309 w 1311"/>
                <a:gd name="T71" fmla="*/ 380 h 1311"/>
                <a:gd name="T72" fmla="*/ 1309 w 1311"/>
                <a:gd name="T73" fmla="*/ 931 h 1311"/>
                <a:gd name="T74" fmla="*/ 1309 w 1311"/>
                <a:gd name="T75" fmla="*/ 931 h 1311"/>
                <a:gd name="T76" fmla="*/ 1022 w 1311"/>
                <a:gd name="T77" fmla="*/ 1297 h 1311"/>
                <a:gd name="T78" fmla="*/ 1022 w 1311"/>
                <a:gd name="T79" fmla="*/ 1297 h 1311"/>
                <a:gd name="T80" fmla="*/ 952 w 1311"/>
                <a:gd name="T81" fmla="*/ 1310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11" h="1311">
                  <a:moveTo>
                    <a:pt x="104" y="654"/>
                  </a:moveTo>
                  <a:lnTo>
                    <a:pt x="104" y="654"/>
                  </a:lnTo>
                  <a:cubicBezTo>
                    <a:pt x="104" y="742"/>
                    <a:pt x="104" y="828"/>
                    <a:pt x="104" y="916"/>
                  </a:cubicBezTo>
                  <a:lnTo>
                    <a:pt x="104" y="916"/>
                  </a:lnTo>
                  <a:cubicBezTo>
                    <a:pt x="104" y="937"/>
                    <a:pt x="104" y="959"/>
                    <a:pt x="108" y="979"/>
                  </a:cubicBezTo>
                  <a:lnTo>
                    <a:pt x="108" y="979"/>
                  </a:lnTo>
                  <a:cubicBezTo>
                    <a:pt x="136" y="1118"/>
                    <a:pt x="245" y="1207"/>
                    <a:pt x="388" y="1207"/>
                  </a:cubicBezTo>
                  <a:lnTo>
                    <a:pt x="388" y="1207"/>
                  </a:lnTo>
                  <a:cubicBezTo>
                    <a:pt x="566" y="1208"/>
                    <a:pt x="744" y="1208"/>
                    <a:pt x="921" y="1207"/>
                  </a:cubicBezTo>
                  <a:lnTo>
                    <a:pt x="921" y="1207"/>
                  </a:lnTo>
                  <a:cubicBezTo>
                    <a:pt x="1088" y="1207"/>
                    <a:pt x="1207" y="1087"/>
                    <a:pt x="1207" y="919"/>
                  </a:cubicBezTo>
                  <a:lnTo>
                    <a:pt x="1207" y="919"/>
                  </a:lnTo>
                  <a:cubicBezTo>
                    <a:pt x="1208" y="744"/>
                    <a:pt x="1208" y="567"/>
                    <a:pt x="1207" y="390"/>
                  </a:cubicBezTo>
                  <a:lnTo>
                    <a:pt x="1207" y="390"/>
                  </a:lnTo>
                  <a:cubicBezTo>
                    <a:pt x="1207" y="224"/>
                    <a:pt x="1088" y="105"/>
                    <a:pt x="922" y="105"/>
                  </a:cubicBezTo>
                  <a:lnTo>
                    <a:pt x="922" y="105"/>
                  </a:lnTo>
                  <a:cubicBezTo>
                    <a:pt x="745" y="104"/>
                    <a:pt x="567" y="104"/>
                    <a:pt x="389" y="105"/>
                  </a:cubicBezTo>
                  <a:lnTo>
                    <a:pt x="389" y="105"/>
                  </a:lnTo>
                  <a:cubicBezTo>
                    <a:pt x="222" y="105"/>
                    <a:pt x="104" y="222"/>
                    <a:pt x="104" y="389"/>
                  </a:cubicBezTo>
                  <a:lnTo>
                    <a:pt x="104" y="389"/>
                  </a:lnTo>
                  <a:cubicBezTo>
                    <a:pt x="104" y="477"/>
                    <a:pt x="104" y="566"/>
                    <a:pt x="104" y="654"/>
                  </a:cubicBezTo>
                  <a:close/>
                  <a:moveTo>
                    <a:pt x="952" y="1310"/>
                  </a:moveTo>
                  <a:lnTo>
                    <a:pt x="357" y="1310"/>
                  </a:lnTo>
                  <a:lnTo>
                    <a:pt x="357" y="1310"/>
                  </a:lnTo>
                  <a:cubicBezTo>
                    <a:pt x="350" y="1309"/>
                    <a:pt x="344" y="1306"/>
                    <a:pt x="337" y="1305"/>
                  </a:cubicBezTo>
                  <a:lnTo>
                    <a:pt x="337" y="1305"/>
                  </a:lnTo>
                  <a:cubicBezTo>
                    <a:pt x="158" y="1287"/>
                    <a:pt x="8" y="1133"/>
                    <a:pt x="4" y="953"/>
                  </a:cubicBezTo>
                  <a:lnTo>
                    <a:pt x="4" y="953"/>
                  </a:lnTo>
                  <a:cubicBezTo>
                    <a:pt x="0" y="754"/>
                    <a:pt x="0" y="554"/>
                    <a:pt x="4" y="355"/>
                  </a:cubicBezTo>
                  <a:lnTo>
                    <a:pt x="4" y="355"/>
                  </a:lnTo>
                  <a:cubicBezTo>
                    <a:pt x="8" y="172"/>
                    <a:pt x="171" y="10"/>
                    <a:pt x="353" y="5"/>
                  </a:cubicBezTo>
                  <a:lnTo>
                    <a:pt x="353" y="5"/>
                  </a:lnTo>
                  <a:cubicBezTo>
                    <a:pt x="551" y="0"/>
                    <a:pt x="748" y="0"/>
                    <a:pt x="945" y="5"/>
                  </a:cubicBezTo>
                  <a:lnTo>
                    <a:pt x="945" y="5"/>
                  </a:lnTo>
                  <a:cubicBezTo>
                    <a:pt x="1148" y="9"/>
                    <a:pt x="1307" y="175"/>
                    <a:pt x="1309" y="380"/>
                  </a:cubicBezTo>
                  <a:lnTo>
                    <a:pt x="1309" y="380"/>
                  </a:lnTo>
                  <a:cubicBezTo>
                    <a:pt x="1310" y="564"/>
                    <a:pt x="1310" y="748"/>
                    <a:pt x="1309" y="931"/>
                  </a:cubicBezTo>
                  <a:lnTo>
                    <a:pt x="1309" y="931"/>
                  </a:lnTo>
                  <a:cubicBezTo>
                    <a:pt x="1308" y="1105"/>
                    <a:pt x="1191" y="1253"/>
                    <a:pt x="1022" y="1297"/>
                  </a:cubicBezTo>
                  <a:lnTo>
                    <a:pt x="1022" y="1297"/>
                  </a:lnTo>
                  <a:cubicBezTo>
                    <a:pt x="999" y="1302"/>
                    <a:pt x="975" y="1306"/>
                    <a:pt x="952" y="131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64">
              <a:extLst>
                <a:ext uri="{FF2B5EF4-FFF2-40B4-BE49-F238E27FC236}">
                  <a16:creationId xmlns:a16="http://schemas.microsoft.com/office/drawing/2014/main" id="{A02FD9D9-AAE0-0A42-9A78-2CEC001C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369" y="8610316"/>
              <a:ext cx="899077" cy="899077"/>
            </a:xfrm>
            <a:custGeom>
              <a:avLst/>
              <a:gdLst>
                <a:gd name="T0" fmla="*/ 601 w 704"/>
                <a:gd name="T1" fmla="*/ 353 h 704"/>
                <a:gd name="T2" fmla="*/ 601 w 704"/>
                <a:gd name="T3" fmla="*/ 353 h 704"/>
                <a:gd name="T4" fmla="*/ 353 w 704"/>
                <a:gd name="T5" fmla="*/ 102 h 704"/>
                <a:gd name="T6" fmla="*/ 353 w 704"/>
                <a:gd name="T7" fmla="*/ 102 h 704"/>
                <a:gd name="T8" fmla="*/ 101 w 704"/>
                <a:gd name="T9" fmla="*/ 348 h 704"/>
                <a:gd name="T10" fmla="*/ 101 w 704"/>
                <a:gd name="T11" fmla="*/ 348 h 704"/>
                <a:gd name="T12" fmla="*/ 349 w 704"/>
                <a:gd name="T13" fmla="*/ 601 h 704"/>
                <a:gd name="T14" fmla="*/ 349 w 704"/>
                <a:gd name="T15" fmla="*/ 601 h 704"/>
                <a:gd name="T16" fmla="*/ 601 w 704"/>
                <a:gd name="T17" fmla="*/ 353 h 704"/>
                <a:gd name="T18" fmla="*/ 703 w 704"/>
                <a:gd name="T19" fmla="*/ 352 h 704"/>
                <a:gd name="T20" fmla="*/ 703 w 704"/>
                <a:gd name="T21" fmla="*/ 352 h 704"/>
                <a:gd name="T22" fmla="*/ 351 w 704"/>
                <a:gd name="T23" fmla="*/ 703 h 704"/>
                <a:gd name="T24" fmla="*/ 351 w 704"/>
                <a:gd name="T25" fmla="*/ 703 h 704"/>
                <a:gd name="T26" fmla="*/ 0 w 704"/>
                <a:gd name="T27" fmla="*/ 353 h 704"/>
                <a:gd name="T28" fmla="*/ 0 w 704"/>
                <a:gd name="T29" fmla="*/ 353 h 704"/>
                <a:gd name="T30" fmla="*/ 350 w 704"/>
                <a:gd name="T31" fmla="*/ 0 h 704"/>
                <a:gd name="T32" fmla="*/ 350 w 704"/>
                <a:gd name="T33" fmla="*/ 0 h 704"/>
                <a:gd name="T34" fmla="*/ 703 w 704"/>
                <a:gd name="T35" fmla="*/ 35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704">
                  <a:moveTo>
                    <a:pt x="601" y="353"/>
                  </a:moveTo>
                  <a:lnTo>
                    <a:pt x="601" y="353"/>
                  </a:lnTo>
                  <a:cubicBezTo>
                    <a:pt x="601" y="213"/>
                    <a:pt x="492" y="102"/>
                    <a:pt x="353" y="102"/>
                  </a:cubicBezTo>
                  <a:lnTo>
                    <a:pt x="353" y="102"/>
                  </a:lnTo>
                  <a:cubicBezTo>
                    <a:pt x="214" y="101"/>
                    <a:pt x="102" y="211"/>
                    <a:pt x="101" y="348"/>
                  </a:cubicBezTo>
                  <a:lnTo>
                    <a:pt x="101" y="348"/>
                  </a:lnTo>
                  <a:cubicBezTo>
                    <a:pt x="100" y="489"/>
                    <a:pt x="209" y="600"/>
                    <a:pt x="349" y="601"/>
                  </a:cubicBezTo>
                  <a:lnTo>
                    <a:pt x="349" y="601"/>
                  </a:lnTo>
                  <a:cubicBezTo>
                    <a:pt x="490" y="601"/>
                    <a:pt x="601" y="492"/>
                    <a:pt x="601" y="353"/>
                  </a:cubicBezTo>
                  <a:close/>
                  <a:moveTo>
                    <a:pt x="703" y="352"/>
                  </a:moveTo>
                  <a:lnTo>
                    <a:pt x="703" y="352"/>
                  </a:lnTo>
                  <a:cubicBezTo>
                    <a:pt x="703" y="546"/>
                    <a:pt x="545" y="703"/>
                    <a:pt x="351" y="703"/>
                  </a:cubicBezTo>
                  <a:lnTo>
                    <a:pt x="351" y="703"/>
                  </a:lnTo>
                  <a:cubicBezTo>
                    <a:pt x="157" y="702"/>
                    <a:pt x="0" y="546"/>
                    <a:pt x="0" y="353"/>
                  </a:cubicBezTo>
                  <a:lnTo>
                    <a:pt x="0" y="353"/>
                  </a:lnTo>
                  <a:cubicBezTo>
                    <a:pt x="0" y="157"/>
                    <a:pt x="156" y="0"/>
                    <a:pt x="350" y="0"/>
                  </a:cubicBezTo>
                  <a:lnTo>
                    <a:pt x="350" y="0"/>
                  </a:lnTo>
                  <a:cubicBezTo>
                    <a:pt x="545" y="0"/>
                    <a:pt x="703" y="157"/>
                    <a:pt x="703" y="35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65">
              <a:extLst>
                <a:ext uri="{FF2B5EF4-FFF2-40B4-BE49-F238E27FC236}">
                  <a16:creationId xmlns:a16="http://schemas.microsoft.com/office/drawing/2014/main" id="{CE1585EB-E790-6948-A3FC-130342074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7024" y="8481076"/>
              <a:ext cx="129244" cy="129241"/>
            </a:xfrm>
            <a:custGeom>
              <a:avLst/>
              <a:gdLst>
                <a:gd name="T0" fmla="*/ 102 w 103"/>
                <a:gd name="T1" fmla="*/ 52 h 103"/>
                <a:gd name="T2" fmla="*/ 102 w 103"/>
                <a:gd name="T3" fmla="*/ 52 h 103"/>
                <a:gd name="T4" fmla="*/ 51 w 103"/>
                <a:gd name="T5" fmla="*/ 102 h 103"/>
                <a:gd name="T6" fmla="*/ 51 w 103"/>
                <a:gd name="T7" fmla="*/ 102 h 103"/>
                <a:gd name="T8" fmla="*/ 1 w 103"/>
                <a:gd name="T9" fmla="*/ 53 h 103"/>
                <a:gd name="T10" fmla="*/ 1 w 103"/>
                <a:gd name="T11" fmla="*/ 53 h 103"/>
                <a:gd name="T12" fmla="*/ 51 w 103"/>
                <a:gd name="T13" fmla="*/ 1 h 103"/>
                <a:gd name="T14" fmla="*/ 51 w 103"/>
                <a:gd name="T15" fmla="*/ 1 h 103"/>
                <a:gd name="T16" fmla="*/ 102 w 103"/>
                <a:gd name="T17" fmla="*/ 5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03">
                  <a:moveTo>
                    <a:pt x="102" y="52"/>
                  </a:moveTo>
                  <a:lnTo>
                    <a:pt x="102" y="52"/>
                  </a:lnTo>
                  <a:cubicBezTo>
                    <a:pt x="102" y="81"/>
                    <a:pt x="80" y="102"/>
                    <a:pt x="51" y="102"/>
                  </a:cubicBezTo>
                  <a:lnTo>
                    <a:pt x="51" y="102"/>
                  </a:lnTo>
                  <a:cubicBezTo>
                    <a:pt x="24" y="102"/>
                    <a:pt x="2" y="80"/>
                    <a:pt x="1" y="53"/>
                  </a:cubicBezTo>
                  <a:lnTo>
                    <a:pt x="1" y="53"/>
                  </a:lnTo>
                  <a:cubicBezTo>
                    <a:pt x="0" y="26"/>
                    <a:pt x="24" y="2"/>
                    <a:pt x="51" y="1"/>
                  </a:cubicBezTo>
                  <a:lnTo>
                    <a:pt x="51" y="1"/>
                  </a:lnTo>
                  <a:cubicBezTo>
                    <a:pt x="79" y="0"/>
                    <a:pt x="102" y="24"/>
                    <a:pt x="102" y="5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Freeform 262">
            <a:extLst>
              <a:ext uri="{FF2B5EF4-FFF2-40B4-BE49-F238E27FC236}">
                <a16:creationId xmlns:a16="http://schemas.microsoft.com/office/drawing/2014/main" id="{AAEA7785-3381-3347-B4CA-BC46295B8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0725" y="5295959"/>
            <a:ext cx="1400324" cy="3015285"/>
          </a:xfrm>
          <a:custGeom>
            <a:avLst/>
            <a:gdLst>
              <a:gd name="T0" fmla="*/ 362 w 604"/>
              <a:gd name="T1" fmla="*/ 0 h 1302"/>
              <a:gd name="T2" fmla="*/ 601 w 604"/>
              <a:gd name="T3" fmla="*/ 0 h 1302"/>
              <a:gd name="T4" fmla="*/ 601 w 604"/>
              <a:gd name="T5" fmla="*/ 224 h 1302"/>
              <a:gd name="T6" fmla="*/ 582 w 604"/>
              <a:gd name="T7" fmla="*/ 224 h 1302"/>
              <a:gd name="T8" fmla="*/ 582 w 604"/>
              <a:gd name="T9" fmla="*/ 224 h 1302"/>
              <a:gd name="T10" fmla="*/ 462 w 604"/>
              <a:gd name="T11" fmla="*/ 224 h 1302"/>
              <a:gd name="T12" fmla="*/ 462 w 604"/>
              <a:gd name="T13" fmla="*/ 224 h 1302"/>
              <a:gd name="T14" fmla="*/ 398 w 604"/>
              <a:gd name="T15" fmla="*/ 286 h 1302"/>
              <a:gd name="T16" fmla="*/ 398 w 604"/>
              <a:gd name="T17" fmla="*/ 286 h 1302"/>
              <a:gd name="T18" fmla="*/ 398 w 604"/>
              <a:gd name="T19" fmla="*/ 358 h 1302"/>
              <a:gd name="T20" fmla="*/ 398 w 604"/>
              <a:gd name="T21" fmla="*/ 358 h 1302"/>
              <a:gd name="T22" fmla="*/ 398 w 604"/>
              <a:gd name="T23" fmla="*/ 422 h 1302"/>
              <a:gd name="T24" fmla="*/ 603 w 604"/>
              <a:gd name="T25" fmla="*/ 422 h 1302"/>
              <a:gd name="T26" fmla="*/ 603 w 604"/>
              <a:gd name="T27" fmla="*/ 422 h 1302"/>
              <a:gd name="T28" fmla="*/ 603 w 604"/>
              <a:gd name="T29" fmla="*/ 438 h 1302"/>
              <a:gd name="T30" fmla="*/ 603 w 604"/>
              <a:gd name="T31" fmla="*/ 438 h 1302"/>
              <a:gd name="T32" fmla="*/ 583 w 604"/>
              <a:gd name="T33" fmla="*/ 638 h 1302"/>
              <a:gd name="T34" fmla="*/ 583 w 604"/>
              <a:gd name="T35" fmla="*/ 638 h 1302"/>
              <a:gd name="T36" fmla="*/ 567 w 604"/>
              <a:gd name="T37" fmla="*/ 652 h 1302"/>
              <a:gd name="T38" fmla="*/ 567 w 604"/>
              <a:gd name="T39" fmla="*/ 652 h 1302"/>
              <a:gd name="T40" fmla="*/ 417 w 604"/>
              <a:gd name="T41" fmla="*/ 652 h 1302"/>
              <a:gd name="T42" fmla="*/ 398 w 604"/>
              <a:gd name="T43" fmla="*/ 652 h 1302"/>
              <a:gd name="T44" fmla="*/ 398 w 604"/>
              <a:gd name="T45" fmla="*/ 1301 h 1302"/>
              <a:gd name="T46" fmla="*/ 380 w 604"/>
              <a:gd name="T47" fmla="*/ 1301 h 1302"/>
              <a:gd name="T48" fmla="*/ 380 w 604"/>
              <a:gd name="T49" fmla="*/ 1301 h 1302"/>
              <a:gd name="T50" fmla="*/ 146 w 604"/>
              <a:gd name="T51" fmla="*/ 1301 h 1302"/>
              <a:gd name="T52" fmla="*/ 146 w 604"/>
              <a:gd name="T53" fmla="*/ 1301 h 1302"/>
              <a:gd name="T54" fmla="*/ 127 w 604"/>
              <a:gd name="T55" fmla="*/ 1283 h 1302"/>
              <a:gd name="T56" fmla="*/ 127 w 604"/>
              <a:gd name="T57" fmla="*/ 1283 h 1302"/>
              <a:gd name="T58" fmla="*/ 127 w 604"/>
              <a:gd name="T59" fmla="*/ 672 h 1302"/>
              <a:gd name="T60" fmla="*/ 127 w 604"/>
              <a:gd name="T61" fmla="*/ 652 h 1302"/>
              <a:gd name="T62" fmla="*/ 0 w 604"/>
              <a:gd name="T63" fmla="*/ 652 h 1302"/>
              <a:gd name="T64" fmla="*/ 0 w 604"/>
              <a:gd name="T65" fmla="*/ 421 h 1302"/>
              <a:gd name="T66" fmla="*/ 127 w 604"/>
              <a:gd name="T67" fmla="*/ 421 h 1302"/>
              <a:gd name="T68" fmla="*/ 127 w 604"/>
              <a:gd name="T69" fmla="*/ 421 h 1302"/>
              <a:gd name="T70" fmla="*/ 127 w 604"/>
              <a:gd name="T71" fmla="*/ 314 h 1302"/>
              <a:gd name="T72" fmla="*/ 127 w 604"/>
              <a:gd name="T73" fmla="*/ 314 h 1302"/>
              <a:gd name="T74" fmla="*/ 137 w 604"/>
              <a:gd name="T75" fmla="*/ 199 h 1302"/>
              <a:gd name="T76" fmla="*/ 137 w 604"/>
              <a:gd name="T77" fmla="*/ 199 h 1302"/>
              <a:gd name="T78" fmla="*/ 322 w 604"/>
              <a:gd name="T79" fmla="*/ 9 h 1302"/>
              <a:gd name="T80" fmla="*/ 322 w 604"/>
              <a:gd name="T81" fmla="*/ 9 h 1302"/>
              <a:gd name="T82" fmla="*/ 362 w 604"/>
              <a:gd name="T83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4" h="1302">
                <a:moveTo>
                  <a:pt x="362" y="0"/>
                </a:moveTo>
                <a:lnTo>
                  <a:pt x="601" y="0"/>
                </a:lnTo>
                <a:lnTo>
                  <a:pt x="601" y="224"/>
                </a:lnTo>
                <a:lnTo>
                  <a:pt x="582" y="224"/>
                </a:lnTo>
                <a:lnTo>
                  <a:pt x="582" y="224"/>
                </a:lnTo>
                <a:cubicBezTo>
                  <a:pt x="542" y="224"/>
                  <a:pt x="502" y="224"/>
                  <a:pt x="462" y="224"/>
                </a:cubicBezTo>
                <a:lnTo>
                  <a:pt x="462" y="224"/>
                </a:lnTo>
                <a:cubicBezTo>
                  <a:pt x="420" y="224"/>
                  <a:pt x="399" y="245"/>
                  <a:pt x="398" y="286"/>
                </a:cubicBezTo>
                <a:lnTo>
                  <a:pt x="398" y="286"/>
                </a:lnTo>
                <a:cubicBezTo>
                  <a:pt x="398" y="310"/>
                  <a:pt x="398" y="334"/>
                  <a:pt x="398" y="358"/>
                </a:cubicBezTo>
                <a:lnTo>
                  <a:pt x="398" y="358"/>
                </a:lnTo>
                <a:cubicBezTo>
                  <a:pt x="398" y="378"/>
                  <a:pt x="398" y="399"/>
                  <a:pt x="398" y="422"/>
                </a:cubicBezTo>
                <a:lnTo>
                  <a:pt x="603" y="422"/>
                </a:lnTo>
                <a:lnTo>
                  <a:pt x="603" y="422"/>
                </a:lnTo>
                <a:cubicBezTo>
                  <a:pt x="603" y="429"/>
                  <a:pt x="603" y="433"/>
                  <a:pt x="603" y="438"/>
                </a:cubicBezTo>
                <a:lnTo>
                  <a:pt x="603" y="438"/>
                </a:lnTo>
                <a:cubicBezTo>
                  <a:pt x="596" y="505"/>
                  <a:pt x="589" y="572"/>
                  <a:pt x="583" y="638"/>
                </a:cubicBezTo>
                <a:lnTo>
                  <a:pt x="583" y="638"/>
                </a:lnTo>
                <a:cubicBezTo>
                  <a:pt x="582" y="650"/>
                  <a:pt x="578" y="652"/>
                  <a:pt x="567" y="652"/>
                </a:cubicBezTo>
                <a:lnTo>
                  <a:pt x="567" y="652"/>
                </a:lnTo>
                <a:cubicBezTo>
                  <a:pt x="516" y="652"/>
                  <a:pt x="467" y="652"/>
                  <a:pt x="417" y="652"/>
                </a:cubicBezTo>
                <a:lnTo>
                  <a:pt x="398" y="652"/>
                </a:lnTo>
                <a:lnTo>
                  <a:pt x="398" y="1301"/>
                </a:lnTo>
                <a:lnTo>
                  <a:pt x="380" y="1301"/>
                </a:lnTo>
                <a:lnTo>
                  <a:pt x="380" y="1301"/>
                </a:lnTo>
                <a:cubicBezTo>
                  <a:pt x="302" y="1301"/>
                  <a:pt x="224" y="1301"/>
                  <a:pt x="146" y="1301"/>
                </a:cubicBezTo>
                <a:lnTo>
                  <a:pt x="146" y="1301"/>
                </a:lnTo>
                <a:cubicBezTo>
                  <a:pt x="131" y="1301"/>
                  <a:pt x="127" y="1298"/>
                  <a:pt x="127" y="1283"/>
                </a:cubicBezTo>
                <a:lnTo>
                  <a:pt x="127" y="1283"/>
                </a:lnTo>
                <a:cubicBezTo>
                  <a:pt x="127" y="1078"/>
                  <a:pt x="127" y="875"/>
                  <a:pt x="127" y="672"/>
                </a:cubicBezTo>
                <a:lnTo>
                  <a:pt x="127" y="652"/>
                </a:lnTo>
                <a:lnTo>
                  <a:pt x="0" y="652"/>
                </a:lnTo>
                <a:lnTo>
                  <a:pt x="0" y="421"/>
                </a:lnTo>
                <a:lnTo>
                  <a:pt x="127" y="421"/>
                </a:lnTo>
                <a:lnTo>
                  <a:pt x="127" y="421"/>
                </a:lnTo>
                <a:cubicBezTo>
                  <a:pt x="127" y="384"/>
                  <a:pt x="126" y="348"/>
                  <a:pt x="127" y="314"/>
                </a:cubicBezTo>
                <a:lnTo>
                  <a:pt x="127" y="314"/>
                </a:lnTo>
                <a:cubicBezTo>
                  <a:pt x="129" y="275"/>
                  <a:pt x="129" y="236"/>
                  <a:pt x="137" y="199"/>
                </a:cubicBezTo>
                <a:lnTo>
                  <a:pt x="137" y="199"/>
                </a:lnTo>
                <a:cubicBezTo>
                  <a:pt x="158" y="98"/>
                  <a:pt x="219" y="32"/>
                  <a:pt x="322" y="9"/>
                </a:cubicBezTo>
                <a:lnTo>
                  <a:pt x="322" y="9"/>
                </a:lnTo>
                <a:cubicBezTo>
                  <a:pt x="336" y="6"/>
                  <a:pt x="349" y="3"/>
                  <a:pt x="36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58254F19-31A7-164A-9D12-758B1E747780}"/>
              </a:ext>
            </a:extLst>
          </p:cNvPr>
          <p:cNvSpPr txBox="1"/>
          <p:nvPr/>
        </p:nvSpPr>
        <p:spPr>
          <a:xfrm>
            <a:off x="4341332" y="1154037"/>
            <a:ext cx="15694987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Social Media Accounts</a:t>
            </a:r>
          </a:p>
        </p:txBody>
      </p:sp>
      <p:sp>
        <p:nvSpPr>
          <p:cNvPr id="43" name="CuadroTexto 4">
            <a:extLst>
              <a:ext uri="{FF2B5EF4-FFF2-40B4-BE49-F238E27FC236}">
                <a16:creationId xmlns:a16="http://schemas.microsoft.com/office/drawing/2014/main" id="{69253DC5-F1EE-D448-86B8-7DE3FA92C630}"/>
              </a:ext>
            </a:extLst>
          </p:cNvPr>
          <p:cNvSpPr txBox="1"/>
          <p:nvPr/>
        </p:nvSpPr>
        <p:spPr>
          <a:xfrm>
            <a:off x="2031831" y="9775130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89CBA175-35BF-1A4D-A4C8-BE9490914629}"/>
              </a:ext>
            </a:extLst>
          </p:cNvPr>
          <p:cNvSpPr txBox="1">
            <a:spLocks/>
          </p:cNvSpPr>
          <p:nvPr/>
        </p:nvSpPr>
        <p:spPr>
          <a:xfrm>
            <a:off x="1715765" y="1042838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AB86736D-3905-6545-BCCF-2061E0C089E1}"/>
              </a:ext>
            </a:extLst>
          </p:cNvPr>
          <p:cNvSpPr txBox="1"/>
          <p:nvPr/>
        </p:nvSpPr>
        <p:spPr>
          <a:xfrm>
            <a:off x="7464892" y="9736671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09F3C6E5-C948-E247-9EE7-40D3285EDF15}"/>
              </a:ext>
            </a:extLst>
          </p:cNvPr>
          <p:cNvSpPr txBox="1">
            <a:spLocks/>
          </p:cNvSpPr>
          <p:nvPr/>
        </p:nvSpPr>
        <p:spPr>
          <a:xfrm>
            <a:off x="7148826" y="10389930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9" name="CuadroTexto 4">
            <a:extLst>
              <a:ext uri="{FF2B5EF4-FFF2-40B4-BE49-F238E27FC236}">
                <a16:creationId xmlns:a16="http://schemas.microsoft.com/office/drawing/2014/main" id="{F9A05981-1289-0C42-A923-76F68B6EE872}"/>
              </a:ext>
            </a:extLst>
          </p:cNvPr>
          <p:cNvSpPr txBox="1"/>
          <p:nvPr/>
        </p:nvSpPr>
        <p:spPr>
          <a:xfrm>
            <a:off x="12716711" y="9747437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22177BF8-883F-5046-B8DA-95DDF2687AC2}"/>
              </a:ext>
            </a:extLst>
          </p:cNvPr>
          <p:cNvSpPr txBox="1">
            <a:spLocks/>
          </p:cNvSpPr>
          <p:nvPr/>
        </p:nvSpPr>
        <p:spPr>
          <a:xfrm>
            <a:off x="12400645" y="10400696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34DD827F-AECB-4B45-ACC5-ACB6CF8E03B7}"/>
              </a:ext>
            </a:extLst>
          </p:cNvPr>
          <p:cNvSpPr txBox="1"/>
          <p:nvPr/>
        </p:nvSpPr>
        <p:spPr>
          <a:xfrm>
            <a:off x="17817094" y="9747437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C213847-C436-1044-AAB3-C8153DD0C7EC}"/>
              </a:ext>
            </a:extLst>
          </p:cNvPr>
          <p:cNvSpPr txBox="1">
            <a:spLocks/>
          </p:cNvSpPr>
          <p:nvPr/>
        </p:nvSpPr>
        <p:spPr>
          <a:xfrm>
            <a:off x="17501028" y="10400696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AA8BD4E8-8D06-C949-A819-F5D220A32568}"/>
              </a:ext>
            </a:extLst>
          </p:cNvPr>
          <p:cNvSpPr/>
          <p:nvPr/>
        </p:nvSpPr>
        <p:spPr>
          <a:xfrm>
            <a:off x="17630185" y="2840755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09FF22-68F6-9147-ACC5-38D0C42A0B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ED89BA92-E83F-F94F-89A6-CB56EE87A88E}"/>
              </a:ext>
            </a:extLst>
          </p:cNvPr>
          <p:cNvSpPr/>
          <p:nvPr/>
        </p:nvSpPr>
        <p:spPr>
          <a:xfrm>
            <a:off x="17282111" y="289560"/>
            <a:ext cx="6858049" cy="3413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B794B3FC-BE66-AE4A-ABF9-7EF7ADA7D8DC}"/>
              </a:ext>
            </a:extLst>
          </p:cNvPr>
          <p:cNvSpPr/>
          <p:nvPr/>
        </p:nvSpPr>
        <p:spPr>
          <a:xfrm>
            <a:off x="9372600" y="289560"/>
            <a:ext cx="7691968" cy="3413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0623013-C4DD-A746-8B45-BCE625EACE10}"/>
              </a:ext>
            </a:extLst>
          </p:cNvPr>
          <p:cNvSpPr/>
          <p:nvPr/>
        </p:nvSpPr>
        <p:spPr>
          <a:xfrm>
            <a:off x="1109477" y="7761830"/>
            <a:ext cx="739298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3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r>
              <a:rPr lang="en-US" sz="3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28E11AEB-699D-7D40-AFF1-AF4219E30C8B}"/>
              </a:ext>
            </a:extLst>
          </p:cNvPr>
          <p:cNvGrpSpPr/>
          <p:nvPr/>
        </p:nvGrpSpPr>
        <p:grpSpPr>
          <a:xfrm>
            <a:off x="1208088" y="10266864"/>
            <a:ext cx="4084985" cy="528751"/>
            <a:chOff x="16515802" y="11974559"/>
            <a:chExt cx="3589575" cy="464629"/>
          </a:xfrm>
          <a:solidFill>
            <a:schemeClr val="accent3"/>
          </a:solidFill>
        </p:grpSpPr>
        <p:sp>
          <p:nvSpPr>
            <p:cNvPr id="16" name="Shape 1646">
              <a:extLst>
                <a:ext uri="{FF2B5EF4-FFF2-40B4-BE49-F238E27FC236}">
                  <a16:creationId xmlns:a16="http://schemas.microsoft.com/office/drawing/2014/main" id="{D3E2F461-81C7-2D4E-A751-6FE50012B25E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Shape 1649">
              <a:extLst>
                <a:ext uri="{FF2B5EF4-FFF2-40B4-BE49-F238E27FC236}">
                  <a16:creationId xmlns:a16="http://schemas.microsoft.com/office/drawing/2014/main" id="{7767BBE6-59F8-6D4D-8AF5-78A06E2AA17C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Shape 1658">
              <a:extLst>
                <a:ext uri="{FF2B5EF4-FFF2-40B4-BE49-F238E27FC236}">
                  <a16:creationId xmlns:a16="http://schemas.microsoft.com/office/drawing/2014/main" id="{7C5F737D-4521-A347-BE3B-CD865FB6771D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A7BE6C4-89BF-6D4C-80B4-E8616305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08DAFFD-9DB7-E940-8647-205CC4415865}"/>
              </a:ext>
            </a:extLst>
          </p:cNvPr>
          <p:cNvGrpSpPr/>
          <p:nvPr/>
        </p:nvGrpSpPr>
        <p:grpSpPr>
          <a:xfrm>
            <a:off x="16672530" y="-5662432"/>
            <a:ext cx="6643999" cy="2830934"/>
            <a:chOff x="8392302" y="1199768"/>
            <a:chExt cx="6643999" cy="2830934"/>
          </a:xfrm>
        </p:grpSpPr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FC68B2E9-1484-5D45-95CD-58D7553D2206}"/>
                </a:ext>
              </a:extLst>
            </p:cNvPr>
            <p:cNvSpPr txBox="1"/>
            <p:nvPr/>
          </p:nvSpPr>
          <p:spPr>
            <a:xfrm>
              <a:off x="8392302" y="1722378"/>
              <a:ext cx="6643999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LET’S FIND </a:t>
              </a:r>
            </a:p>
            <a:p>
              <a:pPr algn="r"/>
              <a:r>
                <a:rPr lang="en-US" sz="7200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YOU A HOME</a:t>
              </a:r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6E359418-A645-FF49-811C-91510326CB49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7565E9F3-419E-C145-ABA7-58B3D9AC5372}"/>
              </a:ext>
            </a:extLst>
          </p:cNvPr>
          <p:cNvSpPr/>
          <p:nvPr/>
        </p:nvSpPr>
        <p:spPr>
          <a:xfrm>
            <a:off x="16803810" y="16603832"/>
            <a:ext cx="6381438" cy="1685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product, but they also must take into account supply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142D11B2-4633-684B-8E54-1BF56FA4BF55}"/>
              </a:ext>
            </a:extLst>
          </p:cNvPr>
          <p:cNvSpPr txBox="1"/>
          <p:nvPr/>
        </p:nvSpPr>
        <p:spPr>
          <a:xfrm>
            <a:off x="1109477" y="3009735"/>
            <a:ext cx="804690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Let’s find </a:t>
            </a:r>
          </a:p>
          <a:p>
            <a:r>
              <a:rPr lang="en-US" sz="10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you a home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A6A7F2A9-B5B8-4443-9C3B-DFFB67288AF4}"/>
              </a:ext>
            </a:extLst>
          </p:cNvPr>
          <p:cNvSpPr/>
          <p:nvPr/>
        </p:nvSpPr>
        <p:spPr>
          <a:xfrm>
            <a:off x="6413181" y="6329008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A240EFD-789D-3644-99B6-9571F0ACE7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089D3-AD38-A848-AA08-A346E34F88BE}"/>
              </a:ext>
            </a:extLst>
          </p:cNvPr>
          <p:cNvSpPr txBox="1"/>
          <p:nvPr/>
        </p:nvSpPr>
        <p:spPr>
          <a:xfrm>
            <a:off x="1338745" y="751042"/>
            <a:ext cx="8838924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  <p:sp>
        <p:nvSpPr>
          <p:cNvPr id="35" name="CuadroTexto 4">
            <a:extLst>
              <a:ext uri="{FF2B5EF4-FFF2-40B4-BE49-F238E27FC236}">
                <a16:creationId xmlns:a16="http://schemas.microsoft.com/office/drawing/2014/main" id="{E962D82B-E795-FD4F-BDBE-2251E2240ED2}"/>
              </a:ext>
            </a:extLst>
          </p:cNvPr>
          <p:cNvSpPr txBox="1"/>
          <p:nvPr/>
        </p:nvSpPr>
        <p:spPr>
          <a:xfrm>
            <a:off x="1557249" y="6013173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About Us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6A36A40-667E-6742-B3D7-DCB0E4D6FF57}"/>
              </a:ext>
            </a:extLst>
          </p:cNvPr>
          <p:cNvSpPr txBox="1">
            <a:spLocks/>
          </p:cNvSpPr>
          <p:nvPr/>
        </p:nvSpPr>
        <p:spPr>
          <a:xfrm>
            <a:off x="1401020" y="689262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8" name="CuadroTexto 4">
            <a:extLst>
              <a:ext uri="{FF2B5EF4-FFF2-40B4-BE49-F238E27FC236}">
                <a16:creationId xmlns:a16="http://schemas.microsoft.com/office/drawing/2014/main" id="{F1D0B4DE-2D8F-B84B-8487-D7840AFC1BE3}"/>
              </a:ext>
            </a:extLst>
          </p:cNvPr>
          <p:cNvSpPr txBox="1"/>
          <p:nvPr/>
        </p:nvSpPr>
        <p:spPr>
          <a:xfrm>
            <a:off x="6726006" y="601769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Our Mission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124BA0D6-0BE2-B041-AD81-C790DDAC802F}"/>
              </a:ext>
            </a:extLst>
          </p:cNvPr>
          <p:cNvSpPr txBox="1">
            <a:spLocks/>
          </p:cNvSpPr>
          <p:nvPr/>
        </p:nvSpPr>
        <p:spPr>
          <a:xfrm>
            <a:off x="6597249" y="689262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2" name="CuadroTexto 4">
            <a:extLst>
              <a:ext uri="{FF2B5EF4-FFF2-40B4-BE49-F238E27FC236}">
                <a16:creationId xmlns:a16="http://schemas.microsoft.com/office/drawing/2014/main" id="{36FA555F-6775-4046-BAA6-0C3C60FB4FAD}"/>
              </a:ext>
            </a:extLst>
          </p:cNvPr>
          <p:cNvSpPr txBox="1"/>
          <p:nvPr/>
        </p:nvSpPr>
        <p:spPr>
          <a:xfrm>
            <a:off x="12120608" y="6013173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Our Services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B197474C-B92A-194C-B6FA-F8B73D9E1D09}"/>
              </a:ext>
            </a:extLst>
          </p:cNvPr>
          <p:cNvSpPr txBox="1">
            <a:spLocks/>
          </p:cNvSpPr>
          <p:nvPr/>
        </p:nvSpPr>
        <p:spPr>
          <a:xfrm>
            <a:off x="12013116" y="6888104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6" name="CuadroTexto 4">
            <a:extLst>
              <a:ext uri="{FF2B5EF4-FFF2-40B4-BE49-F238E27FC236}">
                <a16:creationId xmlns:a16="http://schemas.microsoft.com/office/drawing/2014/main" id="{387BFE12-43A2-304B-B6BB-F04EF2C02D27}"/>
              </a:ext>
            </a:extLst>
          </p:cNvPr>
          <p:cNvSpPr txBox="1"/>
          <p:nvPr/>
        </p:nvSpPr>
        <p:spPr>
          <a:xfrm>
            <a:off x="6709231" y="9859969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Listing Properties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47E7046-E1AA-2949-80C5-C715A3AAD808}"/>
              </a:ext>
            </a:extLst>
          </p:cNvPr>
          <p:cNvSpPr txBox="1">
            <a:spLocks/>
          </p:cNvSpPr>
          <p:nvPr/>
        </p:nvSpPr>
        <p:spPr>
          <a:xfrm>
            <a:off x="6620636" y="10734900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8" name="CuadroTexto 4">
            <a:extLst>
              <a:ext uri="{FF2B5EF4-FFF2-40B4-BE49-F238E27FC236}">
                <a16:creationId xmlns:a16="http://schemas.microsoft.com/office/drawing/2014/main" id="{420399BF-FEC3-EA45-B9B5-A9FCDECEB13C}"/>
              </a:ext>
            </a:extLst>
          </p:cNvPr>
          <p:cNvSpPr txBox="1"/>
          <p:nvPr/>
        </p:nvSpPr>
        <p:spPr>
          <a:xfrm>
            <a:off x="12121288" y="9859969"/>
            <a:ext cx="398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Market Analysis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AE316D4-77FC-E840-BA7C-F34144DA567D}"/>
              </a:ext>
            </a:extLst>
          </p:cNvPr>
          <p:cNvSpPr txBox="1">
            <a:spLocks/>
          </p:cNvSpPr>
          <p:nvPr/>
        </p:nvSpPr>
        <p:spPr>
          <a:xfrm>
            <a:off x="12015650" y="10734900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945655A2-78F3-3643-816C-32AE05277878}"/>
              </a:ext>
            </a:extLst>
          </p:cNvPr>
          <p:cNvSpPr txBox="1"/>
          <p:nvPr/>
        </p:nvSpPr>
        <p:spPr>
          <a:xfrm>
            <a:off x="1521185" y="9815687"/>
            <a:ext cx="425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Meet Our Team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CAEB1516-3B96-E545-A352-7EE11C2541C9}"/>
              </a:ext>
            </a:extLst>
          </p:cNvPr>
          <p:cNvSpPr txBox="1">
            <a:spLocks/>
          </p:cNvSpPr>
          <p:nvPr/>
        </p:nvSpPr>
        <p:spPr>
          <a:xfrm>
            <a:off x="1401020" y="10695143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F832A-D191-474A-B079-5DE35F3C12CA}"/>
              </a:ext>
            </a:extLst>
          </p:cNvPr>
          <p:cNvSpPr txBox="1"/>
          <p:nvPr/>
        </p:nvSpPr>
        <p:spPr>
          <a:xfrm>
            <a:off x="453643" y="12936282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B1E8787D-51B7-6A4C-AAC7-7B61901F6099}"/>
              </a:ext>
            </a:extLst>
          </p:cNvPr>
          <p:cNvSpPr/>
          <p:nvPr/>
        </p:nvSpPr>
        <p:spPr>
          <a:xfrm>
            <a:off x="4952731" y="4382805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08358869-6AA2-9548-9DC1-C734C7DE546E}"/>
              </a:ext>
            </a:extLst>
          </p:cNvPr>
          <p:cNvSpPr/>
          <p:nvPr/>
        </p:nvSpPr>
        <p:spPr>
          <a:xfrm>
            <a:off x="17736649" y="169606"/>
            <a:ext cx="6485759" cy="47406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BBDBBE61-5B52-A34A-870B-D499AB111347}"/>
              </a:ext>
            </a:extLst>
          </p:cNvPr>
          <p:cNvSpPr/>
          <p:nvPr/>
        </p:nvSpPr>
        <p:spPr>
          <a:xfrm>
            <a:off x="11085856" y="169606"/>
            <a:ext cx="6485759" cy="47406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6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78BEB65-E04A-4740-8126-4330604B2F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1CF104B3-1584-644B-BD4E-C9FC81503C69}"/>
              </a:ext>
            </a:extLst>
          </p:cNvPr>
          <p:cNvSpPr/>
          <p:nvPr/>
        </p:nvSpPr>
        <p:spPr>
          <a:xfrm rot="10800000" flipV="1">
            <a:off x="247135" y="189295"/>
            <a:ext cx="20372582" cy="13304283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A55FE36D-44C1-C24E-AF3C-D25E78E037B7}"/>
              </a:ext>
            </a:extLst>
          </p:cNvPr>
          <p:cNvSpPr txBox="1"/>
          <p:nvPr/>
        </p:nvSpPr>
        <p:spPr>
          <a:xfrm>
            <a:off x="3663718" y="5439996"/>
            <a:ext cx="13389842" cy="2754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3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Thank you!</a:t>
            </a:r>
          </a:p>
        </p:txBody>
      </p:sp>
      <p:sp>
        <p:nvSpPr>
          <p:cNvPr id="45" name="Right Triangle 1">
            <a:extLst>
              <a:ext uri="{FF2B5EF4-FFF2-40B4-BE49-F238E27FC236}">
                <a16:creationId xmlns:a16="http://schemas.microsoft.com/office/drawing/2014/main" id="{7946E420-017B-3946-85D3-78B001E0DC85}"/>
              </a:ext>
            </a:extLst>
          </p:cNvPr>
          <p:cNvSpPr/>
          <p:nvPr/>
        </p:nvSpPr>
        <p:spPr>
          <a:xfrm rot="10800000">
            <a:off x="10177145" y="4076195"/>
            <a:ext cx="1280160" cy="12801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14">
            <a:extLst>
              <a:ext uri="{FF2B5EF4-FFF2-40B4-BE49-F238E27FC236}">
                <a16:creationId xmlns:a16="http://schemas.microsoft.com/office/drawing/2014/main" id="{15F8F2F4-5E1C-9444-83A6-2A6F61035D3B}"/>
              </a:ext>
            </a:extLst>
          </p:cNvPr>
          <p:cNvSpPr/>
          <p:nvPr/>
        </p:nvSpPr>
        <p:spPr>
          <a:xfrm rot="5400000">
            <a:off x="8896985" y="4076195"/>
            <a:ext cx="1280160" cy="128016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FE53E388-AB55-6B42-8A18-D54A6E147D16}"/>
              </a:ext>
            </a:extLst>
          </p:cNvPr>
          <p:cNvSpPr/>
          <p:nvPr/>
        </p:nvSpPr>
        <p:spPr>
          <a:xfrm>
            <a:off x="8896985" y="9098716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24B7CCD3-6A47-5A45-94B4-6C19C4C39A7E}"/>
              </a:ext>
            </a:extLst>
          </p:cNvPr>
          <p:cNvSpPr/>
          <p:nvPr/>
        </p:nvSpPr>
        <p:spPr>
          <a:xfrm rot="10800000" flipV="1">
            <a:off x="20791685" y="189296"/>
            <a:ext cx="3381725" cy="87597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76F0C4BC-7225-E748-8A44-96E6C44FD73A}"/>
              </a:ext>
            </a:extLst>
          </p:cNvPr>
          <p:cNvSpPr/>
          <p:nvPr/>
        </p:nvSpPr>
        <p:spPr>
          <a:xfrm rot="10800000" flipV="1">
            <a:off x="20791683" y="9098716"/>
            <a:ext cx="3381725" cy="4394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6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CE7DFA2-588A-424F-B908-29C49F4CD3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70785266-64E7-D844-B1BC-BC0A33874486}"/>
              </a:ext>
            </a:extLst>
          </p:cNvPr>
          <p:cNvSpPr/>
          <p:nvPr/>
        </p:nvSpPr>
        <p:spPr>
          <a:xfrm>
            <a:off x="14391861" y="155604"/>
            <a:ext cx="9877391" cy="133775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DD21F13-992E-4A40-B30B-D628D5B638D9}"/>
              </a:ext>
            </a:extLst>
          </p:cNvPr>
          <p:cNvSpPr txBox="1">
            <a:spLocks/>
          </p:cNvSpPr>
          <p:nvPr/>
        </p:nvSpPr>
        <p:spPr>
          <a:xfrm flipH="1">
            <a:off x="16388600" y="8113417"/>
            <a:ext cx="6493230" cy="29262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139378A9-0326-7340-8049-053D8733BD2B}"/>
              </a:ext>
            </a:extLst>
          </p:cNvPr>
          <p:cNvSpPr/>
          <p:nvPr/>
        </p:nvSpPr>
        <p:spPr>
          <a:xfrm rot="10800000" flipV="1">
            <a:off x="160019" y="9075420"/>
            <a:ext cx="5934392" cy="44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23D4EE14-6B76-0342-9AC0-370F13C9A2F6}"/>
              </a:ext>
            </a:extLst>
          </p:cNvPr>
          <p:cNvSpPr txBox="1"/>
          <p:nvPr/>
        </p:nvSpPr>
        <p:spPr>
          <a:xfrm>
            <a:off x="16388600" y="2051371"/>
            <a:ext cx="5238140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About </a:t>
            </a:r>
          </a:p>
          <a:p>
            <a:r>
              <a:rPr lang="en-US" sz="115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Realtor</a:t>
            </a:r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6127BF61-2948-2042-94A8-1B8C61767573}"/>
              </a:ext>
            </a:extLst>
          </p:cNvPr>
          <p:cNvSpPr/>
          <p:nvPr/>
        </p:nvSpPr>
        <p:spPr>
          <a:xfrm rot="10800000" flipV="1">
            <a:off x="160020" y="155604"/>
            <a:ext cx="5934392" cy="87597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E4BE658-A63A-194D-8870-6D08F80DE404}"/>
              </a:ext>
            </a:extLst>
          </p:cNvPr>
          <p:cNvSpPr/>
          <p:nvPr/>
        </p:nvSpPr>
        <p:spPr>
          <a:xfrm>
            <a:off x="19330556" y="5619976"/>
            <a:ext cx="2560320" cy="175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E1919392-9835-524C-8238-C35FCE98E119}"/>
              </a:ext>
            </a:extLst>
          </p:cNvPr>
          <p:cNvSpPr txBox="1"/>
          <p:nvPr/>
        </p:nvSpPr>
        <p:spPr>
          <a:xfrm>
            <a:off x="453643" y="12880864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2700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ubtitle 2">
            <a:extLst>
              <a:ext uri="{FF2B5EF4-FFF2-40B4-BE49-F238E27FC236}">
                <a16:creationId xmlns:a16="http://schemas.microsoft.com/office/drawing/2014/main" id="{246000D1-B143-DC43-BF66-5F42837DC567}"/>
              </a:ext>
            </a:extLst>
          </p:cNvPr>
          <p:cNvSpPr txBox="1">
            <a:spLocks/>
          </p:cNvSpPr>
          <p:nvPr/>
        </p:nvSpPr>
        <p:spPr>
          <a:xfrm>
            <a:off x="2178555" y="10025042"/>
            <a:ext cx="3294359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0" name="Rectangle 122">
            <a:extLst>
              <a:ext uri="{FF2B5EF4-FFF2-40B4-BE49-F238E27FC236}">
                <a16:creationId xmlns:a16="http://schemas.microsoft.com/office/drawing/2014/main" id="{65B00700-36B7-854B-B827-3C741294F385}"/>
              </a:ext>
            </a:extLst>
          </p:cNvPr>
          <p:cNvSpPr/>
          <p:nvPr/>
        </p:nvSpPr>
        <p:spPr>
          <a:xfrm>
            <a:off x="2341840" y="9378711"/>
            <a:ext cx="3125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1" name="Freeform 161">
            <a:extLst>
              <a:ext uri="{FF2B5EF4-FFF2-40B4-BE49-F238E27FC236}">
                <a16:creationId xmlns:a16="http://schemas.microsoft.com/office/drawing/2014/main" id="{9BBAA71D-DBFE-1C4C-8A12-644123EE9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555" y="5363031"/>
            <a:ext cx="3581746" cy="3399378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63">
            <a:extLst>
              <a:ext uri="{FF2B5EF4-FFF2-40B4-BE49-F238E27FC236}">
                <a16:creationId xmlns:a16="http://schemas.microsoft.com/office/drawing/2014/main" id="{ECA219F7-2D4F-F647-BFF9-7C49575DA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687" y="5363031"/>
            <a:ext cx="3581746" cy="3399378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65">
            <a:extLst>
              <a:ext uri="{FF2B5EF4-FFF2-40B4-BE49-F238E27FC236}">
                <a16:creationId xmlns:a16="http://schemas.microsoft.com/office/drawing/2014/main" id="{365D7D75-0697-AF4B-BA16-E71B25C1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6182" y="5374250"/>
            <a:ext cx="3581746" cy="3399378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Freeform 168">
            <a:extLst>
              <a:ext uri="{FF2B5EF4-FFF2-40B4-BE49-F238E27FC236}">
                <a16:creationId xmlns:a16="http://schemas.microsoft.com/office/drawing/2014/main" id="{0B3E6E4B-933E-9C4F-9793-95AA2C7E1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645" y="5379858"/>
            <a:ext cx="3588740" cy="3399378"/>
          </a:xfrm>
          <a:custGeom>
            <a:avLst/>
            <a:gdLst>
              <a:gd name="T0" fmla="*/ 814027 w 2260"/>
              <a:gd name="T1" fmla="*/ 961665 h 2673"/>
              <a:gd name="T2" fmla="*/ 0 w 2260"/>
              <a:gd name="T3" fmla="*/ 961665 h 2673"/>
              <a:gd name="T4" fmla="*/ 0 w 2260"/>
              <a:gd name="T5" fmla="*/ 0 h 2673"/>
              <a:gd name="T6" fmla="*/ 814027 w 2260"/>
              <a:gd name="T7" fmla="*/ 0 h 2673"/>
              <a:gd name="T8" fmla="*/ 814027 w 2260"/>
              <a:gd name="T9" fmla="*/ 961665 h 2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0" h="2673">
                <a:moveTo>
                  <a:pt x="2259" y="2672"/>
                </a:moveTo>
                <a:lnTo>
                  <a:pt x="0" y="2672"/>
                </a:lnTo>
                <a:lnTo>
                  <a:pt x="0" y="0"/>
                </a:lnTo>
                <a:lnTo>
                  <a:pt x="2259" y="0"/>
                </a:lnTo>
                <a:lnTo>
                  <a:pt x="2259" y="26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1">
            <a:extLst>
              <a:ext uri="{FF2B5EF4-FFF2-40B4-BE49-F238E27FC236}">
                <a16:creationId xmlns:a16="http://schemas.microsoft.com/office/drawing/2014/main" id="{C75AACF0-F5D2-D147-927C-D0E7D4DC0296}"/>
              </a:ext>
            </a:extLst>
          </p:cNvPr>
          <p:cNvGrpSpPr/>
          <p:nvPr/>
        </p:nvGrpSpPr>
        <p:grpSpPr>
          <a:xfrm>
            <a:off x="5760301" y="9317750"/>
            <a:ext cx="15701084" cy="3022507"/>
            <a:chOff x="5760301" y="8482860"/>
            <a:chExt cx="15701084" cy="2451368"/>
          </a:xfrm>
        </p:grpSpPr>
        <p:sp>
          <p:nvSpPr>
            <p:cNvPr id="56" name="Line 162">
              <a:extLst>
                <a:ext uri="{FF2B5EF4-FFF2-40B4-BE49-F238E27FC236}">
                  <a16:creationId xmlns:a16="http://schemas.microsoft.com/office/drawing/2014/main" id="{CECCA9F0-3BC2-5A46-8B1D-B4373CBFF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301" y="8482860"/>
              <a:ext cx="5608" cy="2451368"/>
            </a:xfrm>
            <a:prstGeom prst="line">
              <a:avLst/>
            </a:prstGeom>
            <a:noFill/>
            <a:ln w="14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64">
              <a:extLst>
                <a:ext uri="{FF2B5EF4-FFF2-40B4-BE49-F238E27FC236}">
                  <a16:creationId xmlns:a16="http://schemas.microsoft.com/office/drawing/2014/main" id="{4422C1F1-6073-FA4E-BF83-3CCFEA6D7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6432" y="8482860"/>
              <a:ext cx="5611" cy="2451368"/>
            </a:xfrm>
            <a:prstGeom prst="line">
              <a:avLst/>
            </a:prstGeom>
            <a:noFill/>
            <a:ln w="14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7">
              <a:extLst>
                <a:ext uri="{FF2B5EF4-FFF2-40B4-BE49-F238E27FC236}">
                  <a16:creationId xmlns:a16="http://schemas.microsoft.com/office/drawing/2014/main" id="{987BBCAA-3AE5-4D4A-9DB2-B72ED6B6A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62316" y="8494079"/>
              <a:ext cx="5611" cy="2440149"/>
            </a:xfrm>
            <a:prstGeom prst="line">
              <a:avLst/>
            </a:prstGeom>
            <a:noFill/>
            <a:ln w="14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69">
              <a:extLst>
                <a:ext uri="{FF2B5EF4-FFF2-40B4-BE49-F238E27FC236}">
                  <a16:creationId xmlns:a16="http://schemas.microsoft.com/office/drawing/2014/main" id="{477DBE3F-69FF-B247-B6C3-56395FB97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5777" y="8499690"/>
              <a:ext cx="5608" cy="2428926"/>
            </a:xfrm>
            <a:prstGeom prst="line">
              <a:avLst/>
            </a:prstGeom>
            <a:noFill/>
            <a:ln w="14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CuadroTexto 383">
            <a:extLst>
              <a:ext uri="{FF2B5EF4-FFF2-40B4-BE49-F238E27FC236}">
                <a16:creationId xmlns:a16="http://schemas.microsoft.com/office/drawing/2014/main" id="{020E45D9-D9F7-394D-BD1D-8CC4E11F3113}"/>
              </a:ext>
            </a:extLst>
          </p:cNvPr>
          <p:cNvSpPr txBox="1"/>
          <p:nvPr/>
        </p:nvSpPr>
        <p:spPr>
          <a:xfrm>
            <a:off x="2923829" y="6612274"/>
            <a:ext cx="2197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2016</a:t>
            </a:r>
          </a:p>
        </p:txBody>
      </p:sp>
      <p:sp>
        <p:nvSpPr>
          <p:cNvPr id="61" name="CuadroTexto 383">
            <a:extLst>
              <a:ext uri="{FF2B5EF4-FFF2-40B4-BE49-F238E27FC236}">
                <a16:creationId xmlns:a16="http://schemas.microsoft.com/office/drawing/2014/main" id="{8AC7A988-9301-514D-8DDE-7D056233FC74}"/>
              </a:ext>
            </a:extLst>
          </p:cNvPr>
          <p:cNvSpPr txBox="1"/>
          <p:nvPr/>
        </p:nvSpPr>
        <p:spPr>
          <a:xfrm>
            <a:off x="8217438" y="6612274"/>
            <a:ext cx="2197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2017</a:t>
            </a:r>
          </a:p>
        </p:txBody>
      </p:sp>
      <p:sp>
        <p:nvSpPr>
          <p:cNvPr id="83" name="CuadroTexto 383">
            <a:extLst>
              <a:ext uri="{FF2B5EF4-FFF2-40B4-BE49-F238E27FC236}">
                <a16:creationId xmlns:a16="http://schemas.microsoft.com/office/drawing/2014/main" id="{27DBFE9C-FB9A-DA41-A25F-77F732E052E0}"/>
              </a:ext>
            </a:extLst>
          </p:cNvPr>
          <p:cNvSpPr txBox="1"/>
          <p:nvPr/>
        </p:nvSpPr>
        <p:spPr>
          <a:xfrm>
            <a:off x="13536405" y="6612274"/>
            <a:ext cx="222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2018</a:t>
            </a:r>
          </a:p>
        </p:txBody>
      </p:sp>
      <p:sp>
        <p:nvSpPr>
          <p:cNvPr id="84" name="CuadroTexto 383">
            <a:extLst>
              <a:ext uri="{FF2B5EF4-FFF2-40B4-BE49-F238E27FC236}">
                <a16:creationId xmlns:a16="http://schemas.microsoft.com/office/drawing/2014/main" id="{6E97C6E8-BF61-314C-AC72-4202FFDF1392}"/>
              </a:ext>
            </a:extLst>
          </p:cNvPr>
          <p:cNvSpPr txBox="1"/>
          <p:nvPr/>
        </p:nvSpPr>
        <p:spPr>
          <a:xfrm>
            <a:off x="18684974" y="6612274"/>
            <a:ext cx="2197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charset="0"/>
              </a:rPr>
              <a:t>2019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6B78DA14-13CC-CC40-9FA8-9A90CB7DF981}"/>
              </a:ext>
            </a:extLst>
          </p:cNvPr>
          <p:cNvSpPr txBox="1">
            <a:spLocks/>
          </p:cNvSpPr>
          <p:nvPr/>
        </p:nvSpPr>
        <p:spPr>
          <a:xfrm>
            <a:off x="7399102" y="10025042"/>
            <a:ext cx="3294359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87" name="Rectangle 90">
            <a:extLst>
              <a:ext uri="{FF2B5EF4-FFF2-40B4-BE49-F238E27FC236}">
                <a16:creationId xmlns:a16="http://schemas.microsoft.com/office/drawing/2014/main" id="{7E3FEAA7-2AEC-E443-A371-BE62BE08722F}"/>
              </a:ext>
            </a:extLst>
          </p:cNvPr>
          <p:cNvSpPr/>
          <p:nvPr/>
        </p:nvSpPr>
        <p:spPr>
          <a:xfrm>
            <a:off x="7562387" y="9378711"/>
            <a:ext cx="3125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F8A748E0-23D8-7F4F-A153-62D05D87B736}"/>
              </a:ext>
            </a:extLst>
          </p:cNvPr>
          <p:cNvSpPr txBox="1">
            <a:spLocks/>
          </p:cNvSpPr>
          <p:nvPr/>
        </p:nvSpPr>
        <p:spPr>
          <a:xfrm>
            <a:off x="12788380" y="10025042"/>
            <a:ext cx="3294359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90" name="Rectangle 93">
            <a:extLst>
              <a:ext uri="{FF2B5EF4-FFF2-40B4-BE49-F238E27FC236}">
                <a16:creationId xmlns:a16="http://schemas.microsoft.com/office/drawing/2014/main" id="{67FD74E2-9DDB-AA4D-9024-7B9701DDE0DD}"/>
              </a:ext>
            </a:extLst>
          </p:cNvPr>
          <p:cNvSpPr/>
          <p:nvPr/>
        </p:nvSpPr>
        <p:spPr>
          <a:xfrm>
            <a:off x="12951665" y="9378711"/>
            <a:ext cx="3125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9FE0306A-69CE-8343-B226-1281E7735A51}"/>
              </a:ext>
            </a:extLst>
          </p:cNvPr>
          <p:cNvSpPr txBox="1">
            <a:spLocks/>
          </p:cNvSpPr>
          <p:nvPr/>
        </p:nvSpPr>
        <p:spPr>
          <a:xfrm>
            <a:off x="17872644" y="10025042"/>
            <a:ext cx="3294359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93" name="Rectangle 96">
            <a:extLst>
              <a:ext uri="{FF2B5EF4-FFF2-40B4-BE49-F238E27FC236}">
                <a16:creationId xmlns:a16="http://schemas.microsoft.com/office/drawing/2014/main" id="{B6E03255-762F-0446-A934-34210C1FA3C9}"/>
              </a:ext>
            </a:extLst>
          </p:cNvPr>
          <p:cNvSpPr/>
          <p:nvPr/>
        </p:nvSpPr>
        <p:spPr>
          <a:xfrm>
            <a:off x="18035929" y="9378711"/>
            <a:ext cx="3125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94" name="TextBox 10">
            <a:extLst>
              <a:ext uri="{FF2B5EF4-FFF2-40B4-BE49-F238E27FC236}">
                <a16:creationId xmlns:a16="http://schemas.microsoft.com/office/drawing/2014/main" id="{14B79D70-C7E1-4B42-A56C-E0E3765A9C4D}"/>
              </a:ext>
            </a:extLst>
          </p:cNvPr>
          <p:cNvSpPr txBox="1"/>
          <p:nvPr/>
        </p:nvSpPr>
        <p:spPr>
          <a:xfrm>
            <a:off x="2004761" y="1411775"/>
            <a:ext cx="5980849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Timeline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E4134880-41BC-2E4A-92E8-05E4AD1AC15B}"/>
              </a:ext>
            </a:extLst>
          </p:cNvPr>
          <p:cNvSpPr/>
          <p:nvPr/>
        </p:nvSpPr>
        <p:spPr>
          <a:xfrm>
            <a:off x="5657118" y="3186158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9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560D441-F720-D145-ADC1-5077011A8F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AD6BB6FE-C043-074B-AF83-422359B800C9}"/>
              </a:ext>
            </a:extLst>
          </p:cNvPr>
          <p:cNvSpPr/>
          <p:nvPr/>
        </p:nvSpPr>
        <p:spPr>
          <a:xfrm>
            <a:off x="0" y="0"/>
            <a:ext cx="20315584" cy="13716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65E2F-0D27-EA4F-BE0E-ACD61B90DA95}"/>
              </a:ext>
            </a:extLst>
          </p:cNvPr>
          <p:cNvSpPr txBox="1"/>
          <p:nvPr/>
        </p:nvSpPr>
        <p:spPr>
          <a:xfrm>
            <a:off x="7280544" y="10078821"/>
            <a:ext cx="575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WILLIAM PENN ADAIR</a:t>
            </a:r>
          </a:p>
        </p:txBody>
      </p:sp>
      <p:sp>
        <p:nvSpPr>
          <p:cNvPr id="20" name="Rectangle 39">
            <a:extLst>
              <a:ext uri="{FF2B5EF4-FFF2-40B4-BE49-F238E27FC236}">
                <a16:creationId xmlns:a16="http://schemas.microsoft.com/office/drawing/2014/main" id="{39E74983-120D-5240-AAB9-39D76742D2CC}"/>
              </a:ext>
            </a:extLst>
          </p:cNvPr>
          <p:cNvSpPr/>
          <p:nvPr/>
        </p:nvSpPr>
        <p:spPr>
          <a:xfrm>
            <a:off x="3739767" y="3742000"/>
            <a:ext cx="128360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“Find out where the people are going and buy the land before they get there.”</a:t>
            </a:r>
          </a:p>
        </p:txBody>
      </p:sp>
      <p:sp>
        <p:nvSpPr>
          <p:cNvPr id="6" name="Freeform 168">
            <a:extLst>
              <a:ext uri="{FF2B5EF4-FFF2-40B4-BE49-F238E27FC236}">
                <a16:creationId xmlns:a16="http://schemas.microsoft.com/office/drawing/2014/main" id="{005B6D6C-881B-6C40-82E9-D0205941E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935" y="159028"/>
            <a:ext cx="3744005" cy="6075300"/>
          </a:xfrm>
          <a:custGeom>
            <a:avLst/>
            <a:gdLst>
              <a:gd name="T0" fmla="*/ 814027 w 2260"/>
              <a:gd name="T1" fmla="*/ 961665 h 2673"/>
              <a:gd name="T2" fmla="*/ 0 w 2260"/>
              <a:gd name="T3" fmla="*/ 961665 h 2673"/>
              <a:gd name="T4" fmla="*/ 0 w 2260"/>
              <a:gd name="T5" fmla="*/ 0 h 2673"/>
              <a:gd name="T6" fmla="*/ 814027 w 2260"/>
              <a:gd name="T7" fmla="*/ 0 h 2673"/>
              <a:gd name="T8" fmla="*/ 814027 w 2260"/>
              <a:gd name="T9" fmla="*/ 961665 h 2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0" h="2673">
                <a:moveTo>
                  <a:pt x="2259" y="2672"/>
                </a:moveTo>
                <a:lnTo>
                  <a:pt x="0" y="2672"/>
                </a:lnTo>
                <a:lnTo>
                  <a:pt x="0" y="0"/>
                </a:lnTo>
                <a:lnTo>
                  <a:pt x="2259" y="0"/>
                </a:lnTo>
                <a:lnTo>
                  <a:pt x="2259" y="267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">
            <a:extLst>
              <a:ext uri="{FF2B5EF4-FFF2-40B4-BE49-F238E27FC236}">
                <a16:creationId xmlns:a16="http://schemas.microsoft.com/office/drawing/2014/main" id="{FBF48C38-4810-FC49-B8DD-0976B471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935" y="6393355"/>
            <a:ext cx="3744005" cy="7173558"/>
          </a:xfrm>
          <a:custGeom>
            <a:avLst/>
            <a:gdLst>
              <a:gd name="T0" fmla="*/ 814027 w 2260"/>
              <a:gd name="T1" fmla="*/ 961665 h 2673"/>
              <a:gd name="T2" fmla="*/ 0 w 2260"/>
              <a:gd name="T3" fmla="*/ 961665 h 2673"/>
              <a:gd name="T4" fmla="*/ 0 w 2260"/>
              <a:gd name="T5" fmla="*/ 0 h 2673"/>
              <a:gd name="T6" fmla="*/ 814027 w 2260"/>
              <a:gd name="T7" fmla="*/ 0 h 2673"/>
              <a:gd name="T8" fmla="*/ 814027 w 2260"/>
              <a:gd name="T9" fmla="*/ 961665 h 2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0" h="2673">
                <a:moveTo>
                  <a:pt x="2259" y="2672"/>
                </a:moveTo>
                <a:lnTo>
                  <a:pt x="0" y="2672"/>
                </a:lnTo>
                <a:lnTo>
                  <a:pt x="0" y="0"/>
                </a:lnTo>
                <a:lnTo>
                  <a:pt x="2259" y="0"/>
                </a:lnTo>
                <a:lnTo>
                  <a:pt x="2259" y="26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EF42486-4BF4-0046-A0F9-24E5FCCDEE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AEE3C98A-1526-5045-8FB0-75F2918D73B8}"/>
              </a:ext>
            </a:extLst>
          </p:cNvPr>
          <p:cNvSpPr/>
          <p:nvPr/>
        </p:nvSpPr>
        <p:spPr>
          <a:xfrm>
            <a:off x="17830633" y="221673"/>
            <a:ext cx="6331694" cy="13300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947E89DE-FED4-2042-955A-CB9A9448258A}"/>
              </a:ext>
            </a:extLst>
          </p:cNvPr>
          <p:cNvSpPr/>
          <p:nvPr/>
        </p:nvSpPr>
        <p:spPr>
          <a:xfrm>
            <a:off x="10169236" y="8413003"/>
            <a:ext cx="7451432" cy="51090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6CDB2E3-C476-B641-847E-044F606B32F4}"/>
              </a:ext>
            </a:extLst>
          </p:cNvPr>
          <p:cNvSpPr txBox="1"/>
          <p:nvPr/>
        </p:nvSpPr>
        <p:spPr>
          <a:xfrm>
            <a:off x="1644544" y="1300939"/>
            <a:ext cx="5980849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</a:t>
            </a:r>
          </a:p>
          <a:p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Mission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71D3BD3-41AD-1740-A546-A78E7D383945}"/>
              </a:ext>
            </a:extLst>
          </p:cNvPr>
          <p:cNvSpPr/>
          <p:nvPr/>
        </p:nvSpPr>
        <p:spPr>
          <a:xfrm>
            <a:off x="4936684" y="4793281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C3FC05-9135-5D43-92DA-48916FB029FA}"/>
              </a:ext>
            </a:extLst>
          </p:cNvPr>
          <p:cNvSpPr txBox="1">
            <a:spLocks/>
          </p:cNvSpPr>
          <p:nvPr/>
        </p:nvSpPr>
        <p:spPr>
          <a:xfrm flipH="1">
            <a:off x="10783533" y="9780521"/>
            <a:ext cx="6222838" cy="237399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 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DE711A9-4570-874C-8EEF-2BB7AC3C593C}"/>
              </a:ext>
            </a:extLst>
          </p:cNvPr>
          <p:cNvSpPr txBox="1">
            <a:spLocks/>
          </p:cNvSpPr>
          <p:nvPr/>
        </p:nvSpPr>
        <p:spPr>
          <a:xfrm>
            <a:off x="1645938" y="6820305"/>
            <a:ext cx="5851066" cy="9736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5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9FDC69C-208D-814D-BCF1-307E58498628}"/>
              </a:ext>
            </a:extLst>
          </p:cNvPr>
          <p:cNvSpPr/>
          <p:nvPr/>
        </p:nvSpPr>
        <p:spPr>
          <a:xfrm>
            <a:off x="1740345" y="6191165"/>
            <a:ext cx="419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C745E4E-3AE5-704D-877C-AD5FA2C8F21C}"/>
              </a:ext>
            </a:extLst>
          </p:cNvPr>
          <p:cNvSpPr txBox="1">
            <a:spLocks/>
          </p:cNvSpPr>
          <p:nvPr/>
        </p:nvSpPr>
        <p:spPr>
          <a:xfrm>
            <a:off x="1645938" y="9024752"/>
            <a:ext cx="5848071" cy="9736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5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614DEF7-4342-C445-8FBE-F059089207E8}"/>
              </a:ext>
            </a:extLst>
          </p:cNvPr>
          <p:cNvSpPr/>
          <p:nvPr/>
        </p:nvSpPr>
        <p:spPr>
          <a:xfrm>
            <a:off x="1740345" y="8395612"/>
            <a:ext cx="419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B7138FF-0640-6545-B7C1-4CD265F20127}"/>
              </a:ext>
            </a:extLst>
          </p:cNvPr>
          <p:cNvSpPr txBox="1">
            <a:spLocks/>
          </p:cNvSpPr>
          <p:nvPr/>
        </p:nvSpPr>
        <p:spPr>
          <a:xfrm>
            <a:off x="1644544" y="11106503"/>
            <a:ext cx="5849465" cy="9736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5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2896D2-7CF7-6B45-98DE-44755C80F891}"/>
              </a:ext>
            </a:extLst>
          </p:cNvPr>
          <p:cNvSpPr/>
          <p:nvPr/>
        </p:nvSpPr>
        <p:spPr>
          <a:xfrm>
            <a:off x="1738951" y="10477363"/>
            <a:ext cx="419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184322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0">
            <a:extLst>
              <a:ext uri="{FF2B5EF4-FFF2-40B4-BE49-F238E27FC236}">
                <a16:creationId xmlns:a16="http://schemas.microsoft.com/office/drawing/2014/main" id="{0084020D-DF4B-8041-85C0-C8250C856A2B}"/>
              </a:ext>
            </a:extLst>
          </p:cNvPr>
          <p:cNvSpPr txBox="1"/>
          <p:nvPr/>
        </p:nvSpPr>
        <p:spPr>
          <a:xfrm>
            <a:off x="15457910" y="2778045"/>
            <a:ext cx="5980849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What </a:t>
            </a:r>
          </a:p>
          <a:p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We offer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001AF016-D835-9B43-AA9A-00E1A2335A85}"/>
              </a:ext>
            </a:extLst>
          </p:cNvPr>
          <p:cNvSpPr/>
          <p:nvPr/>
        </p:nvSpPr>
        <p:spPr>
          <a:xfrm>
            <a:off x="19314622" y="6270387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161">
            <a:extLst>
              <a:ext uri="{FF2B5EF4-FFF2-40B4-BE49-F238E27FC236}">
                <a16:creationId xmlns:a16="http://schemas.microsoft.com/office/drawing/2014/main" id="{BA007101-D6C0-2C4E-B4D4-FF25247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9" y="2267396"/>
            <a:ext cx="3113087" cy="2954581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61">
            <a:extLst>
              <a:ext uri="{FF2B5EF4-FFF2-40B4-BE49-F238E27FC236}">
                <a16:creationId xmlns:a16="http://schemas.microsoft.com/office/drawing/2014/main" id="{1BD02543-6557-D947-87F7-412D939B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8" y="5380710"/>
            <a:ext cx="3113087" cy="2954581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61">
            <a:extLst>
              <a:ext uri="{FF2B5EF4-FFF2-40B4-BE49-F238E27FC236}">
                <a16:creationId xmlns:a16="http://schemas.microsoft.com/office/drawing/2014/main" id="{DF1E0C9C-8FD2-994D-B276-DD4A7AFF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" y="8494024"/>
            <a:ext cx="3113087" cy="2954581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61">
            <a:extLst>
              <a:ext uri="{FF2B5EF4-FFF2-40B4-BE49-F238E27FC236}">
                <a16:creationId xmlns:a16="http://schemas.microsoft.com/office/drawing/2014/main" id="{D2F091BA-CE5F-8642-BEAC-683A6F6D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8" y="158620"/>
            <a:ext cx="12194882" cy="1950044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61">
            <a:extLst>
              <a:ext uri="{FF2B5EF4-FFF2-40B4-BE49-F238E27FC236}">
                <a16:creationId xmlns:a16="http://schemas.microsoft.com/office/drawing/2014/main" id="{FA5CBC48-DCBE-954C-ABE5-8BFAD04AC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8" y="11607336"/>
            <a:ext cx="12194882" cy="1950043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">
            <a:extLst>
              <a:ext uri="{FF2B5EF4-FFF2-40B4-BE49-F238E27FC236}">
                <a16:creationId xmlns:a16="http://schemas.microsoft.com/office/drawing/2014/main" id="{A51BC073-34E2-B640-B1D7-2CCC7DC3A694}"/>
              </a:ext>
            </a:extLst>
          </p:cNvPr>
          <p:cNvSpPr/>
          <p:nvPr/>
        </p:nvSpPr>
        <p:spPr>
          <a:xfrm>
            <a:off x="3466077" y="2267396"/>
            <a:ext cx="8887833" cy="9181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255">
            <a:extLst>
              <a:ext uri="{FF2B5EF4-FFF2-40B4-BE49-F238E27FC236}">
                <a16:creationId xmlns:a16="http://schemas.microsoft.com/office/drawing/2014/main" id="{2D2894A6-4B32-8B47-8680-AD5208F5AF4E}"/>
              </a:ext>
            </a:extLst>
          </p:cNvPr>
          <p:cNvGrpSpPr/>
          <p:nvPr/>
        </p:nvGrpSpPr>
        <p:grpSpPr>
          <a:xfrm>
            <a:off x="1054203" y="3084682"/>
            <a:ext cx="1447968" cy="1320008"/>
            <a:chOff x="1552680" y="5958360"/>
            <a:chExt cx="309600" cy="282240"/>
          </a:xfrm>
          <a:solidFill>
            <a:schemeClr val="bg1"/>
          </a:solidFill>
        </p:grpSpPr>
        <p:sp>
          <p:nvSpPr>
            <p:cNvPr id="76" name="Freeform: Shape 160">
              <a:extLst>
                <a:ext uri="{FF2B5EF4-FFF2-40B4-BE49-F238E27FC236}">
                  <a16:creationId xmlns:a16="http://schemas.microsoft.com/office/drawing/2014/main" id="{402A88F3-002C-9B45-9B7E-A69EE42C049C}"/>
                </a:ext>
              </a:extLst>
            </p:cNvPr>
            <p:cNvSpPr/>
            <p:nvPr/>
          </p:nvSpPr>
          <p:spPr>
            <a:xfrm>
              <a:off x="1552680" y="5958360"/>
              <a:ext cx="309600" cy="28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1" h="785">
                  <a:moveTo>
                    <a:pt x="160" y="55"/>
                  </a:moveTo>
                  <a:lnTo>
                    <a:pt x="244" y="55"/>
                  </a:lnTo>
                  <a:lnTo>
                    <a:pt x="244" y="132"/>
                  </a:lnTo>
                  <a:lnTo>
                    <a:pt x="160" y="196"/>
                  </a:lnTo>
                  <a:close/>
                  <a:moveTo>
                    <a:pt x="95" y="439"/>
                  </a:moveTo>
                  <a:lnTo>
                    <a:pt x="95" y="313"/>
                  </a:lnTo>
                  <a:lnTo>
                    <a:pt x="430" y="60"/>
                  </a:lnTo>
                  <a:lnTo>
                    <a:pt x="766" y="313"/>
                  </a:lnTo>
                  <a:lnTo>
                    <a:pt x="766" y="439"/>
                  </a:lnTo>
                  <a:close/>
                  <a:moveTo>
                    <a:pt x="712" y="732"/>
                  </a:moveTo>
                  <a:lnTo>
                    <a:pt x="712" y="631"/>
                  </a:lnTo>
                  <a:cubicBezTo>
                    <a:pt x="712" y="617"/>
                    <a:pt x="700" y="605"/>
                    <a:pt x="686" y="605"/>
                  </a:cubicBezTo>
                  <a:lnTo>
                    <a:pt x="601" y="605"/>
                  </a:lnTo>
                  <a:cubicBezTo>
                    <a:pt x="586" y="605"/>
                    <a:pt x="575" y="617"/>
                    <a:pt x="575" y="631"/>
                  </a:cubicBezTo>
                  <a:lnTo>
                    <a:pt x="575" y="732"/>
                  </a:lnTo>
                  <a:lnTo>
                    <a:pt x="95" y="732"/>
                  </a:lnTo>
                  <a:lnTo>
                    <a:pt x="95" y="494"/>
                  </a:lnTo>
                  <a:lnTo>
                    <a:pt x="766" y="494"/>
                  </a:lnTo>
                  <a:lnTo>
                    <a:pt x="766" y="732"/>
                  </a:lnTo>
                  <a:close/>
                  <a:moveTo>
                    <a:pt x="658" y="732"/>
                  </a:moveTo>
                  <a:lnTo>
                    <a:pt x="629" y="732"/>
                  </a:lnTo>
                  <a:lnTo>
                    <a:pt x="629" y="658"/>
                  </a:lnTo>
                  <a:lnTo>
                    <a:pt x="658" y="658"/>
                  </a:lnTo>
                  <a:close/>
                  <a:moveTo>
                    <a:pt x="832" y="439"/>
                  </a:moveTo>
                  <a:lnTo>
                    <a:pt x="819" y="439"/>
                  </a:lnTo>
                  <a:lnTo>
                    <a:pt x="819" y="300"/>
                  </a:lnTo>
                  <a:cubicBezTo>
                    <a:pt x="819" y="291"/>
                    <a:pt x="815" y="282"/>
                    <a:pt x="808" y="277"/>
                  </a:cubicBezTo>
                  <a:lnTo>
                    <a:pt x="446" y="5"/>
                  </a:lnTo>
                  <a:cubicBezTo>
                    <a:pt x="437" y="-2"/>
                    <a:pt x="423" y="-2"/>
                    <a:pt x="413" y="5"/>
                  </a:cubicBezTo>
                  <a:lnTo>
                    <a:pt x="299" y="91"/>
                  </a:lnTo>
                  <a:lnTo>
                    <a:pt x="299" y="28"/>
                  </a:lnTo>
                  <a:cubicBezTo>
                    <a:pt x="299" y="14"/>
                    <a:pt x="286" y="2"/>
                    <a:pt x="271" y="2"/>
                  </a:cubicBezTo>
                  <a:lnTo>
                    <a:pt x="132" y="2"/>
                  </a:lnTo>
                  <a:cubicBezTo>
                    <a:pt x="117" y="2"/>
                    <a:pt x="105" y="14"/>
                    <a:pt x="105" y="28"/>
                  </a:cubicBezTo>
                  <a:lnTo>
                    <a:pt x="105" y="238"/>
                  </a:lnTo>
                  <a:lnTo>
                    <a:pt x="52" y="277"/>
                  </a:lnTo>
                  <a:cubicBezTo>
                    <a:pt x="44" y="282"/>
                    <a:pt x="41" y="291"/>
                    <a:pt x="41" y="300"/>
                  </a:cubicBezTo>
                  <a:lnTo>
                    <a:pt x="41" y="439"/>
                  </a:lnTo>
                  <a:lnTo>
                    <a:pt x="27" y="439"/>
                  </a:lnTo>
                  <a:cubicBezTo>
                    <a:pt x="12" y="439"/>
                    <a:pt x="0" y="450"/>
                    <a:pt x="0" y="466"/>
                  </a:cubicBezTo>
                  <a:cubicBezTo>
                    <a:pt x="0" y="482"/>
                    <a:pt x="12" y="494"/>
                    <a:pt x="27" y="494"/>
                  </a:cubicBezTo>
                  <a:lnTo>
                    <a:pt x="41" y="494"/>
                  </a:lnTo>
                  <a:lnTo>
                    <a:pt x="41" y="759"/>
                  </a:lnTo>
                  <a:cubicBezTo>
                    <a:pt x="41" y="773"/>
                    <a:pt x="53" y="785"/>
                    <a:pt x="68" y="785"/>
                  </a:cubicBezTo>
                  <a:lnTo>
                    <a:pt x="792" y="785"/>
                  </a:lnTo>
                  <a:cubicBezTo>
                    <a:pt x="807" y="785"/>
                    <a:pt x="819" y="773"/>
                    <a:pt x="819" y="759"/>
                  </a:cubicBezTo>
                  <a:lnTo>
                    <a:pt x="819" y="494"/>
                  </a:lnTo>
                  <a:lnTo>
                    <a:pt x="832" y="494"/>
                  </a:lnTo>
                  <a:cubicBezTo>
                    <a:pt x="847" y="494"/>
                    <a:pt x="861" y="482"/>
                    <a:pt x="861" y="466"/>
                  </a:cubicBezTo>
                  <a:cubicBezTo>
                    <a:pt x="861" y="450"/>
                    <a:pt x="847" y="439"/>
                    <a:pt x="832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161">
              <a:extLst>
                <a:ext uri="{FF2B5EF4-FFF2-40B4-BE49-F238E27FC236}">
                  <a16:creationId xmlns:a16="http://schemas.microsoft.com/office/drawing/2014/main" id="{372A94DA-4487-4C49-9B07-428B8F130636}"/>
                </a:ext>
              </a:extLst>
            </p:cNvPr>
            <p:cNvSpPr/>
            <p:nvPr/>
          </p:nvSpPr>
          <p:spPr>
            <a:xfrm>
              <a:off x="1623960" y="6176160"/>
              <a:ext cx="428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3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lnTo>
                    <a:pt x="92" y="53"/>
                  </a:lnTo>
                  <a:cubicBezTo>
                    <a:pt x="107" y="53"/>
                    <a:pt x="120" y="41"/>
                    <a:pt x="120" y="26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162">
              <a:extLst>
                <a:ext uri="{FF2B5EF4-FFF2-40B4-BE49-F238E27FC236}">
                  <a16:creationId xmlns:a16="http://schemas.microsoft.com/office/drawing/2014/main" id="{CDCAF1F5-2847-1345-AF00-843209199654}"/>
                </a:ext>
              </a:extLst>
            </p:cNvPr>
            <p:cNvSpPr/>
            <p:nvPr/>
          </p:nvSpPr>
          <p:spPr>
            <a:xfrm>
              <a:off x="162396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2" y="55"/>
                  </a:lnTo>
                  <a:cubicBezTo>
                    <a:pt x="107" y="55"/>
                    <a:pt x="120" y="42"/>
                    <a:pt x="120" y="27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: Shape 163">
              <a:extLst>
                <a:ext uri="{FF2B5EF4-FFF2-40B4-BE49-F238E27FC236}">
                  <a16:creationId xmlns:a16="http://schemas.microsoft.com/office/drawing/2014/main" id="{AD25D758-D580-424B-AB81-E87CFB8D3A96}"/>
                </a:ext>
              </a:extLst>
            </p:cNvPr>
            <p:cNvSpPr/>
            <p:nvPr/>
          </p:nvSpPr>
          <p:spPr>
            <a:xfrm>
              <a:off x="168588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: Shape 164">
              <a:extLst>
                <a:ext uri="{FF2B5EF4-FFF2-40B4-BE49-F238E27FC236}">
                  <a16:creationId xmlns:a16="http://schemas.microsoft.com/office/drawing/2014/main" id="{C253B734-F87E-1843-90C2-E6FF686C63A3}"/>
                </a:ext>
              </a:extLst>
            </p:cNvPr>
            <p:cNvSpPr/>
            <p:nvPr/>
          </p:nvSpPr>
          <p:spPr>
            <a:xfrm>
              <a:off x="1747799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" name="Group 256">
            <a:extLst>
              <a:ext uri="{FF2B5EF4-FFF2-40B4-BE49-F238E27FC236}">
                <a16:creationId xmlns:a16="http://schemas.microsoft.com/office/drawing/2014/main" id="{1AC80260-888E-C843-9308-62C64EE749F8}"/>
              </a:ext>
            </a:extLst>
          </p:cNvPr>
          <p:cNvGrpSpPr/>
          <p:nvPr/>
        </p:nvGrpSpPr>
        <p:grpSpPr>
          <a:xfrm>
            <a:off x="1098480" y="6019521"/>
            <a:ext cx="1580979" cy="1676954"/>
            <a:chOff x="6094439" y="5269679"/>
            <a:chExt cx="338040" cy="358561"/>
          </a:xfrm>
          <a:solidFill>
            <a:schemeClr val="bg1"/>
          </a:solidFill>
        </p:grpSpPr>
        <p:sp>
          <p:nvSpPr>
            <p:cNvPr id="82" name="Freeform: Shape 185">
              <a:extLst>
                <a:ext uri="{FF2B5EF4-FFF2-40B4-BE49-F238E27FC236}">
                  <a16:creationId xmlns:a16="http://schemas.microsoft.com/office/drawing/2014/main" id="{73A3302C-5672-FE42-91AC-7770A890E97E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186">
              <a:extLst>
                <a:ext uri="{FF2B5EF4-FFF2-40B4-BE49-F238E27FC236}">
                  <a16:creationId xmlns:a16="http://schemas.microsoft.com/office/drawing/2014/main" id="{FB99A9D2-3422-894A-8596-DF2394F6DA15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" name="Group 258">
            <a:extLst>
              <a:ext uri="{FF2B5EF4-FFF2-40B4-BE49-F238E27FC236}">
                <a16:creationId xmlns:a16="http://schemas.microsoft.com/office/drawing/2014/main" id="{3D4414CE-10F2-DA4A-9DBA-2FB00D784E38}"/>
              </a:ext>
            </a:extLst>
          </p:cNvPr>
          <p:cNvGrpSpPr/>
          <p:nvPr/>
        </p:nvGrpSpPr>
        <p:grpSpPr>
          <a:xfrm>
            <a:off x="1060618" y="9167730"/>
            <a:ext cx="1309906" cy="1515320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85" name="Freeform: Shape 187">
              <a:extLst>
                <a:ext uri="{FF2B5EF4-FFF2-40B4-BE49-F238E27FC236}">
                  <a16:creationId xmlns:a16="http://schemas.microsoft.com/office/drawing/2014/main" id="{903C2BDD-0536-FA4A-B73E-83E9D49D19F9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: Shape 188">
              <a:extLst>
                <a:ext uri="{FF2B5EF4-FFF2-40B4-BE49-F238E27FC236}">
                  <a16:creationId xmlns:a16="http://schemas.microsoft.com/office/drawing/2014/main" id="{BA4AD5D6-E281-044F-ADF8-D89F4EA3BDDE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: Shape 189">
              <a:extLst>
                <a:ext uri="{FF2B5EF4-FFF2-40B4-BE49-F238E27FC236}">
                  <a16:creationId xmlns:a16="http://schemas.microsoft.com/office/drawing/2014/main" id="{DE59EE95-2CC6-8B4F-8278-4600454835CF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8" name="Subtitle 2">
            <a:extLst>
              <a:ext uri="{FF2B5EF4-FFF2-40B4-BE49-F238E27FC236}">
                <a16:creationId xmlns:a16="http://schemas.microsoft.com/office/drawing/2014/main" id="{C3D834F9-B108-DE4F-87CA-1A7392466BE9}"/>
              </a:ext>
            </a:extLst>
          </p:cNvPr>
          <p:cNvSpPr txBox="1">
            <a:spLocks/>
          </p:cNvSpPr>
          <p:nvPr/>
        </p:nvSpPr>
        <p:spPr>
          <a:xfrm>
            <a:off x="4936967" y="3775553"/>
            <a:ext cx="5851066" cy="9736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89" name="Rectangle 11">
            <a:extLst>
              <a:ext uri="{FF2B5EF4-FFF2-40B4-BE49-F238E27FC236}">
                <a16:creationId xmlns:a16="http://schemas.microsoft.com/office/drawing/2014/main" id="{A86A0C76-159B-C246-9EBA-210A23125E90}"/>
              </a:ext>
            </a:extLst>
          </p:cNvPr>
          <p:cNvSpPr/>
          <p:nvPr/>
        </p:nvSpPr>
        <p:spPr>
          <a:xfrm>
            <a:off x="5031374" y="3146413"/>
            <a:ext cx="419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2E108E71-3007-EC4E-BEE8-A8046DA977EA}"/>
              </a:ext>
            </a:extLst>
          </p:cNvPr>
          <p:cNvSpPr txBox="1">
            <a:spLocks/>
          </p:cNvSpPr>
          <p:nvPr/>
        </p:nvSpPr>
        <p:spPr>
          <a:xfrm>
            <a:off x="4949102" y="6674771"/>
            <a:ext cx="5851066" cy="9736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04" name="Rectangle 11">
            <a:extLst>
              <a:ext uri="{FF2B5EF4-FFF2-40B4-BE49-F238E27FC236}">
                <a16:creationId xmlns:a16="http://schemas.microsoft.com/office/drawing/2014/main" id="{2F0086E8-8C5C-8442-81D5-374C2495D57B}"/>
              </a:ext>
            </a:extLst>
          </p:cNvPr>
          <p:cNvSpPr/>
          <p:nvPr/>
        </p:nvSpPr>
        <p:spPr>
          <a:xfrm>
            <a:off x="5043509" y="6045631"/>
            <a:ext cx="419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AF398FCB-F88C-E143-ABF0-87B2E3967BEE}"/>
              </a:ext>
            </a:extLst>
          </p:cNvPr>
          <p:cNvSpPr txBox="1">
            <a:spLocks/>
          </p:cNvSpPr>
          <p:nvPr/>
        </p:nvSpPr>
        <p:spPr>
          <a:xfrm>
            <a:off x="4935207" y="9686034"/>
            <a:ext cx="5851066" cy="9736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06" name="Rectangle 11">
            <a:extLst>
              <a:ext uri="{FF2B5EF4-FFF2-40B4-BE49-F238E27FC236}">
                <a16:creationId xmlns:a16="http://schemas.microsoft.com/office/drawing/2014/main" id="{214D67EC-C9DF-F748-9A99-4994B5880035}"/>
              </a:ext>
            </a:extLst>
          </p:cNvPr>
          <p:cNvSpPr/>
          <p:nvPr/>
        </p:nvSpPr>
        <p:spPr>
          <a:xfrm>
            <a:off x="5029614" y="9056894"/>
            <a:ext cx="419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0BB76CD2-9D9D-D748-BBE0-78C13968FF8D}"/>
              </a:ext>
            </a:extLst>
          </p:cNvPr>
          <p:cNvSpPr txBox="1">
            <a:spLocks/>
          </p:cNvSpPr>
          <p:nvPr/>
        </p:nvSpPr>
        <p:spPr>
          <a:xfrm flipH="1">
            <a:off x="15359939" y="8608987"/>
            <a:ext cx="7010204" cy="194310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 </a:t>
            </a:r>
          </a:p>
        </p:txBody>
      </p:sp>
    </p:spTree>
    <p:extLst>
      <p:ext uri="{BB962C8B-B14F-4D97-AF65-F5344CB8AC3E}">
        <p14:creationId xmlns:p14="http://schemas.microsoft.com/office/powerpoint/2010/main" val="302871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CF595B0-E81C-DA48-A96C-5CD59E3EB0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1514BC9-6D8C-A443-A451-EF94EEF8263B}"/>
              </a:ext>
            </a:extLst>
          </p:cNvPr>
          <p:cNvSpPr txBox="1">
            <a:spLocks/>
          </p:cNvSpPr>
          <p:nvPr/>
        </p:nvSpPr>
        <p:spPr>
          <a:xfrm flipH="1">
            <a:off x="9916273" y="7683199"/>
            <a:ext cx="7431581" cy="206621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 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39C6F8F8-6382-BC4F-AF36-A748C87B978B}"/>
              </a:ext>
            </a:extLst>
          </p:cNvPr>
          <p:cNvSpPr txBox="1">
            <a:spLocks/>
          </p:cNvSpPr>
          <p:nvPr/>
        </p:nvSpPr>
        <p:spPr>
          <a:xfrm>
            <a:off x="15573375" y="-4801734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BB30BD39-F2B9-9548-A1B8-020D3D9EE012}"/>
              </a:ext>
            </a:extLst>
          </p:cNvPr>
          <p:cNvSpPr/>
          <p:nvPr/>
        </p:nvSpPr>
        <p:spPr>
          <a:xfrm>
            <a:off x="15648203" y="-5365716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C26C817-1F2A-4049-87C8-B988324AF6F8}"/>
              </a:ext>
            </a:extLst>
          </p:cNvPr>
          <p:cNvSpPr txBox="1">
            <a:spLocks/>
          </p:cNvSpPr>
          <p:nvPr/>
        </p:nvSpPr>
        <p:spPr>
          <a:xfrm>
            <a:off x="23040975" y="-4821842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CD3ED5-017A-544E-9CF3-6A3DFF765679}"/>
              </a:ext>
            </a:extLst>
          </p:cNvPr>
          <p:cNvSpPr/>
          <p:nvPr/>
        </p:nvSpPr>
        <p:spPr>
          <a:xfrm>
            <a:off x="23115803" y="-5385824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11C23FB1-4051-EC4A-9171-1DB35267C717}"/>
              </a:ext>
            </a:extLst>
          </p:cNvPr>
          <p:cNvSpPr/>
          <p:nvPr/>
        </p:nvSpPr>
        <p:spPr>
          <a:xfrm rot="10800000" flipV="1">
            <a:off x="271116" y="234076"/>
            <a:ext cx="4334678" cy="3247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6A8A2ED3-5C46-7D4F-A373-166440326C5E}"/>
              </a:ext>
            </a:extLst>
          </p:cNvPr>
          <p:cNvSpPr/>
          <p:nvPr/>
        </p:nvSpPr>
        <p:spPr>
          <a:xfrm rot="10800000" flipV="1">
            <a:off x="4830976" y="234076"/>
            <a:ext cx="4413267" cy="32477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4FA8D1B3-2B4F-3448-9B7C-A6E175A7C087}"/>
              </a:ext>
            </a:extLst>
          </p:cNvPr>
          <p:cNvSpPr txBox="1"/>
          <p:nvPr/>
        </p:nvSpPr>
        <p:spPr>
          <a:xfrm>
            <a:off x="10595918" y="3481782"/>
            <a:ext cx="5980849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Why us?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954F44F-C134-D64A-9B65-7899D5D691B0}"/>
              </a:ext>
            </a:extLst>
          </p:cNvPr>
          <p:cNvSpPr/>
          <p:nvPr/>
        </p:nvSpPr>
        <p:spPr>
          <a:xfrm>
            <a:off x="14016447" y="5260702"/>
            <a:ext cx="2560320" cy="17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105A5CA2-F301-6340-AB0A-BDB41638F03D}"/>
              </a:ext>
            </a:extLst>
          </p:cNvPr>
          <p:cNvSpPr/>
          <p:nvPr/>
        </p:nvSpPr>
        <p:spPr>
          <a:xfrm rot="10800000" flipV="1">
            <a:off x="18019883" y="234075"/>
            <a:ext cx="6120761" cy="13256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6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7249CB5-3D3C-BC4D-8B16-DCFF6E1250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3" name="Rectangle 55">
            <a:extLst>
              <a:ext uri="{FF2B5EF4-FFF2-40B4-BE49-F238E27FC236}">
                <a16:creationId xmlns:a16="http://schemas.microsoft.com/office/drawing/2014/main" id="{B6E21051-75FA-FE4D-9A0C-273F683CEAB7}"/>
              </a:ext>
            </a:extLst>
          </p:cNvPr>
          <p:cNvSpPr/>
          <p:nvPr/>
        </p:nvSpPr>
        <p:spPr>
          <a:xfrm>
            <a:off x="320041" y="274320"/>
            <a:ext cx="4967842" cy="5321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5">
            <a:extLst>
              <a:ext uri="{FF2B5EF4-FFF2-40B4-BE49-F238E27FC236}">
                <a16:creationId xmlns:a16="http://schemas.microsoft.com/office/drawing/2014/main" id="{64468952-9BE6-8545-914C-045CA1334EC5}"/>
              </a:ext>
            </a:extLst>
          </p:cNvPr>
          <p:cNvSpPr/>
          <p:nvPr/>
        </p:nvSpPr>
        <p:spPr>
          <a:xfrm>
            <a:off x="5573041" y="274320"/>
            <a:ext cx="4967842" cy="5321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5">
            <a:extLst>
              <a:ext uri="{FF2B5EF4-FFF2-40B4-BE49-F238E27FC236}">
                <a16:creationId xmlns:a16="http://schemas.microsoft.com/office/drawing/2014/main" id="{E9BDDCDE-3B12-C244-AEB4-7CC56AA3A53B}"/>
              </a:ext>
            </a:extLst>
          </p:cNvPr>
          <p:cNvSpPr/>
          <p:nvPr/>
        </p:nvSpPr>
        <p:spPr>
          <a:xfrm>
            <a:off x="10826041" y="274320"/>
            <a:ext cx="4967842" cy="5321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5">
            <a:extLst>
              <a:ext uri="{FF2B5EF4-FFF2-40B4-BE49-F238E27FC236}">
                <a16:creationId xmlns:a16="http://schemas.microsoft.com/office/drawing/2014/main" id="{5105CB19-8A95-C345-A032-842DC5480400}"/>
              </a:ext>
            </a:extLst>
          </p:cNvPr>
          <p:cNvSpPr/>
          <p:nvPr/>
        </p:nvSpPr>
        <p:spPr>
          <a:xfrm>
            <a:off x="320041" y="5867400"/>
            <a:ext cx="15473842" cy="7528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276">
            <a:extLst>
              <a:ext uri="{FF2B5EF4-FFF2-40B4-BE49-F238E27FC236}">
                <a16:creationId xmlns:a16="http://schemas.microsoft.com/office/drawing/2014/main" id="{4AE179B6-3332-BF44-BCB0-05F10AC590C2}"/>
              </a:ext>
            </a:extLst>
          </p:cNvPr>
          <p:cNvGrpSpPr/>
          <p:nvPr/>
        </p:nvGrpSpPr>
        <p:grpSpPr>
          <a:xfrm>
            <a:off x="6869467" y="1657976"/>
            <a:ext cx="2548289" cy="2554496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19" name="Freeform: Shape 153">
              <a:extLst>
                <a:ext uri="{FF2B5EF4-FFF2-40B4-BE49-F238E27FC236}">
                  <a16:creationId xmlns:a16="http://schemas.microsoft.com/office/drawing/2014/main" id="{6B2E2C3F-6101-8345-8280-9320836FCD04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4">
              <a:extLst>
                <a:ext uri="{FF2B5EF4-FFF2-40B4-BE49-F238E27FC236}">
                  <a16:creationId xmlns:a16="http://schemas.microsoft.com/office/drawing/2014/main" id="{771D8395-4CC6-D340-B120-E4A7154BB560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1" name="Group 258">
            <a:extLst>
              <a:ext uri="{FF2B5EF4-FFF2-40B4-BE49-F238E27FC236}">
                <a16:creationId xmlns:a16="http://schemas.microsoft.com/office/drawing/2014/main" id="{D7E55A9C-AB09-A94F-8826-823482D74B45}"/>
              </a:ext>
            </a:extLst>
          </p:cNvPr>
          <p:cNvGrpSpPr/>
          <p:nvPr/>
        </p:nvGrpSpPr>
        <p:grpSpPr>
          <a:xfrm>
            <a:off x="12102552" y="1541510"/>
            <a:ext cx="2414821" cy="2793503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22" name="Freeform: Shape 187">
              <a:extLst>
                <a:ext uri="{FF2B5EF4-FFF2-40B4-BE49-F238E27FC236}">
                  <a16:creationId xmlns:a16="http://schemas.microsoft.com/office/drawing/2014/main" id="{891E0662-06CC-D44F-8386-EF323FD073F0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8">
              <a:extLst>
                <a:ext uri="{FF2B5EF4-FFF2-40B4-BE49-F238E27FC236}">
                  <a16:creationId xmlns:a16="http://schemas.microsoft.com/office/drawing/2014/main" id="{C4E5BA9F-0B4E-284E-8204-A3F300CDE9C9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89">
              <a:extLst>
                <a:ext uri="{FF2B5EF4-FFF2-40B4-BE49-F238E27FC236}">
                  <a16:creationId xmlns:a16="http://schemas.microsoft.com/office/drawing/2014/main" id="{F1970BE4-17AA-564F-A342-ED4BB95885EA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E7FF302-84CA-D448-A124-28257F9AEACF}"/>
              </a:ext>
            </a:extLst>
          </p:cNvPr>
          <p:cNvGrpSpPr/>
          <p:nvPr/>
        </p:nvGrpSpPr>
        <p:grpSpPr>
          <a:xfrm>
            <a:off x="1191495" y="1598217"/>
            <a:ext cx="3224934" cy="2926961"/>
            <a:chOff x="1497240" y="4690800"/>
            <a:chExt cx="374040" cy="339480"/>
          </a:xfrm>
          <a:solidFill>
            <a:schemeClr val="bg1"/>
          </a:solidFill>
        </p:grpSpPr>
        <p:sp>
          <p:nvSpPr>
            <p:cNvPr id="26" name="Freeform: Shape 243">
              <a:extLst>
                <a:ext uri="{FF2B5EF4-FFF2-40B4-BE49-F238E27FC236}">
                  <a16:creationId xmlns:a16="http://schemas.microsoft.com/office/drawing/2014/main" id="{27BF2E21-64D8-2242-9A46-25C7BB6CD79D}"/>
                </a:ext>
              </a:extLst>
            </p:cNvPr>
            <p:cNvSpPr/>
            <p:nvPr/>
          </p:nvSpPr>
          <p:spPr>
            <a:xfrm>
              <a:off x="1497240" y="4690800"/>
              <a:ext cx="374040" cy="33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944">
                  <a:moveTo>
                    <a:pt x="942" y="713"/>
                  </a:moveTo>
                  <a:lnTo>
                    <a:pt x="97" y="713"/>
                  </a:lnTo>
                  <a:cubicBezTo>
                    <a:pt x="74" y="713"/>
                    <a:pt x="55" y="694"/>
                    <a:pt x="55" y="669"/>
                  </a:cubicBezTo>
                  <a:lnTo>
                    <a:pt x="55" y="652"/>
                  </a:lnTo>
                  <a:lnTo>
                    <a:pt x="986" y="652"/>
                  </a:lnTo>
                  <a:lnTo>
                    <a:pt x="986" y="669"/>
                  </a:lnTo>
                  <a:cubicBezTo>
                    <a:pt x="986" y="694"/>
                    <a:pt x="967" y="713"/>
                    <a:pt x="942" y="713"/>
                  </a:cubicBezTo>
                  <a:close/>
                  <a:moveTo>
                    <a:pt x="584" y="889"/>
                  </a:moveTo>
                  <a:lnTo>
                    <a:pt x="458" y="889"/>
                  </a:lnTo>
                  <a:lnTo>
                    <a:pt x="474" y="767"/>
                  </a:lnTo>
                  <a:lnTo>
                    <a:pt x="566" y="767"/>
                  </a:lnTo>
                  <a:close/>
                  <a:moveTo>
                    <a:pt x="97" y="54"/>
                  </a:moveTo>
                  <a:lnTo>
                    <a:pt x="942" y="54"/>
                  </a:lnTo>
                  <a:cubicBezTo>
                    <a:pt x="967" y="54"/>
                    <a:pt x="986" y="73"/>
                    <a:pt x="986" y="98"/>
                  </a:cubicBezTo>
                  <a:lnTo>
                    <a:pt x="986" y="598"/>
                  </a:lnTo>
                  <a:lnTo>
                    <a:pt x="55" y="598"/>
                  </a:lnTo>
                  <a:lnTo>
                    <a:pt x="55" y="98"/>
                  </a:lnTo>
                  <a:cubicBezTo>
                    <a:pt x="55" y="73"/>
                    <a:pt x="74" y="54"/>
                    <a:pt x="97" y="54"/>
                  </a:cubicBezTo>
                  <a:close/>
                  <a:moveTo>
                    <a:pt x="942" y="0"/>
                  </a:moveTo>
                  <a:lnTo>
                    <a:pt x="97" y="0"/>
                  </a:lnTo>
                  <a:cubicBezTo>
                    <a:pt x="44" y="0"/>
                    <a:pt x="0" y="44"/>
                    <a:pt x="0" y="98"/>
                  </a:cubicBezTo>
                  <a:lnTo>
                    <a:pt x="0" y="669"/>
                  </a:lnTo>
                  <a:cubicBezTo>
                    <a:pt x="0" y="723"/>
                    <a:pt x="44" y="767"/>
                    <a:pt x="97" y="767"/>
                  </a:cubicBezTo>
                  <a:lnTo>
                    <a:pt x="419" y="767"/>
                  </a:lnTo>
                  <a:lnTo>
                    <a:pt x="403" y="889"/>
                  </a:lnTo>
                  <a:lnTo>
                    <a:pt x="321" y="889"/>
                  </a:lnTo>
                  <a:cubicBezTo>
                    <a:pt x="307" y="889"/>
                    <a:pt x="295" y="901"/>
                    <a:pt x="295" y="916"/>
                  </a:cubicBezTo>
                  <a:cubicBezTo>
                    <a:pt x="295" y="931"/>
                    <a:pt x="307" y="944"/>
                    <a:pt x="321" y="944"/>
                  </a:cubicBezTo>
                  <a:lnTo>
                    <a:pt x="719" y="944"/>
                  </a:lnTo>
                  <a:cubicBezTo>
                    <a:pt x="735" y="944"/>
                    <a:pt x="746" y="931"/>
                    <a:pt x="746" y="916"/>
                  </a:cubicBezTo>
                  <a:cubicBezTo>
                    <a:pt x="746" y="901"/>
                    <a:pt x="735" y="889"/>
                    <a:pt x="719" y="889"/>
                  </a:cubicBezTo>
                  <a:lnTo>
                    <a:pt x="638" y="889"/>
                  </a:lnTo>
                  <a:lnTo>
                    <a:pt x="621" y="767"/>
                  </a:lnTo>
                  <a:lnTo>
                    <a:pt x="942" y="767"/>
                  </a:lnTo>
                  <a:cubicBezTo>
                    <a:pt x="997" y="767"/>
                    <a:pt x="1040" y="723"/>
                    <a:pt x="1040" y="669"/>
                  </a:cubicBezTo>
                  <a:lnTo>
                    <a:pt x="1040" y="98"/>
                  </a:lnTo>
                  <a:cubicBezTo>
                    <a:pt x="1040" y="44"/>
                    <a:pt x="997" y="0"/>
                    <a:pt x="9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44">
              <a:extLst>
                <a:ext uri="{FF2B5EF4-FFF2-40B4-BE49-F238E27FC236}">
                  <a16:creationId xmlns:a16="http://schemas.microsoft.com/office/drawing/2014/main" id="{32A6193B-E439-2B42-9B1B-61DDC715FA5C}"/>
                </a:ext>
              </a:extLst>
            </p:cNvPr>
            <p:cNvSpPr/>
            <p:nvPr/>
          </p:nvSpPr>
          <p:spPr>
            <a:xfrm>
              <a:off x="1629719" y="4754160"/>
              <a:ext cx="109800" cy="11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9">
                  <a:moveTo>
                    <a:pt x="53" y="136"/>
                  </a:moveTo>
                  <a:lnTo>
                    <a:pt x="152" y="60"/>
                  </a:lnTo>
                  <a:lnTo>
                    <a:pt x="251" y="136"/>
                  </a:lnTo>
                  <a:lnTo>
                    <a:pt x="251" y="255"/>
                  </a:lnTo>
                  <a:lnTo>
                    <a:pt x="181" y="255"/>
                  </a:lnTo>
                  <a:lnTo>
                    <a:pt x="181" y="198"/>
                  </a:lnTo>
                  <a:cubicBezTo>
                    <a:pt x="181" y="194"/>
                    <a:pt x="177" y="189"/>
                    <a:pt x="171" y="189"/>
                  </a:cubicBezTo>
                  <a:lnTo>
                    <a:pt x="134" y="189"/>
                  </a:lnTo>
                  <a:cubicBezTo>
                    <a:pt x="128" y="189"/>
                    <a:pt x="123" y="194"/>
                    <a:pt x="123" y="198"/>
                  </a:cubicBezTo>
                  <a:lnTo>
                    <a:pt x="123" y="255"/>
                  </a:lnTo>
                  <a:lnTo>
                    <a:pt x="53" y="255"/>
                  </a:lnTo>
                  <a:close/>
                  <a:moveTo>
                    <a:pt x="26" y="309"/>
                  </a:moveTo>
                  <a:lnTo>
                    <a:pt x="279" y="309"/>
                  </a:lnTo>
                  <a:cubicBezTo>
                    <a:pt x="294" y="309"/>
                    <a:pt x="306" y="297"/>
                    <a:pt x="306" y="283"/>
                  </a:cubicBezTo>
                  <a:lnTo>
                    <a:pt x="306" y="122"/>
                  </a:lnTo>
                  <a:cubicBezTo>
                    <a:pt x="306" y="113"/>
                    <a:pt x="301" y="106"/>
                    <a:pt x="295" y="100"/>
                  </a:cubicBezTo>
                  <a:lnTo>
                    <a:pt x="168" y="6"/>
                  </a:lnTo>
                  <a:cubicBezTo>
                    <a:pt x="159" y="-2"/>
                    <a:pt x="146" y="-2"/>
                    <a:pt x="135" y="6"/>
                  </a:cubicBezTo>
                  <a:lnTo>
                    <a:pt x="9" y="100"/>
                  </a:lnTo>
                  <a:cubicBezTo>
                    <a:pt x="4" y="106"/>
                    <a:pt x="0" y="113"/>
                    <a:pt x="0" y="122"/>
                  </a:cubicBezTo>
                  <a:lnTo>
                    <a:pt x="0" y="283"/>
                  </a:lnTo>
                  <a:cubicBezTo>
                    <a:pt x="0" y="297"/>
                    <a:pt x="11" y="309"/>
                    <a:pt x="26" y="30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31AE4098-6403-AC4D-B031-9F5F8650261B}"/>
              </a:ext>
            </a:extLst>
          </p:cNvPr>
          <p:cNvSpPr txBox="1">
            <a:spLocks/>
          </p:cNvSpPr>
          <p:nvPr/>
        </p:nvSpPr>
        <p:spPr>
          <a:xfrm flipH="1">
            <a:off x="1714446" y="7933537"/>
            <a:ext cx="12796719" cy="12719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1560B68-1D1D-704F-A5AA-23EDFA4B2D03}"/>
              </a:ext>
            </a:extLst>
          </p:cNvPr>
          <p:cNvSpPr txBox="1">
            <a:spLocks/>
          </p:cNvSpPr>
          <p:nvPr/>
        </p:nvSpPr>
        <p:spPr>
          <a:xfrm flipH="1">
            <a:off x="1714445" y="10288803"/>
            <a:ext cx="12796719" cy="12719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D29CCA67-56B2-0746-AE37-9817C59F6BF6}"/>
              </a:ext>
            </a:extLst>
          </p:cNvPr>
          <p:cNvSpPr txBox="1"/>
          <p:nvPr/>
        </p:nvSpPr>
        <p:spPr>
          <a:xfrm>
            <a:off x="17525371" y="4937755"/>
            <a:ext cx="4883963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</a:t>
            </a:r>
          </a:p>
          <a:p>
            <a:r>
              <a:rPr lang="en-US" sz="115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Values 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3E321E2A-478B-1A49-8D6B-47210D7B9C50}"/>
              </a:ext>
            </a:extLst>
          </p:cNvPr>
          <p:cNvSpPr/>
          <p:nvPr/>
        </p:nvSpPr>
        <p:spPr>
          <a:xfrm>
            <a:off x="20134172" y="8481853"/>
            <a:ext cx="2560320" cy="175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39">
      <a:dk1>
        <a:srgbClr val="606160"/>
      </a:dk1>
      <a:lt1>
        <a:srgbClr val="FFFFFF"/>
      </a:lt1>
      <a:dk2>
        <a:srgbClr val="000000"/>
      </a:dk2>
      <a:lt2>
        <a:srgbClr val="FFFFFF"/>
      </a:lt2>
      <a:accent1>
        <a:srgbClr val="08AAA2"/>
      </a:accent1>
      <a:accent2>
        <a:srgbClr val="2C407E"/>
      </a:accent2>
      <a:accent3>
        <a:srgbClr val="6587CD"/>
      </a:accent3>
      <a:accent4>
        <a:srgbClr val="FFC971"/>
      </a:accent4>
      <a:accent5>
        <a:srgbClr val="F3A7A3"/>
      </a:accent5>
      <a:accent6>
        <a:srgbClr val="375B89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86659</TotalTime>
  <Words>941</Words>
  <Application>Microsoft Macintosh PowerPoint</Application>
  <PresentationFormat>Personalizado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9" baseType="lpstr">
      <vt:lpstr>Arial Unicode MS</vt:lpstr>
      <vt:lpstr>Arial</vt:lpstr>
      <vt:lpstr>Calibri</vt:lpstr>
      <vt:lpstr>Calibri Light</vt:lpstr>
      <vt:lpstr>Gill Sans</vt:lpstr>
      <vt:lpstr>Lato</vt:lpstr>
      <vt:lpstr>Lato Light</vt:lpstr>
      <vt:lpstr>Lato Medium</vt:lpstr>
      <vt:lpstr>Lato Semibold</vt:lpstr>
      <vt:lpstr>Montserrat</vt:lpstr>
      <vt:lpstr>Montserrat Light</vt:lpstr>
      <vt:lpstr>Montserrat SemiBold</vt:lpstr>
      <vt:lpstr>Open Sans SemiBold</vt:lpstr>
      <vt:lpstr>Poppins Medium</vt:lpstr>
      <vt:lpstr>Roboto</vt:lpstr>
      <vt:lpstr>Roboto Condensed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15960</cp:revision>
  <dcterms:created xsi:type="dcterms:W3CDTF">2014-11-12T21:47:38Z</dcterms:created>
  <dcterms:modified xsi:type="dcterms:W3CDTF">2019-07-18T20:17:45Z</dcterms:modified>
  <cp:category/>
</cp:coreProperties>
</file>