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56" r:id="rId2"/>
    <p:sldId id="4158" r:id="rId3"/>
    <p:sldId id="4357" r:id="rId4"/>
    <p:sldId id="4358" r:id="rId5"/>
    <p:sldId id="4359" r:id="rId6"/>
    <p:sldId id="4360" r:id="rId7"/>
    <p:sldId id="4362" r:id="rId8"/>
    <p:sldId id="4361" r:id="rId9"/>
    <p:sldId id="4364" r:id="rId10"/>
    <p:sldId id="4363" r:id="rId11"/>
    <p:sldId id="4365" r:id="rId12"/>
    <p:sldId id="4374" r:id="rId13"/>
    <p:sldId id="4366" r:id="rId14"/>
    <p:sldId id="4367" r:id="rId15"/>
    <p:sldId id="4368" r:id="rId16"/>
    <p:sldId id="4370" r:id="rId17"/>
    <p:sldId id="4375" r:id="rId18"/>
    <p:sldId id="4369" r:id="rId19"/>
    <p:sldId id="4371" r:id="rId20"/>
    <p:sldId id="4372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 autoAdjust="0"/>
    <p:restoredTop sz="95763" autoAdjust="0"/>
  </p:normalViewPr>
  <p:slideViewPr>
    <p:cSldViewPr snapToGrid="0" snapToObjects="1">
      <p:cViewPr varScale="1">
        <p:scale>
          <a:sx n="52" d="100"/>
          <a:sy n="52" d="100"/>
        </p:scale>
        <p:origin x="256" y="40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CDE02D-3692-4B4C-8787-5C44C129CC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16651" y="1757381"/>
            <a:ext cx="13245638" cy="10201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9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F964F1E3-30A5-5B40-B845-BF47AB99D6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2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F964F1E3-30A5-5B40-B845-BF47AB99D6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83780" y="-261256"/>
            <a:ext cx="15870513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7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F964F1E3-30A5-5B40-B845-BF47AB99D6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8825" y="7315200"/>
            <a:ext cx="12465468" cy="66620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5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08CF01C9-6079-DB4B-A0CE-503D6C996F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332662" y="6228361"/>
            <a:ext cx="10646607" cy="61828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F964F1E3-30A5-5B40-B845-BF47AB99D6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98382" y="6228362"/>
            <a:ext cx="10646607" cy="61828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0045243-4C4B-A949-A59D-35D18F196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652685" y="7095530"/>
            <a:ext cx="9436920" cy="53368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F964F1E3-30A5-5B40-B845-BF47AB99D6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52686" y="1283575"/>
            <a:ext cx="9436920" cy="53368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F964F1E3-30A5-5B40-B845-BF47AB99D6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14863" y="1662272"/>
            <a:ext cx="6924291" cy="103914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5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005DFBEA-97D4-8540-B567-E6748E4DF4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548340" y="1864436"/>
            <a:ext cx="6828834" cy="6419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F964F1E3-30A5-5B40-B845-BF47AB99D6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42886" y="1864436"/>
            <a:ext cx="6828834" cy="6419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9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D071FCCF-DE6C-7448-B9A9-0C2C4D2B608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734527" y="4234896"/>
            <a:ext cx="6828834" cy="49395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CDE02D-3692-4B4C-8787-5C44C129CC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954710" y="4234896"/>
            <a:ext cx="6828834" cy="49395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005DFBEA-97D4-8540-B567-E6748E4DF4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54224" y="4234897"/>
            <a:ext cx="6828834" cy="49395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1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61238AFB-6BAD-5141-9FA6-37BDDA914D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958A38-3238-6F46-AC9A-B31976C45FE3}"/>
              </a:ext>
            </a:extLst>
          </p:cNvPr>
          <p:cNvSpPr/>
          <p:nvPr/>
        </p:nvSpPr>
        <p:spPr>
          <a:xfrm rot="10800000" flipV="1">
            <a:off x="1" y="0"/>
            <a:ext cx="24377649" cy="13715999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593C5E-768E-FE4C-AE2D-C676C0AA1F4F}"/>
              </a:ext>
            </a:extLst>
          </p:cNvPr>
          <p:cNvGrpSpPr/>
          <p:nvPr/>
        </p:nvGrpSpPr>
        <p:grpSpPr>
          <a:xfrm>
            <a:off x="2749544" y="5051775"/>
            <a:ext cx="10886863" cy="3612447"/>
            <a:chOff x="5415124" y="4769046"/>
            <a:chExt cx="10886863" cy="361244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CDEC56-A906-794E-9B05-FA128ECEF634}"/>
                </a:ext>
              </a:extLst>
            </p:cNvPr>
            <p:cNvSpPr txBox="1"/>
            <p:nvPr/>
          </p:nvSpPr>
          <p:spPr>
            <a:xfrm>
              <a:off x="5415124" y="5334505"/>
              <a:ext cx="10886863" cy="24006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RIVER NEST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BA223E-1248-9647-9506-DD6256650E48}"/>
                </a:ext>
              </a:extLst>
            </p:cNvPr>
            <p:cNvSpPr txBox="1"/>
            <p:nvPr/>
          </p:nvSpPr>
          <p:spPr>
            <a:xfrm>
              <a:off x="5529424" y="7735162"/>
              <a:ext cx="39244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pc="6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REAL ESTATE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B82CAC4-1D37-E648-B73A-E8D0D9F183D8}"/>
                </a:ext>
              </a:extLst>
            </p:cNvPr>
            <p:cNvSpPr/>
            <p:nvPr/>
          </p:nvSpPr>
          <p:spPr>
            <a:xfrm>
              <a:off x="5624946" y="4769046"/>
              <a:ext cx="10315570" cy="2740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71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A4D221-7C74-644F-9800-3732AF59FB0C}"/>
              </a:ext>
            </a:extLst>
          </p:cNvPr>
          <p:cNvSpPr/>
          <p:nvPr/>
        </p:nvSpPr>
        <p:spPr>
          <a:xfrm rot="10800000" flipV="1">
            <a:off x="-2" y="1"/>
            <a:ext cx="24377651" cy="13715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908B44E5-073A-FD43-98A7-C82AA51C11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1CD42AB-F606-FE4D-8287-59E5281BED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346ECAF-E518-B445-9E3B-AB71778CA447}"/>
              </a:ext>
            </a:extLst>
          </p:cNvPr>
          <p:cNvGrpSpPr/>
          <p:nvPr/>
        </p:nvGrpSpPr>
        <p:grpSpPr>
          <a:xfrm>
            <a:off x="1655152" y="1662272"/>
            <a:ext cx="7128631" cy="3049438"/>
            <a:chOff x="1959951" y="1745399"/>
            <a:chExt cx="7128631" cy="304943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810C10-E135-C84D-BEE6-D51B56E051FA}"/>
                </a:ext>
              </a:extLst>
            </p:cNvPr>
            <p:cNvSpPr txBox="1"/>
            <p:nvPr/>
          </p:nvSpPr>
          <p:spPr>
            <a:xfrm>
              <a:off x="1959951" y="2240292"/>
              <a:ext cx="7128631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The Brook Co. Team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9650D64-A125-DC4D-BAB7-D379597E090B}"/>
                </a:ext>
              </a:extLst>
            </p:cNvPr>
            <p:cNvSpPr/>
            <p:nvPr/>
          </p:nvSpPr>
          <p:spPr>
            <a:xfrm>
              <a:off x="2092785" y="1745399"/>
              <a:ext cx="2074739" cy="2740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Subtitle 2">
            <a:extLst>
              <a:ext uri="{FF2B5EF4-FFF2-40B4-BE49-F238E27FC236}">
                <a16:creationId xmlns:a16="http://schemas.microsoft.com/office/drawing/2014/main" id="{8684F2A8-A8F1-704B-823E-68B9922FBEB4}"/>
              </a:ext>
            </a:extLst>
          </p:cNvPr>
          <p:cNvSpPr txBox="1">
            <a:spLocks/>
          </p:cNvSpPr>
          <p:nvPr/>
        </p:nvSpPr>
        <p:spPr>
          <a:xfrm>
            <a:off x="2659735" y="9496104"/>
            <a:ext cx="9436920" cy="72290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6E2E90-2602-CC44-BDA0-81D35CB5A5E3}"/>
              </a:ext>
            </a:extLst>
          </p:cNvPr>
          <p:cNvSpPr txBox="1"/>
          <p:nvPr/>
        </p:nvSpPr>
        <p:spPr>
          <a:xfrm>
            <a:off x="2800012" y="8849773"/>
            <a:ext cx="4289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Your Title</a:t>
            </a:r>
            <a:endParaRPr lang="en-US" sz="5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8B3AB4BA-1F4E-6144-B951-9D3065CC832B}"/>
              </a:ext>
            </a:extLst>
          </p:cNvPr>
          <p:cNvSpPr txBox="1">
            <a:spLocks/>
          </p:cNvSpPr>
          <p:nvPr/>
        </p:nvSpPr>
        <p:spPr>
          <a:xfrm>
            <a:off x="2659735" y="11665979"/>
            <a:ext cx="9436920" cy="72290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5BA4EC-DA58-5D46-9D1B-6F4EF9AD156C}"/>
              </a:ext>
            </a:extLst>
          </p:cNvPr>
          <p:cNvSpPr txBox="1"/>
          <p:nvPr/>
        </p:nvSpPr>
        <p:spPr>
          <a:xfrm>
            <a:off x="2800012" y="11019648"/>
            <a:ext cx="4289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Your Title</a:t>
            </a:r>
            <a:endParaRPr lang="en-US" sz="5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533A068-3177-A541-A6C8-A13785C361AC}"/>
              </a:ext>
            </a:extLst>
          </p:cNvPr>
          <p:cNvSpPr/>
          <p:nvPr/>
        </p:nvSpPr>
        <p:spPr>
          <a:xfrm>
            <a:off x="1787986" y="8960222"/>
            <a:ext cx="406801" cy="40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F25B036-BD6B-804C-90C1-4837F82C9CDF}"/>
              </a:ext>
            </a:extLst>
          </p:cNvPr>
          <p:cNvSpPr/>
          <p:nvPr/>
        </p:nvSpPr>
        <p:spPr>
          <a:xfrm>
            <a:off x="1787986" y="11113601"/>
            <a:ext cx="406801" cy="406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51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0F7F38E-AB95-874B-B073-B8C20BAA0EBE}"/>
              </a:ext>
            </a:extLst>
          </p:cNvPr>
          <p:cNvSpPr/>
          <p:nvPr/>
        </p:nvSpPr>
        <p:spPr>
          <a:xfrm rot="10800000" flipV="1">
            <a:off x="-8" y="0"/>
            <a:ext cx="24377653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072F871F-0F36-444B-A6A2-87BB460B7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DF9F49D-B332-4F4C-A7C5-47E976035BA2}"/>
              </a:ext>
            </a:extLst>
          </p:cNvPr>
          <p:cNvGrpSpPr/>
          <p:nvPr/>
        </p:nvGrpSpPr>
        <p:grpSpPr>
          <a:xfrm>
            <a:off x="16497854" y="4599709"/>
            <a:ext cx="6380180" cy="6629123"/>
            <a:chOff x="15331933" y="6479032"/>
            <a:chExt cx="6380180" cy="47498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AA24B78-99F1-D741-9E86-CF845400C5E0}"/>
                </a:ext>
              </a:extLst>
            </p:cNvPr>
            <p:cNvSpPr/>
            <p:nvPr/>
          </p:nvSpPr>
          <p:spPr>
            <a:xfrm>
              <a:off x="15331933" y="8384032"/>
              <a:ext cx="1035743" cy="284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Montserrat Light" pitchFamily="2" charset="77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830265A-A3AF-9C4E-BC7D-B5B59BAACC4D}"/>
                </a:ext>
              </a:extLst>
            </p:cNvPr>
            <p:cNvSpPr/>
            <p:nvPr/>
          </p:nvSpPr>
          <p:spPr>
            <a:xfrm>
              <a:off x="17113412" y="6479032"/>
              <a:ext cx="1035743" cy="4749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Montserrat Light" pitchFamily="2" charset="77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FB8D4EF-05D1-3647-9EF8-48327AFFAFD8}"/>
                </a:ext>
              </a:extLst>
            </p:cNvPr>
            <p:cNvSpPr/>
            <p:nvPr/>
          </p:nvSpPr>
          <p:spPr>
            <a:xfrm>
              <a:off x="18894891" y="9450832"/>
              <a:ext cx="1035743" cy="177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Montserrat Light" pitchFamily="2" charset="77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024DB1E-257F-4A42-8DDF-FCC25B3A8CA5}"/>
                </a:ext>
              </a:extLst>
            </p:cNvPr>
            <p:cNvSpPr/>
            <p:nvPr/>
          </p:nvSpPr>
          <p:spPr>
            <a:xfrm>
              <a:off x="20676370" y="7521676"/>
              <a:ext cx="1035743" cy="37071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Montserrat Light" pitchFamily="2" charset="77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266B7F4-455B-0F4C-AFB8-EFED257C19D0}"/>
              </a:ext>
            </a:extLst>
          </p:cNvPr>
          <p:cNvSpPr/>
          <p:nvPr/>
        </p:nvSpPr>
        <p:spPr>
          <a:xfrm>
            <a:off x="16346209" y="11473706"/>
            <a:ext cx="13390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60%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C816A5-FA7E-6B4F-A879-8C8C83E2E877}"/>
              </a:ext>
            </a:extLst>
          </p:cNvPr>
          <p:cNvSpPr/>
          <p:nvPr/>
        </p:nvSpPr>
        <p:spPr>
          <a:xfrm>
            <a:off x="18127688" y="11473706"/>
            <a:ext cx="13390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80%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4C8976-218C-A942-88CB-17AD0DB7083E}"/>
              </a:ext>
            </a:extLst>
          </p:cNvPr>
          <p:cNvSpPr/>
          <p:nvPr/>
        </p:nvSpPr>
        <p:spPr>
          <a:xfrm>
            <a:off x="19916974" y="11473706"/>
            <a:ext cx="13390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35%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655F3B-FDEF-E941-9A77-74D0192C60F5}"/>
              </a:ext>
            </a:extLst>
          </p:cNvPr>
          <p:cNvSpPr/>
          <p:nvPr/>
        </p:nvSpPr>
        <p:spPr>
          <a:xfrm>
            <a:off x="21690646" y="11473706"/>
            <a:ext cx="13390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70%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1F88C6-85B4-E143-897F-826187DF74CF}"/>
              </a:ext>
            </a:extLst>
          </p:cNvPr>
          <p:cNvGrpSpPr/>
          <p:nvPr/>
        </p:nvGrpSpPr>
        <p:grpSpPr>
          <a:xfrm>
            <a:off x="10027827" y="1662272"/>
            <a:ext cx="5453169" cy="10149268"/>
            <a:chOff x="9781077" y="1662272"/>
            <a:chExt cx="5453169" cy="1014926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ADA01AE-F307-CC4D-9C7F-805FF2040253}"/>
                </a:ext>
              </a:extLst>
            </p:cNvPr>
            <p:cNvGrpSpPr/>
            <p:nvPr/>
          </p:nvGrpSpPr>
          <p:grpSpPr>
            <a:xfrm>
              <a:off x="9781077" y="7175321"/>
              <a:ext cx="5453169" cy="4636219"/>
              <a:chOff x="8423907" y="5627747"/>
              <a:chExt cx="5453169" cy="4636219"/>
            </a:xfrm>
          </p:grpSpPr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34B43F2B-FBB5-2449-93D3-AAC1D9640D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23907" y="5627747"/>
                <a:ext cx="5453169" cy="3480067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Refers to a good or service being offered by a company ideally a product should meet a certain consumer demand. Marketers must link the price to the real and perceived value.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592F8392-C252-044B-99CA-9929B1423EE4}"/>
                  </a:ext>
                </a:extLst>
              </p:cNvPr>
              <p:cNvGrpSpPr/>
              <p:nvPr/>
            </p:nvGrpSpPr>
            <p:grpSpPr>
              <a:xfrm>
                <a:off x="8635658" y="9846742"/>
                <a:ext cx="2961507" cy="417224"/>
                <a:chOff x="1531409" y="12236682"/>
                <a:chExt cx="3297994" cy="464629"/>
              </a:xfrm>
              <a:solidFill>
                <a:schemeClr val="bg1"/>
              </a:solidFill>
            </p:grpSpPr>
            <p:sp>
              <p:nvSpPr>
                <p:cNvPr id="24" name="Shape 1646">
                  <a:extLst>
                    <a:ext uri="{FF2B5EF4-FFF2-40B4-BE49-F238E27FC236}">
                      <a16:creationId xmlns:a16="http://schemas.microsoft.com/office/drawing/2014/main" id="{7F04B746-FC01-6A4D-89D4-DBED6CFEEE26}"/>
                    </a:ext>
                  </a:extLst>
                </p:cNvPr>
                <p:cNvSpPr/>
                <p:nvPr/>
              </p:nvSpPr>
              <p:spPr>
                <a:xfrm>
                  <a:off x="4410657" y="12269540"/>
                  <a:ext cx="418746" cy="41874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73" y="21600"/>
                      </a:moveTo>
                      <a:lnTo>
                        <a:pt x="4902" y="21600"/>
                      </a:lnTo>
                      <a:lnTo>
                        <a:pt x="4902" y="7024"/>
                      </a:lnTo>
                      <a:lnTo>
                        <a:pt x="273" y="7024"/>
                      </a:lnTo>
                      <a:lnTo>
                        <a:pt x="273" y="21600"/>
                      </a:lnTo>
                      <a:cubicBezTo>
                        <a:pt x="273" y="21600"/>
                        <a:pt x="273" y="21600"/>
                        <a:pt x="273" y="21600"/>
                      </a:cubicBezTo>
                      <a:close/>
                      <a:moveTo>
                        <a:pt x="2621" y="0"/>
                      </a:moveTo>
                      <a:cubicBezTo>
                        <a:pt x="1033" y="0"/>
                        <a:pt x="0" y="1086"/>
                        <a:pt x="0" y="2518"/>
                      </a:cubicBezTo>
                      <a:cubicBezTo>
                        <a:pt x="0" y="3917"/>
                        <a:pt x="1004" y="5039"/>
                        <a:pt x="2558" y="5039"/>
                      </a:cubicBezTo>
                      <a:lnTo>
                        <a:pt x="2589" y="5039"/>
                      </a:lnTo>
                      <a:cubicBezTo>
                        <a:pt x="4203" y="5039"/>
                        <a:pt x="5207" y="3917"/>
                        <a:pt x="5207" y="2518"/>
                      </a:cubicBezTo>
                      <a:cubicBezTo>
                        <a:pt x="5178" y="1086"/>
                        <a:pt x="4203" y="0"/>
                        <a:pt x="2621" y="0"/>
                      </a:cubicBezTo>
                      <a:cubicBezTo>
                        <a:pt x="2621" y="0"/>
                        <a:pt x="2621" y="0"/>
                        <a:pt x="2621" y="0"/>
                      </a:cubicBezTo>
                      <a:close/>
                      <a:moveTo>
                        <a:pt x="21600" y="13242"/>
                      </a:moveTo>
                      <a:lnTo>
                        <a:pt x="21600" y="21600"/>
                      </a:lnTo>
                      <a:lnTo>
                        <a:pt x="16970" y="21600"/>
                      </a:lnTo>
                      <a:lnTo>
                        <a:pt x="16970" y="13803"/>
                      </a:lnTo>
                      <a:cubicBezTo>
                        <a:pt x="16970" y="11844"/>
                        <a:pt x="16299" y="10507"/>
                        <a:pt x="14623" y="10507"/>
                      </a:cubicBezTo>
                      <a:cubicBezTo>
                        <a:pt x="13345" y="10507"/>
                        <a:pt x="12582" y="11408"/>
                        <a:pt x="12250" y="12280"/>
                      </a:cubicBezTo>
                      <a:cubicBezTo>
                        <a:pt x="12127" y="12592"/>
                        <a:pt x="12094" y="13025"/>
                        <a:pt x="12094" y="13462"/>
                      </a:cubicBezTo>
                      <a:lnTo>
                        <a:pt x="12094" y="21600"/>
                      </a:lnTo>
                      <a:lnTo>
                        <a:pt x="7463" y="21600"/>
                      </a:lnTo>
                      <a:cubicBezTo>
                        <a:pt x="7463" y="21600"/>
                        <a:pt x="7525" y="8394"/>
                        <a:pt x="7463" y="7024"/>
                      </a:cubicBezTo>
                      <a:lnTo>
                        <a:pt x="12094" y="7024"/>
                      </a:lnTo>
                      <a:lnTo>
                        <a:pt x="12094" y="9093"/>
                      </a:lnTo>
                      <a:cubicBezTo>
                        <a:pt x="12087" y="9106"/>
                        <a:pt x="12074" y="9123"/>
                        <a:pt x="12066" y="9139"/>
                      </a:cubicBezTo>
                      <a:lnTo>
                        <a:pt x="12094" y="9139"/>
                      </a:lnTo>
                      <a:lnTo>
                        <a:pt x="12094" y="9093"/>
                      </a:lnTo>
                      <a:cubicBezTo>
                        <a:pt x="12710" y="8101"/>
                        <a:pt x="13808" y="6683"/>
                        <a:pt x="16269" y="6683"/>
                      </a:cubicBezTo>
                      <a:cubicBezTo>
                        <a:pt x="19315" y="6683"/>
                        <a:pt x="21600" y="8767"/>
                        <a:pt x="21600" y="13242"/>
                      </a:cubicBezTo>
                      <a:cubicBezTo>
                        <a:pt x="21600" y="13242"/>
                        <a:pt x="21600" y="13242"/>
                        <a:pt x="21600" y="13242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100000"/>
                    </a:lnSpc>
                    <a:spcBef>
                      <a:spcPts val="0"/>
                    </a:spcBef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Montserrat" pitchFamily="2" charset="77"/>
                  </a:endParaRPr>
                </a:p>
              </p:txBody>
            </p:sp>
            <p:sp>
              <p:nvSpPr>
                <p:cNvPr id="25" name="Shape 1649">
                  <a:extLst>
                    <a:ext uri="{FF2B5EF4-FFF2-40B4-BE49-F238E27FC236}">
                      <a16:creationId xmlns:a16="http://schemas.microsoft.com/office/drawing/2014/main" id="{70A536A3-E67D-704E-92D9-BD71EB495D95}"/>
                    </a:ext>
                  </a:extLst>
                </p:cNvPr>
                <p:cNvSpPr/>
                <p:nvPr/>
              </p:nvSpPr>
              <p:spPr>
                <a:xfrm>
                  <a:off x="2352353" y="12289876"/>
                  <a:ext cx="478641" cy="3889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559"/>
                      </a:moveTo>
                      <a:cubicBezTo>
                        <a:pt x="20805" y="2994"/>
                        <a:pt x="19949" y="3285"/>
                        <a:pt x="19055" y="3417"/>
                      </a:cubicBezTo>
                      <a:cubicBezTo>
                        <a:pt x="19968" y="2742"/>
                        <a:pt x="20672" y="1676"/>
                        <a:pt x="21003" y="401"/>
                      </a:cubicBezTo>
                      <a:cubicBezTo>
                        <a:pt x="20147" y="1026"/>
                        <a:pt x="19198" y="1478"/>
                        <a:pt x="18187" y="1722"/>
                      </a:cubicBezTo>
                      <a:cubicBezTo>
                        <a:pt x="17379" y="665"/>
                        <a:pt x="16228" y="0"/>
                        <a:pt x="14953" y="0"/>
                      </a:cubicBezTo>
                      <a:cubicBezTo>
                        <a:pt x="12506" y="0"/>
                        <a:pt x="10524" y="2441"/>
                        <a:pt x="10524" y="5454"/>
                      </a:cubicBezTo>
                      <a:cubicBezTo>
                        <a:pt x="10524" y="5881"/>
                        <a:pt x="10561" y="6298"/>
                        <a:pt x="10637" y="6694"/>
                      </a:cubicBezTo>
                      <a:cubicBezTo>
                        <a:pt x="6954" y="6468"/>
                        <a:pt x="3689" y="4296"/>
                        <a:pt x="1504" y="998"/>
                      </a:cubicBezTo>
                      <a:cubicBezTo>
                        <a:pt x="1122" y="1806"/>
                        <a:pt x="903" y="2742"/>
                        <a:pt x="903" y="3739"/>
                      </a:cubicBezTo>
                      <a:cubicBezTo>
                        <a:pt x="903" y="5631"/>
                        <a:pt x="1686" y="7302"/>
                        <a:pt x="2875" y="8279"/>
                      </a:cubicBezTo>
                      <a:cubicBezTo>
                        <a:pt x="2149" y="8248"/>
                        <a:pt x="1466" y="8005"/>
                        <a:pt x="868" y="7599"/>
                      </a:cubicBezTo>
                      <a:cubicBezTo>
                        <a:pt x="868" y="7618"/>
                        <a:pt x="868" y="7641"/>
                        <a:pt x="868" y="7666"/>
                      </a:cubicBezTo>
                      <a:cubicBezTo>
                        <a:pt x="868" y="10307"/>
                        <a:pt x="2395" y="12512"/>
                        <a:pt x="4423" y="13011"/>
                      </a:cubicBezTo>
                      <a:cubicBezTo>
                        <a:pt x="4051" y="13134"/>
                        <a:pt x="3658" y="13201"/>
                        <a:pt x="3255" y="13201"/>
                      </a:cubicBezTo>
                      <a:cubicBezTo>
                        <a:pt x="2970" y="13201"/>
                        <a:pt x="2691" y="13168"/>
                        <a:pt x="2420" y="13106"/>
                      </a:cubicBezTo>
                      <a:cubicBezTo>
                        <a:pt x="2983" y="15270"/>
                        <a:pt x="4621" y="16846"/>
                        <a:pt x="6561" y="16890"/>
                      </a:cubicBezTo>
                      <a:cubicBezTo>
                        <a:pt x="5042" y="18353"/>
                        <a:pt x="3134" y="19225"/>
                        <a:pt x="1056" y="19225"/>
                      </a:cubicBezTo>
                      <a:cubicBezTo>
                        <a:pt x="700" y="19225"/>
                        <a:pt x="347" y="19197"/>
                        <a:pt x="0" y="19149"/>
                      </a:cubicBezTo>
                      <a:cubicBezTo>
                        <a:pt x="1963" y="20695"/>
                        <a:pt x="4290" y="21600"/>
                        <a:pt x="6791" y="21600"/>
                      </a:cubicBezTo>
                      <a:cubicBezTo>
                        <a:pt x="14943" y="21600"/>
                        <a:pt x="19401" y="13291"/>
                        <a:pt x="19401" y="6084"/>
                      </a:cubicBezTo>
                      <a:cubicBezTo>
                        <a:pt x="19401" y="5851"/>
                        <a:pt x="19396" y="5613"/>
                        <a:pt x="19388" y="5380"/>
                      </a:cubicBezTo>
                      <a:cubicBezTo>
                        <a:pt x="20253" y="4614"/>
                        <a:pt x="21005" y="3652"/>
                        <a:pt x="21600" y="2559"/>
                      </a:cubicBezTo>
                      <a:cubicBezTo>
                        <a:pt x="21600" y="2559"/>
                        <a:pt x="21600" y="2559"/>
                        <a:pt x="21600" y="2559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100000"/>
                    </a:lnSpc>
                    <a:spcBef>
                      <a:spcPts val="0"/>
                    </a:spcBef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Montserrat" pitchFamily="2" charset="77"/>
                  </a:endParaRPr>
                </a:p>
              </p:txBody>
            </p:sp>
            <p:sp>
              <p:nvSpPr>
                <p:cNvPr id="26" name="Shape 1658">
                  <a:extLst>
                    <a:ext uri="{FF2B5EF4-FFF2-40B4-BE49-F238E27FC236}">
                      <a16:creationId xmlns:a16="http://schemas.microsoft.com/office/drawing/2014/main" id="{0B5235D5-48B9-ED4A-80D8-7449DE4B2BBD}"/>
                    </a:ext>
                  </a:extLst>
                </p:cNvPr>
                <p:cNvSpPr/>
                <p:nvPr/>
              </p:nvSpPr>
              <p:spPr>
                <a:xfrm>
                  <a:off x="3401752" y="12249861"/>
                  <a:ext cx="443874" cy="4438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495" y="17427"/>
                      </a:moveTo>
                      <a:cubicBezTo>
                        <a:pt x="19495" y="18567"/>
                        <a:pt x="18567" y="19497"/>
                        <a:pt x="17424" y="19497"/>
                      </a:cubicBezTo>
                      <a:lnTo>
                        <a:pt x="4174" y="19497"/>
                      </a:lnTo>
                      <a:cubicBezTo>
                        <a:pt x="3033" y="19497"/>
                        <a:pt x="2104" y="18567"/>
                        <a:pt x="2104" y="17427"/>
                      </a:cubicBezTo>
                      <a:lnTo>
                        <a:pt x="2104" y="8583"/>
                      </a:lnTo>
                      <a:lnTo>
                        <a:pt x="5329" y="8583"/>
                      </a:lnTo>
                      <a:cubicBezTo>
                        <a:pt x="5049" y="9269"/>
                        <a:pt x="4895" y="10017"/>
                        <a:pt x="4895" y="10800"/>
                      </a:cubicBezTo>
                      <a:cubicBezTo>
                        <a:pt x="4895" y="14057"/>
                        <a:pt x="7543" y="16709"/>
                        <a:pt x="10799" y="16709"/>
                      </a:cubicBezTo>
                      <a:cubicBezTo>
                        <a:pt x="14056" y="16709"/>
                        <a:pt x="16705" y="14057"/>
                        <a:pt x="16705" y="10800"/>
                      </a:cubicBezTo>
                      <a:cubicBezTo>
                        <a:pt x="16705" y="10017"/>
                        <a:pt x="16549" y="9269"/>
                        <a:pt x="16269" y="8583"/>
                      </a:cubicBezTo>
                      <a:lnTo>
                        <a:pt x="19495" y="8583"/>
                      </a:lnTo>
                      <a:lnTo>
                        <a:pt x="19495" y="17427"/>
                      </a:lnTo>
                      <a:cubicBezTo>
                        <a:pt x="19495" y="17427"/>
                        <a:pt x="19495" y="17427"/>
                        <a:pt x="19495" y="17427"/>
                      </a:cubicBezTo>
                      <a:close/>
                      <a:moveTo>
                        <a:pt x="7716" y="8583"/>
                      </a:moveTo>
                      <a:cubicBezTo>
                        <a:pt x="8408" y="7627"/>
                        <a:pt x="9531" y="7001"/>
                        <a:pt x="10799" y="7001"/>
                      </a:cubicBezTo>
                      <a:cubicBezTo>
                        <a:pt x="12068" y="7001"/>
                        <a:pt x="13191" y="7627"/>
                        <a:pt x="13882" y="8583"/>
                      </a:cubicBezTo>
                      <a:cubicBezTo>
                        <a:pt x="14331" y="9210"/>
                        <a:pt x="14603" y="9973"/>
                        <a:pt x="14603" y="10800"/>
                      </a:cubicBezTo>
                      <a:cubicBezTo>
                        <a:pt x="14603" y="12897"/>
                        <a:pt x="12896" y="14603"/>
                        <a:pt x="10799" y="14603"/>
                      </a:cubicBezTo>
                      <a:cubicBezTo>
                        <a:pt x="8703" y="14603"/>
                        <a:pt x="6998" y="12897"/>
                        <a:pt x="6998" y="10800"/>
                      </a:cubicBezTo>
                      <a:cubicBezTo>
                        <a:pt x="6998" y="9973"/>
                        <a:pt x="7266" y="9210"/>
                        <a:pt x="7716" y="8583"/>
                      </a:cubicBezTo>
                      <a:cubicBezTo>
                        <a:pt x="7716" y="8583"/>
                        <a:pt x="7716" y="8583"/>
                        <a:pt x="7716" y="8583"/>
                      </a:cubicBezTo>
                      <a:close/>
                      <a:moveTo>
                        <a:pt x="18622" y="2490"/>
                      </a:moveTo>
                      <a:lnTo>
                        <a:pt x="19099" y="2487"/>
                      </a:lnTo>
                      <a:lnTo>
                        <a:pt x="19099" y="2965"/>
                      </a:lnTo>
                      <a:lnTo>
                        <a:pt x="19099" y="6150"/>
                      </a:lnTo>
                      <a:lnTo>
                        <a:pt x="15450" y="6163"/>
                      </a:lnTo>
                      <a:lnTo>
                        <a:pt x="15437" y="2502"/>
                      </a:lnTo>
                      <a:lnTo>
                        <a:pt x="18622" y="2490"/>
                      </a:lnTo>
                      <a:cubicBezTo>
                        <a:pt x="18622" y="2490"/>
                        <a:pt x="18622" y="2490"/>
                        <a:pt x="18622" y="2490"/>
                      </a:cubicBezTo>
                      <a:close/>
                      <a:moveTo>
                        <a:pt x="17424" y="0"/>
                      </a:moveTo>
                      <a:lnTo>
                        <a:pt x="4174" y="0"/>
                      </a:lnTo>
                      <a:cubicBezTo>
                        <a:pt x="1873" y="0"/>
                        <a:pt x="0" y="1873"/>
                        <a:pt x="0" y="4176"/>
                      </a:cubicBezTo>
                      <a:lnTo>
                        <a:pt x="0" y="8583"/>
                      </a:lnTo>
                      <a:lnTo>
                        <a:pt x="0" y="17427"/>
                      </a:lnTo>
                      <a:cubicBezTo>
                        <a:pt x="0" y="19727"/>
                        <a:pt x="1873" y="21600"/>
                        <a:pt x="4174" y="21600"/>
                      </a:cubicBezTo>
                      <a:lnTo>
                        <a:pt x="17424" y="21600"/>
                      </a:lnTo>
                      <a:cubicBezTo>
                        <a:pt x="19727" y="21600"/>
                        <a:pt x="21600" y="19727"/>
                        <a:pt x="21600" y="17427"/>
                      </a:cubicBezTo>
                      <a:lnTo>
                        <a:pt x="21600" y="8583"/>
                      </a:lnTo>
                      <a:lnTo>
                        <a:pt x="21600" y="4176"/>
                      </a:lnTo>
                      <a:cubicBezTo>
                        <a:pt x="21600" y="1873"/>
                        <a:pt x="19727" y="0"/>
                        <a:pt x="17424" y="0"/>
                      </a:cubicBezTo>
                      <a:cubicBezTo>
                        <a:pt x="17424" y="0"/>
                        <a:pt x="17424" y="0"/>
                        <a:pt x="17424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100000"/>
                    </a:lnSpc>
                    <a:spcBef>
                      <a:spcPts val="0"/>
                    </a:spcBef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dirty="0">
                    <a:latin typeface="Montserrat" pitchFamily="2" charset="77"/>
                  </a:endParaRPr>
                </a:p>
              </p:txBody>
            </p:sp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23A7A1D3-9105-2F4B-A4CA-2454E39D69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1409" y="12236682"/>
                  <a:ext cx="250185" cy="464629"/>
                </a:xfrm>
                <a:custGeom>
                  <a:avLst/>
                  <a:gdLst>
                    <a:gd name="T0" fmla="*/ 248 w 249"/>
                    <a:gd name="T1" fmla="*/ 80 h 453"/>
                    <a:gd name="T2" fmla="*/ 248 w 249"/>
                    <a:gd name="T3" fmla="*/ 80 h 453"/>
                    <a:gd name="T4" fmla="*/ 177 w 249"/>
                    <a:gd name="T5" fmla="*/ 80 h 453"/>
                    <a:gd name="T6" fmla="*/ 160 w 249"/>
                    <a:gd name="T7" fmla="*/ 107 h 453"/>
                    <a:gd name="T8" fmla="*/ 160 w 249"/>
                    <a:gd name="T9" fmla="*/ 160 h 453"/>
                    <a:gd name="T10" fmla="*/ 248 w 249"/>
                    <a:gd name="T11" fmla="*/ 160 h 453"/>
                    <a:gd name="T12" fmla="*/ 248 w 249"/>
                    <a:gd name="T13" fmla="*/ 231 h 453"/>
                    <a:gd name="T14" fmla="*/ 160 w 249"/>
                    <a:gd name="T15" fmla="*/ 231 h 453"/>
                    <a:gd name="T16" fmla="*/ 160 w 249"/>
                    <a:gd name="T17" fmla="*/ 452 h 453"/>
                    <a:gd name="T18" fmla="*/ 79 w 249"/>
                    <a:gd name="T19" fmla="*/ 452 h 453"/>
                    <a:gd name="T20" fmla="*/ 79 w 249"/>
                    <a:gd name="T21" fmla="*/ 231 h 453"/>
                    <a:gd name="T22" fmla="*/ 0 w 249"/>
                    <a:gd name="T23" fmla="*/ 231 h 453"/>
                    <a:gd name="T24" fmla="*/ 0 w 249"/>
                    <a:gd name="T25" fmla="*/ 160 h 453"/>
                    <a:gd name="T26" fmla="*/ 79 w 249"/>
                    <a:gd name="T27" fmla="*/ 160 h 453"/>
                    <a:gd name="T28" fmla="*/ 79 w 249"/>
                    <a:gd name="T29" fmla="*/ 116 h 453"/>
                    <a:gd name="T30" fmla="*/ 177 w 249"/>
                    <a:gd name="T31" fmla="*/ 0 h 453"/>
                    <a:gd name="T32" fmla="*/ 248 w 249"/>
                    <a:gd name="T33" fmla="*/ 0 h 453"/>
                    <a:gd name="T34" fmla="*/ 248 w 249"/>
                    <a:gd name="T35" fmla="*/ 80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49" h="453">
                      <a:moveTo>
                        <a:pt x="248" y="80"/>
                      </a:moveTo>
                      <a:lnTo>
                        <a:pt x="248" y="80"/>
                      </a:lnTo>
                      <a:cubicBezTo>
                        <a:pt x="177" y="80"/>
                        <a:pt x="177" y="80"/>
                        <a:pt x="177" y="80"/>
                      </a:cubicBezTo>
                      <a:cubicBezTo>
                        <a:pt x="169" y="80"/>
                        <a:pt x="160" y="89"/>
                        <a:pt x="160" y="107"/>
                      </a:cubicBezTo>
                      <a:cubicBezTo>
                        <a:pt x="160" y="160"/>
                        <a:pt x="160" y="160"/>
                        <a:pt x="160" y="160"/>
                      </a:cubicBezTo>
                      <a:cubicBezTo>
                        <a:pt x="248" y="160"/>
                        <a:pt x="248" y="160"/>
                        <a:pt x="248" y="160"/>
                      </a:cubicBezTo>
                      <a:cubicBezTo>
                        <a:pt x="248" y="231"/>
                        <a:pt x="248" y="231"/>
                        <a:pt x="248" y="231"/>
                      </a:cubicBezTo>
                      <a:cubicBezTo>
                        <a:pt x="160" y="231"/>
                        <a:pt x="160" y="231"/>
                        <a:pt x="160" y="231"/>
                      </a:cubicBezTo>
                      <a:cubicBezTo>
                        <a:pt x="160" y="452"/>
                        <a:pt x="160" y="452"/>
                        <a:pt x="160" y="452"/>
                      </a:cubicBezTo>
                      <a:cubicBezTo>
                        <a:pt x="79" y="452"/>
                        <a:pt x="79" y="452"/>
                        <a:pt x="79" y="452"/>
                      </a:cubicBezTo>
                      <a:cubicBezTo>
                        <a:pt x="79" y="231"/>
                        <a:pt x="79" y="231"/>
                        <a:pt x="79" y="231"/>
                      </a:cubicBezTo>
                      <a:cubicBezTo>
                        <a:pt x="0" y="231"/>
                        <a:pt x="0" y="231"/>
                        <a:pt x="0" y="231"/>
                      </a:cubicBezTo>
                      <a:cubicBezTo>
                        <a:pt x="0" y="160"/>
                        <a:pt x="0" y="160"/>
                        <a:pt x="0" y="160"/>
                      </a:cubicBezTo>
                      <a:cubicBezTo>
                        <a:pt x="79" y="160"/>
                        <a:pt x="79" y="160"/>
                        <a:pt x="79" y="160"/>
                      </a:cubicBezTo>
                      <a:cubicBezTo>
                        <a:pt x="79" y="116"/>
                        <a:pt x="79" y="116"/>
                        <a:pt x="79" y="116"/>
                      </a:cubicBezTo>
                      <a:cubicBezTo>
                        <a:pt x="79" y="54"/>
                        <a:pt x="115" y="0"/>
                        <a:pt x="177" y="0"/>
                      </a:cubicBezTo>
                      <a:cubicBezTo>
                        <a:pt x="248" y="0"/>
                        <a:pt x="248" y="0"/>
                        <a:pt x="248" y="0"/>
                      </a:cubicBezTo>
                      <a:lnTo>
                        <a:pt x="248" y="8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34290" tIns="17145" rIns="34290" bIns="17145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1200" dirty="0">
                    <a:latin typeface="Montserrat" pitchFamily="2" charset="77"/>
                  </a:endParaRPr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56BE91E-57C0-AA44-BBED-25BFBB0CFCA0}"/>
                </a:ext>
              </a:extLst>
            </p:cNvPr>
            <p:cNvGrpSpPr/>
            <p:nvPr/>
          </p:nvGrpSpPr>
          <p:grpSpPr>
            <a:xfrm>
              <a:off x="9781078" y="1662272"/>
              <a:ext cx="5015578" cy="3049438"/>
              <a:chOff x="1959952" y="1745399"/>
              <a:chExt cx="5015578" cy="3049438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4F46C7D-31DE-7046-B748-3BC116706B20}"/>
                  </a:ext>
                </a:extLst>
              </p:cNvPr>
              <p:cNvSpPr txBox="1"/>
              <p:nvPr/>
            </p:nvSpPr>
            <p:spPr>
              <a:xfrm>
                <a:off x="1959952" y="2240292"/>
                <a:ext cx="5015578" cy="25545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Maddie Smith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7B9FA98-A5DD-CE4D-9A98-892E6040AC50}"/>
                  </a:ext>
                </a:extLst>
              </p:cNvPr>
              <p:cNvSpPr/>
              <p:nvPr/>
            </p:nvSpPr>
            <p:spPr>
              <a:xfrm>
                <a:off x="2092785" y="1745399"/>
                <a:ext cx="2074739" cy="2740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4750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A4D221-7C74-644F-9800-3732AF59FB0C}"/>
              </a:ext>
            </a:extLst>
          </p:cNvPr>
          <p:cNvSpPr/>
          <p:nvPr/>
        </p:nvSpPr>
        <p:spPr>
          <a:xfrm rot="10800000" flipV="1">
            <a:off x="-4" y="1"/>
            <a:ext cx="24377653" cy="13715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2C13FD71-FBF9-E242-93DE-BBC8457441B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3723EB0-8CDC-C349-8342-BB58E407E16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503368-6E64-434F-A9A2-8C89A0CE807F}"/>
              </a:ext>
            </a:extLst>
          </p:cNvPr>
          <p:cNvSpPr txBox="1"/>
          <p:nvPr/>
        </p:nvSpPr>
        <p:spPr>
          <a:xfrm>
            <a:off x="1655153" y="2157165"/>
            <a:ext cx="4379887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Listing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D4BCEE-4E5E-044E-8700-B862504B8442}"/>
              </a:ext>
            </a:extLst>
          </p:cNvPr>
          <p:cNvSpPr/>
          <p:nvPr/>
        </p:nvSpPr>
        <p:spPr>
          <a:xfrm>
            <a:off x="1787986" y="1662272"/>
            <a:ext cx="2074739" cy="274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9CEEE0D-573C-4E4C-9FFC-2B11290AF246}"/>
              </a:ext>
            </a:extLst>
          </p:cNvPr>
          <p:cNvSpPr txBox="1">
            <a:spLocks/>
          </p:cNvSpPr>
          <p:nvPr/>
        </p:nvSpPr>
        <p:spPr>
          <a:xfrm>
            <a:off x="8042885" y="10109598"/>
            <a:ext cx="5547487" cy="174196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Our technology streamlines the workflow process and produces efficiencies.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3260E4-4310-E146-B14B-EF43C7B6FDB7}"/>
              </a:ext>
            </a:extLst>
          </p:cNvPr>
          <p:cNvSpPr/>
          <p:nvPr/>
        </p:nvSpPr>
        <p:spPr>
          <a:xfrm>
            <a:off x="8158134" y="9463267"/>
            <a:ext cx="4885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t>Write Your Title</a:t>
            </a:r>
            <a:endParaRPr lang="en-US" sz="5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0F352E-091C-DA42-8AAE-9E3BF4F69A99}"/>
              </a:ext>
            </a:extLst>
          </p:cNvPr>
          <p:cNvCxnSpPr>
            <a:cxnSpLocks/>
          </p:cNvCxnSpPr>
          <p:nvPr/>
        </p:nvCxnSpPr>
        <p:spPr>
          <a:xfrm>
            <a:off x="14871720" y="9503340"/>
            <a:ext cx="0" cy="2193619"/>
          </a:xfrm>
          <a:prstGeom prst="line">
            <a:avLst/>
          </a:prstGeom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113409D-4235-9D44-9840-4E6EB363672E}"/>
              </a:ext>
            </a:extLst>
          </p:cNvPr>
          <p:cNvCxnSpPr>
            <a:cxnSpLocks/>
          </p:cNvCxnSpPr>
          <p:nvPr/>
        </p:nvCxnSpPr>
        <p:spPr>
          <a:xfrm>
            <a:off x="22377175" y="9503340"/>
            <a:ext cx="0" cy="2193619"/>
          </a:xfrm>
          <a:prstGeom prst="line">
            <a:avLst/>
          </a:prstGeom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title 2">
            <a:extLst>
              <a:ext uri="{FF2B5EF4-FFF2-40B4-BE49-F238E27FC236}">
                <a16:creationId xmlns:a16="http://schemas.microsoft.com/office/drawing/2014/main" id="{3EA6265C-EDB0-734C-B875-8465E589BC6F}"/>
              </a:ext>
            </a:extLst>
          </p:cNvPr>
          <p:cNvSpPr txBox="1">
            <a:spLocks/>
          </p:cNvSpPr>
          <p:nvPr/>
        </p:nvSpPr>
        <p:spPr>
          <a:xfrm>
            <a:off x="15548341" y="10109598"/>
            <a:ext cx="5547487" cy="174196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Our technology streamlines the workflow process and produces efficiencies.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96D824-2C44-8A49-86E0-0F4495D33F59}"/>
              </a:ext>
            </a:extLst>
          </p:cNvPr>
          <p:cNvSpPr/>
          <p:nvPr/>
        </p:nvSpPr>
        <p:spPr>
          <a:xfrm>
            <a:off x="15663590" y="9463267"/>
            <a:ext cx="4885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t>Write Your Title</a:t>
            </a:r>
            <a:endParaRPr lang="en-US" sz="5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38FB22D7-F436-3540-9FEA-0F605849DE2F}"/>
              </a:ext>
            </a:extLst>
          </p:cNvPr>
          <p:cNvSpPr txBox="1">
            <a:spLocks/>
          </p:cNvSpPr>
          <p:nvPr/>
        </p:nvSpPr>
        <p:spPr>
          <a:xfrm>
            <a:off x="1561408" y="8371495"/>
            <a:ext cx="4885083" cy="348006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 But they also must take into account supply costs a product should meet a certain consumer demand.</a:t>
            </a:r>
          </a:p>
        </p:txBody>
      </p:sp>
    </p:spTree>
    <p:extLst>
      <p:ext uri="{BB962C8B-B14F-4D97-AF65-F5344CB8AC3E}">
        <p14:creationId xmlns:p14="http://schemas.microsoft.com/office/powerpoint/2010/main" val="895390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A4D221-7C74-644F-9800-3732AF59FB0C}"/>
              </a:ext>
            </a:extLst>
          </p:cNvPr>
          <p:cNvSpPr/>
          <p:nvPr/>
        </p:nvSpPr>
        <p:spPr>
          <a:xfrm rot="10800000" flipV="1">
            <a:off x="-2" y="1"/>
            <a:ext cx="24377651" cy="13715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007544-A073-494F-A445-3ED8082B663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64F03C06-D00E-1D43-8F55-C86348C869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8162D977-B135-B54C-B4B0-15BF103FD38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512CD-1CA1-0E46-B2E4-D8A949CD5A26}"/>
              </a:ext>
            </a:extLst>
          </p:cNvPr>
          <p:cNvSpPr txBox="1"/>
          <p:nvPr/>
        </p:nvSpPr>
        <p:spPr>
          <a:xfrm>
            <a:off x="9739800" y="2157165"/>
            <a:ext cx="489804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Listing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2E0AC1-0AFA-A84C-BA8F-BC53FFE8EBA6}"/>
              </a:ext>
            </a:extLst>
          </p:cNvPr>
          <p:cNvSpPr/>
          <p:nvPr/>
        </p:nvSpPr>
        <p:spPr>
          <a:xfrm>
            <a:off x="11151454" y="1662272"/>
            <a:ext cx="2074739" cy="274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A80992-9A7B-C841-8D7E-599A18862595}"/>
              </a:ext>
            </a:extLst>
          </p:cNvPr>
          <p:cNvGrpSpPr/>
          <p:nvPr/>
        </p:nvGrpSpPr>
        <p:grpSpPr>
          <a:xfrm>
            <a:off x="2166629" y="9847683"/>
            <a:ext cx="5683782" cy="2472099"/>
            <a:chOff x="1911336" y="1739514"/>
            <a:chExt cx="5683782" cy="2472099"/>
          </a:xfrm>
        </p:grpSpPr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2240E0A5-A6BE-0C41-8AB6-5AA5556200DA}"/>
                </a:ext>
              </a:extLst>
            </p:cNvPr>
            <p:cNvSpPr txBox="1">
              <a:spLocks/>
            </p:cNvSpPr>
            <p:nvPr/>
          </p:nvSpPr>
          <p:spPr>
            <a:xfrm>
              <a:off x="1911336" y="2385845"/>
              <a:ext cx="5683782" cy="182576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 ideally a product should meet.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F47B53-2182-E549-B372-952C251A052A}"/>
                </a:ext>
              </a:extLst>
            </p:cNvPr>
            <p:cNvSpPr txBox="1"/>
            <p:nvPr/>
          </p:nvSpPr>
          <p:spPr>
            <a:xfrm>
              <a:off x="2608716" y="1739514"/>
              <a:ext cx="4289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Write Your Title</a:t>
              </a:r>
              <a:endParaRPr lang="en-US" sz="5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F94D8A7-9C28-1248-A764-2F4EBB0FD924}"/>
              </a:ext>
            </a:extLst>
          </p:cNvPr>
          <p:cNvGrpSpPr/>
          <p:nvPr/>
        </p:nvGrpSpPr>
        <p:grpSpPr>
          <a:xfrm>
            <a:off x="9346932" y="9847683"/>
            <a:ext cx="5683782" cy="2472099"/>
            <a:chOff x="1911336" y="1739514"/>
            <a:chExt cx="5683782" cy="2472099"/>
          </a:xfrm>
        </p:grpSpPr>
        <p:sp>
          <p:nvSpPr>
            <p:cNvPr id="25" name="Subtitle 2">
              <a:extLst>
                <a:ext uri="{FF2B5EF4-FFF2-40B4-BE49-F238E27FC236}">
                  <a16:creationId xmlns:a16="http://schemas.microsoft.com/office/drawing/2014/main" id="{02BFFF12-DAAE-4847-961B-344581B7E03B}"/>
                </a:ext>
              </a:extLst>
            </p:cNvPr>
            <p:cNvSpPr txBox="1">
              <a:spLocks/>
            </p:cNvSpPr>
            <p:nvPr/>
          </p:nvSpPr>
          <p:spPr>
            <a:xfrm>
              <a:off x="1911336" y="2385845"/>
              <a:ext cx="5683782" cy="182576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 ideally a product should meet.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EE24F23-32E0-154E-9DB7-83296EA601E0}"/>
                </a:ext>
              </a:extLst>
            </p:cNvPr>
            <p:cNvSpPr txBox="1"/>
            <p:nvPr/>
          </p:nvSpPr>
          <p:spPr>
            <a:xfrm>
              <a:off x="2608716" y="1739514"/>
              <a:ext cx="4289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Write Your Title</a:t>
              </a:r>
              <a:endParaRPr lang="en-US" sz="5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F41A0B3-3137-F141-8C8E-886BD0A5C22D}"/>
              </a:ext>
            </a:extLst>
          </p:cNvPr>
          <p:cNvGrpSpPr/>
          <p:nvPr/>
        </p:nvGrpSpPr>
        <p:grpSpPr>
          <a:xfrm>
            <a:off x="16527239" y="9847683"/>
            <a:ext cx="5683782" cy="2472099"/>
            <a:chOff x="1911336" y="1739514"/>
            <a:chExt cx="5683782" cy="2472099"/>
          </a:xfrm>
        </p:grpSpPr>
        <p:sp>
          <p:nvSpPr>
            <p:cNvPr id="28" name="Subtitle 2">
              <a:extLst>
                <a:ext uri="{FF2B5EF4-FFF2-40B4-BE49-F238E27FC236}">
                  <a16:creationId xmlns:a16="http://schemas.microsoft.com/office/drawing/2014/main" id="{F77CA83F-9DBE-314D-B7E2-39D6524001BE}"/>
                </a:ext>
              </a:extLst>
            </p:cNvPr>
            <p:cNvSpPr txBox="1">
              <a:spLocks/>
            </p:cNvSpPr>
            <p:nvPr/>
          </p:nvSpPr>
          <p:spPr>
            <a:xfrm>
              <a:off x="1911336" y="2385845"/>
              <a:ext cx="5683782" cy="182576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 ideally a product should meet.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4436FFD-4A31-9B43-84B8-37859C14F551}"/>
                </a:ext>
              </a:extLst>
            </p:cNvPr>
            <p:cNvSpPr txBox="1"/>
            <p:nvPr/>
          </p:nvSpPr>
          <p:spPr>
            <a:xfrm>
              <a:off x="2608716" y="1739514"/>
              <a:ext cx="4289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Write Your Title</a:t>
              </a:r>
              <a:endParaRPr lang="en-US" sz="5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4746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A4D221-7C74-644F-9800-3732AF59FB0C}"/>
              </a:ext>
            </a:extLst>
          </p:cNvPr>
          <p:cNvSpPr/>
          <p:nvPr/>
        </p:nvSpPr>
        <p:spPr>
          <a:xfrm rot="10800000" flipV="1">
            <a:off x="-2" y="1"/>
            <a:ext cx="24377651" cy="13715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26C2EA-9E0B-9747-95B9-A3763B46819A}"/>
              </a:ext>
            </a:extLst>
          </p:cNvPr>
          <p:cNvSpPr/>
          <p:nvPr/>
        </p:nvSpPr>
        <p:spPr>
          <a:xfrm>
            <a:off x="0" y="0"/>
            <a:ext cx="12188825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083FB03C-71BA-2449-B058-68A59B841F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503368-6E64-434F-A9A2-8C89A0CE807F}"/>
              </a:ext>
            </a:extLst>
          </p:cNvPr>
          <p:cNvSpPr txBox="1"/>
          <p:nvPr/>
        </p:nvSpPr>
        <p:spPr>
          <a:xfrm>
            <a:off x="1655152" y="2157165"/>
            <a:ext cx="7128631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Single Property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D4BCEE-4E5E-044E-8700-B862504B8442}"/>
              </a:ext>
            </a:extLst>
          </p:cNvPr>
          <p:cNvSpPr/>
          <p:nvPr/>
        </p:nvSpPr>
        <p:spPr>
          <a:xfrm>
            <a:off x="1787986" y="1662272"/>
            <a:ext cx="2074739" cy="2740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D11BCD1A-986F-DF48-84CD-44DF5CB468BC}"/>
              </a:ext>
            </a:extLst>
          </p:cNvPr>
          <p:cNvSpPr txBox="1">
            <a:spLocks/>
          </p:cNvSpPr>
          <p:nvPr/>
        </p:nvSpPr>
        <p:spPr>
          <a:xfrm>
            <a:off x="1655152" y="9125094"/>
            <a:ext cx="5873512" cy="292863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 But they also must take into account supply costs a product should meet a certain consumer demand.</a:t>
            </a:r>
          </a:p>
        </p:txBody>
      </p:sp>
    </p:spTree>
    <p:extLst>
      <p:ext uri="{BB962C8B-B14F-4D97-AF65-F5344CB8AC3E}">
        <p14:creationId xmlns:p14="http://schemas.microsoft.com/office/powerpoint/2010/main" val="3401672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F9931741-78FE-3244-9E21-E7EAA95D56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A4D221-7C74-644F-9800-3732AF59FB0C}"/>
              </a:ext>
            </a:extLst>
          </p:cNvPr>
          <p:cNvSpPr/>
          <p:nvPr/>
        </p:nvSpPr>
        <p:spPr>
          <a:xfrm rot="10800000" flipV="1">
            <a:off x="-2" y="0"/>
            <a:ext cx="24377649" cy="13715999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810956-AC4B-B94C-B00D-EEF018475DD8}"/>
              </a:ext>
            </a:extLst>
          </p:cNvPr>
          <p:cNvGrpSpPr/>
          <p:nvPr/>
        </p:nvGrpSpPr>
        <p:grpSpPr>
          <a:xfrm>
            <a:off x="1787985" y="4421385"/>
            <a:ext cx="20547907" cy="4873227"/>
            <a:chOff x="1787985" y="5181362"/>
            <a:chExt cx="20547907" cy="487322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E84A44B-4445-A449-87BE-EBDBE6E4B4E8}"/>
                </a:ext>
              </a:extLst>
            </p:cNvPr>
            <p:cNvGrpSpPr/>
            <p:nvPr/>
          </p:nvGrpSpPr>
          <p:grpSpPr>
            <a:xfrm>
              <a:off x="1787985" y="5181362"/>
              <a:ext cx="12275443" cy="3353273"/>
              <a:chOff x="1717647" y="4104891"/>
              <a:chExt cx="12275443" cy="3353273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9F4D3E-DD77-D04E-95C5-4376A59C4850}"/>
                  </a:ext>
                </a:extLst>
              </p:cNvPr>
              <p:cNvSpPr txBox="1"/>
              <p:nvPr/>
            </p:nvSpPr>
            <p:spPr>
              <a:xfrm>
                <a:off x="1717647" y="5149840"/>
                <a:ext cx="12275443" cy="2308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“Don’t wait to buy real estate. Buy real estate and wait.”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4141C13-A6FF-B94B-AD90-512DFF1D17ED}"/>
                  </a:ext>
                </a:extLst>
              </p:cNvPr>
              <p:cNvSpPr txBox="1"/>
              <p:nvPr/>
            </p:nvSpPr>
            <p:spPr>
              <a:xfrm>
                <a:off x="1717648" y="4104891"/>
                <a:ext cx="39324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pc="6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WILL ROGERS</a:t>
                </a: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8C1B76F-971E-1B4A-9799-552907F0D48C}"/>
                </a:ext>
              </a:extLst>
            </p:cNvPr>
            <p:cNvSpPr/>
            <p:nvPr/>
          </p:nvSpPr>
          <p:spPr>
            <a:xfrm>
              <a:off x="1787985" y="9780579"/>
              <a:ext cx="20547907" cy="2740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751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A4D221-7C74-644F-9800-3732AF59FB0C}"/>
              </a:ext>
            </a:extLst>
          </p:cNvPr>
          <p:cNvSpPr/>
          <p:nvPr/>
        </p:nvSpPr>
        <p:spPr>
          <a:xfrm rot="10800000" flipV="1">
            <a:off x="-2" y="1"/>
            <a:ext cx="24377651" cy="13715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503368-6E64-434F-A9A2-8C89A0CE807F}"/>
              </a:ext>
            </a:extLst>
          </p:cNvPr>
          <p:cNvSpPr txBox="1"/>
          <p:nvPr/>
        </p:nvSpPr>
        <p:spPr>
          <a:xfrm>
            <a:off x="1655153" y="2157165"/>
            <a:ext cx="5873512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Properties Sold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D4BCEE-4E5E-044E-8700-B862504B8442}"/>
              </a:ext>
            </a:extLst>
          </p:cNvPr>
          <p:cNvSpPr/>
          <p:nvPr/>
        </p:nvSpPr>
        <p:spPr>
          <a:xfrm>
            <a:off x="1787986" y="1662272"/>
            <a:ext cx="2074739" cy="274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D11BCD1A-986F-DF48-84CD-44DF5CB468BC}"/>
              </a:ext>
            </a:extLst>
          </p:cNvPr>
          <p:cNvSpPr txBox="1">
            <a:spLocks/>
          </p:cNvSpPr>
          <p:nvPr/>
        </p:nvSpPr>
        <p:spPr>
          <a:xfrm>
            <a:off x="1655152" y="8215984"/>
            <a:ext cx="5873512" cy="292863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 But they also must take into account supply costs a product should meet a certain consumer demand.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695D61-79BA-6A49-B3E1-DB9D4C6E3E1B}"/>
              </a:ext>
            </a:extLst>
          </p:cNvPr>
          <p:cNvSpPr/>
          <p:nvPr/>
        </p:nvSpPr>
        <p:spPr>
          <a:xfrm>
            <a:off x="10462170" y="7344034"/>
            <a:ext cx="3800584" cy="3800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7B8160-88F9-CC4C-9D4E-7F781ABE6BF9}"/>
              </a:ext>
            </a:extLst>
          </p:cNvPr>
          <p:cNvSpPr/>
          <p:nvPr/>
        </p:nvSpPr>
        <p:spPr>
          <a:xfrm>
            <a:off x="10462170" y="2571381"/>
            <a:ext cx="3800584" cy="3800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7CCE18F-D561-2B41-B035-5EA6E821E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7786" y="3174413"/>
            <a:ext cx="9188253" cy="2594520"/>
          </a:xfrm>
          <a:custGeom>
            <a:avLst/>
            <a:gdLst>
              <a:gd name="T0" fmla="*/ 4564 w 4565"/>
              <a:gd name="T1" fmla="*/ 2190 h 2191"/>
              <a:gd name="T2" fmla="*/ 0 w 4565"/>
              <a:gd name="T3" fmla="*/ 2190 h 2191"/>
              <a:gd name="T4" fmla="*/ 0 w 4565"/>
              <a:gd name="T5" fmla="*/ 1391 h 2191"/>
              <a:gd name="T6" fmla="*/ 300 w 4565"/>
              <a:gd name="T7" fmla="*/ 1095 h 2191"/>
              <a:gd name="T8" fmla="*/ 0 w 4565"/>
              <a:gd name="T9" fmla="*/ 807 h 2191"/>
              <a:gd name="T10" fmla="*/ 0 w 4565"/>
              <a:gd name="T11" fmla="*/ 0 h 2191"/>
              <a:gd name="T12" fmla="*/ 4564 w 4565"/>
              <a:gd name="T13" fmla="*/ 0 h 2191"/>
              <a:gd name="T14" fmla="*/ 4564 w 4565"/>
              <a:gd name="T15" fmla="*/ 2190 h 2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65" h="2191">
                <a:moveTo>
                  <a:pt x="4564" y="2190"/>
                </a:moveTo>
                <a:lnTo>
                  <a:pt x="0" y="2190"/>
                </a:lnTo>
                <a:lnTo>
                  <a:pt x="0" y="1391"/>
                </a:lnTo>
                <a:lnTo>
                  <a:pt x="300" y="1095"/>
                </a:lnTo>
                <a:lnTo>
                  <a:pt x="0" y="807"/>
                </a:lnTo>
                <a:lnTo>
                  <a:pt x="0" y="0"/>
                </a:lnTo>
                <a:lnTo>
                  <a:pt x="4564" y="0"/>
                </a:lnTo>
                <a:lnTo>
                  <a:pt x="4564" y="2190"/>
                </a:lnTo>
              </a:path>
            </a:pathLst>
          </a:custGeom>
          <a:noFill/>
          <a:ln w="127000" cap="flat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EFF675A4-5045-1647-AB60-292C88562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7786" y="7947066"/>
            <a:ext cx="9188253" cy="2594520"/>
          </a:xfrm>
          <a:custGeom>
            <a:avLst/>
            <a:gdLst>
              <a:gd name="T0" fmla="*/ 4564 w 4565"/>
              <a:gd name="T1" fmla="*/ 2190 h 2191"/>
              <a:gd name="T2" fmla="*/ 0 w 4565"/>
              <a:gd name="T3" fmla="*/ 2190 h 2191"/>
              <a:gd name="T4" fmla="*/ 0 w 4565"/>
              <a:gd name="T5" fmla="*/ 1391 h 2191"/>
              <a:gd name="T6" fmla="*/ 300 w 4565"/>
              <a:gd name="T7" fmla="*/ 1095 h 2191"/>
              <a:gd name="T8" fmla="*/ 0 w 4565"/>
              <a:gd name="T9" fmla="*/ 807 h 2191"/>
              <a:gd name="T10" fmla="*/ 0 w 4565"/>
              <a:gd name="T11" fmla="*/ 0 h 2191"/>
              <a:gd name="T12" fmla="*/ 4564 w 4565"/>
              <a:gd name="T13" fmla="*/ 0 h 2191"/>
              <a:gd name="T14" fmla="*/ 4564 w 4565"/>
              <a:gd name="T15" fmla="*/ 2190 h 2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65" h="2191">
                <a:moveTo>
                  <a:pt x="4564" y="2190"/>
                </a:moveTo>
                <a:lnTo>
                  <a:pt x="0" y="2190"/>
                </a:lnTo>
                <a:lnTo>
                  <a:pt x="0" y="1391"/>
                </a:lnTo>
                <a:lnTo>
                  <a:pt x="300" y="1095"/>
                </a:lnTo>
                <a:lnTo>
                  <a:pt x="0" y="807"/>
                </a:lnTo>
                <a:lnTo>
                  <a:pt x="0" y="0"/>
                </a:lnTo>
                <a:lnTo>
                  <a:pt x="4564" y="0"/>
                </a:lnTo>
                <a:lnTo>
                  <a:pt x="4564" y="2190"/>
                </a:lnTo>
              </a:path>
            </a:pathLst>
          </a:custGeom>
          <a:noFill/>
          <a:ln w="127000" cap="flat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F24550C3-497D-E446-AA44-88DA7DE3BEF8}"/>
              </a:ext>
            </a:extLst>
          </p:cNvPr>
          <p:cNvSpPr txBox="1">
            <a:spLocks/>
          </p:cNvSpPr>
          <p:nvPr/>
        </p:nvSpPr>
        <p:spPr>
          <a:xfrm>
            <a:off x="14716912" y="3834505"/>
            <a:ext cx="7334968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 ideally a product should meet.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1B2D8FD8-E80F-DE4D-9376-AAFA32925031}"/>
              </a:ext>
            </a:extLst>
          </p:cNvPr>
          <p:cNvSpPr txBox="1">
            <a:spLocks/>
          </p:cNvSpPr>
          <p:nvPr/>
        </p:nvSpPr>
        <p:spPr>
          <a:xfrm>
            <a:off x="14716912" y="8607158"/>
            <a:ext cx="7334968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 ideally a product should meet.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7982CB-F884-6A4C-AFF8-93CC25917AF1}"/>
              </a:ext>
            </a:extLst>
          </p:cNvPr>
          <p:cNvSpPr txBox="1"/>
          <p:nvPr/>
        </p:nvSpPr>
        <p:spPr>
          <a:xfrm>
            <a:off x="11847200" y="3908511"/>
            <a:ext cx="104592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Black" panose="020F0502020204030203" pitchFamily="34" charset="0"/>
              </a:rPr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088282-7BC7-1045-B95F-EEE05F1CEEC1}"/>
              </a:ext>
            </a:extLst>
          </p:cNvPr>
          <p:cNvSpPr txBox="1"/>
          <p:nvPr/>
        </p:nvSpPr>
        <p:spPr>
          <a:xfrm>
            <a:off x="11847200" y="8593541"/>
            <a:ext cx="104592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Black" panose="020F0502020204030203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854691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A4D221-7C74-644F-9800-3732AF59FB0C}"/>
              </a:ext>
            </a:extLst>
          </p:cNvPr>
          <p:cNvSpPr/>
          <p:nvPr/>
        </p:nvSpPr>
        <p:spPr>
          <a:xfrm rot="10800000" flipV="1">
            <a:off x="-2" y="1"/>
            <a:ext cx="24377651" cy="13715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512CD-1CA1-0E46-B2E4-D8A949CD5A26}"/>
              </a:ext>
            </a:extLst>
          </p:cNvPr>
          <p:cNvSpPr txBox="1"/>
          <p:nvPr/>
        </p:nvSpPr>
        <p:spPr>
          <a:xfrm>
            <a:off x="5632448" y="2157165"/>
            <a:ext cx="1311275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Social Media Accounts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2E0AC1-0AFA-A84C-BA8F-BC53FFE8EBA6}"/>
              </a:ext>
            </a:extLst>
          </p:cNvPr>
          <p:cNvSpPr/>
          <p:nvPr/>
        </p:nvSpPr>
        <p:spPr>
          <a:xfrm>
            <a:off x="11151454" y="1662272"/>
            <a:ext cx="2074739" cy="274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311">
            <a:extLst>
              <a:ext uri="{FF2B5EF4-FFF2-40B4-BE49-F238E27FC236}">
                <a16:creationId xmlns:a16="http://schemas.microsoft.com/office/drawing/2014/main" id="{6CED49B4-CBCF-EC4F-88C4-07638F204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5758" y="4809178"/>
            <a:ext cx="3047766" cy="2637831"/>
          </a:xfrm>
          <a:custGeom>
            <a:avLst/>
            <a:gdLst>
              <a:gd name="T0" fmla="*/ 166157464 w 2263"/>
              <a:gd name="T1" fmla="*/ 253476149 h 1959"/>
              <a:gd name="T2" fmla="*/ 126917134 w 2263"/>
              <a:gd name="T3" fmla="*/ 253476149 h 1959"/>
              <a:gd name="T4" fmla="*/ 126917134 w 2263"/>
              <a:gd name="T5" fmla="*/ 253476149 h 1959"/>
              <a:gd name="T6" fmla="*/ 0 w 2263"/>
              <a:gd name="T7" fmla="*/ 126738075 h 1959"/>
              <a:gd name="T8" fmla="*/ 0 w 2263"/>
              <a:gd name="T9" fmla="*/ 126738075 h 1959"/>
              <a:gd name="T10" fmla="*/ 0 w 2263"/>
              <a:gd name="T11" fmla="*/ 126738075 h 1959"/>
              <a:gd name="T12" fmla="*/ 126917134 w 2263"/>
              <a:gd name="T13" fmla="*/ 0 h 1959"/>
              <a:gd name="T14" fmla="*/ 166157464 w 2263"/>
              <a:gd name="T15" fmla="*/ 0 h 1959"/>
              <a:gd name="T16" fmla="*/ 166157464 w 2263"/>
              <a:gd name="T17" fmla="*/ 0 h 1959"/>
              <a:gd name="T18" fmla="*/ 292945044 w 2263"/>
              <a:gd name="T19" fmla="*/ 126738075 h 1959"/>
              <a:gd name="T20" fmla="*/ 292945044 w 2263"/>
              <a:gd name="T21" fmla="*/ 126738075 h 1959"/>
              <a:gd name="T22" fmla="*/ 292945044 w 2263"/>
              <a:gd name="T23" fmla="*/ 126738075 h 1959"/>
              <a:gd name="T24" fmla="*/ 166157464 w 2263"/>
              <a:gd name="T25" fmla="*/ 253476149 h 195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263" h="1959">
                <a:moveTo>
                  <a:pt x="1283" y="1958"/>
                </a:moveTo>
                <a:lnTo>
                  <a:pt x="980" y="1958"/>
                </a:lnTo>
                <a:cubicBezTo>
                  <a:pt x="439" y="1958"/>
                  <a:pt x="0" y="1520"/>
                  <a:pt x="0" y="979"/>
                </a:cubicBezTo>
                <a:cubicBezTo>
                  <a:pt x="0" y="438"/>
                  <a:pt x="439" y="0"/>
                  <a:pt x="980" y="0"/>
                </a:cubicBezTo>
                <a:lnTo>
                  <a:pt x="1283" y="0"/>
                </a:lnTo>
                <a:cubicBezTo>
                  <a:pt x="1824" y="0"/>
                  <a:pt x="2262" y="438"/>
                  <a:pt x="2262" y="979"/>
                </a:cubicBezTo>
                <a:cubicBezTo>
                  <a:pt x="2262" y="1520"/>
                  <a:pt x="1824" y="1958"/>
                  <a:pt x="1283" y="195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2" name="Freeform 313">
            <a:extLst>
              <a:ext uri="{FF2B5EF4-FFF2-40B4-BE49-F238E27FC236}">
                <a16:creationId xmlns:a16="http://schemas.microsoft.com/office/drawing/2014/main" id="{9F61CEBE-14E9-1A43-A091-47CDF397E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5758" y="8712454"/>
            <a:ext cx="3047766" cy="2637831"/>
          </a:xfrm>
          <a:custGeom>
            <a:avLst/>
            <a:gdLst>
              <a:gd name="T0" fmla="*/ 166157464 w 2263"/>
              <a:gd name="T1" fmla="*/ 253346825 h 1960"/>
              <a:gd name="T2" fmla="*/ 126917134 w 2263"/>
              <a:gd name="T3" fmla="*/ 253346825 h 1960"/>
              <a:gd name="T4" fmla="*/ 126917134 w 2263"/>
              <a:gd name="T5" fmla="*/ 253346825 h 1960"/>
              <a:gd name="T6" fmla="*/ 0 w 2263"/>
              <a:gd name="T7" fmla="*/ 126608681 h 1960"/>
              <a:gd name="T8" fmla="*/ 0 w 2263"/>
              <a:gd name="T9" fmla="*/ 126608681 h 1960"/>
              <a:gd name="T10" fmla="*/ 0 w 2263"/>
              <a:gd name="T11" fmla="*/ 126608681 h 1960"/>
              <a:gd name="T12" fmla="*/ 126917134 w 2263"/>
              <a:gd name="T13" fmla="*/ 0 h 1960"/>
              <a:gd name="T14" fmla="*/ 166157464 w 2263"/>
              <a:gd name="T15" fmla="*/ 0 h 1960"/>
              <a:gd name="T16" fmla="*/ 166157464 w 2263"/>
              <a:gd name="T17" fmla="*/ 0 h 1960"/>
              <a:gd name="T18" fmla="*/ 292945044 w 2263"/>
              <a:gd name="T19" fmla="*/ 126608681 h 1960"/>
              <a:gd name="T20" fmla="*/ 292945044 w 2263"/>
              <a:gd name="T21" fmla="*/ 126608681 h 1960"/>
              <a:gd name="T22" fmla="*/ 292945044 w 2263"/>
              <a:gd name="T23" fmla="*/ 126608681 h 1960"/>
              <a:gd name="T24" fmla="*/ 166157464 w 2263"/>
              <a:gd name="T25" fmla="*/ 253346825 h 19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263" h="1960">
                <a:moveTo>
                  <a:pt x="1283" y="1959"/>
                </a:moveTo>
                <a:lnTo>
                  <a:pt x="980" y="1959"/>
                </a:lnTo>
                <a:cubicBezTo>
                  <a:pt x="439" y="1959"/>
                  <a:pt x="0" y="1520"/>
                  <a:pt x="0" y="979"/>
                </a:cubicBezTo>
                <a:cubicBezTo>
                  <a:pt x="0" y="438"/>
                  <a:pt x="439" y="0"/>
                  <a:pt x="980" y="0"/>
                </a:cubicBezTo>
                <a:lnTo>
                  <a:pt x="1283" y="0"/>
                </a:lnTo>
                <a:cubicBezTo>
                  <a:pt x="1824" y="0"/>
                  <a:pt x="2262" y="438"/>
                  <a:pt x="2262" y="979"/>
                </a:cubicBezTo>
                <a:cubicBezTo>
                  <a:pt x="2262" y="1520"/>
                  <a:pt x="1824" y="1959"/>
                  <a:pt x="1283" y="195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3" name="Freeform 2">
            <a:extLst>
              <a:ext uri="{FF2B5EF4-FFF2-40B4-BE49-F238E27FC236}">
                <a16:creationId xmlns:a16="http://schemas.microsoft.com/office/drawing/2014/main" id="{C722A847-CE85-1047-9C4A-D7BBD6E08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438" y="4809178"/>
            <a:ext cx="3047766" cy="2637831"/>
          </a:xfrm>
          <a:custGeom>
            <a:avLst/>
            <a:gdLst>
              <a:gd name="T0" fmla="*/ 166028270 w 2263"/>
              <a:gd name="T1" fmla="*/ 253476149 h 1959"/>
              <a:gd name="T2" fmla="*/ 126787580 w 2263"/>
              <a:gd name="T3" fmla="*/ 253476149 h 1959"/>
              <a:gd name="T4" fmla="*/ 126787580 w 2263"/>
              <a:gd name="T5" fmla="*/ 253476149 h 1959"/>
              <a:gd name="T6" fmla="*/ 0 w 2263"/>
              <a:gd name="T7" fmla="*/ 126738075 h 1959"/>
              <a:gd name="T8" fmla="*/ 0 w 2263"/>
              <a:gd name="T9" fmla="*/ 126738075 h 1959"/>
              <a:gd name="T10" fmla="*/ 0 w 2263"/>
              <a:gd name="T11" fmla="*/ 126738075 h 1959"/>
              <a:gd name="T12" fmla="*/ 126787580 w 2263"/>
              <a:gd name="T13" fmla="*/ 0 h 1959"/>
              <a:gd name="T14" fmla="*/ 166028270 w 2263"/>
              <a:gd name="T15" fmla="*/ 0 h 1959"/>
              <a:gd name="T16" fmla="*/ 166028270 w 2263"/>
              <a:gd name="T17" fmla="*/ 0 h 1959"/>
              <a:gd name="T18" fmla="*/ 292945044 w 2263"/>
              <a:gd name="T19" fmla="*/ 126738075 h 1959"/>
              <a:gd name="T20" fmla="*/ 292945044 w 2263"/>
              <a:gd name="T21" fmla="*/ 126738075 h 1959"/>
              <a:gd name="T22" fmla="*/ 292945044 w 2263"/>
              <a:gd name="T23" fmla="*/ 126738075 h 1959"/>
              <a:gd name="T24" fmla="*/ 166028270 w 2263"/>
              <a:gd name="T25" fmla="*/ 253476149 h 195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263" h="1959">
                <a:moveTo>
                  <a:pt x="1282" y="1958"/>
                </a:moveTo>
                <a:lnTo>
                  <a:pt x="979" y="1958"/>
                </a:lnTo>
                <a:cubicBezTo>
                  <a:pt x="438" y="1958"/>
                  <a:pt x="0" y="1520"/>
                  <a:pt x="0" y="979"/>
                </a:cubicBezTo>
                <a:cubicBezTo>
                  <a:pt x="0" y="438"/>
                  <a:pt x="438" y="0"/>
                  <a:pt x="979" y="0"/>
                </a:cubicBezTo>
                <a:lnTo>
                  <a:pt x="1282" y="0"/>
                </a:lnTo>
                <a:cubicBezTo>
                  <a:pt x="1824" y="0"/>
                  <a:pt x="2262" y="438"/>
                  <a:pt x="2262" y="979"/>
                </a:cubicBezTo>
                <a:cubicBezTo>
                  <a:pt x="2262" y="1520"/>
                  <a:pt x="1824" y="1958"/>
                  <a:pt x="1282" y="19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4" name="Freeform 4">
            <a:extLst>
              <a:ext uri="{FF2B5EF4-FFF2-40B4-BE49-F238E27FC236}">
                <a16:creationId xmlns:a16="http://schemas.microsoft.com/office/drawing/2014/main" id="{8967094A-17C0-7845-A75B-F747D057B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438" y="8712454"/>
            <a:ext cx="3047766" cy="2637831"/>
          </a:xfrm>
          <a:custGeom>
            <a:avLst/>
            <a:gdLst>
              <a:gd name="T0" fmla="*/ 166028270 w 2263"/>
              <a:gd name="T1" fmla="*/ 253346825 h 1960"/>
              <a:gd name="T2" fmla="*/ 126787580 w 2263"/>
              <a:gd name="T3" fmla="*/ 253346825 h 1960"/>
              <a:gd name="T4" fmla="*/ 126787580 w 2263"/>
              <a:gd name="T5" fmla="*/ 253346825 h 1960"/>
              <a:gd name="T6" fmla="*/ 0 w 2263"/>
              <a:gd name="T7" fmla="*/ 126608681 h 1960"/>
              <a:gd name="T8" fmla="*/ 0 w 2263"/>
              <a:gd name="T9" fmla="*/ 126608681 h 1960"/>
              <a:gd name="T10" fmla="*/ 0 w 2263"/>
              <a:gd name="T11" fmla="*/ 126608681 h 1960"/>
              <a:gd name="T12" fmla="*/ 126787580 w 2263"/>
              <a:gd name="T13" fmla="*/ 0 h 1960"/>
              <a:gd name="T14" fmla="*/ 166028270 w 2263"/>
              <a:gd name="T15" fmla="*/ 0 h 1960"/>
              <a:gd name="T16" fmla="*/ 166028270 w 2263"/>
              <a:gd name="T17" fmla="*/ 0 h 1960"/>
              <a:gd name="T18" fmla="*/ 292945044 w 2263"/>
              <a:gd name="T19" fmla="*/ 126608681 h 1960"/>
              <a:gd name="T20" fmla="*/ 292945044 w 2263"/>
              <a:gd name="T21" fmla="*/ 126608681 h 1960"/>
              <a:gd name="T22" fmla="*/ 292945044 w 2263"/>
              <a:gd name="T23" fmla="*/ 126608681 h 1960"/>
              <a:gd name="T24" fmla="*/ 166028270 w 2263"/>
              <a:gd name="T25" fmla="*/ 253346825 h 19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263" h="1960">
                <a:moveTo>
                  <a:pt x="1282" y="1959"/>
                </a:moveTo>
                <a:lnTo>
                  <a:pt x="979" y="1959"/>
                </a:lnTo>
                <a:cubicBezTo>
                  <a:pt x="438" y="1959"/>
                  <a:pt x="0" y="1520"/>
                  <a:pt x="0" y="979"/>
                </a:cubicBezTo>
                <a:cubicBezTo>
                  <a:pt x="0" y="438"/>
                  <a:pt x="438" y="0"/>
                  <a:pt x="979" y="0"/>
                </a:cubicBezTo>
                <a:lnTo>
                  <a:pt x="1282" y="0"/>
                </a:lnTo>
                <a:cubicBezTo>
                  <a:pt x="1824" y="0"/>
                  <a:pt x="2262" y="438"/>
                  <a:pt x="2262" y="979"/>
                </a:cubicBezTo>
                <a:cubicBezTo>
                  <a:pt x="2262" y="1520"/>
                  <a:pt x="1824" y="1959"/>
                  <a:pt x="1282" y="195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3" name="CuadroTexto 4">
            <a:extLst>
              <a:ext uri="{FF2B5EF4-FFF2-40B4-BE49-F238E27FC236}">
                <a16:creationId xmlns:a16="http://schemas.microsoft.com/office/drawing/2014/main" id="{29BC020A-1F28-0D40-9882-3E167C05E802}"/>
              </a:ext>
            </a:extLst>
          </p:cNvPr>
          <p:cNvSpPr txBox="1"/>
          <p:nvPr/>
        </p:nvSpPr>
        <p:spPr>
          <a:xfrm>
            <a:off x="5781849" y="5274209"/>
            <a:ext cx="4710040" cy="1697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Meet a certain consumer demand, or it should be so compelling.</a:t>
            </a:r>
          </a:p>
        </p:txBody>
      </p:sp>
      <p:sp>
        <p:nvSpPr>
          <p:cNvPr id="64" name="CuadroTexto 4">
            <a:extLst>
              <a:ext uri="{FF2B5EF4-FFF2-40B4-BE49-F238E27FC236}">
                <a16:creationId xmlns:a16="http://schemas.microsoft.com/office/drawing/2014/main" id="{62A96AA9-5694-4743-8F27-4EF031050994}"/>
              </a:ext>
            </a:extLst>
          </p:cNvPr>
          <p:cNvSpPr txBox="1"/>
          <p:nvPr/>
        </p:nvSpPr>
        <p:spPr>
          <a:xfrm>
            <a:off x="5781849" y="9167581"/>
            <a:ext cx="4710040" cy="1697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Meet a certain consumer demand, or it should be so compelling.</a:t>
            </a:r>
          </a:p>
        </p:txBody>
      </p:sp>
      <p:sp>
        <p:nvSpPr>
          <p:cNvPr id="65" name="CuadroTexto 4">
            <a:extLst>
              <a:ext uri="{FF2B5EF4-FFF2-40B4-BE49-F238E27FC236}">
                <a16:creationId xmlns:a16="http://schemas.microsoft.com/office/drawing/2014/main" id="{8F88FBF8-9669-FA41-94C3-3F305F1AEE81}"/>
              </a:ext>
            </a:extLst>
          </p:cNvPr>
          <p:cNvSpPr txBox="1"/>
          <p:nvPr/>
        </p:nvSpPr>
        <p:spPr>
          <a:xfrm>
            <a:off x="16372877" y="5274209"/>
            <a:ext cx="4710040" cy="1697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Meet a certain consumer demand, or it should be so compelling.</a:t>
            </a:r>
          </a:p>
        </p:txBody>
      </p:sp>
      <p:sp>
        <p:nvSpPr>
          <p:cNvPr id="66" name="CuadroTexto 4">
            <a:extLst>
              <a:ext uri="{FF2B5EF4-FFF2-40B4-BE49-F238E27FC236}">
                <a16:creationId xmlns:a16="http://schemas.microsoft.com/office/drawing/2014/main" id="{56709FD2-E7BF-C141-BCFE-CE7CF5834184}"/>
              </a:ext>
            </a:extLst>
          </p:cNvPr>
          <p:cNvSpPr txBox="1"/>
          <p:nvPr/>
        </p:nvSpPr>
        <p:spPr>
          <a:xfrm>
            <a:off x="16372877" y="9167581"/>
            <a:ext cx="4710040" cy="1697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Meet a certain consumer demand, or it should be so compelling.</a:t>
            </a:r>
          </a:p>
        </p:txBody>
      </p:sp>
      <p:sp>
        <p:nvSpPr>
          <p:cNvPr id="67" name="Freeform 37">
            <a:extLst>
              <a:ext uri="{FF2B5EF4-FFF2-40B4-BE49-F238E27FC236}">
                <a16:creationId xmlns:a16="http://schemas.microsoft.com/office/drawing/2014/main" id="{52B6E249-9634-9F49-BCC4-23BF1C146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4733" y="9409722"/>
            <a:ext cx="595849" cy="1282955"/>
          </a:xfrm>
          <a:custGeom>
            <a:avLst/>
            <a:gdLst>
              <a:gd name="T0" fmla="*/ 293 w 488"/>
              <a:gd name="T1" fmla="*/ 0 h 1053"/>
              <a:gd name="T2" fmla="*/ 485 w 488"/>
              <a:gd name="T3" fmla="*/ 0 h 1053"/>
              <a:gd name="T4" fmla="*/ 485 w 488"/>
              <a:gd name="T5" fmla="*/ 181 h 1053"/>
              <a:gd name="T6" fmla="*/ 470 w 488"/>
              <a:gd name="T7" fmla="*/ 181 h 1053"/>
              <a:gd name="T8" fmla="*/ 470 w 488"/>
              <a:gd name="T9" fmla="*/ 181 h 1053"/>
              <a:gd name="T10" fmla="*/ 373 w 488"/>
              <a:gd name="T11" fmla="*/ 181 h 1053"/>
              <a:gd name="T12" fmla="*/ 373 w 488"/>
              <a:gd name="T13" fmla="*/ 181 h 1053"/>
              <a:gd name="T14" fmla="*/ 322 w 488"/>
              <a:gd name="T15" fmla="*/ 231 h 1053"/>
              <a:gd name="T16" fmla="*/ 322 w 488"/>
              <a:gd name="T17" fmla="*/ 231 h 1053"/>
              <a:gd name="T18" fmla="*/ 322 w 488"/>
              <a:gd name="T19" fmla="*/ 289 h 1053"/>
              <a:gd name="T20" fmla="*/ 322 w 488"/>
              <a:gd name="T21" fmla="*/ 341 h 1053"/>
              <a:gd name="T22" fmla="*/ 487 w 488"/>
              <a:gd name="T23" fmla="*/ 341 h 1053"/>
              <a:gd name="T24" fmla="*/ 487 w 488"/>
              <a:gd name="T25" fmla="*/ 341 h 1053"/>
              <a:gd name="T26" fmla="*/ 487 w 488"/>
              <a:gd name="T27" fmla="*/ 354 h 1053"/>
              <a:gd name="T28" fmla="*/ 487 w 488"/>
              <a:gd name="T29" fmla="*/ 354 h 1053"/>
              <a:gd name="T30" fmla="*/ 470 w 488"/>
              <a:gd name="T31" fmla="*/ 516 h 1053"/>
              <a:gd name="T32" fmla="*/ 470 w 488"/>
              <a:gd name="T33" fmla="*/ 516 h 1053"/>
              <a:gd name="T34" fmla="*/ 458 w 488"/>
              <a:gd name="T35" fmla="*/ 527 h 1053"/>
              <a:gd name="T36" fmla="*/ 458 w 488"/>
              <a:gd name="T37" fmla="*/ 527 h 1053"/>
              <a:gd name="T38" fmla="*/ 336 w 488"/>
              <a:gd name="T39" fmla="*/ 527 h 1053"/>
              <a:gd name="T40" fmla="*/ 321 w 488"/>
              <a:gd name="T41" fmla="*/ 527 h 1053"/>
              <a:gd name="T42" fmla="*/ 321 w 488"/>
              <a:gd name="T43" fmla="*/ 1052 h 1053"/>
              <a:gd name="T44" fmla="*/ 307 w 488"/>
              <a:gd name="T45" fmla="*/ 1052 h 1053"/>
              <a:gd name="T46" fmla="*/ 307 w 488"/>
              <a:gd name="T47" fmla="*/ 1052 h 1053"/>
              <a:gd name="T48" fmla="*/ 118 w 488"/>
              <a:gd name="T49" fmla="*/ 1052 h 1053"/>
              <a:gd name="T50" fmla="*/ 118 w 488"/>
              <a:gd name="T51" fmla="*/ 1052 h 1053"/>
              <a:gd name="T52" fmla="*/ 103 w 488"/>
              <a:gd name="T53" fmla="*/ 1037 h 1053"/>
              <a:gd name="T54" fmla="*/ 103 w 488"/>
              <a:gd name="T55" fmla="*/ 1037 h 1053"/>
              <a:gd name="T56" fmla="*/ 103 w 488"/>
              <a:gd name="T57" fmla="*/ 543 h 1053"/>
              <a:gd name="T58" fmla="*/ 103 w 488"/>
              <a:gd name="T59" fmla="*/ 526 h 1053"/>
              <a:gd name="T60" fmla="*/ 0 w 488"/>
              <a:gd name="T61" fmla="*/ 526 h 1053"/>
              <a:gd name="T62" fmla="*/ 0 w 488"/>
              <a:gd name="T63" fmla="*/ 340 h 1053"/>
              <a:gd name="T64" fmla="*/ 103 w 488"/>
              <a:gd name="T65" fmla="*/ 340 h 1053"/>
              <a:gd name="T66" fmla="*/ 103 w 488"/>
              <a:gd name="T67" fmla="*/ 340 h 1053"/>
              <a:gd name="T68" fmla="*/ 103 w 488"/>
              <a:gd name="T69" fmla="*/ 253 h 1053"/>
              <a:gd name="T70" fmla="*/ 103 w 488"/>
              <a:gd name="T71" fmla="*/ 253 h 1053"/>
              <a:gd name="T72" fmla="*/ 110 w 488"/>
              <a:gd name="T73" fmla="*/ 162 h 1053"/>
              <a:gd name="T74" fmla="*/ 110 w 488"/>
              <a:gd name="T75" fmla="*/ 162 h 1053"/>
              <a:gd name="T76" fmla="*/ 260 w 488"/>
              <a:gd name="T77" fmla="*/ 7 h 1053"/>
              <a:gd name="T78" fmla="*/ 260 w 488"/>
              <a:gd name="T79" fmla="*/ 7 h 1053"/>
              <a:gd name="T80" fmla="*/ 293 w 488"/>
              <a:gd name="T81" fmla="*/ 0 h 1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88" h="1053">
                <a:moveTo>
                  <a:pt x="293" y="0"/>
                </a:moveTo>
                <a:lnTo>
                  <a:pt x="485" y="0"/>
                </a:lnTo>
                <a:lnTo>
                  <a:pt x="485" y="181"/>
                </a:lnTo>
                <a:lnTo>
                  <a:pt x="470" y="181"/>
                </a:lnTo>
                <a:lnTo>
                  <a:pt x="470" y="181"/>
                </a:lnTo>
                <a:cubicBezTo>
                  <a:pt x="438" y="181"/>
                  <a:pt x="406" y="181"/>
                  <a:pt x="373" y="181"/>
                </a:cubicBezTo>
                <a:lnTo>
                  <a:pt x="373" y="181"/>
                </a:lnTo>
                <a:cubicBezTo>
                  <a:pt x="340" y="181"/>
                  <a:pt x="323" y="198"/>
                  <a:pt x="322" y="231"/>
                </a:cubicBezTo>
                <a:lnTo>
                  <a:pt x="322" y="231"/>
                </a:lnTo>
                <a:cubicBezTo>
                  <a:pt x="321" y="251"/>
                  <a:pt x="322" y="270"/>
                  <a:pt x="322" y="289"/>
                </a:cubicBezTo>
                <a:lnTo>
                  <a:pt x="322" y="341"/>
                </a:lnTo>
                <a:lnTo>
                  <a:pt x="487" y="341"/>
                </a:lnTo>
                <a:lnTo>
                  <a:pt x="487" y="341"/>
                </a:lnTo>
                <a:cubicBezTo>
                  <a:pt x="487" y="346"/>
                  <a:pt x="487" y="350"/>
                  <a:pt x="487" y="354"/>
                </a:cubicBezTo>
                <a:lnTo>
                  <a:pt x="487" y="354"/>
                </a:lnTo>
                <a:cubicBezTo>
                  <a:pt x="482" y="408"/>
                  <a:pt x="476" y="462"/>
                  <a:pt x="470" y="516"/>
                </a:cubicBezTo>
                <a:lnTo>
                  <a:pt x="470" y="516"/>
                </a:lnTo>
                <a:cubicBezTo>
                  <a:pt x="470" y="525"/>
                  <a:pt x="466" y="527"/>
                  <a:pt x="458" y="527"/>
                </a:cubicBezTo>
                <a:lnTo>
                  <a:pt x="458" y="527"/>
                </a:lnTo>
                <a:cubicBezTo>
                  <a:pt x="417" y="526"/>
                  <a:pt x="377" y="527"/>
                  <a:pt x="336" y="527"/>
                </a:cubicBezTo>
                <a:lnTo>
                  <a:pt x="321" y="527"/>
                </a:lnTo>
                <a:lnTo>
                  <a:pt x="321" y="1052"/>
                </a:lnTo>
                <a:lnTo>
                  <a:pt x="307" y="1052"/>
                </a:lnTo>
                <a:lnTo>
                  <a:pt x="307" y="1052"/>
                </a:lnTo>
                <a:cubicBezTo>
                  <a:pt x="244" y="1052"/>
                  <a:pt x="181" y="1051"/>
                  <a:pt x="118" y="1052"/>
                </a:cubicBezTo>
                <a:lnTo>
                  <a:pt x="118" y="1052"/>
                </a:lnTo>
                <a:cubicBezTo>
                  <a:pt x="105" y="1052"/>
                  <a:pt x="103" y="1049"/>
                  <a:pt x="103" y="1037"/>
                </a:cubicBezTo>
                <a:lnTo>
                  <a:pt x="103" y="1037"/>
                </a:lnTo>
                <a:cubicBezTo>
                  <a:pt x="103" y="872"/>
                  <a:pt x="103" y="707"/>
                  <a:pt x="103" y="543"/>
                </a:cubicBezTo>
                <a:lnTo>
                  <a:pt x="103" y="526"/>
                </a:lnTo>
                <a:lnTo>
                  <a:pt x="0" y="526"/>
                </a:lnTo>
                <a:lnTo>
                  <a:pt x="0" y="340"/>
                </a:lnTo>
                <a:lnTo>
                  <a:pt x="103" y="340"/>
                </a:lnTo>
                <a:lnTo>
                  <a:pt x="103" y="340"/>
                </a:lnTo>
                <a:cubicBezTo>
                  <a:pt x="103" y="310"/>
                  <a:pt x="102" y="282"/>
                  <a:pt x="103" y="253"/>
                </a:cubicBezTo>
                <a:lnTo>
                  <a:pt x="103" y="253"/>
                </a:lnTo>
                <a:cubicBezTo>
                  <a:pt x="104" y="223"/>
                  <a:pt x="104" y="191"/>
                  <a:pt x="110" y="162"/>
                </a:cubicBezTo>
                <a:lnTo>
                  <a:pt x="110" y="162"/>
                </a:lnTo>
                <a:cubicBezTo>
                  <a:pt x="128" y="79"/>
                  <a:pt x="177" y="26"/>
                  <a:pt x="260" y="7"/>
                </a:cubicBezTo>
                <a:lnTo>
                  <a:pt x="260" y="7"/>
                </a:lnTo>
                <a:cubicBezTo>
                  <a:pt x="271" y="4"/>
                  <a:pt x="282" y="3"/>
                  <a:pt x="29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4C5F30B-ABD4-D243-8C48-5C95264C07E7}"/>
              </a:ext>
            </a:extLst>
          </p:cNvPr>
          <p:cNvGrpSpPr/>
          <p:nvPr/>
        </p:nvGrpSpPr>
        <p:grpSpPr>
          <a:xfrm>
            <a:off x="13476691" y="5476090"/>
            <a:ext cx="1288323" cy="1293690"/>
            <a:chOff x="9784765" y="15314161"/>
            <a:chExt cx="902280" cy="906038"/>
          </a:xfrm>
          <a:solidFill>
            <a:schemeClr val="bg1"/>
          </a:solidFill>
        </p:grpSpPr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78947380-126D-704C-A45D-863AFBF32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4765" y="15314161"/>
              <a:ext cx="902280" cy="906038"/>
            </a:xfrm>
            <a:custGeom>
              <a:avLst/>
              <a:gdLst>
                <a:gd name="T0" fmla="*/ 84 w 1060"/>
                <a:gd name="T1" fmla="*/ 528 h 1061"/>
                <a:gd name="T2" fmla="*/ 84 w 1060"/>
                <a:gd name="T3" fmla="*/ 528 h 1061"/>
                <a:gd name="T4" fmla="*/ 84 w 1060"/>
                <a:gd name="T5" fmla="*/ 740 h 1061"/>
                <a:gd name="T6" fmla="*/ 84 w 1060"/>
                <a:gd name="T7" fmla="*/ 740 h 1061"/>
                <a:gd name="T8" fmla="*/ 88 w 1060"/>
                <a:gd name="T9" fmla="*/ 792 h 1061"/>
                <a:gd name="T10" fmla="*/ 88 w 1060"/>
                <a:gd name="T11" fmla="*/ 792 h 1061"/>
                <a:gd name="T12" fmla="*/ 314 w 1060"/>
                <a:gd name="T13" fmla="*/ 976 h 1061"/>
                <a:gd name="T14" fmla="*/ 314 w 1060"/>
                <a:gd name="T15" fmla="*/ 976 h 1061"/>
                <a:gd name="T16" fmla="*/ 745 w 1060"/>
                <a:gd name="T17" fmla="*/ 976 h 1061"/>
                <a:gd name="T18" fmla="*/ 745 w 1060"/>
                <a:gd name="T19" fmla="*/ 976 h 1061"/>
                <a:gd name="T20" fmla="*/ 976 w 1060"/>
                <a:gd name="T21" fmla="*/ 744 h 1061"/>
                <a:gd name="T22" fmla="*/ 976 w 1060"/>
                <a:gd name="T23" fmla="*/ 744 h 1061"/>
                <a:gd name="T24" fmla="*/ 976 w 1060"/>
                <a:gd name="T25" fmla="*/ 315 h 1061"/>
                <a:gd name="T26" fmla="*/ 976 w 1060"/>
                <a:gd name="T27" fmla="*/ 315 h 1061"/>
                <a:gd name="T28" fmla="*/ 745 w 1060"/>
                <a:gd name="T29" fmla="*/ 85 h 1061"/>
                <a:gd name="T30" fmla="*/ 745 w 1060"/>
                <a:gd name="T31" fmla="*/ 85 h 1061"/>
                <a:gd name="T32" fmla="*/ 315 w 1060"/>
                <a:gd name="T33" fmla="*/ 85 h 1061"/>
                <a:gd name="T34" fmla="*/ 315 w 1060"/>
                <a:gd name="T35" fmla="*/ 85 h 1061"/>
                <a:gd name="T36" fmla="*/ 84 w 1060"/>
                <a:gd name="T37" fmla="*/ 314 h 1061"/>
                <a:gd name="T38" fmla="*/ 84 w 1060"/>
                <a:gd name="T39" fmla="*/ 314 h 1061"/>
                <a:gd name="T40" fmla="*/ 84 w 1060"/>
                <a:gd name="T41" fmla="*/ 528 h 1061"/>
                <a:gd name="T42" fmla="*/ 769 w 1060"/>
                <a:gd name="T43" fmla="*/ 1060 h 1061"/>
                <a:gd name="T44" fmla="*/ 289 w 1060"/>
                <a:gd name="T45" fmla="*/ 1060 h 1061"/>
                <a:gd name="T46" fmla="*/ 289 w 1060"/>
                <a:gd name="T47" fmla="*/ 1060 h 1061"/>
                <a:gd name="T48" fmla="*/ 272 w 1060"/>
                <a:gd name="T49" fmla="*/ 1055 h 1061"/>
                <a:gd name="T50" fmla="*/ 272 w 1060"/>
                <a:gd name="T51" fmla="*/ 1055 h 1061"/>
                <a:gd name="T52" fmla="*/ 4 w 1060"/>
                <a:gd name="T53" fmla="*/ 771 h 1061"/>
                <a:gd name="T54" fmla="*/ 4 w 1060"/>
                <a:gd name="T55" fmla="*/ 771 h 1061"/>
                <a:gd name="T56" fmla="*/ 4 w 1060"/>
                <a:gd name="T57" fmla="*/ 286 h 1061"/>
                <a:gd name="T58" fmla="*/ 4 w 1060"/>
                <a:gd name="T59" fmla="*/ 286 h 1061"/>
                <a:gd name="T60" fmla="*/ 285 w 1060"/>
                <a:gd name="T61" fmla="*/ 4 h 1061"/>
                <a:gd name="T62" fmla="*/ 285 w 1060"/>
                <a:gd name="T63" fmla="*/ 4 h 1061"/>
                <a:gd name="T64" fmla="*/ 764 w 1060"/>
                <a:gd name="T65" fmla="*/ 4 h 1061"/>
                <a:gd name="T66" fmla="*/ 764 w 1060"/>
                <a:gd name="T67" fmla="*/ 4 h 1061"/>
                <a:gd name="T68" fmla="*/ 1057 w 1060"/>
                <a:gd name="T69" fmla="*/ 307 h 1061"/>
                <a:gd name="T70" fmla="*/ 1057 w 1060"/>
                <a:gd name="T71" fmla="*/ 307 h 1061"/>
                <a:gd name="T72" fmla="*/ 1057 w 1060"/>
                <a:gd name="T73" fmla="*/ 753 h 1061"/>
                <a:gd name="T74" fmla="*/ 1057 w 1060"/>
                <a:gd name="T75" fmla="*/ 753 h 1061"/>
                <a:gd name="T76" fmla="*/ 826 w 1060"/>
                <a:gd name="T77" fmla="*/ 1048 h 1061"/>
                <a:gd name="T78" fmla="*/ 826 w 1060"/>
                <a:gd name="T79" fmla="*/ 1048 h 1061"/>
                <a:gd name="T80" fmla="*/ 769 w 1060"/>
                <a:gd name="T81" fmla="*/ 1060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60" h="1061">
                  <a:moveTo>
                    <a:pt x="84" y="528"/>
                  </a:moveTo>
                  <a:lnTo>
                    <a:pt x="84" y="528"/>
                  </a:lnTo>
                  <a:cubicBezTo>
                    <a:pt x="84" y="599"/>
                    <a:pt x="84" y="669"/>
                    <a:pt x="84" y="740"/>
                  </a:cubicBezTo>
                  <a:lnTo>
                    <a:pt x="84" y="740"/>
                  </a:lnTo>
                  <a:cubicBezTo>
                    <a:pt x="84" y="757"/>
                    <a:pt x="84" y="775"/>
                    <a:pt x="88" y="792"/>
                  </a:cubicBezTo>
                  <a:lnTo>
                    <a:pt x="88" y="792"/>
                  </a:lnTo>
                  <a:cubicBezTo>
                    <a:pt x="110" y="904"/>
                    <a:pt x="199" y="976"/>
                    <a:pt x="314" y="976"/>
                  </a:cubicBezTo>
                  <a:lnTo>
                    <a:pt x="314" y="976"/>
                  </a:lnTo>
                  <a:cubicBezTo>
                    <a:pt x="458" y="976"/>
                    <a:pt x="601" y="976"/>
                    <a:pt x="745" y="976"/>
                  </a:cubicBezTo>
                  <a:lnTo>
                    <a:pt x="745" y="976"/>
                  </a:lnTo>
                  <a:cubicBezTo>
                    <a:pt x="879" y="976"/>
                    <a:pt x="975" y="879"/>
                    <a:pt x="976" y="744"/>
                  </a:cubicBezTo>
                  <a:lnTo>
                    <a:pt x="976" y="744"/>
                  </a:lnTo>
                  <a:cubicBezTo>
                    <a:pt x="976" y="601"/>
                    <a:pt x="976" y="458"/>
                    <a:pt x="976" y="315"/>
                  </a:cubicBezTo>
                  <a:lnTo>
                    <a:pt x="976" y="315"/>
                  </a:lnTo>
                  <a:cubicBezTo>
                    <a:pt x="975" y="181"/>
                    <a:pt x="879" y="85"/>
                    <a:pt x="745" y="85"/>
                  </a:cubicBezTo>
                  <a:lnTo>
                    <a:pt x="745" y="85"/>
                  </a:lnTo>
                  <a:cubicBezTo>
                    <a:pt x="602" y="85"/>
                    <a:pt x="458" y="85"/>
                    <a:pt x="315" y="85"/>
                  </a:cubicBezTo>
                  <a:lnTo>
                    <a:pt x="315" y="85"/>
                  </a:lnTo>
                  <a:cubicBezTo>
                    <a:pt x="180" y="85"/>
                    <a:pt x="85" y="179"/>
                    <a:pt x="84" y="314"/>
                  </a:cubicBezTo>
                  <a:lnTo>
                    <a:pt x="84" y="314"/>
                  </a:lnTo>
                  <a:cubicBezTo>
                    <a:pt x="84" y="385"/>
                    <a:pt x="84" y="457"/>
                    <a:pt x="84" y="528"/>
                  </a:cubicBezTo>
                  <a:close/>
                  <a:moveTo>
                    <a:pt x="769" y="1060"/>
                  </a:moveTo>
                  <a:lnTo>
                    <a:pt x="289" y="1060"/>
                  </a:lnTo>
                  <a:lnTo>
                    <a:pt x="289" y="1060"/>
                  </a:lnTo>
                  <a:cubicBezTo>
                    <a:pt x="283" y="1058"/>
                    <a:pt x="278" y="1056"/>
                    <a:pt x="272" y="1055"/>
                  </a:cubicBezTo>
                  <a:lnTo>
                    <a:pt x="272" y="1055"/>
                  </a:lnTo>
                  <a:cubicBezTo>
                    <a:pt x="128" y="1040"/>
                    <a:pt x="7" y="916"/>
                    <a:pt x="4" y="771"/>
                  </a:cubicBezTo>
                  <a:lnTo>
                    <a:pt x="4" y="771"/>
                  </a:lnTo>
                  <a:cubicBezTo>
                    <a:pt x="0" y="609"/>
                    <a:pt x="0" y="448"/>
                    <a:pt x="4" y="286"/>
                  </a:cubicBezTo>
                  <a:lnTo>
                    <a:pt x="4" y="286"/>
                  </a:lnTo>
                  <a:cubicBezTo>
                    <a:pt x="7" y="139"/>
                    <a:pt x="138" y="8"/>
                    <a:pt x="285" y="4"/>
                  </a:cubicBezTo>
                  <a:lnTo>
                    <a:pt x="285" y="4"/>
                  </a:lnTo>
                  <a:cubicBezTo>
                    <a:pt x="445" y="1"/>
                    <a:pt x="604" y="0"/>
                    <a:pt x="764" y="4"/>
                  </a:cubicBezTo>
                  <a:lnTo>
                    <a:pt x="764" y="4"/>
                  </a:lnTo>
                  <a:cubicBezTo>
                    <a:pt x="927" y="7"/>
                    <a:pt x="1056" y="141"/>
                    <a:pt x="1057" y="307"/>
                  </a:cubicBezTo>
                  <a:lnTo>
                    <a:pt x="1057" y="307"/>
                  </a:lnTo>
                  <a:cubicBezTo>
                    <a:pt x="1059" y="455"/>
                    <a:pt x="1059" y="604"/>
                    <a:pt x="1057" y="753"/>
                  </a:cubicBezTo>
                  <a:lnTo>
                    <a:pt x="1057" y="753"/>
                  </a:lnTo>
                  <a:cubicBezTo>
                    <a:pt x="1056" y="894"/>
                    <a:pt x="962" y="1013"/>
                    <a:pt x="826" y="1048"/>
                  </a:cubicBezTo>
                  <a:lnTo>
                    <a:pt x="826" y="1048"/>
                  </a:lnTo>
                  <a:cubicBezTo>
                    <a:pt x="808" y="1053"/>
                    <a:pt x="788" y="1056"/>
                    <a:pt x="769" y="106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0" name="Freeform 39">
              <a:extLst>
                <a:ext uri="{FF2B5EF4-FFF2-40B4-BE49-F238E27FC236}">
                  <a16:creationId xmlns:a16="http://schemas.microsoft.com/office/drawing/2014/main" id="{DB724184-218E-AB48-9F4D-26D299D63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5297" y="15520933"/>
              <a:ext cx="484977" cy="484977"/>
            </a:xfrm>
            <a:custGeom>
              <a:avLst/>
              <a:gdLst>
                <a:gd name="T0" fmla="*/ 485 w 568"/>
                <a:gd name="T1" fmla="*/ 284 h 569"/>
                <a:gd name="T2" fmla="*/ 485 w 568"/>
                <a:gd name="T3" fmla="*/ 284 h 569"/>
                <a:gd name="T4" fmla="*/ 285 w 568"/>
                <a:gd name="T5" fmla="*/ 82 h 569"/>
                <a:gd name="T6" fmla="*/ 285 w 568"/>
                <a:gd name="T7" fmla="*/ 82 h 569"/>
                <a:gd name="T8" fmla="*/ 82 w 568"/>
                <a:gd name="T9" fmla="*/ 281 h 569"/>
                <a:gd name="T10" fmla="*/ 82 w 568"/>
                <a:gd name="T11" fmla="*/ 281 h 569"/>
                <a:gd name="T12" fmla="*/ 282 w 568"/>
                <a:gd name="T13" fmla="*/ 486 h 569"/>
                <a:gd name="T14" fmla="*/ 282 w 568"/>
                <a:gd name="T15" fmla="*/ 486 h 569"/>
                <a:gd name="T16" fmla="*/ 485 w 568"/>
                <a:gd name="T17" fmla="*/ 284 h 569"/>
                <a:gd name="T18" fmla="*/ 567 w 568"/>
                <a:gd name="T19" fmla="*/ 284 h 569"/>
                <a:gd name="T20" fmla="*/ 567 w 568"/>
                <a:gd name="T21" fmla="*/ 284 h 569"/>
                <a:gd name="T22" fmla="*/ 283 w 568"/>
                <a:gd name="T23" fmla="*/ 568 h 569"/>
                <a:gd name="T24" fmla="*/ 283 w 568"/>
                <a:gd name="T25" fmla="*/ 568 h 569"/>
                <a:gd name="T26" fmla="*/ 0 w 568"/>
                <a:gd name="T27" fmla="*/ 285 h 569"/>
                <a:gd name="T28" fmla="*/ 0 w 568"/>
                <a:gd name="T29" fmla="*/ 285 h 569"/>
                <a:gd name="T30" fmla="*/ 283 w 568"/>
                <a:gd name="T31" fmla="*/ 0 h 569"/>
                <a:gd name="T32" fmla="*/ 283 w 568"/>
                <a:gd name="T33" fmla="*/ 0 h 569"/>
                <a:gd name="T34" fmla="*/ 567 w 568"/>
                <a:gd name="T35" fmla="*/ 284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8" h="569">
                  <a:moveTo>
                    <a:pt x="485" y="284"/>
                  </a:moveTo>
                  <a:lnTo>
                    <a:pt x="485" y="284"/>
                  </a:lnTo>
                  <a:cubicBezTo>
                    <a:pt x="485" y="172"/>
                    <a:pt x="397" y="82"/>
                    <a:pt x="285" y="82"/>
                  </a:cubicBezTo>
                  <a:lnTo>
                    <a:pt x="285" y="82"/>
                  </a:lnTo>
                  <a:cubicBezTo>
                    <a:pt x="173" y="81"/>
                    <a:pt x="82" y="170"/>
                    <a:pt x="82" y="281"/>
                  </a:cubicBezTo>
                  <a:lnTo>
                    <a:pt x="82" y="281"/>
                  </a:lnTo>
                  <a:cubicBezTo>
                    <a:pt x="81" y="395"/>
                    <a:pt x="169" y="485"/>
                    <a:pt x="282" y="486"/>
                  </a:cubicBezTo>
                  <a:lnTo>
                    <a:pt x="282" y="486"/>
                  </a:lnTo>
                  <a:cubicBezTo>
                    <a:pt x="396" y="486"/>
                    <a:pt x="485" y="398"/>
                    <a:pt x="485" y="284"/>
                  </a:cubicBezTo>
                  <a:close/>
                  <a:moveTo>
                    <a:pt x="567" y="284"/>
                  </a:moveTo>
                  <a:lnTo>
                    <a:pt x="567" y="284"/>
                  </a:lnTo>
                  <a:cubicBezTo>
                    <a:pt x="567" y="441"/>
                    <a:pt x="440" y="568"/>
                    <a:pt x="283" y="568"/>
                  </a:cubicBezTo>
                  <a:lnTo>
                    <a:pt x="283" y="568"/>
                  </a:lnTo>
                  <a:cubicBezTo>
                    <a:pt x="126" y="567"/>
                    <a:pt x="0" y="441"/>
                    <a:pt x="0" y="285"/>
                  </a:cubicBezTo>
                  <a:lnTo>
                    <a:pt x="0" y="285"/>
                  </a:lnTo>
                  <a:cubicBezTo>
                    <a:pt x="0" y="127"/>
                    <a:pt x="125" y="0"/>
                    <a:pt x="283" y="0"/>
                  </a:cubicBezTo>
                  <a:lnTo>
                    <a:pt x="283" y="0"/>
                  </a:lnTo>
                  <a:cubicBezTo>
                    <a:pt x="440" y="0"/>
                    <a:pt x="567" y="126"/>
                    <a:pt x="567" y="28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" name="Freeform 40">
              <a:extLst>
                <a:ext uri="{FF2B5EF4-FFF2-40B4-BE49-F238E27FC236}">
                  <a16:creationId xmlns:a16="http://schemas.microsoft.com/office/drawing/2014/main" id="{9D8783A0-616A-5042-853A-74DD68A91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0275" y="15453261"/>
              <a:ext cx="71430" cy="71432"/>
            </a:xfrm>
            <a:custGeom>
              <a:avLst/>
              <a:gdLst>
                <a:gd name="T0" fmla="*/ 82 w 83"/>
                <a:gd name="T1" fmla="*/ 41 h 83"/>
                <a:gd name="T2" fmla="*/ 82 w 83"/>
                <a:gd name="T3" fmla="*/ 41 h 83"/>
                <a:gd name="T4" fmla="*/ 42 w 83"/>
                <a:gd name="T5" fmla="*/ 82 h 83"/>
                <a:gd name="T6" fmla="*/ 42 w 83"/>
                <a:gd name="T7" fmla="*/ 82 h 83"/>
                <a:gd name="T8" fmla="*/ 1 w 83"/>
                <a:gd name="T9" fmla="*/ 42 h 83"/>
                <a:gd name="T10" fmla="*/ 1 w 83"/>
                <a:gd name="T11" fmla="*/ 42 h 83"/>
                <a:gd name="T12" fmla="*/ 42 w 83"/>
                <a:gd name="T13" fmla="*/ 0 h 83"/>
                <a:gd name="T14" fmla="*/ 42 w 83"/>
                <a:gd name="T15" fmla="*/ 0 h 83"/>
                <a:gd name="T16" fmla="*/ 82 w 83"/>
                <a:gd name="T17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83">
                  <a:moveTo>
                    <a:pt x="82" y="41"/>
                  </a:moveTo>
                  <a:lnTo>
                    <a:pt x="82" y="41"/>
                  </a:lnTo>
                  <a:cubicBezTo>
                    <a:pt x="82" y="64"/>
                    <a:pt x="65" y="82"/>
                    <a:pt x="42" y="82"/>
                  </a:cubicBezTo>
                  <a:lnTo>
                    <a:pt x="42" y="82"/>
                  </a:lnTo>
                  <a:cubicBezTo>
                    <a:pt x="20" y="82"/>
                    <a:pt x="1" y="64"/>
                    <a:pt x="1" y="42"/>
                  </a:cubicBezTo>
                  <a:lnTo>
                    <a:pt x="1" y="42"/>
                  </a:lnTo>
                  <a:cubicBezTo>
                    <a:pt x="0" y="21"/>
                    <a:pt x="20" y="1"/>
                    <a:pt x="42" y="0"/>
                  </a:cubicBezTo>
                  <a:lnTo>
                    <a:pt x="42" y="0"/>
                  </a:lnTo>
                  <a:cubicBezTo>
                    <a:pt x="64" y="0"/>
                    <a:pt x="82" y="18"/>
                    <a:pt x="82" y="4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72" name="Freeform 41">
            <a:extLst>
              <a:ext uri="{FF2B5EF4-FFF2-40B4-BE49-F238E27FC236}">
                <a16:creationId xmlns:a16="http://schemas.microsoft.com/office/drawing/2014/main" id="{D812EA5C-2AB0-2548-9431-6E9B77460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358" y="5560546"/>
            <a:ext cx="1401052" cy="1197069"/>
          </a:xfrm>
          <a:custGeom>
            <a:avLst/>
            <a:gdLst>
              <a:gd name="T0" fmla="*/ 343 w 1152"/>
              <a:gd name="T1" fmla="*/ 767 h 982"/>
              <a:gd name="T2" fmla="*/ 343 w 1152"/>
              <a:gd name="T3" fmla="*/ 767 h 982"/>
              <a:gd name="T4" fmla="*/ 123 w 1152"/>
              <a:gd name="T5" fmla="*/ 606 h 982"/>
              <a:gd name="T6" fmla="*/ 123 w 1152"/>
              <a:gd name="T7" fmla="*/ 606 h 982"/>
              <a:gd name="T8" fmla="*/ 219 w 1152"/>
              <a:gd name="T9" fmla="*/ 601 h 982"/>
              <a:gd name="T10" fmla="*/ 219 w 1152"/>
              <a:gd name="T11" fmla="*/ 601 h 982"/>
              <a:gd name="T12" fmla="*/ 38 w 1152"/>
              <a:gd name="T13" fmla="*/ 365 h 982"/>
              <a:gd name="T14" fmla="*/ 38 w 1152"/>
              <a:gd name="T15" fmla="*/ 365 h 982"/>
              <a:gd name="T16" fmla="*/ 136 w 1152"/>
              <a:gd name="T17" fmla="*/ 392 h 982"/>
              <a:gd name="T18" fmla="*/ 136 w 1152"/>
              <a:gd name="T19" fmla="*/ 392 h 982"/>
              <a:gd name="T20" fmla="*/ 73 w 1152"/>
              <a:gd name="T21" fmla="*/ 73 h 982"/>
              <a:gd name="T22" fmla="*/ 73 w 1152"/>
              <a:gd name="T23" fmla="*/ 73 h 982"/>
              <a:gd name="T24" fmla="*/ 564 w 1152"/>
              <a:gd name="T25" fmla="*/ 321 h 982"/>
              <a:gd name="T26" fmla="*/ 564 w 1152"/>
              <a:gd name="T27" fmla="*/ 321 h 982"/>
              <a:gd name="T28" fmla="*/ 619 w 1152"/>
              <a:gd name="T29" fmla="*/ 107 h 982"/>
              <a:gd name="T30" fmla="*/ 619 w 1152"/>
              <a:gd name="T31" fmla="*/ 107 h 982"/>
              <a:gd name="T32" fmla="*/ 952 w 1152"/>
              <a:gd name="T33" fmla="*/ 87 h 982"/>
              <a:gd name="T34" fmla="*/ 952 w 1152"/>
              <a:gd name="T35" fmla="*/ 87 h 982"/>
              <a:gd name="T36" fmla="*/ 998 w 1152"/>
              <a:gd name="T37" fmla="*/ 97 h 982"/>
              <a:gd name="T38" fmla="*/ 998 w 1152"/>
              <a:gd name="T39" fmla="*/ 97 h 982"/>
              <a:gd name="T40" fmla="*/ 1119 w 1152"/>
              <a:gd name="T41" fmla="*/ 52 h 982"/>
              <a:gd name="T42" fmla="*/ 1119 w 1152"/>
              <a:gd name="T43" fmla="*/ 52 h 982"/>
              <a:gd name="T44" fmla="*/ 1027 w 1152"/>
              <a:gd name="T45" fmla="*/ 178 h 982"/>
              <a:gd name="T46" fmla="*/ 1027 w 1152"/>
              <a:gd name="T47" fmla="*/ 178 h 982"/>
              <a:gd name="T48" fmla="*/ 1146 w 1152"/>
              <a:gd name="T49" fmla="*/ 146 h 982"/>
              <a:gd name="T50" fmla="*/ 1146 w 1152"/>
              <a:gd name="T51" fmla="*/ 146 h 982"/>
              <a:gd name="T52" fmla="*/ 1151 w 1152"/>
              <a:gd name="T53" fmla="*/ 151 h 982"/>
              <a:gd name="T54" fmla="*/ 1151 w 1152"/>
              <a:gd name="T55" fmla="*/ 151 h 982"/>
              <a:gd name="T56" fmla="*/ 1051 w 1152"/>
              <a:gd name="T57" fmla="*/ 248 h 982"/>
              <a:gd name="T58" fmla="*/ 1051 w 1152"/>
              <a:gd name="T59" fmla="*/ 248 h 982"/>
              <a:gd name="T60" fmla="*/ 1035 w 1152"/>
              <a:gd name="T61" fmla="*/ 283 h 982"/>
              <a:gd name="T62" fmla="*/ 1035 w 1152"/>
              <a:gd name="T63" fmla="*/ 283 h 982"/>
              <a:gd name="T64" fmla="*/ 821 w 1152"/>
              <a:gd name="T65" fmla="*/ 791 h 982"/>
              <a:gd name="T66" fmla="*/ 821 w 1152"/>
              <a:gd name="T67" fmla="*/ 791 h 982"/>
              <a:gd name="T68" fmla="*/ 424 w 1152"/>
              <a:gd name="T69" fmla="*/ 968 h 982"/>
              <a:gd name="T70" fmla="*/ 424 w 1152"/>
              <a:gd name="T71" fmla="*/ 968 h 982"/>
              <a:gd name="T72" fmla="*/ 18 w 1152"/>
              <a:gd name="T73" fmla="*/ 880 h 982"/>
              <a:gd name="T74" fmla="*/ 18 w 1152"/>
              <a:gd name="T75" fmla="*/ 880 h 982"/>
              <a:gd name="T76" fmla="*/ 7 w 1152"/>
              <a:gd name="T77" fmla="*/ 873 h 982"/>
              <a:gd name="T78" fmla="*/ 7 w 1152"/>
              <a:gd name="T79" fmla="*/ 873 h 982"/>
              <a:gd name="T80" fmla="*/ 0 w 1152"/>
              <a:gd name="T81" fmla="*/ 867 h 982"/>
              <a:gd name="T82" fmla="*/ 0 w 1152"/>
              <a:gd name="T83" fmla="*/ 867 h 982"/>
              <a:gd name="T84" fmla="*/ 343 w 1152"/>
              <a:gd name="T85" fmla="*/ 767 h 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52" h="982">
                <a:moveTo>
                  <a:pt x="343" y="767"/>
                </a:moveTo>
                <a:lnTo>
                  <a:pt x="343" y="767"/>
                </a:lnTo>
                <a:cubicBezTo>
                  <a:pt x="236" y="755"/>
                  <a:pt x="164" y="704"/>
                  <a:pt x="123" y="606"/>
                </a:cubicBezTo>
                <a:lnTo>
                  <a:pt x="123" y="606"/>
                </a:lnTo>
                <a:cubicBezTo>
                  <a:pt x="157" y="604"/>
                  <a:pt x="188" y="602"/>
                  <a:pt x="219" y="601"/>
                </a:cubicBezTo>
                <a:lnTo>
                  <a:pt x="219" y="601"/>
                </a:lnTo>
                <a:cubicBezTo>
                  <a:pt x="108" y="558"/>
                  <a:pt x="46" y="483"/>
                  <a:pt x="38" y="365"/>
                </a:cubicBezTo>
                <a:lnTo>
                  <a:pt x="38" y="365"/>
                </a:lnTo>
                <a:cubicBezTo>
                  <a:pt x="72" y="373"/>
                  <a:pt x="104" y="383"/>
                  <a:pt x="136" y="392"/>
                </a:cubicBezTo>
                <a:lnTo>
                  <a:pt x="136" y="392"/>
                </a:lnTo>
                <a:cubicBezTo>
                  <a:pt x="35" y="272"/>
                  <a:pt x="15" y="175"/>
                  <a:pt x="73" y="73"/>
                </a:cubicBezTo>
                <a:lnTo>
                  <a:pt x="73" y="73"/>
                </a:lnTo>
                <a:cubicBezTo>
                  <a:pt x="202" y="223"/>
                  <a:pt x="364" y="306"/>
                  <a:pt x="564" y="321"/>
                </a:cubicBezTo>
                <a:lnTo>
                  <a:pt x="564" y="321"/>
                </a:lnTo>
                <a:cubicBezTo>
                  <a:pt x="550" y="239"/>
                  <a:pt x="565" y="168"/>
                  <a:pt x="619" y="107"/>
                </a:cubicBezTo>
                <a:lnTo>
                  <a:pt x="619" y="107"/>
                </a:lnTo>
                <a:cubicBezTo>
                  <a:pt x="704" y="11"/>
                  <a:pt x="858" y="0"/>
                  <a:pt x="952" y="87"/>
                </a:cubicBezTo>
                <a:lnTo>
                  <a:pt x="952" y="87"/>
                </a:lnTo>
                <a:cubicBezTo>
                  <a:pt x="967" y="100"/>
                  <a:pt x="980" y="103"/>
                  <a:pt x="998" y="97"/>
                </a:cubicBezTo>
                <a:lnTo>
                  <a:pt x="998" y="97"/>
                </a:lnTo>
                <a:cubicBezTo>
                  <a:pt x="1037" y="82"/>
                  <a:pt x="1077" y="67"/>
                  <a:pt x="1119" y="52"/>
                </a:cubicBezTo>
                <a:lnTo>
                  <a:pt x="1119" y="52"/>
                </a:lnTo>
                <a:cubicBezTo>
                  <a:pt x="1101" y="102"/>
                  <a:pt x="1068" y="142"/>
                  <a:pt x="1027" y="178"/>
                </a:cubicBezTo>
                <a:lnTo>
                  <a:pt x="1027" y="178"/>
                </a:lnTo>
                <a:cubicBezTo>
                  <a:pt x="1066" y="167"/>
                  <a:pt x="1106" y="157"/>
                  <a:pt x="1146" y="146"/>
                </a:cubicBezTo>
                <a:lnTo>
                  <a:pt x="1146" y="146"/>
                </a:lnTo>
                <a:cubicBezTo>
                  <a:pt x="1147" y="148"/>
                  <a:pt x="1149" y="149"/>
                  <a:pt x="1151" y="151"/>
                </a:cubicBezTo>
                <a:lnTo>
                  <a:pt x="1151" y="151"/>
                </a:lnTo>
                <a:cubicBezTo>
                  <a:pt x="1117" y="184"/>
                  <a:pt x="1085" y="217"/>
                  <a:pt x="1051" y="248"/>
                </a:cubicBezTo>
                <a:lnTo>
                  <a:pt x="1051" y="248"/>
                </a:lnTo>
                <a:cubicBezTo>
                  <a:pt x="1040" y="259"/>
                  <a:pt x="1035" y="268"/>
                  <a:pt x="1035" y="283"/>
                </a:cubicBezTo>
                <a:lnTo>
                  <a:pt x="1035" y="283"/>
                </a:lnTo>
                <a:cubicBezTo>
                  <a:pt x="1034" y="482"/>
                  <a:pt x="963" y="652"/>
                  <a:pt x="821" y="791"/>
                </a:cubicBezTo>
                <a:lnTo>
                  <a:pt x="821" y="791"/>
                </a:lnTo>
                <a:cubicBezTo>
                  <a:pt x="711" y="898"/>
                  <a:pt x="577" y="953"/>
                  <a:pt x="424" y="968"/>
                </a:cubicBezTo>
                <a:lnTo>
                  <a:pt x="424" y="968"/>
                </a:lnTo>
                <a:cubicBezTo>
                  <a:pt x="279" y="981"/>
                  <a:pt x="144" y="951"/>
                  <a:pt x="18" y="880"/>
                </a:cubicBezTo>
                <a:lnTo>
                  <a:pt x="18" y="880"/>
                </a:lnTo>
                <a:cubicBezTo>
                  <a:pt x="15" y="878"/>
                  <a:pt x="11" y="876"/>
                  <a:pt x="7" y="873"/>
                </a:cubicBezTo>
                <a:lnTo>
                  <a:pt x="7" y="873"/>
                </a:lnTo>
                <a:cubicBezTo>
                  <a:pt x="6" y="873"/>
                  <a:pt x="5" y="871"/>
                  <a:pt x="0" y="867"/>
                </a:cubicBezTo>
                <a:lnTo>
                  <a:pt x="0" y="867"/>
                </a:lnTo>
                <a:cubicBezTo>
                  <a:pt x="126" y="875"/>
                  <a:pt x="239" y="845"/>
                  <a:pt x="343" y="76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73" name="Freeform 42">
            <a:extLst>
              <a:ext uri="{FF2B5EF4-FFF2-40B4-BE49-F238E27FC236}">
                <a16:creationId xmlns:a16="http://schemas.microsoft.com/office/drawing/2014/main" id="{1AD29137-B37D-0642-8361-8798F2A61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6691" y="9586868"/>
            <a:ext cx="1325899" cy="928661"/>
          </a:xfrm>
          <a:custGeom>
            <a:avLst/>
            <a:gdLst>
              <a:gd name="T0" fmla="*/ 748 w 1088"/>
              <a:gd name="T1" fmla="*/ 369 h 765"/>
              <a:gd name="T2" fmla="*/ 748 w 1088"/>
              <a:gd name="T3" fmla="*/ 369 h 765"/>
              <a:gd name="T4" fmla="*/ 403 w 1088"/>
              <a:gd name="T5" fmla="*/ 189 h 765"/>
              <a:gd name="T6" fmla="*/ 403 w 1088"/>
              <a:gd name="T7" fmla="*/ 548 h 765"/>
              <a:gd name="T8" fmla="*/ 403 w 1088"/>
              <a:gd name="T9" fmla="*/ 548 h 765"/>
              <a:gd name="T10" fmla="*/ 748 w 1088"/>
              <a:gd name="T11" fmla="*/ 369 h 765"/>
              <a:gd name="T12" fmla="*/ 466 w 1088"/>
              <a:gd name="T13" fmla="*/ 0 h 765"/>
              <a:gd name="T14" fmla="*/ 619 w 1088"/>
              <a:gd name="T15" fmla="*/ 0 h 765"/>
              <a:gd name="T16" fmla="*/ 619 w 1088"/>
              <a:gd name="T17" fmla="*/ 0 h 765"/>
              <a:gd name="T18" fmla="*/ 627 w 1088"/>
              <a:gd name="T19" fmla="*/ 0 h 765"/>
              <a:gd name="T20" fmla="*/ 627 w 1088"/>
              <a:gd name="T21" fmla="*/ 0 h 765"/>
              <a:gd name="T22" fmla="*/ 941 w 1088"/>
              <a:gd name="T23" fmla="*/ 14 h 765"/>
              <a:gd name="T24" fmla="*/ 941 w 1088"/>
              <a:gd name="T25" fmla="*/ 14 h 765"/>
              <a:gd name="T26" fmla="*/ 1063 w 1088"/>
              <a:gd name="T27" fmla="*/ 111 h 765"/>
              <a:gd name="T28" fmla="*/ 1063 w 1088"/>
              <a:gd name="T29" fmla="*/ 111 h 765"/>
              <a:gd name="T30" fmla="*/ 1082 w 1088"/>
              <a:gd name="T31" fmla="*/ 219 h 765"/>
              <a:gd name="T32" fmla="*/ 1082 w 1088"/>
              <a:gd name="T33" fmla="*/ 219 h 765"/>
              <a:gd name="T34" fmla="*/ 1087 w 1088"/>
              <a:gd name="T35" fmla="*/ 282 h 765"/>
              <a:gd name="T36" fmla="*/ 1087 w 1088"/>
              <a:gd name="T37" fmla="*/ 475 h 765"/>
              <a:gd name="T38" fmla="*/ 1087 w 1088"/>
              <a:gd name="T39" fmla="*/ 475 h 765"/>
              <a:gd name="T40" fmla="*/ 1085 w 1088"/>
              <a:gd name="T41" fmla="*/ 491 h 765"/>
              <a:gd name="T42" fmla="*/ 1085 w 1088"/>
              <a:gd name="T43" fmla="*/ 491 h 765"/>
              <a:gd name="T44" fmla="*/ 1070 w 1088"/>
              <a:gd name="T45" fmla="*/ 629 h 765"/>
              <a:gd name="T46" fmla="*/ 1070 w 1088"/>
              <a:gd name="T47" fmla="*/ 629 h 765"/>
              <a:gd name="T48" fmla="*/ 945 w 1088"/>
              <a:gd name="T49" fmla="*/ 744 h 765"/>
              <a:gd name="T50" fmla="*/ 945 w 1088"/>
              <a:gd name="T51" fmla="*/ 744 h 765"/>
              <a:gd name="T52" fmla="*/ 746 w 1088"/>
              <a:gd name="T53" fmla="*/ 757 h 765"/>
              <a:gd name="T54" fmla="*/ 746 w 1088"/>
              <a:gd name="T55" fmla="*/ 757 h 765"/>
              <a:gd name="T56" fmla="*/ 144 w 1088"/>
              <a:gd name="T57" fmla="*/ 745 h 765"/>
              <a:gd name="T58" fmla="*/ 144 w 1088"/>
              <a:gd name="T59" fmla="*/ 745 h 765"/>
              <a:gd name="T60" fmla="*/ 22 w 1088"/>
              <a:gd name="T61" fmla="*/ 648 h 765"/>
              <a:gd name="T62" fmla="*/ 22 w 1088"/>
              <a:gd name="T63" fmla="*/ 648 h 765"/>
              <a:gd name="T64" fmla="*/ 5 w 1088"/>
              <a:gd name="T65" fmla="*/ 544 h 765"/>
              <a:gd name="T66" fmla="*/ 5 w 1088"/>
              <a:gd name="T67" fmla="*/ 544 h 765"/>
              <a:gd name="T68" fmla="*/ 0 w 1088"/>
              <a:gd name="T69" fmla="*/ 291 h 765"/>
              <a:gd name="T70" fmla="*/ 0 w 1088"/>
              <a:gd name="T71" fmla="*/ 291 h 765"/>
              <a:gd name="T72" fmla="*/ 17 w 1088"/>
              <a:gd name="T73" fmla="*/ 131 h 765"/>
              <a:gd name="T74" fmla="*/ 17 w 1088"/>
              <a:gd name="T75" fmla="*/ 131 h 765"/>
              <a:gd name="T76" fmla="*/ 112 w 1088"/>
              <a:gd name="T77" fmla="*/ 21 h 765"/>
              <a:gd name="T78" fmla="*/ 112 w 1088"/>
              <a:gd name="T79" fmla="*/ 21 h 765"/>
              <a:gd name="T80" fmla="*/ 186 w 1088"/>
              <a:gd name="T81" fmla="*/ 11 h 765"/>
              <a:gd name="T82" fmla="*/ 186 w 1088"/>
              <a:gd name="T83" fmla="*/ 11 h 765"/>
              <a:gd name="T84" fmla="*/ 396 w 1088"/>
              <a:gd name="T85" fmla="*/ 1 h 765"/>
              <a:gd name="T86" fmla="*/ 396 w 1088"/>
              <a:gd name="T87" fmla="*/ 1 h 765"/>
              <a:gd name="T88" fmla="*/ 466 w 1088"/>
              <a:gd name="T89" fmla="*/ 0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88" h="765">
                <a:moveTo>
                  <a:pt x="748" y="369"/>
                </a:moveTo>
                <a:lnTo>
                  <a:pt x="748" y="369"/>
                </a:lnTo>
                <a:cubicBezTo>
                  <a:pt x="632" y="309"/>
                  <a:pt x="518" y="250"/>
                  <a:pt x="403" y="189"/>
                </a:cubicBezTo>
                <a:lnTo>
                  <a:pt x="403" y="548"/>
                </a:lnTo>
                <a:lnTo>
                  <a:pt x="403" y="548"/>
                </a:lnTo>
                <a:cubicBezTo>
                  <a:pt x="518" y="488"/>
                  <a:pt x="632" y="429"/>
                  <a:pt x="748" y="369"/>
                </a:cubicBezTo>
                <a:close/>
                <a:moveTo>
                  <a:pt x="466" y="0"/>
                </a:moveTo>
                <a:lnTo>
                  <a:pt x="619" y="0"/>
                </a:lnTo>
                <a:lnTo>
                  <a:pt x="619" y="0"/>
                </a:lnTo>
                <a:cubicBezTo>
                  <a:pt x="622" y="0"/>
                  <a:pt x="624" y="0"/>
                  <a:pt x="627" y="0"/>
                </a:cubicBezTo>
                <a:lnTo>
                  <a:pt x="627" y="0"/>
                </a:lnTo>
                <a:cubicBezTo>
                  <a:pt x="731" y="1"/>
                  <a:pt x="836" y="4"/>
                  <a:pt x="941" y="14"/>
                </a:cubicBezTo>
                <a:lnTo>
                  <a:pt x="941" y="14"/>
                </a:lnTo>
                <a:cubicBezTo>
                  <a:pt x="997" y="19"/>
                  <a:pt x="1049" y="55"/>
                  <a:pt x="1063" y="111"/>
                </a:cubicBezTo>
                <a:lnTo>
                  <a:pt x="1063" y="111"/>
                </a:lnTo>
                <a:cubicBezTo>
                  <a:pt x="1073" y="146"/>
                  <a:pt x="1077" y="182"/>
                  <a:pt x="1082" y="219"/>
                </a:cubicBezTo>
                <a:lnTo>
                  <a:pt x="1082" y="219"/>
                </a:lnTo>
                <a:cubicBezTo>
                  <a:pt x="1085" y="239"/>
                  <a:pt x="1085" y="261"/>
                  <a:pt x="1087" y="282"/>
                </a:cubicBezTo>
                <a:lnTo>
                  <a:pt x="1087" y="475"/>
                </a:lnTo>
                <a:lnTo>
                  <a:pt x="1087" y="475"/>
                </a:lnTo>
                <a:cubicBezTo>
                  <a:pt x="1086" y="481"/>
                  <a:pt x="1085" y="486"/>
                  <a:pt x="1085" y="491"/>
                </a:cubicBezTo>
                <a:lnTo>
                  <a:pt x="1085" y="491"/>
                </a:lnTo>
                <a:cubicBezTo>
                  <a:pt x="1084" y="537"/>
                  <a:pt x="1078" y="583"/>
                  <a:pt x="1070" y="629"/>
                </a:cubicBezTo>
                <a:lnTo>
                  <a:pt x="1070" y="629"/>
                </a:lnTo>
                <a:cubicBezTo>
                  <a:pt x="1057" y="692"/>
                  <a:pt x="1009" y="739"/>
                  <a:pt x="945" y="744"/>
                </a:cubicBezTo>
                <a:lnTo>
                  <a:pt x="945" y="744"/>
                </a:lnTo>
                <a:cubicBezTo>
                  <a:pt x="878" y="750"/>
                  <a:pt x="812" y="756"/>
                  <a:pt x="746" y="757"/>
                </a:cubicBezTo>
                <a:lnTo>
                  <a:pt x="746" y="757"/>
                </a:lnTo>
                <a:cubicBezTo>
                  <a:pt x="545" y="760"/>
                  <a:pt x="344" y="764"/>
                  <a:pt x="144" y="745"/>
                </a:cubicBezTo>
                <a:lnTo>
                  <a:pt x="144" y="745"/>
                </a:lnTo>
                <a:cubicBezTo>
                  <a:pt x="87" y="740"/>
                  <a:pt x="37" y="704"/>
                  <a:pt x="22" y="648"/>
                </a:cubicBezTo>
                <a:lnTo>
                  <a:pt x="22" y="648"/>
                </a:lnTo>
                <a:cubicBezTo>
                  <a:pt x="13" y="615"/>
                  <a:pt x="6" y="580"/>
                  <a:pt x="5" y="544"/>
                </a:cubicBezTo>
                <a:lnTo>
                  <a:pt x="5" y="544"/>
                </a:lnTo>
                <a:cubicBezTo>
                  <a:pt x="1" y="460"/>
                  <a:pt x="0" y="375"/>
                  <a:pt x="0" y="291"/>
                </a:cubicBezTo>
                <a:lnTo>
                  <a:pt x="0" y="291"/>
                </a:lnTo>
                <a:cubicBezTo>
                  <a:pt x="0" y="237"/>
                  <a:pt x="5" y="184"/>
                  <a:pt x="17" y="131"/>
                </a:cubicBezTo>
                <a:lnTo>
                  <a:pt x="17" y="131"/>
                </a:lnTo>
                <a:cubicBezTo>
                  <a:pt x="28" y="76"/>
                  <a:pt x="58" y="37"/>
                  <a:pt x="112" y="21"/>
                </a:cubicBezTo>
                <a:lnTo>
                  <a:pt x="112" y="21"/>
                </a:lnTo>
                <a:cubicBezTo>
                  <a:pt x="136" y="14"/>
                  <a:pt x="161" y="12"/>
                  <a:pt x="186" y="11"/>
                </a:cubicBezTo>
                <a:lnTo>
                  <a:pt x="186" y="11"/>
                </a:lnTo>
                <a:cubicBezTo>
                  <a:pt x="255" y="7"/>
                  <a:pt x="326" y="4"/>
                  <a:pt x="396" y="1"/>
                </a:cubicBezTo>
                <a:lnTo>
                  <a:pt x="396" y="1"/>
                </a:lnTo>
                <a:cubicBezTo>
                  <a:pt x="420" y="1"/>
                  <a:pt x="443" y="0"/>
                  <a:pt x="4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738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A4D221-7C74-644F-9800-3732AF59FB0C}"/>
              </a:ext>
            </a:extLst>
          </p:cNvPr>
          <p:cNvSpPr/>
          <p:nvPr/>
        </p:nvSpPr>
        <p:spPr>
          <a:xfrm rot="10800000" flipV="1">
            <a:off x="-2" y="1"/>
            <a:ext cx="24377651" cy="13715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512CD-1CA1-0E46-B2E4-D8A949CD5A26}"/>
              </a:ext>
            </a:extLst>
          </p:cNvPr>
          <p:cNvSpPr txBox="1"/>
          <p:nvPr/>
        </p:nvSpPr>
        <p:spPr>
          <a:xfrm>
            <a:off x="7493905" y="2157165"/>
            <a:ext cx="938983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Market Analysis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2E0AC1-0AFA-A84C-BA8F-BC53FFE8EBA6}"/>
              </a:ext>
            </a:extLst>
          </p:cNvPr>
          <p:cNvSpPr/>
          <p:nvPr/>
        </p:nvSpPr>
        <p:spPr>
          <a:xfrm>
            <a:off x="11151454" y="1662272"/>
            <a:ext cx="2074739" cy="274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1DFB1E2-EDC1-8B40-8147-324C52C7C2C3}"/>
              </a:ext>
            </a:extLst>
          </p:cNvPr>
          <p:cNvGrpSpPr/>
          <p:nvPr/>
        </p:nvGrpSpPr>
        <p:grpSpPr>
          <a:xfrm>
            <a:off x="1721347" y="5042227"/>
            <a:ext cx="10247660" cy="6699472"/>
            <a:chOff x="5157992" y="1665629"/>
            <a:chExt cx="2936367" cy="1919171"/>
          </a:xfrm>
          <a:solidFill>
            <a:schemeClr val="bg1">
              <a:lumMod val="50000"/>
              <a:alpha val="20000"/>
            </a:schemeClr>
          </a:solidFill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AE3DE96D-B79E-E240-9D93-F083F4DEB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188" y="1665629"/>
              <a:ext cx="365958" cy="271518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83130D88-3DD2-C14A-A716-8FD14569D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5595" y="2621841"/>
              <a:ext cx="384509" cy="394627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9D35F0C5-F47B-424E-93BF-82F3FA523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941" y="2696045"/>
              <a:ext cx="762272" cy="752153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900A120F-B20B-5C44-870B-F2442064F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602" y="2574620"/>
              <a:ext cx="369330" cy="435102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7EC9DFE5-1823-4445-B19E-149DC44AC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9212" y="2105790"/>
              <a:ext cx="433415" cy="750467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96EE09E7-670E-5641-8DE7-0B5D8E61E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3358" y="2660630"/>
              <a:ext cx="473890" cy="254654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DC68FF47-D47D-BD4F-83FA-B69C851CA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070" y="2454884"/>
              <a:ext cx="401373" cy="222611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05F98C9A-2401-0945-9874-C5AF8BFD9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9748" y="2242392"/>
              <a:ext cx="446907" cy="225984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4991133F-FEA6-5045-AA38-9198C7F91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3239" y="2040019"/>
              <a:ext cx="384509" cy="256340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C154B9DE-35C6-044E-8803-AE52FD044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222" y="2058569"/>
              <a:ext cx="386195" cy="318738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3C777D75-6E70-3841-B325-E178F5E06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477" y="1829213"/>
              <a:ext cx="359212" cy="231044"/>
            </a:xfrm>
            <a:custGeom>
              <a:avLst/>
              <a:gdLst>
                <a:gd name="T0" fmla="*/ 249 w 251"/>
                <a:gd name="T1" fmla="*/ 161 h 162"/>
                <a:gd name="T2" fmla="*/ 249 w 251"/>
                <a:gd name="T3" fmla="*/ 162 h 162"/>
                <a:gd name="T4" fmla="*/ 249 w 251"/>
                <a:gd name="T5" fmla="*/ 162 h 162"/>
                <a:gd name="T6" fmla="*/ 251 w 251"/>
                <a:gd name="T7" fmla="*/ 160 h 162"/>
                <a:gd name="T8" fmla="*/ 251 w 251"/>
                <a:gd name="T9" fmla="*/ 155 h 162"/>
                <a:gd name="T10" fmla="*/ 251 w 251"/>
                <a:gd name="T11" fmla="*/ 150 h 162"/>
                <a:gd name="T12" fmla="*/ 250 w 251"/>
                <a:gd name="T13" fmla="*/ 144 h 162"/>
                <a:gd name="T14" fmla="*/ 248 w 251"/>
                <a:gd name="T15" fmla="*/ 141 h 162"/>
                <a:gd name="T16" fmla="*/ 245 w 251"/>
                <a:gd name="T17" fmla="*/ 138 h 162"/>
                <a:gd name="T18" fmla="*/ 245 w 251"/>
                <a:gd name="T19" fmla="*/ 131 h 162"/>
                <a:gd name="T20" fmla="*/ 244 w 251"/>
                <a:gd name="T21" fmla="*/ 129 h 162"/>
                <a:gd name="T22" fmla="*/ 242 w 251"/>
                <a:gd name="T23" fmla="*/ 126 h 162"/>
                <a:gd name="T24" fmla="*/ 242 w 251"/>
                <a:gd name="T25" fmla="*/ 117 h 162"/>
                <a:gd name="T26" fmla="*/ 242 w 251"/>
                <a:gd name="T27" fmla="*/ 103 h 162"/>
                <a:gd name="T28" fmla="*/ 241 w 251"/>
                <a:gd name="T29" fmla="*/ 86 h 162"/>
                <a:gd name="T30" fmla="*/ 241 w 251"/>
                <a:gd name="T31" fmla="*/ 77 h 162"/>
                <a:gd name="T32" fmla="*/ 237 w 251"/>
                <a:gd name="T33" fmla="*/ 70 h 162"/>
                <a:gd name="T34" fmla="*/ 234 w 251"/>
                <a:gd name="T35" fmla="*/ 60 h 162"/>
                <a:gd name="T36" fmla="*/ 232 w 251"/>
                <a:gd name="T37" fmla="*/ 54 h 162"/>
                <a:gd name="T38" fmla="*/ 234 w 251"/>
                <a:gd name="T39" fmla="*/ 47 h 162"/>
                <a:gd name="T40" fmla="*/ 233 w 251"/>
                <a:gd name="T41" fmla="*/ 41 h 162"/>
                <a:gd name="T42" fmla="*/ 232 w 251"/>
                <a:gd name="T43" fmla="*/ 39 h 162"/>
                <a:gd name="T44" fmla="*/ 232 w 251"/>
                <a:gd name="T45" fmla="*/ 34 h 162"/>
                <a:gd name="T46" fmla="*/ 232 w 251"/>
                <a:gd name="T47" fmla="*/ 33 h 162"/>
                <a:gd name="T48" fmla="*/ 234 w 251"/>
                <a:gd name="T49" fmla="*/ 31 h 162"/>
                <a:gd name="T50" fmla="*/ 235 w 251"/>
                <a:gd name="T51" fmla="*/ 29 h 162"/>
                <a:gd name="T52" fmla="*/ 235 w 251"/>
                <a:gd name="T53" fmla="*/ 25 h 162"/>
                <a:gd name="T54" fmla="*/ 232 w 251"/>
                <a:gd name="T55" fmla="*/ 22 h 162"/>
                <a:gd name="T56" fmla="*/ 232 w 251"/>
                <a:gd name="T57" fmla="*/ 21 h 162"/>
                <a:gd name="T58" fmla="*/ 231 w 251"/>
                <a:gd name="T59" fmla="*/ 18 h 162"/>
                <a:gd name="T60" fmla="*/ 230 w 251"/>
                <a:gd name="T61" fmla="*/ 13 h 162"/>
                <a:gd name="T62" fmla="*/ 97 w 251"/>
                <a:gd name="T63" fmla="*/ 7 h 162"/>
                <a:gd name="T64" fmla="*/ 14 w 251"/>
                <a:gd name="T65" fmla="*/ 0 h 162"/>
                <a:gd name="T66" fmla="*/ 0 w 251"/>
                <a:gd name="T67" fmla="*/ 147 h 162"/>
                <a:gd name="T68" fmla="*/ 122 w 251"/>
                <a:gd name="T69" fmla="*/ 155 h 162"/>
                <a:gd name="T70" fmla="*/ 249 w 251"/>
                <a:gd name="T7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62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63" name="Freeform 16">
              <a:extLst>
                <a:ext uri="{FF2B5EF4-FFF2-40B4-BE49-F238E27FC236}">
                  <a16:creationId xmlns:a16="http://schemas.microsoft.com/office/drawing/2014/main" id="{2B8A217A-3641-C447-A89D-786E89E75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2934" y="2348638"/>
              <a:ext cx="401373" cy="315365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9B135040-C823-384F-A809-86D02D125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6476" y="2235646"/>
              <a:ext cx="308619" cy="386196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427BDFBA-C403-F342-9388-EAB3C7505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094" y="2164816"/>
              <a:ext cx="354153" cy="536288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6726A334-86F6-D942-B1A8-732465DB1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001" y="1830900"/>
              <a:ext cx="440161" cy="372704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D82B0D1E-B7AF-1142-BA07-B98DA591B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2" y="1731400"/>
              <a:ext cx="325483" cy="532915"/>
            </a:xfrm>
            <a:custGeom>
              <a:avLst/>
              <a:gdLst>
                <a:gd name="T0" fmla="*/ 46 w 228"/>
                <a:gd name="T1" fmla="*/ 143 h 373"/>
                <a:gd name="T2" fmla="*/ 49 w 228"/>
                <a:gd name="T3" fmla="*/ 152 h 373"/>
                <a:gd name="T4" fmla="*/ 56 w 228"/>
                <a:gd name="T5" fmla="*/ 159 h 373"/>
                <a:gd name="T6" fmla="*/ 57 w 228"/>
                <a:gd name="T7" fmla="*/ 167 h 373"/>
                <a:gd name="T8" fmla="*/ 53 w 228"/>
                <a:gd name="T9" fmla="*/ 173 h 373"/>
                <a:gd name="T10" fmla="*/ 46 w 228"/>
                <a:gd name="T11" fmla="*/ 180 h 373"/>
                <a:gd name="T12" fmla="*/ 40 w 228"/>
                <a:gd name="T13" fmla="*/ 189 h 373"/>
                <a:gd name="T14" fmla="*/ 37 w 228"/>
                <a:gd name="T15" fmla="*/ 194 h 373"/>
                <a:gd name="T16" fmla="*/ 26 w 228"/>
                <a:gd name="T17" fmla="*/ 206 h 373"/>
                <a:gd name="T18" fmla="*/ 19 w 228"/>
                <a:gd name="T19" fmla="*/ 214 h 373"/>
                <a:gd name="T20" fmla="*/ 20 w 228"/>
                <a:gd name="T21" fmla="*/ 222 h 373"/>
                <a:gd name="T22" fmla="*/ 23 w 228"/>
                <a:gd name="T23" fmla="*/ 223 h 373"/>
                <a:gd name="T24" fmla="*/ 25 w 228"/>
                <a:gd name="T25" fmla="*/ 228 h 373"/>
                <a:gd name="T26" fmla="*/ 24 w 228"/>
                <a:gd name="T27" fmla="*/ 240 h 373"/>
                <a:gd name="T28" fmla="*/ 19 w 228"/>
                <a:gd name="T29" fmla="*/ 244 h 373"/>
                <a:gd name="T30" fmla="*/ 18 w 228"/>
                <a:gd name="T31" fmla="*/ 251 h 373"/>
                <a:gd name="T32" fmla="*/ 102 w 228"/>
                <a:gd name="T33" fmla="*/ 352 h 373"/>
                <a:gd name="T34" fmla="*/ 228 w 228"/>
                <a:gd name="T35" fmla="*/ 256 h 373"/>
                <a:gd name="T36" fmla="*/ 224 w 228"/>
                <a:gd name="T37" fmla="*/ 252 h 373"/>
                <a:gd name="T38" fmla="*/ 223 w 228"/>
                <a:gd name="T39" fmla="*/ 247 h 373"/>
                <a:gd name="T40" fmla="*/ 218 w 228"/>
                <a:gd name="T41" fmla="*/ 241 h 373"/>
                <a:gd name="T42" fmla="*/ 213 w 228"/>
                <a:gd name="T43" fmla="*/ 246 h 373"/>
                <a:gd name="T44" fmla="*/ 202 w 228"/>
                <a:gd name="T45" fmla="*/ 248 h 373"/>
                <a:gd name="T46" fmla="*/ 189 w 228"/>
                <a:gd name="T47" fmla="*/ 245 h 373"/>
                <a:gd name="T48" fmla="*/ 184 w 228"/>
                <a:gd name="T49" fmla="*/ 247 h 373"/>
                <a:gd name="T50" fmla="*/ 179 w 228"/>
                <a:gd name="T51" fmla="*/ 247 h 373"/>
                <a:gd name="T52" fmla="*/ 171 w 228"/>
                <a:gd name="T53" fmla="*/ 244 h 373"/>
                <a:gd name="T54" fmla="*/ 168 w 228"/>
                <a:gd name="T55" fmla="*/ 247 h 373"/>
                <a:gd name="T56" fmla="*/ 164 w 228"/>
                <a:gd name="T57" fmla="*/ 249 h 373"/>
                <a:gd name="T58" fmla="*/ 162 w 228"/>
                <a:gd name="T59" fmla="*/ 242 h 373"/>
                <a:gd name="T60" fmla="*/ 160 w 228"/>
                <a:gd name="T61" fmla="*/ 232 h 373"/>
                <a:gd name="T62" fmla="*/ 156 w 228"/>
                <a:gd name="T63" fmla="*/ 226 h 373"/>
                <a:gd name="T64" fmla="*/ 149 w 228"/>
                <a:gd name="T65" fmla="*/ 220 h 373"/>
                <a:gd name="T66" fmla="*/ 149 w 228"/>
                <a:gd name="T67" fmla="*/ 213 h 373"/>
                <a:gd name="T68" fmla="*/ 145 w 228"/>
                <a:gd name="T69" fmla="*/ 204 h 373"/>
                <a:gd name="T70" fmla="*/ 145 w 228"/>
                <a:gd name="T71" fmla="*/ 195 h 373"/>
                <a:gd name="T72" fmla="*/ 142 w 228"/>
                <a:gd name="T73" fmla="*/ 183 h 373"/>
                <a:gd name="T74" fmla="*/ 139 w 228"/>
                <a:gd name="T75" fmla="*/ 179 h 373"/>
                <a:gd name="T76" fmla="*/ 133 w 228"/>
                <a:gd name="T77" fmla="*/ 182 h 373"/>
                <a:gd name="T78" fmla="*/ 127 w 228"/>
                <a:gd name="T79" fmla="*/ 186 h 373"/>
                <a:gd name="T80" fmla="*/ 125 w 228"/>
                <a:gd name="T81" fmla="*/ 183 h 373"/>
                <a:gd name="T82" fmla="*/ 119 w 228"/>
                <a:gd name="T83" fmla="*/ 179 h 373"/>
                <a:gd name="T84" fmla="*/ 125 w 228"/>
                <a:gd name="T85" fmla="*/ 168 h 373"/>
                <a:gd name="T86" fmla="*/ 129 w 228"/>
                <a:gd name="T87" fmla="*/ 166 h 373"/>
                <a:gd name="T88" fmla="*/ 128 w 228"/>
                <a:gd name="T89" fmla="*/ 154 h 373"/>
                <a:gd name="T90" fmla="*/ 134 w 228"/>
                <a:gd name="T91" fmla="*/ 141 h 373"/>
                <a:gd name="T92" fmla="*/ 137 w 228"/>
                <a:gd name="T93" fmla="*/ 131 h 373"/>
                <a:gd name="T94" fmla="*/ 128 w 228"/>
                <a:gd name="T95" fmla="*/ 128 h 373"/>
                <a:gd name="T96" fmla="*/ 123 w 228"/>
                <a:gd name="T97" fmla="*/ 118 h 373"/>
                <a:gd name="T98" fmla="*/ 119 w 228"/>
                <a:gd name="T99" fmla="*/ 106 h 373"/>
                <a:gd name="T100" fmla="*/ 109 w 228"/>
                <a:gd name="T101" fmla="*/ 93 h 373"/>
                <a:gd name="T102" fmla="*/ 104 w 228"/>
                <a:gd name="T103" fmla="*/ 82 h 373"/>
                <a:gd name="T104" fmla="*/ 101 w 228"/>
                <a:gd name="T105" fmla="*/ 76 h 373"/>
                <a:gd name="T106" fmla="*/ 101 w 228"/>
                <a:gd name="T107" fmla="*/ 69 h 373"/>
                <a:gd name="T108" fmla="*/ 97 w 228"/>
                <a:gd name="T109" fmla="*/ 62 h 373"/>
                <a:gd name="T110" fmla="*/ 98 w 228"/>
                <a:gd name="T111" fmla="*/ 48 h 373"/>
                <a:gd name="T112" fmla="*/ 104 w 228"/>
                <a:gd name="T113" fmla="*/ 25 h 373"/>
                <a:gd name="T114" fmla="*/ 108 w 228"/>
                <a:gd name="T115" fmla="*/ 8 h 373"/>
                <a:gd name="T116" fmla="*/ 47 w 228"/>
                <a:gd name="T117" fmla="*/ 12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373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68" name="Freeform 21">
              <a:extLst>
                <a:ext uri="{FF2B5EF4-FFF2-40B4-BE49-F238E27FC236}">
                  <a16:creationId xmlns:a16="http://schemas.microsoft.com/office/drawing/2014/main" id="{FFA0985F-11C6-924F-AFE3-885139C42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501" y="1743205"/>
              <a:ext cx="558212" cy="360899"/>
            </a:xfrm>
            <a:custGeom>
              <a:avLst/>
              <a:gdLst>
                <a:gd name="T0" fmla="*/ 184 w 391"/>
                <a:gd name="T1" fmla="*/ 33 h 252"/>
                <a:gd name="T2" fmla="*/ 9 w 391"/>
                <a:gd name="T3" fmla="*/ 10 h 252"/>
                <a:gd name="T4" fmla="*/ 4 w 391"/>
                <a:gd name="T5" fmla="*/ 28 h 252"/>
                <a:gd name="T6" fmla="*/ 0 w 391"/>
                <a:gd name="T7" fmla="*/ 51 h 252"/>
                <a:gd name="T8" fmla="*/ 2 w 391"/>
                <a:gd name="T9" fmla="*/ 56 h 252"/>
                <a:gd name="T10" fmla="*/ 4 w 391"/>
                <a:gd name="T11" fmla="*/ 64 h 252"/>
                <a:gd name="T12" fmla="*/ 7 w 391"/>
                <a:gd name="T13" fmla="*/ 71 h 252"/>
                <a:gd name="T14" fmla="*/ 11 w 391"/>
                <a:gd name="T15" fmla="*/ 80 h 252"/>
                <a:gd name="T16" fmla="*/ 17 w 391"/>
                <a:gd name="T17" fmla="*/ 93 h 252"/>
                <a:gd name="T18" fmla="*/ 25 w 391"/>
                <a:gd name="T19" fmla="*/ 103 h 252"/>
                <a:gd name="T20" fmla="*/ 28 w 391"/>
                <a:gd name="T21" fmla="*/ 116 h 252"/>
                <a:gd name="T22" fmla="*/ 31 w 391"/>
                <a:gd name="T23" fmla="*/ 121 h 252"/>
                <a:gd name="T24" fmla="*/ 40 w 391"/>
                <a:gd name="T25" fmla="*/ 127 h 252"/>
                <a:gd name="T26" fmla="*/ 34 w 391"/>
                <a:gd name="T27" fmla="*/ 139 h 252"/>
                <a:gd name="T28" fmla="*/ 30 w 391"/>
                <a:gd name="T29" fmla="*/ 152 h 252"/>
                <a:gd name="T30" fmla="*/ 31 w 391"/>
                <a:gd name="T31" fmla="*/ 160 h 252"/>
                <a:gd name="T32" fmla="*/ 25 w 391"/>
                <a:gd name="T33" fmla="*/ 164 h 252"/>
                <a:gd name="T34" fmla="*/ 24 w 391"/>
                <a:gd name="T35" fmla="*/ 173 h 252"/>
                <a:gd name="T36" fmla="*/ 28 w 391"/>
                <a:gd name="T37" fmla="*/ 178 h 252"/>
                <a:gd name="T38" fmla="*/ 33 w 391"/>
                <a:gd name="T39" fmla="*/ 175 h 252"/>
                <a:gd name="T40" fmla="*/ 38 w 391"/>
                <a:gd name="T41" fmla="*/ 174 h 252"/>
                <a:gd name="T42" fmla="*/ 44 w 391"/>
                <a:gd name="T43" fmla="*/ 171 h 252"/>
                <a:gd name="T44" fmla="*/ 47 w 391"/>
                <a:gd name="T45" fmla="*/ 179 h 252"/>
                <a:gd name="T46" fmla="*/ 48 w 391"/>
                <a:gd name="T47" fmla="*/ 193 h 252"/>
                <a:gd name="T48" fmla="*/ 52 w 391"/>
                <a:gd name="T49" fmla="*/ 200 h 252"/>
                <a:gd name="T50" fmla="*/ 52 w 391"/>
                <a:gd name="T51" fmla="*/ 210 h 252"/>
                <a:gd name="T52" fmla="*/ 54 w 391"/>
                <a:gd name="T53" fmla="*/ 215 h 252"/>
                <a:gd name="T54" fmla="*/ 63 w 391"/>
                <a:gd name="T55" fmla="*/ 218 h 252"/>
                <a:gd name="T56" fmla="*/ 65 w 391"/>
                <a:gd name="T57" fmla="*/ 230 h 252"/>
                <a:gd name="T58" fmla="*/ 65 w 391"/>
                <a:gd name="T59" fmla="*/ 237 h 252"/>
                <a:gd name="T60" fmla="*/ 71 w 391"/>
                <a:gd name="T61" fmla="*/ 241 h 252"/>
                <a:gd name="T62" fmla="*/ 72 w 391"/>
                <a:gd name="T63" fmla="*/ 236 h 252"/>
                <a:gd name="T64" fmla="*/ 77 w 391"/>
                <a:gd name="T65" fmla="*/ 236 h 252"/>
                <a:gd name="T66" fmla="*/ 87 w 391"/>
                <a:gd name="T67" fmla="*/ 241 h 252"/>
                <a:gd name="T68" fmla="*/ 88 w 391"/>
                <a:gd name="T69" fmla="*/ 237 h 252"/>
                <a:gd name="T70" fmla="*/ 100 w 391"/>
                <a:gd name="T71" fmla="*/ 238 h 252"/>
                <a:gd name="T72" fmla="*/ 115 w 391"/>
                <a:gd name="T73" fmla="*/ 241 h 252"/>
                <a:gd name="T74" fmla="*/ 117 w 391"/>
                <a:gd name="T75" fmla="*/ 233 h 252"/>
                <a:gd name="T76" fmla="*/ 124 w 391"/>
                <a:gd name="T77" fmla="*/ 236 h 252"/>
                <a:gd name="T78" fmla="*/ 127 w 391"/>
                <a:gd name="T79" fmla="*/ 243 h 252"/>
                <a:gd name="T80" fmla="*/ 129 w 391"/>
                <a:gd name="T81" fmla="*/ 246 h 252"/>
                <a:gd name="T82" fmla="*/ 136 w 391"/>
                <a:gd name="T83" fmla="*/ 221 h 252"/>
                <a:gd name="T84" fmla="*/ 373 w 391"/>
                <a:gd name="T85" fmla="*/ 252 h 252"/>
                <a:gd name="T86" fmla="*/ 391 w 391"/>
                <a:gd name="T87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252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8109B6B3-233B-074F-8B14-ACC5A165E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045" y="1787053"/>
              <a:ext cx="197314" cy="315365"/>
            </a:xfrm>
            <a:custGeom>
              <a:avLst/>
              <a:gdLst>
                <a:gd name="T0" fmla="*/ 34 w 117"/>
                <a:gd name="T1" fmla="*/ 182 h 187"/>
                <a:gd name="T2" fmla="*/ 34 w 117"/>
                <a:gd name="T3" fmla="*/ 176 h 187"/>
                <a:gd name="T4" fmla="*/ 37 w 117"/>
                <a:gd name="T5" fmla="*/ 171 h 187"/>
                <a:gd name="T6" fmla="*/ 40 w 117"/>
                <a:gd name="T7" fmla="*/ 166 h 187"/>
                <a:gd name="T8" fmla="*/ 44 w 117"/>
                <a:gd name="T9" fmla="*/ 161 h 187"/>
                <a:gd name="T10" fmla="*/ 40 w 117"/>
                <a:gd name="T11" fmla="*/ 159 h 187"/>
                <a:gd name="T12" fmla="*/ 42 w 117"/>
                <a:gd name="T13" fmla="*/ 155 h 187"/>
                <a:gd name="T14" fmla="*/ 45 w 117"/>
                <a:gd name="T15" fmla="*/ 155 h 187"/>
                <a:gd name="T16" fmla="*/ 48 w 117"/>
                <a:gd name="T17" fmla="*/ 150 h 187"/>
                <a:gd name="T18" fmla="*/ 52 w 117"/>
                <a:gd name="T19" fmla="*/ 153 h 187"/>
                <a:gd name="T20" fmla="*/ 51 w 117"/>
                <a:gd name="T21" fmla="*/ 149 h 187"/>
                <a:gd name="T22" fmla="*/ 56 w 117"/>
                <a:gd name="T23" fmla="*/ 148 h 187"/>
                <a:gd name="T24" fmla="*/ 59 w 117"/>
                <a:gd name="T25" fmla="*/ 139 h 187"/>
                <a:gd name="T26" fmla="*/ 67 w 117"/>
                <a:gd name="T27" fmla="*/ 141 h 187"/>
                <a:gd name="T28" fmla="*/ 68 w 117"/>
                <a:gd name="T29" fmla="*/ 132 h 187"/>
                <a:gd name="T30" fmla="*/ 68 w 117"/>
                <a:gd name="T31" fmla="*/ 123 h 187"/>
                <a:gd name="T32" fmla="*/ 69 w 117"/>
                <a:gd name="T33" fmla="*/ 116 h 187"/>
                <a:gd name="T34" fmla="*/ 79 w 117"/>
                <a:gd name="T35" fmla="*/ 122 h 187"/>
                <a:gd name="T36" fmla="*/ 81 w 117"/>
                <a:gd name="T37" fmla="*/ 115 h 187"/>
                <a:gd name="T38" fmla="*/ 84 w 117"/>
                <a:gd name="T39" fmla="*/ 122 h 187"/>
                <a:gd name="T40" fmla="*/ 88 w 117"/>
                <a:gd name="T41" fmla="*/ 116 h 187"/>
                <a:gd name="T42" fmla="*/ 87 w 117"/>
                <a:gd name="T43" fmla="*/ 111 h 187"/>
                <a:gd name="T44" fmla="*/ 95 w 117"/>
                <a:gd name="T45" fmla="*/ 115 h 187"/>
                <a:gd name="T46" fmla="*/ 97 w 117"/>
                <a:gd name="T47" fmla="*/ 111 h 187"/>
                <a:gd name="T48" fmla="*/ 103 w 117"/>
                <a:gd name="T49" fmla="*/ 105 h 187"/>
                <a:gd name="T50" fmla="*/ 106 w 117"/>
                <a:gd name="T51" fmla="*/ 101 h 187"/>
                <a:gd name="T52" fmla="*/ 114 w 117"/>
                <a:gd name="T53" fmla="*/ 97 h 187"/>
                <a:gd name="T54" fmla="*/ 116 w 117"/>
                <a:gd name="T55" fmla="*/ 88 h 187"/>
                <a:gd name="T56" fmla="*/ 112 w 117"/>
                <a:gd name="T57" fmla="*/ 86 h 187"/>
                <a:gd name="T58" fmla="*/ 112 w 117"/>
                <a:gd name="T59" fmla="*/ 82 h 187"/>
                <a:gd name="T60" fmla="*/ 104 w 117"/>
                <a:gd name="T61" fmla="*/ 77 h 187"/>
                <a:gd name="T62" fmla="*/ 101 w 117"/>
                <a:gd name="T63" fmla="*/ 64 h 187"/>
                <a:gd name="T64" fmla="*/ 95 w 117"/>
                <a:gd name="T65" fmla="*/ 63 h 187"/>
                <a:gd name="T66" fmla="*/ 84 w 117"/>
                <a:gd name="T67" fmla="*/ 56 h 187"/>
                <a:gd name="T68" fmla="*/ 77 w 117"/>
                <a:gd name="T69" fmla="*/ 31 h 187"/>
                <a:gd name="T70" fmla="*/ 71 w 117"/>
                <a:gd name="T71" fmla="*/ 11 h 187"/>
                <a:gd name="T72" fmla="*/ 53 w 117"/>
                <a:gd name="T73" fmla="*/ 3 h 187"/>
                <a:gd name="T74" fmla="*/ 42 w 117"/>
                <a:gd name="T75" fmla="*/ 11 h 187"/>
                <a:gd name="T76" fmla="*/ 30 w 117"/>
                <a:gd name="T77" fmla="*/ 5 h 187"/>
                <a:gd name="T78" fmla="*/ 22 w 117"/>
                <a:gd name="T79" fmla="*/ 22 h 187"/>
                <a:gd name="T80" fmla="*/ 13 w 117"/>
                <a:gd name="T81" fmla="*/ 54 h 187"/>
                <a:gd name="T82" fmla="*/ 15 w 117"/>
                <a:gd name="T83" fmla="*/ 71 h 187"/>
                <a:gd name="T84" fmla="*/ 12 w 117"/>
                <a:gd name="T85" fmla="*/ 82 h 187"/>
                <a:gd name="T86" fmla="*/ 7 w 117"/>
                <a:gd name="T87" fmla="*/ 95 h 187"/>
                <a:gd name="T88" fmla="*/ 0 w 117"/>
                <a:gd name="T8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" h="187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3A1404CB-77BF-A847-9F8D-D7A15855B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7596" y="2002918"/>
              <a:ext cx="408119" cy="300187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AF925FF6-3F09-A04A-ABED-A9508E2D8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2486" y="1982680"/>
              <a:ext cx="94441" cy="170331"/>
            </a:xfrm>
            <a:custGeom>
              <a:avLst/>
              <a:gdLst>
                <a:gd name="T0" fmla="*/ 0 w 56"/>
                <a:gd name="T1" fmla="*/ 23 h 101"/>
                <a:gd name="T2" fmla="*/ 2 w 56"/>
                <a:gd name="T3" fmla="*/ 28 h 101"/>
                <a:gd name="T4" fmla="*/ 5 w 56"/>
                <a:gd name="T5" fmla="*/ 35 h 101"/>
                <a:gd name="T6" fmla="*/ 8 w 56"/>
                <a:gd name="T7" fmla="*/ 36 h 101"/>
                <a:gd name="T8" fmla="*/ 11 w 56"/>
                <a:gd name="T9" fmla="*/ 44 h 101"/>
                <a:gd name="T10" fmla="*/ 8 w 56"/>
                <a:gd name="T11" fmla="*/ 46 h 101"/>
                <a:gd name="T12" fmla="*/ 7 w 56"/>
                <a:gd name="T13" fmla="*/ 53 h 101"/>
                <a:gd name="T14" fmla="*/ 11 w 56"/>
                <a:gd name="T15" fmla="*/ 60 h 101"/>
                <a:gd name="T16" fmla="*/ 14 w 56"/>
                <a:gd name="T17" fmla="*/ 68 h 101"/>
                <a:gd name="T18" fmla="*/ 18 w 56"/>
                <a:gd name="T19" fmla="*/ 71 h 101"/>
                <a:gd name="T20" fmla="*/ 19 w 56"/>
                <a:gd name="T21" fmla="*/ 82 h 101"/>
                <a:gd name="T22" fmla="*/ 21 w 56"/>
                <a:gd name="T23" fmla="*/ 91 h 101"/>
                <a:gd name="T24" fmla="*/ 25 w 56"/>
                <a:gd name="T25" fmla="*/ 100 h 101"/>
                <a:gd name="T26" fmla="*/ 25 w 56"/>
                <a:gd name="T27" fmla="*/ 101 h 101"/>
                <a:gd name="T28" fmla="*/ 47 w 56"/>
                <a:gd name="T29" fmla="*/ 98 h 101"/>
                <a:gd name="T30" fmla="*/ 45 w 56"/>
                <a:gd name="T31" fmla="*/ 91 h 101"/>
                <a:gd name="T32" fmla="*/ 46 w 56"/>
                <a:gd name="T33" fmla="*/ 82 h 101"/>
                <a:gd name="T34" fmla="*/ 45 w 56"/>
                <a:gd name="T35" fmla="*/ 71 h 101"/>
                <a:gd name="T36" fmla="*/ 44 w 56"/>
                <a:gd name="T37" fmla="*/ 60 h 101"/>
                <a:gd name="T38" fmla="*/ 47 w 56"/>
                <a:gd name="T39" fmla="*/ 45 h 101"/>
                <a:gd name="T40" fmla="*/ 47 w 56"/>
                <a:gd name="T41" fmla="*/ 32 h 101"/>
                <a:gd name="T42" fmla="*/ 56 w 56"/>
                <a:gd name="T43" fmla="*/ 25 h 101"/>
                <a:gd name="T44" fmla="*/ 56 w 56"/>
                <a:gd name="T45" fmla="*/ 21 h 101"/>
                <a:gd name="T46" fmla="*/ 53 w 56"/>
                <a:gd name="T47" fmla="*/ 17 h 101"/>
                <a:gd name="T48" fmla="*/ 53 w 56"/>
                <a:gd name="T49" fmla="*/ 12 h 101"/>
                <a:gd name="T50" fmla="*/ 53 w 56"/>
                <a:gd name="T51" fmla="*/ 4 h 101"/>
                <a:gd name="T52" fmla="*/ 50 w 56"/>
                <a:gd name="T53" fmla="*/ 0 h 101"/>
                <a:gd name="T54" fmla="*/ 43 w 56"/>
                <a:gd name="T55" fmla="*/ 2 h 101"/>
                <a:gd name="T56" fmla="*/ 36 w 56"/>
                <a:gd name="T57" fmla="*/ 4 h 101"/>
                <a:gd name="T58" fmla="*/ 22 w 56"/>
                <a:gd name="T59" fmla="*/ 6 h 101"/>
                <a:gd name="T60" fmla="*/ 15 w 56"/>
                <a:gd name="T61" fmla="*/ 8 h 101"/>
                <a:gd name="T62" fmla="*/ 5 w 56"/>
                <a:gd name="T63" fmla="*/ 12 h 101"/>
                <a:gd name="T64" fmla="*/ 0 w 56"/>
                <a:gd name="T65" fmla="*/ 12 h 101"/>
                <a:gd name="T66" fmla="*/ 0 w 56"/>
                <a:gd name="T67" fmla="*/ 17 h 101"/>
                <a:gd name="T68" fmla="*/ 0 w 56"/>
                <a:gd name="T69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101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6EEE2142-95CF-554B-B441-179736FB1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689" y="1960756"/>
              <a:ext cx="84322" cy="187195"/>
            </a:xfrm>
            <a:custGeom>
              <a:avLst/>
              <a:gdLst>
                <a:gd name="T0" fmla="*/ 18 w 50"/>
                <a:gd name="T1" fmla="*/ 0 h 111"/>
                <a:gd name="T2" fmla="*/ 14 w 50"/>
                <a:gd name="T3" fmla="*/ 1 h 111"/>
                <a:gd name="T4" fmla="*/ 9 w 50"/>
                <a:gd name="T5" fmla="*/ 1 h 111"/>
                <a:gd name="T6" fmla="*/ 9 w 50"/>
                <a:gd name="T7" fmla="*/ 6 h 111"/>
                <a:gd name="T8" fmla="*/ 8 w 50"/>
                <a:gd name="T9" fmla="*/ 9 h 111"/>
                <a:gd name="T10" fmla="*/ 6 w 50"/>
                <a:gd name="T11" fmla="*/ 13 h 111"/>
                <a:gd name="T12" fmla="*/ 9 w 50"/>
                <a:gd name="T13" fmla="*/ 17 h 111"/>
                <a:gd name="T14" fmla="*/ 9 w 50"/>
                <a:gd name="T15" fmla="*/ 25 h 111"/>
                <a:gd name="T16" fmla="*/ 9 w 50"/>
                <a:gd name="T17" fmla="*/ 30 h 111"/>
                <a:gd name="T18" fmla="*/ 12 w 50"/>
                <a:gd name="T19" fmla="*/ 34 h 111"/>
                <a:gd name="T20" fmla="*/ 12 w 50"/>
                <a:gd name="T21" fmla="*/ 38 h 111"/>
                <a:gd name="T22" fmla="*/ 3 w 50"/>
                <a:gd name="T23" fmla="*/ 45 h 111"/>
                <a:gd name="T24" fmla="*/ 3 w 50"/>
                <a:gd name="T25" fmla="*/ 58 h 111"/>
                <a:gd name="T26" fmla="*/ 0 w 50"/>
                <a:gd name="T27" fmla="*/ 73 h 111"/>
                <a:gd name="T28" fmla="*/ 1 w 50"/>
                <a:gd name="T29" fmla="*/ 84 h 111"/>
                <a:gd name="T30" fmla="*/ 2 w 50"/>
                <a:gd name="T31" fmla="*/ 95 h 111"/>
                <a:gd name="T32" fmla="*/ 1 w 50"/>
                <a:gd name="T33" fmla="*/ 104 h 111"/>
                <a:gd name="T34" fmla="*/ 3 w 50"/>
                <a:gd name="T35" fmla="*/ 111 h 111"/>
                <a:gd name="T36" fmla="*/ 40 w 50"/>
                <a:gd name="T37" fmla="*/ 102 h 111"/>
                <a:gd name="T38" fmla="*/ 41 w 50"/>
                <a:gd name="T39" fmla="*/ 97 h 111"/>
                <a:gd name="T40" fmla="*/ 49 w 50"/>
                <a:gd name="T41" fmla="*/ 94 h 111"/>
                <a:gd name="T42" fmla="*/ 48 w 50"/>
                <a:gd name="T43" fmla="*/ 91 h 111"/>
                <a:gd name="T44" fmla="*/ 50 w 50"/>
                <a:gd name="T45" fmla="*/ 83 h 111"/>
                <a:gd name="T46" fmla="*/ 50 w 50"/>
                <a:gd name="T47" fmla="*/ 83 h 111"/>
                <a:gd name="T48" fmla="*/ 41 w 50"/>
                <a:gd name="T49" fmla="*/ 75 h 111"/>
                <a:gd name="T50" fmla="*/ 18 w 50"/>
                <a:gd name="T5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11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6F44ECA-5EFB-4044-9416-B81C8C482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48" y="2188426"/>
              <a:ext cx="94441" cy="86009"/>
            </a:xfrm>
            <a:custGeom>
              <a:avLst/>
              <a:gdLst>
                <a:gd name="T0" fmla="*/ 4 w 56"/>
                <a:gd name="T1" fmla="*/ 29 h 51"/>
                <a:gd name="T2" fmla="*/ 4 w 56"/>
                <a:gd name="T3" fmla="*/ 36 h 51"/>
                <a:gd name="T4" fmla="*/ 8 w 56"/>
                <a:gd name="T5" fmla="*/ 42 h 51"/>
                <a:gd name="T6" fmla="*/ 4 w 56"/>
                <a:gd name="T7" fmla="*/ 48 h 51"/>
                <a:gd name="T8" fmla="*/ 5 w 56"/>
                <a:gd name="T9" fmla="*/ 51 h 51"/>
                <a:gd name="T10" fmla="*/ 9 w 56"/>
                <a:gd name="T11" fmla="*/ 50 h 51"/>
                <a:gd name="T12" fmla="*/ 13 w 56"/>
                <a:gd name="T13" fmla="*/ 45 h 51"/>
                <a:gd name="T14" fmla="*/ 15 w 56"/>
                <a:gd name="T15" fmla="*/ 44 h 51"/>
                <a:gd name="T16" fmla="*/ 20 w 56"/>
                <a:gd name="T17" fmla="*/ 39 h 51"/>
                <a:gd name="T18" fmla="*/ 25 w 56"/>
                <a:gd name="T19" fmla="*/ 36 h 51"/>
                <a:gd name="T20" fmla="*/ 33 w 56"/>
                <a:gd name="T21" fmla="*/ 36 h 51"/>
                <a:gd name="T22" fmla="*/ 37 w 56"/>
                <a:gd name="T23" fmla="*/ 34 h 51"/>
                <a:gd name="T24" fmla="*/ 39 w 56"/>
                <a:gd name="T25" fmla="*/ 32 h 51"/>
                <a:gd name="T26" fmla="*/ 44 w 56"/>
                <a:gd name="T27" fmla="*/ 30 h 51"/>
                <a:gd name="T28" fmla="*/ 49 w 56"/>
                <a:gd name="T29" fmla="*/ 28 h 51"/>
                <a:gd name="T30" fmla="*/ 55 w 56"/>
                <a:gd name="T31" fmla="*/ 28 h 51"/>
                <a:gd name="T32" fmla="*/ 56 w 56"/>
                <a:gd name="T33" fmla="*/ 26 h 51"/>
                <a:gd name="T34" fmla="*/ 50 w 56"/>
                <a:gd name="T35" fmla="*/ 0 h 51"/>
                <a:gd name="T36" fmla="*/ 24 w 56"/>
                <a:gd name="T37" fmla="*/ 5 h 51"/>
                <a:gd name="T38" fmla="*/ 0 w 56"/>
                <a:gd name="T39" fmla="*/ 9 h 51"/>
                <a:gd name="T40" fmla="*/ 0 w 56"/>
                <a:gd name="T41" fmla="*/ 10 h 51"/>
                <a:gd name="T42" fmla="*/ 4 w 56"/>
                <a:gd name="T43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1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88685BA3-2413-2D49-8AD8-7B66FBC9F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8970" y="2179993"/>
              <a:ext cx="40475" cy="52280"/>
            </a:xfrm>
            <a:custGeom>
              <a:avLst/>
              <a:gdLst>
                <a:gd name="T0" fmla="*/ 23 w 24"/>
                <a:gd name="T1" fmla="*/ 15 h 31"/>
                <a:gd name="T2" fmla="*/ 21 w 24"/>
                <a:gd name="T3" fmla="*/ 13 h 31"/>
                <a:gd name="T4" fmla="*/ 21 w 24"/>
                <a:gd name="T5" fmla="*/ 12 h 31"/>
                <a:gd name="T6" fmla="*/ 18 w 24"/>
                <a:gd name="T7" fmla="*/ 11 h 31"/>
                <a:gd name="T8" fmla="*/ 16 w 24"/>
                <a:gd name="T9" fmla="*/ 10 h 31"/>
                <a:gd name="T10" fmla="*/ 16 w 24"/>
                <a:gd name="T11" fmla="*/ 7 h 31"/>
                <a:gd name="T12" fmla="*/ 13 w 24"/>
                <a:gd name="T13" fmla="*/ 5 h 31"/>
                <a:gd name="T14" fmla="*/ 10 w 24"/>
                <a:gd name="T15" fmla="*/ 0 h 31"/>
                <a:gd name="T16" fmla="*/ 0 w 24"/>
                <a:gd name="T17" fmla="*/ 5 h 31"/>
                <a:gd name="T18" fmla="*/ 6 w 24"/>
                <a:gd name="T19" fmla="*/ 31 h 31"/>
                <a:gd name="T20" fmla="*/ 8 w 24"/>
                <a:gd name="T21" fmla="*/ 29 h 31"/>
                <a:gd name="T22" fmla="*/ 10 w 24"/>
                <a:gd name="T23" fmla="*/ 28 h 31"/>
                <a:gd name="T24" fmla="*/ 14 w 24"/>
                <a:gd name="T25" fmla="*/ 26 h 31"/>
                <a:gd name="T26" fmla="*/ 14 w 24"/>
                <a:gd name="T27" fmla="*/ 23 h 31"/>
                <a:gd name="T28" fmla="*/ 14 w 24"/>
                <a:gd name="T29" fmla="*/ 22 h 31"/>
                <a:gd name="T30" fmla="*/ 14 w 24"/>
                <a:gd name="T31" fmla="*/ 20 h 31"/>
                <a:gd name="T32" fmla="*/ 14 w 24"/>
                <a:gd name="T33" fmla="*/ 17 h 31"/>
                <a:gd name="T34" fmla="*/ 14 w 24"/>
                <a:gd name="T35" fmla="*/ 15 h 31"/>
                <a:gd name="T36" fmla="*/ 14 w 24"/>
                <a:gd name="T37" fmla="*/ 14 h 31"/>
                <a:gd name="T38" fmla="*/ 15 w 24"/>
                <a:gd name="T39" fmla="*/ 13 h 31"/>
                <a:gd name="T40" fmla="*/ 16 w 24"/>
                <a:gd name="T41" fmla="*/ 13 h 31"/>
                <a:gd name="T42" fmla="*/ 19 w 24"/>
                <a:gd name="T43" fmla="*/ 14 h 31"/>
                <a:gd name="T44" fmla="*/ 19 w 24"/>
                <a:gd name="T45" fmla="*/ 16 h 31"/>
                <a:gd name="T46" fmla="*/ 21 w 24"/>
                <a:gd name="T47" fmla="*/ 20 h 31"/>
                <a:gd name="T48" fmla="*/ 21 w 24"/>
                <a:gd name="T49" fmla="*/ 21 h 31"/>
                <a:gd name="T50" fmla="*/ 22 w 24"/>
                <a:gd name="T51" fmla="*/ 22 h 31"/>
                <a:gd name="T52" fmla="*/ 24 w 24"/>
                <a:gd name="T53" fmla="*/ 21 h 31"/>
                <a:gd name="T54" fmla="*/ 24 w 24"/>
                <a:gd name="T55" fmla="*/ 20 h 31"/>
                <a:gd name="T56" fmla="*/ 24 w 24"/>
                <a:gd name="T57" fmla="*/ 19 h 31"/>
                <a:gd name="T58" fmla="*/ 23 w 2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F795C6F2-E5A3-1242-A13B-94679C0EB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48" y="2119281"/>
              <a:ext cx="183822" cy="92755"/>
            </a:xfrm>
            <a:custGeom>
              <a:avLst/>
              <a:gdLst>
                <a:gd name="T0" fmla="*/ 105 w 109"/>
                <a:gd name="T1" fmla="*/ 32 h 55"/>
                <a:gd name="T2" fmla="*/ 101 w 109"/>
                <a:gd name="T3" fmla="*/ 29 h 55"/>
                <a:gd name="T4" fmla="*/ 97 w 109"/>
                <a:gd name="T5" fmla="*/ 25 h 55"/>
                <a:gd name="T6" fmla="*/ 97 w 109"/>
                <a:gd name="T7" fmla="*/ 29 h 55"/>
                <a:gd name="T8" fmla="*/ 102 w 109"/>
                <a:gd name="T9" fmla="*/ 35 h 55"/>
                <a:gd name="T10" fmla="*/ 95 w 109"/>
                <a:gd name="T11" fmla="*/ 36 h 55"/>
                <a:gd name="T12" fmla="*/ 88 w 109"/>
                <a:gd name="T13" fmla="*/ 37 h 55"/>
                <a:gd name="T14" fmla="*/ 85 w 109"/>
                <a:gd name="T15" fmla="*/ 35 h 55"/>
                <a:gd name="T16" fmla="*/ 81 w 109"/>
                <a:gd name="T17" fmla="*/ 32 h 55"/>
                <a:gd name="T18" fmla="*/ 81 w 109"/>
                <a:gd name="T19" fmla="*/ 27 h 55"/>
                <a:gd name="T20" fmla="*/ 73 w 109"/>
                <a:gd name="T21" fmla="*/ 22 h 55"/>
                <a:gd name="T22" fmla="*/ 69 w 109"/>
                <a:gd name="T23" fmla="*/ 22 h 55"/>
                <a:gd name="T24" fmla="*/ 68 w 109"/>
                <a:gd name="T25" fmla="*/ 16 h 55"/>
                <a:gd name="T26" fmla="*/ 71 w 109"/>
                <a:gd name="T27" fmla="*/ 13 h 55"/>
                <a:gd name="T28" fmla="*/ 77 w 109"/>
                <a:gd name="T29" fmla="*/ 9 h 55"/>
                <a:gd name="T30" fmla="*/ 76 w 109"/>
                <a:gd name="T31" fmla="*/ 6 h 55"/>
                <a:gd name="T32" fmla="*/ 71 w 109"/>
                <a:gd name="T33" fmla="*/ 6 h 55"/>
                <a:gd name="T34" fmla="*/ 68 w 109"/>
                <a:gd name="T35" fmla="*/ 0 h 55"/>
                <a:gd name="T36" fmla="*/ 59 w 109"/>
                <a:gd name="T37" fmla="*/ 8 h 55"/>
                <a:gd name="T38" fmla="*/ 0 w 109"/>
                <a:gd name="T39" fmla="*/ 20 h 55"/>
                <a:gd name="T40" fmla="*/ 0 w 109"/>
                <a:gd name="T41" fmla="*/ 50 h 55"/>
                <a:gd name="T42" fmla="*/ 50 w 109"/>
                <a:gd name="T43" fmla="*/ 41 h 55"/>
                <a:gd name="T44" fmla="*/ 63 w 109"/>
                <a:gd name="T45" fmla="*/ 41 h 55"/>
                <a:gd name="T46" fmla="*/ 66 w 109"/>
                <a:gd name="T47" fmla="*/ 46 h 55"/>
                <a:gd name="T48" fmla="*/ 71 w 109"/>
                <a:gd name="T49" fmla="*/ 48 h 55"/>
                <a:gd name="T50" fmla="*/ 73 w 109"/>
                <a:gd name="T51" fmla="*/ 51 h 55"/>
                <a:gd name="T52" fmla="*/ 74 w 109"/>
                <a:gd name="T53" fmla="*/ 55 h 55"/>
                <a:gd name="T54" fmla="*/ 77 w 109"/>
                <a:gd name="T55" fmla="*/ 55 h 55"/>
                <a:gd name="T56" fmla="*/ 79 w 109"/>
                <a:gd name="T57" fmla="*/ 49 h 55"/>
                <a:gd name="T58" fmla="*/ 82 w 109"/>
                <a:gd name="T59" fmla="*/ 45 h 55"/>
                <a:gd name="T60" fmla="*/ 86 w 109"/>
                <a:gd name="T61" fmla="*/ 46 h 55"/>
                <a:gd name="T62" fmla="*/ 87 w 109"/>
                <a:gd name="T63" fmla="*/ 51 h 55"/>
                <a:gd name="T64" fmla="*/ 92 w 109"/>
                <a:gd name="T65" fmla="*/ 47 h 55"/>
                <a:gd name="T66" fmla="*/ 94 w 109"/>
                <a:gd name="T67" fmla="*/ 45 h 55"/>
                <a:gd name="T68" fmla="*/ 101 w 109"/>
                <a:gd name="T69" fmla="*/ 43 h 55"/>
                <a:gd name="T70" fmla="*/ 106 w 109"/>
                <a:gd name="T71" fmla="*/ 40 h 55"/>
                <a:gd name="T72" fmla="*/ 109 w 109"/>
                <a:gd name="T7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55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ADE12AD5-D563-2145-8382-CF3AD38A0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6309" y="2205290"/>
              <a:ext cx="16864" cy="11806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87501D95-E6A4-6B4F-B204-756B906C4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817" y="2269376"/>
              <a:ext cx="70830" cy="158525"/>
            </a:xfrm>
            <a:custGeom>
              <a:avLst/>
              <a:gdLst>
                <a:gd name="T0" fmla="*/ 36 w 42"/>
                <a:gd name="T1" fmla="*/ 13 h 94"/>
                <a:gd name="T2" fmla="*/ 36 w 42"/>
                <a:gd name="T3" fmla="*/ 9 h 94"/>
                <a:gd name="T4" fmla="*/ 34 w 42"/>
                <a:gd name="T5" fmla="*/ 7 h 94"/>
                <a:gd name="T6" fmla="*/ 21 w 42"/>
                <a:gd name="T7" fmla="*/ 3 h 94"/>
                <a:gd name="T8" fmla="*/ 9 w 42"/>
                <a:gd name="T9" fmla="*/ 0 h 94"/>
                <a:gd name="T10" fmla="*/ 8 w 42"/>
                <a:gd name="T11" fmla="*/ 3 h 94"/>
                <a:gd name="T12" fmla="*/ 6 w 42"/>
                <a:gd name="T13" fmla="*/ 7 h 94"/>
                <a:gd name="T14" fmla="*/ 3 w 42"/>
                <a:gd name="T15" fmla="*/ 9 h 94"/>
                <a:gd name="T16" fmla="*/ 2 w 42"/>
                <a:gd name="T17" fmla="*/ 14 h 94"/>
                <a:gd name="T18" fmla="*/ 3 w 42"/>
                <a:gd name="T19" fmla="*/ 20 h 94"/>
                <a:gd name="T20" fmla="*/ 3 w 42"/>
                <a:gd name="T21" fmla="*/ 25 h 94"/>
                <a:gd name="T22" fmla="*/ 2 w 42"/>
                <a:gd name="T23" fmla="*/ 30 h 94"/>
                <a:gd name="T24" fmla="*/ 5 w 42"/>
                <a:gd name="T25" fmla="*/ 32 h 94"/>
                <a:gd name="T26" fmla="*/ 9 w 42"/>
                <a:gd name="T27" fmla="*/ 34 h 94"/>
                <a:gd name="T28" fmla="*/ 11 w 42"/>
                <a:gd name="T29" fmla="*/ 38 h 94"/>
                <a:gd name="T30" fmla="*/ 15 w 42"/>
                <a:gd name="T31" fmla="*/ 42 h 94"/>
                <a:gd name="T32" fmla="*/ 20 w 42"/>
                <a:gd name="T33" fmla="*/ 46 h 94"/>
                <a:gd name="T34" fmla="*/ 20 w 42"/>
                <a:gd name="T35" fmla="*/ 47 h 94"/>
                <a:gd name="T36" fmla="*/ 18 w 42"/>
                <a:gd name="T37" fmla="*/ 53 h 94"/>
                <a:gd name="T38" fmla="*/ 10 w 42"/>
                <a:gd name="T39" fmla="*/ 58 h 94"/>
                <a:gd name="T40" fmla="*/ 3 w 42"/>
                <a:gd name="T41" fmla="*/ 64 h 94"/>
                <a:gd name="T42" fmla="*/ 2 w 42"/>
                <a:gd name="T43" fmla="*/ 67 h 94"/>
                <a:gd name="T44" fmla="*/ 0 w 42"/>
                <a:gd name="T45" fmla="*/ 72 h 94"/>
                <a:gd name="T46" fmla="*/ 1 w 42"/>
                <a:gd name="T47" fmla="*/ 75 h 94"/>
                <a:gd name="T48" fmla="*/ 3 w 42"/>
                <a:gd name="T49" fmla="*/ 79 h 94"/>
                <a:gd name="T50" fmla="*/ 8 w 42"/>
                <a:gd name="T51" fmla="*/ 83 h 94"/>
                <a:gd name="T52" fmla="*/ 12 w 42"/>
                <a:gd name="T53" fmla="*/ 85 h 94"/>
                <a:gd name="T54" fmla="*/ 15 w 42"/>
                <a:gd name="T55" fmla="*/ 86 h 94"/>
                <a:gd name="T56" fmla="*/ 20 w 42"/>
                <a:gd name="T57" fmla="*/ 86 h 94"/>
                <a:gd name="T58" fmla="*/ 24 w 42"/>
                <a:gd name="T59" fmla="*/ 86 h 94"/>
                <a:gd name="T60" fmla="*/ 25 w 42"/>
                <a:gd name="T61" fmla="*/ 86 h 94"/>
                <a:gd name="T62" fmla="*/ 24 w 42"/>
                <a:gd name="T63" fmla="*/ 90 h 94"/>
                <a:gd name="T64" fmla="*/ 24 w 42"/>
                <a:gd name="T65" fmla="*/ 93 h 94"/>
                <a:gd name="T66" fmla="*/ 25 w 42"/>
                <a:gd name="T67" fmla="*/ 94 h 94"/>
                <a:gd name="T68" fmla="*/ 26 w 42"/>
                <a:gd name="T69" fmla="*/ 94 h 94"/>
                <a:gd name="T70" fmla="*/ 27 w 42"/>
                <a:gd name="T71" fmla="*/ 87 h 94"/>
                <a:gd name="T72" fmla="*/ 28 w 42"/>
                <a:gd name="T73" fmla="*/ 86 h 94"/>
                <a:gd name="T74" fmla="*/ 31 w 42"/>
                <a:gd name="T75" fmla="*/ 82 h 94"/>
                <a:gd name="T76" fmla="*/ 36 w 42"/>
                <a:gd name="T77" fmla="*/ 78 h 94"/>
                <a:gd name="T78" fmla="*/ 36 w 42"/>
                <a:gd name="T79" fmla="*/ 69 h 94"/>
                <a:gd name="T80" fmla="*/ 36 w 42"/>
                <a:gd name="T81" fmla="*/ 65 h 94"/>
                <a:gd name="T82" fmla="*/ 40 w 42"/>
                <a:gd name="T83" fmla="*/ 61 h 94"/>
                <a:gd name="T84" fmla="*/ 41 w 42"/>
                <a:gd name="T85" fmla="*/ 53 h 94"/>
                <a:gd name="T86" fmla="*/ 42 w 42"/>
                <a:gd name="T87" fmla="*/ 48 h 94"/>
                <a:gd name="T88" fmla="*/ 42 w 42"/>
                <a:gd name="T89" fmla="*/ 40 h 94"/>
                <a:gd name="T90" fmla="*/ 42 w 42"/>
                <a:gd name="T91" fmla="*/ 36 h 94"/>
                <a:gd name="T92" fmla="*/ 40 w 42"/>
                <a:gd name="T93" fmla="*/ 30 h 94"/>
                <a:gd name="T94" fmla="*/ 36 w 42"/>
                <a:gd name="T95" fmla="*/ 30 h 94"/>
                <a:gd name="T96" fmla="*/ 34 w 42"/>
                <a:gd name="T97" fmla="*/ 30 h 94"/>
                <a:gd name="T98" fmla="*/ 35 w 42"/>
                <a:gd name="T99" fmla="*/ 25 h 94"/>
                <a:gd name="T100" fmla="*/ 37 w 42"/>
                <a:gd name="T101" fmla="*/ 20 h 94"/>
                <a:gd name="T102" fmla="*/ 39 w 42"/>
                <a:gd name="T103" fmla="*/ 18 h 94"/>
                <a:gd name="T104" fmla="*/ 38 w 42"/>
                <a:gd name="T105" fmla="*/ 17 h 94"/>
                <a:gd name="T106" fmla="*/ 36 w 42"/>
                <a:gd name="T107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94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78" name="Freeform 31">
              <a:extLst>
                <a:ext uri="{FF2B5EF4-FFF2-40B4-BE49-F238E27FC236}">
                  <a16:creationId xmlns:a16="http://schemas.microsoft.com/office/drawing/2014/main" id="{9F96FA50-885C-C64E-9DC2-47214A894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0326" y="2378994"/>
              <a:ext cx="55652" cy="91068"/>
            </a:xfrm>
            <a:custGeom>
              <a:avLst/>
              <a:gdLst>
                <a:gd name="T0" fmla="*/ 9 w 33"/>
                <a:gd name="T1" fmla="*/ 10 h 54"/>
                <a:gd name="T2" fmla="*/ 8 w 33"/>
                <a:gd name="T3" fmla="*/ 7 h 54"/>
                <a:gd name="T4" fmla="*/ 10 w 33"/>
                <a:gd name="T5" fmla="*/ 2 h 54"/>
                <a:gd name="T6" fmla="*/ 11 w 33"/>
                <a:gd name="T7" fmla="*/ 1 h 54"/>
                <a:gd name="T8" fmla="*/ 9 w 33"/>
                <a:gd name="T9" fmla="*/ 0 h 54"/>
                <a:gd name="T10" fmla="*/ 6 w 33"/>
                <a:gd name="T11" fmla="*/ 0 h 54"/>
                <a:gd name="T12" fmla="*/ 5 w 33"/>
                <a:gd name="T13" fmla="*/ 0 h 54"/>
                <a:gd name="T14" fmla="*/ 2 w 33"/>
                <a:gd name="T15" fmla="*/ 2 h 54"/>
                <a:gd name="T16" fmla="*/ 0 w 33"/>
                <a:gd name="T17" fmla="*/ 5 h 54"/>
                <a:gd name="T18" fmla="*/ 12 w 33"/>
                <a:gd name="T19" fmla="*/ 54 h 54"/>
                <a:gd name="T20" fmla="*/ 33 w 33"/>
                <a:gd name="T21" fmla="*/ 51 h 54"/>
                <a:gd name="T22" fmla="*/ 32 w 33"/>
                <a:gd name="T23" fmla="*/ 43 h 54"/>
                <a:gd name="T24" fmla="*/ 29 w 33"/>
                <a:gd name="T25" fmla="*/ 40 h 54"/>
                <a:gd name="T26" fmla="*/ 28 w 33"/>
                <a:gd name="T27" fmla="*/ 38 h 54"/>
                <a:gd name="T28" fmla="*/ 26 w 33"/>
                <a:gd name="T29" fmla="*/ 37 h 54"/>
                <a:gd name="T30" fmla="*/ 23 w 33"/>
                <a:gd name="T31" fmla="*/ 34 h 54"/>
                <a:gd name="T32" fmla="*/ 20 w 33"/>
                <a:gd name="T33" fmla="*/ 32 h 54"/>
                <a:gd name="T34" fmla="*/ 18 w 33"/>
                <a:gd name="T35" fmla="*/ 28 h 54"/>
                <a:gd name="T36" fmla="*/ 16 w 33"/>
                <a:gd name="T37" fmla="*/ 24 h 54"/>
                <a:gd name="T38" fmla="*/ 14 w 33"/>
                <a:gd name="T39" fmla="*/ 20 h 54"/>
                <a:gd name="T40" fmla="*/ 16 w 33"/>
                <a:gd name="T41" fmla="*/ 17 h 54"/>
                <a:gd name="T42" fmla="*/ 11 w 33"/>
                <a:gd name="T43" fmla="*/ 14 h 54"/>
                <a:gd name="T44" fmla="*/ 9 w 33"/>
                <a:gd name="T4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54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79" name="Freeform 32">
              <a:extLst>
                <a:ext uri="{FF2B5EF4-FFF2-40B4-BE49-F238E27FC236}">
                  <a16:creationId xmlns:a16="http://schemas.microsoft.com/office/drawing/2014/main" id="{6B4201C8-639E-BE4C-A755-EEFBBC436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495" y="2227213"/>
              <a:ext cx="317051" cy="205746"/>
            </a:xfrm>
            <a:custGeom>
              <a:avLst/>
              <a:gdLst>
                <a:gd name="T0" fmla="*/ 165 w 188"/>
                <a:gd name="T1" fmla="*/ 90 h 122"/>
                <a:gd name="T2" fmla="*/ 166 w 188"/>
                <a:gd name="T3" fmla="*/ 90 h 122"/>
                <a:gd name="T4" fmla="*/ 169 w 188"/>
                <a:gd name="T5" fmla="*/ 90 h 122"/>
                <a:gd name="T6" fmla="*/ 171 w 188"/>
                <a:gd name="T7" fmla="*/ 91 h 122"/>
                <a:gd name="T8" fmla="*/ 171 w 188"/>
                <a:gd name="T9" fmla="*/ 89 h 122"/>
                <a:gd name="T10" fmla="*/ 178 w 188"/>
                <a:gd name="T11" fmla="*/ 83 h 122"/>
                <a:gd name="T12" fmla="*/ 186 w 188"/>
                <a:gd name="T13" fmla="*/ 78 h 122"/>
                <a:gd name="T14" fmla="*/ 188 w 188"/>
                <a:gd name="T15" fmla="*/ 72 h 122"/>
                <a:gd name="T16" fmla="*/ 188 w 188"/>
                <a:gd name="T17" fmla="*/ 71 h 122"/>
                <a:gd name="T18" fmla="*/ 183 w 188"/>
                <a:gd name="T19" fmla="*/ 67 h 122"/>
                <a:gd name="T20" fmla="*/ 179 w 188"/>
                <a:gd name="T21" fmla="*/ 63 h 122"/>
                <a:gd name="T22" fmla="*/ 177 w 188"/>
                <a:gd name="T23" fmla="*/ 59 h 122"/>
                <a:gd name="T24" fmla="*/ 173 w 188"/>
                <a:gd name="T25" fmla="*/ 57 h 122"/>
                <a:gd name="T26" fmla="*/ 170 w 188"/>
                <a:gd name="T27" fmla="*/ 55 h 122"/>
                <a:gd name="T28" fmla="*/ 171 w 188"/>
                <a:gd name="T29" fmla="*/ 50 h 122"/>
                <a:gd name="T30" fmla="*/ 171 w 188"/>
                <a:gd name="T31" fmla="*/ 45 h 122"/>
                <a:gd name="T32" fmla="*/ 170 w 188"/>
                <a:gd name="T33" fmla="*/ 39 h 122"/>
                <a:gd name="T34" fmla="*/ 171 w 188"/>
                <a:gd name="T35" fmla="*/ 34 h 122"/>
                <a:gd name="T36" fmla="*/ 174 w 188"/>
                <a:gd name="T37" fmla="*/ 32 h 122"/>
                <a:gd name="T38" fmla="*/ 176 w 188"/>
                <a:gd name="T39" fmla="*/ 28 h 122"/>
                <a:gd name="T40" fmla="*/ 177 w 188"/>
                <a:gd name="T41" fmla="*/ 25 h 122"/>
                <a:gd name="T42" fmla="*/ 179 w 188"/>
                <a:gd name="T43" fmla="*/ 20 h 122"/>
                <a:gd name="T44" fmla="*/ 176 w 188"/>
                <a:gd name="T45" fmla="*/ 18 h 122"/>
                <a:gd name="T46" fmla="*/ 173 w 188"/>
                <a:gd name="T47" fmla="*/ 18 h 122"/>
                <a:gd name="T48" fmla="*/ 170 w 188"/>
                <a:gd name="T49" fmla="*/ 17 h 122"/>
                <a:gd name="T50" fmla="*/ 166 w 188"/>
                <a:gd name="T51" fmla="*/ 10 h 122"/>
                <a:gd name="T52" fmla="*/ 162 w 188"/>
                <a:gd name="T53" fmla="*/ 5 h 122"/>
                <a:gd name="T54" fmla="*/ 154 w 188"/>
                <a:gd name="T55" fmla="*/ 0 h 122"/>
                <a:gd name="T56" fmla="*/ 24 w 188"/>
                <a:gd name="T57" fmla="*/ 23 h 122"/>
                <a:gd name="T58" fmla="*/ 22 w 188"/>
                <a:gd name="T59" fmla="*/ 13 h 122"/>
                <a:gd name="T60" fmla="*/ 16 w 188"/>
                <a:gd name="T61" fmla="*/ 17 h 122"/>
                <a:gd name="T62" fmla="*/ 11 w 188"/>
                <a:gd name="T63" fmla="*/ 21 h 122"/>
                <a:gd name="T64" fmla="*/ 6 w 188"/>
                <a:gd name="T65" fmla="*/ 24 h 122"/>
                <a:gd name="T66" fmla="*/ 0 w 188"/>
                <a:gd name="T67" fmla="*/ 28 h 122"/>
                <a:gd name="T68" fmla="*/ 16 w 188"/>
                <a:gd name="T69" fmla="*/ 122 h 122"/>
                <a:gd name="T70" fmla="*/ 160 w 188"/>
                <a:gd name="T71" fmla="*/ 95 h 122"/>
                <a:gd name="T72" fmla="*/ 162 w 188"/>
                <a:gd name="T73" fmla="*/ 92 h 122"/>
                <a:gd name="T74" fmla="*/ 165 w 188"/>
                <a:gd name="T75" fmla="*/ 9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8" h="122">
                  <a:moveTo>
                    <a:pt x="165" y="90"/>
                  </a:moveTo>
                  <a:lnTo>
                    <a:pt x="166" y="90"/>
                  </a:lnTo>
                  <a:lnTo>
                    <a:pt x="169" y="90"/>
                  </a:lnTo>
                  <a:lnTo>
                    <a:pt x="171" y="91"/>
                  </a:lnTo>
                  <a:lnTo>
                    <a:pt x="171" y="89"/>
                  </a:lnTo>
                  <a:lnTo>
                    <a:pt x="178" y="83"/>
                  </a:lnTo>
                  <a:lnTo>
                    <a:pt x="186" y="78"/>
                  </a:lnTo>
                  <a:lnTo>
                    <a:pt x="188" y="72"/>
                  </a:lnTo>
                  <a:lnTo>
                    <a:pt x="188" y="71"/>
                  </a:lnTo>
                  <a:lnTo>
                    <a:pt x="183" y="67"/>
                  </a:lnTo>
                  <a:lnTo>
                    <a:pt x="179" y="63"/>
                  </a:lnTo>
                  <a:lnTo>
                    <a:pt x="177" y="59"/>
                  </a:lnTo>
                  <a:lnTo>
                    <a:pt x="173" y="57"/>
                  </a:lnTo>
                  <a:lnTo>
                    <a:pt x="170" y="55"/>
                  </a:lnTo>
                  <a:lnTo>
                    <a:pt x="171" y="50"/>
                  </a:lnTo>
                  <a:lnTo>
                    <a:pt x="171" y="45"/>
                  </a:lnTo>
                  <a:lnTo>
                    <a:pt x="170" y="39"/>
                  </a:lnTo>
                  <a:lnTo>
                    <a:pt x="171" y="34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7" y="25"/>
                  </a:lnTo>
                  <a:lnTo>
                    <a:pt x="179" y="20"/>
                  </a:lnTo>
                  <a:lnTo>
                    <a:pt x="176" y="18"/>
                  </a:lnTo>
                  <a:lnTo>
                    <a:pt x="173" y="18"/>
                  </a:lnTo>
                  <a:lnTo>
                    <a:pt x="170" y="17"/>
                  </a:lnTo>
                  <a:lnTo>
                    <a:pt x="166" y="10"/>
                  </a:lnTo>
                  <a:lnTo>
                    <a:pt x="162" y="5"/>
                  </a:lnTo>
                  <a:lnTo>
                    <a:pt x="154" y="0"/>
                  </a:lnTo>
                  <a:lnTo>
                    <a:pt x="24" y="23"/>
                  </a:lnTo>
                  <a:lnTo>
                    <a:pt x="22" y="13"/>
                  </a:lnTo>
                  <a:lnTo>
                    <a:pt x="16" y="17"/>
                  </a:lnTo>
                  <a:lnTo>
                    <a:pt x="11" y="21"/>
                  </a:lnTo>
                  <a:lnTo>
                    <a:pt x="6" y="24"/>
                  </a:lnTo>
                  <a:lnTo>
                    <a:pt x="0" y="28"/>
                  </a:lnTo>
                  <a:lnTo>
                    <a:pt x="16" y="122"/>
                  </a:lnTo>
                  <a:lnTo>
                    <a:pt x="160" y="95"/>
                  </a:lnTo>
                  <a:lnTo>
                    <a:pt x="162" y="92"/>
                  </a:lnTo>
                  <a:lnTo>
                    <a:pt x="165" y="90"/>
                  </a:ln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80" name="Freeform 33">
              <a:extLst>
                <a:ext uri="{FF2B5EF4-FFF2-40B4-BE49-F238E27FC236}">
                  <a16:creationId xmlns:a16="http://schemas.microsoft.com/office/drawing/2014/main" id="{235AB0A7-84CB-454C-B066-BE2C46C37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3681" y="3051885"/>
              <a:ext cx="490754" cy="384509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81" name="Freeform 34">
              <a:extLst>
                <a:ext uri="{FF2B5EF4-FFF2-40B4-BE49-F238E27FC236}">
                  <a16:creationId xmlns:a16="http://schemas.microsoft.com/office/drawing/2014/main" id="{B58FE55E-4707-314E-A8A9-36F228758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545" y="2950697"/>
              <a:ext cx="306933" cy="271518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82" name="Freeform 35">
              <a:extLst>
                <a:ext uri="{FF2B5EF4-FFF2-40B4-BE49-F238E27FC236}">
                  <a16:creationId xmlns:a16="http://schemas.microsoft.com/office/drawing/2014/main" id="{4480433D-489F-C643-B6C8-AD5FA7B4C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443" y="2707850"/>
              <a:ext cx="274890" cy="247908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83" name="Freeform 36">
              <a:extLst>
                <a:ext uri="{FF2B5EF4-FFF2-40B4-BE49-F238E27FC236}">
                  <a16:creationId xmlns:a16="http://schemas.microsoft.com/office/drawing/2014/main" id="{66F8992C-4A5D-5641-9577-A27FBC214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1664" y="2657257"/>
              <a:ext cx="465458" cy="151779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84" name="Freeform 37">
              <a:extLst>
                <a:ext uri="{FF2B5EF4-FFF2-40B4-BE49-F238E27FC236}">
                  <a16:creationId xmlns:a16="http://schemas.microsoft.com/office/drawing/2014/main" id="{CAEDAE1B-23C5-FE48-977C-3E99B27D0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2207" y="2606663"/>
              <a:ext cx="465458" cy="205746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85" name="Freeform 38">
              <a:extLst>
                <a:ext uri="{FF2B5EF4-FFF2-40B4-BE49-F238E27FC236}">
                  <a16:creationId xmlns:a16="http://schemas.microsoft.com/office/drawing/2014/main" id="{FF22D79B-8DCB-C94B-BE30-BF06A29C0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749" y="2775308"/>
              <a:ext cx="286695" cy="308620"/>
            </a:xfrm>
            <a:custGeom>
              <a:avLst/>
              <a:gdLst>
                <a:gd name="T0" fmla="*/ 196 w 201"/>
                <a:gd name="T1" fmla="*/ 127 h 216"/>
                <a:gd name="T2" fmla="*/ 195 w 201"/>
                <a:gd name="T3" fmla="*/ 120 h 216"/>
                <a:gd name="T4" fmla="*/ 191 w 201"/>
                <a:gd name="T5" fmla="*/ 115 h 216"/>
                <a:gd name="T6" fmla="*/ 190 w 201"/>
                <a:gd name="T7" fmla="*/ 110 h 216"/>
                <a:gd name="T8" fmla="*/ 187 w 201"/>
                <a:gd name="T9" fmla="*/ 107 h 216"/>
                <a:gd name="T10" fmla="*/ 183 w 201"/>
                <a:gd name="T11" fmla="*/ 106 h 216"/>
                <a:gd name="T12" fmla="*/ 181 w 201"/>
                <a:gd name="T13" fmla="*/ 101 h 216"/>
                <a:gd name="T14" fmla="*/ 179 w 201"/>
                <a:gd name="T15" fmla="*/ 96 h 216"/>
                <a:gd name="T16" fmla="*/ 174 w 201"/>
                <a:gd name="T17" fmla="*/ 89 h 216"/>
                <a:gd name="T18" fmla="*/ 168 w 201"/>
                <a:gd name="T19" fmla="*/ 84 h 216"/>
                <a:gd name="T20" fmla="*/ 158 w 201"/>
                <a:gd name="T21" fmla="*/ 78 h 216"/>
                <a:gd name="T22" fmla="*/ 147 w 201"/>
                <a:gd name="T23" fmla="*/ 63 h 216"/>
                <a:gd name="T24" fmla="*/ 126 w 201"/>
                <a:gd name="T25" fmla="*/ 46 h 216"/>
                <a:gd name="T26" fmla="*/ 116 w 201"/>
                <a:gd name="T27" fmla="*/ 35 h 216"/>
                <a:gd name="T28" fmla="*/ 111 w 201"/>
                <a:gd name="T29" fmla="*/ 27 h 216"/>
                <a:gd name="T30" fmla="*/ 96 w 201"/>
                <a:gd name="T31" fmla="*/ 19 h 216"/>
                <a:gd name="T32" fmla="*/ 92 w 201"/>
                <a:gd name="T33" fmla="*/ 14 h 216"/>
                <a:gd name="T34" fmla="*/ 97 w 201"/>
                <a:gd name="T35" fmla="*/ 8 h 216"/>
                <a:gd name="T36" fmla="*/ 103 w 201"/>
                <a:gd name="T37" fmla="*/ 4 h 216"/>
                <a:gd name="T38" fmla="*/ 104 w 201"/>
                <a:gd name="T39" fmla="*/ 0 h 216"/>
                <a:gd name="T40" fmla="*/ 48 w 201"/>
                <a:gd name="T41" fmla="*/ 6 h 216"/>
                <a:gd name="T42" fmla="*/ 0 w 201"/>
                <a:gd name="T43" fmla="*/ 10 h 216"/>
                <a:gd name="T44" fmla="*/ 11 w 201"/>
                <a:gd name="T45" fmla="*/ 58 h 216"/>
                <a:gd name="T46" fmla="*/ 25 w 201"/>
                <a:gd name="T47" fmla="*/ 107 h 216"/>
                <a:gd name="T48" fmla="*/ 38 w 201"/>
                <a:gd name="T49" fmla="*/ 128 h 216"/>
                <a:gd name="T50" fmla="*/ 39 w 201"/>
                <a:gd name="T51" fmla="*/ 137 h 216"/>
                <a:gd name="T52" fmla="*/ 40 w 201"/>
                <a:gd name="T53" fmla="*/ 144 h 216"/>
                <a:gd name="T54" fmla="*/ 39 w 201"/>
                <a:gd name="T55" fmla="*/ 150 h 216"/>
                <a:gd name="T56" fmla="*/ 35 w 201"/>
                <a:gd name="T57" fmla="*/ 157 h 216"/>
                <a:gd name="T58" fmla="*/ 37 w 201"/>
                <a:gd name="T59" fmla="*/ 172 h 216"/>
                <a:gd name="T60" fmla="*/ 40 w 201"/>
                <a:gd name="T61" fmla="*/ 182 h 216"/>
                <a:gd name="T62" fmla="*/ 37 w 201"/>
                <a:gd name="T63" fmla="*/ 186 h 216"/>
                <a:gd name="T64" fmla="*/ 41 w 201"/>
                <a:gd name="T65" fmla="*/ 193 h 216"/>
                <a:gd name="T66" fmla="*/ 46 w 201"/>
                <a:gd name="T67" fmla="*/ 201 h 216"/>
                <a:gd name="T68" fmla="*/ 160 w 201"/>
                <a:gd name="T69" fmla="*/ 207 h 216"/>
                <a:gd name="T70" fmla="*/ 169 w 201"/>
                <a:gd name="T71" fmla="*/ 216 h 216"/>
                <a:gd name="T72" fmla="*/ 166 w 201"/>
                <a:gd name="T73" fmla="*/ 193 h 216"/>
                <a:gd name="T74" fmla="*/ 183 w 201"/>
                <a:gd name="T75" fmla="*/ 196 h 216"/>
                <a:gd name="T76" fmla="*/ 185 w 201"/>
                <a:gd name="T77" fmla="*/ 189 h 216"/>
                <a:gd name="T78" fmla="*/ 182 w 201"/>
                <a:gd name="T79" fmla="*/ 187 h 216"/>
                <a:gd name="T80" fmla="*/ 180 w 201"/>
                <a:gd name="T81" fmla="*/ 183 h 216"/>
                <a:gd name="T82" fmla="*/ 185 w 201"/>
                <a:gd name="T83" fmla="*/ 183 h 216"/>
                <a:gd name="T84" fmla="*/ 183 w 201"/>
                <a:gd name="T85" fmla="*/ 177 h 216"/>
                <a:gd name="T86" fmla="*/ 188 w 201"/>
                <a:gd name="T87" fmla="*/ 174 h 216"/>
                <a:gd name="T88" fmla="*/ 187 w 201"/>
                <a:gd name="T89" fmla="*/ 168 h 216"/>
                <a:gd name="T90" fmla="*/ 188 w 201"/>
                <a:gd name="T91" fmla="*/ 165 h 216"/>
                <a:gd name="T92" fmla="*/ 189 w 201"/>
                <a:gd name="T93" fmla="*/ 161 h 216"/>
                <a:gd name="T94" fmla="*/ 189 w 201"/>
                <a:gd name="T95" fmla="*/ 151 h 216"/>
                <a:gd name="T96" fmla="*/ 194 w 201"/>
                <a:gd name="T97" fmla="*/ 152 h 216"/>
                <a:gd name="T98" fmla="*/ 193 w 201"/>
                <a:gd name="T99" fmla="*/ 149 h 216"/>
                <a:gd name="T100" fmla="*/ 189 w 201"/>
                <a:gd name="T101" fmla="*/ 144 h 216"/>
                <a:gd name="T102" fmla="*/ 196 w 201"/>
                <a:gd name="T103" fmla="*/ 144 h 216"/>
                <a:gd name="T104" fmla="*/ 193 w 201"/>
                <a:gd name="T105" fmla="*/ 141 h 216"/>
                <a:gd name="T106" fmla="*/ 192 w 201"/>
                <a:gd name="T107" fmla="*/ 137 h 216"/>
                <a:gd name="T108" fmla="*/ 197 w 201"/>
                <a:gd name="T109" fmla="*/ 138 h 216"/>
                <a:gd name="T110" fmla="*/ 199 w 201"/>
                <a:gd name="T111" fmla="*/ 134 h 216"/>
                <a:gd name="T112" fmla="*/ 201 w 201"/>
                <a:gd name="T113" fmla="*/ 130 h 216"/>
                <a:gd name="T114" fmla="*/ 198 w 201"/>
                <a:gd name="T11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1" h="216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86" name="Freeform 39">
              <a:extLst>
                <a:ext uri="{FF2B5EF4-FFF2-40B4-BE49-F238E27FC236}">
                  <a16:creationId xmlns:a16="http://schemas.microsoft.com/office/drawing/2014/main" id="{E54B7C1A-3CEB-034D-8AD9-4C8458A37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190" y="2432960"/>
              <a:ext cx="418238" cy="234416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7D5BCD5B-209C-5041-93CB-03E47A1C7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6291" y="2750011"/>
              <a:ext cx="269831" cy="209119"/>
            </a:xfrm>
            <a:custGeom>
              <a:avLst/>
              <a:gdLst>
                <a:gd name="T0" fmla="*/ 94 w 189"/>
                <a:gd name="T1" fmla="*/ 4 h 147"/>
                <a:gd name="T2" fmla="*/ 79 w 189"/>
                <a:gd name="T3" fmla="*/ 0 h 147"/>
                <a:gd name="T4" fmla="*/ 67 w 189"/>
                <a:gd name="T5" fmla="*/ 4 h 147"/>
                <a:gd name="T6" fmla="*/ 58 w 189"/>
                <a:gd name="T7" fmla="*/ 6 h 147"/>
                <a:gd name="T8" fmla="*/ 39 w 189"/>
                <a:gd name="T9" fmla="*/ 4 h 147"/>
                <a:gd name="T10" fmla="*/ 26 w 189"/>
                <a:gd name="T11" fmla="*/ 7 h 147"/>
                <a:gd name="T12" fmla="*/ 12 w 189"/>
                <a:gd name="T13" fmla="*/ 18 h 147"/>
                <a:gd name="T14" fmla="*/ 11 w 189"/>
                <a:gd name="T15" fmla="*/ 22 h 147"/>
                <a:gd name="T16" fmla="*/ 5 w 189"/>
                <a:gd name="T17" fmla="*/ 26 h 147"/>
                <a:gd name="T18" fmla="*/ 0 w 189"/>
                <a:gd name="T19" fmla="*/ 32 h 147"/>
                <a:gd name="T20" fmla="*/ 4 w 189"/>
                <a:gd name="T21" fmla="*/ 37 h 147"/>
                <a:gd name="T22" fmla="*/ 19 w 189"/>
                <a:gd name="T23" fmla="*/ 45 h 147"/>
                <a:gd name="T24" fmla="*/ 24 w 189"/>
                <a:gd name="T25" fmla="*/ 53 h 147"/>
                <a:gd name="T26" fmla="*/ 34 w 189"/>
                <a:gd name="T27" fmla="*/ 64 h 147"/>
                <a:gd name="T28" fmla="*/ 55 w 189"/>
                <a:gd name="T29" fmla="*/ 81 h 147"/>
                <a:gd name="T30" fmla="*/ 66 w 189"/>
                <a:gd name="T31" fmla="*/ 96 h 147"/>
                <a:gd name="T32" fmla="*/ 76 w 189"/>
                <a:gd name="T33" fmla="*/ 102 h 147"/>
                <a:gd name="T34" fmla="*/ 82 w 189"/>
                <a:gd name="T35" fmla="*/ 107 h 147"/>
                <a:gd name="T36" fmla="*/ 87 w 189"/>
                <a:gd name="T37" fmla="*/ 114 h 147"/>
                <a:gd name="T38" fmla="*/ 89 w 189"/>
                <a:gd name="T39" fmla="*/ 119 h 147"/>
                <a:gd name="T40" fmla="*/ 91 w 189"/>
                <a:gd name="T41" fmla="*/ 124 h 147"/>
                <a:gd name="T42" fmla="*/ 95 w 189"/>
                <a:gd name="T43" fmla="*/ 125 h 147"/>
                <a:gd name="T44" fmla="*/ 98 w 189"/>
                <a:gd name="T45" fmla="*/ 128 h 147"/>
                <a:gd name="T46" fmla="*/ 99 w 189"/>
                <a:gd name="T47" fmla="*/ 133 h 147"/>
                <a:gd name="T48" fmla="*/ 103 w 189"/>
                <a:gd name="T49" fmla="*/ 138 h 147"/>
                <a:gd name="T50" fmla="*/ 104 w 189"/>
                <a:gd name="T51" fmla="*/ 145 h 147"/>
                <a:gd name="T52" fmla="*/ 108 w 189"/>
                <a:gd name="T53" fmla="*/ 147 h 147"/>
                <a:gd name="T54" fmla="*/ 110 w 189"/>
                <a:gd name="T55" fmla="*/ 140 h 147"/>
                <a:gd name="T56" fmla="*/ 116 w 189"/>
                <a:gd name="T57" fmla="*/ 140 h 147"/>
                <a:gd name="T58" fmla="*/ 117 w 189"/>
                <a:gd name="T59" fmla="*/ 137 h 147"/>
                <a:gd name="T60" fmla="*/ 112 w 189"/>
                <a:gd name="T61" fmla="*/ 136 h 147"/>
                <a:gd name="T62" fmla="*/ 110 w 189"/>
                <a:gd name="T63" fmla="*/ 133 h 147"/>
                <a:gd name="T64" fmla="*/ 115 w 189"/>
                <a:gd name="T65" fmla="*/ 132 h 147"/>
                <a:gd name="T66" fmla="*/ 119 w 189"/>
                <a:gd name="T67" fmla="*/ 135 h 147"/>
                <a:gd name="T68" fmla="*/ 124 w 189"/>
                <a:gd name="T69" fmla="*/ 128 h 147"/>
                <a:gd name="T70" fmla="*/ 123 w 189"/>
                <a:gd name="T71" fmla="*/ 123 h 147"/>
                <a:gd name="T72" fmla="*/ 130 w 189"/>
                <a:gd name="T73" fmla="*/ 123 h 147"/>
                <a:gd name="T74" fmla="*/ 135 w 189"/>
                <a:gd name="T75" fmla="*/ 119 h 147"/>
                <a:gd name="T76" fmla="*/ 131 w 189"/>
                <a:gd name="T77" fmla="*/ 118 h 147"/>
                <a:gd name="T78" fmla="*/ 129 w 189"/>
                <a:gd name="T79" fmla="*/ 115 h 147"/>
                <a:gd name="T80" fmla="*/ 133 w 189"/>
                <a:gd name="T81" fmla="*/ 115 h 147"/>
                <a:gd name="T82" fmla="*/ 138 w 189"/>
                <a:gd name="T83" fmla="*/ 117 h 147"/>
                <a:gd name="T84" fmla="*/ 145 w 189"/>
                <a:gd name="T85" fmla="*/ 110 h 147"/>
                <a:gd name="T86" fmla="*/ 141 w 189"/>
                <a:gd name="T87" fmla="*/ 105 h 147"/>
                <a:gd name="T88" fmla="*/ 143 w 189"/>
                <a:gd name="T89" fmla="*/ 103 h 147"/>
                <a:gd name="T90" fmla="*/ 149 w 189"/>
                <a:gd name="T91" fmla="*/ 103 h 147"/>
                <a:gd name="T92" fmla="*/ 155 w 189"/>
                <a:gd name="T93" fmla="*/ 93 h 147"/>
                <a:gd name="T94" fmla="*/ 164 w 189"/>
                <a:gd name="T95" fmla="*/ 89 h 147"/>
                <a:gd name="T96" fmla="*/ 169 w 189"/>
                <a:gd name="T97" fmla="*/ 81 h 147"/>
                <a:gd name="T98" fmla="*/ 165 w 189"/>
                <a:gd name="T99" fmla="*/ 75 h 147"/>
                <a:gd name="T100" fmla="*/ 169 w 189"/>
                <a:gd name="T101" fmla="*/ 75 h 147"/>
                <a:gd name="T102" fmla="*/ 170 w 189"/>
                <a:gd name="T103" fmla="*/ 70 h 147"/>
                <a:gd name="T104" fmla="*/ 175 w 189"/>
                <a:gd name="T105" fmla="*/ 60 h 147"/>
                <a:gd name="T106" fmla="*/ 178 w 189"/>
                <a:gd name="T107" fmla="*/ 54 h 147"/>
                <a:gd name="T108" fmla="*/ 187 w 189"/>
                <a:gd name="T109" fmla="*/ 46 h 147"/>
                <a:gd name="T110" fmla="*/ 138 w 189"/>
                <a:gd name="T1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47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88" name="Freeform 41">
              <a:extLst>
                <a:ext uri="{FF2B5EF4-FFF2-40B4-BE49-F238E27FC236}">
                  <a16:creationId xmlns:a16="http://schemas.microsoft.com/office/drawing/2014/main" id="{832AF606-CB81-6042-8E25-0BA27419C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8028" y="2788799"/>
              <a:ext cx="212492" cy="340661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89" name="Freeform 42">
              <a:extLst>
                <a:ext uri="{FF2B5EF4-FFF2-40B4-BE49-F238E27FC236}">
                  <a16:creationId xmlns:a16="http://schemas.microsoft.com/office/drawing/2014/main" id="{95B5A82F-1D8A-1443-B479-8FD069DF4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519" y="2800604"/>
              <a:ext cx="195628" cy="342348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90" name="Freeform 43">
              <a:extLst>
                <a:ext uri="{FF2B5EF4-FFF2-40B4-BE49-F238E27FC236}">
                  <a16:creationId xmlns:a16="http://schemas.microsoft.com/office/drawing/2014/main" id="{9D5EECA1-0EBB-EA49-97F0-DA3CEAC76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9758" y="2387426"/>
              <a:ext cx="242848" cy="177077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91" name="Freeform 44">
              <a:extLst>
                <a:ext uri="{FF2B5EF4-FFF2-40B4-BE49-F238E27FC236}">
                  <a16:creationId xmlns:a16="http://schemas.microsoft.com/office/drawing/2014/main" id="{D70BDADC-0B88-5C4F-9CB8-44CFC9A0F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1350" y="2367189"/>
              <a:ext cx="249594" cy="246221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92" name="Freeform 45">
              <a:extLst>
                <a:ext uri="{FF2B5EF4-FFF2-40B4-BE49-F238E27FC236}">
                  <a16:creationId xmlns:a16="http://schemas.microsoft.com/office/drawing/2014/main" id="{CD43AD53-19FD-1A4C-A590-98F654E96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5393" y="2498731"/>
              <a:ext cx="398000" cy="205746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93" name="Freeform 46">
              <a:extLst>
                <a:ext uri="{FF2B5EF4-FFF2-40B4-BE49-F238E27FC236}">
                  <a16:creationId xmlns:a16="http://schemas.microsoft.com/office/drawing/2014/main" id="{C32EA394-2281-8847-8BA9-6C47EAFB2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6417" y="2426214"/>
              <a:ext cx="362585" cy="315365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94" name="Freeform 47">
              <a:extLst>
                <a:ext uri="{FF2B5EF4-FFF2-40B4-BE49-F238E27FC236}">
                  <a16:creationId xmlns:a16="http://schemas.microsoft.com/office/drawing/2014/main" id="{1157255E-A57F-974F-8AEA-9DFB66850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332" y="1820781"/>
              <a:ext cx="350780" cy="408119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95" name="Line 48">
              <a:extLst>
                <a:ext uri="{FF2B5EF4-FFF2-40B4-BE49-F238E27FC236}">
                  <a16:creationId xmlns:a16="http://schemas.microsoft.com/office/drawing/2014/main" id="{DF65F34D-649F-BB4E-828F-684DB7AE1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08" y="2014722"/>
              <a:ext cx="0" cy="0"/>
            </a:xfrm>
            <a:prstGeom prst="line">
              <a:avLst/>
            </a:prstGeom>
            <a:grpFill/>
            <a:ln w="63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96" name="Line 49">
              <a:extLst>
                <a:ext uri="{FF2B5EF4-FFF2-40B4-BE49-F238E27FC236}">
                  <a16:creationId xmlns:a16="http://schemas.microsoft.com/office/drawing/2014/main" id="{9FA5FF6E-1F06-2D4E-A662-D4ABCF13B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08" y="2014722"/>
              <a:ext cx="0" cy="0"/>
            </a:xfrm>
            <a:prstGeom prst="line">
              <a:avLst/>
            </a:pr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97" name="Freeform 50">
              <a:extLst>
                <a:ext uri="{FF2B5EF4-FFF2-40B4-BE49-F238E27FC236}">
                  <a16:creationId xmlns:a16="http://schemas.microsoft.com/office/drawing/2014/main" id="{CCFDFD5B-6D0F-414C-8E36-3CEEB757C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444" y="1940519"/>
              <a:ext cx="409805" cy="386196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98" name="Freeform 51">
              <a:extLst>
                <a:ext uri="{FF2B5EF4-FFF2-40B4-BE49-F238E27FC236}">
                  <a16:creationId xmlns:a16="http://schemas.microsoft.com/office/drawing/2014/main" id="{C5DE2528-FD52-2A4E-B9C9-770E0C23D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079" y="1986053"/>
              <a:ext cx="286695" cy="305247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99" name="Freeform 52">
              <a:extLst>
                <a:ext uri="{FF2B5EF4-FFF2-40B4-BE49-F238E27FC236}">
                  <a16:creationId xmlns:a16="http://schemas.microsoft.com/office/drawing/2014/main" id="{364F3080-7EC9-884D-B798-1699002A3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8003" y="2274434"/>
              <a:ext cx="229357" cy="263085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100" name="Freeform 53">
              <a:extLst>
                <a:ext uri="{FF2B5EF4-FFF2-40B4-BE49-F238E27FC236}">
                  <a16:creationId xmlns:a16="http://schemas.microsoft.com/office/drawing/2014/main" id="{C7DFAA32-4002-AC45-A9E6-7DC3C6A5B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9596" y="2319969"/>
              <a:ext cx="168644" cy="290068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101" name="Freeform 54">
              <a:extLst>
                <a:ext uri="{FF2B5EF4-FFF2-40B4-BE49-F238E27FC236}">
                  <a16:creationId xmlns:a16="http://schemas.microsoft.com/office/drawing/2014/main" id="{C8866F8C-6144-954B-A32F-43390923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028" y="2282867"/>
              <a:ext cx="217551" cy="381136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102" name="Freeform 55">
              <a:extLst>
                <a:ext uri="{FF2B5EF4-FFF2-40B4-BE49-F238E27FC236}">
                  <a16:creationId xmlns:a16="http://schemas.microsoft.com/office/drawing/2014/main" id="{7CD45542-E00B-5948-9089-1438A1A49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570" y="2198544"/>
              <a:ext cx="330543" cy="242848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8FA88141-882F-4442-AA76-F0309D41B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7992" y="3013096"/>
              <a:ext cx="735560" cy="571704"/>
            </a:xfrm>
            <a:custGeom>
              <a:avLst/>
              <a:gdLst>
                <a:gd name="connsiteX0" fmla="*/ 302516 w 770887"/>
                <a:gd name="connsiteY0" fmla="*/ 482511 h 599162"/>
                <a:gd name="connsiteX1" fmla="*/ 307819 w 770887"/>
                <a:gd name="connsiteY1" fmla="*/ 487813 h 599162"/>
                <a:gd name="connsiteX2" fmla="*/ 318423 w 770887"/>
                <a:gd name="connsiteY2" fmla="*/ 494883 h 599162"/>
                <a:gd name="connsiteX3" fmla="*/ 311354 w 770887"/>
                <a:gd name="connsiteY3" fmla="*/ 496651 h 599162"/>
                <a:gd name="connsiteX4" fmla="*/ 307819 w 770887"/>
                <a:gd name="connsiteY4" fmla="*/ 496651 h 599162"/>
                <a:gd name="connsiteX5" fmla="*/ 300749 w 770887"/>
                <a:gd name="connsiteY5" fmla="*/ 501953 h 599162"/>
                <a:gd name="connsiteX6" fmla="*/ 300749 w 770887"/>
                <a:gd name="connsiteY6" fmla="*/ 503720 h 599162"/>
                <a:gd name="connsiteX7" fmla="*/ 300749 w 770887"/>
                <a:gd name="connsiteY7" fmla="*/ 509023 h 599162"/>
                <a:gd name="connsiteX8" fmla="*/ 304284 w 770887"/>
                <a:gd name="connsiteY8" fmla="*/ 509023 h 599162"/>
                <a:gd name="connsiteX9" fmla="*/ 311354 w 770887"/>
                <a:gd name="connsiteY9" fmla="*/ 517860 h 599162"/>
                <a:gd name="connsiteX10" fmla="*/ 311354 w 770887"/>
                <a:gd name="connsiteY10" fmla="*/ 521395 h 599162"/>
                <a:gd name="connsiteX11" fmla="*/ 306051 w 770887"/>
                <a:gd name="connsiteY11" fmla="*/ 523162 h 599162"/>
                <a:gd name="connsiteX12" fmla="*/ 302516 w 770887"/>
                <a:gd name="connsiteY12" fmla="*/ 523162 h 599162"/>
                <a:gd name="connsiteX13" fmla="*/ 298982 w 770887"/>
                <a:gd name="connsiteY13" fmla="*/ 524930 h 599162"/>
                <a:gd name="connsiteX14" fmla="*/ 297214 w 770887"/>
                <a:gd name="connsiteY14" fmla="*/ 524930 h 599162"/>
                <a:gd name="connsiteX15" fmla="*/ 291912 w 770887"/>
                <a:gd name="connsiteY15" fmla="*/ 528465 h 599162"/>
                <a:gd name="connsiteX16" fmla="*/ 291912 w 770887"/>
                <a:gd name="connsiteY16" fmla="*/ 533767 h 599162"/>
                <a:gd name="connsiteX17" fmla="*/ 291912 w 770887"/>
                <a:gd name="connsiteY17" fmla="*/ 535534 h 599162"/>
                <a:gd name="connsiteX18" fmla="*/ 288377 w 770887"/>
                <a:gd name="connsiteY18" fmla="*/ 540837 h 599162"/>
                <a:gd name="connsiteX19" fmla="*/ 283075 w 770887"/>
                <a:gd name="connsiteY19" fmla="*/ 531999 h 599162"/>
                <a:gd name="connsiteX20" fmla="*/ 283075 w 770887"/>
                <a:gd name="connsiteY20" fmla="*/ 533767 h 599162"/>
                <a:gd name="connsiteX21" fmla="*/ 281307 w 770887"/>
                <a:gd name="connsiteY21" fmla="*/ 537302 h 599162"/>
                <a:gd name="connsiteX22" fmla="*/ 276005 w 770887"/>
                <a:gd name="connsiteY22" fmla="*/ 542604 h 599162"/>
                <a:gd name="connsiteX23" fmla="*/ 272470 w 770887"/>
                <a:gd name="connsiteY23" fmla="*/ 549674 h 599162"/>
                <a:gd name="connsiteX24" fmla="*/ 272470 w 770887"/>
                <a:gd name="connsiteY24" fmla="*/ 551441 h 599162"/>
                <a:gd name="connsiteX25" fmla="*/ 272470 w 770887"/>
                <a:gd name="connsiteY25" fmla="*/ 558511 h 599162"/>
                <a:gd name="connsiteX26" fmla="*/ 256563 w 770887"/>
                <a:gd name="connsiteY26" fmla="*/ 558511 h 599162"/>
                <a:gd name="connsiteX27" fmla="*/ 268935 w 770887"/>
                <a:gd name="connsiteY27" fmla="*/ 554976 h 599162"/>
                <a:gd name="connsiteX28" fmla="*/ 270703 w 770887"/>
                <a:gd name="connsiteY28" fmla="*/ 551441 h 599162"/>
                <a:gd name="connsiteX29" fmla="*/ 272470 w 770887"/>
                <a:gd name="connsiteY29" fmla="*/ 547906 h 599162"/>
                <a:gd name="connsiteX30" fmla="*/ 270703 w 770887"/>
                <a:gd name="connsiteY30" fmla="*/ 542604 h 599162"/>
                <a:gd name="connsiteX31" fmla="*/ 267168 w 770887"/>
                <a:gd name="connsiteY31" fmla="*/ 540837 h 599162"/>
                <a:gd name="connsiteX32" fmla="*/ 265400 w 770887"/>
                <a:gd name="connsiteY32" fmla="*/ 540837 h 599162"/>
                <a:gd name="connsiteX33" fmla="*/ 261866 w 770887"/>
                <a:gd name="connsiteY33" fmla="*/ 537302 h 599162"/>
                <a:gd name="connsiteX34" fmla="*/ 261866 w 770887"/>
                <a:gd name="connsiteY34" fmla="*/ 535534 h 599162"/>
                <a:gd name="connsiteX35" fmla="*/ 260098 w 770887"/>
                <a:gd name="connsiteY35" fmla="*/ 524930 h 599162"/>
                <a:gd name="connsiteX36" fmla="*/ 263633 w 770887"/>
                <a:gd name="connsiteY36" fmla="*/ 521395 h 599162"/>
                <a:gd name="connsiteX37" fmla="*/ 265400 w 770887"/>
                <a:gd name="connsiteY37" fmla="*/ 517860 h 599162"/>
                <a:gd name="connsiteX38" fmla="*/ 270703 w 770887"/>
                <a:gd name="connsiteY38" fmla="*/ 514325 h 599162"/>
                <a:gd name="connsiteX39" fmla="*/ 272470 w 770887"/>
                <a:gd name="connsiteY39" fmla="*/ 516093 h 599162"/>
                <a:gd name="connsiteX40" fmla="*/ 277772 w 770887"/>
                <a:gd name="connsiteY40" fmla="*/ 521395 h 599162"/>
                <a:gd name="connsiteX41" fmla="*/ 281307 w 770887"/>
                <a:gd name="connsiteY41" fmla="*/ 528465 h 599162"/>
                <a:gd name="connsiteX42" fmla="*/ 281307 w 770887"/>
                <a:gd name="connsiteY42" fmla="*/ 521395 h 599162"/>
                <a:gd name="connsiteX43" fmla="*/ 279540 w 770887"/>
                <a:gd name="connsiteY43" fmla="*/ 514325 h 599162"/>
                <a:gd name="connsiteX44" fmla="*/ 276005 w 770887"/>
                <a:gd name="connsiteY44" fmla="*/ 509023 h 599162"/>
                <a:gd name="connsiteX45" fmla="*/ 281307 w 770887"/>
                <a:gd name="connsiteY45" fmla="*/ 507255 h 599162"/>
                <a:gd name="connsiteX46" fmla="*/ 288377 w 770887"/>
                <a:gd name="connsiteY46" fmla="*/ 510790 h 599162"/>
                <a:gd name="connsiteX47" fmla="*/ 291912 w 770887"/>
                <a:gd name="connsiteY47" fmla="*/ 510790 h 599162"/>
                <a:gd name="connsiteX48" fmla="*/ 291912 w 770887"/>
                <a:gd name="connsiteY48" fmla="*/ 507255 h 599162"/>
                <a:gd name="connsiteX49" fmla="*/ 291912 w 770887"/>
                <a:gd name="connsiteY49" fmla="*/ 505488 h 599162"/>
                <a:gd name="connsiteX50" fmla="*/ 291912 w 770887"/>
                <a:gd name="connsiteY50" fmla="*/ 501953 h 599162"/>
                <a:gd name="connsiteX51" fmla="*/ 291912 w 770887"/>
                <a:gd name="connsiteY51" fmla="*/ 496651 h 599162"/>
                <a:gd name="connsiteX52" fmla="*/ 290144 w 770887"/>
                <a:gd name="connsiteY52" fmla="*/ 493116 h 599162"/>
                <a:gd name="connsiteX53" fmla="*/ 297214 w 770887"/>
                <a:gd name="connsiteY53" fmla="*/ 487813 h 599162"/>
                <a:gd name="connsiteX54" fmla="*/ 55075 w 770887"/>
                <a:gd name="connsiteY54" fmla="*/ 374697 h 599162"/>
                <a:gd name="connsiteX55" fmla="*/ 58610 w 770887"/>
                <a:gd name="connsiteY55" fmla="*/ 374697 h 599162"/>
                <a:gd name="connsiteX56" fmla="*/ 63912 w 770887"/>
                <a:gd name="connsiteY56" fmla="*/ 385302 h 599162"/>
                <a:gd name="connsiteX57" fmla="*/ 63912 w 770887"/>
                <a:gd name="connsiteY57" fmla="*/ 390604 h 599162"/>
                <a:gd name="connsiteX58" fmla="*/ 60377 w 770887"/>
                <a:gd name="connsiteY58" fmla="*/ 395906 h 599162"/>
                <a:gd name="connsiteX59" fmla="*/ 56842 w 770887"/>
                <a:gd name="connsiteY59" fmla="*/ 395906 h 599162"/>
                <a:gd name="connsiteX60" fmla="*/ 51540 w 770887"/>
                <a:gd name="connsiteY60" fmla="*/ 395906 h 599162"/>
                <a:gd name="connsiteX61" fmla="*/ 44470 w 770887"/>
                <a:gd name="connsiteY61" fmla="*/ 390604 h 599162"/>
                <a:gd name="connsiteX62" fmla="*/ 35633 w 770887"/>
                <a:gd name="connsiteY62" fmla="*/ 383534 h 599162"/>
                <a:gd name="connsiteX63" fmla="*/ 44470 w 770887"/>
                <a:gd name="connsiteY63" fmla="*/ 378232 h 599162"/>
                <a:gd name="connsiteX64" fmla="*/ 49773 w 770887"/>
                <a:gd name="connsiteY64" fmla="*/ 378232 h 599162"/>
                <a:gd name="connsiteX65" fmla="*/ 4447 w 770887"/>
                <a:gd name="connsiteY65" fmla="*/ 224465 h 599162"/>
                <a:gd name="connsiteX66" fmla="*/ 5929 w 770887"/>
                <a:gd name="connsiteY66" fmla="*/ 230488 h 599162"/>
                <a:gd name="connsiteX67" fmla="*/ 8894 w 770887"/>
                <a:gd name="connsiteY67" fmla="*/ 233499 h 599162"/>
                <a:gd name="connsiteX68" fmla="*/ 16306 w 770887"/>
                <a:gd name="connsiteY68" fmla="*/ 235005 h 599162"/>
                <a:gd name="connsiteX69" fmla="*/ 23717 w 770887"/>
                <a:gd name="connsiteY69" fmla="*/ 235005 h 599162"/>
                <a:gd name="connsiteX70" fmla="*/ 28164 w 770887"/>
                <a:gd name="connsiteY70" fmla="*/ 238016 h 599162"/>
                <a:gd name="connsiteX71" fmla="*/ 28164 w 770887"/>
                <a:gd name="connsiteY71" fmla="*/ 242533 h 599162"/>
                <a:gd name="connsiteX72" fmla="*/ 31129 w 770887"/>
                <a:gd name="connsiteY72" fmla="*/ 245544 h 599162"/>
                <a:gd name="connsiteX73" fmla="*/ 37058 w 770887"/>
                <a:gd name="connsiteY73" fmla="*/ 251566 h 599162"/>
                <a:gd name="connsiteX74" fmla="*/ 44470 w 770887"/>
                <a:gd name="connsiteY74" fmla="*/ 262106 h 599162"/>
                <a:gd name="connsiteX75" fmla="*/ 40023 w 770887"/>
                <a:gd name="connsiteY75" fmla="*/ 262106 h 599162"/>
                <a:gd name="connsiteX76" fmla="*/ 31129 w 770887"/>
                <a:gd name="connsiteY76" fmla="*/ 262106 h 599162"/>
                <a:gd name="connsiteX77" fmla="*/ 29647 w 770887"/>
                <a:gd name="connsiteY77" fmla="*/ 265117 h 599162"/>
                <a:gd name="connsiteX78" fmla="*/ 23717 w 770887"/>
                <a:gd name="connsiteY78" fmla="*/ 259095 h 599162"/>
                <a:gd name="connsiteX79" fmla="*/ 20753 w 770887"/>
                <a:gd name="connsiteY79" fmla="*/ 250061 h 599162"/>
                <a:gd name="connsiteX80" fmla="*/ 19270 w 770887"/>
                <a:gd name="connsiteY80" fmla="*/ 247050 h 599162"/>
                <a:gd name="connsiteX81" fmla="*/ 16306 w 770887"/>
                <a:gd name="connsiteY81" fmla="*/ 244038 h 599162"/>
                <a:gd name="connsiteX82" fmla="*/ 14823 w 770887"/>
                <a:gd name="connsiteY82" fmla="*/ 244038 h 599162"/>
                <a:gd name="connsiteX83" fmla="*/ 13341 w 770887"/>
                <a:gd name="connsiteY83" fmla="*/ 244038 h 599162"/>
                <a:gd name="connsiteX84" fmla="*/ 10376 w 770887"/>
                <a:gd name="connsiteY84" fmla="*/ 244038 h 599162"/>
                <a:gd name="connsiteX85" fmla="*/ 8894 w 770887"/>
                <a:gd name="connsiteY85" fmla="*/ 244038 h 599162"/>
                <a:gd name="connsiteX86" fmla="*/ 4447 w 770887"/>
                <a:gd name="connsiteY86" fmla="*/ 244038 h 599162"/>
                <a:gd name="connsiteX87" fmla="*/ 2964 w 770887"/>
                <a:gd name="connsiteY87" fmla="*/ 242533 h 599162"/>
                <a:gd name="connsiteX88" fmla="*/ 1482 w 770887"/>
                <a:gd name="connsiteY88" fmla="*/ 239521 h 599162"/>
                <a:gd name="connsiteX89" fmla="*/ 0 w 770887"/>
                <a:gd name="connsiteY89" fmla="*/ 235005 h 599162"/>
                <a:gd name="connsiteX90" fmla="*/ 0 w 770887"/>
                <a:gd name="connsiteY90" fmla="*/ 230488 h 599162"/>
                <a:gd name="connsiteX91" fmla="*/ 4447 w 770887"/>
                <a:gd name="connsiteY91" fmla="*/ 224465 h 599162"/>
                <a:gd name="connsiteX92" fmla="*/ 277183 w 770887"/>
                <a:gd name="connsiteY92" fmla="*/ 0 h 599162"/>
                <a:gd name="connsiteX93" fmla="*/ 283168 w 770887"/>
                <a:gd name="connsiteY93" fmla="*/ 5977 h 599162"/>
                <a:gd name="connsiteX94" fmla="*/ 286160 w 770887"/>
                <a:gd name="connsiteY94" fmla="*/ 10459 h 599162"/>
                <a:gd name="connsiteX95" fmla="*/ 283168 w 770887"/>
                <a:gd name="connsiteY95" fmla="*/ 10459 h 599162"/>
                <a:gd name="connsiteX96" fmla="*/ 283168 w 770887"/>
                <a:gd name="connsiteY96" fmla="*/ 14942 h 599162"/>
                <a:gd name="connsiteX97" fmla="*/ 287656 w 770887"/>
                <a:gd name="connsiteY97" fmla="*/ 17930 h 599162"/>
                <a:gd name="connsiteX98" fmla="*/ 293640 w 770887"/>
                <a:gd name="connsiteY98" fmla="*/ 17930 h 599162"/>
                <a:gd name="connsiteX99" fmla="*/ 293640 w 770887"/>
                <a:gd name="connsiteY99" fmla="*/ 13447 h 599162"/>
                <a:gd name="connsiteX100" fmla="*/ 296632 w 770887"/>
                <a:gd name="connsiteY100" fmla="*/ 10459 h 599162"/>
                <a:gd name="connsiteX101" fmla="*/ 299624 w 770887"/>
                <a:gd name="connsiteY101" fmla="*/ 13447 h 599162"/>
                <a:gd name="connsiteX102" fmla="*/ 304113 w 770887"/>
                <a:gd name="connsiteY102" fmla="*/ 19424 h 599162"/>
                <a:gd name="connsiteX103" fmla="*/ 313089 w 770887"/>
                <a:gd name="connsiteY103" fmla="*/ 17930 h 599162"/>
                <a:gd name="connsiteX104" fmla="*/ 325058 w 770887"/>
                <a:gd name="connsiteY104" fmla="*/ 20918 h 599162"/>
                <a:gd name="connsiteX105" fmla="*/ 325058 w 770887"/>
                <a:gd name="connsiteY105" fmla="*/ 25401 h 599162"/>
                <a:gd name="connsiteX106" fmla="*/ 328050 w 770887"/>
                <a:gd name="connsiteY106" fmla="*/ 31377 h 599162"/>
                <a:gd name="connsiteX107" fmla="*/ 335530 w 770887"/>
                <a:gd name="connsiteY107" fmla="*/ 37354 h 599162"/>
                <a:gd name="connsiteX108" fmla="*/ 351987 w 770887"/>
                <a:gd name="connsiteY108" fmla="*/ 37354 h 599162"/>
                <a:gd name="connsiteX109" fmla="*/ 356475 w 770887"/>
                <a:gd name="connsiteY109" fmla="*/ 37354 h 599162"/>
                <a:gd name="connsiteX110" fmla="*/ 360963 w 770887"/>
                <a:gd name="connsiteY110" fmla="*/ 34366 h 599162"/>
                <a:gd name="connsiteX111" fmla="*/ 366948 w 770887"/>
                <a:gd name="connsiteY111" fmla="*/ 34366 h 599162"/>
                <a:gd name="connsiteX112" fmla="*/ 374428 w 770887"/>
                <a:gd name="connsiteY112" fmla="*/ 38848 h 599162"/>
                <a:gd name="connsiteX113" fmla="*/ 375924 w 770887"/>
                <a:gd name="connsiteY113" fmla="*/ 43331 h 599162"/>
                <a:gd name="connsiteX114" fmla="*/ 375924 w 770887"/>
                <a:gd name="connsiteY114" fmla="*/ 47813 h 599162"/>
                <a:gd name="connsiteX115" fmla="*/ 375924 w 770887"/>
                <a:gd name="connsiteY115" fmla="*/ 48560 h 599162"/>
                <a:gd name="connsiteX116" fmla="*/ 375924 w 770887"/>
                <a:gd name="connsiteY116" fmla="*/ 50802 h 599162"/>
                <a:gd name="connsiteX117" fmla="*/ 383404 w 770887"/>
                <a:gd name="connsiteY117" fmla="*/ 46319 h 599162"/>
                <a:gd name="connsiteX118" fmla="*/ 392381 w 770887"/>
                <a:gd name="connsiteY118" fmla="*/ 43331 h 599162"/>
                <a:gd name="connsiteX119" fmla="*/ 398365 w 770887"/>
                <a:gd name="connsiteY119" fmla="*/ 43331 h 599162"/>
                <a:gd name="connsiteX120" fmla="*/ 410334 w 770887"/>
                <a:gd name="connsiteY120" fmla="*/ 47813 h 599162"/>
                <a:gd name="connsiteX121" fmla="*/ 420806 w 770887"/>
                <a:gd name="connsiteY121" fmla="*/ 50802 h 599162"/>
                <a:gd name="connsiteX122" fmla="*/ 432775 w 770887"/>
                <a:gd name="connsiteY122" fmla="*/ 47813 h 599162"/>
                <a:gd name="connsiteX123" fmla="*/ 438759 w 770887"/>
                <a:gd name="connsiteY123" fmla="*/ 43331 h 599162"/>
                <a:gd name="connsiteX124" fmla="*/ 444743 w 770887"/>
                <a:gd name="connsiteY124" fmla="*/ 43331 h 599162"/>
                <a:gd name="connsiteX125" fmla="*/ 447736 w 770887"/>
                <a:gd name="connsiteY125" fmla="*/ 43331 h 599162"/>
                <a:gd name="connsiteX126" fmla="*/ 455216 w 770887"/>
                <a:gd name="connsiteY126" fmla="*/ 50802 h 599162"/>
                <a:gd name="connsiteX127" fmla="*/ 462696 w 770887"/>
                <a:gd name="connsiteY127" fmla="*/ 56778 h 599162"/>
                <a:gd name="connsiteX128" fmla="*/ 476161 w 770887"/>
                <a:gd name="connsiteY128" fmla="*/ 58272 h 599162"/>
                <a:gd name="connsiteX129" fmla="*/ 482145 w 770887"/>
                <a:gd name="connsiteY129" fmla="*/ 110568 h 599162"/>
                <a:gd name="connsiteX130" fmla="*/ 500098 w 770887"/>
                <a:gd name="connsiteY130" fmla="*/ 242056 h 599162"/>
                <a:gd name="connsiteX131" fmla="*/ 521043 w 770887"/>
                <a:gd name="connsiteY131" fmla="*/ 400438 h 599162"/>
                <a:gd name="connsiteX132" fmla="*/ 525531 w 770887"/>
                <a:gd name="connsiteY132" fmla="*/ 409403 h 599162"/>
                <a:gd name="connsiteX133" fmla="*/ 540492 w 770887"/>
                <a:gd name="connsiteY133" fmla="*/ 409403 h 599162"/>
                <a:gd name="connsiteX134" fmla="*/ 543484 w 770887"/>
                <a:gd name="connsiteY134" fmla="*/ 400438 h 599162"/>
                <a:gd name="connsiteX135" fmla="*/ 555453 w 770887"/>
                <a:gd name="connsiteY135" fmla="*/ 400438 h 599162"/>
                <a:gd name="connsiteX136" fmla="*/ 555453 w 770887"/>
                <a:gd name="connsiteY136" fmla="*/ 404920 h 599162"/>
                <a:gd name="connsiteX137" fmla="*/ 559941 w 770887"/>
                <a:gd name="connsiteY137" fmla="*/ 410897 h 599162"/>
                <a:gd name="connsiteX138" fmla="*/ 579390 w 770887"/>
                <a:gd name="connsiteY138" fmla="*/ 424344 h 599162"/>
                <a:gd name="connsiteX139" fmla="*/ 595847 w 770887"/>
                <a:gd name="connsiteY139" fmla="*/ 442274 h 599162"/>
                <a:gd name="connsiteX140" fmla="*/ 604823 w 770887"/>
                <a:gd name="connsiteY140" fmla="*/ 434803 h 599162"/>
                <a:gd name="connsiteX141" fmla="*/ 610807 w 770887"/>
                <a:gd name="connsiteY141" fmla="*/ 419862 h 599162"/>
                <a:gd name="connsiteX142" fmla="*/ 618288 w 770887"/>
                <a:gd name="connsiteY142" fmla="*/ 412391 h 599162"/>
                <a:gd name="connsiteX143" fmla="*/ 625768 w 770887"/>
                <a:gd name="connsiteY143" fmla="*/ 407908 h 599162"/>
                <a:gd name="connsiteX144" fmla="*/ 639233 w 770887"/>
                <a:gd name="connsiteY144" fmla="*/ 413885 h 599162"/>
                <a:gd name="connsiteX145" fmla="*/ 655690 w 770887"/>
                <a:gd name="connsiteY145" fmla="*/ 425838 h 599162"/>
                <a:gd name="connsiteX146" fmla="*/ 672146 w 770887"/>
                <a:gd name="connsiteY146" fmla="*/ 442274 h 599162"/>
                <a:gd name="connsiteX147" fmla="*/ 684115 w 770887"/>
                <a:gd name="connsiteY147" fmla="*/ 455722 h 599162"/>
                <a:gd name="connsiteX148" fmla="*/ 708052 w 770887"/>
                <a:gd name="connsiteY148" fmla="*/ 479629 h 599162"/>
                <a:gd name="connsiteX149" fmla="*/ 723013 w 770887"/>
                <a:gd name="connsiteY149" fmla="*/ 500547 h 599162"/>
                <a:gd name="connsiteX150" fmla="*/ 731989 w 770887"/>
                <a:gd name="connsiteY150" fmla="*/ 502041 h 599162"/>
                <a:gd name="connsiteX151" fmla="*/ 742462 w 770887"/>
                <a:gd name="connsiteY151" fmla="*/ 503535 h 599162"/>
                <a:gd name="connsiteX152" fmla="*/ 760415 w 770887"/>
                <a:gd name="connsiteY152" fmla="*/ 509512 h 599162"/>
                <a:gd name="connsiteX153" fmla="*/ 767895 w 770887"/>
                <a:gd name="connsiteY153" fmla="*/ 513994 h 599162"/>
                <a:gd name="connsiteX154" fmla="*/ 767895 w 770887"/>
                <a:gd name="connsiteY154" fmla="*/ 519971 h 599162"/>
                <a:gd name="connsiteX155" fmla="*/ 770887 w 770887"/>
                <a:gd name="connsiteY155" fmla="*/ 533419 h 599162"/>
                <a:gd name="connsiteX156" fmla="*/ 770887 w 770887"/>
                <a:gd name="connsiteY156" fmla="*/ 539395 h 599162"/>
                <a:gd name="connsiteX157" fmla="*/ 770887 w 770887"/>
                <a:gd name="connsiteY157" fmla="*/ 545372 h 599162"/>
                <a:gd name="connsiteX158" fmla="*/ 770887 w 770887"/>
                <a:gd name="connsiteY158" fmla="*/ 558820 h 599162"/>
                <a:gd name="connsiteX159" fmla="*/ 764903 w 770887"/>
                <a:gd name="connsiteY159" fmla="*/ 563302 h 599162"/>
                <a:gd name="connsiteX160" fmla="*/ 760415 w 770887"/>
                <a:gd name="connsiteY160" fmla="*/ 557325 h 599162"/>
                <a:gd name="connsiteX161" fmla="*/ 755926 w 770887"/>
                <a:gd name="connsiteY161" fmla="*/ 549855 h 599162"/>
                <a:gd name="connsiteX162" fmla="*/ 751438 w 770887"/>
                <a:gd name="connsiteY162" fmla="*/ 552843 h 599162"/>
                <a:gd name="connsiteX163" fmla="*/ 755926 w 770887"/>
                <a:gd name="connsiteY163" fmla="*/ 560314 h 599162"/>
                <a:gd name="connsiteX164" fmla="*/ 752934 w 770887"/>
                <a:gd name="connsiteY164" fmla="*/ 561808 h 599162"/>
                <a:gd name="connsiteX165" fmla="*/ 748446 w 770887"/>
                <a:gd name="connsiteY165" fmla="*/ 558820 h 599162"/>
                <a:gd name="connsiteX166" fmla="*/ 739470 w 770887"/>
                <a:gd name="connsiteY166" fmla="*/ 555831 h 599162"/>
                <a:gd name="connsiteX167" fmla="*/ 739470 w 770887"/>
                <a:gd name="connsiteY167" fmla="*/ 549855 h 599162"/>
                <a:gd name="connsiteX168" fmla="*/ 736478 w 770887"/>
                <a:gd name="connsiteY168" fmla="*/ 542384 h 599162"/>
                <a:gd name="connsiteX169" fmla="*/ 731989 w 770887"/>
                <a:gd name="connsiteY169" fmla="*/ 539395 h 599162"/>
                <a:gd name="connsiteX170" fmla="*/ 728997 w 770887"/>
                <a:gd name="connsiteY170" fmla="*/ 533419 h 599162"/>
                <a:gd name="connsiteX171" fmla="*/ 717029 w 770887"/>
                <a:gd name="connsiteY171" fmla="*/ 524454 h 599162"/>
                <a:gd name="connsiteX172" fmla="*/ 706556 w 770887"/>
                <a:gd name="connsiteY172" fmla="*/ 525948 h 599162"/>
                <a:gd name="connsiteX173" fmla="*/ 709548 w 770887"/>
                <a:gd name="connsiteY173" fmla="*/ 530430 h 599162"/>
                <a:gd name="connsiteX174" fmla="*/ 712540 w 770887"/>
                <a:gd name="connsiteY174" fmla="*/ 533419 h 599162"/>
                <a:gd name="connsiteX175" fmla="*/ 723013 w 770887"/>
                <a:gd name="connsiteY175" fmla="*/ 539395 h 599162"/>
                <a:gd name="connsiteX176" fmla="*/ 728997 w 770887"/>
                <a:gd name="connsiteY176" fmla="*/ 545372 h 599162"/>
                <a:gd name="connsiteX177" fmla="*/ 728997 w 770887"/>
                <a:gd name="connsiteY177" fmla="*/ 549855 h 599162"/>
                <a:gd name="connsiteX178" fmla="*/ 733485 w 770887"/>
                <a:gd name="connsiteY178" fmla="*/ 554337 h 599162"/>
                <a:gd name="connsiteX179" fmla="*/ 736478 w 770887"/>
                <a:gd name="connsiteY179" fmla="*/ 558820 h 599162"/>
                <a:gd name="connsiteX180" fmla="*/ 739470 w 770887"/>
                <a:gd name="connsiteY180" fmla="*/ 569279 h 599162"/>
                <a:gd name="connsiteX181" fmla="*/ 739470 w 770887"/>
                <a:gd name="connsiteY181" fmla="*/ 572267 h 599162"/>
                <a:gd name="connsiteX182" fmla="*/ 734981 w 770887"/>
                <a:gd name="connsiteY182" fmla="*/ 573761 h 599162"/>
                <a:gd name="connsiteX183" fmla="*/ 731989 w 770887"/>
                <a:gd name="connsiteY183" fmla="*/ 566290 h 599162"/>
                <a:gd name="connsiteX184" fmla="*/ 731989 w 770887"/>
                <a:gd name="connsiteY184" fmla="*/ 573761 h 599162"/>
                <a:gd name="connsiteX185" fmla="*/ 728997 w 770887"/>
                <a:gd name="connsiteY185" fmla="*/ 579738 h 599162"/>
                <a:gd name="connsiteX186" fmla="*/ 724509 w 770887"/>
                <a:gd name="connsiteY186" fmla="*/ 578244 h 599162"/>
                <a:gd name="connsiteX187" fmla="*/ 717029 w 770887"/>
                <a:gd name="connsiteY187" fmla="*/ 570773 h 599162"/>
                <a:gd name="connsiteX188" fmla="*/ 709548 w 770887"/>
                <a:gd name="connsiteY188" fmla="*/ 561808 h 599162"/>
                <a:gd name="connsiteX189" fmla="*/ 703564 w 770887"/>
                <a:gd name="connsiteY189" fmla="*/ 564796 h 599162"/>
                <a:gd name="connsiteX190" fmla="*/ 699076 w 770887"/>
                <a:gd name="connsiteY190" fmla="*/ 564796 h 599162"/>
                <a:gd name="connsiteX191" fmla="*/ 702068 w 770887"/>
                <a:gd name="connsiteY191" fmla="*/ 555831 h 599162"/>
                <a:gd name="connsiteX192" fmla="*/ 709548 w 770887"/>
                <a:gd name="connsiteY192" fmla="*/ 554337 h 599162"/>
                <a:gd name="connsiteX193" fmla="*/ 706556 w 770887"/>
                <a:gd name="connsiteY193" fmla="*/ 545372 h 599162"/>
                <a:gd name="connsiteX194" fmla="*/ 697580 w 770887"/>
                <a:gd name="connsiteY194" fmla="*/ 549855 h 599162"/>
                <a:gd name="connsiteX195" fmla="*/ 700572 w 770887"/>
                <a:gd name="connsiteY195" fmla="*/ 540890 h 599162"/>
                <a:gd name="connsiteX196" fmla="*/ 696084 w 770887"/>
                <a:gd name="connsiteY196" fmla="*/ 534913 h 599162"/>
                <a:gd name="connsiteX197" fmla="*/ 694588 w 770887"/>
                <a:gd name="connsiteY197" fmla="*/ 530430 h 599162"/>
                <a:gd name="connsiteX198" fmla="*/ 694588 w 770887"/>
                <a:gd name="connsiteY198" fmla="*/ 525948 h 599162"/>
                <a:gd name="connsiteX199" fmla="*/ 700572 w 770887"/>
                <a:gd name="connsiteY199" fmla="*/ 516983 h 599162"/>
                <a:gd name="connsiteX200" fmla="*/ 693091 w 770887"/>
                <a:gd name="connsiteY200" fmla="*/ 516983 h 599162"/>
                <a:gd name="connsiteX201" fmla="*/ 690099 w 770887"/>
                <a:gd name="connsiteY201" fmla="*/ 519971 h 599162"/>
                <a:gd name="connsiteX202" fmla="*/ 690099 w 770887"/>
                <a:gd name="connsiteY202" fmla="*/ 522959 h 599162"/>
                <a:gd name="connsiteX203" fmla="*/ 690099 w 770887"/>
                <a:gd name="connsiteY203" fmla="*/ 531925 h 599162"/>
                <a:gd name="connsiteX204" fmla="*/ 685611 w 770887"/>
                <a:gd name="connsiteY204" fmla="*/ 534913 h 599162"/>
                <a:gd name="connsiteX205" fmla="*/ 682619 w 770887"/>
                <a:gd name="connsiteY205" fmla="*/ 537901 h 599162"/>
                <a:gd name="connsiteX206" fmla="*/ 682619 w 770887"/>
                <a:gd name="connsiteY206" fmla="*/ 533419 h 599162"/>
                <a:gd name="connsiteX207" fmla="*/ 681123 w 770887"/>
                <a:gd name="connsiteY207" fmla="*/ 527442 h 599162"/>
                <a:gd name="connsiteX208" fmla="*/ 679627 w 770887"/>
                <a:gd name="connsiteY208" fmla="*/ 519971 h 599162"/>
                <a:gd name="connsiteX209" fmla="*/ 678131 w 770887"/>
                <a:gd name="connsiteY209" fmla="*/ 515489 h 599162"/>
                <a:gd name="connsiteX210" fmla="*/ 676635 w 770887"/>
                <a:gd name="connsiteY210" fmla="*/ 511006 h 599162"/>
                <a:gd name="connsiteX211" fmla="*/ 676635 w 770887"/>
                <a:gd name="connsiteY211" fmla="*/ 506524 h 599162"/>
                <a:gd name="connsiteX212" fmla="*/ 681123 w 770887"/>
                <a:gd name="connsiteY212" fmla="*/ 503535 h 599162"/>
                <a:gd name="connsiteX213" fmla="*/ 684115 w 770887"/>
                <a:gd name="connsiteY213" fmla="*/ 499053 h 599162"/>
                <a:gd name="connsiteX214" fmla="*/ 690099 w 770887"/>
                <a:gd name="connsiteY214" fmla="*/ 493076 h 599162"/>
                <a:gd name="connsiteX215" fmla="*/ 684115 w 770887"/>
                <a:gd name="connsiteY215" fmla="*/ 482617 h 599162"/>
                <a:gd name="connsiteX216" fmla="*/ 681123 w 770887"/>
                <a:gd name="connsiteY216" fmla="*/ 484111 h 599162"/>
                <a:gd name="connsiteX217" fmla="*/ 678131 w 770887"/>
                <a:gd name="connsiteY217" fmla="*/ 491582 h 599162"/>
                <a:gd name="connsiteX218" fmla="*/ 672146 w 770887"/>
                <a:gd name="connsiteY218" fmla="*/ 499053 h 599162"/>
                <a:gd name="connsiteX219" fmla="*/ 667658 w 770887"/>
                <a:gd name="connsiteY219" fmla="*/ 502041 h 599162"/>
                <a:gd name="connsiteX220" fmla="*/ 666162 w 770887"/>
                <a:gd name="connsiteY220" fmla="*/ 505029 h 599162"/>
                <a:gd name="connsiteX221" fmla="*/ 669154 w 770887"/>
                <a:gd name="connsiteY221" fmla="*/ 516983 h 599162"/>
                <a:gd name="connsiteX222" fmla="*/ 675139 w 770887"/>
                <a:gd name="connsiteY222" fmla="*/ 533419 h 599162"/>
                <a:gd name="connsiteX223" fmla="*/ 669154 w 770887"/>
                <a:gd name="connsiteY223" fmla="*/ 531925 h 599162"/>
                <a:gd name="connsiteX224" fmla="*/ 660178 w 770887"/>
                <a:gd name="connsiteY224" fmla="*/ 513994 h 599162"/>
                <a:gd name="connsiteX225" fmla="*/ 649705 w 770887"/>
                <a:gd name="connsiteY225" fmla="*/ 499053 h 599162"/>
                <a:gd name="connsiteX226" fmla="*/ 646713 w 770887"/>
                <a:gd name="connsiteY226" fmla="*/ 508018 h 599162"/>
                <a:gd name="connsiteX227" fmla="*/ 643721 w 770887"/>
                <a:gd name="connsiteY227" fmla="*/ 506524 h 599162"/>
                <a:gd name="connsiteX228" fmla="*/ 639233 w 770887"/>
                <a:gd name="connsiteY228" fmla="*/ 496064 h 599162"/>
                <a:gd name="connsiteX229" fmla="*/ 633249 w 770887"/>
                <a:gd name="connsiteY229" fmla="*/ 491582 h 599162"/>
                <a:gd name="connsiteX230" fmla="*/ 618288 w 770887"/>
                <a:gd name="connsiteY230" fmla="*/ 475146 h 599162"/>
                <a:gd name="connsiteX231" fmla="*/ 618288 w 770887"/>
                <a:gd name="connsiteY231" fmla="*/ 464687 h 599162"/>
                <a:gd name="connsiteX232" fmla="*/ 615296 w 770887"/>
                <a:gd name="connsiteY232" fmla="*/ 470664 h 599162"/>
                <a:gd name="connsiteX233" fmla="*/ 607815 w 770887"/>
                <a:gd name="connsiteY233" fmla="*/ 467675 h 599162"/>
                <a:gd name="connsiteX234" fmla="*/ 591358 w 770887"/>
                <a:gd name="connsiteY234" fmla="*/ 452734 h 599162"/>
                <a:gd name="connsiteX235" fmla="*/ 580886 w 770887"/>
                <a:gd name="connsiteY235" fmla="*/ 440780 h 599162"/>
                <a:gd name="connsiteX236" fmla="*/ 574902 w 770887"/>
                <a:gd name="connsiteY236" fmla="*/ 442274 h 599162"/>
                <a:gd name="connsiteX237" fmla="*/ 561437 w 770887"/>
                <a:gd name="connsiteY237" fmla="*/ 439286 h 599162"/>
                <a:gd name="connsiteX238" fmla="*/ 552461 w 770887"/>
                <a:gd name="connsiteY238" fmla="*/ 430321 h 599162"/>
                <a:gd name="connsiteX239" fmla="*/ 552461 w 770887"/>
                <a:gd name="connsiteY239" fmla="*/ 419862 h 599162"/>
                <a:gd name="connsiteX240" fmla="*/ 547972 w 770887"/>
                <a:gd name="connsiteY240" fmla="*/ 422850 h 599162"/>
                <a:gd name="connsiteX241" fmla="*/ 530020 w 770887"/>
                <a:gd name="connsiteY241" fmla="*/ 422850 h 599162"/>
                <a:gd name="connsiteX242" fmla="*/ 521043 w 770887"/>
                <a:gd name="connsiteY242" fmla="*/ 421356 h 599162"/>
                <a:gd name="connsiteX243" fmla="*/ 510571 w 770887"/>
                <a:gd name="connsiteY243" fmla="*/ 418368 h 599162"/>
                <a:gd name="connsiteX244" fmla="*/ 491122 w 770887"/>
                <a:gd name="connsiteY244" fmla="*/ 416873 h 599162"/>
                <a:gd name="connsiteX245" fmla="*/ 471673 w 770887"/>
                <a:gd name="connsiteY245" fmla="*/ 421356 h 599162"/>
                <a:gd name="connsiteX246" fmla="*/ 458208 w 770887"/>
                <a:gd name="connsiteY246" fmla="*/ 424344 h 599162"/>
                <a:gd name="connsiteX247" fmla="*/ 461200 w 770887"/>
                <a:gd name="connsiteY247" fmla="*/ 412391 h 599162"/>
                <a:gd name="connsiteX248" fmla="*/ 456712 w 770887"/>
                <a:gd name="connsiteY248" fmla="*/ 415379 h 599162"/>
                <a:gd name="connsiteX249" fmla="*/ 449232 w 770887"/>
                <a:gd name="connsiteY249" fmla="*/ 410897 h 599162"/>
                <a:gd name="connsiteX250" fmla="*/ 443247 w 770887"/>
                <a:gd name="connsiteY250" fmla="*/ 407908 h 599162"/>
                <a:gd name="connsiteX251" fmla="*/ 437263 w 770887"/>
                <a:gd name="connsiteY251" fmla="*/ 407908 h 599162"/>
                <a:gd name="connsiteX252" fmla="*/ 432775 w 770887"/>
                <a:gd name="connsiteY252" fmla="*/ 407908 h 599162"/>
                <a:gd name="connsiteX253" fmla="*/ 425294 w 770887"/>
                <a:gd name="connsiteY253" fmla="*/ 412391 h 599162"/>
                <a:gd name="connsiteX254" fmla="*/ 419310 w 770887"/>
                <a:gd name="connsiteY254" fmla="*/ 415379 h 599162"/>
                <a:gd name="connsiteX255" fmla="*/ 413326 w 770887"/>
                <a:gd name="connsiteY255" fmla="*/ 422850 h 599162"/>
                <a:gd name="connsiteX256" fmla="*/ 410334 w 770887"/>
                <a:gd name="connsiteY256" fmla="*/ 425838 h 599162"/>
                <a:gd name="connsiteX257" fmla="*/ 402853 w 770887"/>
                <a:gd name="connsiteY257" fmla="*/ 424344 h 599162"/>
                <a:gd name="connsiteX258" fmla="*/ 410334 w 770887"/>
                <a:gd name="connsiteY258" fmla="*/ 418368 h 599162"/>
                <a:gd name="connsiteX259" fmla="*/ 419310 w 770887"/>
                <a:gd name="connsiteY259" fmla="*/ 409403 h 599162"/>
                <a:gd name="connsiteX260" fmla="*/ 425294 w 770887"/>
                <a:gd name="connsiteY260" fmla="*/ 403426 h 599162"/>
                <a:gd name="connsiteX261" fmla="*/ 429783 w 770887"/>
                <a:gd name="connsiteY261" fmla="*/ 397449 h 599162"/>
                <a:gd name="connsiteX262" fmla="*/ 426791 w 770887"/>
                <a:gd name="connsiteY262" fmla="*/ 397449 h 599162"/>
                <a:gd name="connsiteX263" fmla="*/ 420806 w 770887"/>
                <a:gd name="connsiteY263" fmla="*/ 394461 h 599162"/>
                <a:gd name="connsiteX264" fmla="*/ 420806 w 770887"/>
                <a:gd name="connsiteY264" fmla="*/ 384002 h 599162"/>
                <a:gd name="connsiteX265" fmla="*/ 414822 w 770887"/>
                <a:gd name="connsiteY265" fmla="*/ 388484 h 599162"/>
                <a:gd name="connsiteX266" fmla="*/ 413326 w 770887"/>
                <a:gd name="connsiteY266" fmla="*/ 389978 h 599162"/>
                <a:gd name="connsiteX267" fmla="*/ 402853 w 770887"/>
                <a:gd name="connsiteY267" fmla="*/ 389978 h 599162"/>
                <a:gd name="connsiteX268" fmla="*/ 393877 w 770887"/>
                <a:gd name="connsiteY268" fmla="*/ 388484 h 599162"/>
                <a:gd name="connsiteX269" fmla="*/ 389389 w 770887"/>
                <a:gd name="connsiteY269" fmla="*/ 392967 h 599162"/>
                <a:gd name="connsiteX270" fmla="*/ 386397 w 770887"/>
                <a:gd name="connsiteY270" fmla="*/ 401932 h 599162"/>
                <a:gd name="connsiteX271" fmla="*/ 392381 w 770887"/>
                <a:gd name="connsiteY271" fmla="*/ 409403 h 599162"/>
                <a:gd name="connsiteX272" fmla="*/ 389389 w 770887"/>
                <a:gd name="connsiteY272" fmla="*/ 421356 h 599162"/>
                <a:gd name="connsiteX273" fmla="*/ 381908 w 770887"/>
                <a:gd name="connsiteY273" fmla="*/ 428827 h 599162"/>
                <a:gd name="connsiteX274" fmla="*/ 374428 w 770887"/>
                <a:gd name="connsiteY274" fmla="*/ 428827 h 599162"/>
                <a:gd name="connsiteX275" fmla="*/ 365452 w 770887"/>
                <a:gd name="connsiteY275" fmla="*/ 428827 h 599162"/>
                <a:gd name="connsiteX276" fmla="*/ 362459 w 770887"/>
                <a:gd name="connsiteY276" fmla="*/ 439286 h 599162"/>
                <a:gd name="connsiteX277" fmla="*/ 350491 w 770887"/>
                <a:gd name="connsiteY277" fmla="*/ 443769 h 599162"/>
                <a:gd name="connsiteX278" fmla="*/ 348995 w 770887"/>
                <a:gd name="connsiteY278" fmla="*/ 446757 h 599162"/>
                <a:gd name="connsiteX279" fmla="*/ 338522 w 770887"/>
                <a:gd name="connsiteY279" fmla="*/ 454228 h 599162"/>
                <a:gd name="connsiteX280" fmla="*/ 328050 w 770887"/>
                <a:gd name="connsiteY280" fmla="*/ 457216 h 599162"/>
                <a:gd name="connsiteX281" fmla="*/ 322065 w 770887"/>
                <a:gd name="connsiteY281" fmla="*/ 458710 h 599162"/>
                <a:gd name="connsiteX282" fmla="*/ 319073 w 770887"/>
                <a:gd name="connsiteY282" fmla="*/ 454228 h 599162"/>
                <a:gd name="connsiteX283" fmla="*/ 317577 w 770887"/>
                <a:gd name="connsiteY283" fmla="*/ 451239 h 599162"/>
                <a:gd name="connsiteX284" fmla="*/ 325058 w 770887"/>
                <a:gd name="connsiteY284" fmla="*/ 448251 h 599162"/>
                <a:gd name="connsiteX285" fmla="*/ 331042 w 770887"/>
                <a:gd name="connsiteY285" fmla="*/ 440780 h 599162"/>
                <a:gd name="connsiteX286" fmla="*/ 323561 w 770887"/>
                <a:gd name="connsiteY286" fmla="*/ 440780 h 599162"/>
                <a:gd name="connsiteX287" fmla="*/ 320569 w 770887"/>
                <a:gd name="connsiteY287" fmla="*/ 436298 h 599162"/>
                <a:gd name="connsiteX288" fmla="*/ 328050 w 770887"/>
                <a:gd name="connsiteY288" fmla="*/ 425838 h 599162"/>
                <a:gd name="connsiteX289" fmla="*/ 331042 w 770887"/>
                <a:gd name="connsiteY289" fmla="*/ 415379 h 599162"/>
                <a:gd name="connsiteX290" fmla="*/ 335530 w 770887"/>
                <a:gd name="connsiteY290" fmla="*/ 400438 h 599162"/>
                <a:gd name="connsiteX291" fmla="*/ 343010 w 770887"/>
                <a:gd name="connsiteY291" fmla="*/ 391473 h 599162"/>
                <a:gd name="connsiteX292" fmla="*/ 369940 w 770887"/>
                <a:gd name="connsiteY292" fmla="*/ 394461 h 599162"/>
                <a:gd name="connsiteX293" fmla="*/ 365452 w 770887"/>
                <a:gd name="connsiteY293" fmla="*/ 388484 h 599162"/>
                <a:gd name="connsiteX294" fmla="*/ 357971 w 770887"/>
                <a:gd name="connsiteY294" fmla="*/ 386990 h 599162"/>
                <a:gd name="connsiteX295" fmla="*/ 344507 w 770887"/>
                <a:gd name="connsiteY295" fmla="*/ 381013 h 599162"/>
                <a:gd name="connsiteX296" fmla="*/ 334034 w 770887"/>
                <a:gd name="connsiteY296" fmla="*/ 385496 h 599162"/>
                <a:gd name="connsiteX297" fmla="*/ 325058 w 770887"/>
                <a:gd name="connsiteY297" fmla="*/ 392967 h 599162"/>
                <a:gd name="connsiteX298" fmla="*/ 316081 w 770887"/>
                <a:gd name="connsiteY298" fmla="*/ 400438 h 599162"/>
                <a:gd name="connsiteX299" fmla="*/ 311593 w 770887"/>
                <a:gd name="connsiteY299" fmla="*/ 409403 h 599162"/>
                <a:gd name="connsiteX300" fmla="*/ 310097 w 770887"/>
                <a:gd name="connsiteY300" fmla="*/ 416873 h 599162"/>
                <a:gd name="connsiteX301" fmla="*/ 304113 w 770887"/>
                <a:gd name="connsiteY301" fmla="*/ 416873 h 599162"/>
                <a:gd name="connsiteX302" fmla="*/ 304113 w 770887"/>
                <a:gd name="connsiteY302" fmla="*/ 419862 h 599162"/>
                <a:gd name="connsiteX303" fmla="*/ 307105 w 770887"/>
                <a:gd name="connsiteY303" fmla="*/ 425838 h 599162"/>
                <a:gd name="connsiteX304" fmla="*/ 305609 w 770887"/>
                <a:gd name="connsiteY304" fmla="*/ 430321 h 599162"/>
                <a:gd name="connsiteX305" fmla="*/ 301120 w 770887"/>
                <a:gd name="connsiteY305" fmla="*/ 434803 h 599162"/>
                <a:gd name="connsiteX306" fmla="*/ 290648 w 770887"/>
                <a:gd name="connsiteY306" fmla="*/ 440780 h 599162"/>
                <a:gd name="connsiteX307" fmla="*/ 284664 w 770887"/>
                <a:gd name="connsiteY307" fmla="*/ 445263 h 599162"/>
                <a:gd name="connsiteX308" fmla="*/ 277183 w 770887"/>
                <a:gd name="connsiteY308" fmla="*/ 452734 h 599162"/>
                <a:gd name="connsiteX309" fmla="*/ 275687 w 770887"/>
                <a:gd name="connsiteY309" fmla="*/ 460204 h 599162"/>
                <a:gd name="connsiteX310" fmla="*/ 286160 w 770887"/>
                <a:gd name="connsiteY310" fmla="*/ 463193 h 599162"/>
                <a:gd name="connsiteX311" fmla="*/ 287656 w 770887"/>
                <a:gd name="connsiteY311" fmla="*/ 473652 h 599162"/>
                <a:gd name="connsiteX312" fmla="*/ 283168 w 770887"/>
                <a:gd name="connsiteY312" fmla="*/ 479629 h 599162"/>
                <a:gd name="connsiteX313" fmla="*/ 275687 w 770887"/>
                <a:gd name="connsiteY313" fmla="*/ 484111 h 599162"/>
                <a:gd name="connsiteX314" fmla="*/ 266711 w 770887"/>
                <a:gd name="connsiteY314" fmla="*/ 496064 h 599162"/>
                <a:gd name="connsiteX315" fmla="*/ 253246 w 770887"/>
                <a:gd name="connsiteY315" fmla="*/ 505029 h 599162"/>
                <a:gd name="connsiteX316" fmla="*/ 226317 w 770887"/>
                <a:gd name="connsiteY316" fmla="*/ 518477 h 599162"/>
                <a:gd name="connsiteX317" fmla="*/ 224821 w 770887"/>
                <a:gd name="connsiteY317" fmla="*/ 530430 h 599162"/>
                <a:gd name="connsiteX318" fmla="*/ 214348 w 770887"/>
                <a:gd name="connsiteY318" fmla="*/ 534913 h 599162"/>
                <a:gd name="connsiteX319" fmla="*/ 203876 w 770887"/>
                <a:gd name="connsiteY319" fmla="*/ 540890 h 599162"/>
                <a:gd name="connsiteX320" fmla="*/ 190411 w 770887"/>
                <a:gd name="connsiteY320" fmla="*/ 545372 h 599162"/>
                <a:gd name="connsiteX321" fmla="*/ 185923 w 770887"/>
                <a:gd name="connsiteY321" fmla="*/ 548360 h 599162"/>
                <a:gd name="connsiteX322" fmla="*/ 179939 w 770887"/>
                <a:gd name="connsiteY322" fmla="*/ 552843 h 599162"/>
                <a:gd name="connsiteX323" fmla="*/ 175450 w 770887"/>
                <a:gd name="connsiteY323" fmla="*/ 557325 h 599162"/>
                <a:gd name="connsiteX324" fmla="*/ 172458 w 770887"/>
                <a:gd name="connsiteY324" fmla="*/ 566290 h 599162"/>
                <a:gd name="connsiteX325" fmla="*/ 164978 w 770887"/>
                <a:gd name="connsiteY325" fmla="*/ 567785 h 599162"/>
                <a:gd name="connsiteX326" fmla="*/ 154505 w 770887"/>
                <a:gd name="connsiteY326" fmla="*/ 570773 h 599162"/>
                <a:gd name="connsiteX327" fmla="*/ 147025 w 770887"/>
                <a:gd name="connsiteY327" fmla="*/ 570773 h 599162"/>
                <a:gd name="connsiteX328" fmla="*/ 139545 w 770887"/>
                <a:gd name="connsiteY328" fmla="*/ 573761 h 599162"/>
                <a:gd name="connsiteX329" fmla="*/ 129072 w 770887"/>
                <a:gd name="connsiteY329" fmla="*/ 579738 h 599162"/>
                <a:gd name="connsiteX330" fmla="*/ 132064 w 770887"/>
                <a:gd name="connsiteY330" fmla="*/ 587209 h 599162"/>
                <a:gd name="connsiteX331" fmla="*/ 129072 w 770887"/>
                <a:gd name="connsiteY331" fmla="*/ 588703 h 599162"/>
                <a:gd name="connsiteX332" fmla="*/ 121592 w 770887"/>
                <a:gd name="connsiteY332" fmla="*/ 584220 h 599162"/>
                <a:gd name="connsiteX333" fmla="*/ 114111 w 770887"/>
                <a:gd name="connsiteY333" fmla="*/ 581232 h 599162"/>
                <a:gd name="connsiteX334" fmla="*/ 108127 w 770887"/>
                <a:gd name="connsiteY334" fmla="*/ 572267 h 599162"/>
                <a:gd name="connsiteX335" fmla="*/ 106631 w 770887"/>
                <a:gd name="connsiteY335" fmla="*/ 575255 h 599162"/>
                <a:gd name="connsiteX336" fmla="*/ 106631 w 770887"/>
                <a:gd name="connsiteY336" fmla="*/ 587209 h 599162"/>
                <a:gd name="connsiteX337" fmla="*/ 97655 w 770887"/>
                <a:gd name="connsiteY337" fmla="*/ 587209 h 599162"/>
                <a:gd name="connsiteX338" fmla="*/ 97655 w 770887"/>
                <a:gd name="connsiteY338" fmla="*/ 591691 h 599162"/>
                <a:gd name="connsiteX339" fmla="*/ 88678 w 770887"/>
                <a:gd name="connsiteY339" fmla="*/ 591691 h 599162"/>
                <a:gd name="connsiteX340" fmla="*/ 88678 w 770887"/>
                <a:gd name="connsiteY340" fmla="*/ 590197 h 599162"/>
                <a:gd name="connsiteX341" fmla="*/ 84190 w 770887"/>
                <a:gd name="connsiteY341" fmla="*/ 588703 h 599162"/>
                <a:gd name="connsiteX342" fmla="*/ 78206 w 770887"/>
                <a:gd name="connsiteY342" fmla="*/ 588703 h 599162"/>
                <a:gd name="connsiteX343" fmla="*/ 70725 w 770887"/>
                <a:gd name="connsiteY343" fmla="*/ 590197 h 599162"/>
                <a:gd name="connsiteX344" fmla="*/ 61749 w 770887"/>
                <a:gd name="connsiteY344" fmla="*/ 599162 h 599162"/>
                <a:gd name="connsiteX345" fmla="*/ 45292 w 770887"/>
                <a:gd name="connsiteY345" fmla="*/ 599162 h 599162"/>
                <a:gd name="connsiteX346" fmla="*/ 30331 w 770887"/>
                <a:gd name="connsiteY346" fmla="*/ 599162 h 599162"/>
                <a:gd name="connsiteX347" fmla="*/ 30331 w 770887"/>
                <a:gd name="connsiteY347" fmla="*/ 593185 h 599162"/>
                <a:gd name="connsiteX348" fmla="*/ 40804 w 770887"/>
                <a:gd name="connsiteY348" fmla="*/ 581232 h 599162"/>
                <a:gd name="connsiteX349" fmla="*/ 58757 w 770887"/>
                <a:gd name="connsiteY349" fmla="*/ 581232 h 599162"/>
                <a:gd name="connsiteX350" fmla="*/ 66237 w 770887"/>
                <a:gd name="connsiteY350" fmla="*/ 581232 h 599162"/>
                <a:gd name="connsiteX351" fmla="*/ 73717 w 770887"/>
                <a:gd name="connsiteY351" fmla="*/ 576750 h 599162"/>
                <a:gd name="connsiteX352" fmla="*/ 84190 w 770887"/>
                <a:gd name="connsiteY352" fmla="*/ 573761 h 599162"/>
                <a:gd name="connsiteX353" fmla="*/ 88678 w 770887"/>
                <a:gd name="connsiteY353" fmla="*/ 570773 h 599162"/>
                <a:gd name="connsiteX354" fmla="*/ 93166 w 770887"/>
                <a:gd name="connsiteY354" fmla="*/ 563302 h 599162"/>
                <a:gd name="connsiteX355" fmla="*/ 102143 w 770887"/>
                <a:gd name="connsiteY355" fmla="*/ 558820 h 599162"/>
                <a:gd name="connsiteX356" fmla="*/ 115607 w 770887"/>
                <a:gd name="connsiteY356" fmla="*/ 557325 h 599162"/>
                <a:gd name="connsiteX357" fmla="*/ 123088 w 770887"/>
                <a:gd name="connsiteY357" fmla="*/ 557325 h 599162"/>
                <a:gd name="connsiteX358" fmla="*/ 129072 w 770887"/>
                <a:gd name="connsiteY358" fmla="*/ 563302 h 599162"/>
                <a:gd name="connsiteX359" fmla="*/ 135056 w 770887"/>
                <a:gd name="connsiteY359" fmla="*/ 558820 h 599162"/>
                <a:gd name="connsiteX360" fmla="*/ 141041 w 770887"/>
                <a:gd name="connsiteY360" fmla="*/ 549855 h 599162"/>
                <a:gd name="connsiteX361" fmla="*/ 148521 w 770887"/>
                <a:gd name="connsiteY361" fmla="*/ 542384 h 599162"/>
                <a:gd name="connsiteX362" fmla="*/ 156001 w 770887"/>
                <a:gd name="connsiteY362" fmla="*/ 537901 h 599162"/>
                <a:gd name="connsiteX363" fmla="*/ 170962 w 770887"/>
                <a:gd name="connsiteY363" fmla="*/ 534913 h 599162"/>
                <a:gd name="connsiteX364" fmla="*/ 176946 w 770887"/>
                <a:gd name="connsiteY364" fmla="*/ 528936 h 599162"/>
                <a:gd name="connsiteX365" fmla="*/ 184427 w 770887"/>
                <a:gd name="connsiteY365" fmla="*/ 521465 h 599162"/>
                <a:gd name="connsiteX366" fmla="*/ 193403 w 770887"/>
                <a:gd name="connsiteY366" fmla="*/ 513994 h 599162"/>
                <a:gd name="connsiteX367" fmla="*/ 200884 w 770887"/>
                <a:gd name="connsiteY367" fmla="*/ 509512 h 599162"/>
                <a:gd name="connsiteX368" fmla="*/ 203876 w 770887"/>
                <a:gd name="connsiteY368" fmla="*/ 500547 h 599162"/>
                <a:gd name="connsiteX369" fmla="*/ 205372 w 770887"/>
                <a:gd name="connsiteY369" fmla="*/ 487099 h 599162"/>
                <a:gd name="connsiteX370" fmla="*/ 208364 w 770887"/>
                <a:gd name="connsiteY370" fmla="*/ 478134 h 599162"/>
                <a:gd name="connsiteX371" fmla="*/ 209860 w 770887"/>
                <a:gd name="connsiteY371" fmla="*/ 475146 h 599162"/>
                <a:gd name="connsiteX372" fmla="*/ 217340 w 770887"/>
                <a:gd name="connsiteY372" fmla="*/ 464687 h 599162"/>
                <a:gd name="connsiteX373" fmla="*/ 212852 w 770887"/>
                <a:gd name="connsiteY373" fmla="*/ 464687 h 599162"/>
                <a:gd name="connsiteX374" fmla="*/ 205372 w 770887"/>
                <a:gd name="connsiteY374" fmla="*/ 466181 h 599162"/>
                <a:gd name="connsiteX375" fmla="*/ 200884 w 770887"/>
                <a:gd name="connsiteY375" fmla="*/ 466181 h 599162"/>
                <a:gd name="connsiteX376" fmla="*/ 193403 w 770887"/>
                <a:gd name="connsiteY376" fmla="*/ 464687 h 599162"/>
                <a:gd name="connsiteX377" fmla="*/ 190411 w 770887"/>
                <a:gd name="connsiteY377" fmla="*/ 461699 h 599162"/>
                <a:gd name="connsiteX378" fmla="*/ 197891 w 770887"/>
                <a:gd name="connsiteY378" fmla="*/ 454228 h 599162"/>
                <a:gd name="connsiteX379" fmla="*/ 190411 w 770887"/>
                <a:gd name="connsiteY379" fmla="*/ 455722 h 599162"/>
                <a:gd name="connsiteX380" fmla="*/ 185923 w 770887"/>
                <a:gd name="connsiteY380" fmla="*/ 460204 h 599162"/>
                <a:gd name="connsiteX381" fmla="*/ 182931 w 770887"/>
                <a:gd name="connsiteY381" fmla="*/ 470664 h 599162"/>
                <a:gd name="connsiteX382" fmla="*/ 178442 w 770887"/>
                <a:gd name="connsiteY382" fmla="*/ 475146 h 599162"/>
                <a:gd name="connsiteX383" fmla="*/ 176946 w 770887"/>
                <a:gd name="connsiteY383" fmla="*/ 470664 h 599162"/>
                <a:gd name="connsiteX384" fmla="*/ 172458 w 770887"/>
                <a:gd name="connsiteY384" fmla="*/ 464687 h 599162"/>
                <a:gd name="connsiteX385" fmla="*/ 164978 w 770887"/>
                <a:gd name="connsiteY385" fmla="*/ 457216 h 599162"/>
                <a:gd name="connsiteX386" fmla="*/ 153009 w 770887"/>
                <a:gd name="connsiteY386" fmla="*/ 449745 h 599162"/>
                <a:gd name="connsiteX387" fmla="*/ 150017 w 770887"/>
                <a:gd name="connsiteY387" fmla="*/ 449745 h 599162"/>
                <a:gd name="connsiteX388" fmla="*/ 139545 w 770887"/>
                <a:gd name="connsiteY388" fmla="*/ 457216 h 599162"/>
                <a:gd name="connsiteX389" fmla="*/ 133560 w 770887"/>
                <a:gd name="connsiteY389" fmla="*/ 457216 h 599162"/>
                <a:gd name="connsiteX390" fmla="*/ 124584 w 770887"/>
                <a:gd name="connsiteY390" fmla="*/ 457216 h 599162"/>
                <a:gd name="connsiteX391" fmla="*/ 126080 w 770887"/>
                <a:gd name="connsiteY391" fmla="*/ 437792 h 599162"/>
                <a:gd name="connsiteX392" fmla="*/ 127576 w 770887"/>
                <a:gd name="connsiteY392" fmla="*/ 431815 h 599162"/>
                <a:gd name="connsiteX393" fmla="*/ 132064 w 770887"/>
                <a:gd name="connsiteY393" fmla="*/ 425838 h 599162"/>
                <a:gd name="connsiteX394" fmla="*/ 132064 w 770887"/>
                <a:gd name="connsiteY394" fmla="*/ 418368 h 599162"/>
                <a:gd name="connsiteX395" fmla="*/ 130568 w 770887"/>
                <a:gd name="connsiteY395" fmla="*/ 406414 h 599162"/>
                <a:gd name="connsiteX396" fmla="*/ 127576 w 770887"/>
                <a:gd name="connsiteY396" fmla="*/ 394461 h 599162"/>
                <a:gd name="connsiteX397" fmla="*/ 124584 w 770887"/>
                <a:gd name="connsiteY397" fmla="*/ 397449 h 599162"/>
                <a:gd name="connsiteX398" fmla="*/ 118600 w 770887"/>
                <a:gd name="connsiteY398" fmla="*/ 403426 h 599162"/>
                <a:gd name="connsiteX399" fmla="*/ 114111 w 770887"/>
                <a:gd name="connsiteY399" fmla="*/ 406414 h 599162"/>
                <a:gd name="connsiteX400" fmla="*/ 109623 w 770887"/>
                <a:gd name="connsiteY400" fmla="*/ 406414 h 599162"/>
                <a:gd name="connsiteX401" fmla="*/ 105135 w 770887"/>
                <a:gd name="connsiteY401" fmla="*/ 401932 h 599162"/>
                <a:gd name="connsiteX402" fmla="*/ 102143 w 770887"/>
                <a:gd name="connsiteY402" fmla="*/ 401932 h 599162"/>
                <a:gd name="connsiteX403" fmla="*/ 96158 w 770887"/>
                <a:gd name="connsiteY403" fmla="*/ 398943 h 599162"/>
                <a:gd name="connsiteX404" fmla="*/ 91670 w 770887"/>
                <a:gd name="connsiteY404" fmla="*/ 394461 h 599162"/>
                <a:gd name="connsiteX405" fmla="*/ 87182 w 770887"/>
                <a:gd name="connsiteY405" fmla="*/ 391473 h 599162"/>
                <a:gd name="connsiteX406" fmla="*/ 82694 w 770887"/>
                <a:gd name="connsiteY406" fmla="*/ 386990 h 599162"/>
                <a:gd name="connsiteX407" fmla="*/ 81198 w 770887"/>
                <a:gd name="connsiteY407" fmla="*/ 382508 h 599162"/>
                <a:gd name="connsiteX408" fmla="*/ 79702 w 770887"/>
                <a:gd name="connsiteY408" fmla="*/ 372048 h 599162"/>
                <a:gd name="connsiteX409" fmla="*/ 85686 w 770887"/>
                <a:gd name="connsiteY409" fmla="*/ 367566 h 599162"/>
                <a:gd name="connsiteX410" fmla="*/ 91670 w 770887"/>
                <a:gd name="connsiteY410" fmla="*/ 367566 h 599162"/>
                <a:gd name="connsiteX411" fmla="*/ 99151 w 770887"/>
                <a:gd name="connsiteY411" fmla="*/ 367566 h 599162"/>
                <a:gd name="connsiteX412" fmla="*/ 106631 w 770887"/>
                <a:gd name="connsiteY412" fmla="*/ 372048 h 599162"/>
                <a:gd name="connsiteX413" fmla="*/ 109623 w 770887"/>
                <a:gd name="connsiteY413" fmla="*/ 364578 h 599162"/>
                <a:gd name="connsiteX414" fmla="*/ 105135 w 770887"/>
                <a:gd name="connsiteY414" fmla="*/ 360095 h 599162"/>
                <a:gd name="connsiteX415" fmla="*/ 103639 w 770887"/>
                <a:gd name="connsiteY415" fmla="*/ 360095 h 599162"/>
                <a:gd name="connsiteX416" fmla="*/ 96158 w 770887"/>
                <a:gd name="connsiteY416" fmla="*/ 360095 h 599162"/>
                <a:gd name="connsiteX417" fmla="*/ 91670 w 770887"/>
                <a:gd name="connsiteY417" fmla="*/ 360095 h 599162"/>
                <a:gd name="connsiteX418" fmla="*/ 82694 w 770887"/>
                <a:gd name="connsiteY418" fmla="*/ 354118 h 599162"/>
                <a:gd name="connsiteX419" fmla="*/ 79702 w 770887"/>
                <a:gd name="connsiteY419" fmla="*/ 348142 h 599162"/>
                <a:gd name="connsiteX420" fmla="*/ 76710 w 770887"/>
                <a:gd name="connsiteY420" fmla="*/ 340671 h 599162"/>
                <a:gd name="connsiteX421" fmla="*/ 73717 w 770887"/>
                <a:gd name="connsiteY421" fmla="*/ 333200 h 599162"/>
                <a:gd name="connsiteX422" fmla="*/ 73717 w 770887"/>
                <a:gd name="connsiteY422" fmla="*/ 330212 h 599162"/>
                <a:gd name="connsiteX423" fmla="*/ 76710 w 770887"/>
                <a:gd name="connsiteY423" fmla="*/ 327223 h 599162"/>
                <a:gd name="connsiteX424" fmla="*/ 81198 w 770887"/>
                <a:gd name="connsiteY424" fmla="*/ 319752 h 599162"/>
                <a:gd name="connsiteX425" fmla="*/ 88678 w 770887"/>
                <a:gd name="connsiteY425" fmla="*/ 310787 h 599162"/>
                <a:gd name="connsiteX426" fmla="*/ 97655 w 770887"/>
                <a:gd name="connsiteY426" fmla="*/ 304811 h 599162"/>
                <a:gd name="connsiteX427" fmla="*/ 103639 w 770887"/>
                <a:gd name="connsiteY427" fmla="*/ 297340 h 599162"/>
                <a:gd name="connsiteX428" fmla="*/ 105135 w 770887"/>
                <a:gd name="connsiteY428" fmla="*/ 289869 h 599162"/>
                <a:gd name="connsiteX429" fmla="*/ 112615 w 770887"/>
                <a:gd name="connsiteY429" fmla="*/ 282398 h 599162"/>
                <a:gd name="connsiteX430" fmla="*/ 118600 w 770887"/>
                <a:gd name="connsiteY430" fmla="*/ 280904 h 599162"/>
                <a:gd name="connsiteX431" fmla="*/ 123088 w 770887"/>
                <a:gd name="connsiteY431" fmla="*/ 283892 h 599162"/>
                <a:gd name="connsiteX432" fmla="*/ 127576 w 770887"/>
                <a:gd name="connsiteY432" fmla="*/ 289869 h 599162"/>
                <a:gd name="connsiteX433" fmla="*/ 130568 w 770887"/>
                <a:gd name="connsiteY433" fmla="*/ 289869 h 599162"/>
                <a:gd name="connsiteX434" fmla="*/ 136552 w 770887"/>
                <a:gd name="connsiteY434" fmla="*/ 289869 h 599162"/>
                <a:gd name="connsiteX435" fmla="*/ 139545 w 770887"/>
                <a:gd name="connsiteY435" fmla="*/ 289869 h 599162"/>
                <a:gd name="connsiteX436" fmla="*/ 144033 w 770887"/>
                <a:gd name="connsiteY436" fmla="*/ 283892 h 599162"/>
                <a:gd name="connsiteX437" fmla="*/ 148521 w 770887"/>
                <a:gd name="connsiteY437" fmla="*/ 283892 h 599162"/>
                <a:gd name="connsiteX438" fmla="*/ 150017 w 770887"/>
                <a:gd name="connsiteY438" fmla="*/ 280904 h 599162"/>
                <a:gd name="connsiteX439" fmla="*/ 153009 w 770887"/>
                <a:gd name="connsiteY439" fmla="*/ 276422 h 599162"/>
                <a:gd name="connsiteX440" fmla="*/ 154505 w 770887"/>
                <a:gd name="connsiteY440" fmla="*/ 280904 h 599162"/>
                <a:gd name="connsiteX441" fmla="*/ 158994 w 770887"/>
                <a:gd name="connsiteY441" fmla="*/ 280904 h 599162"/>
                <a:gd name="connsiteX442" fmla="*/ 161986 w 770887"/>
                <a:gd name="connsiteY442" fmla="*/ 280904 h 599162"/>
                <a:gd name="connsiteX443" fmla="*/ 167970 w 770887"/>
                <a:gd name="connsiteY443" fmla="*/ 280904 h 599162"/>
                <a:gd name="connsiteX444" fmla="*/ 172458 w 770887"/>
                <a:gd name="connsiteY444" fmla="*/ 276422 h 599162"/>
                <a:gd name="connsiteX445" fmla="*/ 176946 w 770887"/>
                <a:gd name="connsiteY445" fmla="*/ 276422 h 599162"/>
                <a:gd name="connsiteX446" fmla="*/ 178442 w 770887"/>
                <a:gd name="connsiteY446" fmla="*/ 265962 h 599162"/>
                <a:gd name="connsiteX447" fmla="*/ 175450 w 770887"/>
                <a:gd name="connsiteY447" fmla="*/ 258491 h 599162"/>
                <a:gd name="connsiteX448" fmla="*/ 172458 w 770887"/>
                <a:gd name="connsiteY448" fmla="*/ 246538 h 599162"/>
                <a:gd name="connsiteX449" fmla="*/ 178442 w 770887"/>
                <a:gd name="connsiteY449" fmla="*/ 246538 h 599162"/>
                <a:gd name="connsiteX450" fmla="*/ 184427 w 770887"/>
                <a:gd name="connsiteY450" fmla="*/ 240561 h 599162"/>
                <a:gd name="connsiteX451" fmla="*/ 182931 w 770887"/>
                <a:gd name="connsiteY451" fmla="*/ 231596 h 599162"/>
                <a:gd name="connsiteX452" fmla="*/ 173954 w 770887"/>
                <a:gd name="connsiteY452" fmla="*/ 230102 h 599162"/>
                <a:gd name="connsiteX453" fmla="*/ 169466 w 770887"/>
                <a:gd name="connsiteY453" fmla="*/ 230102 h 599162"/>
                <a:gd name="connsiteX454" fmla="*/ 164978 w 770887"/>
                <a:gd name="connsiteY454" fmla="*/ 231596 h 599162"/>
                <a:gd name="connsiteX455" fmla="*/ 160490 w 770887"/>
                <a:gd name="connsiteY455" fmla="*/ 234585 h 599162"/>
                <a:gd name="connsiteX456" fmla="*/ 157497 w 770887"/>
                <a:gd name="connsiteY456" fmla="*/ 240561 h 599162"/>
                <a:gd name="connsiteX457" fmla="*/ 153009 w 770887"/>
                <a:gd name="connsiteY457" fmla="*/ 240561 h 599162"/>
                <a:gd name="connsiteX458" fmla="*/ 148521 w 770887"/>
                <a:gd name="connsiteY458" fmla="*/ 231596 h 599162"/>
                <a:gd name="connsiteX459" fmla="*/ 136552 w 770887"/>
                <a:gd name="connsiteY459" fmla="*/ 231596 h 599162"/>
                <a:gd name="connsiteX460" fmla="*/ 123088 w 770887"/>
                <a:gd name="connsiteY460" fmla="*/ 231596 h 599162"/>
                <a:gd name="connsiteX461" fmla="*/ 112615 w 770887"/>
                <a:gd name="connsiteY461" fmla="*/ 228608 h 599162"/>
                <a:gd name="connsiteX462" fmla="*/ 102143 w 770887"/>
                <a:gd name="connsiteY462" fmla="*/ 224125 h 599162"/>
                <a:gd name="connsiteX463" fmla="*/ 96158 w 770887"/>
                <a:gd name="connsiteY463" fmla="*/ 216654 h 599162"/>
                <a:gd name="connsiteX464" fmla="*/ 94662 w 770887"/>
                <a:gd name="connsiteY464" fmla="*/ 201713 h 599162"/>
                <a:gd name="connsiteX465" fmla="*/ 102143 w 770887"/>
                <a:gd name="connsiteY465" fmla="*/ 198724 h 599162"/>
                <a:gd name="connsiteX466" fmla="*/ 106631 w 770887"/>
                <a:gd name="connsiteY466" fmla="*/ 195736 h 599162"/>
                <a:gd name="connsiteX467" fmla="*/ 96158 w 770887"/>
                <a:gd name="connsiteY467" fmla="*/ 191254 h 599162"/>
                <a:gd name="connsiteX468" fmla="*/ 90174 w 770887"/>
                <a:gd name="connsiteY468" fmla="*/ 186771 h 599162"/>
                <a:gd name="connsiteX469" fmla="*/ 82694 w 770887"/>
                <a:gd name="connsiteY469" fmla="*/ 180794 h 599162"/>
                <a:gd name="connsiteX470" fmla="*/ 81198 w 770887"/>
                <a:gd name="connsiteY470" fmla="*/ 177806 h 599162"/>
                <a:gd name="connsiteX471" fmla="*/ 87182 w 770887"/>
                <a:gd name="connsiteY471" fmla="*/ 173324 h 599162"/>
                <a:gd name="connsiteX472" fmla="*/ 91670 w 770887"/>
                <a:gd name="connsiteY472" fmla="*/ 173324 h 599162"/>
                <a:gd name="connsiteX473" fmla="*/ 100647 w 770887"/>
                <a:gd name="connsiteY473" fmla="*/ 171829 h 599162"/>
                <a:gd name="connsiteX474" fmla="*/ 112615 w 770887"/>
                <a:gd name="connsiteY474" fmla="*/ 164359 h 599162"/>
                <a:gd name="connsiteX475" fmla="*/ 114111 w 770887"/>
                <a:gd name="connsiteY475" fmla="*/ 167347 h 599162"/>
                <a:gd name="connsiteX476" fmla="*/ 121592 w 770887"/>
                <a:gd name="connsiteY476" fmla="*/ 164359 h 599162"/>
                <a:gd name="connsiteX477" fmla="*/ 121592 w 770887"/>
                <a:gd name="connsiteY477" fmla="*/ 162864 h 599162"/>
                <a:gd name="connsiteX478" fmla="*/ 126080 w 770887"/>
                <a:gd name="connsiteY478" fmla="*/ 161370 h 599162"/>
                <a:gd name="connsiteX479" fmla="*/ 135056 w 770887"/>
                <a:gd name="connsiteY479" fmla="*/ 159876 h 599162"/>
                <a:gd name="connsiteX480" fmla="*/ 145529 w 770887"/>
                <a:gd name="connsiteY480" fmla="*/ 159876 h 599162"/>
                <a:gd name="connsiteX481" fmla="*/ 150017 w 770887"/>
                <a:gd name="connsiteY481" fmla="*/ 162864 h 599162"/>
                <a:gd name="connsiteX482" fmla="*/ 147025 w 770887"/>
                <a:gd name="connsiteY482" fmla="*/ 170335 h 599162"/>
                <a:gd name="connsiteX483" fmla="*/ 147025 w 770887"/>
                <a:gd name="connsiteY483" fmla="*/ 173324 h 599162"/>
                <a:gd name="connsiteX484" fmla="*/ 151513 w 770887"/>
                <a:gd name="connsiteY484" fmla="*/ 176312 h 599162"/>
                <a:gd name="connsiteX485" fmla="*/ 156001 w 770887"/>
                <a:gd name="connsiteY485" fmla="*/ 180794 h 599162"/>
                <a:gd name="connsiteX486" fmla="*/ 164978 w 770887"/>
                <a:gd name="connsiteY486" fmla="*/ 180794 h 599162"/>
                <a:gd name="connsiteX487" fmla="*/ 176946 w 770887"/>
                <a:gd name="connsiteY487" fmla="*/ 183783 h 599162"/>
                <a:gd name="connsiteX488" fmla="*/ 185923 w 770887"/>
                <a:gd name="connsiteY488" fmla="*/ 179300 h 599162"/>
                <a:gd name="connsiteX489" fmla="*/ 191907 w 770887"/>
                <a:gd name="connsiteY489" fmla="*/ 173324 h 599162"/>
                <a:gd name="connsiteX490" fmla="*/ 199387 w 770887"/>
                <a:gd name="connsiteY490" fmla="*/ 168841 h 599162"/>
                <a:gd name="connsiteX491" fmla="*/ 191907 w 770887"/>
                <a:gd name="connsiteY491" fmla="*/ 165853 h 599162"/>
                <a:gd name="connsiteX492" fmla="*/ 185923 w 770887"/>
                <a:gd name="connsiteY492" fmla="*/ 162864 h 599162"/>
                <a:gd name="connsiteX493" fmla="*/ 181435 w 770887"/>
                <a:gd name="connsiteY493" fmla="*/ 159876 h 599162"/>
                <a:gd name="connsiteX494" fmla="*/ 181435 w 770887"/>
                <a:gd name="connsiteY494" fmla="*/ 153899 h 599162"/>
                <a:gd name="connsiteX495" fmla="*/ 179939 w 770887"/>
                <a:gd name="connsiteY495" fmla="*/ 146428 h 599162"/>
                <a:gd name="connsiteX496" fmla="*/ 157497 w 770887"/>
                <a:gd name="connsiteY496" fmla="*/ 140452 h 599162"/>
                <a:gd name="connsiteX497" fmla="*/ 157497 w 770887"/>
                <a:gd name="connsiteY497" fmla="*/ 118039 h 599162"/>
                <a:gd name="connsiteX498" fmla="*/ 147025 w 770887"/>
                <a:gd name="connsiteY498" fmla="*/ 107580 h 599162"/>
                <a:gd name="connsiteX499" fmla="*/ 126080 w 770887"/>
                <a:gd name="connsiteY499" fmla="*/ 85168 h 599162"/>
                <a:gd name="connsiteX500" fmla="*/ 129072 w 770887"/>
                <a:gd name="connsiteY500" fmla="*/ 85168 h 599162"/>
                <a:gd name="connsiteX501" fmla="*/ 129072 w 770887"/>
                <a:gd name="connsiteY501" fmla="*/ 80685 h 599162"/>
                <a:gd name="connsiteX502" fmla="*/ 136552 w 770887"/>
                <a:gd name="connsiteY502" fmla="*/ 80685 h 599162"/>
                <a:gd name="connsiteX503" fmla="*/ 136552 w 770887"/>
                <a:gd name="connsiteY503" fmla="*/ 74708 h 599162"/>
                <a:gd name="connsiteX504" fmla="*/ 138048 w 770887"/>
                <a:gd name="connsiteY504" fmla="*/ 67238 h 599162"/>
                <a:gd name="connsiteX505" fmla="*/ 142537 w 770887"/>
                <a:gd name="connsiteY505" fmla="*/ 67238 h 599162"/>
                <a:gd name="connsiteX506" fmla="*/ 147025 w 770887"/>
                <a:gd name="connsiteY506" fmla="*/ 70226 h 599162"/>
                <a:gd name="connsiteX507" fmla="*/ 154505 w 770887"/>
                <a:gd name="connsiteY507" fmla="*/ 70226 h 599162"/>
                <a:gd name="connsiteX508" fmla="*/ 157497 w 770887"/>
                <a:gd name="connsiteY508" fmla="*/ 70226 h 599162"/>
                <a:gd name="connsiteX509" fmla="*/ 164978 w 770887"/>
                <a:gd name="connsiteY509" fmla="*/ 70226 h 599162"/>
                <a:gd name="connsiteX510" fmla="*/ 178442 w 770887"/>
                <a:gd name="connsiteY510" fmla="*/ 65743 h 599162"/>
                <a:gd name="connsiteX511" fmla="*/ 182931 w 770887"/>
                <a:gd name="connsiteY511" fmla="*/ 61261 h 599162"/>
                <a:gd name="connsiteX512" fmla="*/ 187419 w 770887"/>
                <a:gd name="connsiteY512" fmla="*/ 53790 h 599162"/>
                <a:gd name="connsiteX513" fmla="*/ 187419 w 770887"/>
                <a:gd name="connsiteY513" fmla="*/ 41837 h 599162"/>
                <a:gd name="connsiteX514" fmla="*/ 191907 w 770887"/>
                <a:gd name="connsiteY514" fmla="*/ 41837 h 599162"/>
                <a:gd name="connsiteX515" fmla="*/ 196395 w 770887"/>
                <a:gd name="connsiteY515" fmla="*/ 37354 h 599162"/>
                <a:gd name="connsiteX516" fmla="*/ 205372 w 770887"/>
                <a:gd name="connsiteY516" fmla="*/ 29883 h 599162"/>
                <a:gd name="connsiteX517" fmla="*/ 221829 w 770887"/>
                <a:gd name="connsiteY517" fmla="*/ 26895 h 599162"/>
                <a:gd name="connsiteX518" fmla="*/ 227813 w 770887"/>
                <a:gd name="connsiteY518" fmla="*/ 19424 h 599162"/>
                <a:gd name="connsiteX519" fmla="*/ 233797 w 770887"/>
                <a:gd name="connsiteY519" fmla="*/ 16436 h 599162"/>
                <a:gd name="connsiteX520" fmla="*/ 238285 w 770887"/>
                <a:gd name="connsiteY520" fmla="*/ 11953 h 599162"/>
                <a:gd name="connsiteX521" fmla="*/ 262223 w 770887"/>
                <a:gd name="connsiteY521" fmla="*/ 13447 h 599162"/>
                <a:gd name="connsiteX522" fmla="*/ 265215 w 770887"/>
                <a:gd name="connsiteY522" fmla="*/ 5977 h 599162"/>
                <a:gd name="connsiteX523" fmla="*/ 277183 w 770887"/>
                <a:gd name="connsiteY523" fmla="*/ 0 h 5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770887" h="599162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D0075199-4A04-344B-B5CB-A84F12EE5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637" y="3282926"/>
              <a:ext cx="448593" cy="285010"/>
            </a:xfrm>
            <a:custGeom>
              <a:avLst/>
              <a:gdLst>
                <a:gd name="connsiteX0" fmla="*/ 373837 w 470138"/>
                <a:gd name="connsiteY0" fmla="*/ 178512 h 298698"/>
                <a:gd name="connsiteX1" fmla="*/ 376847 w 470138"/>
                <a:gd name="connsiteY1" fmla="*/ 178512 h 298698"/>
                <a:gd name="connsiteX2" fmla="*/ 382865 w 470138"/>
                <a:gd name="connsiteY2" fmla="*/ 178512 h 298698"/>
                <a:gd name="connsiteX3" fmla="*/ 391894 w 470138"/>
                <a:gd name="connsiteY3" fmla="*/ 184447 h 298698"/>
                <a:gd name="connsiteX4" fmla="*/ 399417 w 470138"/>
                <a:gd name="connsiteY4" fmla="*/ 191866 h 298698"/>
                <a:gd name="connsiteX5" fmla="*/ 405436 w 470138"/>
                <a:gd name="connsiteY5" fmla="*/ 193350 h 298698"/>
                <a:gd name="connsiteX6" fmla="*/ 409950 w 470138"/>
                <a:gd name="connsiteY6" fmla="*/ 193350 h 298698"/>
                <a:gd name="connsiteX7" fmla="*/ 417474 w 470138"/>
                <a:gd name="connsiteY7" fmla="*/ 193350 h 298698"/>
                <a:gd name="connsiteX8" fmla="*/ 432521 w 470138"/>
                <a:gd name="connsiteY8" fmla="*/ 199285 h 298698"/>
                <a:gd name="connsiteX9" fmla="*/ 441549 w 470138"/>
                <a:gd name="connsiteY9" fmla="*/ 206704 h 298698"/>
                <a:gd name="connsiteX10" fmla="*/ 441549 w 470138"/>
                <a:gd name="connsiteY10" fmla="*/ 212639 h 298698"/>
                <a:gd name="connsiteX11" fmla="*/ 444558 w 470138"/>
                <a:gd name="connsiteY11" fmla="*/ 225993 h 298698"/>
                <a:gd name="connsiteX12" fmla="*/ 449072 w 470138"/>
                <a:gd name="connsiteY12" fmla="*/ 225993 h 298698"/>
                <a:gd name="connsiteX13" fmla="*/ 452082 w 470138"/>
                <a:gd name="connsiteY13" fmla="*/ 225993 h 298698"/>
                <a:gd name="connsiteX14" fmla="*/ 452082 w 470138"/>
                <a:gd name="connsiteY14" fmla="*/ 234896 h 298698"/>
                <a:gd name="connsiteX15" fmla="*/ 456596 w 470138"/>
                <a:gd name="connsiteY15" fmla="*/ 234896 h 298698"/>
                <a:gd name="connsiteX16" fmla="*/ 462615 w 470138"/>
                <a:gd name="connsiteY16" fmla="*/ 240831 h 298698"/>
                <a:gd name="connsiteX17" fmla="*/ 470138 w 470138"/>
                <a:gd name="connsiteY17" fmla="*/ 240831 h 298698"/>
                <a:gd name="connsiteX18" fmla="*/ 462615 w 470138"/>
                <a:gd name="connsiteY18" fmla="*/ 251217 h 298698"/>
                <a:gd name="connsiteX19" fmla="*/ 456596 w 470138"/>
                <a:gd name="connsiteY19" fmla="*/ 254185 h 298698"/>
                <a:gd name="connsiteX20" fmla="*/ 449072 w 470138"/>
                <a:gd name="connsiteY20" fmla="*/ 267539 h 298698"/>
                <a:gd name="connsiteX21" fmla="*/ 440044 w 470138"/>
                <a:gd name="connsiteY21" fmla="*/ 270506 h 298698"/>
                <a:gd name="connsiteX22" fmla="*/ 421988 w 470138"/>
                <a:gd name="connsiteY22" fmla="*/ 270506 h 298698"/>
                <a:gd name="connsiteX23" fmla="*/ 418978 w 470138"/>
                <a:gd name="connsiteY23" fmla="*/ 274958 h 298698"/>
                <a:gd name="connsiteX24" fmla="*/ 406941 w 470138"/>
                <a:gd name="connsiteY24" fmla="*/ 274958 h 298698"/>
                <a:gd name="connsiteX25" fmla="*/ 403931 w 470138"/>
                <a:gd name="connsiteY25" fmla="*/ 285344 h 298698"/>
                <a:gd name="connsiteX26" fmla="*/ 402427 w 470138"/>
                <a:gd name="connsiteY26" fmla="*/ 292763 h 298698"/>
                <a:gd name="connsiteX27" fmla="*/ 399417 w 470138"/>
                <a:gd name="connsiteY27" fmla="*/ 295731 h 298698"/>
                <a:gd name="connsiteX28" fmla="*/ 396408 w 470138"/>
                <a:gd name="connsiteY28" fmla="*/ 298698 h 298698"/>
                <a:gd name="connsiteX29" fmla="*/ 391894 w 470138"/>
                <a:gd name="connsiteY29" fmla="*/ 298698 h 298698"/>
                <a:gd name="connsiteX30" fmla="*/ 387380 w 470138"/>
                <a:gd name="connsiteY30" fmla="*/ 291279 h 298698"/>
                <a:gd name="connsiteX31" fmla="*/ 376847 w 470138"/>
                <a:gd name="connsiteY31" fmla="*/ 286828 h 298698"/>
                <a:gd name="connsiteX32" fmla="*/ 370828 w 470138"/>
                <a:gd name="connsiteY32" fmla="*/ 280893 h 298698"/>
                <a:gd name="connsiteX33" fmla="*/ 370828 w 470138"/>
                <a:gd name="connsiteY33" fmla="*/ 277925 h 298698"/>
                <a:gd name="connsiteX34" fmla="*/ 370828 w 470138"/>
                <a:gd name="connsiteY34" fmla="*/ 273474 h 298698"/>
                <a:gd name="connsiteX35" fmla="*/ 370828 w 470138"/>
                <a:gd name="connsiteY35" fmla="*/ 267539 h 298698"/>
                <a:gd name="connsiteX36" fmla="*/ 370828 w 470138"/>
                <a:gd name="connsiteY36" fmla="*/ 264571 h 298698"/>
                <a:gd name="connsiteX37" fmla="*/ 370828 w 470138"/>
                <a:gd name="connsiteY37" fmla="*/ 252701 h 298698"/>
                <a:gd name="connsiteX38" fmla="*/ 370828 w 470138"/>
                <a:gd name="connsiteY38" fmla="*/ 249733 h 298698"/>
                <a:gd name="connsiteX39" fmla="*/ 370828 w 470138"/>
                <a:gd name="connsiteY39" fmla="*/ 242315 h 298698"/>
                <a:gd name="connsiteX40" fmla="*/ 363304 w 470138"/>
                <a:gd name="connsiteY40" fmla="*/ 231928 h 298698"/>
                <a:gd name="connsiteX41" fmla="*/ 358790 w 470138"/>
                <a:gd name="connsiteY41" fmla="*/ 227477 h 298698"/>
                <a:gd name="connsiteX42" fmla="*/ 358790 w 470138"/>
                <a:gd name="connsiteY42" fmla="*/ 223025 h 298698"/>
                <a:gd name="connsiteX43" fmla="*/ 358790 w 470138"/>
                <a:gd name="connsiteY43" fmla="*/ 220058 h 298698"/>
                <a:gd name="connsiteX44" fmla="*/ 363304 w 470138"/>
                <a:gd name="connsiteY44" fmla="*/ 214123 h 298698"/>
                <a:gd name="connsiteX45" fmla="*/ 370828 w 470138"/>
                <a:gd name="connsiteY45" fmla="*/ 212639 h 298698"/>
                <a:gd name="connsiteX46" fmla="*/ 376847 w 470138"/>
                <a:gd name="connsiteY46" fmla="*/ 206704 h 298698"/>
                <a:gd name="connsiteX47" fmla="*/ 376847 w 470138"/>
                <a:gd name="connsiteY47" fmla="*/ 199285 h 298698"/>
                <a:gd name="connsiteX48" fmla="*/ 373837 w 470138"/>
                <a:gd name="connsiteY48" fmla="*/ 185931 h 298698"/>
                <a:gd name="connsiteX49" fmla="*/ 373837 w 470138"/>
                <a:gd name="connsiteY49" fmla="*/ 182963 h 298698"/>
                <a:gd name="connsiteX50" fmla="*/ 373837 w 470138"/>
                <a:gd name="connsiteY50" fmla="*/ 178512 h 298698"/>
                <a:gd name="connsiteX51" fmla="*/ 275720 w 470138"/>
                <a:gd name="connsiteY51" fmla="*/ 116651 h 298698"/>
                <a:gd name="connsiteX52" fmla="*/ 281022 w 470138"/>
                <a:gd name="connsiteY52" fmla="*/ 116651 h 298698"/>
                <a:gd name="connsiteX53" fmla="*/ 284556 w 470138"/>
                <a:gd name="connsiteY53" fmla="*/ 116651 h 298698"/>
                <a:gd name="connsiteX54" fmla="*/ 288091 w 470138"/>
                <a:gd name="connsiteY54" fmla="*/ 120186 h 298698"/>
                <a:gd name="connsiteX55" fmla="*/ 291626 w 470138"/>
                <a:gd name="connsiteY55" fmla="*/ 125488 h 298698"/>
                <a:gd name="connsiteX56" fmla="*/ 291626 w 470138"/>
                <a:gd name="connsiteY56" fmla="*/ 130790 h 298698"/>
                <a:gd name="connsiteX57" fmla="*/ 284556 w 470138"/>
                <a:gd name="connsiteY57" fmla="*/ 134325 h 298698"/>
                <a:gd name="connsiteX58" fmla="*/ 281022 w 470138"/>
                <a:gd name="connsiteY58" fmla="*/ 130790 h 298698"/>
                <a:gd name="connsiteX59" fmla="*/ 281022 w 470138"/>
                <a:gd name="connsiteY59" fmla="*/ 125488 h 298698"/>
                <a:gd name="connsiteX60" fmla="*/ 275720 w 470138"/>
                <a:gd name="connsiteY60" fmla="*/ 121953 h 298698"/>
                <a:gd name="connsiteX61" fmla="*/ 275720 w 470138"/>
                <a:gd name="connsiteY61" fmla="*/ 120186 h 298698"/>
                <a:gd name="connsiteX62" fmla="*/ 309302 w 470138"/>
                <a:gd name="connsiteY62" fmla="*/ 107814 h 298698"/>
                <a:gd name="connsiteX63" fmla="*/ 314604 w 470138"/>
                <a:gd name="connsiteY63" fmla="*/ 107814 h 298698"/>
                <a:gd name="connsiteX64" fmla="*/ 319906 w 470138"/>
                <a:gd name="connsiteY64" fmla="*/ 113116 h 298698"/>
                <a:gd name="connsiteX65" fmla="*/ 323441 w 470138"/>
                <a:gd name="connsiteY65" fmla="*/ 116651 h 298698"/>
                <a:gd name="connsiteX66" fmla="*/ 330511 w 470138"/>
                <a:gd name="connsiteY66" fmla="*/ 120186 h 298698"/>
                <a:gd name="connsiteX67" fmla="*/ 330511 w 470138"/>
                <a:gd name="connsiteY67" fmla="*/ 116651 h 298698"/>
                <a:gd name="connsiteX68" fmla="*/ 339348 w 470138"/>
                <a:gd name="connsiteY68" fmla="*/ 116651 h 298698"/>
                <a:gd name="connsiteX69" fmla="*/ 344650 w 470138"/>
                <a:gd name="connsiteY69" fmla="*/ 116651 h 298698"/>
                <a:gd name="connsiteX70" fmla="*/ 351720 w 470138"/>
                <a:gd name="connsiteY70" fmla="*/ 121954 h 298698"/>
                <a:gd name="connsiteX71" fmla="*/ 364092 w 470138"/>
                <a:gd name="connsiteY71" fmla="*/ 130791 h 298698"/>
                <a:gd name="connsiteX72" fmla="*/ 364092 w 470138"/>
                <a:gd name="connsiteY72" fmla="*/ 139628 h 298698"/>
                <a:gd name="connsiteX73" fmla="*/ 358789 w 470138"/>
                <a:gd name="connsiteY73" fmla="*/ 144930 h 298698"/>
                <a:gd name="connsiteX74" fmla="*/ 353487 w 470138"/>
                <a:gd name="connsiteY74" fmla="*/ 144930 h 298698"/>
                <a:gd name="connsiteX75" fmla="*/ 348185 w 470138"/>
                <a:gd name="connsiteY75" fmla="*/ 144930 h 298698"/>
                <a:gd name="connsiteX76" fmla="*/ 348185 w 470138"/>
                <a:gd name="connsiteY76" fmla="*/ 146698 h 298698"/>
                <a:gd name="connsiteX77" fmla="*/ 335813 w 470138"/>
                <a:gd name="connsiteY77" fmla="*/ 146698 h 298698"/>
                <a:gd name="connsiteX78" fmla="*/ 330511 w 470138"/>
                <a:gd name="connsiteY78" fmla="*/ 146698 h 298698"/>
                <a:gd name="connsiteX79" fmla="*/ 328743 w 470138"/>
                <a:gd name="connsiteY79" fmla="*/ 146698 h 298698"/>
                <a:gd name="connsiteX80" fmla="*/ 325209 w 470138"/>
                <a:gd name="connsiteY80" fmla="*/ 141396 h 298698"/>
                <a:gd name="connsiteX81" fmla="*/ 323441 w 470138"/>
                <a:gd name="connsiteY81" fmla="*/ 134326 h 298698"/>
                <a:gd name="connsiteX82" fmla="*/ 325209 w 470138"/>
                <a:gd name="connsiteY82" fmla="*/ 127256 h 298698"/>
                <a:gd name="connsiteX83" fmla="*/ 316371 w 470138"/>
                <a:gd name="connsiteY83" fmla="*/ 127256 h 298698"/>
                <a:gd name="connsiteX84" fmla="*/ 309302 w 470138"/>
                <a:gd name="connsiteY84" fmla="*/ 125488 h 298698"/>
                <a:gd name="connsiteX85" fmla="*/ 309302 w 470138"/>
                <a:gd name="connsiteY85" fmla="*/ 120186 h 298698"/>
                <a:gd name="connsiteX86" fmla="*/ 309302 w 470138"/>
                <a:gd name="connsiteY86" fmla="*/ 116651 h 298698"/>
                <a:gd name="connsiteX87" fmla="*/ 309302 w 470138"/>
                <a:gd name="connsiteY87" fmla="*/ 111349 h 298698"/>
                <a:gd name="connsiteX88" fmla="*/ 258045 w 470138"/>
                <a:gd name="connsiteY88" fmla="*/ 93675 h 298698"/>
                <a:gd name="connsiteX89" fmla="*/ 261580 w 470138"/>
                <a:gd name="connsiteY89" fmla="*/ 93675 h 298698"/>
                <a:gd name="connsiteX90" fmla="*/ 272184 w 470138"/>
                <a:gd name="connsiteY90" fmla="*/ 93675 h 298698"/>
                <a:gd name="connsiteX91" fmla="*/ 281021 w 470138"/>
                <a:gd name="connsiteY91" fmla="*/ 93675 h 298698"/>
                <a:gd name="connsiteX92" fmla="*/ 282788 w 470138"/>
                <a:gd name="connsiteY92" fmla="*/ 100745 h 298698"/>
                <a:gd name="connsiteX93" fmla="*/ 302230 w 470138"/>
                <a:gd name="connsiteY93" fmla="*/ 100745 h 298698"/>
                <a:gd name="connsiteX94" fmla="*/ 293393 w 470138"/>
                <a:gd name="connsiteY94" fmla="*/ 106047 h 298698"/>
                <a:gd name="connsiteX95" fmla="*/ 291625 w 470138"/>
                <a:gd name="connsiteY95" fmla="*/ 107815 h 298698"/>
                <a:gd name="connsiteX96" fmla="*/ 291625 w 470138"/>
                <a:gd name="connsiteY96" fmla="*/ 104280 h 298698"/>
                <a:gd name="connsiteX97" fmla="*/ 286323 w 470138"/>
                <a:gd name="connsiteY97" fmla="*/ 104280 h 298698"/>
                <a:gd name="connsiteX98" fmla="*/ 282788 w 470138"/>
                <a:gd name="connsiteY98" fmla="*/ 104280 h 298698"/>
                <a:gd name="connsiteX99" fmla="*/ 277486 w 470138"/>
                <a:gd name="connsiteY99" fmla="*/ 104280 h 298698"/>
                <a:gd name="connsiteX100" fmla="*/ 273951 w 470138"/>
                <a:gd name="connsiteY100" fmla="*/ 104280 h 298698"/>
                <a:gd name="connsiteX101" fmla="*/ 270417 w 470138"/>
                <a:gd name="connsiteY101" fmla="*/ 104280 h 298698"/>
                <a:gd name="connsiteX102" fmla="*/ 265114 w 470138"/>
                <a:gd name="connsiteY102" fmla="*/ 104280 h 298698"/>
                <a:gd name="connsiteX103" fmla="*/ 258045 w 470138"/>
                <a:gd name="connsiteY103" fmla="*/ 102512 h 298698"/>
                <a:gd name="connsiteX104" fmla="*/ 258045 w 470138"/>
                <a:gd name="connsiteY104" fmla="*/ 100745 h 298698"/>
                <a:gd name="connsiteX105" fmla="*/ 258045 w 470138"/>
                <a:gd name="connsiteY105" fmla="*/ 97210 h 298698"/>
                <a:gd name="connsiteX106" fmla="*/ 187348 w 470138"/>
                <a:gd name="connsiteY106" fmla="*/ 51256 h 298698"/>
                <a:gd name="connsiteX107" fmla="*/ 194417 w 470138"/>
                <a:gd name="connsiteY107" fmla="*/ 51256 h 298698"/>
                <a:gd name="connsiteX108" fmla="*/ 197952 w 470138"/>
                <a:gd name="connsiteY108" fmla="*/ 51256 h 298698"/>
                <a:gd name="connsiteX109" fmla="*/ 201487 w 470138"/>
                <a:gd name="connsiteY109" fmla="*/ 53023 h 298698"/>
                <a:gd name="connsiteX110" fmla="*/ 203254 w 470138"/>
                <a:gd name="connsiteY110" fmla="*/ 56558 h 298698"/>
                <a:gd name="connsiteX111" fmla="*/ 208557 w 470138"/>
                <a:gd name="connsiteY111" fmla="*/ 65395 h 298698"/>
                <a:gd name="connsiteX112" fmla="*/ 213859 w 470138"/>
                <a:gd name="connsiteY112" fmla="*/ 65395 h 298698"/>
                <a:gd name="connsiteX113" fmla="*/ 217394 w 470138"/>
                <a:gd name="connsiteY113" fmla="*/ 74233 h 298698"/>
                <a:gd name="connsiteX114" fmla="*/ 217394 w 470138"/>
                <a:gd name="connsiteY114" fmla="*/ 81303 h 298698"/>
                <a:gd name="connsiteX115" fmla="*/ 217394 w 470138"/>
                <a:gd name="connsiteY115" fmla="*/ 86605 h 298698"/>
                <a:gd name="connsiteX116" fmla="*/ 212092 w 470138"/>
                <a:gd name="connsiteY116" fmla="*/ 86605 h 298698"/>
                <a:gd name="connsiteX117" fmla="*/ 206789 w 470138"/>
                <a:gd name="connsiteY117" fmla="*/ 81303 h 298698"/>
                <a:gd name="connsiteX118" fmla="*/ 203254 w 470138"/>
                <a:gd name="connsiteY118" fmla="*/ 77768 h 298698"/>
                <a:gd name="connsiteX119" fmla="*/ 194417 w 470138"/>
                <a:gd name="connsiteY119" fmla="*/ 81303 h 298698"/>
                <a:gd name="connsiteX120" fmla="*/ 187348 w 470138"/>
                <a:gd name="connsiteY120" fmla="*/ 83070 h 298698"/>
                <a:gd name="connsiteX121" fmla="*/ 182046 w 470138"/>
                <a:gd name="connsiteY121" fmla="*/ 79535 h 298698"/>
                <a:gd name="connsiteX122" fmla="*/ 178511 w 470138"/>
                <a:gd name="connsiteY122" fmla="*/ 74233 h 298698"/>
                <a:gd name="connsiteX123" fmla="*/ 169674 w 470138"/>
                <a:gd name="connsiteY123" fmla="*/ 68930 h 298698"/>
                <a:gd name="connsiteX124" fmla="*/ 169674 w 470138"/>
                <a:gd name="connsiteY124" fmla="*/ 63628 h 298698"/>
                <a:gd name="connsiteX125" fmla="*/ 169674 w 470138"/>
                <a:gd name="connsiteY125" fmla="*/ 56558 h 298698"/>
                <a:gd name="connsiteX126" fmla="*/ 174976 w 470138"/>
                <a:gd name="connsiteY126" fmla="*/ 56558 h 298698"/>
                <a:gd name="connsiteX127" fmla="*/ 180278 w 470138"/>
                <a:gd name="connsiteY127" fmla="*/ 56558 h 298698"/>
                <a:gd name="connsiteX128" fmla="*/ 180278 w 470138"/>
                <a:gd name="connsiteY128" fmla="*/ 53023 h 298698"/>
                <a:gd name="connsiteX129" fmla="*/ 12372 w 470138"/>
                <a:gd name="connsiteY129" fmla="*/ 15908 h 298698"/>
                <a:gd name="connsiteX130" fmla="*/ 12372 w 470138"/>
                <a:gd name="connsiteY130" fmla="*/ 21210 h 298698"/>
                <a:gd name="connsiteX131" fmla="*/ 12372 w 470138"/>
                <a:gd name="connsiteY131" fmla="*/ 24745 h 298698"/>
                <a:gd name="connsiteX132" fmla="*/ 8837 w 470138"/>
                <a:gd name="connsiteY132" fmla="*/ 28280 h 298698"/>
                <a:gd name="connsiteX133" fmla="*/ 7069 w 470138"/>
                <a:gd name="connsiteY133" fmla="*/ 31815 h 298698"/>
                <a:gd name="connsiteX134" fmla="*/ 7069 w 470138"/>
                <a:gd name="connsiteY134" fmla="*/ 38885 h 298698"/>
                <a:gd name="connsiteX135" fmla="*/ 0 w 470138"/>
                <a:gd name="connsiteY135" fmla="*/ 35350 h 298698"/>
                <a:gd name="connsiteX136" fmla="*/ 0 w 470138"/>
                <a:gd name="connsiteY136" fmla="*/ 31815 h 298698"/>
                <a:gd name="connsiteX137" fmla="*/ 0 w 470138"/>
                <a:gd name="connsiteY137" fmla="*/ 28280 h 298698"/>
                <a:gd name="connsiteX138" fmla="*/ 7069 w 470138"/>
                <a:gd name="connsiteY138" fmla="*/ 21210 h 298698"/>
                <a:gd name="connsiteX139" fmla="*/ 58325 w 470138"/>
                <a:gd name="connsiteY139" fmla="*/ 0 h 298698"/>
                <a:gd name="connsiteX140" fmla="*/ 63627 w 470138"/>
                <a:gd name="connsiteY140" fmla="*/ 0 h 298698"/>
                <a:gd name="connsiteX141" fmla="*/ 77767 w 470138"/>
                <a:gd name="connsiteY141" fmla="*/ 0 h 298698"/>
                <a:gd name="connsiteX142" fmla="*/ 83069 w 470138"/>
                <a:gd name="connsiteY142" fmla="*/ 0 h 298698"/>
                <a:gd name="connsiteX143" fmla="*/ 88372 w 470138"/>
                <a:gd name="connsiteY143" fmla="*/ 8837 h 298698"/>
                <a:gd name="connsiteX144" fmla="*/ 88372 w 470138"/>
                <a:gd name="connsiteY144" fmla="*/ 10604 h 298698"/>
                <a:gd name="connsiteX145" fmla="*/ 88372 w 470138"/>
                <a:gd name="connsiteY145" fmla="*/ 15907 h 298698"/>
                <a:gd name="connsiteX146" fmla="*/ 86604 w 470138"/>
                <a:gd name="connsiteY146" fmla="*/ 21209 h 298698"/>
                <a:gd name="connsiteX147" fmla="*/ 86604 w 470138"/>
                <a:gd name="connsiteY147" fmla="*/ 22977 h 298698"/>
                <a:gd name="connsiteX148" fmla="*/ 81302 w 470138"/>
                <a:gd name="connsiteY148" fmla="*/ 28279 h 298698"/>
                <a:gd name="connsiteX149" fmla="*/ 77767 w 470138"/>
                <a:gd name="connsiteY149" fmla="*/ 28279 h 298698"/>
                <a:gd name="connsiteX150" fmla="*/ 72465 w 470138"/>
                <a:gd name="connsiteY150" fmla="*/ 28279 h 298698"/>
                <a:gd name="connsiteX151" fmla="*/ 68930 w 470138"/>
                <a:gd name="connsiteY151" fmla="*/ 28279 h 298698"/>
                <a:gd name="connsiteX152" fmla="*/ 60092 w 470138"/>
                <a:gd name="connsiteY152" fmla="*/ 22977 h 298698"/>
                <a:gd name="connsiteX153" fmla="*/ 58325 w 470138"/>
                <a:gd name="connsiteY153" fmla="*/ 22977 h 298698"/>
                <a:gd name="connsiteX154" fmla="*/ 49488 w 470138"/>
                <a:gd name="connsiteY154" fmla="*/ 15907 h 298698"/>
                <a:gd name="connsiteX155" fmla="*/ 49488 w 470138"/>
                <a:gd name="connsiteY155" fmla="*/ 7070 h 298698"/>
                <a:gd name="connsiteX156" fmla="*/ 49488 w 470138"/>
                <a:gd name="connsiteY156" fmla="*/ 3535 h 29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470138" h="298698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grpFill/>
            <a:ln w="635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Lato Light" charset="0"/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E3063B3-BC20-0540-BA4B-EAD579CC4EB8}"/>
              </a:ext>
            </a:extLst>
          </p:cNvPr>
          <p:cNvSpPr/>
          <p:nvPr/>
        </p:nvSpPr>
        <p:spPr>
          <a:xfrm>
            <a:off x="13493574" y="9717340"/>
            <a:ext cx="3935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Title One</a:t>
            </a:r>
          </a:p>
        </p:txBody>
      </p:sp>
      <p:sp>
        <p:nvSpPr>
          <p:cNvPr id="108" name="Subtitle 2">
            <a:extLst>
              <a:ext uri="{FF2B5EF4-FFF2-40B4-BE49-F238E27FC236}">
                <a16:creationId xmlns:a16="http://schemas.microsoft.com/office/drawing/2014/main" id="{5E96ACB5-950E-CA43-B8CD-F611CB51519D}"/>
              </a:ext>
            </a:extLst>
          </p:cNvPr>
          <p:cNvSpPr txBox="1">
            <a:spLocks/>
          </p:cNvSpPr>
          <p:nvPr/>
        </p:nvSpPr>
        <p:spPr>
          <a:xfrm>
            <a:off x="13493572" y="10363671"/>
            <a:ext cx="3935460" cy="127311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offered.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92DADF5-3813-4A4A-8F7F-44796B673783}"/>
              </a:ext>
            </a:extLst>
          </p:cNvPr>
          <p:cNvSpPr/>
          <p:nvPr/>
        </p:nvSpPr>
        <p:spPr>
          <a:xfrm>
            <a:off x="18876976" y="9717340"/>
            <a:ext cx="3935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Title Two</a:t>
            </a: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9E4B54CC-DD6F-EB4A-B227-9B69F4C4F92A}"/>
              </a:ext>
            </a:extLst>
          </p:cNvPr>
          <p:cNvSpPr txBox="1">
            <a:spLocks/>
          </p:cNvSpPr>
          <p:nvPr/>
        </p:nvSpPr>
        <p:spPr>
          <a:xfrm>
            <a:off x="18876974" y="10363671"/>
            <a:ext cx="3935460" cy="127311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offered.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2E464F1-735F-1A49-BB3E-FF0113FF77EB}"/>
              </a:ext>
            </a:extLst>
          </p:cNvPr>
          <p:cNvSpPr txBox="1"/>
          <p:nvPr/>
        </p:nvSpPr>
        <p:spPr>
          <a:xfrm>
            <a:off x="14048471" y="4825540"/>
            <a:ext cx="2825662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104K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8AF36C3-9686-694C-91F7-2704C1A4F2D8}"/>
              </a:ext>
            </a:extLst>
          </p:cNvPr>
          <p:cNvSpPr txBox="1"/>
          <p:nvPr/>
        </p:nvSpPr>
        <p:spPr>
          <a:xfrm>
            <a:off x="19431872" y="4825540"/>
            <a:ext cx="2825662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279K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229D90B-6ECF-FB44-9D81-45BBFA2F607E}"/>
              </a:ext>
            </a:extLst>
          </p:cNvPr>
          <p:cNvGrpSpPr/>
          <p:nvPr/>
        </p:nvGrpSpPr>
        <p:grpSpPr>
          <a:xfrm>
            <a:off x="20010524" y="6837777"/>
            <a:ext cx="1668358" cy="1672418"/>
            <a:chOff x="6235747" y="14724776"/>
            <a:chExt cx="295560" cy="296280"/>
          </a:xfrm>
          <a:solidFill>
            <a:schemeClr val="accent2"/>
          </a:solidFill>
        </p:grpSpPr>
        <p:sp>
          <p:nvSpPr>
            <p:cNvPr id="123" name="Freeform: Shape 153">
              <a:extLst>
                <a:ext uri="{FF2B5EF4-FFF2-40B4-BE49-F238E27FC236}">
                  <a16:creationId xmlns:a16="http://schemas.microsoft.com/office/drawing/2014/main" id="{E75BE0B9-A65F-7A47-8998-18549C49EE47}"/>
                </a:ext>
              </a:extLst>
            </p:cNvPr>
            <p:cNvSpPr/>
            <p:nvPr/>
          </p:nvSpPr>
          <p:spPr>
            <a:xfrm>
              <a:off x="6235747" y="14724776"/>
              <a:ext cx="295560" cy="29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2" h="824">
                  <a:moveTo>
                    <a:pt x="410" y="769"/>
                  </a:moveTo>
                  <a:cubicBezTo>
                    <a:pt x="213" y="769"/>
                    <a:pt x="53" y="609"/>
                    <a:pt x="53" y="411"/>
                  </a:cubicBezTo>
                  <a:cubicBezTo>
                    <a:pt x="53" y="215"/>
                    <a:pt x="213" y="55"/>
                    <a:pt x="410" y="55"/>
                  </a:cubicBezTo>
                  <a:cubicBezTo>
                    <a:pt x="607" y="55"/>
                    <a:pt x="767" y="215"/>
                    <a:pt x="767" y="411"/>
                  </a:cubicBezTo>
                  <a:cubicBezTo>
                    <a:pt x="767" y="609"/>
                    <a:pt x="607" y="769"/>
                    <a:pt x="410" y="769"/>
                  </a:cubicBezTo>
                  <a:close/>
                  <a:moveTo>
                    <a:pt x="410" y="0"/>
                  </a:moveTo>
                  <a:cubicBezTo>
                    <a:pt x="183" y="0"/>
                    <a:pt x="0" y="185"/>
                    <a:pt x="0" y="411"/>
                  </a:cubicBezTo>
                  <a:cubicBezTo>
                    <a:pt x="0" y="638"/>
                    <a:pt x="183" y="824"/>
                    <a:pt x="410" y="824"/>
                  </a:cubicBezTo>
                  <a:cubicBezTo>
                    <a:pt x="637" y="824"/>
                    <a:pt x="822" y="638"/>
                    <a:pt x="822" y="411"/>
                  </a:cubicBezTo>
                  <a:cubicBezTo>
                    <a:pt x="822" y="185"/>
                    <a:pt x="637" y="0"/>
                    <a:pt x="41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" name="Freeform: Shape 154">
              <a:extLst>
                <a:ext uri="{FF2B5EF4-FFF2-40B4-BE49-F238E27FC236}">
                  <a16:creationId xmlns:a16="http://schemas.microsoft.com/office/drawing/2014/main" id="{3696BB60-2A0A-4E40-BBA7-9C7F7C97F116}"/>
                </a:ext>
              </a:extLst>
            </p:cNvPr>
            <p:cNvSpPr/>
            <p:nvPr/>
          </p:nvSpPr>
          <p:spPr>
            <a:xfrm>
              <a:off x="6335828" y="14764017"/>
              <a:ext cx="95040" cy="21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5" h="606">
                  <a:moveTo>
                    <a:pt x="160" y="481"/>
                  </a:moveTo>
                  <a:lnTo>
                    <a:pt x="160" y="335"/>
                  </a:lnTo>
                  <a:cubicBezTo>
                    <a:pt x="190" y="346"/>
                    <a:pt x="210" y="374"/>
                    <a:pt x="210" y="408"/>
                  </a:cubicBezTo>
                  <a:cubicBezTo>
                    <a:pt x="210" y="440"/>
                    <a:pt x="190" y="470"/>
                    <a:pt x="160" y="481"/>
                  </a:cubicBezTo>
                  <a:close/>
                  <a:moveTo>
                    <a:pt x="55" y="198"/>
                  </a:moveTo>
                  <a:cubicBezTo>
                    <a:pt x="55" y="165"/>
                    <a:pt x="76" y="135"/>
                    <a:pt x="105" y="125"/>
                  </a:cubicBezTo>
                  <a:lnTo>
                    <a:pt x="105" y="270"/>
                  </a:lnTo>
                  <a:cubicBezTo>
                    <a:pt x="76" y="260"/>
                    <a:pt x="55" y="232"/>
                    <a:pt x="55" y="198"/>
                  </a:cubicBezTo>
                  <a:close/>
                  <a:moveTo>
                    <a:pt x="160" y="279"/>
                  </a:moveTo>
                  <a:lnTo>
                    <a:pt x="160" y="125"/>
                  </a:lnTo>
                  <a:cubicBezTo>
                    <a:pt x="175" y="131"/>
                    <a:pt x="189" y="142"/>
                    <a:pt x="197" y="155"/>
                  </a:cubicBezTo>
                  <a:cubicBezTo>
                    <a:pt x="206" y="168"/>
                    <a:pt x="222" y="171"/>
                    <a:pt x="235" y="162"/>
                  </a:cubicBezTo>
                  <a:cubicBezTo>
                    <a:pt x="247" y="155"/>
                    <a:pt x="251" y="139"/>
                    <a:pt x="243" y="125"/>
                  </a:cubicBezTo>
                  <a:cubicBezTo>
                    <a:pt x="223" y="95"/>
                    <a:pt x="193" y="76"/>
                    <a:pt x="160" y="69"/>
                  </a:cubicBezTo>
                  <a:lnTo>
                    <a:pt x="160" y="26"/>
                  </a:lnTo>
                  <a:cubicBezTo>
                    <a:pt x="160" y="11"/>
                    <a:pt x="147" y="0"/>
                    <a:pt x="132" y="0"/>
                  </a:cubicBezTo>
                  <a:cubicBezTo>
                    <a:pt x="117" y="0"/>
                    <a:pt x="105" y="11"/>
                    <a:pt x="105" y="26"/>
                  </a:cubicBezTo>
                  <a:lnTo>
                    <a:pt x="105" y="69"/>
                  </a:lnTo>
                  <a:cubicBezTo>
                    <a:pt x="46" y="81"/>
                    <a:pt x="0" y="134"/>
                    <a:pt x="0" y="198"/>
                  </a:cubicBezTo>
                  <a:cubicBezTo>
                    <a:pt x="0" y="261"/>
                    <a:pt x="46" y="314"/>
                    <a:pt x="105" y="326"/>
                  </a:cubicBezTo>
                  <a:lnTo>
                    <a:pt x="105" y="481"/>
                  </a:lnTo>
                  <a:cubicBezTo>
                    <a:pt x="91" y="475"/>
                    <a:pt x="77" y="464"/>
                    <a:pt x="67" y="451"/>
                  </a:cubicBezTo>
                  <a:cubicBezTo>
                    <a:pt x="60" y="438"/>
                    <a:pt x="43" y="435"/>
                    <a:pt x="30" y="442"/>
                  </a:cubicBezTo>
                  <a:cubicBezTo>
                    <a:pt x="18" y="451"/>
                    <a:pt x="14" y="467"/>
                    <a:pt x="23" y="481"/>
                  </a:cubicBezTo>
                  <a:cubicBezTo>
                    <a:pt x="42" y="510"/>
                    <a:pt x="71" y="529"/>
                    <a:pt x="105" y="537"/>
                  </a:cubicBezTo>
                  <a:lnTo>
                    <a:pt x="105" y="580"/>
                  </a:lnTo>
                  <a:cubicBezTo>
                    <a:pt x="105" y="594"/>
                    <a:pt x="117" y="606"/>
                    <a:pt x="132" y="606"/>
                  </a:cubicBezTo>
                  <a:cubicBezTo>
                    <a:pt x="147" y="606"/>
                    <a:pt x="160" y="594"/>
                    <a:pt x="160" y="580"/>
                  </a:cubicBezTo>
                  <a:lnTo>
                    <a:pt x="160" y="537"/>
                  </a:lnTo>
                  <a:cubicBezTo>
                    <a:pt x="219" y="525"/>
                    <a:pt x="265" y="472"/>
                    <a:pt x="265" y="408"/>
                  </a:cubicBezTo>
                  <a:cubicBezTo>
                    <a:pt x="265" y="344"/>
                    <a:pt x="219" y="291"/>
                    <a:pt x="160" y="2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01E27A8-7C0E-BE46-9FC0-80A27B54FD31}"/>
              </a:ext>
            </a:extLst>
          </p:cNvPr>
          <p:cNvGrpSpPr/>
          <p:nvPr/>
        </p:nvGrpSpPr>
        <p:grpSpPr>
          <a:xfrm>
            <a:off x="14667773" y="6650094"/>
            <a:ext cx="1583272" cy="1897458"/>
            <a:chOff x="1529280" y="5248800"/>
            <a:chExt cx="322920" cy="387000"/>
          </a:xfrm>
          <a:solidFill>
            <a:schemeClr val="accent1"/>
          </a:solidFill>
        </p:grpSpPr>
        <p:sp>
          <p:nvSpPr>
            <p:cNvPr id="117" name="Freeform: Shape 205">
              <a:extLst>
                <a:ext uri="{FF2B5EF4-FFF2-40B4-BE49-F238E27FC236}">
                  <a16:creationId xmlns:a16="http://schemas.microsoft.com/office/drawing/2014/main" id="{01FD8FAF-C96F-DB49-AFD0-200E1A41235A}"/>
                </a:ext>
              </a:extLst>
            </p:cNvPr>
            <p:cNvSpPr/>
            <p:nvPr/>
          </p:nvSpPr>
          <p:spPr>
            <a:xfrm>
              <a:off x="1699200" y="5289480"/>
              <a:ext cx="153000" cy="34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963">
                  <a:moveTo>
                    <a:pt x="372" y="910"/>
                  </a:moveTo>
                  <a:lnTo>
                    <a:pt x="54" y="910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7"/>
                  </a:lnTo>
                  <a:cubicBezTo>
                    <a:pt x="221" y="-2"/>
                    <a:pt x="206" y="-2"/>
                    <a:pt x="196" y="7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937"/>
                  </a:lnTo>
                  <a:cubicBezTo>
                    <a:pt x="0" y="951"/>
                    <a:pt x="12" y="963"/>
                    <a:pt x="27" y="963"/>
                  </a:cubicBezTo>
                  <a:lnTo>
                    <a:pt x="400" y="963"/>
                  </a:lnTo>
                  <a:cubicBezTo>
                    <a:pt x="415" y="963"/>
                    <a:pt x="426" y="951"/>
                    <a:pt x="426" y="937"/>
                  </a:cubicBezTo>
                  <a:lnTo>
                    <a:pt x="426" y="183"/>
                  </a:lnTo>
                  <a:cubicBezTo>
                    <a:pt x="426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" name="Freeform: Shape 206">
              <a:extLst>
                <a:ext uri="{FF2B5EF4-FFF2-40B4-BE49-F238E27FC236}">
                  <a16:creationId xmlns:a16="http://schemas.microsoft.com/office/drawing/2014/main" id="{B531538C-B0D2-4242-A105-0E798A7926C1}"/>
                </a:ext>
              </a:extLst>
            </p:cNvPr>
            <p:cNvSpPr/>
            <p:nvPr/>
          </p:nvSpPr>
          <p:spPr>
            <a:xfrm>
              <a:off x="1699200" y="5248800"/>
              <a:ext cx="153000" cy="75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210">
                  <a:moveTo>
                    <a:pt x="26" y="210"/>
                  </a:moveTo>
                  <a:cubicBezTo>
                    <a:pt x="32" y="210"/>
                    <a:pt x="38" y="209"/>
                    <a:pt x="43" y="204"/>
                  </a:cubicBezTo>
                  <a:lnTo>
                    <a:pt x="213" y="64"/>
                  </a:lnTo>
                  <a:lnTo>
                    <a:pt x="381" y="204"/>
                  </a:lnTo>
                  <a:cubicBezTo>
                    <a:pt x="393" y="213"/>
                    <a:pt x="409" y="211"/>
                    <a:pt x="420" y="201"/>
                  </a:cubicBezTo>
                  <a:cubicBezTo>
                    <a:pt x="429" y="189"/>
                    <a:pt x="428" y="172"/>
                    <a:pt x="416" y="162"/>
                  </a:cubicBezTo>
                  <a:lnTo>
                    <a:pt x="229" y="7"/>
                  </a:lnTo>
                  <a:cubicBezTo>
                    <a:pt x="220" y="-2"/>
                    <a:pt x="205" y="-2"/>
                    <a:pt x="195" y="7"/>
                  </a:cubicBezTo>
                  <a:lnTo>
                    <a:pt x="8" y="162"/>
                  </a:lnTo>
                  <a:cubicBezTo>
                    <a:pt x="-2" y="172"/>
                    <a:pt x="-3" y="189"/>
                    <a:pt x="5" y="201"/>
                  </a:cubicBezTo>
                  <a:cubicBezTo>
                    <a:pt x="11" y="207"/>
                    <a:pt x="18" y="210"/>
                    <a:pt x="26" y="2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" name="Freeform: Shape 207">
              <a:extLst>
                <a:ext uri="{FF2B5EF4-FFF2-40B4-BE49-F238E27FC236}">
                  <a16:creationId xmlns:a16="http://schemas.microsoft.com/office/drawing/2014/main" id="{7E896915-89AE-3447-ABF6-7EDD0C2EFB8F}"/>
                </a:ext>
              </a:extLst>
            </p:cNvPr>
            <p:cNvSpPr/>
            <p:nvPr/>
          </p:nvSpPr>
          <p:spPr>
            <a:xfrm>
              <a:off x="1529640" y="5401080"/>
              <a:ext cx="153360" cy="23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652">
                  <a:moveTo>
                    <a:pt x="372" y="599"/>
                  </a:moveTo>
                  <a:lnTo>
                    <a:pt x="54" y="599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6"/>
                  </a:lnTo>
                  <a:cubicBezTo>
                    <a:pt x="221" y="-2"/>
                    <a:pt x="206" y="-2"/>
                    <a:pt x="196" y="6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626"/>
                  </a:lnTo>
                  <a:cubicBezTo>
                    <a:pt x="0" y="640"/>
                    <a:pt x="12" y="652"/>
                    <a:pt x="27" y="652"/>
                  </a:cubicBezTo>
                  <a:lnTo>
                    <a:pt x="399" y="652"/>
                  </a:lnTo>
                  <a:cubicBezTo>
                    <a:pt x="413" y="652"/>
                    <a:pt x="427" y="640"/>
                    <a:pt x="427" y="626"/>
                  </a:cubicBezTo>
                  <a:lnTo>
                    <a:pt x="427" y="183"/>
                  </a:lnTo>
                  <a:cubicBezTo>
                    <a:pt x="427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" name="Freeform: Shape 208">
              <a:extLst>
                <a:ext uri="{FF2B5EF4-FFF2-40B4-BE49-F238E27FC236}">
                  <a16:creationId xmlns:a16="http://schemas.microsoft.com/office/drawing/2014/main" id="{085F71BF-D95D-FA4D-9549-A49B5DAD89B3}"/>
                </a:ext>
              </a:extLst>
            </p:cNvPr>
            <p:cNvSpPr/>
            <p:nvPr/>
          </p:nvSpPr>
          <p:spPr>
            <a:xfrm>
              <a:off x="1529280" y="5361120"/>
              <a:ext cx="15336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208">
                  <a:moveTo>
                    <a:pt x="45" y="202"/>
                  </a:moveTo>
                  <a:lnTo>
                    <a:pt x="214" y="61"/>
                  </a:lnTo>
                  <a:lnTo>
                    <a:pt x="382" y="202"/>
                  </a:lnTo>
                  <a:cubicBezTo>
                    <a:pt x="387" y="206"/>
                    <a:pt x="393" y="208"/>
                    <a:pt x="399" y="208"/>
                  </a:cubicBezTo>
                  <a:cubicBezTo>
                    <a:pt x="408" y="208"/>
                    <a:pt x="415" y="205"/>
                    <a:pt x="420" y="199"/>
                  </a:cubicBezTo>
                  <a:cubicBezTo>
                    <a:pt x="430" y="187"/>
                    <a:pt x="428" y="170"/>
                    <a:pt x="417" y="161"/>
                  </a:cubicBezTo>
                  <a:lnTo>
                    <a:pt x="230" y="5"/>
                  </a:lnTo>
                  <a:cubicBezTo>
                    <a:pt x="221" y="-2"/>
                    <a:pt x="206" y="-2"/>
                    <a:pt x="196" y="5"/>
                  </a:cubicBezTo>
                  <a:lnTo>
                    <a:pt x="9" y="161"/>
                  </a:lnTo>
                  <a:cubicBezTo>
                    <a:pt x="-2" y="170"/>
                    <a:pt x="-4" y="187"/>
                    <a:pt x="6" y="199"/>
                  </a:cubicBezTo>
                  <a:cubicBezTo>
                    <a:pt x="15" y="210"/>
                    <a:pt x="33" y="211"/>
                    <a:pt x="45" y="2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" name="Freeform: Shape 209">
              <a:extLst>
                <a:ext uri="{FF2B5EF4-FFF2-40B4-BE49-F238E27FC236}">
                  <a16:creationId xmlns:a16="http://schemas.microsoft.com/office/drawing/2014/main" id="{9C77E104-1680-A04C-AF16-CD5073C28EAB}"/>
                </a:ext>
              </a:extLst>
            </p:cNvPr>
            <p:cNvSpPr/>
            <p:nvPr/>
          </p:nvSpPr>
          <p:spPr>
            <a:xfrm>
              <a:off x="1575360" y="5470560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57" y="27"/>
                  </a:moveTo>
                  <a:lnTo>
                    <a:pt x="57" y="228"/>
                  </a:lnTo>
                  <a:lnTo>
                    <a:pt x="45" y="215"/>
                  </a:lnTo>
                  <a:cubicBezTo>
                    <a:pt x="35" y="204"/>
                    <a:pt x="17" y="204"/>
                    <a:pt x="7" y="215"/>
                  </a:cubicBezTo>
                  <a:cubicBezTo>
                    <a:pt x="-2" y="225"/>
                    <a:pt x="-2" y="243"/>
                    <a:pt x="7" y="253"/>
                  </a:cubicBezTo>
                  <a:lnTo>
                    <a:pt x="61" y="307"/>
                  </a:lnTo>
                  <a:cubicBezTo>
                    <a:pt x="68" y="314"/>
                    <a:pt x="77" y="317"/>
                    <a:pt x="86" y="317"/>
                  </a:cubicBezTo>
                  <a:cubicBezTo>
                    <a:pt x="94" y="317"/>
                    <a:pt x="103" y="314"/>
                    <a:pt x="109" y="307"/>
                  </a:cubicBezTo>
                  <a:lnTo>
                    <a:pt x="163" y="253"/>
                  </a:lnTo>
                  <a:cubicBezTo>
                    <a:pt x="173" y="243"/>
                    <a:pt x="173" y="225"/>
                    <a:pt x="163" y="215"/>
                  </a:cubicBezTo>
                  <a:cubicBezTo>
                    <a:pt x="152" y="204"/>
                    <a:pt x="134" y="204"/>
                    <a:pt x="124" y="215"/>
                  </a:cubicBezTo>
                  <a:lnTo>
                    <a:pt x="112" y="228"/>
                  </a:lnTo>
                  <a:lnTo>
                    <a:pt x="112" y="27"/>
                  </a:lnTo>
                  <a:cubicBezTo>
                    <a:pt x="112" y="12"/>
                    <a:pt x="101" y="0"/>
                    <a:pt x="86" y="0"/>
                  </a:cubicBezTo>
                  <a:cubicBezTo>
                    <a:pt x="70" y="0"/>
                    <a:pt x="57" y="12"/>
                    <a:pt x="57" y="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" name="Freeform: Shape 210">
              <a:extLst>
                <a:ext uri="{FF2B5EF4-FFF2-40B4-BE49-F238E27FC236}">
                  <a16:creationId xmlns:a16="http://schemas.microsoft.com/office/drawing/2014/main" id="{7F7B4436-0167-C341-BFB6-49D23246504D}"/>
                </a:ext>
              </a:extLst>
            </p:cNvPr>
            <p:cNvSpPr/>
            <p:nvPr/>
          </p:nvSpPr>
          <p:spPr>
            <a:xfrm>
              <a:off x="1744919" y="5452919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61" y="10"/>
                  </a:moveTo>
                  <a:lnTo>
                    <a:pt x="7" y="63"/>
                  </a:lnTo>
                  <a:cubicBezTo>
                    <a:pt x="-2" y="74"/>
                    <a:pt x="-2" y="91"/>
                    <a:pt x="7" y="102"/>
                  </a:cubicBezTo>
                  <a:cubicBezTo>
                    <a:pt x="17" y="112"/>
                    <a:pt x="35" y="112"/>
                    <a:pt x="46" y="102"/>
                  </a:cubicBezTo>
                  <a:lnTo>
                    <a:pt x="59" y="90"/>
                  </a:lnTo>
                  <a:lnTo>
                    <a:pt x="59" y="290"/>
                  </a:lnTo>
                  <a:cubicBezTo>
                    <a:pt x="59" y="305"/>
                    <a:pt x="70" y="317"/>
                    <a:pt x="86" y="317"/>
                  </a:cubicBezTo>
                  <a:cubicBezTo>
                    <a:pt x="100" y="317"/>
                    <a:pt x="112" y="305"/>
                    <a:pt x="112" y="290"/>
                  </a:cubicBezTo>
                  <a:lnTo>
                    <a:pt x="112" y="90"/>
                  </a:lnTo>
                  <a:lnTo>
                    <a:pt x="124" y="102"/>
                  </a:lnTo>
                  <a:cubicBezTo>
                    <a:pt x="130" y="107"/>
                    <a:pt x="137" y="110"/>
                    <a:pt x="143" y="110"/>
                  </a:cubicBezTo>
                  <a:cubicBezTo>
                    <a:pt x="151" y="110"/>
                    <a:pt x="158" y="107"/>
                    <a:pt x="163" y="102"/>
                  </a:cubicBezTo>
                  <a:cubicBezTo>
                    <a:pt x="173" y="91"/>
                    <a:pt x="173" y="74"/>
                    <a:pt x="163" y="63"/>
                  </a:cubicBezTo>
                  <a:lnTo>
                    <a:pt x="110" y="10"/>
                  </a:lnTo>
                  <a:cubicBezTo>
                    <a:pt x="96" y="-3"/>
                    <a:pt x="74" y="-3"/>
                    <a:pt x="61" y="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D574FE8-6BE9-5C40-A325-2E14C41EA547}"/>
              </a:ext>
            </a:extLst>
          </p:cNvPr>
          <p:cNvCxnSpPr/>
          <p:nvPr/>
        </p:nvCxnSpPr>
        <p:spPr>
          <a:xfrm>
            <a:off x="18192519" y="4871261"/>
            <a:ext cx="0" cy="6650180"/>
          </a:xfrm>
          <a:prstGeom prst="line">
            <a:avLst/>
          </a:prstGeom>
          <a:ln w="635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261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6B16EE78-8027-C04C-B669-81DD87F25D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A4D221-7C74-644F-9800-3732AF59FB0C}"/>
              </a:ext>
            </a:extLst>
          </p:cNvPr>
          <p:cNvSpPr/>
          <p:nvPr/>
        </p:nvSpPr>
        <p:spPr>
          <a:xfrm rot="10800000" flipV="1">
            <a:off x="-4" y="1"/>
            <a:ext cx="8783783" cy="13715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503368-6E64-434F-A9A2-8C89A0CE807F}"/>
              </a:ext>
            </a:extLst>
          </p:cNvPr>
          <p:cNvSpPr txBox="1"/>
          <p:nvPr/>
        </p:nvSpPr>
        <p:spPr>
          <a:xfrm>
            <a:off x="1655153" y="2157165"/>
            <a:ext cx="5873512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Let’s Find You A Home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D4BCEE-4E5E-044E-8700-B862504B8442}"/>
              </a:ext>
            </a:extLst>
          </p:cNvPr>
          <p:cNvSpPr/>
          <p:nvPr/>
        </p:nvSpPr>
        <p:spPr>
          <a:xfrm>
            <a:off x="1787986" y="1662272"/>
            <a:ext cx="2074739" cy="274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C866B0-61C3-0A45-9D38-BFDD71A256D7}"/>
              </a:ext>
            </a:extLst>
          </p:cNvPr>
          <p:cNvSpPr txBox="1"/>
          <p:nvPr/>
        </p:nvSpPr>
        <p:spPr>
          <a:xfrm>
            <a:off x="1813417" y="7135312"/>
            <a:ext cx="4520267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123-456-7890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628A00-C8BA-B84F-81B7-3936A43657A3}"/>
              </a:ext>
            </a:extLst>
          </p:cNvPr>
          <p:cNvSpPr txBox="1"/>
          <p:nvPr/>
        </p:nvSpPr>
        <p:spPr>
          <a:xfrm>
            <a:off x="1813418" y="6482375"/>
            <a:ext cx="3904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Phone Number</a:t>
            </a:r>
            <a:endParaRPr lang="en-US" sz="5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4E572A-C11D-2B4F-A303-142BB74B0406}"/>
              </a:ext>
            </a:extLst>
          </p:cNvPr>
          <p:cNvSpPr txBox="1"/>
          <p:nvPr/>
        </p:nvSpPr>
        <p:spPr>
          <a:xfrm>
            <a:off x="1813417" y="8997247"/>
            <a:ext cx="4520267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info@smartproperty.com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55FCFC-A827-E646-AC9D-57B8ACB37F11}"/>
              </a:ext>
            </a:extLst>
          </p:cNvPr>
          <p:cNvSpPr txBox="1"/>
          <p:nvPr/>
        </p:nvSpPr>
        <p:spPr>
          <a:xfrm>
            <a:off x="1813418" y="8344310"/>
            <a:ext cx="3904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Email Address</a:t>
            </a:r>
            <a:endParaRPr lang="en-US" sz="5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28777D-6A39-6C4B-BE47-858E4E0BC2B6}"/>
              </a:ext>
            </a:extLst>
          </p:cNvPr>
          <p:cNvSpPr txBox="1"/>
          <p:nvPr/>
        </p:nvSpPr>
        <p:spPr>
          <a:xfrm>
            <a:off x="1763989" y="11434762"/>
            <a:ext cx="54200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Empire State Building</a:t>
            </a:r>
          </a:p>
          <a:p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350 5th Ave, New York, NY 10118</a:t>
            </a:r>
          </a:p>
        </p:txBody>
      </p:sp>
    </p:spTree>
    <p:extLst>
      <p:ext uri="{BB962C8B-B14F-4D97-AF65-F5344CB8AC3E}">
        <p14:creationId xmlns:p14="http://schemas.microsoft.com/office/powerpoint/2010/main" val="118587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A4D221-7C74-644F-9800-3732AF59FB0C}"/>
              </a:ext>
            </a:extLst>
          </p:cNvPr>
          <p:cNvSpPr/>
          <p:nvPr/>
        </p:nvSpPr>
        <p:spPr>
          <a:xfrm rot="10800000" flipV="1">
            <a:off x="1" y="1"/>
            <a:ext cx="15593867" cy="13715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E3067D-E7AE-0A4E-A3DA-1DE421318F2E}"/>
              </a:ext>
            </a:extLst>
          </p:cNvPr>
          <p:cNvSpPr/>
          <p:nvPr/>
        </p:nvSpPr>
        <p:spPr>
          <a:xfrm rot="10800000" flipV="1">
            <a:off x="15593868" y="0"/>
            <a:ext cx="8783781" cy="1371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22EB9C-F0D6-A548-BEE1-28FF2662A499}"/>
              </a:ext>
            </a:extLst>
          </p:cNvPr>
          <p:cNvGrpSpPr/>
          <p:nvPr/>
        </p:nvGrpSpPr>
        <p:grpSpPr>
          <a:xfrm>
            <a:off x="1655152" y="1662272"/>
            <a:ext cx="7128631" cy="3049438"/>
            <a:chOff x="1959951" y="1745399"/>
            <a:chExt cx="7128631" cy="304943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7089D3-AD38-A848-AA08-A346E34F88BE}"/>
                </a:ext>
              </a:extLst>
            </p:cNvPr>
            <p:cNvSpPr txBox="1"/>
            <p:nvPr/>
          </p:nvSpPr>
          <p:spPr>
            <a:xfrm>
              <a:off x="1959951" y="2240292"/>
              <a:ext cx="7128631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Presentation Overview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77AFFA-E9F0-2248-A96F-992E0A81F075}"/>
                </a:ext>
              </a:extLst>
            </p:cNvPr>
            <p:cNvSpPr/>
            <p:nvPr/>
          </p:nvSpPr>
          <p:spPr>
            <a:xfrm>
              <a:off x="2092785" y="1745399"/>
              <a:ext cx="2074739" cy="2740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4659DCA-DEE7-5447-A55F-D29EB95292CA}"/>
              </a:ext>
            </a:extLst>
          </p:cNvPr>
          <p:cNvGrpSpPr/>
          <p:nvPr/>
        </p:nvGrpSpPr>
        <p:grpSpPr>
          <a:xfrm>
            <a:off x="17227057" y="7018854"/>
            <a:ext cx="5517402" cy="5034874"/>
            <a:chOff x="3372171" y="5243865"/>
            <a:chExt cx="5517402" cy="50348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056B4E-629B-264A-8445-D9708EE260D6}"/>
                </a:ext>
              </a:extLst>
            </p:cNvPr>
            <p:cNvSpPr/>
            <p:nvPr/>
          </p:nvSpPr>
          <p:spPr>
            <a:xfrm>
              <a:off x="3406388" y="5243865"/>
              <a:ext cx="548318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About Us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DAA2F1-BCA3-B74C-A744-5D197E3DE595}"/>
                </a:ext>
              </a:extLst>
            </p:cNvPr>
            <p:cNvSpPr/>
            <p:nvPr/>
          </p:nvSpPr>
          <p:spPr>
            <a:xfrm>
              <a:off x="3406280" y="7001001"/>
              <a:ext cx="45908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Our Services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6CF949-A031-D848-8DF6-F3D7580E7644}"/>
                </a:ext>
              </a:extLst>
            </p:cNvPr>
            <p:cNvSpPr/>
            <p:nvPr/>
          </p:nvSpPr>
          <p:spPr>
            <a:xfrm>
              <a:off x="3406280" y="8758137"/>
              <a:ext cx="45908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Listing Properties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F2A826-C22C-CC47-8AE8-0738306EC829}"/>
                </a:ext>
              </a:extLst>
            </p:cNvPr>
            <p:cNvSpPr/>
            <p:nvPr/>
          </p:nvSpPr>
          <p:spPr>
            <a:xfrm>
              <a:off x="3406280" y="6122433"/>
              <a:ext cx="548318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Our Mission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19F82D-4A42-AF48-BB83-73204C34B7EA}"/>
                </a:ext>
              </a:extLst>
            </p:cNvPr>
            <p:cNvSpPr/>
            <p:nvPr/>
          </p:nvSpPr>
          <p:spPr>
            <a:xfrm>
              <a:off x="3372171" y="7879569"/>
              <a:ext cx="45908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Meet Our Team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C154CA-61E4-0D4B-ABE9-8551ECA4482E}"/>
                </a:ext>
              </a:extLst>
            </p:cNvPr>
            <p:cNvSpPr/>
            <p:nvPr/>
          </p:nvSpPr>
          <p:spPr>
            <a:xfrm>
              <a:off x="3406280" y="9632408"/>
              <a:ext cx="45908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Social Media</a:t>
              </a:r>
            </a:p>
          </p:txBody>
        </p:sp>
      </p:grpSp>
      <p:sp>
        <p:nvSpPr>
          <p:cNvPr id="16" name="Subtitle 2">
            <a:extLst>
              <a:ext uri="{FF2B5EF4-FFF2-40B4-BE49-F238E27FC236}">
                <a16:creationId xmlns:a16="http://schemas.microsoft.com/office/drawing/2014/main" id="{EC937268-B9D6-DD4A-AE89-1B37A16CF30D}"/>
              </a:ext>
            </a:extLst>
          </p:cNvPr>
          <p:cNvSpPr txBox="1">
            <a:spLocks/>
          </p:cNvSpPr>
          <p:nvPr/>
        </p:nvSpPr>
        <p:spPr>
          <a:xfrm>
            <a:off x="1655152" y="9676527"/>
            <a:ext cx="7406654" cy="237720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 But they also must take into account supply costs a product should meet a certain consumer demand.</a:t>
            </a:r>
          </a:p>
        </p:txBody>
      </p:sp>
    </p:spTree>
    <p:extLst>
      <p:ext uri="{BB962C8B-B14F-4D97-AF65-F5344CB8AC3E}">
        <p14:creationId xmlns:p14="http://schemas.microsoft.com/office/powerpoint/2010/main" val="726062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90911844-FACA-2743-8560-42B8CE8BEA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958A38-3238-6F46-AC9A-B31976C45FE3}"/>
              </a:ext>
            </a:extLst>
          </p:cNvPr>
          <p:cNvSpPr/>
          <p:nvPr/>
        </p:nvSpPr>
        <p:spPr>
          <a:xfrm rot="10800000" flipV="1">
            <a:off x="1" y="1"/>
            <a:ext cx="24377649" cy="13715999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593C5E-768E-FE4C-AE2D-C676C0AA1F4F}"/>
              </a:ext>
            </a:extLst>
          </p:cNvPr>
          <p:cNvGrpSpPr/>
          <p:nvPr/>
        </p:nvGrpSpPr>
        <p:grpSpPr>
          <a:xfrm flipH="1">
            <a:off x="10028168" y="5051775"/>
            <a:ext cx="10886863" cy="3612447"/>
            <a:chOff x="5415124" y="4769046"/>
            <a:chExt cx="10886863" cy="361244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CDEC56-A906-794E-9B05-FA128ECEF634}"/>
                </a:ext>
              </a:extLst>
            </p:cNvPr>
            <p:cNvSpPr txBox="1"/>
            <p:nvPr/>
          </p:nvSpPr>
          <p:spPr>
            <a:xfrm>
              <a:off x="5415124" y="5334505"/>
              <a:ext cx="10886863" cy="24006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THANKS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BA223E-1248-9647-9506-DD6256650E48}"/>
                </a:ext>
              </a:extLst>
            </p:cNvPr>
            <p:cNvSpPr txBox="1"/>
            <p:nvPr/>
          </p:nvSpPr>
          <p:spPr>
            <a:xfrm>
              <a:off x="5529424" y="7735162"/>
              <a:ext cx="34836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pc="6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RIVER NEST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B82CAC4-1D37-E648-B73A-E8D0D9F183D8}"/>
                </a:ext>
              </a:extLst>
            </p:cNvPr>
            <p:cNvSpPr/>
            <p:nvPr/>
          </p:nvSpPr>
          <p:spPr>
            <a:xfrm>
              <a:off x="5624946" y="4769046"/>
              <a:ext cx="9547322" cy="2740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6571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4EBA61A-8C68-5C42-9BDD-711E50860AB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E3067D-E7AE-0A4E-A3DA-1DE421318F2E}"/>
              </a:ext>
            </a:extLst>
          </p:cNvPr>
          <p:cNvSpPr/>
          <p:nvPr/>
        </p:nvSpPr>
        <p:spPr>
          <a:xfrm rot="10800000" flipV="1">
            <a:off x="0" y="0"/>
            <a:ext cx="8783781" cy="1371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22EB9C-F0D6-A548-BEE1-28FF2662A499}"/>
              </a:ext>
            </a:extLst>
          </p:cNvPr>
          <p:cNvGrpSpPr/>
          <p:nvPr/>
        </p:nvGrpSpPr>
        <p:grpSpPr>
          <a:xfrm>
            <a:off x="1729506" y="1662272"/>
            <a:ext cx="5324768" cy="4280545"/>
            <a:chOff x="1959951" y="1745399"/>
            <a:chExt cx="5324768" cy="428054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7089D3-AD38-A848-AA08-A346E34F88BE}"/>
                </a:ext>
              </a:extLst>
            </p:cNvPr>
            <p:cNvSpPr txBox="1"/>
            <p:nvPr/>
          </p:nvSpPr>
          <p:spPr>
            <a:xfrm>
              <a:off x="1959951" y="2240292"/>
              <a:ext cx="5324768" cy="37856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About Us Brook Co. Homes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77AFFA-E9F0-2248-A96F-992E0A81F075}"/>
                </a:ext>
              </a:extLst>
            </p:cNvPr>
            <p:cNvSpPr/>
            <p:nvPr/>
          </p:nvSpPr>
          <p:spPr>
            <a:xfrm>
              <a:off x="2092785" y="1745399"/>
              <a:ext cx="2074739" cy="2740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ubtitle 2">
            <a:extLst>
              <a:ext uri="{FF2B5EF4-FFF2-40B4-BE49-F238E27FC236}">
                <a16:creationId xmlns:a16="http://schemas.microsoft.com/office/drawing/2014/main" id="{5F8E55C3-353F-674C-A77B-1ECBDCC29B06}"/>
              </a:ext>
            </a:extLst>
          </p:cNvPr>
          <p:cNvSpPr txBox="1">
            <a:spLocks/>
          </p:cNvSpPr>
          <p:nvPr/>
        </p:nvSpPr>
        <p:spPr>
          <a:xfrm>
            <a:off x="1655152" y="8573661"/>
            <a:ext cx="5019968" cy="348006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 But they also must take into account supply costs a product should meet a certain consumer demand.</a:t>
            </a:r>
          </a:p>
        </p:txBody>
      </p:sp>
    </p:spTree>
    <p:extLst>
      <p:ext uri="{BB962C8B-B14F-4D97-AF65-F5344CB8AC3E}">
        <p14:creationId xmlns:p14="http://schemas.microsoft.com/office/powerpoint/2010/main" val="590841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A4D221-7C74-644F-9800-3732AF59FB0C}"/>
              </a:ext>
            </a:extLst>
          </p:cNvPr>
          <p:cNvSpPr/>
          <p:nvPr/>
        </p:nvSpPr>
        <p:spPr>
          <a:xfrm rot="10800000" flipV="1">
            <a:off x="0" y="1"/>
            <a:ext cx="24377649" cy="13715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7089D3-AD38-A848-AA08-A346E34F88BE}"/>
              </a:ext>
            </a:extLst>
          </p:cNvPr>
          <p:cNvSpPr txBox="1"/>
          <p:nvPr/>
        </p:nvSpPr>
        <p:spPr>
          <a:xfrm>
            <a:off x="9739800" y="2157165"/>
            <a:ext cx="489804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Timeline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77AFFA-E9F0-2248-A96F-992E0A81F075}"/>
              </a:ext>
            </a:extLst>
          </p:cNvPr>
          <p:cNvSpPr/>
          <p:nvPr/>
        </p:nvSpPr>
        <p:spPr>
          <a:xfrm>
            <a:off x="11151454" y="1662272"/>
            <a:ext cx="2074739" cy="274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FB823E-C952-A14F-B3F6-75E9662EED61}"/>
              </a:ext>
            </a:extLst>
          </p:cNvPr>
          <p:cNvGrpSpPr/>
          <p:nvPr/>
        </p:nvGrpSpPr>
        <p:grpSpPr>
          <a:xfrm>
            <a:off x="2225098" y="4950648"/>
            <a:ext cx="19927450" cy="6417292"/>
            <a:chOff x="2225098" y="4904928"/>
            <a:chExt cx="19927450" cy="641729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F28CB79-FDC7-B14F-AA6D-91F527ABAF61}"/>
                </a:ext>
              </a:extLst>
            </p:cNvPr>
            <p:cNvGrpSpPr/>
            <p:nvPr/>
          </p:nvGrpSpPr>
          <p:grpSpPr>
            <a:xfrm>
              <a:off x="2462438" y="7618597"/>
              <a:ext cx="4297619" cy="1499597"/>
              <a:chOff x="1959429" y="5845629"/>
              <a:chExt cx="4888664" cy="1705833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2E0D28F-234F-5041-B378-47A5C7C8F107}"/>
                  </a:ext>
                </a:extLst>
              </p:cNvPr>
              <p:cNvSpPr/>
              <p:nvPr/>
            </p:nvSpPr>
            <p:spPr>
              <a:xfrm>
                <a:off x="1959429" y="5845629"/>
                <a:ext cx="4888664" cy="124097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1" name="Triangle 40">
                <a:extLst>
                  <a:ext uri="{FF2B5EF4-FFF2-40B4-BE49-F238E27FC236}">
                    <a16:creationId xmlns:a16="http://schemas.microsoft.com/office/drawing/2014/main" id="{2D1B4B53-567E-4F4A-9893-63E1CF2DA6BA}"/>
                  </a:ext>
                </a:extLst>
              </p:cNvPr>
              <p:cNvSpPr/>
              <p:nvPr/>
            </p:nvSpPr>
            <p:spPr>
              <a:xfrm rot="10800000">
                <a:off x="3442680" y="6537965"/>
                <a:ext cx="1922161" cy="1013497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921B276-C690-DE40-BDF2-3426470D8EA3}"/>
                </a:ext>
              </a:extLst>
            </p:cNvPr>
            <p:cNvGrpSpPr/>
            <p:nvPr/>
          </p:nvGrpSpPr>
          <p:grpSpPr>
            <a:xfrm flipV="1">
              <a:off x="7514156" y="7209934"/>
              <a:ext cx="4297619" cy="1499598"/>
              <a:chOff x="1959429" y="5845629"/>
              <a:chExt cx="4888664" cy="1705834"/>
            </a:xfrm>
            <a:solidFill>
              <a:schemeClr val="accent2"/>
            </a:solidFill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5D72069-04B5-C74D-87F0-1A7A289E584B}"/>
                  </a:ext>
                </a:extLst>
              </p:cNvPr>
              <p:cNvSpPr/>
              <p:nvPr/>
            </p:nvSpPr>
            <p:spPr>
              <a:xfrm>
                <a:off x="1959429" y="5845629"/>
                <a:ext cx="4888664" cy="12409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9" name="Triangle 38">
                <a:extLst>
                  <a:ext uri="{FF2B5EF4-FFF2-40B4-BE49-F238E27FC236}">
                    <a16:creationId xmlns:a16="http://schemas.microsoft.com/office/drawing/2014/main" id="{8E2B1A84-368D-324B-8A56-9476E3ECA611}"/>
                  </a:ext>
                </a:extLst>
              </p:cNvPr>
              <p:cNvSpPr/>
              <p:nvPr/>
            </p:nvSpPr>
            <p:spPr>
              <a:xfrm rot="10800000">
                <a:off x="3442680" y="6537966"/>
                <a:ext cx="1922161" cy="101349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B3B87D-E5F2-354D-9912-756FAB746ED2}"/>
                </a:ext>
              </a:extLst>
            </p:cNvPr>
            <p:cNvGrpSpPr/>
            <p:nvPr/>
          </p:nvGrpSpPr>
          <p:grpSpPr>
            <a:xfrm>
              <a:off x="12565873" y="7618597"/>
              <a:ext cx="4297619" cy="1499597"/>
              <a:chOff x="1959429" y="5845629"/>
              <a:chExt cx="4888664" cy="1705833"/>
            </a:xfrm>
            <a:solidFill>
              <a:schemeClr val="accent3"/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34A6E9F-7C82-984A-B8CA-AD5F58FF738F}"/>
                  </a:ext>
                </a:extLst>
              </p:cNvPr>
              <p:cNvSpPr/>
              <p:nvPr/>
            </p:nvSpPr>
            <p:spPr>
              <a:xfrm>
                <a:off x="1959429" y="5845629"/>
                <a:ext cx="4888664" cy="12409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7" name="Triangle 36">
                <a:extLst>
                  <a:ext uri="{FF2B5EF4-FFF2-40B4-BE49-F238E27FC236}">
                    <a16:creationId xmlns:a16="http://schemas.microsoft.com/office/drawing/2014/main" id="{D586E8D7-F061-6A40-BBA1-2D64D49741BE}"/>
                  </a:ext>
                </a:extLst>
              </p:cNvPr>
              <p:cNvSpPr/>
              <p:nvPr/>
            </p:nvSpPr>
            <p:spPr>
              <a:xfrm rot="10800000">
                <a:off x="3442680" y="6537965"/>
                <a:ext cx="1922161" cy="101349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AAAB23A-D993-354C-986F-D1AD81177A60}"/>
                </a:ext>
              </a:extLst>
            </p:cNvPr>
            <p:cNvGrpSpPr/>
            <p:nvPr/>
          </p:nvGrpSpPr>
          <p:grpSpPr>
            <a:xfrm flipV="1">
              <a:off x="17617590" y="7209934"/>
              <a:ext cx="4297619" cy="1499598"/>
              <a:chOff x="1959429" y="5845629"/>
              <a:chExt cx="4888664" cy="1705834"/>
            </a:xfrm>
            <a:solidFill>
              <a:schemeClr val="accent4"/>
            </a:solidFill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002802E-36F9-4B47-9056-9D0C5DCA5C83}"/>
                  </a:ext>
                </a:extLst>
              </p:cNvPr>
              <p:cNvSpPr/>
              <p:nvPr/>
            </p:nvSpPr>
            <p:spPr>
              <a:xfrm>
                <a:off x="1959429" y="5845629"/>
                <a:ext cx="4888664" cy="12409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5" name="Triangle 34">
                <a:extLst>
                  <a:ext uri="{FF2B5EF4-FFF2-40B4-BE49-F238E27FC236}">
                    <a16:creationId xmlns:a16="http://schemas.microsoft.com/office/drawing/2014/main" id="{6C9FCA71-40F1-DB42-9184-6E8315A80FA6}"/>
                  </a:ext>
                </a:extLst>
              </p:cNvPr>
              <p:cNvSpPr/>
              <p:nvPr/>
            </p:nvSpPr>
            <p:spPr>
              <a:xfrm rot="10800000">
                <a:off x="3442680" y="6537966"/>
                <a:ext cx="1922161" cy="101349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22" name="Subtitle 2">
              <a:extLst>
                <a:ext uri="{FF2B5EF4-FFF2-40B4-BE49-F238E27FC236}">
                  <a16:creationId xmlns:a16="http://schemas.microsoft.com/office/drawing/2014/main" id="{1431E4C3-338A-AE44-A5BD-C57AC85AEDD4}"/>
                </a:ext>
              </a:extLst>
            </p:cNvPr>
            <p:cNvSpPr txBox="1">
              <a:spLocks/>
            </p:cNvSpPr>
            <p:nvPr/>
          </p:nvSpPr>
          <p:spPr>
            <a:xfrm>
              <a:off x="2225098" y="9509789"/>
              <a:ext cx="4772298" cy="181243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certain.</a:t>
              </a:r>
            </a:p>
          </p:txBody>
        </p:sp>
        <p:sp>
          <p:nvSpPr>
            <p:cNvPr id="23" name="Subtitle 2">
              <a:extLst>
                <a:ext uri="{FF2B5EF4-FFF2-40B4-BE49-F238E27FC236}">
                  <a16:creationId xmlns:a16="http://schemas.microsoft.com/office/drawing/2014/main" id="{526B5AF7-089C-9D4B-8B81-AE2DDD9EA613}"/>
                </a:ext>
              </a:extLst>
            </p:cNvPr>
            <p:cNvSpPr txBox="1">
              <a:spLocks/>
            </p:cNvSpPr>
            <p:nvPr/>
          </p:nvSpPr>
          <p:spPr>
            <a:xfrm>
              <a:off x="7276816" y="4904928"/>
              <a:ext cx="4772298" cy="181243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certain.</a:t>
              </a:r>
            </a:p>
          </p:txBody>
        </p:sp>
        <p:sp>
          <p:nvSpPr>
            <p:cNvPr id="24" name="Subtitle 2">
              <a:extLst>
                <a:ext uri="{FF2B5EF4-FFF2-40B4-BE49-F238E27FC236}">
                  <a16:creationId xmlns:a16="http://schemas.microsoft.com/office/drawing/2014/main" id="{33C3ECB3-FE4E-7149-9A64-2CC40F6A5054}"/>
                </a:ext>
              </a:extLst>
            </p:cNvPr>
            <p:cNvSpPr txBox="1">
              <a:spLocks/>
            </p:cNvSpPr>
            <p:nvPr/>
          </p:nvSpPr>
          <p:spPr>
            <a:xfrm>
              <a:off x="12328533" y="9509789"/>
              <a:ext cx="4772298" cy="181243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certain.</a:t>
              </a:r>
            </a:p>
          </p:txBody>
        </p:sp>
        <p:sp>
          <p:nvSpPr>
            <p:cNvPr id="25" name="Subtitle 2">
              <a:extLst>
                <a:ext uri="{FF2B5EF4-FFF2-40B4-BE49-F238E27FC236}">
                  <a16:creationId xmlns:a16="http://schemas.microsoft.com/office/drawing/2014/main" id="{53067E5E-47FE-C749-818C-2815211F0F35}"/>
                </a:ext>
              </a:extLst>
            </p:cNvPr>
            <p:cNvSpPr txBox="1">
              <a:spLocks/>
            </p:cNvSpPr>
            <p:nvPr/>
          </p:nvSpPr>
          <p:spPr>
            <a:xfrm>
              <a:off x="17380250" y="4904928"/>
              <a:ext cx="4772298" cy="181243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D77707-9B9D-0D4D-9A55-886556F21180}"/>
                </a:ext>
              </a:extLst>
            </p:cNvPr>
            <p:cNvSpPr txBox="1"/>
            <p:nvPr/>
          </p:nvSpPr>
          <p:spPr>
            <a:xfrm>
              <a:off x="3653294" y="5772034"/>
              <a:ext cx="191590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2016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1DE6CC-5506-3B4A-9CF1-E14E16A8858D}"/>
                </a:ext>
              </a:extLst>
            </p:cNvPr>
            <p:cNvSpPr txBox="1"/>
            <p:nvPr/>
          </p:nvSpPr>
          <p:spPr>
            <a:xfrm>
              <a:off x="13756728" y="5772034"/>
              <a:ext cx="191590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2018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64D586-B8DC-0042-8B10-0055200AFEEC}"/>
                </a:ext>
              </a:extLst>
            </p:cNvPr>
            <p:cNvSpPr txBox="1"/>
            <p:nvPr/>
          </p:nvSpPr>
          <p:spPr>
            <a:xfrm>
              <a:off x="8705010" y="9439451"/>
              <a:ext cx="191590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2017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BA86D4-880F-C24F-9BD5-C3C8923566C8}"/>
                </a:ext>
              </a:extLst>
            </p:cNvPr>
            <p:cNvSpPr txBox="1"/>
            <p:nvPr/>
          </p:nvSpPr>
          <p:spPr>
            <a:xfrm>
              <a:off x="18808446" y="9439451"/>
              <a:ext cx="191590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2019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DBB40BB-8301-044E-9378-3345E031EE16}"/>
                </a:ext>
              </a:extLst>
            </p:cNvPr>
            <p:cNvSpPr txBox="1"/>
            <p:nvPr/>
          </p:nvSpPr>
          <p:spPr>
            <a:xfrm>
              <a:off x="3538679" y="7871378"/>
              <a:ext cx="21451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57E77C-9FCE-9B48-A86B-870C41B4200C}"/>
                </a:ext>
              </a:extLst>
            </p:cNvPr>
            <p:cNvSpPr txBox="1"/>
            <p:nvPr/>
          </p:nvSpPr>
          <p:spPr>
            <a:xfrm>
              <a:off x="8590395" y="7871378"/>
              <a:ext cx="21451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CB63EE1-27F2-E84A-84ED-54777A58B634}"/>
                </a:ext>
              </a:extLst>
            </p:cNvPr>
            <p:cNvSpPr txBox="1"/>
            <p:nvPr/>
          </p:nvSpPr>
          <p:spPr>
            <a:xfrm>
              <a:off x="13642114" y="7871378"/>
              <a:ext cx="21451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6F6051-458B-3145-88FA-DA7C0778FDD5}"/>
                </a:ext>
              </a:extLst>
            </p:cNvPr>
            <p:cNvSpPr txBox="1"/>
            <p:nvPr/>
          </p:nvSpPr>
          <p:spPr>
            <a:xfrm>
              <a:off x="18693834" y="7871378"/>
              <a:ext cx="21451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63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C216DD0A-CD61-A748-B980-B7B7A1BBA0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A4D221-7C74-644F-9800-3732AF59FB0C}"/>
              </a:ext>
            </a:extLst>
          </p:cNvPr>
          <p:cNvSpPr/>
          <p:nvPr/>
        </p:nvSpPr>
        <p:spPr>
          <a:xfrm rot="10800000" flipV="1">
            <a:off x="-2" y="0"/>
            <a:ext cx="24377649" cy="1371599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84A44B-4445-A449-87BE-EBDBE6E4B4E8}"/>
              </a:ext>
            </a:extLst>
          </p:cNvPr>
          <p:cNvGrpSpPr/>
          <p:nvPr/>
        </p:nvGrpSpPr>
        <p:grpSpPr>
          <a:xfrm>
            <a:off x="1717648" y="4627364"/>
            <a:ext cx="11154290" cy="4461269"/>
            <a:chOff x="1717648" y="4104891"/>
            <a:chExt cx="11154290" cy="446126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99F4D3E-DD77-D04E-95C5-4376A59C4850}"/>
                </a:ext>
              </a:extLst>
            </p:cNvPr>
            <p:cNvSpPr txBox="1"/>
            <p:nvPr/>
          </p:nvSpPr>
          <p:spPr>
            <a:xfrm>
              <a:off x="1717648" y="5149840"/>
              <a:ext cx="11154290" cy="34163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“Find out where the people are going and buy the land before they get there.”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141C13-A6FF-B94B-AD90-512DFF1D17ED}"/>
                </a:ext>
              </a:extLst>
            </p:cNvPr>
            <p:cNvSpPr txBox="1"/>
            <p:nvPr/>
          </p:nvSpPr>
          <p:spPr>
            <a:xfrm>
              <a:off x="1717648" y="4104891"/>
              <a:ext cx="62231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pc="6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WILLIAM PENN ADAIR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C1B76F-971E-1B4A-9799-552907F0D48C}"/>
              </a:ext>
            </a:extLst>
          </p:cNvPr>
          <p:cNvSpPr/>
          <p:nvPr/>
        </p:nvSpPr>
        <p:spPr>
          <a:xfrm>
            <a:off x="1787985" y="9780579"/>
            <a:ext cx="20547907" cy="274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3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A4D221-7C74-644F-9800-3732AF59FB0C}"/>
              </a:ext>
            </a:extLst>
          </p:cNvPr>
          <p:cNvSpPr/>
          <p:nvPr/>
        </p:nvSpPr>
        <p:spPr>
          <a:xfrm rot="10800000" flipV="1">
            <a:off x="0" y="1"/>
            <a:ext cx="12188825" cy="1371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5278A3-53E4-BD43-A811-B5F8B28107CE}"/>
              </a:ext>
            </a:extLst>
          </p:cNvPr>
          <p:cNvSpPr/>
          <p:nvPr/>
        </p:nvSpPr>
        <p:spPr>
          <a:xfrm rot="10800000" flipV="1">
            <a:off x="12188825" y="1"/>
            <a:ext cx="12188825" cy="1371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4FE784-B2B4-CC49-A35C-CFCC8A197AB5}"/>
              </a:ext>
            </a:extLst>
          </p:cNvPr>
          <p:cNvGrpSpPr/>
          <p:nvPr/>
        </p:nvGrpSpPr>
        <p:grpSpPr>
          <a:xfrm>
            <a:off x="2649764" y="5174392"/>
            <a:ext cx="19078122" cy="3367216"/>
            <a:chOff x="2649764" y="4905344"/>
            <a:chExt cx="19078122" cy="336721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823349-5330-C84D-914F-C18213E0BF97}"/>
                </a:ext>
              </a:extLst>
            </p:cNvPr>
            <p:cNvSpPr txBox="1"/>
            <p:nvPr/>
          </p:nvSpPr>
          <p:spPr>
            <a:xfrm>
              <a:off x="3609294" y="4905344"/>
              <a:ext cx="4970237" cy="20928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234K</a:t>
              </a:r>
            </a:p>
          </p:txBody>
        </p:sp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id="{74C26834-6EA6-4543-A79F-478EC3740FBA}"/>
                </a:ext>
              </a:extLst>
            </p:cNvPr>
            <p:cNvSpPr txBox="1">
              <a:spLocks/>
            </p:cNvSpPr>
            <p:nvPr/>
          </p:nvSpPr>
          <p:spPr>
            <a:xfrm>
              <a:off x="2649764" y="6998225"/>
              <a:ext cx="6889296" cy="127433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A97788-0B71-DD4E-82A3-F2A47F633CDB}"/>
                </a:ext>
              </a:extLst>
            </p:cNvPr>
            <p:cNvSpPr txBox="1"/>
            <p:nvPr/>
          </p:nvSpPr>
          <p:spPr>
            <a:xfrm>
              <a:off x="15798118" y="4905344"/>
              <a:ext cx="4970237" cy="20928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179K</a:t>
              </a:r>
            </a:p>
          </p:txBody>
        </p:sp>
        <p:sp>
          <p:nvSpPr>
            <p:cNvPr id="20" name="Subtitle 2">
              <a:extLst>
                <a:ext uri="{FF2B5EF4-FFF2-40B4-BE49-F238E27FC236}">
                  <a16:creationId xmlns:a16="http://schemas.microsoft.com/office/drawing/2014/main" id="{3DC86DE6-3702-964C-895E-B57C65F840DB}"/>
                </a:ext>
              </a:extLst>
            </p:cNvPr>
            <p:cNvSpPr txBox="1">
              <a:spLocks/>
            </p:cNvSpPr>
            <p:nvPr/>
          </p:nvSpPr>
          <p:spPr>
            <a:xfrm>
              <a:off x="14838590" y="6998225"/>
              <a:ext cx="6889296" cy="127433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79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723F032-A357-4A48-86B5-2C6824801D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A4D221-7C74-644F-9800-3732AF59FB0C}"/>
              </a:ext>
            </a:extLst>
          </p:cNvPr>
          <p:cNvSpPr/>
          <p:nvPr/>
        </p:nvSpPr>
        <p:spPr>
          <a:xfrm rot="10800000" flipV="1">
            <a:off x="0" y="1"/>
            <a:ext cx="24377649" cy="73151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E3067D-E7AE-0A4E-A3DA-1DE421318F2E}"/>
              </a:ext>
            </a:extLst>
          </p:cNvPr>
          <p:cNvSpPr/>
          <p:nvPr/>
        </p:nvSpPr>
        <p:spPr>
          <a:xfrm rot="10800000" flipV="1">
            <a:off x="-1" y="7315201"/>
            <a:ext cx="12188825" cy="64007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22EB9C-F0D6-A548-BEE1-28FF2662A499}"/>
              </a:ext>
            </a:extLst>
          </p:cNvPr>
          <p:cNvGrpSpPr/>
          <p:nvPr/>
        </p:nvGrpSpPr>
        <p:grpSpPr>
          <a:xfrm>
            <a:off x="8624508" y="2748435"/>
            <a:ext cx="7128631" cy="1818332"/>
            <a:chOff x="8929307" y="1745399"/>
            <a:chExt cx="7128631" cy="1818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7089D3-AD38-A848-AA08-A346E34F88BE}"/>
                </a:ext>
              </a:extLst>
            </p:cNvPr>
            <p:cNvSpPr txBox="1"/>
            <p:nvPr/>
          </p:nvSpPr>
          <p:spPr>
            <a:xfrm>
              <a:off x="8929307" y="2240292"/>
              <a:ext cx="7128631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Our Mission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77AFFA-E9F0-2248-A96F-992E0A81F075}"/>
                </a:ext>
              </a:extLst>
            </p:cNvPr>
            <p:cNvSpPr/>
            <p:nvPr/>
          </p:nvSpPr>
          <p:spPr>
            <a:xfrm>
              <a:off x="11456252" y="1745399"/>
              <a:ext cx="2074739" cy="2740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8F006C8-BADA-CC4A-9C78-EB6672B07C05}"/>
              </a:ext>
            </a:extLst>
          </p:cNvPr>
          <p:cNvSpPr/>
          <p:nvPr/>
        </p:nvSpPr>
        <p:spPr>
          <a:xfrm>
            <a:off x="2340297" y="9158145"/>
            <a:ext cx="750822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charset="0"/>
              </a:rPr>
              <a:t>“Likewise a fish is technically fast when it bears a waif, or any other recognized symbol of possession”</a:t>
            </a:r>
          </a:p>
        </p:txBody>
      </p:sp>
    </p:spTree>
    <p:extLst>
      <p:ext uri="{BB962C8B-B14F-4D97-AF65-F5344CB8AC3E}">
        <p14:creationId xmlns:p14="http://schemas.microsoft.com/office/powerpoint/2010/main" val="354605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A4D221-7C74-644F-9800-3732AF59FB0C}"/>
              </a:ext>
            </a:extLst>
          </p:cNvPr>
          <p:cNvSpPr/>
          <p:nvPr/>
        </p:nvSpPr>
        <p:spPr>
          <a:xfrm rot="10800000" flipV="1">
            <a:off x="-1" y="2"/>
            <a:ext cx="24377649" cy="76215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3F5B35-18D7-294D-9D21-FDA30AF7A4C3}"/>
              </a:ext>
            </a:extLst>
          </p:cNvPr>
          <p:cNvGrpSpPr/>
          <p:nvPr/>
        </p:nvGrpSpPr>
        <p:grpSpPr>
          <a:xfrm>
            <a:off x="9739800" y="2901629"/>
            <a:ext cx="4898048" cy="1818332"/>
            <a:chOff x="9739800" y="1662272"/>
            <a:chExt cx="4898048" cy="1818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7089D3-AD38-A848-AA08-A346E34F88BE}"/>
                </a:ext>
              </a:extLst>
            </p:cNvPr>
            <p:cNvSpPr txBox="1"/>
            <p:nvPr/>
          </p:nvSpPr>
          <p:spPr>
            <a:xfrm>
              <a:off x="9739800" y="2157165"/>
              <a:ext cx="489804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Why Us?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77AFFA-E9F0-2248-A96F-992E0A81F075}"/>
                </a:ext>
              </a:extLst>
            </p:cNvPr>
            <p:cNvSpPr/>
            <p:nvPr/>
          </p:nvSpPr>
          <p:spPr>
            <a:xfrm>
              <a:off x="11151454" y="1662272"/>
              <a:ext cx="2074739" cy="2740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F78215E0-D22F-5D40-95D6-A29194A30F79}"/>
              </a:ext>
            </a:extLst>
          </p:cNvPr>
          <p:cNvSpPr/>
          <p:nvPr/>
        </p:nvSpPr>
        <p:spPr>
          <a:xfrm>
            <a:off x="0" y="7621587"/>
            <a:ext cx="6094412" cy="6094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8957C41-1217-624F-BF20-5B1B7DB8CD95}"/>
              </a:ext>
            </a:extLst>
          </p:cNvPr>
          <p:cNvSpPr/>
          <p:nvPr/>
        </p:nvSpPr>
        <p:spPr>
          <a:xfrm>
            <a:off x="6094413" y="7621587"/>
            <a:ext cx="6094412" cy="6094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510030D-1274-DA4D-AC6D-6BCB9395A708}"/>
              </a:ext>
            </a:extLst>
          </p:cNvPr>
          <p:cNvSpPr/>
          <p:nvPr/>
        </p:nvSpPr>
        <p:spPr>
          <a:xfrm>
            <a:off x="12188825" y="7621587"/>
            <a:ext cx="6094412" cy="60944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9A4C2E-799C-0247-995E-29C949BD7C5E}"/>
              </a:ext>
            </a:extLst>
          </p:cNvPr>
          <p:cNvSpPr/>
          <p:nvPr/>
        </p:nvSpPr>
        <p:spPr>
          <a:xfrm>
            <a:off x="18283237" y="7621587"/>
            <a:ext cx="6094412" cy="60944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8225D84-F5EF-B042-8371-78A677A47F0F}"/>
              </a:ext>
            </a:extLst>
          </p:cNvPr>
          <p:cNvSpPr/>
          <p:nvPr/>
        </p:nvSpPr>
        <p:spPr>
          <a:xfrm>
            <a:off x="1230762" y="11258809"/>
            <a:ext cx="3632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Your Title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7E771EC-BFA9-664C-A4B5-37D6B682B224}"/>
              </a:ext>
            </a:extLst>
          </p:cNvPr>
          <p:cNvSpPr/>
          <p:nvPr/>
        </p:nvSpPr>
        <p:spPr>
          <a:xfrm>
            <a:off x="7325174" y="11258809"/>
            <a:ext cx="3632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Your Title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22DB936-097B-614B-95DE-B3543645FF93}"/>
              </a:ext>
            </a:extLst>
          </p:cNvPr>
          <p:cNvSpPr/>
          <p:nvPr/>
        </p:nvSpPr>
        <p:spPr>
          <a:xfrm>
            <a:off x="13419587" y="11258809"/>
            <a:ext cx="3632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Your Title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F0A97A6-F87A-9D46-A3DF-212DC1D28682}"/>
              </a:ext>
            </a:extLst>
          </p:cNvPr>
          <p:cNvSpPr/>
          <p:nvPr/>
        </p:nvSpPr>
        <p:spPr>
          <a:xfrm>
            <a:off x="19513999" y="11258809"/>
            <a:ext cx="3632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Your Title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665FBAB-67C0-2F4E-993F-1F45A528A420}"/>
              </a:ext>
            </a:extLst>
          </p:cNvPr>
          <p:cNvGrpSpPr/>
          <p:nvPr/>
        </p:nvGrpSpPr>
        <p:grpSpPr>
          <a:xfrm>
            <a:off x="2387925" y="9432445"/>
            <a:ext cx="1318565" cy="1417671"/>
            <a:chOff x="4099680" y="4638960"/>
            <a:chExt cx="330480" cy="355320"/>
          </a:xfrm>
          <a:solidFill>
            <a:schemeClr val="bg1"/>
          </a:solidFill>
        </p:grpSpPr>
        <p:sp>
          <p:nvSpPr>
            <p:cNvPr id="67" name="Freeform: Shape 234">
              <a:extLst>
                <a:ext uri="{FF2B5EF4-FFF2-40B4-BE49-F238E27FC236}">
                  <a16:creationId xmlns:a16="http://schemas.microsoft.com/office/drawing/2014/main" id="{F1CD7094-ACB1-A24A-B013-CF32FEF96452}"/>
                </a:ext>
              </a:extLst>
            </p:cNvPr>
            <p:cNvSpPr/>
            <p:nvPr/>
          </p:nvSpPr>
          <p:spPr>
            <a:xfrm>
              <a:off x="4099680" y="4680360"/>
              <a:ext cx="330480" cy="31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9" h="873">
                  <a:moveTo>
                    <a:pt x="866" y="572"/>
                  </a:moveTo>
                  <a:lnTo>
                    <a:pt x="503" y="572"/>
                  </a:lnTo>
                  <a:lnTo>
                    <a:pt x="503" y="504"/>
                  </a:lnTo>
                  <a:lnTo>
                    <a:pt x="866" y="504"/>
                  </a:lnTo>
                  <a:close/>
                  <a:moveTo>
                    <a:pt x="866" y="695"/>
                  </a:moveTo>
                  <a:lnTo>
                    <a:pt x="503" y="695"/>
                  </a:lnTo>
                  <a:lnTo>
                    <a:pt x="503" y="627"/>
                  </a:lnTo>
                  <a:lnTo>
                    <a:pt x="866" y="627"/>
                  </a:lnTo>
                  <a:close/>
                  <a:moveTo>
                    <a:pt x="54" y="313"/>
                  </a:moveTo>
                  <a:lnTo>
                    <a:pt x="389" y="60"/>
                  </a:lnTo>
                  <a:lnTo>
                    <a:pt x="724" y="313"/>
                  </a:lnTo>
                  <a:lnTo>
                    <a:pt x="724" y="450"/>
                  </a:lnTo>
                  <a:lnTo>
                    <a:pt x="501" y="450"/>
                  </a:lnTo>
                  <a:cubicBezTo>
                    <a:pt x="472" y="450"/>
                    <a:pt x="448" y="473"/>
                    <a:pt x="448" y="503"/>
                  </a:cubicBezTo>
                  <a:lnTo>
                    <a:pt x="448" y="573"/>
                  </a:lnTo>
                  <a:cubicBezTo>
                    <a:pt x="448" y="583"/>
                    <a:pt x="452" y="592"/>
                    <a:pt x="456" y="601"/>
                  </a:cubicBezTo>
                  <a:cubicBezTo>
                    <a:pt x="452" y="608"/>
                    <a:pt x="448" y="617"/>
                    <a:pt x="448" y="626"/>
                  </a:cubicBezTo>
                  <a:lnTo>
                    <a:pt x="448" y="697"/>
                  </a:lnTo>
                  <a:cubicBezTo>
                    <a:pt x="448" y="706"/>
                    <a:pt x="452" y="715"/>
                    <a:pt x="456" y="723"/>
                  </a:cubicBezTo>
                  <a:cubicBezTo>
                    <a:pt x="454" y="726"/>
                    <a:pt x="453" y="729"/>
                    <a:pt x="452" y="732"/>
                  </a:cubicBezTo>
                  <a:lnTo>
                    <a:pt x="54" y="732"/>
                  </a:lnTo>
                  <a:close/>
                  <a:moveTo>
                    <a:pt x="503" y="750"/>
                  </a:moveTo>
                  <a:lnTo>
                    <a:pt x="866" y="750"/>
                  </a:lnTo>
                  <a:lnTo>
                    <a:pt x="866" y="818"/>
                  </a:lnTo>
                  <a:lnTo>
                    <a:pt x="503" y="818"/>
                  </a:lnTo>
                  <a:close/>
                  <a:moveTo>
                    <a:pt x="919" y="503"/>
                  </a:moveTo>
                  <a:cubicBezTo>
                    <a:pt x="919" y="473"/>
                    <a:pt x="896" y="450"/>
                    <a:pt x="866" y="450"/>
                  </a:cubicBezTo>
                  <a:lnTo>
                    <a:pt x="778" y="450"/>
                  </a:lnTo>
                  <a:lnTo>
                    <a:pt x="778" y="300"/>
                  </a:lnTo>
                  <a:cubicBezTo>
                    <a:pt x="778" y="291"/>
                    <a:pt x="774" y="284"/>
                    <a:pt x="768" y="277"/>
                  </a:cubicBezTo>
                  <a:lnTo>
                    <a:pt x="405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7"/>
                  </a:lnTo>
                  <a:cubicBezTo>
                    <a:pt x="4" y="284"/>
                    <a:pt x="0" y="291"/>
                    <a:pt x="0" y="300"/>
                  </a:cubicBezTo>
                  <a:lnTo>
                    <a:pt x="0" y="759"/>
                  </a:lnTo>
                  <a:cubicBezTo>
                    <a:pt x="0" y="774"/>
                    <a:pt x="12" y="785"/>
                    <a:pt x="26" y="785"/>
                  </a:cubicBezTo>
                  <a:lnTo>
                    <a:pt x="448" y="785"/>
                  </a:lnTo>
                  <a:lnTo>
                    <a:pt x="448" y="820"/>
                  </a:lnTo>
                  <a:cubicBezTo>
                    <a:pt x="448" y="849"/>
                    <a:pt x="472" y="873"/>
                    <a:pt x="501" y="873"/>
                  </a:cubicBezTo>
                  <a:lnTo>
                    <a:pt x="866" y="873"/>
                  </a:lnTo>
                  <a:cubicBezTo>
                    <a:pt x="896" y="873"/>
                    <a:pt x="919" y="849"/>
                    <a:pt x="919" y="820"/>
                  </a:cubicBezTo>
                  <a:lnTo>
                    <a:pt x="919" y="748"/>
                  </a:lnTo>
                  <a:cubicBezTo>
                    <a:pt x="919" y="739"/>
                    <a:pt x="918" y="731"/>
                    <a:pt x="913" y="723"/>
                  </a:cubicBezTo>
                  <a:cubicBezTo>
                    <a:pt x="918" y="715"/>
                    <a:pt x="919" y="706"/>
                    <a:pt x="919" y="697"/>
                  </a:cubicBezTo>
                  <a:lnTo>
                    <a:pt x="919" y="626"/>
                  </a:lnTo>
                  <a:cubicBezTo>
                    <a:pt x="919" y="617"/>
                    <a:pt x="918" y="608"/>
                    <a:pt x="913" y="599"/>
                  </a:cubicBezTo>
                  <a:cubicBezTo>
                    <a:pt x="918" y="592"/>
                    <a:pt x="919" y="583"/>
                    <a:pt x="919" y="57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" name="Freeform: Shape 235">
              <a:extLst>
                <a:ext uri="{FF2B5EF4-FFF2-40B4-BE49-F238E27FC236}">
                  <a16:creationId xmlns:a16="http://schemas.microsoft.com/office/drawing/2014/main" id="{DE5542FE-34D6-C74F-86DA-2C36261E74AD}"/>
                </a:ext>
              </a:extLst>
            </p:cNvPr>
            <p:cNvSpPr/>
            <p:nvPr/>
          </p:nvSpPr>
          <p:spPr>
            <a:xfrm>
              <a:off x="4099680" y="4638960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2" y="322"/>
                  </a:moveTo>
                  <a:lnTo>
                    <a:pt x="389" y="60"/>
                  </a:lnTo>
                  <a:lnTo>
                    <a:pt x="736" y="322"/>
                  </a:lnTo>
                  <a:cubicBezTo>
                    <a:pt x="740" y="326"/>
                    <a:pt x="746" y="327"/>
                    <a:pt x="752" y="327"/>
                  </a:cubicBezTo>
                  <a:cubicBezTo>
                    <a:pt x="759" y="327"/>
                    <a:pt x="768" y="324"/>
                    <a:pt x="773" y="317"/>
                  </a:cubicBezTo>
                  <a:cubicBezTo>
                    <a:pt x="782" y="305"/>
                    <a:pt x="780" y="287"/>
                    <a:pt x="768" y="278"/>
                  </a:cubicBezTo>
                  <a:lnTo>
                    <a:pt x="405" y="6"/>
                  </a:lnTo>
                  <a:cubicBezTo>
                    <a:pt x="395" y="-2"/>
                    <a:pt x="382" y="-2"/>
                    <a:pt x="373" y="6"/>
                  </a:cubicBezTo>
                  <a:lnTo>
                    <a:pt x="10" y="278"/>
                  </a:lnTo>
                  <a:cubicBezTo>
                    <a:pt x="-2" y="287"/>
                    <a:pt x="-3" y="305"/>
                    <a:pt x="5" y="317"/>
                  </a:cubicBezTo>
                  <a:cubicBezTo>
                    <a:pt x="14" y="328"/>
                    <a:pt x="30" y="331"/>
                    <a:pt x="42" y="32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17B0978-6052-FA4C-A851-854D11E9BD34}"/>
              </a:ext>
            </a:extLst>
          </p:cNvPr>
          <p:cNvGrpSpPr/>
          <p:nvPr/>
        </p:nvGrpSpPr>
        <p:grpSpPr>
          <a:xfrm>
            <a:off x="14569566" y="9603011"/>
            <a:ext cx="1332928" cy="1248182"/>
            <a:chOff x="2131560" y="5941080"/>
            <a:chExt cx="334080" cy="312840"/>
          </a:xfrm>
          <a:solidFill>
            <a:schemeClr val="bg1"/>
          </a:solidFill>
        </p:grpSpPr>
        <p:sp>
          <p:nvSpPr>
            <p:cNvPr id="70" name="Freeform: Shape 155">
              <a:extLst>
                <a:ext uri="{FF2B5EF4-FFF2-40B4-BE49-F238E27FC236}">
                  <a16:creationId xmlns:a16="http://schemas.microsoft.com/office/drawing/2014/main" id="{1DE1FACC-2CF8-3B4E-8731-772277740D3A}"/>
                </a:ext>
              </a:extLst>
            </p:cNvPr>
            <p:cNvSpPr/>
            <p:nvPr/>
          </p:nvSpPr>
          <p:spPr>
            <a:xfrm>
              <a:off x="2177280" y="6012000"/>
              <a:ext cx="154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1" h="54">
                  <a:moveTo>
                    <a:pt x="28" y="54"/>
                  </a:moveTo>
                  <a:lnTo>
                    <a:pt x="405" y="54"/>
                  </a:lnTo>
                  <a:cubicBezTo>
                    <a:pt x="419" y="54"/>
                    <a:pt x="431" y="42"/>
                    <a:pt x="431" y="28"/>
                  </a:cubicBezTo>
                  <a:cubicBezTo>
                    <a:pt x="431" y="12"/>
                    <a:pt x="419" y="0"/>
                    <a:pt x="405" y="0"/>
                  </a:cubicBezTo>
                  <a:lnTo>
                    <a:pt x="28" y="0"/>
                  </a:lnTo>
                  <a:cubicBezTo>
                    <a:pt x="12" y="0"/>
                    <a:pt x="0" y="12"/>
                    <a:pt x="0" y="28"/>
                  </a:cubicBezTo>
                  <a:cubicBezTo>
                    <a:pt x="0" y="42"/>
                    <a:pt x="12" y="54"/>
                    <a:pt x="28" y="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1" name="Freeform: Shape 156">
              <a:extLst>
                <a:ext uri="{FF2B5EF4-FFF2-40B4-BE49-F238E27FC236}">
                  <a16:creationId xmlns:a16="http://schemas.microsoft.com/office/drawing/2014/main" id="{76BC1584-D40F-3540-BB15-4AE2F4595BB6}"/>
                </a:ext>
              </a:extLst>
            </p:cNvPr>
            <p:cNvSpPr/>
            <p:nvPr/>
          </p:nvSpPr>
          <p:spPr>
            <a:xfrm>
              <a:off x="2177280" y="6045480"/>
              <a:ext cx="154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1" h="54">
                  <a:moveTo>
                    <a:pt x="28" y="54"/>
                  </a:moveTo>
                  <a:lnTo>
                    <a:pt x="405" y="54"/>
                  </a:lnTo>
                  <a:cubicBezTo>
                    <a:pt x="419" y="54"/>
                    <a:pt x="431" y="41"/>
                    <a:pt x="431" y="26"/>
                  </a:cubicBezTo>
                  <a:cubicBezTo>
                    <a:pt x="431" y="12"/>
                    <a:pt x="419" y="0"/>
                    <a:pt x="405" y="0"/>
                  </a:cubicBezTo>
                  <a:lnTo>
                    <a:pt x="28" y="0"/>
                  </a:ln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4"/>
                    <a:pt x="28" y="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2" name="Freeform: Shape 157">
              <a:extLst>
                <a:ext uri="{FF2B5EF4-FFF2-40B4-BE49-F238E27FC236}">
                  <a16:creationId xmlns:a16="http://schemas.microsoft.com/office/drawing/2014/main" id="{E8B43387-37D0-594E-8B21-5489B72D2B09}"/>
                </a:ext>
              </a:extLst>
            </p:cNvPr>
            <p:cNvSpPr/>
            <p:nvPr/>
          </p:nvSpPr>
          <p:spPr>
            <a:xfrm>
              <a:off x="2177280" y="6179040"/>
              <a:ext cx="91080" cy="1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56">
                  <a:moveTo>
                    <a:pt x="227" y="0"/>
                  </a:moveTo>
                  <a:lnTo>
                    <a:pt x="28" y="0"/>
                  </a:ln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6"/>
                    <a:pt x="28" y="56"/>
                  </a:cubicBezTo>
                  <a:lnTo>
                    <a:pt x="227" y="56"/>
                  </a:lnTo>
                  <a:cubicBezTo>
                    <a:pt x="242" y="56"/>
                    <a:pt x="254" y="42"/>
                    <a:pt x="254" y="27"/>
                  </a:cubicBezTo>
                  <a:cubicBezTo>
                    <a:pt x="254" y="12"/>
                    <a:pt x="242" y="0"/>
                    <a:pt x="22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3" name="Freeform: Shape 158">
              <a:extLst>
                <a:ext uri="{FF2B5EF4-FFF2-40B4-BE49-F238E27FC236}">
                  <a16:creationId xmlns:a16="http://schemas.microsoft.com/office/drawing/2014/main" id="{A04971D1-33B4-8347-AACF-55EA7BC440E8}"/>
                </a:ext>
              </a:extLst>
            </p:cNvPr>
            <p:cNvSpPr/>
            <p:nvPr/>
          </p:nvSpPr>
          <p:spPr>
            <a:xfrm>
              <a:off x="2131560" y="5941080"/>
              <a:ext cx="334080" cy="31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9" h="870">
                  <a:moveTo>
                    <a:pt x="55" y="815"/>
                  </a:moveTo>
                  <a:lnTo>
                    <a:pt x="55" y="108"/>
                  </a:lnTo>
                  <a:lnTo>
                    <a:pt x="606" y="108"/>
                  </a:lnTo>
                  <a:lnTo>
                    <a:pt x="606" y="334"/>
                  </a:lnTo>
                  <a:lnTo>
                    <a:pt x="558" y="414"/>
                  </a:lnTo>
                  <a:cubicBezTo>
                    <a:pt x="558" y="413"/>
                    <a:pt x="558" y="411"/>
                    <a:pt x="558" y="409"/>
                  </a:cubicBezTo>
                  <a:cubicBezTo>
                    <a:pt x="558" y="395"/>
                    <a:pt x="546" y="383"/>
                    <a:pt x="532" y="383"/>
                  </a:cubicBezTo>
                  <a:lnTo>
                    <a:pt x="155" y="383"/>
                  </a:lnTo>
                  <a:cubicBezTo>
                    <a:pt x="139" y="383"/>
                    <a:pt x="127" y="395"/>
                    <a:pt x="127" y="409"/>
                  </a:cubicBezTo>
                  <a:cubicBezTo>
                    <a:pt x="127" y="425"/>
                    <a:pt x="139" y="437"/>
                    <a:pt x="155" y="437"/>
                  </a:cubicBezTo>
                  <a:lnTo>
                    <a:pt x="532" y="437"/>
                  </a:lnTo>
                  <a:cubicBezTo>
                    <a:pt x="538" y="437"/>
                    <a:pt x="544" y="435"/>
                    <a:pt x="548" y="432"/>
                  </a:cubicBezTo>
                  <a:lnTo>
                    <a:pt x="521" y="477"/>
                  </a:lnTo>
                  <a:lnTo>
                    <a:pt x="155" y="477"/>
                  </a:lnTo>
                  <a:cubicBezTo>
                    <a:pt x="139" y="477"/>
                    <a:pt x="127" y="488"/>
                    <a:pt x="127" y="503"/>
                  </a:cubicBezTo>
                  <a:cubicBezTo>
                    <a:pt x="127" y="518"/>
                    <a:pt x="139" y="530"/>
                    <a:pt x="155" y="530"/>
                  </a:cubicBezTo>
                  <a:lnTo>
                    <a:pt x="489" y="530"/>
                  </a:lnTo>
                  <a:lnTo>
                    <a:pt x="485" y="537"/>
                  </a:lnTo>
                  <a:cubicBezTo>
                    <a:pt x="483" y="540"/>
                    <a:pt x="481" y="543"/>
                    <a:pt x="481" y="546"/>
                  </a:cubicBezTo>
                  <a:lnTo>
                    <a:pt x="477" y="568"/>
                  </a:lnTo>
                  <a:lnTo>
                    <a:pt x="155" y="568"/>
                  </a:lnTo>
                  <a:cubicBezTo>
                    <a:pt x="139" y="568"/>
                    <a:pt x="127" y="580"/>
                    <a:pt x="127" y="596"/>
                  </a:cubicBezTo>
                  <a:cubicBezTo>
                    <a:pt x="127" y="611"/>
                    <a:pt x="139" y="623"/>
                    <a:pt x="155" y="623"/>
                  </a:cubicBezTo>
                  <a:lnTo>
                    <a:pt x="465" y="623"/>
                  </a:lnTo>
                  <a:lnTo>
                    <a:pt x="453" y="684"/>
                  </a:lnTo>
                  <a:cubicBezTo>
                    <a:pt x="450" y="694"/>
                    <a:pt x="456" y="706"/>
                    <a:pt x="465" y="712"/>
                  </a:cubicBezTo>
                  <a:cubicBezTo>
                    <a:pt x="469" y="714"/>
                    <a:pt x="474" y="717"/>
                    <a:pt x="480" y="717"/>
                  </a:cubicBezTo>
                  <a:cubicBezTo>
                    <a:pt x="486" y="717"/>
                    <a:pt x="492" y="713"/>
                    <a:pt x="497" y="709"/>
                  </a:cubicBezTo>
                  <a:lnTo>
                    <a:pt x="604" y="620"/>
                  </a:lnTo>
                  <a:cubicBezTo>
                    <a:pt x="606" y="620"/>
                    <a:pt x="606" y="619"/>
                    <a:pt x="606" y="619"/>
                  </a:cubicBezTo>
                  <a:lnTo>
                    <a:pt x="606" y="815"/>
                  </a:lnTo>
                  <a:close/>
                  <a:moveTo>
                    <a:pt x="853" y="102"/>
                  </a:moveTo>
                  <a:lnTo>
                    <a:pt x="821" y="83"/>
                  </a:lnTo>
                  <a:lnTo>
                    <a:pt x="831" y="64"/>
                  </a:lnTo>
                  <a:lnTo>
                    <a:pt x="865" y="84"/>
                  </a:lnTo>
                  <a:close/>
                  <a:moveTo>
                    <a:pt x="566" y="581"/>
                  </a:moveTo>
                  <a:lnTo>
                    <a:pt x="521" y="619"/>
                  </a:lnTo>
                  <a:lnTo>
                    <a:pt x="533" y="560"/>
                  </a:lnTo>
                  <a:lnTo>
                    <a:pt x="793" y="128"/>
                  </a:lnTo>
                  <a:lnTo>
                    <a:pt x="827" y="149"/>
                  </a:lnTo>
                  <a:close/>
                  <a:moveTo>
                    <a:pt x="916" y="51"/>
                  </a:moveTo>
                  <a:lnTo>
                    <a:pt x="837" y="4"/>
                  </a:lnTo>
                  <a:cubicBezTo>
                    <a:pt x="830" y="-1"/>
                    <a:pt x="822" y="-1"/>
                    <a:pt x="816" y="1"/>
                  </a:cubicBezTo>
                  <a:cubicBezTo>
                    <a:pt x="809" y="2"/>
                    <a:pt x="803" y="7"/>
                    <a:pt x="798" y="13"/>
                  </a:cubicBezTo>
                  <a:lnTo>
                    <a:pt x="660" y="244"/>
                  </a:lnTo>
                  <a:lnTo>
                    <a:pt x="660" y="81"/>
                  </a:lnTo>
                  <a:cubicBezTo>
                    <a:pt x="660" y="66"/>
                    <a:pt x="649" y="53"/>
                    <a:pt x="634" y="53"/>
                  </a:cubicBezTo>
                  <a:lnTo>
                    <a:pt x="29" y="53"/>
                  </a:lnTo>
                  <a:cubicBezTo>
                    <a:pt x="13" y="53"/>
                    <a:pt x="0" y="66"/>
                    <a:pt x="0" y="81"/>
                  </a:cubicBezTo>
                  <a:lnTo>
                    <a:pt x="0" y="842"/>
                  </a:lnTo>
                  <a:cubicBezTo>
                    <a:pt x="0" y="857"/>
                    <a:pt x="13" y="870"/>
                    <a:pt x="29" y="870"/>
                  </a:cubicBezTo>
                  <a:lnTo>
                    <a:pt x="634" y="870"/>
                  </a:lnTo>
                  <a:cubicBezTo>
                    <a:pt x="649" y="870"/>
                    <a:pt x="660" y="857"/>
                    <a:pt x="660" y="842"/>
                  </a:cubicBezTo>
                  <a:lnTo>
                    <a:pt x="660" y="530"/>
                  </a:lnTo>
                  <a:lnTo>
                    <a:pt x="924" y="88"/>
                  </a:lnTo>
                  <a:cubicBezTo>
                    <a:pt x="933" y="76"/>
                    <a:pt x="929" y="59"/>
                    <a:pt x="916" y="5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B6586A3-AEAF-6741-8D6A-DD156645701A}"/>
              </a:ext>
            </a:extLst>
          </p:cNvPr>
          <p:cNvGrpSpPr/>
          <p:nvPr/>
        </p:nvGrpSpPr>
        <p:grpSpPr>
          <a:xfrm>
            <a:off x="20632563" y="9443500"/>
            <a:ext cx="1232388" cy="1486616"/>
            <a:chOff x="3456359" y="5293440"/>
            <a:chExt cx="308881" cy="372600"/>
          </a:xfrm>
          <a:solidFill>
            <a:schemeClr val="bg1"/>
          </a:solidFill>
        </p:grpSpPr>
        <p:sp>
          <p:nvSpPr>
            <p:cNvPr id="75" name="Freeform: Shape 197">
              <a:extLst>
                <a:ext uri="{FF2B5EF4-FFF2-40B4-BE49-F238E27FC236}">
                  <a16:creationId xmlns:a16="http://schemas.microsoft.com/office/drawing/2014/main" id="{D695071E-BC25-3846-A8D0-39CC06436EDD}"/>
                </a:ext>
              </a:extLst>
            </p:cNvPr>
            <p:cNvSpPr/>
            <p:nvPr/>
          </p:nvSpPr>
          <p:spPr>
            <a:xfrm>
              <a:off x="3456359" y="5293440"/>
              <a:ext cx="280080" cy="117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6">
                  <a:moveTo>
                    <a:pt x="44" y="321"/>
                  </a:moveTo>
                  <a:lnTo>
                    <a:pt x="390" y="60"/>
                  </a:lnTo>
                  <a:lnTo>
                    <a:pt x="735" y="321"/>
                  </a:lnTo>
                  <a:cubicBezTo>
                    <a:pt x="740" y="325"/>
                    <a:pt x="746" y="326"/>
                    <a:pt x="751" y="326"/>
                  </a:cubicBezTo>
                  <a:cubicBezTo>
                    <a:pt x="760" y="326"/>
                    <a:pt x="768" y="322"/>
                    <a:pt x="774" y="316"/>
                  </a:cubicBezTo>
                  <a:cubicBezTo>
                    <a:pt x="783" y="304"/>
                    <a:pt x="780" y="286"/>
                    <a:pt x="768" y="277"/>
                  </a:cubicBezTo>
                  <a:lnTo>
                    <a:pt x="406" y="5"/>
                  </a:lnTo>
                  <a:cubicBezTo>
                    <a:pt x="396" y="-2"/>
                    <a:pt x="382" y="-2"/>
                    <a:pt x="374" y="5"/>
                  </a:cubicBezTo>
                  <a:lnTo>
                    <a:pt x="11" y="277"/>
                  </a:lnTo>
                  <a:cubicBezTo>
                    <a:pt x="-1" y="286"/>
                    <a:pt x="-4" y="304"/>
                    <a:pt x="5" y="316"/>
                  </a:cubicBezTo>
                  <a:cubicBezTo>
                    <a:pt x="15" y="328"/>
                    <a:pt x="32" y="329"/>
                    <a:pt x="44" y="3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6" name="Freeform: Shape 198">
              <a:extLst>
                <a:ext uri="{FF2B5EF4-FFF2-40B4-BE49-F238E27FC236}">
                  <a16:creationId xmlns:a16="http://schemas.microsoft.com/office/drawing/2014/main" id="{949276A7-9030-A84D-95F1-95798BD8111E}"/>
                </a:ext>
              </a:extLst>
            </p:cNvPr>
            <p:cNvSpPr/>
            <p:nvPr/>
          </p:nvSpPr>
          <p:spPr>
            <a:xfrm>
              <a:off x="3456720" y="5334840"/>
              <a:ext cx="308520" cy="33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8" h="921">
                  <a:moveTo>
                    <a:pt x="564" y="641"/>
                  </a:moveTo>
                  <a:cubicBezTo>
                    <a:pt x="566" y="638"/>
                    <a:pt x="569" y="635"/>
                    <a:pt x="571" y="633"/>
                  </a:cubicBezTo>
                  <a:cubicBezTo>
                    <a:pt x="573" y="630"/>
                    <a:pt x="577" y="628"/>
                    <a:pt x="578" y="626"/>
                  </a:cubicBezTo>
                  <a:lnTo>
                    <a:pt x="793" y="841"/>
                  </a:lnTo>
                  <a:lnTo>
                    <a:pt x="778" y="856"/>
                  </a:lnTo>
                  <a:close/>
                  <a:moveTo>
                    <a:pt x="415" y="644"/>
                  </a:moveTo>
                  <a:cubicBezTo>
                    <a:pt x="369" y="644"/>
                    <a:pt x="328" y="626"/>
                    <a:pt x="297" y="595"/>
                  </a:cubicBezTo>
                  <a:cubicBezTo>
                    <a:pt x="232" y="530"/>
                    <a:pt x="232" y="423"/>
                    <a:pt x="297" y="358"/>
                  </a:cubicBezTo>
                  <a:cubicBezTo>
                    <a:pt x="328" y="327"/>
                    <a:pt x="369" y="309"/>
                    <a:pt x="415" y="309"/>
                  </a:cubicBezTo>
                  <a:cubicBezTo>
                    <a:pt x="459" y="309"/>
                    <a:pt x="501" y="327"/>
                    <a:pt x="532" y="358"/>
                  </a:cubicBezTo>
                  <a:cubicBezTo>
                    <a:pt x="597" y="423"/>
                    <a:pt x="597" y="530"/>
                    <a:pt x="532" y="595"/>
                  </a:cubicBezTo>
                  <a:cubicBezTo>
                    <a:pt x="501" y="626"/>
                    <a:pt x="459" y="644"/>
                    <a:pt x="415" y="644"/>
                  </a:cubicBezTo>
                  <a:close/>
                  <a:moveTo>
                    <a:pt x="54" y="314"/>
                  </a:moveTo>
                  <a:lnTo>
                    <a:pt x="390" y="60"/>
                  </a:lnTo>
                  <a:lnTo>
                    <a:pt x="725" y="314"/>
                  </a:lnTo>
                  <a:lnTo>
                    <a:pt x="725" y="696"/>
                  </a:lnTo>
                  <a:lnTo>
                    <a:pt x="611" y="580"/>
                  </a:lnTo>
                  <a:cubicBezTo>
                    <a:pt x="654" y="498"/>
                    <a:pt x="642" y="390"/>
                    <a:pt x="571" y="320"/>
                  </a:cubicBezTo>
                  <a:cubicBezTo>
                    <a:pt x="529" y="278"/>
                    <a:pt x="475" y="256"/>
                    <a:pt x="415" y="256"/>
                  </a:cubicBezTo>
                  <a:cubicBezTo>
                    <a:pt x="356" y="256"/>
                    <a:pt x="300" y="278"/>
                    <a:pt x="259" y="320"/>
                  </a:cubicBezTo>
                  <a:cubicBezTo>
                    <a:pt x="173" y="407"/>
                    <a:pt x="173" y="548"/>
                    <a:pt x="259" y="633"/>
                  </a:cubicBezTo>
                  <a:cubicBezTo>
                    <a:pt x="300" y="675"/>
                    <a:pt x="356" y="699"/>
                    <a:pt x="415" y="699"/>
                  </a:cubicBezTo>
                  <a:cubicBezTo>
                    <a:pt x="451" y="699"/>
                    <a:pt x="487" y="689"/>
                    <a:pt x="519" y="672"/>
                  </a:cubicBezTo>
                  <a:lnTo>
                    <a:pt x="578" y="733"/>
                  </a:lnTo>
                  <a:lnTo>
                    <a:pt x="54" y="733"/>
                  </a:lnTo>
                  <a:close/>
                  <a:moveTo>
                    <a:pt x="851" y="821"/>
                  </a:moveTo>
                  <a:lnTo>
                    <a:pt x="778" y="749"/>
                  </a:lnTo>
                  <a:lnTo>
                    <a:pt x="778" y="299"/>
                  </a:lnTo>
                  <a:cubicBezTo>
                    <a:pt x="778" y="291"/>
                    <a:pt x="775" y="283"/>
                    <a:pt x="768" y="278"/>
                  </a:cubicBezTo>
                  <a:lnTo>
                    <a:pt x="406" y="4"/>
                  </a:lnTo>
                  <a:cubicBezTo>
                    <a:pt x="396" y="-1"/>
                    <a:pt x="382" y="-1"/>
                    <a:pt x="374" y="4"/>
                  </a:cubicBezTo>
                  <a:lnTo>
                    <a:pt x="11" y="278"/>
                  </a:lnTo>
                  <a:cubicBezTo>
                    <a:pt x="4" y="283"/>
                    <a:pt x="0" y="291"/>
                    <a:pt x="0" y="299"/>
                  </a:cubicBezTo>
                  <a:lnTo>
                    <a:pt x="0" y="759"/>
                  </a:lnTo>
                  <a:cubicBezTo>
                    <a:pt x="0" y="774"/>
                    <a:pt x="12" y="786"/>
                    <a:pt x="27" y="786"/>
                  </a:cubicBezTo>
                  <a:lnTo>
                    <a:pt x="633" y="786"/>
                  </a:lnTo>
                  <a:lnTo>
                    <a:pt x="759" y="913"/>
                  </a:lnTo>
                  <a:cubicBezTo>
                    <a:pt x="764" y="918"/>
                    <a:pt x="771" y="921"/>
                    <a:pt x="778" y="921"/>
                  </a:cubicBezTo>
                  <a:cubicBezTo>
                    <a:pt x="785" y="921"/>
                    <a:pt x="792" y="918"/>
                    <a:pt x="797" y="913"/>
                  </a:cubicBezTo>
                  <a:lnTo>
                    <a:pt x="851" y="860"/>
                  </a:lnTo>
                  <a:cubicBezTo>
                    <a:pt x="861" y="848"/>
                    <a:pt x="861" y="832"/>
                    <a:pt x="851" y="8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: Shape 199">
              <a:extLst>
                <a:ext uri="{FF2B5EF4-FFF2-40B4-BE49-F238E27FC236}">
                  <a16:creationId xmlns:a16="http://schemas.microsoft.com/office/drawing/2014/main" id="{834F477C-B8C9-1140-A501-B5DEF99C96C3}"/>
                </a:ext>
              </a:extLst>
            </p:cNvPr>
            <p:cNvSpPr/>
            <p:nvPr/>
          </p:nvSpPr>
          <p:spPr>
            <a:xfrm>
              <a:off x="3565800" y="5527080"/>
              <a:ext cx="799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3" h="89">
                  <a:moveTo>
                    <a:pt x="215" y="8"/>
                  </a:moveTo>
                  <a:cubicBezTo>
                    <a:pt x="203" y="-3"/>
                    <a:pt x="187" y="-3"/>
                    <a:pt x="176" y="8"/>
                  </a:cubicBezTo>
                  <a:cubicBezTo>
                    <a:pt x="139" y="45"/>
                    <a:pt x="82" y="45"/>
                    <a:pt x="46" y="8"/>
                  </a:cubicBezTo>
                  <a:cubicBezTo>
                    <a:pt x="34" y="-3"/>
                    <a:pt x="18" y="-3"/>
                    <a:pt x="8" y="8"/>
                  </a:cubicBezTo>
                  <a:cubicBezTo>
                    <a:pt x="-3" y="18"/>
                    <a:pt x="-3" y="36"/>
                    <a:pt x="8" y="46"/>
                  </a:cubicBezTo>
                  <a:cubicBezTo>
                    <a:pt x="36" y="74"/>
                    <a:pt x="73" y="89"/>
                    <a:pt x="111" y="89"/>
                  </a:cubicBezTo>
                  <a:cubicBezTo>
                    <a:pt x="148" y="89"/>
                    <a:pt x="185" y="74"/>
                    <a:pt x="215" y="46"/>
                  </a:cubicBezTo>
                  <a:cubicBezTo>
                    <a:pt x="225" y="36"/>
                    <a:pt x="225" y="18"/>
                    <a:pt x="215" y="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1382BE7-76D1-6F47-80A3-F6C084BD68B9}"/>
              </a:ext>
            </a:extLst>
          </p:cNvPr>
          <p:cNvGrpSpPr/>
          <p:nvPr/>
        </p:nvGrpSpPr>
        <p:grpSpPr>
          <a:xfrm>
            <a:off x="8388318" y="9949759"/>
            <a:ext cx="1506599" cy="690524"/>
            <a:chOff x="845280" y="5363640"/>
            <a:chExt cx="345600" cy="158400"/>
          </a:xfrm>
          <a:solidFill>
            <a:schemeClr val="bg1"/>
          </a:solidFill>
        </p:grpSpPr>
        <p:sp>
          <p:nvSpPr>
            <p:cNvPr id="79" name="Freeform: Shape 211">
              <a:extLst>
                <a:ext uri="{FF2B5EF4-FFF2-40B4-BE49-F238E27FC236}">
                  <a16:creationId xmlns:a16="http://schemas.microsoft.com/office/drawing/2014/main" id="{32CC766D-6F5B-014A-A970-8EE439526C69}"/>
                </a:ext>
              </a:extLst>
            </p:cNvPr>
            <p:cNvSpPr/>
            <p:nvPr/>
          </p:nvSpPr>
          <p:spPr>
            <a:xfrm>
              <a:off x="845280" y="5363640"/>
              <a:ext cx="345600" cy="158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1" h="441">
                  <a:moveTo>
                    <a:pt x="77" y="191"/>
                  </a:moveTo>
                  <a:lnTo>
                    <a:pt x="555" y="191"/>
                  </a:lnTo>
                  <a:cubicBezTo>
                    <a:pt x="567" y="191"/>
                    <a:pt x="579" y="183"/>
                    <a:pt x="582" y="171"/>
                  </a:cubicBezTo>
                  <a:cubicBezTo>
                    <a:pt x="603" y="102"/>
                    <a:pt x="668" y="54"/>
                    <a:pt x="740" y="54"/>
                  </a:cubicBezTo>
                  <a:cubicBezTo>
                    <a:pt x="832" y="54"/>
                    <a:pt x="908" y="129"/>
                    <a:pt x="908" y="220"/>
                  </a:cubicBezTo>
                  <a:cubicBezTo>
                    <a:pt x="908" y="312"/>
                    <a:pt x="832" y="386"/>
                    <a:pt x="740" y="386"/>
                  </a:cubicBezTo>
                  <a:cubicBezTo>
                    <a:pt x="668" y="386"/>
                    <a:pt x="604" y="341"/>
                    <a:pt x="582" y="271"/>
                  </a:cubicBezTo>
                  <a:cubicBezTo>
                    <a:pt x="581" y="264"/>
                    <a:pt x="574" y="257"/>
                    <a:pt x="569" y="254"/>
                  </a:cubicBezTo>
                  <a:cubicBezTo>
                    <a:pt x="561" y="250"/>
                    <a:pt x="554" y="250"/>
                    <a:pt x="546" y="253"/>
                  </a:cubicBezTo>
                  <a:lnTo>
                    <a:pt x="481" y="278"/>
                  </a:lnTo>
                  <a:lnTo>
                    <a:pt x="413" y="252"/>
                  </a:lnTo>
                  <a:cubicBezTo>
                    <a:pt x="407" y="250"/>
                    <a:pt x="400" y="250"/>
                    <a:pt x="392" y="252"/>
                  </a:cubicBezTo>
                  <a:lnTo>
                    <a:pt x="324" y="278"/>
                  </a:lnTo>
                  <a:lnTo>
                    <a:pt x="256" y="252"/>
                  </a:lnTo>
                  <a:cubicBezTo>
                    <a:pt x="250" y="250"/>
                    <a:pt x="243" y="250"/>
                    <a:pt x="237" y="252"/>
                  </a:cubicBezTo>
                  <a:lnTo>
                    <a:pt x="168" y="278"/>
                  </a:lnTo>
                  <a:lnTo>
                    <a:pt x="65" y="234"/>
                  </a:lnTo>
                  <a:cubicBezTo>
                    <a:pt x="58" y="231"/>
                    <a:pt x="53" y="223"/>
                    <a:pt x="53" y="215"/>
                  </a:cubicBezTo>
                  <a:cubicBezTo>
                    <a:pt x="53" y="201"/>
                    <a:pt x="64" y="191"/>
                    <a:pt x="77" y="191"/>
                  </a:cubicBezTo>
                  <a:close/>
                  <a:moveTo>
                    <a:pt x="41" y="282"/>
                  </a:moveTo>
                  <a:cubicBezTo>
                    <a:pt x="41" y="282"/>
                    <a:pt x="43" y="282"/>
                    <a:pt x="43" y="284"/>
                  </a:cubicBezTo>
                  <a:lnTo>
                    <a:pt x="157" y="333"/>
                  </a:lnTo>
                  <a:cubicBezTo>
                    <a:pt x="164" y="336"/>
                    <a:pt x="172" y="336"/>
                    <a:pt x="178" y="333"/>
                  </a:cubicBezTo>
                  <a:lnTo>
                    <a:pt x="245" y="306"/>
                  </a:lnTo>
                  <a:lnTo>
                    <a:pt x="314" y="333"/>
                  </a:lnTo>
                  <a:cubicBezTo>
                    <a:pt x="321" y="336"/>
                    <a:pt x="329" y="336"/>
                    <a:pt x="334" y="333"/>
                  </a:cubicBezTo>
                  <a:lnTo>
                    <a:pt x="403" y="306"/>
                  </a:lnTo>
                  <a:lnTo>
                    <a:pt x="471" y="333"/>
                  </a:lnTo>
                  <a:cubicBezTo>
                    <a:pt x="478" y="336"/>
                    <a:pt x="484" y="336"/>
                    <a:pt x="492" y="333"/>
                  </a:cubicBezTo>
                  <a:lnTo>
                    <a:pt x="541" y="313"/>
                  </a:lnTo>
                  <a:cubicBezTo>
                    <a:pt x="576" y="391"/>
                    <a:pt x="653" y="441"/>
                    <a:pt x="740" y="441"/>
                  </a:cubicBezTo>
                  <a:cubicBezTo>
                    <a:pt x="862" y="441"/>
                    <a:pt x="961" y="342"/>
                    <a:pt x="961" y="220"/>
                  </a:cubicBezTo>
                  <a:cubicBezTo>
                    <a:pt x="961" y="99"/>
                    <a:pt x="862" y="0"/>
                    <a:pt x="740" y="0"/>
                  </a:cubicBezTo>
                  <a:cubicBezTo>
                    <a:pt x="650" y="0"/>
                    <a:pt x="570" y="54"/>
                    <a:pt x="537" y="138"/>
                  </a:cubicBezTo>
                  <a:lnTo>
                    <a:pt x="77" y="138"/>
                  </a:lnTo>
                  <a:cubicBezTo>
                    <a:pt x="34" y="138"/>
                    <a:pt x="0" y="171"/>
                    <a:pt x="0" y="215"/>
                  </a:cubicBezTo>
                  <a:cubicBezTo>
                    <a:pt x="0" y="243"/>
                    <a:pt x="16" y="269"/>
                    <a:pt x="41" y="28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0" name="Freeform: Shape 212">
              <a:extLst>
                <a:ext uri="{FF2B5EF4-FFF2-40B4-BE49-F238E27FC236}">
                  <a16:creationId xmlns:a16="http://schemas.microsoft.com/office/drawing/2014/main" id="{728F0918-794C-0A45-BEBB-5455F2190299}"/>
                </a:ext>
              </a:extLst>
            </p:cNvPr>
            <p:cNvSpPr/>
            <p:nvPr/>
          </p:nvSpPr>
          <p:spPr>
            <a:xfrm>
              <a:off x="1101960" y="5418000"/>
              <a:ext cx="5040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" h="141">
                  <a:moveTo>
                    <a:pt x="72" y="53"/>
                  </a:moveTo>
                  <a:cubicBezTo>
                    <a:pt x="81" y="53"/>
                    <a:pt x="88" y="60"/>
                    <a:pt x="88" y="69"/>
                  </a:cubicBezTo>
                  <a:cubicBezTo>
                    <a:pt x="88" y="78"/>
                    <a:pt x="81" y="85"/>
                    <a:pt x="72" y="85"/>
                  </a:cubicBezTo>
                  <a:cubicBezTo>
                    <a:pt x="63" y="85"/>
                    <a:pt x="56" y="78"/>
                    <a:pt x="56" y="69"/>
                  </a:cubicBezTo>
                  <a:cubicBezTo>
                    <a:pt x="56" y="60"/>
                    <a:pt x="63" y="53"/>
                    <a:pt x="72" y="53"/>
                  </a:cubicBezTo>
                  <a:close/>
                  <a:moveTo>
                    <a:pt x="72" y="141"/>
                  </a:moveTo>
                  <a:cubicBezTo>
                    <a:pt x="110" y="141"/>
                    <a:pt x="141" y="108"/>
                    <a:pt x="141" y="69"/>
                  </a:cubicBezTo>
                  <a:cubicBezTo>
                    <a:pt x="141" y="31"/>
                    <a:pt x="110" y="0"/>
                    <a:pt x="72" y="0"/>
                  </a:cubicBezTo>
                  <a:cubicBezTo>
                    <a:pt x="32" y="0"/>
                    <a:pt x="0" y="31"/>
                    <a:pt x="0" y="69"/>
                  </a:cubicBezTo>
                  <a:cubicBezTo>
                    <a:pt x="0" y="108"/>
                    <a:pt x="32" y="141"/>
                    <a:pt x="72" y="1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274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DB3B2935-C632-2B41-A264-C443F146A4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D7029B7C-A0C0-E046-A09B-1C7724621C1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D7D47A15-3CF3-5E4B-9E8B-7DE33399CB51}"/>
              </a:ext>
            </a:extLst>
          </p:cNvPr>
          <p:cNvSpPr txBox="1">
            <a:spLocks/>
          </p:cNvSpPr>
          <p:nvPr/>
        </p:nvSpPr>
        <p:spPr>
          <a:xfrm>
            <a:off x="1911336" y="2385845"/>
            <a:ext cx="5683782" cy="291536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 Ideally, a product should meet a certain consumer demand, or it should be so compelling that.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FCCF1C-A69E-1942-A0A9-D5B7F0AA0ABE}"/>
              </a:ext>
            </a:extLst>
          </p:cNvPr>
          <p:cNvSpPr txBox="1"/>
          <p:nvPr/>
        </p:nvSpPr>
        <p:spPr>
          <a:xfrm>
            <a:off x="2051612" y="1739514"/>
            <a:ext cx="4289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Your Title</a:t>
            </a:r>
            <a:endParaRPr lang="en-US" sz="54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78EFC99-EFD4-9546-9335-AABB14D110F0}"/>
              </a:ext>
            </a:extLst>
          </p:cNvPr>
          <p:cNvSpPr txBox="1">
            <a:spLocks/>
          </p:cNvSpPr>
          <p:nvPr/>
        </p:nvSpPr>
        <p:spPr>
          <a:xfrm>
            <a:off x="9417331" y="2385845"/>
            <a:ext cx="5683782" cy="291536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 Ideally, a product should meet a certain consumer demand, or it should be so compelling that.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6C6B18-99B4-6846-A745-E32BE2CF4831}"/>
              </a:ext>
            </a:extLst>
          </p:cNvPr>
          <p:cNvSpPr txBox="1"/>
          <p:nvPr/>
        </p:nvSpPr>
        <p:spPr>
          <a:xfrm>
            <a:off x="9557607" y="1739514"/>
            <a:ext cx="4289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Your Title</a:t>
            </a:r>
            <a:endParaRPr lang="en-US" sz="54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30D57672-F3D7-554E-B612-94DDCC79F729}"/>
              </a:ext>
            </a:extLst>
          </p:cNvPr>
          <p:cNvSpPr txBox="1">
            <a:spLocks/>
          </p:cNvSpPr>
          <p:nvPr/>
        </p:nvSpPr>
        <p:spPr>
          <a:xfrm>
            <a:off x="16783050" y="2385845"/>
            <a:ext cx="5683782" cy="291536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 Ideally, a product should meet a certain consumer demand, or it should be so compelling that.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A376D9-E56A-EE48-B38C-B83621BCB7AA}"/>
              </a:ext>
            </a:extLst>
          </p:cNvPr>
          <p:cNvSpPr txBox="1"/>
          <p:nvPr/>
        </p:nvSpPr>
        <p:spPr>
          <a:xfrm>
            <a:off x="16923326" y="1739514"/>
            <a:ext cx="4289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Your Title</a:t>
            </a:r>
            <a:endParaRPr lang="en-US" sz="54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6E782D-3F44-3F4D-B272-D108D810A8C6}"/>
              </a:ext>
            </a:extLst>
          </p:cNvPr>
          <p:cNvSpPr/>
          <p:nvPr/>
        </p:nvSpPr>
        <p:spPr>
          <a:xfrm>
            <a:off x="2131597" y="1185562"/>
            <a:ext cx="5290848" cy="1538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037B14-DEF8-3E4A-BA59-7FF1F77EF5FB}"/>
              </a:ext>
            </a:extLst>
          </p:cNvPr>
          <p:cNvSpPr/>
          <p:nvPr/>
        </p:nvSpPr>
        <p:spPr>
          <a:xfrm>
            <a:off x="9613539" y="1185562"/>
            <a:ext cx="5290848" cy="1538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0F4DF8-019D-2444-A427-7AA866D57999}"/>
              </a:ext>
            </a:extLst>
          </p:cNvPr>
          <p:cNvSpPr/>
          <p:nvPr/>
        </p:nvSpPr>
        <p:spPr>
          <a:xfrm>
            <a:off x="16997794" y="1185562"/>
            <a:ext cx="5290848" cy="1538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2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00C2B5"/>
      </a:accent1>
      <a:accent2>
        <a:srgbClr val="F7CD7F"/>
      </a:accent2>
      <a:accent3>
        <a:srgbClr val="F6AB72"/>
      </a:accent3>
      <a:accent4>
        <a:srgbClr val="FF8467"/>
      </a:accent4>
      <a:accent5>
        <a:srgbClr val="32707D"/>
      </a:accent5>
      <a:accent6>
        <a:srgbClr val="00C2B5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86643</TotalTime>
  <Words>761</Words>
  <Application>Microsoft Macintosh PowerPoint</Application>
  <PresentationFormat>Custom</PresentationFormat>
  <Paragraphs>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Lato Light</vt:lpstr>
      <vt:lpstr>Montserrat</vt:lpstr>
      <vt:lpstr>Montserrat Light</vt:lpstr>
      <vt:lpstr>Roboto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15987</cp:revision>
  <dcterms:created xsi:type="dcterms:W3CDTF">2014-11-12T21:47:38Z</dcterms:created>
  <dcterms:modified xsi:type="dcterms:W3CDTF">2019-07-22T16:13:02Z</dcterms:modified>
  <cp:category/>
</cp:coreProperties>
</file>