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50" r:id="rId2"/>
    <p:sldId id="4397" r:id="rId3"/>
    <p:sldId id="4380" r:id="rId4"/>
    <p:sldId id="4381" r:id="rId5"/>
    <p:sldId id="4378" r:id="rId6"/>
    <p:sldId id="4377" r:id="rId7"/>
    <p:sldId id="4382" r:id="rId8"/>
    <p:sldId id="4383" r:id="rId9"/>
    <p:sldId id="4384" r:id="rId10"/>
    <p:sldId id="4385" r:id="rId11"/>
    <p:sldId id="4386" r:id="rId12"/>
    <p:sldId id="4387" r:id="rId13"/>
    <p:sldId id="4388" r:id="rId14"/>
    <p:sldId id="4389" r:id="rId15"/>
    <p:sldId id="4390" r:id="rId16"/>
    <p:sldId id="4393" r:id="rId17"/>
    <p:sldId id="4394" r:id="rId18"/>
    <p:sldId id="4395" r:id="rId19"/>
    <p:sldId id="4392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5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080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Title One</c:v>
                </c:pt>
                <c:pt idx="1">
                  <c:v>Title Two</c:v>
                </c:pt>
                <c:pt idx="2">
                  <c:v>Title Three</c:v>
                </c:pt>
                <c:pt idx="3">
                  <c:v>Title 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074D-A453-75C53C1359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Title One</c:v>
                </c:pt>
                <c:pt idx="1">
                  <c:v>Title Two</c:v>
                </c:pt>
                <c:pt idx="2">
                  <c:v>Title Three</c:v>
                </c:pt>
                <c:pt idx="3">
                  <c:v>Title Four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13-074D-A453-75C53C1359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Title One</c:v>
                </c:pt>
                <c:pt idx="1">
                  <c:v>Title Two</c:v>
                </c:pt>
                <c:pt idx="2">
                  <c:v>Title Three</c:v>
                </c:pt>
                <c:pt idx="3">
                  <c:v>Title Four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13-074D-A453-75C53C135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3056063"/>
        <c:axId val="773057743"/>
      </c:barChart>
      <c:catAx>
        <c:axId val="77305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773057743"/>
        <c:crosses val="autoZero"/>
        <c:auto val="1"/>
        <c:lblAlgn val="ctr"/>
        <c:lblOffset val="100"/>
        <c:noMultiLvlLbl val="0"/>
      </c:catAx>
      <c:valAx>
        <c:axId val="77305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773056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890C78-BE6A-5941-8E34-72130D06428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09848" y="1231190"/>
            <a:ext cx="7357956" cy="562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9306353-C4B3-6C42-8E80-2FB99D4E171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509848" y="6858000"/>
            <a:ext cx="7357956" cy="562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911286A-47F4-7A40-8817-7B1B2057E03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867804" y="1231190"/>
            <a:ext cx="7357956" cy="562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E3BBD1C-B78D-104A-9A68-C44732AE431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867804" y="6858000"/>
            <a:ext cx="7357956" cy="562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0730B8D-8594-7D43-9B9E-5DEBD66512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51892" y="6858000"/>
            <a:ext cx="7357956" cy="562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890C78-BE6A-5941-8E34-72130D06428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405553" y="4277031"/>
            <a:ext cx="25192323" cy="9928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22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890C78-BE6A-5941-8E34-72130D06428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405552" y="-391885"/>
            <a:ext cx="8562128" cy="14597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7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890C78-BE6A-5941-8E34-72130D06428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88021" y="-440872"/>
            <a:ext cx="8562128" cy="14597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3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890C78-BE6A-5941-8E34-72130D06428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522513" y="3881134"/>
            <a:ext cx="16497620" cy="10275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66BE100-2065-CB44-80B1-19840515D8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8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189C08C-39E8-8D4D-9497-6B210A7DD1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30208" y="8577406"/>
            <a:ext cx="4991933" cy="4987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66BE100-2065-CB44-80B1-19840515D8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4248" y="138544"/>
            <a:ext cx="4991933" cy="4987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189C08C-39E8-8D4D-9497-6B210A7DD1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411" y="0"/>
            <a:ext cx="6094414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B452E16-7DD6-434E-ACCF-1161966D13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6574" y="7318969"/>
            <a:ext cx="8812457" cy="51090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189C08C-39E8-8D4D-9497-6B210A7DD1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6574" y="2046486"/>
            <a:ext cx="8812457" cy="51090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3256881-0480-064C-8AFD-1D1A44C791A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830228" y="7145872"/>
            <a:ext cx="7559228" cy="657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189C08C-39E8-8D4D-9497-6B210A7DD1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1001" y="7145872"/>
            <a:ext cx="7559228" cy="657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189C08C-39E8-8D4D-9497-6B210A7DD1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116798" y="1353312"/>
            <a:ext cx="4551145" cy="10925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6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017426A-97AB-434D-AD66-87C0B482DC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77856" y="5406611"/>
            <a:ext cx="6600735" cy="29027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0730B8D-8594-7D43-9B9E-5DEBD66512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277856" y="9422588"/>
            <a:ext cx="6600735" cy="29027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189C08C-39E8-8D4D-9497-6B210A7DD1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77856" y="1390634"/>
            <a:ext cx="6600735" cy="29027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0730B8D-8594-7D43-9B9E-5DEBD66512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19880" y="4114800"/>
            <a:ext cx="5486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D07CBA4-32B5-1640-833C-730A1EDD95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AA25629C-10AC-4342-94A9-370762F604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618B5D4A-46F7-9148-83AC-5DF3C65ABCA3}"/>
              </a:ext>
            </a:extLst>
          </p:cNvPr>
          <p:cNvSpPr/>
          <p:nvPr/>
        </p:nvSpPr>
        <p:spPr>
          <a:xfrm>
            <a:off x="10526168" y="0"/>
            <a:ext cx="13851482" cy="137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65E2F-0D27-EA4F-BE0E-ACD61B90DA95}"/>
              </a:ext>
            </a:extLst>
          </p:cNvPr>
          <p:cNvSpPr txBox="1"/>
          <p:nvPr/>
        </p:nvSpPr>
        <p:spPr>
          <a:xfrm>
            <a:off x="13231782" y="9481874"/>
            <a:ext cx="6877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REAL ESTATE PRESENTATION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BE753CE-A151-EC4A-A65F-FB02718DDE9B}"/>
              </a:ext>
            </a:extLst>
          </p:cNvPr>
          <p:cNvGrpSpPr/>
          <p:nvPr/>
        </p:nvGrpSpPr>
        <p:grpSpPr>
          <a:xfrm>
            <a:off x="13202993" y="3386352"/>
            <a:ext cx="9665831" cy="5416868"/>
            <a:chOff x="12462761" y="5267166"/>
            <a:chExt cx="9665831" cy="54168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12462761" y="5267166"/>
              <a:ext cx="9665831" cy="5416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7000" spc="600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SAND </a:t>
              </a:r>
            </a:p>
            <a:p>
              <a:r>
                <a:rPr lang="en-US" sz="17000" spc="600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GROUP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EE8B744-D012-F145-93F9-F2FD27974009}"/>
                </a:ext>
              </a:extLst>
            </p:cNvPr>
            <p:cNvGrpSpPr/>
            <p:nvPr/>
          </p:nvGrpSpPr>
          <p:grpSpPr>
            <a:xfrm rot="17100000">
              <a:off x="19618036" y="5884673"/>
              <a:ext cx="1748022" cy="1496291"/>
              <a:chOff x="16514618" y="3674691"/>
              <a:chExt cx="1748022" cy="1496291"/>
            </a:xfrm>
            <a:solidFill>
              <a:schemeClr val="accent3"/>
            </a:solidFill>
          </p:grpSpPr>
          <p:cxnSp>
            <p:nvCxnSpPr>
              <p:cNvPr id="3" name="Conector curvado 2">
                <a:extLst>
                  <a:ext uri="{FF2B5EF4-FFF2-40B4-BE49-F238E27FC236}">
                    <a16:creationId xmlns:a16="http://schemas.microsoft.com/office/drawing/2014/main" id="{D9C4582A-8DCC-2048-96FA-2B16405EBAEA}"/>
                  </a:ext>
                </a:extLst>
              </p:cNvPr>
              <p:cNvCxnSpPr/>
              <p:nvPr/>
            </p:nvCxnSpPr>
            <p:spPr>
              <a:xfrm rot="16200000" flipH="1">
                <a:off x="16514618" y="3674691"/>
                <a:ext cx="1496291" cy="1496291"/>
              </a:xfrm>
              <a:prstGeom prst="curvedConnector3">
                <a:avLst/>
              </a:prstGeom>
              <a:grpFill/>
              <a:ln w="1174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CC9CE90-8662-9E40-A5DD-742AB9BEDF49}"/>
                  </a:ext>
                </a:extLst>
              </p:cNvPr>
              <p:cNvSpPr/>
              <p:nvPr/>
            </p:nvSpPr>
            <p:spPr>
              <a:xfrm>
                <a:off x="16738180" y="3738299"/>
                <a:ext cx="169175" cy="169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0794AD4E-6B18-CB43-8093-98A53C75C255}"/>
                  </a:ext>
                </a:extLst>
              </p:cNvPr>
              <p:cNvSpPr/>
              <p:nvPr/>
            </p:nvSpPr>
            <p:spPr>
              <a:xfrm>
                <a:off x="16947110" y="4007813"/>
                <a:ext cx="169175" cy="169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587B8F0-EB12-D549-9FA1-F35B088591B3}"/>
                  </a:ext>
                </a:extLst>
              </p:cNvPr>
              <p:cNvSpPr/>
              <p:nvPr/>
            </p:nvSpPr>
            <p:spPr>
              <a:xfrm>
                <a:off x="17301614" y="4140106"/>
                <a:ext cx="169175" cy="169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FE8D9E1-9840-0948-BFAF-96DCC37733CB}"/>
                  </a:ext>
                </a:extLst>
              </p:cNvPr>
              <p:cNvSpPr/>
              <p:nvPr/>
            </p:nvSpPr>
            <p:spPr>
              <a:xfrm>
                <a:off x="17660747" y="4289173"/>
                <a:ext cx="169175" cy="169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25B5D8F7-D8FB-2A45-A53C-BAFB2A11BE99}"/>
                  </a:ext>
                </a:extLst>
              </p:cNvPr>
              <p:cNvSpPr/>
              <p:nvPr/>
            </p:nvSpPr>
            <p:spPr>
              <a:xfrm>
                <a:off x="17974027" y="4472241"/>
                <a:ext cx="169175" cy="169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BBA99E1-1E9A-9641-8D0D-28977F5A0A98}"/>
                  </a:ext>
                </a:extLst>
              </p:cNvPr>
              <p:cNvSpPr/>
              <p:nvPr/>
            </p:nvSpPr>
            <p:spPr>
              <a:xfrm>
                <a:off x="18093465" y="4783932"/>
                <a:ext cx="169175" cy="1691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16" name="Rectangle 25">
            <a:extLst>
              <a:ext uri="{FF2B5EF4-FFF2-40B4-BE49-F238E27FC236}">
                <a16:creationId xmlns:a16="http://schemas.microsoft.com/office/drawing/2014/main" id="{FE09ACEF-AE74-6C40-BFB0-28474A4EB503}"/>
              </a:ext>
            </a:extLst>
          </p:cNvPr>
          <p:cNvSpPr/>
          <p:nvPr/>
        </p:nvSpPr>
        <p:spPr>
          <a:xfrm>
            <a:off x="134248" y="5267166"/>
            <a:ext cx="4991933" cy="8254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53F09B5E-CE99-F641-889C-6ED503D2F6EF}"/>
              </a:ext>
            </a:extLst>
          </p:cNvPr>
          <p:cNvSpPr/>
          <p:nvPr/>
        </p:nvSpPr>
        <p:spPr>
          <a:xfrm>
            <a:off x="5330209" y="138545"/>
            <a:ext cx="4991933" cy="8254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2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FEC989D-D215-994A-9E4C-B5FFB7DC6C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E96771-75BD-7148-BE53-AC9C52AEF0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D5D60B7-DB61-C444-8DAF-F6BE6C1304E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F646DED-8D3E-D745-91BD-2E45627FF7E4}"/>
              </a:ext>
            </a:extLst>
          </p:cNvPr>
          <p:cNvGrpSpPr/>
          <p:nvPr/>
        </p:nvGrpSpPr>
        <p:grpSpPr>
          <a:xfrm>
            <a:off x="1509410" y="5273940"/>
            <a:ext cx="6743417" cy="2842945"/>
            <a:chOff x="6231750" y="1187757"/>
            <a:chExt cx="12261285" cy="2842945"/>
          </a:xfrm>
        </p:grpSpPr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F943960E-26A1-E043-B4DB-CC5A3F404FC7}"/>
                </a:ext>
              </a:extLst>
            </p:cNvPr>
            <p:cNvSpPr txBox="1"/>
            <p:nvPr/>
          </p:nvSpPr>
          <p:spPr>
            <a:xfrm>
              <a:off x="6231750" y="1722378"/>
              <a:ext cx="122612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THE SAND </a:t>
              </a:r>
            </a:p>
            <a:p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GROUP TEAM</a:t>
              </a: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A396C997-CA73-A749-A3CE-21B2432BE59A}"/>
                </a:ext>
              </a:extLst>
            </p:cNvPr>
            <p:cNvSpPr txBox="1"/>
            <p:nvPr/>
          </p:nvSpPr>
          <p:spPr>
            <a:xfrm>
              <a:off x="6231750" y="1187757"/>
              <a:ext cx="11397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36" name="Rectangle 11">
            <a:extLst>
              <a:ext uri="{FF2B5EF4-FFF2-40B4-BE49-F238E27FC236}">
                <a16:creationId xmlns:a16="http://schemas.microsoft.com/office/drawing/2014/main" id="{7B69DD04-4875-6040-8C84-6636D62F21F1}"/>
              </a:ext>
            </a:extLst>
          </p:cNvPr>
          <p:cNvSpPr/>
          <p:nvPr/>
        </p:nvSpPr>
        <p:spPr>
          <a:xfrm>
            <a:off x="17621622" y="1839702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2929A4FE-0DD7-CC48-BFA3-9CEFACAB9A15}"/>
              </a:ext>
            </a:extLst>
          </p:cNvPr>
          <p:cNvSpPr txBox="1">
            <a:spLocks/>
          </p:cNvSpPr>
          <p:nvPr/>
        </p:nvSpPr>
        <p:spPr>
          <a:xfrm>
            <a:off x="17535897" y="2547588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5BBED45C-4013-8E40-A41C-D5FB45231DCA}"/>
              </a:ext>
            </a:extLst>
          </p:cNvPr>
          <p:cNvSpPr/>
          <p:nvPr/>
        </p:nvSpPr>
        <p:spPr>
          <a:xfrm>
            <a:off x="17621622" y="5841787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8A23540-7B81-7146-839F-9B32912083EE}"/>
              </a:ext>
            </a:extLst>
          </p:cNvPr>
          <p:cNvSpPr txBox="1">
            <a:spLocks/>
          </p:cNvSpPr>
          <p:nvPr/>
        </p:nvSpPr>
        <p:spPr>
          <a:xfrm>
            <a:off x="17535897" y="6549673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D8775780-D273-D942-A215-00D745B51FA2}"/>
              </a:ext>
            </a:extLst>
          </p:cNvPr>
          <p:cNvSpPr/>
          <p:nvPr/>
        </p:nvSpPr>
        <p:spPr>
          <a:xfrm>
            <a:off x="17621622" y="9815297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AFD516-BC07-DE4B-B65C-687F674CC007}"/>
              </a:ext>
            </a:extLst>
          </p:cNvPr>
          <p:cNvSpPr txBox="1">
            <a:spLocks/>
          </p:cNvSpPr>
          <p:nvPr/>
        </p:nvSpPr>
        <p:spPr>
          <a:xfrm>
            <a:off x="17535897" y="10523183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</p:spTree>
    <p:extLst>
      <p:ext uri="{BB962C8B-B14F-4D97-AF65-F5344CB8AC3E}">
        <p14:creationId xmlns:p14="http://schemas.microsoft.com/office/powerpoint/2010/main" val="35039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C45F9CD2-9171-3A47-9C0F-131F9504445E}"/>
              </a:ext>
            </a:extLst>
          </p:cNvPr>
          <p:cNvSpPr/>
          <p:nvPr/>
        </p:nvSpPr>
        <p:spPr>
          <a:xfrm>
            <a:off x="5763079" y="0"/>
            <a:ext cx="18614571" cy="13716000"/>
          </a:xfrm>
          <a:prstGeom prst="rect">
            <a:avLst/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A1EB815-78E7-F548-BB0D-11177F210E34}"/>
              </a:ext>
            </a:extLst>
          </p:cNvPr>
          <p:cNvGrpSpPr/>
          <p:nvPr/>
        </p:nvGrpSpPr>
        <p:grpSpPr>
          <a:xfrm>
            <a:off x="10769077" y="2047641"/>
            <a:ext cx="8865000" cy="1698318"/>
            <a:chOff x="7753900" y="1224389"/>
            <a:chExt cx="8865000" cy="1698318"/>
          </a:xfrm>
        </p:grpSpPr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AA154132-5550-8A4A-803D-8CD0D030E8E8}"/>
                </a:ext>
              </a:extLst>
            </p:cNvPr>
            <p:cNvSpPr txBox="1"/>
            <p:nvPr/>
          </p:nvSpPr>
          <p:spPr>
            <a:xfrm>
              <a:off x="7753900" y="1722378"/>
              <a:ext cx="8865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DAVE ANDERSON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8638AA1B-E687-7F4D-962F-8A0E8C39ABC7}"/>
                </a:ext>
              </a:extLst>
            </p:cNvPr>
            <p:cNvSpPr txBox="1"/>
            <p:nvPr/>
          </p:nvSpPr>
          <p:spPr>
            <a:xfrm>
              <a:off x="7838400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45" name="Subtitle 2">
            <a:extLst>
              <a:ext uri="{FF2B5EF4-FFF2-40B4-BE49-F238E27FC236}">
                <a16:creationId xmlns:a16="http://schemas.microsoft.com/office/drawing/2014/main" id="{FD15C21B-77AE-C04C-8493-8C7516B2B81C}"/>
              </a:ext>
            </a:extLst>
          </p:cNvPr>
          <p:cNvSpPr txBox="1">
            <a:spLocks/>
          </p:cNvSpPr>
          <p:nvPr/>
        </p:nvSpPr>
        <p:spPr>
          <a:xfrm flipH="1">
            <a:off x="10669061" y="3928125"/>
            <a:ext cx="10713828" cy="18233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7A9FA6A-A352-7141-AFF7-33B86A8303C3}"/>
              </a:ext>
            </a:extLst>
          </p:cNvPr>
          <p:cNvSpPr txBox="1">
            <a:spLocks/>
          </p:cNvSpPr>
          <p:nvPr/>
        </p:nvSpPr>
        <p:spPr>
          <a:xfrm>
            <a:off x="10853577" y="7665278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50E5BDD5-0B67-EC40-A3AE-B89C660B70CB}"/>
              </a:ext>
            </a:extLst>
          </p:cNvPr>
          <p:cNvSpPr/>
          <p:nvPr/>
        </p:nvSpPr>
        <p:spPr>
          <a:xfrm>
            <a:off x="10947984" y="7036138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706ABB5-C090-2245-BBB5-8B9FA554E54D}"/>
              </a:ext>
            </a:extLst>
          </p:cNvPr>
          <p:cNvSpPr txBox="1">
            <a:spLocks/>
          </p:cNvSpPr>
          <p:nvPr/>
        </p:nvSpPr>
        <p:spPr>
          <a:xfrm>
            <a:off x="10947984" y="10342641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5B00E2C1-7F46-8846-AEF3-46E5021C9605}"/>
              </a:ext>
            </a:extLst>
          </p:cNvPr>
          <p:cNvSpPr/>
          <p:nvPr/>
        </p:nvSpPr>
        <p:spPr>
          <a:xfrm>
            <a:off x="11042391" y="9713501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B6D8EB3-DC65-A849-8DA3-23C9F060F0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41718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7225ED7-0DCA-454B-A0E4-4EFCCA5BA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E8F3E8-EEBE-194F-8DD6-77FF1DD1B0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318ED75-0353-7941-B826-2E64F6AF2A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25245B7-7CD5-C341-A1B2-B5DAC761DA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702877B6-0A03-A74D-9713-24650EE6F7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55DF61F-6240-6B42-9E91-6D8B8F1B5CDE}"/>
              </a:ext>
            </a:extLst>
          </p:cNvPr>
          <p:cNvSpPr/>
          <p:nvPr/>
        </p:nvSpPr>
        <p:spPr>
          <a:xfrm>
            <a:off x="1151892" y="1231190"/>
            <a:ext cx="7357956" cy="56268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A821AEA-C633-5B4B-8C47-0879839C5930}"/>
              </a:ext>
            </a:extLst>
          </p:cNvPr>
          <p:cNvGrpSpPr/>
          <p:nvPr/>
        </p:nvGrpSpPr>
        <p:grpSpPr>
          <a:xfrm>
            <a:off x="1746471" y="2092759"/>
            <a:ext cx="6410104" cy="1846049"/>
            <a:chOff x="8626197" y="1199768"/>
            <a:chExt cx="6410104" cy="1846049"/>
          </a:xfrm>
        </p:grpSpPr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B59C2586-F963-6942-ADBC-F631E107D7E3}"/>
                </a:ext>
              </a:extLst>
            </p:cNvPr>
            <p:cNvSpPr txBox="1"/>
            <p:nvPr/>
          </p:nvSpPr>
          <p:spPr>
            <a:xfrm>
              <a:off x="8626197" y="1722378"/>
              <a:ext cx="5122291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LISTINGS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74134DF1-D30B-C041-B15A-EF8ADACAC970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22" name="Subtitle 2">
            <a:extLst>
              <a:ext uri="{FF2B5EF4-FFF2-40B4-BE49-F238E27FC236}">
                <a16:creationId xmlns:a16="http://schemas.microsoft.com/office/drawing/2014/main" id="{CDE938DA-B69E-104C-8E7A-2ADE00FA7AA8}"/>
              </a:ext>
            </a:extLst>
          </p:cNvPr>
          <p:cNvSpPr txBox="1">
            <a:spLocks/>
          </p:cNvSpPr>
          <p:nvPr/>
        </p:nvSpPr>
        <p:spPr>
          <a:xfrm flipH="1">
            <a:off x="1573451" y="4195726"/>
            <a:ext cx="6636264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</a:t>
            </a:r>
          </a:p>
        </p:txBody>
      </p:sp>
    </p:spTree>
    <p:extLst>
      <p:ext uri="{BB962C8B-B14F-4D97-AF65-F5344CB8AC3E}">
        <p14:creationId xmlns:p14="http://schemas.microsoft.com/office/powerpoint/2010/main" val="115926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5A89E32-CB9C-3441-AFE8-6F900066529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13" name="Group 45">
            <a:extLst>
              <a:ext uri="{FF2B5EF4-FFF2-40B4-BE49-F238E27FC236}">
                <a16:creationId xmlns:a16="http://schemas.microsoft.com/office/drawing/2014/main" id="{5460702F-2CFA-7247-831B-4414C4212A54}"/>
              </a:ext>
            </a:extLst>
          </p:cNvPr>
          <p:cNvGrpSpPr/>
          <p:nvPr/>
        </p:nvGrpSpPr>
        <p:grpSpPr>
          <a:xfrm>
            <a:off x="0" y="-10056"/>
            <a:ext cx="24377650" cy="4287088"/>
            <a:chOff x="0" y="0"/>
            <a:chExt cx="12188825" cy="6858001"/>
          </a:xfrm>
          <a:solidFill>
            <a:schemeClr val="accent1"/>
          </a:solidFill>
        </p:grpSpPr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8EB383F0-184B-9745-990D-F2A80623E9BF}"/>
                </a:ext>
              </a:extLst>
            </p:cNvPr>
            <p:cNvSpPr/>
            <p:nvPr/>
          </p:nvSpPr>
          <p:spPr>
            <a:xfrm>
              <a:off x="0" y="0"/>
              <a:ext cx="1218882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7">
              <a:extLst>
                <a:ext uri="{FF2B5EF4-FFF2-40B4-BE49-F238E27FC236}">
                  <a16:creationId xmlns:a16="http://schemas.microsoft.com/office/drawing/2014/main" id="{CE54F6A7-96F0-3F4C-AF2C-E512E1067C9B}"/>
                </a:ext>
              </a:extLst>
            </p:cNvPr>
            <p:cNvSpPr/>
            <p:nvPr/>
          </p:nvSpPr>
          <p:spPr>
            <a:xfrm>
              <a:off x="0" y="1"/>
              <a:ext cx="1218882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9D9AE139-5D8C-C74D-B3AC-15F68D79E167}"/>
              </a:ext>
            </a:extLst>
          </p:cNvPr>
          <p:cNvGrpSpPr/>
          <p:nvPr/>
        </p:nvGrpSpPr>
        <p:grpSpPr>
          <a:xfrm>
            <a:off x="982346" y="1316766"/>
            <a:ext cx="9328147" cy="1534194"/>
            <a:chOff x="7698319" y="1388513"/>
            <a:chExt cx="9328147" cy="1534194"/>
          </a:xfrm>
        </p:grpSpPr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FB0E835E-2BEB-2F4D-AE1F-06E04FCC84BB}"/>
                </a:ext>
              </a:extLst>
            </p:cNvPr>
            <p:cNvSpPr txBox="1"/>
            <p:nvPr/>
          </p:nvSpPr>
          <p:spPr>
            <a:xfrm>
              <a:off x="7698319" y="1722378"/>
              <a:ext cx="932814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SINGLE PROPERTY</a:t>
              </a:r>
            </a:p>
          </p:txBody>
        </p:sp>
        <p:sp>
          <p:nvSpPr>
            <p:cNvPr id="7" name="TextBox 21">
              <a:extLst>
                <a:ext uri="{FF2B5EF4-FFF2-40B4-BE49-F238E27FC236}">
                  <a16:creationId xmlns:a16="http://schemas.microsoft.com/office/drawing/2014/main" id="{CEA8A264-7288-8145-B921-93C26CE76B40}"/>
                </a:ext>
              </a:extLst>
            </p:cNvPr>
            <p:cNvSpPr txBox="1"/>
            <p:nvPr/>
          </p:nvSpPr>
          <p:spPr>
            <a:xfrm>
              <a:off x="7761019" y="1388513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D003FCA9-C92D-A646-A04D-F794FBAE709D}"/>
              </a:ext>
            </a:extLst>
          </p:cNvPr>
          <p:cNvSpPr txBox="1">
            <a:spLocks/>
          </p:cNvSpPr>
          <p:nvPr/>
        </p:nvSpPr>
        <p:spPr>
          <a:xfrm flipH="1">
            <a:off x="17072531" y="1093615"/>
            <a:ext cx="6636264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</a:t>
            </a:r>
          </a:p>
        </p:txBody>
      </p:sp>
    </p:spTree>
    <p:extLst>
      <p:ext uri="{BB962C8B-B14F-4D97-AF65-F5344CB8AC3E}">
        <p14:creationId xmlns:p14="http://schemas.microsoft.com/office/powerpoint/2010/main" val="341680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399B024-EE5A-4740-B777-2E247F505F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39CFEBF-6255-6941-8A7F-CCF645FAD2F1}"/>
              </a:ext>
            </a:extLst>
          </p:cNvPr>
          <p:cNvSpPr/>
          <p:nvPr/>
        </p:nvSpPr>
        <p:spPr>
          <a:xfrm rot="10800000" flipV="1">
            <a:off x="8156574" y="0"/>
            <a:ext cx="16221073" cy="13715999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245E45-BB94-6440-8B00-4AA284CCEC17}"/>
              </a:ext>
            </a:extLst>
          </p:cNvPr>
          <p:cNvSpPr/>
          <p:nvPr/>
        </p:nvSpPr>
        <p:spPr>
          <a:xfrm>
            <a:off x="11097606" y="5519141"/>
            <a:ext cx="10516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“Don’t wait to buy real estate. Buy real estate and wait.”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84EF27F-3789-1649-838E-9521A8C390CB}"/>
              </a:ext>
            </a:extLst>
          </p:cNvPr>
          <p:cNvSpPr txBox="1"/>
          <p:nvPr/>
        </p:nvSpPr>
        <p:spPr>
          <a:xfrm>
            <a:off x="14753296" y="7647319"/>
            <a:ext cx="296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WILL ROGERS</a:t>
            </a:r>
          </a:p>
        </p:txBody>
      </p:sp>
    </p:spTree>
    <p:extLst>
      <p:ext uri="{BB962C8B-B14F-4D97-AF65-F5344CB8AC3E}">
        <p14:creationId xmlns:p14="http://schemas.microsoft.com/office/powerpoint/2010/main" val="34464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F3E566FE-556F-5F43-8400-379B38D6C1D4}"/>
              </a:ext>
            </a:extLst>
          </p:cNvPr>
          <p:cNvGrpSpPr/>
          <p:nvPr/>
        </p:nvGrpSpPr>
        <p:grpSpPr>
          <a:xfrm>
            <a:off x="1763368" y="1704340"/>
            <a:ext cx="7824424" cy="2830934"/>
            <a:chOff x="8626198" y="1199768"/>
            <a:chExt cx="7824424" cy="2830934"/>
          </a:xfrm>
        </p:grpSpPr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3B8B103E-F9A8-B84C-A479-AE2F772BB397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PROPERTIES</a:t>
              </a:r>
            </a:p>
            <a:p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SOLD</a:t>
              </a:r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70309CD5-A06D-D140-A66A-BF7D5C3B0B92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54" name="Subtitle 2">
            <a:extLst>
              <a:ext uri="{FF2B5EF4-FFF2-40B4-BE49-F238E27FC236}">
                <a16:creationId xmlns:a16="http://schemas.microsoft.com/office/drawing/2014/main" id="{3A9EE6D2-31A7-D245-AEB7-45900F7B34DB}"/>
              </a:ext>
            </a:extLst>
          </p:cNvPr>
          <p:cNvSpPr txBox="1">
            <a:spLocks/>
          </p:cNvSpPr>
          <p:nvPr/>
        </p:nvSpPr>
        <p:spPr>
          <a:xfrm flipH="1">
            <a:off x="1653200" y="4793130"/>
            <a:ext cx="6520271" cy="12719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should.</a:t>
            </a:r>
          </a:p>
        </p:txBody>
      </p:sp>
      <p:graphicFrame>
        <p:nvGraphicFramePr>
          <p:cNvPr id="55" name="Chart 8">
            <a:extLst>
              <a:ext uri="{FF2B5EF4-FFF2-40B4-BE49-F238E27FC236}">
                <a16:creationId xmlns:a16="http://schemas.microsoft.com/office/drawing/2014/main" id="{73CD605C-5DAE-2347-B40D-F5BDB1F11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583187"/>
              </p:ext>
            </p:extLst>
          </p:nvPr>
        </p:nvGraphicFramePr>
        <p:xfrm>
          <a:off x="11452226" y="4501179"/>
          <a:ext cx="11125198" cy="776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CEBE646-6CE7-8349-B034-E6172729B987}"/>
              </a:ext>
            </a:extLst>
          </p:cNvPr>
          <p:cNvSpPr/>
          <p:nvPr/>
        </p:nvSpPr>
        <p:spPr>
          <a:xfrm>
            <a:off x="1930111" y="7097864"/>
            <a:ext cx="715618" cy="715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60E14E71-BC41-B04A-8009-5EAB2A2565CD}"/>
              </a:ext>
            </a:extLst>
          </p:cNvPr>
          <p:cNvSpPr/>
          <p:nvPr/>
        </p:nvSpPr>
        <p:spPr>
          <a:xfrm>
            <a:off x="3494223" y="6800501"/>
            <a:ext cx="4194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E3B421BC-66E2-C34B-9423-45A5B4500660}"/>
              </a:ext>
            </a:extLst>
          </p:cNvPr>
          <p:cNvSpPr txBox="1">
            <a:spLocks/>
          </p:cNvSpPr>
          <p:nvPr/>
        </p:nvSpPr>
        <p:spPr>
          <a:xfrm>
            <a:off x="3408498" y="7256139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DE2E7AF-725F-F848-891C-9976C1762843}"/>
              </a:ext>
            </a:extLst>
          </p:cNvPr>
          <p:cNvSpPr/>
          <p:nvPr/>
        </p:nvSpPr>
        <p:spPr>
          <a:xfrm>
            <a:off x="1950273" y="9063830"/>
            <a:ext cx="715618" cy="71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0DDC0258-C3E7-5746-AB5F-9A2ED5C5F93B}"/>
              </a:ext>
            </a:extLst>
          </p:cNvPr>
          <p:cNvSpPr/>
          <p:nvPr/>
        </p:nvSpPr>
        <p:spPr>
          <a:xfrm>
            <a:off x="3514385" y="8766467"/>
            <a:ext cx="4194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5D770217-DA78-E14B-A865-94376BCA85F6}"/>
              </a:ext>
            </a:extLst>
          </p:cNvPr>
          <p:cNvSpPr txBox="1">
            <a:spLocks/>
          </p:cNvSpPr>
          <p:nvPr/>
        </p:nvSpPr>
        <p:spPr>
          <a:xfrm>
            <a:off x="3428660" y="9222105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56D5B2F6-D1E8-974B-A166-FE7618959A30}"/>
              </a:ext>
            </a:extLst>
          </p:cNvPr>
          <p:cNvSpPr/>
          <p:nvPr/>
        </p:nvSpPr>
        <p:spPr>
          <a:xfrm>
            <a:off x="1950273" y="11029796"/>
            <a:ext cx="715618" cy="7156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id="{1A7C3BB0-CF46-4946-9E2C-2A96997A20B3}"/>
              </a:ext>
            </a:extLst>
          </p:cNvPr>
          <p:cNvSpPr/>
          <p:nvPr/>
        </p:nvSpPr>
        <p:spPr>
          <a:xfrm>
            <a:off x="3514385" y="10732433"/>
            <a:ext cx="4194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3B35943E-0AD6-9544-A192-4D400BE93337}"/>
              </a:ext>
            </a:extLst>
          </p:cNvPr>
          <p:cNvSpPr txBox="1">
            <a:spLocks/>
          </p:cNvSpPr>
          <p:nvPr/>
        </p:nvSpPr>
        <p:spPr>
          <a:xfrm>
            <a:off x="3428660" y="11188071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</p:spTree>
    <p:extLst>
      <p:ext uri="{BB962C8B-B14F-4D97-AF65-F5344CB8AC3E}">
        <p14:creationId xmlns:p14="http://schemas.microsoft.com/office/powerpoint/2010/main" val="289925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678EC44-D2D2-A547-8586-740CB782DF73}"/>
              </a:ext>
            </a:extLst>
          </p:cNvPr>
          <p:cNvGrpSpPr/>
          <p:nvPr/>
        </p:nvGrpSpPr>
        <p:grpSpPr>
          <a:xfrm>
            <a:off x="7524752" y="1428105"/>
            <a:ext cx="9328147" cy="1789758"/>
            <a:chOff x="7698319" y="1132949"/>
            <a:chExt cx="9328147" cy="1789758"/>
          </a:xfrm>
        </p:grpSpPr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2B5D5E4F-2776-B145-A185-2ECCF6F2B1B9}"/>
                </a:ext>
              </a:extLst>
            </p:cNvPr>
            <p:cNvSpPr txBox="1"/>
            <p:nvPr/>
          </p:nvSpPr>
          <p:spPr>
            <a:xfrm>
              <a:off x="7698319" y="1722378"/>
              <a:ext cx="932814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MARKET</a:t>
              </a:r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 </a:t>
              </a:r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ANALYSIS</a:t>
              </a:r>
            </a:p>
          </p:txBody>
        </p:sp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CA4323CC-4AA3-6D43-9DE2-69A1631CAB5C}"/>
                </a:ext>
              </a:extLst>
            </p:cNvPr>
            <p:cNvSpPr txBox="1"/>
            <p:nvPr/>
          </p:nvSpPr>
          <p:spPr>
            <a:xfrm>
              <a:off x="9195724" y="113294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92" name="Rectangle 65">
            <a:extLst>
              <a:ext uri="{FF2B5EF4-FFF2-40B4-BE49-F238E27FC236}">
                <a16:creationId xmlns:a16="http://schemas.microsoft.com/office/drawing/2014/main" id="{70ED8D19-0143-2645-A786-1DA2430DAE84}"/>
              </a:ext>
            </a:extLst>
          </p:cNvPr>
          <p:cNvSpPr/>
          <p:nvPr/>
        </p:nvSpPr>
        <p:spPr>
          <a:xfrm>
            <a:off x="20633383" y="5423984"/>
            <a:ext cx="2437627" cy="6198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1CD85139-0D84-2E4D-A550-C4BCF5C56FA5}"/>
              </a:ext>
            </a:extLst>
          </p:cNvPr>
          <p:cNvSpPr/>
          <p:nvPr/>
        </p:nvSpPr>
        <p:spPr>
          <a:xfrm>
            <a:off x="17747922" y="6696232"/>
            <a:ext cx="2437627" cy="4926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3">
            <a:extLst>
              <a:ext uri="{FF2B5EF4-FFF2-40B4-BE49-F238E27FC236}">
                <a16:creationId xmlns:a16="http://schemas.microsoft.com/office/drawing/2014/main" id="{7C8DF950-9D18-A448-AC2B-600F5619463B}"/>
              </a:ext>
            </a:extLst>
          </p:cNvPr>
          <p:cNvSpPr/>
          <p:nvPr/>
        </p:nvSpPr>
        <p:spPr>
          <a:xfrm>
            <a:off x="14819205" y="8258548"/>
            <a:ext cx="2437627" cy="3363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CD50EC65-1137-EE4A-9FBA-FCCE6D9A11F2}"/>
              </a:ext>
            </a:extLst>
          </p:cNvPr>
          <p:cNvSpPr/>
          <p:nvPr/>
        </p:nvSpPr>
        <p:spPr>
          <a:xfrm>
            <a:off x="11933746" y="9729273"/>
            <a:ext cx="2437627" cy="1893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Freeform 2">
            <a:extLst>
              <a:ext uri="{FF2B5EF4-FFF2-40B4-BE49-F238E27FC236}">
                <a16:creationId xmlns:a16="http://schemas.microsoft.com/office/drawing/2014/main" id="{A0684DDC-1BBA-1F4C-AD6A-A0EC4778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6632" y="11637647"/>
            <a:ext cx="3826924" cy="2078353"/>
          </a:xfrm>
          <a:custGeom>
            <a:avLst/>
            <a:gdLst>
              <a:gd name="T0" fmla="*/ 0 w 3314"/>
              <a:gd name="T1" fmla="*/ 3118 h 3119"/>
              <a:gd name="T2" fmla="*/ 1202 w 3314"/>
              <a:gd name="T3" fmla="*/ 0 h 3119"/>
              <a:gd name="T4" fmla="*/ 3313 w 3314"/>
              <a:gd name="T5" fmla="*/ 0 h 3119"/>
              <a:gd name="T6" fmla="*/ 2188 w 3314"/>
              <a:gd name="T7" fmla="*/ 3118 h 3119"/>
              <a:gd name="T8" fmla="*/ 0 w 3314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4" h="3119">
                <a:moveTo>
                  <a:pt x="0" y="3118"/>
                </a:moveTo>
                <a:lnTo>
                  <a:pt x="1202" y="0"/>
                </a:lnTo>
                <a:lnTo>
                  <a:pt x="3313" y="0"/>
                </a:lnTo>
                <a:lnTo>
                  <a:pt x="2188" y="3118"/>
                </a:lnTo>
                <a:lnTo>
                  <a:pt x="0" y="3118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Freeform 4">
            <a:extLst>
              <a:ext uri="{FF2B5EF4-FFF2-40B4-BE49-F238E27FC236}">
                <a16:creationId xmlns:a16="http://schemas.microsoft.com/office/drawing/2014/main" id="{073CF83D-8E9F-6044-874B-CCA06C1E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082" y="11622379"/>
            <a:ext cx="3826924" cy="2078351"/>
          </a:xfrm>
          <a:custGeom>
            <a:avLst/>
            <a:gdLst>
              <a:gd name="T0" fmla="*/ 0 w 3314"/>
              <a:gd name="T1" fmla="*/ 3117 h 3118"/>
              <a:gd name="T2" fmla="*/ 1201 w 3314"/>
              <a:gd name="T3" fmla="*/ 0 h 3118"/>
              <a:gd name="T4" fmla="*/ 3313 w 3314"/>
              <a:gd name="T5" fmla="*/ 0 h 3118"/>
              <a:gd name="T6" fmla="*/ 2187 w 3314"/>
              <a:gd name="T7" fmla="*/ 3117 h 3118"/>
              <a:gd name="T8" fmla="*/ 0 w 3314"/>
              <a:gd name="T9" fmla="*/ 3117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4" h="3118">
                <a:moveTo>
                  <a:pt x="0" y="3117"/>
                </a:moveTo>
                <a:lnTo>
                  <a:pt x="1201" y="0"/>
                </a:lnTo>
                <a:lnTo>
                  <a:pt x="3313" y="0"/>
                </a:lnTo>
                <a:lnTo>
                  <a:pt x="2187" y="3117"/>
                </a:lnTo>
                <a:lnTo>
                  <a:pt x="0" y="3117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5A9580C6-9F63-7345-8C86-C31C038B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0089" y="11637647"/>
            <a:ext cx="3826924" cy="2078353"/>
          </a:xfrm>
          <a:custGeom>
            <a:avLst/>
            <a:gdLst>
              <a:gd name="T0" fmla="*/ 0 w 3314"/>
              <a:gd name="T1" fmla="*/ 3118 h 3119"/>
              <a:gd name="T2" fmla="*/ 1202 w 3314"/>
              <a:gd name="T3" fmla="*/ 0 h 3119"/>
              <a:gd name="T4" fmla="*/ 3313 w 3314"/>
              <a:gd name="T5" fmla="*/ 0 h 3119"/>
              <a:gd name="T6" fmla="*/ 2187 w 3314"/>
              <a:gd name="T7" fmla="*/ 3118 h 3119"/>
              <a:gd name="T8" fmla="*/ 0 w 3314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4" h="3119">
                <a:moveTo>
                  <a:pt x="0" y="3118"/>
                </a:moveTo>
                <a:lnTo>
                  <a:pt x="1202" y="0"/>
                </a:lnTo>
                <a:lnTo>
                  <a:pt x="3313" y="0"/>
                </a:lnTo>
                <a:lnTo>
                  <a:pt x="2187" y="3118"/>
                </a:lnTo>
                <a:lnTo>
                  <a:pt x="0" y="311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Freeform 8">
            <a:extLst>
              <a:ext uri="{FF2B5EF4-FFF2-40B4-BE49-F238E27FC236}">
                <a16:creationId xmlns:a16="http://schemas.microsoft.com/office/drawing/2014/main" id="{9080FDA6-C3FE-E148-99E6-D19844C8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540" y="11622379"/>
            <a:ext cx="3826924" cy="2078351"/>
          </a:xfrm>
          <a:custGeom>
            <a:avLst/>
            <a:gdLst>
              <a:gd name="T0" fmla="*/ 0 w 3314"/>
              <a:gd name="T1" fmla="*/ 3117 h 3118"/>
              <a:gd name="T2" fmla="*/ 1201 w 3314"/>
              <a:gd name="T3" fmla="*/ 0 h 3118"/>
              <a:gd name="T4" fmla="*/ 3313 w 3314"/>
              <a:gd name="T5" fmla="*/ 0 h 3118"/>
              <a:gd name="T6" fmla="*/ 2187 w 3314"/>
              <a:gd name="T7" fmla="*/ 3117 h 3118"/>
              <a:gd name="T8" fmla="*/ 0 w 3314"/>
              <a:gd name="T9" fmla="*/ 3117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4" h="3118">
                <a:moveTo>
                  <a:pt x="0" y="3117"/>
                </a:moveTo>
                <a:lnTo>
                  <a:pt x="1201" y="0"/>
                </a:lnTo>
                <a:lnTo>
                  <a:pt x="3313" y="0"/>
                </a:lnTo>
                <a:lnTo>
                  <a:pt x="2187" y="3117"/>
                </a:lnTo>
                <a:lnTo>
                  <a:pt x="0" y="311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0" name="CuadroTexto 184">
            <a:extLst>
              <a:ext uri="{FF2B5EF4-FFF2-40B4-BE49-F238E27FC236}">
                <a16:creationId xmlns:a16="http://schemas.microsoft.com/office/drawing/2014/main" id="{D8CB529A-8C55-514F-B73A-0AC6990523D6}"/>
              </a:ext>
            </a:extLst>
          </p:cNvPr>
          <p:cNvSpPr txBox="1"/>
          <p:nvPr/>
        </p:nvSpPr>
        <p:spPr>
          <a:xfrm>
            <a:off x="12484748" y="10440264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10%</a:t>
            </a:r>
            <a:endParaRPr lang="en-US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01" name="CuadroTexto 185">
            <a:extLst>
              <a:ext uri="{FF2B5EF4-FFF2-40B4-BE49-F238E27FC236}">
                <a16:creationId xmlns:a16="http://schemas.microsoft.com/office/drawing/2014/main" id="{D67F3B62-2C25-E849-BCF9-74264778D1DE}"/>
              </a:ext>
            </a:extLst>
          </p:cNvPr>
          <p:cNvSpPr txBox="1"/>
          <p:nvPr/>
        </p:nvSpPr>
        <p:spPr>
          <a:xfrm>
            <a:off x="15423489" y="9670823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30%</a:t>
            </a:r>
            <a:endParaRPr lang="en-US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02" name="CuadroTexto 186">
            <a:extLst>
              <a:ext uri="{FF2B5EF4-FFF2-40B4-BE49-F238E27FC236}">
                <a16:creationId xmlns:a16="http://schemas.microsoft.com/office/drawing/2014/main" id="{E4C08AC6-3A13-F148-B888-146330C56356}"/>
              </a:ext>
            </a:extLst>
          </p:cNvPr>
          <p:cNvSpPr txBox="1"/>
          <p:nvPr/>
        </p:nvSpPr>
        <p:spPr>
          <a:xfrm>
            <a:off x="18395572" y="8774584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50%</a:t>
            </a:r>
            <a:endParaRPr lang="en-US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03" name="CuadroTexto 187">
            <a:extLst>
              <a:ext uri="{FF2B5EF4-FFF2-40B4-BE49-F238E27FC236}">
                <a16:creationId xmlns:a16="http://schemas.microsoft.com/office/drawing/2014/main" id="{EEA3D0C3-AC6A-D443-9EE9-F5C4BB655318}"/>
              </a:ext>
            </a:extLst>
          </p:cNvPr>
          <p:cNvSpPr txBox="1"/>
          <p:nvPr/>
        </p:nvSpPr>
        <p:spPr>
          <a:xfrm>
            <a:off x="21181843" y="8146094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70%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3078C910-83FE-8646-A58B-367E4F160D85}"/>
              </a:ext>
            </a:extLst>
          </p:cNvPr>
          <p:cNvSpPr/>
          <p:nvPr/>
        </p:nvSpPr>
        <p:spPr>
          <a:xfrm>
            <a:off x="1930111" y="7097864"/>
            <a:ext cx="715618" cy="71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angle 11">
            <a:extLst>
              <a:ext uri="{FF2B5EF4-FFF2-40B4-BE49-F238E27FC236}">
                <a16:creationId xmlns:a16="http://schemas.microsoft.com/office/drawing/2014/main" id="{21E132FB-75EB-2748-A7B2-B6A1E9434C9B}"/>
              </a:ext>
            </a:extLst>
          </p:cNvPr>
          <p:cNvSpPr/>
          <p:nvPr/>
        </p:nvSpPr>
        <p:spPr>
          <a:xfrm>
            <a:off x="3494223" y="6800501"/>
            <a:ext cx="4194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CDA632FC-66BB-5E48-BC42-8F212DB5BCBA}"/>
              </a:ext>
            </a:extLst>
          </p:cNvPr>
          <p:cNvSpPr txBox="1">
            <a:spLocks/>
          </p:cNvSpPr>
          <p:nvPr/>
        </p:nvSpPr>
        <p:spPr>
          <a:xfrm>
            <a:off x="3408498" y="7256139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F3D20863-4358-1745-8D4F-6CD7978110CE}"/>
              </a:ext>
            </a:extLst>
          </p:cNvPr>
          <p:cNvSpPr/>
          <p:nvPr/>
        </p:nvSpPr>
        <p:spPr>
          <a:xfrm>
            <a:off x="1950273" y="9063830"/>
            <a:ext cx="715618" cy="7156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angle 11">
            <a:extLst>
              <a:ext uri="{FF2B5EF4-FFF2-40B4-BE49-F238E27FC236}">
                <a16:creationId xmlns:a16="http://schemas.microsoft.com/office/drawing/2014/main" id="{B6DAD5E1-AA4C-8E41-A2AB-B13B4A8B7855}"/>
              </a:ext>
            </a:extLst>
          </p:cNvPr>
          <p:cNvSpPr/>
          <p:nvPr/>
        </p:nvSpPr>
        <p:spPr>
          <a:xfrm>
            <a:off x="3514385" y="8766467"/>
            <a:ext cx="4194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E13DE662-49FE-1244-8B69-335E046C00F2}"/>
              </a:ext>
            </a:extLst>
          </p:cNvPr>
          <p:cNvSpPr txBox="1">
            <a:spLocks/>
          </p:cNvSpPr>
          <p:nvPr/>
        </p:nvSpPr>
        <p:spPr>
          <a:xfrm>
            <a:off x="3428660" y="9222105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801D78E4-CCEA-7A4E-8FCE-C7EE88A281FF}"/>
              </a:ext>
            </a:extLst>
          </p:cNvPr>
          <p:cNvSpPr/>
          <p:nvPr/>
        </p:nvSpPr>
        <p:spPr>
          <a:xfrm>
            <a:off x="1950273" y="11029796"/>
            <a:ext cx="715618" cy="715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angle 11">
            <a:extLst>
              <a:ext uri="{FF2B5EF4-FFF2-40B4-BE49-F238E27FC236}">
                <a16:creationId xmlns:a16="http://schemas.microsoft.com/office/drawing/2014/main" id="{199C2F6B-9974-C24E-9A7A-21E947C034AB}"/>
              </a:ext>
            </a:extLst>
          </p:cNvPr>
          <p:cNvSpPr/>
          <p:nvPr/>
        </p:nvSpPr>
        <p:spPr>
          <a:xfrm>
            <a:off x="3514385" y="10732433"/>
            <a:ext cx="4194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72EB2A0E-6ABE-DE4E-93F4-8FCF16085CC8}"/>
              </a:ext>
            </a:extLst>
          </p:cNvPr>
          <p:cNvSpPr txBox="1">
            <a:spLocks/>
          </p:cNvSpPr>
          <p:nvPr/>
        </p:nvSpPr>
        <p:spPr>
          <a:xfrm>
            <a:off x="3428660" y="11188071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1342E7A4-E943-814F-9A4E-A59827E9844E}"/>
              </a:ext>
            </a:extLst>
          </p:cNvPr>
          <p:cNvSpPr/>
          <p:nvPr/>
        </p:nvSpPr>
        <p:spPr>
          <a:xfrm>
            <a:off x="1930111" y="5128373"/>
            <a:ext cx="715618" cy="715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angle 11">
            <a:extLst>
              <a:ext uri="{FF2B5EF4-FFF2-40B4-BE49-F238E27FC236}">
                <a16:creationId xmlns:a16="http://schemas.microsoft.com/office/drawing/2014/main" id="{DEB30DD3-6709-5E47-8380-DB58473B5D09}"/>
              </a:ext>
            </a:extLst>
          </p:cNvPr>
          <p:cNvSpPr/>
          <p:nvPr/>
        </p:nvSpPr>
        <p:spPr>
          <a:xfrm>
            <a:off x="3494223" y="4831010"/>
            <a:ext cx="4194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EBFE0628-DC86-7745-A078-25A8BB64E9FA}"/>
              </a:ext>
            </a:extLst>
          </p:cNvPr>
          <p:cNvSpPr txBox="1">
            <a:spLocks/>
          </p:cNvSpPr>
          <p:nvPr/>
        </p:nvSpPr>
        <p:spPr>
          <a:xfrm>
            <a:off x="3408498" y="5286648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</p:spTree>
    <p:extLst>
      <p:ext uri="{BB962C8B-B14F-4D97-AF65-F5344CB8AC3E}">
        <p14:creationId xmlns:p14="http://schemas.microsoft.com/office/powerpoint/2010/main" val="310372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827865AB-75B8-9B41-B6DF-0981DCD80A71}"/>
              </a:ext>
            </a:extLst>
          </p:cNvPr>
          <p:cNvGrpSpPr/>
          <p:nvPr/>
        </p:nvGrpSpPr>
        <p:grpSpPr>
          <a:xfrm>
            <a:off x="4962526" y="1713855"/>
            <a:ext cx="14452599" cy="1789758"/>
            <a:chOff x="5136093" y="1132949"/>
            <a:chExt cx="14452599" cy="1789758"/>
          </a:xfrm>
        </p:grpSpPr>
        <p:sp>
          <p:nvSpPr>
            <p:cNvPr id="92" name="TextBox 9">
              <a:extLst>
                <a:ext uri="{FF2B5EF4-FFF2-40B4-BE49-F238E27FC236}">
                  <a16:creationId xmlns:a16="http://schemas.microsoft.com/office/drawing/2014/main" id="{912D6D50-4C97-0F46-B224-1BDD98D276E3}"/>
                </a:ext>
              </a:extLst>
            </p:cNvPr>
            <p:cNvSpPr txBox="1"/>
            <p:nvPr/>
          </p:nvSpPr>
          <p:spPr>
            <a:xfrm>
              <a:off x="5136093" y="1722378"/>
              <a:ext cx="144525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COMPANY IN NUMBERS</a:t>
              </a:r>
            </a:p>
          </p:txBody>
        </p:sp>
        <p:sp>
          <p:nvSpPr>
            <p:cNvPr id="93" name="TextBox 21">
              <a:extLst>
                <a:ext uri="{FF2B5EF4-FFF2-40B4-BE49-F238E27FC236}">
                  <a16:creationId xmlns:a16="http://schemas.microsoft.com/office/drawing/2014/main" id="{2C77F3ED-15A1-894A-A9A9-34A9EEDFF3C4}"/>
                </a:ext>
              </a:extLst>
            </p:cNvPr>
            <p:cNvSpPr txBox="1"/>
            <p:nvPr/>
          </p:nvSpPr>
          <p:spPr>
            <a:xfrm>
              <a:off x="9195724" y="113294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cxnSp>
        <p:nvCxnSpPr>
          <p:cNvPr id="34" name="Straight Connector 7">
            <a:extLst>
              <a:ext uri="{FF2B5EF4-FFF2-40B4-BE49-F238E27FC236}">
                <a16:creationId xmlns:a16="http://schemas.microsoft.com/office/drawing/2014/main" id="{43ED85A5-780E-A247-8EE0-608A6C629EF6}"/>
              </a:ext>
            </a:extLst>
          </p:cNvPr>
          <p:cNvCxnSpPr/>
          <p:nvPr/>
        </p:nvCxnSpPr>
        <p:spPr>
          <a:xfrm>
            <a:off x="8393818" y="5558142"/>
            <a:ext cx="0" cy="57346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959CC3E1-CE98-2244-9A0A-10E407204E10}"/>
              </a:ext>
            </a:extLst>
          </p:cNvPr>
          <p:cNvCxnSpPr/>
          <p:nvPr/>
        </p:nvCxnSpPr>
        <p:spPr>
          <a:xfrm>
            <a:off x="15949863" y="5558142"/>
            <a:ext cx="0" cy="57346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5">
            <a:extLst>
              <a:ext uri="{FF2B5EF4-FFF2-40B4-BE49-F238E27FC236}">
                <a16:creationId xmlns:a16="http://schemas.microsoft.com/office/drawing/2014/main" id="{B8BB74BD-D065-F143-BA78-08B894B14BB5}"/>
              </a:ext>
            </a:extLst>
          </p:cNvPr>
          <p:cNvSpPr txBox="1"/>
          <p:nvPr/>
        </p:nvSpPr>
        <p:spPr>
          <a:xfrm>
            <a:off x="9316819" y="7331633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Roboto Light" panose="02000000000000000000" pitchFamily="2" charset="0"/>
              </a:rPr>
              <a:t>Write Your Title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5552F44B-6507-474C-A2E7-072A877D90EB}"/>
              </a:ext>
            </a:extLst>
          </p:cNvPr>
          <p:cNvSpPr/>
          <p:nvPr/>
        </p:nvSpPr>
        <p:spPr>
          <a:xfrm>
            <a:off x="9316818" y="8061087"/>
            <a:ext cx="6008449" cy="224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product, but they also must take into account supply costs.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5A530614-D0C0-5343-B6AE-7049177AA856}"/>
              </a:ext>
            </a:extLst>
          </p:cNvPr>
          <p:cNvSpPr txBox="1"/>
          <p:nvPr/>
        </p:nvSpPr>
        <p:spPr>
          <a:xfrm>
            <a:off x="1671063" y="7331633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Roboto Light" panose="02000000000000000000" pitchFamily="2" charset="0"/>
              </a:rPr>
              <a:t>Write Your Title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186100F0-B700-1449-8B60-CA92F28029CA}"/>
              </a:ext>
            </a:extLst>
          </p:cNvPr>
          <p:cNvSpPr/>
          <p:nvPr/>
        </p:nvSpPr>
        <p:spPr>
          <a:xfrm>
            <a:off x="1671062" y="8061087"/>
            <a:ext cx="6008449" cy="224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product, but they also must take into account supply costs.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8D5728-97DE-2C44-B8DA-3FD73B901F9C}"/>
              </a:ext>
            </a:extLst>
          </p:cNvPr>
          <p:cNvSpPr txBox="1"/>
          <p:nvPr/>
        </p:nvSpPr>
        <p:spPr>
          <a:xfrm>
            <a:off x="16820060" y="7331633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Roboto Light" panose="02000000000000000000" pitchFamily="2" charset="0"/>
              </a:rPr>
              <a:t>Write Your Title</a:t>
            </a: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3FD45D8F-D70F-B448-A1E2-CF6E83640650}"/>
              </a:ext>
            </a:extLst>
          </p:cNvPr>
          <p:cNvSpPr/>
          <p:nvPr/>
        </p:nvSpPr>
        <p:spPr>
          <a:xfrm>
            <a:off x="16820059" y="8061087"/>
            <a:ext cx="6008449" cy="224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product, but they also must take into account supply costs.</a:t>
            </a:r>
          </a:p>
        </p:txBody>
      </p:sp>
      <p:grpSp>
        <p:nvGrpSpPr>
          <p:cNvPr id="54" name="Group 276">
            <a:extLst>
              <a:ext uri="{FF2B5EF4-FFF2-40B4-BE49-F238E27FC236}">
                <a16:creationId xmlns:a16="http://schemas.microsoft.com/office/drawing/2014/main" id="{DAA20E15-6F6A-B843-8B1D-1AF3563B4D32}"/>
              </a:ext>
            </a:extLst>
          </p:cNvPr>
          <p:cNvGrpSpPr/>
          <p:nvPr/>
        </p:nvGrpSpPr>
        <p:grpSpPr>
          <a:xfrm>
            <a:off x="9333548" y="5558142"/>
            <a:ext cx="1180325" cy="1183200"/>
            <a:chOff x="2742119" y="5936039"/>
            <a:chExt cx="295560" cy="296280"/>
          </a:xfrm>
          <a:solidFill>
            <a:schemeClr val="accent2"/>
          </a:solidFill>
        </p:grpSpPr>
        <p:sp>
          <p:nvSpPr>
            <p:cNvPr id="55" name="Freeform: Shape 153">
              <a:extLst>
                <a:ext uri="{FF2B5EF4-FFF2-40B4-BE49-F238E27FC236}">
                  <a16:creationId xmlns:a16="http://schemas.microsoft.com/office/drawing/2014/main" id="{F7BA5AC4-23F2-8D44-95BA-B1436D3D3173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154">
              <a:extLst>
                <a:ext uri="{FF2B5EF4-FFF2-40B4-BE49-F238E27FC236}">
                  <a16:creationId xmlns:a16="http://schemas.microsoft.com/office/drawing/2014/main" id="{806CF716-CCC8-5A48-8CC3-EFAF497A4DAF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258">
            <a:extLst>
              <a:ext uri="{FF2B5EF4-FFF2-40B4-BE49-F238E27FC236}">
                <a16:creationId xmlns:a16="http://schemas.microsoft.com/office/drawing/2014/main" id="{FCC15575-C93D-F84F-9739-8248511ED8AA}"/>
              </a:ext>
            </a:extLst>
          </p:cNvPr>
          <p:cNvGrpSpPr/>
          <p:nvPr/>
        </p:nvGrpSpPr>
        <p:grpSpPr>
          <a:xfrm>
            <a:off x="16924739" y="5566748"/>
            <a:ext cx="1118505" cy="1293904"/>
            <a:chOff x="4077720" y="5305679"/>
            <a:chExt cx="280080" cy="324001"/>
          </a:xfrm>
          <a:solidFill>
            <a:schemeClr val="accent6"/>
          </a:solidFill>
        </p:grpSpPr>
        <p:sp>
          <p:nvSpPr>
            <p:cNvPr id="58" name="Freeform: Shape 187">
              <a:extLst>
                <a:ext uri="{FF2B5EF4-FFF2-40B4-BE49-F238E27FC236}">
                  <a16:creationId xmlns:a16="http://schemas.microsoft.com/office/drawing/2014/main" id="{5960FF41-28D5-8541-A9A7-1268A639C38A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188">
              <a:extLst>
                <a:ext uri="{FF2B5EF4-FFF2-40B4-BE49-F238E27FC236}">
                  <a16:creationId xmlns:a16="http://schemas.microsoft.com/office/drawing/2014/main" id="{8D84BAC8-68DB-DD42-B31C-FC938C2573DB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189">
              <a:extLst>
                <a:ext uri="{FF2B5EF4-FFF2-40B4-BE49-F238E27FC236}">
                  <a16:creationId xmlns:a16="http://schemas.microsoft.com/office/drawing/2014/main" id="{E025377A-4CFE-5D4D-A1E5-6C4EB63575E1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8986F49-3F24-1F4F-8F18-DC48612403FD}"/>
              </a:ext>
            </a:extLst>
          </p:cNvPr>
          <p:cNvGrpSpPr/>
          <p:nvPr/>
        </p:nvGrpSpPr>
        <p:grpSpPr>
          <a:xfrm>
            <a:off x="1802001" y="5558142"/>
            <a:ext cx="1493736" cy="1355720"/>
            <a:chOff x="1497240" y="4690800"/>
            <a:chExt cx="374040" cy="339480"/>
          </a:xfrm>
          <a:solidFill>
            <a:schemeClr val="accent4"/>
          </a:solidFill>
        </p:grpSpPr>
        <p:sp>
          <p:nvSpPr>
            <p:cNvPr id="94" name="Freeform: Shape 243">
              <a:extLst>
                <a:ext uri="{FF2B5EF4-FFF2-40B4-BE49-F238E27FC236}">
                  <a16:creationId xmlns:a16="http://schemas.microsoft.com/office/drawing/2014/main" id="{42149AE3-BCD7-644E-88C6-815D514AE07A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244">
              <a:extLst>
                <a:ext uri="{FF2B5EF4-FFF2-40B4-BE49-F238E27FC236}">
                  <a16:creationId xmlns:a16="http://schemas.microsoft.com/office/drawing/2014/main" id="{FAFB2F4C-4FA6-A349-BF15-3AAFECCCAAAC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02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05C91C-4846-2E4A-B2F4-61382C0F5D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2C993D56-0C55-A143-B177-2A10836CA7DE}"/>
              </a:ext>
            </a:extLst>
          </p:cNvPr>
          <p:cNvSpPr/>
          <p:nvPr/>
        </p:nvSpPr>
        <p:spPr>
          <a:xfrm rot="10800000" flipV="1">
            <a:off x="-5" y="0"/>
            <a:ext cx="7588027" cy="1371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171925B-F052-5F48-9E40-856B96D4863D}"/>
              </a:ext>
            </a:extLst>
          </p:cNvPr>
          <p:cNvSpPr txBox="1">
            <a:spLocks/>
          </p:cNvSpPr>
          <p:nvPr/>
        </p:nvSpPr>
        <p:spPr>
          <a:xfrm>
            <a:off x="17596659" y="2754915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1354DDF-7726-134F-80A7-A6F577D5FCF2}"/>
              </a:ext>
            </a:extLst>
          </p:cNvPr>
          <p:cNvSpPr/>
          <p:nvPr/>
        </p:nvSpPr>
        <p:spPr>
          <a:xfrm>
            <a:off x="17691066" y="2125775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822B3B7F-2861-5048-9E84-14E5380E5158}"/>
              </a:ext>
            </a:extLst>
          </p:cNvPr>
          <p:cNvGrpSpPr/>
          <p:nvPr/>
        </p:nvGrpSpPr>
        <p:grpSpPr>
          <a:xfrm>
            <a:off x="880432" y="2116053"/>
            <a:ext cx="6410103" cy="3938930"/>
            <a:chOff x="8626198" y="1199768"/>
            <a:chExt cx="6410103" cy="3938930"/>
          </a:xfrm>
        </p:grpSpPr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2E75275D-AE0F-6A4A-B3D4-40EC9ED973D4}"/>
                </a:ext>
              </a:extLst>
            </p:cNvPr>
            <p:cNvSpPr txBox="1"/>
            <p:nvPr/>
          </p:nvSpPr>
          <p:spPr>
            <a:xfrm>
              <a:off x="8626198" y="1722378"/>
              <a:ext cx="6410103" cy="3416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SOCIAL</a:t>
              </a:r>
              <a:r>
                <a:rPr lang="en-US" sz="72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 </a:t>
              </a:r>
            </a:p>
            <a:p>
              <a:r>
                <a:rPr lang="en-US" sz="72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MEDIA</a:t>
              </a:r>
            </a:p>
            <a:p>
              <a:r>
                <a:rPr lang="en-US" sz="72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ACCOUNTS</a:t>
              </a:r>
            </a:p>
          </p:txBody>
        </p:sp>
        <p:sp>
          <p:nvSpPr>
            <p:cNvPr id="58" name="TextBox 21">
              <a:extLst>
                <a:ext uri="{FF2B5EF4-FFF2-40B4-BE49-F238E27FC236}">
                  <a16:creationId xmlns:a16="http://schemas.microsoft.com/office/drawing/2014/main" id="{CAC4847D-6439-1D4C-BD9F-29DC54D24423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9DB89F28-73A7-D847-994F-8E98A6440F56}"/>
              </a:ext>
            </a:extLst>
          </p:cNvPr>
          <p:cNvSpPr/>
          <p:nvPr/>
        </p:nvSpPr>
        <p:spPr>
          <a:xfrm>
            <a:off x="801775" y="9219143"/>
            <a:ext cx="5619473" cy="224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product, but they also must take into account supply costs.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C0C2278-0E70-6E4F-8566-57FA4D15AC14}"/>
              </a:ext>
            </a:extLst>
          </p:cNvPr>
          <p:cNvSpPr/>
          <p:nvPr/>
        </p:nvSpPr>
        <p:spPr>
          <a:xfrm>
            <a:off x="15166780" y="4699112"/>
            <a:ext cx="1791762" cy="17917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9F01831-677E-9D41-8A4B-5E740F7A8393}"/>
              </a:ext>
            </a:extLst>
          </p:cNvPr>
          <p:cNvSpPr/>
          <p:nvPr/>
        </p:nvSpPr>
        <p:spPr>
          <a:xfrm>
            <a:off x="15150866" y="7401436"/>
            <a:ext cx="1791762" cy="1791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098CD46-7FC1-324B-9115-F4C838665BA6}"/>
              </a:ext>
            </a:extLst>
          </p:cNvPr>
          <p:cNvSpPr/>
          <p:nvPr/>
        </p:nvSpPr>
        <p:spPr>
          <a:xfrm>
            <a:off x="15159694" y="10103760"/>
            <a:ext cx="1791762" cy="1791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EEE4997-8862-A142-AEEE-D70C359C3CF3}"/>
              </a:ext>
            </a:extLst>
          </p:cNvPr>
          <p:cNvSpPr/>
          <p:nvPr/>
        </p:nvSpPr>
        <p:spPr>
          <a:xfrm>
            <a:off x="15159694" y="2032208"/>
            <a:ext cx="1791762" cy="1791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reeform 266">
            <a:extLst>
              <a:ext uri="{FF2B5EF4-FFF2-40B4-BE49-F238E27FC236}">
                <a16:creationId xmlns:a16="http://schemas.microsoft.com/office/drawing/2014/main" id="{718E39C6-E769-B54F-85DE-AB1256B5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569" y="2406223"/>
            <a:ext cx="1212959" cy="1032705"/>
          </a:xfrm>
          <a:custGeom>
            <a:avLst/>
            <a:gdLst>
              <a:gd name="T0" fmla="*/ 425 w 1426"/>
              <a:gd name="T1" fmla="*/ 948 h 1214"/>
              <a:gd name="T2" fmla="*/ 425 w 1426"/>
              <a:gd name="T3" fmla="*/ 948 h 1214"/>
              <a:gd name="T4" fmla="*/ 153 w 1426"/>
              <a:gd name="T5" fmla="*/ 748 h 1214"/>
              <a:gd name="T6" fmla="*/ 153 w 1426"/>
              <a:gd name="T7" fmla="*/ 748 h 1214"/>
              <a:gd name="T8" fmla="*/ 272 w 1426"/>
              <a:gd name="T9" fmla="*/ 742 h 1214"/>
              <a:gd name="T10" fmla="*/ 272 w 1426"/>
              <a:gd name="T11" fmla="*/ 742 h 1214"/>
              <a:gd name="T12" fmla="*/ 47 w 1426"/>
              <a:gd name="T13" fmla="*/ 450 h 1214"/>
              <a:gd name="T14" fmla="*/ 47 w 1426"/>
              <a:gd name="T15" fmla="*/ 450 h 1214"/>
              <a:gd name="T16" fmla="*/ 169 w 1426"/>
              <a:gd name="T17" fmla="*/ 484 h 1214"/>
              <a:gd name="T18" fmla="*/ 169 w 1426"/>
              <a:gd name="T19" fmla="*/ 484 h 1214"/>
              <a:gd name="T20" fmla="*/ 90 w 1426"/>
              <a:gd name="T21" fmla="*/ 89 h 1214"/>
              <a:gd name="T22" fmla="*/ 90 w 1426"/>
              <a:gd name="T23" fmla="*/ 89 h 1214"/>
              <a:gd name="T24" fmla="*/ 698 w 1426"/>
              <a:gd name="T25" fmla="*/ 397 h 1214"/>
              <a:gd name="T26" fmla="*/ 698 w 1426"/>
              <a:gd name="T27" fmla="*/ 397 h 1214"/>
              <a:gd name="T28" fmla="*/ 767 w 1426"/>
              <a:gd name="T29" fmla="*/ 132 h 1214"/>
              <a:gd name="T30" fmla="*/ 767 w 1426"/>
              <a:gd name="T31" fmla="*/ 132 h 1214"/>
              <a:gd name="T32" fmla="*/ 1180 w 1426"/>
              <a:gd name="T33" fmla="*/ 106 h 1214"/>
              <a:gd name="T34" fmla="*/ 1180 w 1426"/>
              <a:gd name="T35" fmla="*/ 106 h 1214"/>
              <a:gd name="T36" fmla="*/ 1236 w 1426"/>
              <a:gd name="T37" fmla="*/ 119 h 1214"/>
              <a:gd name="T38" fmla="*/ 1236 w 1426"/>
              <a:gd name="T39" fmla="*/ 119 h 1214"/>
              <a:gd name="T40" fmla="*/ 1385 w 1426"/>
              <a:gd name="T41" fmla="*/ 63 h 1214"/>
              <a:gd name="T42" fmla="*/ 1385 w 1426"/>
              <a:gd name="T43" fmla="*/ 63 h 1214"/>
              <a:gd name="T44" fmla="*/ 1272 w 1426"/>
              <a:gd name="T45" fmla="*/ 220 h 1214"/>
              <a:gd name="T46" fmla="*/ 1272 w 1426"/>
              <a:gd name="T47" fmla="*/ 220 h 1214"/>
              <a:gd name="T48" fmla="*/ 1420 w 1426"/>
              <a:gd name="T49" fmla="*/ 180 h 1214"/>
              <a:gd name="T50" fmla="*/ 1420 w 1426"/>
              <a:gd name="T51" fmla="*/ 180 h 1214"/>
              <a:gd name="T52" fmla="*/ 1425 w 1426"/>
              <a:gd name="T53" fmla="*/ 186 h 1214"/>
              <a:gd name="T54" fmla="*/ 1425 w 1426"/>
              <a:gd name="T55" fmla="*/ 186 h 1214"/>
              <a:gd name="T56" fmla="*/ 1302 w 1426"/>
              <a:gd name="T57" fmla="*/ 307 h 1214"/>
              <a:gd name="T58" fmla="*/ 1302 w 1426"/>
              <a:gd name="T59" fmla="*/ 307 h 1214"/>
              <a:gd name="T60" fmla="*/ 1282 w 1426"/>
              <a:gd name="T61" fmla="*/ 350 h 1214"/>
              <a:gd name="T62" fmla="*/ 1282 w 1426"/>
              <a:gd name="T63" fmla="*/ 350 h 1214"/>
              <a:gd name="T64" fmla="*/ 1017 w 1426"/>
              <a:gd name="T65" fmla="*/ 977 h 1214"/>
              <a:gd name="T66" fmla="*/ 1017 w 1426"/>
              <a:gd name="T67" fmla="*/ 977 h 1214"/>
              <a:gd name="T68" fmla="*/ 526 w 1426"/>
              <a:gd name="T69" fmla="*/ 1197 h 1214"/>
              <a:gd name="T70" fmla="*/ 526 w 1426"/>
              <a:gd name="T71" fmla="*/ 1197 h 1214"/>
              <a:gd name="T72" fmla="*/ 23 w 1426"/>
              <a:gd name="T73" fmla="*/ 1088 h 1214"/>
              <a:gd name="T74" fmla="*/ 23 w 1426"/>
              <a:gd name="T75" fmla="*/ 1088 h 1214"/>
              <a:gd name="T76" fmla="*/ 10 w 1426"/>
              <a:gd name="T77" fmla="*/ 1080 h 1214"/>
              <a:gd name="T78" fmla="*/ 10 w 1426"/>
              <a:gd name="T79" fmla="*/ 1080 h 1214"/>
              <a:gd name="T80" fmla="*/ 0 w 1426"/>
              <a:gd name="T81" fmla="*/ 1071 h 1214"/>
              <a:gd name="T82" fmla="*/ 0 w 1426"/>
              <a:gd name="T83" fmla="*/ 1071 h 1214"/>
              <a:gd name="T84" fmla="*/ 425 w 1426"/>
              <a:gd name="T85" fmla="*/ 948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6" h="1214">
                <a:moveTo>
                  <a:pt x="425" y="948"/>
                </a:moveTo>
                <a:lnTo>
                  <a:pt x="425" y="948"/>
                </a:lnTo>
                <a:cubicBezTo>
                  <a:pt x="292" y="934"/>
                  <a:pt x="203" y="869"/>
                  <a:pt x="153" y="748"/>
                </a:cubicBezTo>
                <a:lnTo>
                  <a:pt x="153" y="748"/>
                </a:lnTo>
                <a:cubicBezTo>
                  <a:pt x="195" y="746"/>
                  <a:pt x="234" y="744"/>
                  <a:pt x="272" y="742"/>
                </a:cubicBezTo>
                <a:lnTo>
                  <a:pt x="272" y="742"/>
                </a:lnTo>
                <a:cubicBezTo>
                  <a:pt x="135" y="691"/>
                  <a:pt x="57" y="597"/>
                  <a:pt x="47" y="450"/>
                </a:cubicBezTo>
                <a:lnTo>
                  <a:pt x="47" y="450"/>
                </a:lnTo>
                <a:cubicBezTo>
                  <a:pt x="89" y="463"/>
                  <a:pt x="129" y="473"/>
                  <a:pt x="169" y="484"/>
                </a:cubicBezTo>
                <a:lnTo>
                  <a:pt x="169" y="484"/>
                </a:lnTo>
                <a:cubicBezTo>
                  <a:pt x="44" y="336"/>
                  <a:pt x="19" y="216"/>
                  <a:pt x="90" y="89"/>
                </a:cubicBezTo>
                <a:lnTo>
                  <a:pt x="90" y="89"/>
                </a:lnTo>
                <a:cubicBezTo>
                  <a:pt x="250" y="275"/>
                  <a:pt x="451" y="379"/>
                  <a:pt x="698" y="397"/>
                </a:cubicBezTo>
                <a:lnTo>
                  <a:pt x="698" y="397"/>
                </a:lnTo>
                <a:cubicBezTo>
                  <a:pt x="682" y="295"/>
                  <a:pt x="701" y="207"/>
                  <a:pt x="767" y="132"/>
                </a:cubicBezTo>
                <a:lnTo>
                  <a:pt x="767" y="132"/>
                </a:lnTo>
                <a:cubicBezTo>
                  <a:pt x="872" y="12"/>
                  <a:pt x="1062" y="0"/>
                  <a:pt x="1180" y="106"/>
                </a:cubicBezTo>
                <a:lnTo>
                  <a:pt x="1180" y="106"/>
                </a:lnTo>
                <a:cubicBezTo>
                  <a:pt x="1198" y="123"/>
                  <a:pt x="1214" y="127"/>
                  <a:pt x="1236" y="119"/>
                </a:cubicBezTo>
                <a:lnTo>
                  <a:pt x="1236" y="119"/>
                </a:lnTo>
                <a:cubicBezTo>
                  <a:pt x="1285" y="101"/>
                  <a:pt x="1334" y="83"/>
                  <a:pt x="1385" y="63"/>
                </a:cubicBezTo>
                <a:lnTo>
                  <a:pt x="1385" y="63"/>
                </a:lnTo>
                <a:cubicBezTo>
                  <a:pt x="1364" y="126"/>
                  <a:pt x="1323" y="174"/>
                  <a:pt x="1272" y="220"/>
                </a:cubicBezTo>
                <a:lnTo>
                  <a:pt x="1272" y="220"/>
                </a:lnTo>
                <a:cubicBezTo>
                  <a:pt x="1321" y="206"/>
                  <a:pt x="1370" y="193"/>
                  <a:pt x="1420" y="180"/>
                </a:cubicBezTo>
                <a:lnTo>
                  <a:pt x="1420" y="180"/>
                </a:lnTo>
                <a:cubicBezTo>
                  <a:pt x="1421" y="182"/>
                  <a:pt x="1423" y="184"/>
                  <a:pt x="1425" y="186"/>
                </a:cubicBezTo>
                <a:lnTo>
                  <a:pt x="1425" y="186"/>
                </a:lnTo>
                <a:cubicBezTo>
                  <a:pt x="1384" y="226"/>
                  <a:pt x="1345" y="268"/>
                  <a:pt x="1302" y="307"/>
                </a:cubicBezTo>
                <a:lnTo>
                  <a:pt x="1302" y="307"/>
                </a:lnTo>
                <a:cubicBezTo>
                  <a:pt x="1288" y="320"/>
                  <a:pt x="1282" y="331"/>
                  <a:pt x="1282" y="350"/>
                </a:cubicBezTo>
                <a:lnTo>
                  <a:pt x="1282" y="350"/>
                </a:lnTo>
                <a:cubicBezTo>
                  <a:pt x="1280" y="596"/>
                  <a:pt x="1193" y="806"/>
                  <a:pt x="1017" y="977"/>
                </a:cubicBezTo>
                <a:lnTo>
                  <a:pt x="1017" y="977"/>
                </a:lnTo>
                <a:cubicBezTo>
                  <a:pt x="881" y="1110"/>
                  <a:pt x="715" y="1179"/>
                  <a:pt x="526" y="1197"/>
                </a:cubicBezTo>
                <a:lnTo>
                  <a:pt x="526" y="1197"/>
                </a:lnTo>
                <a:cubicBezTo>
                  <a:pt x="346" y="1213"/>
                  <a:pt x="180" y="1176"/>
                  <a:pt x="23" y="1088"/>
                </a:cubicBezTo>
                <a:lnTo>
                  <a:pt x="23" y="1088"/>
                </a:lnTo>
                <a:cubicBezTo>
                  <a:pt x="19" y="1085"/>
                  <a:pt x="14" y="1082"/>
                  <a:pt x="10" y="1080"/>
                </a:cubicBezTo>
                <a:lnTo>
                  <a:pt x="10" y="1080"/>
                </a:lnTo>
                <a:cubicBezTo>
                  <a:pt x="8" y="1079"/>
                  <a:pt x="7" y="1077"/>
                  <a:pt x="0" y="1071"/>
                </a:cubicBezTo>
                <a:lnTo>
                  <a:pt x="0" y="1071"/>
                </a:lnTo>
                <a:cubicBezTo>
                  <a:pt x="158" y="1081"/>
                  <a:pt x="297" y="1044"/>
                  <a:pt x="425" y="9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67">
            <a:extLst>
              <a:ext uri="{FF2B5EF4-FFF2-40B4-BE49-F238E27FC236}">
                <a16:creationId xmlns:a16="http://schemas.microsoft.com/office/drawing/2014/main" id="{54D8A632-E0A0-2445-B809-6E2846B7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412" y="5127777"/>
            <a:ext cx="1291720" cy="909661"/>
          </a:xfrm>
          <a:custGeom>
            <a:avLst/>
            <a:gdLst>
              <a:gd name="T0" fmla="*/ 1293 w 1880"/>
              <a:gd name="T1" fmla="*/ 639 h 1321"/>
              <a:gd name="T2" fmla="*/ 1293 w 1880"/>
              <a:gd name="T3" fmla="*/ 639 h 1321"/>
              <a:gd name="T4" fmla="*/ 697 w 1880"/>
              <a:gd name="T5" fmla="*/ 328 h 1321"/>
              <a:gd name="T6" fmla="*/ 697 w 1880"/>
              <a:gd name="T7" fmla="*/ 947 h 1321"/>
              <a:gd name="T8" fmla="*/ 697 w 1880"/>
              <a:gd name="T9" fmla="*/ 947 h 1321"/>
              <a:gd name="T10" fmla="*/ 1293 w 1880"/>
              <a:gd name="T11" fmla="*/ 639 h 1321"/>
              <a:gd name="T12" fmla="*/ 807 w 1880"/>
              <a:gd name="T13" fmla="*/ 0 h 1321"/>
              <a:gd name="T14" fmla="*/ 1071 w 1880"/>
              <a:gd name="T15" fmla="*/ 0 h 1321"/>
              <a:gd name="T16" fmla="*/ 1071 w 1880"/>
              <a:gd name="T17" fmla="*/ 0 h 1321"/>
              <a:gd name="T18" fmla="*/ 1084 w 1880"/>
              <a:gd name="T19" fmla="*/ 2 h 1321"/>
              <a:gd name="T20" fmla="*/ 1084 w 1880"/>
              <a:gd name="T21" fmla="*/ 2 h 1321"/>
              <a:gd name="T22" fmla="*/ 1626 w 1880"/>
              <a:gd name="T23" fmla="*/ 25 h 1321"/>
              <a:gd name="T24" fmla="*/ 1626 w 1880"/>
              <a:gd name="T25" fmla="*/ 25 h 1321"/>
              <a:gd name="T26" fmla="*/ 1839 w 1880"/>
              <a:gd name="T27" fmla="*/ 192 h 1321"/>
              <a:gd name="T28" fmla="*/ 1839 w 1880"/>
              <a:gd name="T29" fmla="*/ 192 h 1321"/>
              <a:gd name="T30" fmla="*/ 1871 w 1880"/>
              <a:gd name="T31" fmla="*/ 379 h 1321"/>
              <a:gd name="T32" fmla="*/ 1871 w 1880"/>
              <a:gd name="T33" fmla="*/ 379 h 1321"/>
              <a:gd name="T34" fmla="*/ 1879 w 1880"/>
              <a:gd name="T35" fmla="*/ 488 h 1321"/>
              <a:gd name="T36" fmla="*/ 1879 w 1880"/>
              <a:gd name="T37" fmla="*/ 821 h 1321"/>
              <a:gd name="T38" fmla="*/ 1879 w 1880"/>
              <a:gd name="T39" fmla="*/ 821 h 1321"/>
              <a:gd name="T40" fmla="*/ 1876 w 1880"/>
              <a:gd name="T41" fmla="*/ 848 h 1321"/>
              <a:gd name="T42" fmla="*/ 1876 w 1880"/>
              <a:gd name="T43" fmla="*/ 848 h 1321"/>
              <a:gd name="T44" fmla="*/ 1849 w 1880"/>
              <a:gd name="T45" fmla="*/ 1087 h 1321"/>
              <a:gd name="T46" fmla="*/ 1849 w 1880"/>
              <a:gd name="T47" fmla="*/ 1087 h 1321"/>
              <a:gd name="T48" fmla="*/ 1633 w 1880"/>
              <a:gd name="T49" fmla="*/ 1287 h 1321"/>
              <a:gd name="T50" fmla="*/ 1633 w 1880"/>
              <a:gd name="T51" fmla="*/ 1287 h 1321"/>
              <a:gd name="T52" fmla="*/ 1289 w 1880"/>
              <a:gd name="T53" fmla="*/ 1308 h 1321"/>
              <a:gd name="T54" fmla="*/ 1289 w 1880"/>
              <a:gd name="T55" fmla="*/ 1308 h 1321"/>
              <a:gd name="T56" fmla="*/ 249 w 1880"/>
              <a:gd name="T57" fmla="*/ 1288 h 1321"/>
              <a:gd name="T58" fmla="*/ 249 w 1880"/>
              <a:gd name="T59" fmla="*/ 1288 h 1321"/>
              <a:gd name="T60" fmla="*/ 39 w 1880"/>
              <a:gd name="T61" fmla="*/ 1120 h 1321"/>
              <a:gd name="T62" fmla="*/ 39 w 1880"/>
              <a:gd name="T63" fmla="*/ 1120 h 1321"/>
              <a:gd name="T64" fmla="*/ 8 w 1880"/>
              <a:gd name="T65" fmla="*/ 941 h 1321"/>
              <a:gd name="T66" fmla="*/ 8 w 1880"/>
              <a:gd name="T67" fmla="*/ 941 h 1321"/>
              <a:gd name="T68" fmla="*/ 0 w 1880"/>
              <a:gd name="T69" fmla="*/ 504 h 1321"/>
              <a:gd name="T70" fmla="*/ 0 w 1880"/>
              <a:gd name="T71" fmla="*/ 504 h 1321"/>
              <a:gd name="T72" fmla="*/ 28 w 1880"/>
              <a:gd name="T73" fmla="*/ 227 h 1321"/>
              <a:gd name="T74" fmla="*/ 28 w 1880"/>
              <a:gd name="T75" fmla="*/ 227 h 1321"/>
              <a:gd name="T76" fmla="*/ 194 w 1880"/>
              <a:gd name="T77" fmla="*/ 38 h 1321"/>
              <a:gd name="T78" fmla="*/ 194 w 1880"/>
              <a:gd name="T79" fmla="*/ 38 h 1321"/>
              <a:gd name="T80" fmla="*/ 321 w 1880"/>
              <a:gd name="T81" fmla="*/ 19 h 1321"/>
              <a:gd name="T82" fmla="*/ 321 w 1880"/>
              <a:gd name="T83" fmla="*/ 19 h 1321"/>
              <a:gd name="T84" fmla="*/ 686 w 1880"/>
              <a:gd name="T85" fmla="*/ 4 h 1321"/>
              <a:gd name="T86" fmla="*/ 686 w 1880"/>
              <a:gd name="T87" fmla="*/ 4 h 1321"/>
              <a:gd name="T88" fmla="*/ 807 w 1880"/>
              <a:gd name="T89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80" h="1321">
                <a:moveTo>
                  <a:pt x="1293" y="639"/>
                </a:moveTo>
                <a:lnTo>
                  <a:pt x="1293" y="639"/>
                </a:lnTo>
                <a:cubicBezTo>
                  <a:pt x="1093" y="534"/>
                  <a:pt x="896" y="431"/>
                  <a:pt x="697" y="328"/>
                </a:cubicBezTo>
                <a:lnTo>
                  <a:pt x="697" y="947"/>
                </a:lnTo>
                <a:lnTo>
                  <a:pt x="697" y="947"/>
                </a:lnTo>
                <a:cubicBezTo>
                  <a:pt x="896" y="844"/>
                  <a:pt x="1093" y="743"/>
                  <a:pt x="1293" y="639"/>
                </a:cubicBezTo>
                <a:close/>
                <a:moveTo>
                  <a:pt x="807" y="0"/>
                </a:moveTo>
                <a:lnTo>
                  <a:pt x="1071" y="0"/>
                </a:lnTo>
                <a:lnTo>
                  <a:pt x="1071" y="0"/>
                </a:lnTo>
                <a:cubicBezTo>
                  <a:pt x="1075" y="0"/>
                  <a:pt x="1080" y="2"/>
                  <a:pt x="1084" y="2"/>
                </a:cubicBezTo>
                <a:lnTo>
                  <a:pt x="1084" y="2"/>
                </a:lnTo>
                <a:cubicBezTo>
                  <a:pt x="1265" y="4"/>
                  <a:pt x="1446" y="8"/>
                  <a:pt x="1626" y="25"/>
                </a:cubicBezTo>
                <a:lnTo>
                  <a:pt x="1626" y="25"/>
                </a:lnTo>
                <a:cubicBezTo>
                  <a:pt x="1725" y="34"/>
                  <a:pt x="1813" y="96"/>
                  <a:pt x="1839" y="192"/>
                </a:cubicBezTo>
                <a:lnTo>
                  <a:pt x="1839" y="192"/>
                </a:lnTo>
                <a:cubicBezTo>
                  <a:pt x="1856" y="252"/>
                  <a:pt x="1862" y="316"/>
                  <a:pt x="1871" y="379"/>
                </a:cubicBezTo>
                <a:lnTo>
                  <a:pt x="1871" y="379"/>
                </a:lnTo>
                <a:cubicBezTo>
                  <a:pt x="1876" y="415"/>
                  <a:pt x="1876" y="452"/>
                  <a:pt x="1879" y="488"/>
                </a:cubicBezTo>
                <a:lnTo>
                  <a:pt x="1879" y="821"/>
                </a:lnTo>
                <a:lnTo>
                  <a:pt x="1879" y="821"/>
                </a:lnTo>
                <a:cubicBezTo>
                  <a:pt x="1878" y="830"/>
                  <a:pt x="1876" y="839"/>
                  <a:pt x="1876" y="848"/>
                </a:cubicBezTo>
                <a:lnTo>
                  <a:pt x="1876" y="848"/>
                </a:lnTo>
                <a:cubicBezTo>
                  <a:pt x="1874" y="928"/>
                  <a:pt x="1864" y="1008"/>
                  <a:pt x="1849" y="1087"/>
                </a:cubicBezTo>
                <a:lnTo>
                  <a:pt x="1849" y="1087"/>
                </a:lnTo>
                <a:cubicBezTo>
                  <a:pt x="1828" y="1197"/>
                  <a:pt x="1743" y="1278"/>
                  <a:pt x="1633" y="1287"/>
                </a:cubicBezTo>
                <a:lnTo>
                  <a:pt x="1633" y="1287"/>
                </a:lnTo>
                <a:cubicBezTo>
                  <a:pt x="1518" y="1295"/>
                  <a:pt x="1404" y="1306"/>
                  <a:pt x="1289" y="1308"/>
                </a:cubicBezTo>
                <a:lnTo>
                  <a:pt x="1289" y="1308"/>
                </a:lnTo>
                <a:cubicBezTo>
                  <a:pt x="942" y="1313"/>
                  <a:pt x="595" y="1320"/>
                  <a:pt x="249" y="1288"/>
                </a:cubicBezTo>
                <a:lnTo>
                  <a:pt x="249" y="1288"/>
                </a:lnTo>
                <a:cubicBezTo>
                  <a:pt x="151" y="1278"/>
                  <a:pt x="65" y="1216"/>
                  <a:pt x="39" y="1120"/>
                </a:cubicBezTo>
                <a:lnTo>
                  <a:pt x="39" y="1120"/>
                </a:lnTo>
                <a:cubicBezTo>
                  <a:pt x="23" y="1062"/>
                  <a:pt x="11" y="1001"/>
                  <a:pt x="8" y="941"/>
                </a:cubicBezTo>
                <a:lnTo>
                  <a:pt x="8" y="941"/>
                </a:lnTo>
                <a:cubicBezTo>
                  <a:pt x="2" y="795"/>
                  <a:pt x="0" y="649"/>
                  <a:pt x="0" y="504"/>
                </a:cubicBezTo>
                <a:lnTo>
                  <a:pt x="0" y="504"/>
                </a:lnTo>
                <a:cubicBezTo>
                  <a:pt x="0" y="411"/>
                  <a:pt x="9" y="318"/>
                  <a:pt x="28" y="227"/>
                </a:cubicBezTo>
                <a:lnTo>
                  <a:pt x="28" y="227"/>
                </a:lnTo>
                <a:cubicBezTo>
                  <a:pt x="49" y="133"/>
                  <a:pt x="101" y="65"/>
                  <a:pt x="194" y="38"/>
                </a:cubicBezTo>
                <a:lnTo>
                  <a:pt x="194" y="38"/>
                </a:lnTo>
                <a:cubicBezTo>
                  <a:pt x="235" y="25"/>
                  <a:pt x="278" y="21"/>
                  <a:pt x="321" y="19"/>
                </a:cubicBezTo>
                <a:lnTo>
                  <a:pt x="321" y="19"/>
                </a:lnTo>
                <a:cubicBezTo>
                  <a:pt x="443" y="12"/>
                  <a:pt x="564" y="8"/>
                  <a:pt x="686" y="4"/>
                </a:cubicBezTo>
                <a:lnTo>
                  <a:pt x="686" y="4"/>
                </a:lnTo>
                <a:cubicBezTo>
                  <a:pt x="726" y="2"/>
                  <a:pt x="766" y="1"/>
                  <a:pt x="8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2176FBD-8103-8D4C-95FE-044A0E1CD23C}"/>
              </a:ext>
            </a:extLst>
          </p:cNvPr>
          <p:cNvGrpSpPr/>
          <p:nvPr/>
        </p:nvGrpSpPr>
        <p:grpSpPr>
          <a:xfrm>
            <a:off x="15491068" y="7746686"/>
            <a:ext cx="1115322" cy="1115319"/>
            <a:chOff x="12967640" y="8222591"/>
            <a:chExt cx="1668913" cy="1668909"/>
          </a:xfrm>
          <a:solidFill>
            <a:schemeClr val="bg1"/>
          </a:solidFill>
        </p:grpSpPr>
        <p:sp>
          <p:nvSpPr>
            <p:cNvPr id="29" name="Freeform 263">
              <a:extLst>
                <a:ext uri="{FF2B5EF4-FFF2-40B4-BE49-F238E27FC236}">
                  <a16:creationId xmlns:a16="http://schemas.microsoft.com/office/drawing/2014/main" id="{4A33FEB7-E8E7-A441-831C-50486DA3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7640" y="8222591"/>
              <a:ext cx="1668913" cy="1668909"/>
            </a:xfrm>
            <a:custGeom>
              <a:avLst/>
              <a:gdLst>
                <a:gd name="T0" fmla="*/ 104 w 1311"/>
                <a:gd name="T1" fmla="*/ 654 h 1311"/>
                <a:gd name="T2" fmla="*/ 104 w 1311"/>
                <a:gd name="T3" fmla="*/ 654 h 1311"/>
                <a:gd name="T4" fmla="*/ 104 w 1311"/>
                <a:gd name="T5" fmla="*/ 916 h 1311"/>
                <a:gd name="T6" fmla="*/ 104 w 1311"/>
                <a:gd name="T7" fmla="*/ 916 h 1311"/>
                <a:gd name="T8" fmla="*/ 108 w 1311"/>
                <a:gd name="T9" fmla="*/ 979 h 1311"/>
                <a:gd name="T10" fmla="*/ 108 w 1311"/>
                <a:gd name="T11" fmla="*/ 979 h 1311"/>
                <a:gd name="T12" fmla="*/ 388 w 1311"/>
                <a:gd name="T13" fmla="*/ 1207 h 1311"/>
                <a:gd name="T14" fmla="*/ 388 w 1311"/>
                <a:gd name="T15" fmla="*/ 1207 h 1311"/>
                <a:gd name="T16" fmla="*/ 921 w 1311"/>
                <a:gd name="T17" fmla="*/ 1207 h 1311"/>
                <a:gd name="T18" fmla="*/ 921 w 1311"/>
                <a:gd name="T19" fmla="*/ 1207 h 1311"/>
                <a:gd name="T20" fmla="*/ 1207 w 1311"/>
                <a:gd name="T21" fmla="*/ 919 h 1311"/>
                <a:gd name="T22" fmla="*/ 1207 w 1311"/>
                <a:gd name="T23" fmla="*/ 919 h 1311"/>
                <a:gd name="T24" fmla="*/ 1207 w 1311"/>
                <a:gd name="T25" fmla="*/ 390 h 1311"/>
                <a:gd name="T26" fmla="*/ 1207 w 1311"/>
                <a:gd name="T27" fmla="*/ 390 h 1311"/>
                <a:gd name="T28" fmla="*/ 922 w 1311"/>
                <a:gd name="T29" fmla="*/ 105 h 1311"/>
                <a:gd name="T30" fmla="*/ 922 w 1311"/>
                <a:gd name="T31" fmla="*/ 105 h 1311"/>
                <a:gd name="T32" fmla="*/ 389 w 1311"/>
                <a:gd name="T33" fmla="*/ 105 h 1311"/>
                <a:gd name="T34" fmla="*/ 389 w 1311"/>
                <a:gd name="T35" fmla="*/ 105 h 1311"/>
                <a:gd name="T36" fmla="*/ 104 w 1311"/>
                <a:gd name="T37" fmla="*/ 389 h 1311"/>
                <a:gd name="T38" fmla="*/ 104 w 1311"/>
                <a:gd name="T39" fmla="*/ 389 h 1311"/>
                <a:gd name="T40" fmla="*/ 104 w 1311"/>
                <a:gd name="T41" fmla="*/ 654 h 1311"/>
                <a:gd name="T42" fmla="*/ 952 w 1311"/>
                <a:gd name="T43" fmla="*/ 1310 h 1311"/>
                <a:gd name="T44" fmla="*/ 357 w 1311"/>
                <a:gd name="T45" fmla="*/ 1310 h 1311"/>
                <a:gd name="T46" fmla="*/ 357 w 1311"/>
                <a:gd name="T47" fmla="*/ 1310 h 1311"/>
                <a:gd name="T48" fmla="*/ 337 w 1311"/>
                <a:gd name="T49" fmla="*/ 1305 h 1311"/>
                <a:gd name="T50" fmla="*/ 337 w 1311"/>
                <a:gd name="T51" fmla="*/ 1305 h 1311"/>
                <a:gd name="T52" fmla="*/ 4 w 1311"/>
                <a:gd name="T53" fmla="*/ 953 h 1311"/>
                <a:gd name="T54" fmla="*/ 4 w 1311"/>
                <a:gd name="T55" fmla="*/ 953 h 1311"/>
                <a:gd name="T56" fmla="*/ 4 w 1311"/>
                <a:gd name="T57" fmla="*/ 355 h 1311"/>
                <a:gd name="T58" fmla="*/ 4 w 1311"/>
                <a:gd name="T59" fmla="*/ 355 h 1311"/>
                <a:gd name="T60" fmla="*/ 353 w 1311"/>
                <a:gd name="T61" fmla="*/ 5 h 1311"/>
                <a:gd name="T62" fmla="*/ 353 w 1311"/>
                <a:gd name="T63" fmla="*/ 5 h 1311"/>
                <a:gd name="T64" fmla="*/ 945 w 1311"/>
                <a:gd name="T65" fmla="*/ 5 h 1311"/>
                <a:gd name="T66" fmla="*/ 945 w 1311"/>
                <a:gd name="T67" fmla="*/ 5 h 1311"/>
                <a:gd name="T68" fmla="*/ 1309 w 1311"/>
                <a:gd name="T69" fmla="*/ 380 h 1311"/>
                <a:gd name="T70" fmla="*/ 1309 w 1311"/>
                <a:gd name="T71" fmla="*/ 380 h 1311"/>
                <a:gd name="T72" fmla="*/ 1309 w 1311"/>
                <a:gd name="T73" fmla="*/ 931 h 1311"/>
                <a:gd name="T74" fmla="*/ 1309 w 1311"/>
                <a:gd name="T75" fmla="*/ 931 h 1311"/>
                <a:gd name="T76" fmla="*/ 1022 w 1311"/>
                <a:gd name="T77" fmla="*/ 1297 h 1311"/>
                <a:gd name="T78" fmla="*/ 1022 w 1311"/>
                <a:gd name="T79" fmla="*/ 1297 h 1311"/>
                <a:gd name="T80" fmla="*/ 952 w 1311"/>
                <a:gd name="T81" fmla="*/ 1310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11" h="1311">
                  <a:moveTo>
                    <a:pt x="104" y="654"/>
                  </a:moveTo>
                  <a:lnTo>
                    <a:pt x="104" y="654"/>
                  </a:lnTo>
                  <a:cubicBezTo>
                    <a:pt x="104" y="742"/>
                    <a:pt x="104" y="828"/>
                    <a:pt x="104" y="916"/>
                  </a:cubicBezTo>
                  <a:lnTo>
                    <a:pt x="104" y="916"/>
                  </a:lnTo>
                  <a:cubicBezTo>
                    <a:pt x="104" y="937"/>
                    <a:pt x="104" y="959"/>
                    <a:pt x="108" y="979"/>
                  </a:cubicBezTo>
                  <a:lnTo>
                    <a:pt x="108" y="979"/>
                  </a:lnTo>
                  <a:cubicBezTo>
                    <a:pt x="136" y="1118"/>
                    <a:pt x="245" y="1207"/>
                    <a:pt x="388" y="1207"/>
                  </a:cubicBezTo>
                  <a:lnTo>
                    <a:pt x="388" y="1207"/>
                  </a:lnTo>
                  <a:cubicBezTo>
                    <a:pt x="566" y="1208"/>
                    <a:pt x="744" y="1208"/>
                    <a:pt x="921" y="1207"/>
                  </a:cubicBezTo>
                  <a:lnTo>
                    <a:pt x="921" y="1207"/>
                  </a:lnTo>
                  <a:cubicBezTo>
                    <a:pt x="1088" y="1207"/>
                    <a:pt x="1207" y="1087"/>
                    <a:pt x="1207" y="919"/>
                  </a:cubicBezTo>
                  <a:lnTo>
                    <a:pt x="1207" y="919"/>
                  </a:lnTo>
                  <a:cubicBezTo>
                    <a:pt x="1208" y="744"/>
                    <a:pt x="1208" y="567"/>
                    <a:pt x="1207" y="390"/>
                  </a:cubicBezTo>
                  <a:lnTo>
                    <a:pt x="1207" y="390"/>
                  </a:lnTo>
                  <a:cubicBezTo>
                    <a:pt x="1207" y="224"/>
                    <a:pt x="1088" y="105"/>
                    <a:pt x="922" y="105"/>
                  </a:cubicBezTo>
                  <a:lnTo>
                    <a:pt x="922" y="105"/>
                  </a:lnTo>
                  <a:cubicBezTo>
                    <a:pt x="745" y="104"/>
                    <a:pt x="567" y="104"/>
                    <a:pt x="389" y="105"/>
                  </a:cubicBezTo>
                  <a:lnTo>
                    <a:pt x="389" y="105"/>
                  </a:lnTo>
                  <a:cubicBezTo>
                    <a:pt x="222" y="105"/>
                    <a:pt x="104" y="222"/>
                    <a:pt x="104" y="389"/>
                  </a:cubicBezTo>
                  <a:lnTo>
                    <a:pt x="104" y="389"/>
                  </a:lnTo>
                  <a:cubicBezTo>
                    <a:pt x="104" y="477"/>
                    <a:pt x="104" y="566"/>
                    <a:pt x="104" y="654"/>
                  </a:cubicBezTo>
                  <a:close/>
                  <a:moveTo>
                    <a:pt x="952" y="1310"/>
                  </a:moveTo>
                  <a:lnTo>
                    <a:pt x="357" y="1310"/>
                  </a:lnTo>
                  <a:lnTo>
                    <a:pt x="357" y="1310"/>
                  </a:lnTo>
                  <a:cubicBezTo>
                    <a:pt x="350" y="1309"/>
                    <a:pt x="344" y="1306"/>
                    <a:pt x="337" y="1305"/>
                  </a:cubicBezTo>
                  <a:lnTo>
                    <a:pt x="337" y="1305"/>
                  </a:lnTo>
                  <a:cubicBezTo>
                    <a:pt x="158" y="1287"/>
                    <a:pt x="8" y="1133"/>
                    <a:pt x="4" y="953"/>
                  </a:cubicBezTo>
                  <a:lnTo>
                    <a:pt x="4" y="953"/>
                  </a:lnTo>
                  <a:cubicBezTo>
                    <a:pt x="0" y="754"/>
                    <a:pt x="0" y="554"/>
                    <a:pt x="4" y="355"/>
                  </a:cubicBezTo>
                  <a:lnTo>
                    <a:pt x="4" y="355"/>
                  </a:lnTo>
                  <a:cubicBezTo>
                    <a:pt x="8" y="172"/>
                    <a:pt x="171" y="10"/>
                    <a:pt x="353" y="5"/>
                  </a:cubicBezTo>
                  <a:lnTo>
                    <a:pt x="353" y="5"/>
                  </a:lnTo>
                  <a:cubicBezTo>
                    <a:pt x="551" y="0"/>
                    <a:pt x="748" y="0"/>
                    <a:pt x="945" y="5"/>
                  </a:cubicBezTo>
                  <a:lnTo>
                    <a:pt x="945" y="5"/>
                  </a:lnTo>
                  <a:cubicBezTo>
                    <a:pt x="1148" y="9"/>
                    <a:pt x="1307" y="175"/>
                    <a:pt x="1309" y="380"/>
                  </a:cubicBezTo>
                  <a:lnTo>
                    <a:pt x="1309" y="380"/>
                  </a:lnTo>
                  <a:cubicBezTo>
                    <a:pt x="1310" y="564"/>
                    <a:pt x="1310" y="748"/>
                    <a:pt x="1309" y="931"/>
                  </a:cubicBezTo>
                  <a:lnTo>
                    <a:pt x="1309" y="931"/>
                  </a:lnTo>
                  <a:cubicBezTo>
                    <a:pt x="1308" y="1105"/>
                    <a:pt x="1191" y="1253"/>
                    <a:pt x="1022" y="1297"/>
                  </a:cubicBezTo>
                  <a:lnTo>
                    <a:pt x="1022" y="1297"/>
                  </a:lnTo>
                  <a:cubicBezTo>
                    <a:pt x="999" y="1302"/>
                    <a:pt x="975" y="1306"/>
                    <a:pt x="952" y="131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64">
              <a:extLst>
                <a:ext uri="{FF2B5EF4-FFF2-40B4-BE49-F238E27FC236}">
                  <a16:creationId xmlns:a16="http://schemas.microsoft.com/office/drawing/2014/main" id="{A02FD9D9-AAE0-0A42-9A78-2CEC001C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369" y="8610316"/>
              <a:ext cx="899077" cy="899077"/>
            </a:xfrm>
            <a:custGeom>
              <a:avLst/>
              <a:gdLst>
                <a:gd name="T0" fmla="*/ 601 w 704"/>
                <a:gd name="T1" fmla="*/ 353 h 704"/>
                <a:gd name="T2" fmla="*/ 601 w 704"/>
                <a:gd name="T3" fmla="*/ 353 h 704"/>
                <a:gd name="T4" fmla="*/ 353 w 704"/>
                <a:gd name="T5" fmla="*/ 102 h 704"/>
                <a:gd name="T6" fmla="*/ 353 w 704"/>
                <a:gd name="T7" fmla="*/ 102 h 704"/>
                <a:gd name="T8" fmla="*/ 101 w 704"/>
                <a:gd name="T9" fmla="*/ 348 h 704"/>
                <a:gd name="T10" fmla="*/ 101 w 704"/>
                <a:gd name="T11" fmla="*/ 348 h 704"/>
                <a:gd name="T12" fmla="*/ 349 w 704"/>
                <a:gd name="T13" fmla="*/ 601 h 704"/>
                <a:gd name="T14" fmla="*/ 349 w 704"/>
                <a:gd name="T15" fmla="*/ 601 h 704"/>
                <a:gd name="T16" fmla="*/ 601 w 704"/>
                <a:gd name="T17" fmla="*/ 353 h 704"/>
                <a:gd name="T18" fmla="*/ 703 w 704"/>
                <a:gd name="T19" fmla="*/ 352 h 704"/>
                <a:gd name="T20" fmla="*/ 703 w 704"/>
                <a:gd name="T21" fmla="*/ 352 h 704"/>
                <a:gd name="T22" fmla="*/ 351 w 704"/>
                <a:gd name="T23" fmla="*/ 703 h 704"/>
                <a:gd name="T24" fmla="*/ 351 w 704"/>
                <a:gd name="T25" fmla="*/ 703 h 704"/>
                <a:gd name="T26" fmla="*/ 0 w 704"/>
                <a:gd name="T27" fmla="*/ 353 h 704"/>
                <a:gd name="T28" fmla="*/ 0 w 704"/>
                <a:gd name="T29" fmla="*/ 353 h 704"/>
                <a:gd name="T30" fmla="*/ 350 w 704"/>
                <a:gd name="T31" fmla="*/ 0 h 704"/>
                <a:gd name="T32" fmla="*/ 350 w 704"/>
                <a:gd name="T33" fmla="*/ 0 h 704"/>
                <a:gd name="T34" fmla="*/ 703 w 704"/>
                <a:gd name="T35" fmla="*/ 35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704">
                  <a:moveTo>
                    <a:pt x="601" y="353"/>
                  </a:moveTo>
                  <a:lnTo>
                    <a:pt x="601" y="353"/>
                  </a:lnTo>
                  <a:cubicBezTo>
                    <a:pt x="601" y="213"/>
                    <a:pt x="492" y="102"/>
                    <a:pt x="353" y="102"/>
                  </a:cubicBezTo>
                  <a:lnTo>
                    <a:pt x="353" y="102"/>
                  </a:lnTo>
                  <a:cubicBezTo>
                    <a:pt x="214" y="101"/>
                    <a:pt x="102" y="211"/>
                    <a:pt x="101" y="348"/>
                  </a:cubicBezTo>
                  <a:lnTo>
                    <a:pt x="101" y="348"/>
                  </a:lnTo>
                  <a:cubicBezTo>
                    <a:pt x="100" y="489"/>
                    <a:pt x="209" y="600"/>
                    <a:pt x="349" y="601"/>
                  </a:cubicBezTo>
                  <a:lnTo>
                    <a:pt x="349" y="601"/>
                  </a:lnTo>
                  <a:cubicBezTo>
                    <a:pt x="490" y="601"/>
                    <a:pt x="601" y="492"/>
                    <a:pt x="601" y="353"/>
                  </a:cubicBezTo>
                  <a:close/>
                  <a:moveTo>
                    <a:pt x="703" y="352"/>
                  </a:moveTo>
                  <a:lnTo>
                    <a:pt x="703" y="352"/>
                  </a:lnTo>
                  <a:cubicBezTo>
                    <a:pt x="703" y="546"/>
                    <a:pt x="545" y="703"/>
                    <a:pt x="351" y="703"/>
                  </a:cubicBezTo>
                  <a:lnTo>
                    <a:pt x="351" y="703"/>
                  </a:lnTo>
                  <a:cubicBezTo>
                    <a:pt x="157" y="702"/>
                    <a:pt x="0" y="546"/>
                    <a:pt x="0" y="353"/>
                  </a:cubicBezTo>
                  <a:lnTo>
                    <a:pt x="0" y="353"/>
                  </a:lnTo>
                  <a:cubicBezTo>
                    <a:pt x="0" y="157"/>
                    <a:pt x="156" y="0"/>
                    <a:pt x="350" y="0"/>
                  </a:cubicBezTo>
                  <a:lnTo>
                    <a:pt x="350" y="0"/>
                  </a:lnTo>
                  <a:cubicBezTo>
                    <a:pt x="545" y="0"/>
                    <a:pt x="703" y="157"/>
                    <a:pt x="703" y="35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65">
              <a:extLst>
                <a:ext uri="{FF2B5EF4-FFF2-40B4-BE49-F238E27FC236}">
                  <a16:creationId xmlns:a16="http://schemas.microsoft.com/office/drawing/2014/main" id="{CE1585EB-E790-6948-A3FC-13034207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7024" y="8481076"/>
              <a:ext cx="129244" cy="129241"/>
            </a:xfrm>
            <a:custGeom>
              <a:avLst/>
              <a:gdLst>
                <a:gd name="T0" fmla="*/ 102 w 103"/>
                <a:gd name="T1" fmla="*/ 52 h 103"/>
                <a:gd name="T2" fmla="*/ 102 w 103"/>
                <a:gd name="T3" fmla="*/ 52 h 103"/>
                <a:gd name="T4" fmla="*/ 51 w 103"/>
                <a:gd name="T5" fmla="*/ 102 h 103"/>
                <a:gd name="T6" fmla="*/ 51 w 103"/>
                <a:gd name="T7" fmla="*/ 102 h 103"/>
                <a:gd name="T8" fmla="*/ 1 w 103"/>
                <a:gd name="T9" fmla="*/ 53 h 103"/>
                <a:gd name="T10" fmla="*/ 1 w 103"/>
                <a:gd name="T11" fmla="*/ 53 h 103"/>
                <a:gd name="T12" fmla="*/ 51 w 103"/>
                <a:gd name="T13" fmla="*/ 1 h 103"/>
                <a:gd name="T14" fmla="*/ 51 w 103"/>
                <a:gd name="T15" fmla="*/ 1 h 103"/>
                <a:gd name="T16" fmla="*/ 102 w 103"/>
                <a:gd name="T17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03">
                  <a:moveTo>
                    <a:pt x="102" y="52"/>
                  </a:moveTo>
                  <a:lnTo>
                    <a:pt x="102" y="52"/>
                  </a:lnTo>
                  <a:cubicBezTo>
                    <a:pt x="102" y="81"/>
                    <a:pt x="80" y="102"/>
                    <a:pt x="51" y="102"/>
                  </a:cubicBezTo>
                  <a:lnTo>
                    <a:pt x="51" y="102"/>
                  </a:lnTo>
                  <a:cubicBezTo>
                    <a:pt x="24" y="102"/>
                    <a:pt x="2" y="80"/>
                    <a:pt x="1" y="53"/>
                  </a:cubicBezTo>
                  <a:lnTo>
                    <a:pt x="1" y="53"/>
                  </a:lnTo>
                  <a:cubicBezTo>
                    <a:pt x="0" y="26"/>
                    <a:pt x="24" y="2"/>
                    <a:pt x="51" y="1"/>
                  </a:cubicBezTo>
                  <a:lnTo>
                    <a:pt x="51" y="1"/>
                  </a:lnTo>
                  <a:cubicBezTo>
                    <a:pt x="79" y="0"/>
                    <a:pt x="102" y="24"/>
                    <a:pt x="102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Freeform 262">
            <a:extLst>
              <a:ext uri="{FF2B5EF4-FFF2-40B4-BE49-F238E27FC236}">
                <a16:creationId xmlns:a16="http://schemas.microsoft.com/office/drawing/2014/main" id="{AAEA7785-3381-3347-B4CA-BC46295B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9818" y="10442646"/>
            <a:ext cx="514476" cy="1107809"/>
          </a:xfrm>
          <a:custGeom>
            <a:avLst/>
            <a:gdLst>
              <a:gd name="T0" fmla="*/ 362 w 604"/>
              <a:gd name="T1" fmla="*/ 0 h 1302"/>
              <a:gd name="T2" fmla="*/ 601 w 604"/>
              <a:gd name="T3" fmla="*/ 0 h 1302"/>
              <a:gd name="T4" fmla="*/ 601 w 604"/>
              <a:gd name="T5" fmla="*/ 224 h 1302"/>
              <a:gd name="T6" fmla="*/ 582 w 604"/>
              <a:gd name="T7" fmla="*/ 224 h 1302"/>
              <a:gd name="T8" fmla="*/ 582 w 604"/>
              <a:gd name="T9" fmla="*/ 224 h 1302"/>
              <a:gd name="T10" fmla="*/ 462 w 604"/>
              <a:gd name="T11" fmla="*/ 224 h 1302"/>
              <a:gd name="T12" fmla="*/ 462 w 604"/>
              <a:gd name="T13" fmla="*/ 224 h 1302"/>
              <a:gd name="T14" fmla="*/ 398 w 604"/>
              <a:gd name="T15" fmla="*/ 286 h 1302"/>
              <a:gd name="T16" fmla="*/ 398 w 604"/>
              <a:gd name="T17" fmla="*/ 286 h 1302"/>
              <a:gd name="T18" fmla="*/ 398 w 604"/>
              <a:gd name="T19" fmla="*/ 358 h 1302"/>
              <a:gd name="T20" fmla="*/ 398 w 604"/>
              <a:gd name="T21" fmla="*/ 358 h 1302"/>
              <a:gd name="T22" fmla="*/ 398 w 604"/>
              <a:gd name="T23" fmla="*/ 422 h 1302"/>
              <a:gd name="T24" fmla="*/ 603 w 604"/>
              <a:gd name="T25" fmla="*/ 422 h 1302"/>
              <a:gd name="T26" fmla="*/ 603 w 604"/>
              <a:gd name="T27" fmla="*/ 422 h 1302"/>
              <a:gd name="T28" fmla="*/ 603 w 604"/>
              <a:gd name="T29" fmla="*/ 438 h 1302"/>
              <a:gd name="T30" fmla="*/ 603 w 604"/>
              <a:gd name="T31" fmla="*/ 438 h 1302"/>
              <a:gd name="T32" fmla="*/ 583 w 604"/>
              <a:gd name="T33" fmla="*/ 638 h 1302"/>
              <a:gd name="T34" fmla="*/ 583 w 604"/>
              <a:gd name="T35" fmla="*/ 638 h 1302"/>
              <a:gd name="T36" fmla="*/ 567 w 604"/>
              <a:gd name="T37" fmla="*/ 652 h 1302"/>
              <a:gd name="T38" fmla="*/ 567 w 604"/>
              <a:gd name="T39" fmla="*/ 652 h 1302"/>
              <a:gd name="T40" fmla="*/ 417 w 604"/>
              <a:gd name="T41" fmla="*/ 652 h 1302"/>
              <a:gd name="T42" fmla="*/ 398 w 604"/>
              <a:gd name="T43" fmla="*/ 652 h 1302"/>
              <a:gd name="T44" fmla="*/ 398 w 604"/>
              <a:gd name="T45" fmla="*/ 1301 h 1302"/>
              <a:gd name="T46" fmla="*/ 380 w 604"/>
              <a:gd name="T47" fmla="*/ 1301 h 1302"/>
              <a:gd name="T48" fmla="*/ 380 w 604"/>
              <a:gd name="T49" fmla="*/ 1301 h 1302"/>
              <a:gd name="T50" fmla="*/ 146 w 604"/>
              <a:gd name="T51" fmla="*/ 1301 h 1302"/>
              <a:gd name="T52" fmla="*/ 146 w 604"/>
              <a:gd name="T53" fmla="*/ 1301 h 1302"/>
              <a:gd name="T54" fmla="*/ 127 w 604"/>
              <a:gd name="T55" fmla="*/ 1283 h 1302"/>
              <a:gd name="T56" fmla="*/ 127 w 604"/>
              <a:gd name="T57" fmla="*/ 1283 h 1302"/>
              <a:gd name="T58" fmla="*/ 127 w 604"/>
              <a:gd name="T59" fmla="*/ 672 h 1302"/>
              <a:gd name="T60" fmla="*/ 127 w 604"/>
              <a:gd name="T61" fmla="*/ 652 h 1302"/>
              <a:gd name="T62" fmla="*/ 0 w 604"/>
              <a:gd name="T63" fmla="*/ 652 h 1302"/>
              <a:gd name="T64" fmla="*/ 0 w 604"/>
              <a:gd name="T65" fmla="*/ 421 h 1302"/>
              <a:gd name="T66" fmla="*/ 127 w 604"/>
              <a:gd name="T67" fmla="*/ 421 h 1302"/>
              <a:gd name="T68" fmla="*/ 127 w 604"/>
              <a:gd name="T69" fmla="*/ 421 h 1302"/>
              <a:gd name="T70" fmla="*/ 127 w 604"/>
              <a:gd name="T71" fmla="*/ 314 h 1302"/>
              <a:gd name="T72" fmla="*/ 127 w 604"/>
              <a:gd name="T73" fmla="*/ 314 h 1302"/>
              <a:gd name="T74" fmla="*/ 137 w 604"/>
              <a:gd name="T75" fmla="*/ 199 h 1302"/>
              <a:gd name="T76" fmla="*/ 137 w 604"/>
              <a:gd name="T77" fmla="*/ 199 h 1302"/>
              <a:gd name="T78" fmla="*/ 322 w 604"/>
              <a:gd name="T79" fmla="*/ 9 h 1302"/>
              <a:gd name="T80" fmla="*/ 322 w 604"/>
              <a:gd name="T81" fmla="*/ 9 h 1302"/>
              <a:gd name="T82" fmla="*/ 362 w 604"/>
              <a:gd name="T83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4" h="1302">
                <a:moveTo>
                  <a:pt x="362" y="0"/>
                </a:moveTo>
                <a:lnTo>
                  <a:pt x="601" y="0"/>
                </a:lnTo>
                <a:lnTo>
                  <a:pt x="601" y="224"/>
                </a:lnTo>
                <a:lnTo>
                  <a:pt x="582" y="224"/>
                </a:lnTo>
                <a:lnTo>
                  <a:pt x="582" y="224"/>
                </a:lnTo>
                <a:cubicBezTo>
                  <a:pt x="542" y="224"/>
                  <a:pt x="502" y="224"/>
                  <a:pt x="462" y="224"/>
                </a:cubicBezTo>
                <a:lnTo>
                  <a:pt x="462" y="224"/>
                </a:lnTo>
                <a:cubicBezTo>
                  <a:pt x="420" y="224"/>
                  <a:pt x="399" y="245"/>
                  <a:pt x="398" y="286"/>
                </a:cubicBezTo>
                <a:lnTo>
                  <a:pt x="398" y="286"/>
                </a:lnTo>
                <a:cubicBezTo>
                  <a:pt x="398" y="310"/>
                  <a:pt x="398" y="334"/>
                  <a:pt x="398" y="358"/>
                </a:cubicBezTo>
                <a:lnTo>
                  <a:pt x="398" y="358"/>
                </a:lnTo>
                <a:cubicBezTo>
                  <a:pt x="398" y="378"/>
                  <a:pt x="398" y="399"/>
                  <a:pt x="398" y="422"/>
                </a:cubicBezTo>
                <a:lnTo>
                  <a:pt x="603" y="422"/>
                </a:lnTo>
                <a:lnTo>
                  <a:pt x="603" y="422"/>
                </a:lnTo>
                <a:cubicBezTo>
                  <a:pt x="603" y="429"/>
                  <a:pt x="603" y="433"/>
                  <a:pt x="603" y="438"/>
                </a:cubicBezTo>
                <a:lnTo>
                  <a:pt x="603" y="438"/>
                </a:lnTo>
                <a:cubicBezTo>
                  <a:pt x="596" y="505"/>
                  <a:pt x="589" y="572"/>
                  <a:pt x="583" y="638"/>
                </a:cubicBezTo>
                <a:lnTo>
                  <a:pt x="583" y="638"/>
                </a:lnTo>
                <a:cubicBezTo>
                  <a:pt x="582" y="650"/>
                  <a:pt x="578" y="652"/>
                  <a:pt x="567" y="652"/>
                </a:cubicBezTo>
                <a:lnTo>
                  <a:pt x="567" y="652"/>
                </a:lnTo>
                <a:cubicBezTo>
                  <a:pt x="516" y="652"/>
                  <a:pt x="467" y="652"/>
                  <a:pt x="417" y="652"/>
                </a:cubicBezTo>
                <a:lnTo>
                  <a:pt x="398" y="652"/>
                </a:lnTo>
                <a:lnTo>
                  <a:pt x="398" y="1301"/>
                </a:lnTo>
                <a:lnTo>
                  <a:pt x="380" y="1301"/>
                </a:lnTo>
                <a:lnTo>
                  <a:pt x="380" y="1301"/>
                </a:lnTo>
                <a:cubicBezTo>
                  <a:pt x="302" y="1301"/>
                  <a:pt x="224" y="1301"/>
                  <a:pt x="146" y="1301"/>
                </a:cubicBezTo>
                <a:lnTo>
                  <a:pt x="146" y="1301"/>
                </a:lnTo>
                <a:cubicBezTo>
                  <a:pt x="131" y="1301"/>
                  <a:pt x="127" y="1298"/>
                  <a:pt x="127" y="1283"/>
                </a:cubicBezTo>
                <a:lnTo>
                  <a:pt x="127" y="1283"/>
                </a:lnTo>
                <a:cubicBezTo>
                  <a:pt x="127" y="1078"/>
                  <a:pt x="127" y="875"/>
                  <a:pt x="127" y="672"/>
                </a:cubicBezTo>
                <a:lnTo>
                  <a:pt x="127" y="652"/>
                </a:lnTo>
                <a:lnTo>
                  <a:pt x="0" y="652"/>
                </a:lnTo>
                <a:lnTo>
                  <a:pt x="0" y="421"/>
                </a:lnTo>
                <a:lnTo>
                  <a:pt x="127" y="421"/>
                </a:lnTo>
                <a:lnTo>
                  <a:pt x="127" y="421"/>
                </a:lnTo>
                <a:cubicBezTo>
                  <a:pt x="127" y="384"/>
                  <a:pt x="126" y="348"/>
                  <a:pt x="127" y="314"/>
                </a:cubicBezTo>
                <a:lnTo>
                  <a:pt x="127" y="314"/>
                </a:lnTo>
                <a:cubicBezTo>
                  <a:pt x="129" y="275"/>
                  <a:pt x="129" y="236"/>
                  <a:pt x="137" y="199"/>
                </a:cubicBezTo>
                <a:lnTo>
                  <a:pt x="137" y="199"/>
                </a:lnTo>
                <a:cubicBezTo>
                  <a:pt x="158" y="98"/>
                  <a:pt x="219" y="32"/>
                  <a:pt x="322" y="9"/>
                </a:cubicBezTo>
                <a:lnTo>
                  <a:pt x="322" y="9"/>
                </a:lnTo>
                <a:cubicBezTo>
                  <a:pt x="336" y="6"/>
                  <a:pt x="349" y="3"/>
                  <a:pt x="3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3F631BD-AB59-6F45-AB8D-E5DF67B1C74A}"/>
              </a:ext>
            </a:extLst>
          </p:cNvPr>
          <p:cNvSpPr txBox="1">
            <a:spLocks/>
          </p:cNvSpPr>
          <p:nvPr/>
        </p:nvSpPr>
        <p:spPr>
          <a:xfrm>
            <a:off x="17591720" y="5406026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7F141B2-4190-324F-8B4E-E66FA8E78319}"/>
              </a:ext>
            </a:extLst>
          </p:cNvPr>
          <p:cNvSpPr/>
          <p:nvPr/>
        </p:nvSpPr>
        <p:spPr>
          <a:xfrm>
            <a:off x="17686127" y="4776886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D5F4515D-5BE9-2B45-BF83-43807159BE20}"/>
              </a:ext>
            </a:extLst>
          </p:cNvPr>
          <p:cNvSpPr txBox="1">
            <a:spLocks/>
          </p:cNvSpPr>
          <p:nvPr/>
        </p:nvSpPr>
        <p:spPr>
          <a:xfrm>
            <a:off x="17591720" y="8159795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F72EF6CA-7A6A-2549-85D0-04867DC05083}"/>
              </a:ext>
            </a:extLst>
          </p:cNvPr>
          <p:cNvSpPr/>
          <p:nvPr/>
        </p:nvSpPr>
        <p:spPr>
          <a:xfrm>
            <a:off x="17686127" y="7530655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90FF6519-0B1A-6046-A8CD-1997F95AE490}"/>
              </a:ext>
            </a:extLst>
          </p:cNvPr>
          <p:cNvSpPr txBox="1">
            <a:spLocks/>
          </p:cNvSpPr>
          <p:nvPr/>
        </p:nvSpPr>
        <p:spPr>
          <a:xfrm>
            <a:off x="17583995" y="10931441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82C23899-F2D0-5F48-A586-6F9A1EF41F90}"/>
              </a:ext>
            </a:extLst>
          </p:cNvPr>
          <p:cNvSpPr/>
          <p:nvPr/>
        </p:nvSpPr>
        <p:spPr>
          <a:xfrm>
            <a:off x="17678402" y="10302301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14039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6ED5B8-7FA1-874D-A336-F5760DD37FD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B794B3FC-BE66-AE4A-ABF9-7EF7ADA7D8DC}"/>
              </a:ext>
            </a:extLst>
          </p:cNvPr>
          <p:cNvSpPr/>
          <p:nvPr/>
        </p:nvSpPr>
        <p:spPr>
          <a:xfrm>
            <a:off x="0" y="0"/>
            <a:ext cx="15975104" cy="3881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0623013-C4DD-A746-8B45-BCE625EACE10}"/>
              </a:ext>
            </a:extLst>
          </p:cNvPr>
          <p:cNvSpPr/>
          <p:nvPr/>
        </p:nvSpPr>
        <p:spPr>
          <a:xfrm>
            <a:off x="1139296" y="1109571"/>
            <a:ext cx="739298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28E11AEB-699D-7D40-AFF1-AF4219E30C8B}"/>
              </a:ext>
            </a:extLst>
          </p:cNvPr>
          <p:cNvGrpSpPr/>
          <p:nvPr/>
        </p:nvGrpSpPr>
        <p:grpSpPr>
          <a:xfrm>
            <a:off x="10426983" y="1676191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16" name="Shape 1646">
              <a:extLst>
                <a:ext uri="{FF2B5EF4-FFF2-40B4-BE49-F238E27FC236}">
                  <a16:creationId xmlns:a16="http://schemas.microsoft.com/office/drawing/2014/main" id="{D3E2F461-81C7-2D4E-A751-6FE50012B25E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Shape 1649">
              <a:extLst>
                <a:ext uri="{FF2B5EF4-FFF2-40B4-BE49-F238E27FC236}">
                  <a16:creationId xmlns:a16="http://schemas.microsoft.com/office/drawing/2014/main" id="{7767BBE6-59F8-6D4D-8AF5-78A06E2AA17C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Shape 1658">
              <a:extLst>
                <a:ext uri="{FF2B5EF4-FFF2-40B4-BE49-F238E27FC236}">
                  <a16:creationId xmlns:a16="http://schemas.microsoft.com/office/drawing/2014/main" id="{7C5F737D-4521-A347-BE3B-CD865FB6771D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A7BE6C4-89BF-6D4C-80B4-E8616305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08DAFFD-9DB7-E940-8647-205CC4415865}"/>
              </a:ext>
            </a:extLst>
          </p:cNvPr>
          <p:cNvGrpSpPr/>
          <p:nvPr/>
        </p:nvGrpSpPr>
        <p:grpSpPr>
          <a:xfrm>
            <a:off x="16643455" y="2932928"/>
            <a:ext cx="6643999" cy="2830934"/>
            <a:chOff x="8392302" y="1199768"/>
            <a:chExt cx="6643999" cy="2830934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FC68B2E9-1484-5D45-95CD-58D7553D2206}"/>
                </a:ext>
              </a:extLst>
            </p:cNvPr>
            <p:cNvSpPr txBox="1"/>
            <p:nvPr/>
          </p:nvSpPr>
          <p:spPr>
            <a:xfrm>
              <a:off x="8392302" y="1722378"/>
              <a:ext cx="6643999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LET’S FIND </a:t>
              </a:r>
            </a:p>
            <a:p>
              <a:pPr algn="r"/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YOU A HOME</a:t>
              </a: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6E359418-A645-FF49-811C-91510326CB49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7565E9F3-419E-C145-ABA7-58B3D9AC5372}"/>
              </a:ext>
            </a:extLst>
          </p:cNvPr>
          <p:cNvSpPr/>
          <p:nvPr/>
        </p:nvSpPr>
        <p:spPr>
          <a:xfrm>
            <a:off x="16935091" y="8983832"/>
            <a:ext cx="6381438" cy="168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product, but they also must take into account supply</a:t>
            </a:r>
          </a:p>
        </p:txBody>
      </p:sp>
    </p:spTree>
    <p:extLst>
      <p:ext uri="{BB962C8B-B14F-4D97-AF65-F5344CB8AC3E}">
        <p14:creationId xmlns:p14="http://schemas.microsoft.com/office/powerpoint/2010/main" val="22473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708A63F-5860-B34D-AFC6-0E7CFBFB6A8C}"/>
              </a:ext>
            </a:extLst>
          </p:cNvPr>
          <p:cNvGrpSpPr/>
          <p:nvPr/>
        </p:nvGrpSpPr>
        <p:grpSpPr>
          <a:xfrm>
            <a:off x="5281535" y="1467026"/>
            <a:ext cx="13814581" cy="1698318"/>
            <a:chOff x="5491510" y="1224389"/>
            <a:chExt cx="13814581" cy="1698318"/>
          </a:xfrm>
        </p:grpSpPr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210AB9F5-AD1F-0741-BECE-E0B794D9241B}"/>
                </a:ext>
              </a:extLst>
            </p:cNvPr>
            <p:cNvSpPr txBox="1"/>
            <p:nvPr/>
          </p:nvSpPr>
          <p:spPr>
            <a:xfrm>
              <a:off x="5491510" y="1722378"/>
              <a:ext cx="138145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PRESENTATION OVERVIEW</a:t>
              </a:r>
            </a:p>
          </p:txBody>
        </p:sp>
        <p:sp>
          <p:nvSpPr>
            <p:cNvPr id="29" name="TextBox 21">
              <a:extLst>
                <a:ext uri="{FF2B5EF4-FFF2-40B4-BE49-F238E27FC236}">
                  <a16:creationId xmlns:a16="http://schemas.microsoft.com/office/drawing/2014/main" id="{588D3254-D618-684E-90A5-4B6687EC3EA2}"/>
                </a:ext>
              </a:extLst>
            </p:cNvPr>
            <p:cNvSpPr txBox="1"/>
            <p:nvPr/>
          </p:nvSpPr>
          <p:spPr>
            <a:xfrm>
              <a:off x="9195724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70" name="CuadroTexto 4">
            <a:extLst>
              <a:ext uri="{FF2B5EF4-FFF2-40B4-BE49-F238E27FC236}">
                <a16:creationId xmlns:a16="http://schemas.microsoft.com/office/drawing/2014/main" id="{420E540B-A3C7-F648-A46D-7CDEAAC29114}"/>
              </a:ext>
            </a:extLst>
          </p:cNvPr>
          <p:cNvSpPr txBox="1"/>
          <p:nvPr/>
        </p:nvSpPr>
        <p:spPr>
          <a:xfrm>
            <a:off x="3408326" y="5055465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About Us</a:t>
            </a:r>
          </a:p>
        </p:txBody>
      </p:sp>
      <p:sp>
        <p:nvSpPr>
          <p:cNvPr id="71" name="CuadroTexto 4">
            <a:extLst>
              <a:ext uri="{FF2B5EF4-FFF2-40B4-BE49-F238E27FC236}">
                <a16:creationId xmlns:a16="http://schemas.microsoft.com/office/drawing/2014/main" id="{2EA78AAB-EBDB-C941-B266-A8BAA918202F}"/>
              </a:ext>
            </a:extLst>
          </p:cNvPr>
          <p:cNvSpPr txBox="1"/>
          <p:nvPr/>
        </p:nvSpPr>
        <p:spPr>
          <a:xfrm>
            <a:off x="10533587" y="499391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Our Mission</a:t>
            </a:r>
          </a:p>
        </p:txBody>
      </p:sp>
      <p:sp>
        <p:nvSpPr>
          <p:cNvPr id="72" name="CuadroTexto 4">
            <a:extLst>
              <a:ext uri="{FF2B5EF4-FFF2-40B4-BE49-F238E27FC236}">
                <a16:creationId xmlns:a16="http://schemas.microsoft.com/office/drawing/2014/main" id="{BDB330F5-4027-9147-9595-AD73B672022B}"/>
              </a:ext>
            </a:extLst>
          </p:cNvPr>
          <p:cNvSpPr txBox="1"/>
          <p:nvPr/>
        </p:nvSpPr>
        <p:spPr>
          <a:xfrm>
            <a:off x="17705578" y="5024687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Our Services</a:t>
            </a:r>
          </a:p>
        </p:txBody>
      </p:sp>
      <p:sp>
        <p:nvSpPr>
          <p:cNvPr id="78" name="CuadroTexto 4">
            <a:extLst>
              <a:ext uri="{FF2B5EF4-FFF2-40B4-BE49-F238E27FC236}">
                <a16:creationId xmlns:a16="http://schemas.microsoft.com/office/drawing/2014/main" id="{ADB4A4BB-69DE-A544-A0BE-17AAA294738F}"/>
              </a:ext>
            </a:extLst>
          </p:cNvPr>
          <p:cNvSpPr txBox="1"/>
          <p:nvPr/>
        </p:nvSpPr>
        <p:spPr>
          <a:xfrm>
            <a:off x="3042647" y="8930774"/>
            <a:ext cx="399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Meet Our Team</a:t>
            </a:r>
          </a:p>
        </p:txBody>
      </p:sp>
      <p:sp>
        <p:nvSpPr>
          <p:cNvPr id="79" name="CuadroTexto 4">
            <a:extLst>
              <a:ext uri="{FF2B5EF4-FFF2-40B4-BE49-F238E27FC236}">
                <a16:creationId xmlns:a16="http://schemas.microsoft.com/office/drawing/2014/main" id="{00C67A94-0150-C140-A7AD-7E9E8B4B9B1B}"/>
              </a:ext>
            </a:extLst>
          </p:cNvPr>
          <p:cNvSpPr txBox="1"/>
          <p:nvPr/>
        </p:nvSpPr>
        <p:spPr>
          <a:xfrm>
            <a:off x="9841967" y="8930774"/>
            <a:ext cx="464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Listing Properties</a:t>
            </a:r>
          </a:p>
        </p:txBody>
      </p:sp>
      <p:sp>
        <p:nvSpPr>
          <p:cNvPr id="80" name="CuadroTexto 4">
            <a:extLst>
              <a:ext uri="{FF2B5EF4-FFF2-40B4-BE49-F238E27FC236}">
                <a16:creationId xmlns:a16="http://schemas.microsoft.com/office/drawing/2014/main" id="{62996A5D-5032-DE43-9444-844E03CFCDAC}"/>
              </a:ext>
            </a:extLst>
          </p:cNvPr>
          <p:cNvSpPr txBox="1"/>
          <p:nvPr/>
        </p:nvSpPr>
        <p:spPr>
          <a:xfrm>
            <a:off x="17014273" y="8930773"/>
            <a:ext cx="464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Market Analysis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D504D377-9A01-8D4E-BBA0-602ED1EDC464}"/>
              </a:ext>
            </a:extLst>
          </p:cNvPr>
          <p:cNvSpPr txBox="1">
            <a:spLocks/>
          </p:cNvSpPr>
          <p:nvPr/>
        </p:nvSpPr>
        <p:spPr>
          <a:xfrm>
            <a:off x="2498310" y="5930396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45649819-A859-3F4B-8C1B-6B14A9449AEC}"/>
              </a:ext>
            </a:extLst>
          </p:cNvPr>
          <p:cNvSpPr txBox="1">
            <a:spLocks/>
          </p:cNvSpPr>
          <p:nvPr/>
        </p:nvSpPr>
        <p:spPr>
          <a:xfrm>
            <a:off x="9623571" y="5930396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F4CBB566-B107-A54F-AC0D-30E65FD41C3D}"/>
              </a:ext>
            </a:extLst>
          </p:cNvPr>
          <p:cNvSpPr txBox="1">
            <a:spLocks/>
          </p:cNvSpPr>
          <p:nvPr/>
        </p:nvSpPr>
        <p:spPr>
          <a:xfrm>
            <a:off x="16795562" y="5930396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64124898-E7AF-6C48-B0FF-7251840A95C9}"/>
              </a:ext>
            </a:extLst>
          </p:cNvPr>
          <p:cNvSpPr txBox="1">
            <a:spLocks/>
          </p:cNvSpPr>
          <p:nvPr/>
        </p:nvSpPr>
        <p:spPr>
          <a:xfrm>
            <a:off x="2498310" y="9893523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C5D9CEE-30E7-3642-A7F1-52A1E91DA3B9}"/>
              </a:ext>
            </a:extLst>
          </p:cNvPr>
          <p:cNvSpPr txBox="1">
            <a:spLocks/>
          </p:cNvSpPr>
          <p:nvPr/>
        </p:nvSpPr>
        <p:spPr>
          <a:xfrm>
            <a:off x="9623571" y="9893523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003F0334-90C8-214B-9371-A7DF5395B966}"/>
              </a:ext>
            </a:extLst>
          </p:cNvPr>
          <p:cNvSpPr txBox="1">
            <a:spLocks/>
          </p:cNvSpPr>
          <p:nvPr/>
        </p:nvSpPr>
        <p:spPr>
          <a:xfrm>
            <a:off x="16795562" y="9893523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AF9D5EC-6CD6-574E-A8E2-6E3778F61528}"/>
              </a:ext>
            </a:extLst>
          </p:cNvPr>
          <p:cNvCxnSpPr/>
          <p:nvPr/>
        </p:nvCxnSpPr>
        <p:spPr>
          <a:xfrm>
            <a:off x="2498310" y="5811016"/>
            <a:ext cx="5083779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4A1787B3-8471-3C49-9703-576A2F7679E4}"/>
              </a:ext>
            </a:extLst>
          </p:cNvPr>
          <p:cNvCxnSpPr/>
          <p:nvPr/>
        </p:nvCxnSpPr>
        <p:spPr>
          <a:xfrm>
            <a:off x="9623571" y="5843558"/>
            <a:ext cx="5083779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7D0CE034-F0F3-A441-AC2F-93415A186129}"/>
              </a:ext>
            </a:extLst>
          </p:cNvPr>
          <p:cNvCxnSpPr/>
          <p:nvPr/>
        </p:nvCxnSpPr>
        <p:spPr>
          <a:xfrm>
            <a:off x="16772702" y="5834982"/>
            <a:ext cx="5083779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63A1F9AD-30C1-C042-9793-41E707E6E5A8}"/>
              </a:ext>
            </a:extLst>
          </p:cNvPr>
          <p:cNvCxnSpPr/>
          <p:nvPr/>
        </p:nvCxnSpPr>
        <p:spPr>
          <a:xfrm>
            <a:off x="2498310" y="9759984"/>
            <a:ext cx="5083779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5B4F121F-FB0B-4C47-8B92-A9107A331806}"/>
              </a:ext>
            </a:extLst>
          </p:cNvPr>
          <p:cNvCxnSpPr/>
          <p:nvPr/>
        </p:nvCxnSpPr>
        <p:spPr>
          <a:xfrm>
            <a:off x="9623571" y="9755153"/>
            <a:ext cx="5083779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FEE0975B-27D3-2E42-A200-D5C545BEA938}"/>
              </a:ext>
            </a:extLst>
          </p:cNvPr>
          <p:cNvCxnSpPr/>
          <p:nvPr/>
        </p:nvCxnSpPr>
        <p:spPr>
          <a:xfrm>
            <a:off x="16772702" y="9750322"/>
            <a:ext cx="5083779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3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760F1C0-BE2C-3641-8CDA-94B4BBD2F8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4727BF-F002-C041-A077-C9DBF9EFD4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63680CA6-BD5F-EC46-8D66-609096164993}"/>
              </a:ext>
            </a:extLst>
          </p:cNvPr>
          <p:cNvSpPr/>
          <p:nvPr/>
        </p:nvSpPr>
        <p:spPr>
          <a:xfrm>
            <a:off x="10526168" y="0"/>
            <a:ext cx="13851482" cy="137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E869536C-2891-9942-ABA4-E58D53A36A4F}"/>
              </a:ext>
            </a:extLst>
          </p:cNvPr>
          <p:cNvSpPr txBox="1"/>
          <p:nvPr/>
        </p:nvSpPr>
        <p:spPr>
          <a:xfrm>
            <a:off x="13231782" y="9481874"/>
            <a:ext cx="6877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REAL ESTATE PRESENTATION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0609CD91-4E7C-C647-976E-2FA6DFA13812}"/>
              </a:ext>
            </a:extLst>
          </p:cNvPr>
          <p:cNvSpPr txBox="1"/>
          <p:nvPr/>
        </p:nvSpPr>
        <p:spPr>
          <a:xfrm>
            <a:off x="13202993" y="3386352"/>
            <a:ext cx="9665831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spc="6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THANKYOU!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418D353-6D7B-474C-AC09-020FBCDB59F0}"/>
              </a:ext>
            </a:extLst>
          </p:cNvPr>
          <p:cNvGrpSpPr/>
          <p:nvPr/>
        </p:nvGrpSpPr>
        <p:grpSpPr>
          <a:xfrm rot="17100000">
            <a:off x="19705125" y="6607406"/>
            <a:ext cx="1748022" cy="1496291"/>
            <a:chOff x="16514618" y="3674691"/>
            <a:chExt cx="1748022" cy="1496291"/>
          </a:xfrm>
          <a:solidFill>
            <a:schemeClr val="accent3"/>
          </a:solidFill>
        </p:grpSpPr>
        <p:cxnSp>
          <p:nvCxnSpPr>
            <p:cNvPr id="49" name="Conector curvado 48">
              <a:extLst>
                <a:ext uri="{FF2B5EF4-FFF2-40B4-BE49-F238E27FC236}">
                  <a16:creationId xmlns:a16="http://schemas.microsoft.com/office/drawing/2014/main" id="{F7B0B7B2-8F1D-0F44-9C2C-62CD848976B3}"/>
                </a:ext>
              </a:extLst>
            </p:cNvPr>
            <p:cNvCxnSpPr/>
            <p:nvPr/>
          </p:nvCxnSpPr>
          <p:spPr>
            <a:xfrm rot="16200000" flipH="1">
              <a:off x="16514618" y="3674691"/>
              <a:ext cx="1496291" cy="1496291"/>
            </a:xfrm>
            <a:prstGeom prst="curvedConnector3">
              <a:avLst/>
            </a:prstGeom>
            <a:grpFill/>
            <a:ln w="1174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4E68919-04AC-EF43-AA11-21CE8F765C16}"/>
                </a:ext>
              </a:extLst>
            </p:cNvPr>
            <p:cNvSpPr/>
            <p:nvPr/>
          </p:nvSpPr>
          <p:spPr>
            <a:xfrm>
              <a:off x="16738180" y="3738299"/>
              <a:ext cx="169175" cy="169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066F7C8-252F-E24E-9811-92F10F35B216}"/>
                </a:ext>
              </a:extLst>
            </p:cNvPr>
            <p:cNvSpPr/>
            <p:nvPr/>
          </p:nvSpPr>
          <p:spPr>
            <a:xfrm>
              <a:off x="16947110" y="4007813"/>
              <a:ext cx="169175" cy="169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F6DAC49F-D219-CC42-9F7C-198F0D0A587A}"/>
                </a:ext>
              </a:extLst>
            </p:cNvPr>
            <p:cNvSpPr/>
            <p:nvPr/>
          </p:nvSpPr>
          <p:spPr>
            <a:xfrm>
              <a:off x="17301614" y="4140106"/>
              <a:ext cx="169175" cy="169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F71490-4197-4C42-845D-4443F7C0D49B}"/>
                </a:ext>
              </a:extLst>
            </p:cNvPr>
            <p:cNvSpPr/>
            <p:nvPr/>
          </p:nvSpPr>
          <p:spPr>
            <a:xfrm>
              <a:off x="17660747" y="4289173"/>
              <a:ext cx="169175" cy="169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BC91651-5750-C244-AA43-0EB7E917DF46}"/>
                </a:ext>
              </a:extLst>
            </p:cNvPr>
            <p:cNvSpPr/>
            <p:nvPr/>
          </p:nvSpPr>
          <p:spPr>
            <a:xfrm>
              <a:off x="17974027" y="4472241"/>
              <a:ext cx="169175" cy="169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5076275-F284-B14B-AB6C-D05360EF8FA0}"/>
                </a:ext>
              </a:extLst>
            </p:cNvPr>
            <p:cNvSpPr/>
            <p:nvPr/>
          </p:nvSpPr>
          <p:spPr>
            <a:xfrm>
              <a:off x="18093465" y="4783932"/>
              <a:ext cx="169175" cy="169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6" name="Rectangle 25">
            <a:extLst>
              <a:ext uri="{FF2B5EF4-FFF2-40B4-BE49-F238E27FC236}">
                <a16:creationId xmlns:a16="http://schemas.microsoft.com/office/drawing/2014/main" id="{37E658C5-4327-0A4F-9BCF-6EAEF69C875E}"/>
              </a:ext>
            </a:extLst>
          </p:cNvPr>
          <p:cNvSpPr/>
          <p:nvPr/>
        </p:nvSpPr>
        <p:spPr>
          <a:xfrm>
            <a:off x="134248" y="5267166"/>
            <a:ext cx="4991933" cy="8254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73CC9928-991E-5B4B-97D6-81B995F404F7}"/>
              </a:ext>
            </a:extLst>
          </p:cNvPr>
          <p:cNvSpPr/>
          <p:nvPr/>
        </p:nvSpPr>
        <p:spPr>
          <a:xfrm>
            <a:off x="5330209" y="138545"/>
            <a:ext cx="4991933" cy="8254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9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D98E929-7B11-2348-A3E3-217A23BED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70785266-64E7-D844-B1BC-BC0A33874486}"/>
              </a:ext>
            </a:extLst>
          </p:cNvPr>
          <p:cNvSpPr/>
          <p:nvPr/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DD21F13-992E-4A40-B30B-D628D5B638D9}"/>
              </a:ext>
            </a:extLst>
          </p:cNvPr>
          <p:cNvSpPr txBox="1">
            <a:spLocks/>
          </p:cNvSpPr>
          <p:nvPr/>
        </p:nvSpPr>
        <p:spPr>
          <a:xfrm flipH="1">
            <a:off x="15254925" y="8224731"/>
            <a:ext cx="6493230" cy="29262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139378A9-0326-7340-8049-053D8733BD2B}"/>
              </a:ext>
            </a:extLst>
          </p:cNvPr>
          <p:cNvSpPr/>
          <p:nvPr/>
        </p:nvSpPr>
        <p:spPr>
          <a:xfrm rot="10800000" flipV="1">
            <a:off x="0" y="2"/>
            <a:ext cx="6094413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9F42A3-34FE-BD47-B0AD-29587520EA33}"/>
              </a:ext>
            </a:extLst>
          </p:cNvPr>
          <p:cNvGrpSpPr/>
          <p:nvPr/>
        </p:nvGrpSpPr>
        <p:grpSpPr>
          <a:xfrm>
            <a:off x="15338052" y="3393218"/>
            <a:ext cx="7824424" cy="2830934"/>
            <a:chOff x="8626198" y="1199768"/>
            <a:chExt cx="7824424" cy="2830934"/>
          </a:xfrm>
        </p:grpSpPr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0F2FE902-7972-B843-854E-088EEBA93E70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ABOUT </a:t>
              </a:r>
            </a:p>
            <a:p>
              <a:r>
                <a:rPr lang="en-US" sz="72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SAND GROUP</a:t>
              </a:r>
            </a:p>
          </p:txBody>
        </p: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EA7C1AAD-12C9-C441-8690-FFA9A4B3526E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18" name="CuadroTexto 4">
            <a:extLst>
              <a:ext uri="{FF2B5EF4-FFF2-40B4-BE49-F238E27FC236}">
                <a16:creationId xmlns:a16="http://schemas.microsoft.com/office/drawing/2014/main" id="{7537C70D-DDD6-164D-9EED-EB9F099518AB}"/>
              </a:ext>
            </a:extLst>
          </p:cNvPr>
          <p:cNvSpPr txBox="1"/>
          <p:nvPr/>
        </p:nvSpPr>
        <p:spPr>
          <a:xfrm>
            <a:off x="1216881" y="2412031"/>
            <a:ext cx="373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F44D4DB-993C-1F47-B849-C7EE71681C94}"/>
              </a:ext>
            </a:extLst>
          </p:cNvPr>
          <p:cNvSpPr txBox="1">
            <a:spLocks/>
          </p:cNvSpPr>
          <p:nvPr/>
        </p:nvSpPr>
        <p:spPr>
          <a:xfrm>
            <a:off x="482470" y="3058362"/>
            <a:ext cx="5083779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2" name="CuadroTexto 4">
            <a:extLst>
              <a:ext uri="{FF2B5EF4-FFF2-40B4-BE49-F238E27FC236}">
                <a16:creationId xmlns:a16="http://schemas.microsoft.com/office/drawing/2014/main" id="{1EDBDB2E-9095-004D-B5C4-4E92A3EDFCBF}"/>
              </a:ext>
            </a:extLst>
          </p:cNvPr>
          <p:cNvSpPr txBox="1"/>
          <p:nvPr/>
        </p:nvSpPr>
        <p:spPr>
          <a:xfrm>
            <a:off x="1214689" y="5808050"/>
            <a:ext cx="373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A99EB4C-ACEA-BA45-81BC-7325FE0FD528}"/>
              </a:ext>
            </a:extLst>
          </p:cNvPr>
          <p:cNvSpPr txBox="1">
            <a:spLocks/>
          </p:cNvSpPr>
          <p:nvPr/>
        </p:nvSpPr>
        <p:spPr>
          <a:xfrm>
            <a:off x="480278" y="6454381"/>
            <a:ext cx="5083779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4" name="CuadroTexto 4">
            <a:extLst>
              <a:ext uri="{FF2B5EF4-FFF2-40B4-BE49-F238E27FC236}">
                <a16:creationId xmlns:a16="http://schemas.microsoft.com/office/drawing/2014/main" id="{0A25D993-B7EC-DB4D-AA9A-6E98AA6B7355}"/>
              </a:ext>
            </a:extLst>
          </p:cNvPr>
          <p:cNvSpPr txBox="1"/>
          <p:nvPr/>
        </p:nvSpPr>
        <p:spPr>
          <a:xfrm>
            <a:off x="1154224" y="9204069"/>
            <a:ext cx="373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CE21B98-8E45-124A-94C0-AE11FCB045FA}"/>
              </a:ext>
            </a:extLst>
          </p:cNvPr>
          <p:cNvSpPr txBox="1">
            <a:spLocks/>
          </p:cNvSpPr>
          <p:nvPr/>
        </p:nvSpPr>
        <p:spPr>
          <a:xfrm>
            <a:off x="419813" y="9850400"/>
            <a:ext cx="5083779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</p:spTree>
    <p:extLst>
      <p:ext uri="{BB962C8B-B14F-4D97-AF65-F5344CB8AC3E}">
        <p14:creationId xmlns:p14="http://schemas.microsoft.com/office/powerpoint/2010/main" val="91241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0">
            <a:extLst>
              <a:ext uri="{FF2B5EF4-FFF2-40B4-BE49-F238E27FC236}">
                <a16:creationId xmlns:a16="http://schemas.microsoft.com/office/drawing/2014/main" id="{A98E5347-CFC3-5349-B9A4-FE09A500E681}"/>
              </a:ext>
            </a:extLst>
          </p:cNvPr>
          <p:cNvGrpSpPr/>
          <p:nvPr/>
        </p:nvGrpSpPr>
        <p:grpSpPr>
          <a:xfrm>
            <a:off x="14992938" y="1559263"/>
            <a:ext cx="7281276" cy="1919577"/>
            <a:chOff x="4082626" y="5120793"/>
            <a:chExt cx="7281276" cy="1919577"/>
          </a:xfrm>
        </p:grpSpPr>
        <p:sp>
          <p:nvSpPr>
            <p:cNvPr id="63" name="Subtitle 2">
              <a:extLst>
                <a:ext uri="{FF2B5EF4-FFF2-40B4-BE49-F238E27FC236}">
                  <a16:creationId xmlns:a16="http://schemas.microsoft.com/office/drawing/2014/main" id="{A5274C20-9BB2-C943-8BFE-3B3459608408}"/>
                </a:ext>
              </a:extLst>
            </p:cNvPr>
            <p:cNvSpPr txBox="1">
              <a:spLocks/>
            </p:cNvSpPr>
            <p:nvPr/>
          </p:nvSpPr>
          <p:spPr>
            <a:xfrm>
              <a:off x="4082626" y="5767124"/>
              <a:ext cx="7281276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64" name="Rectangle 22">
              <a:extLst>
                <a:ext uri="{FF2B5EF4-FFF2-40B4-BE49-F238E27FC236}">
                  <a16:creationId xmlns:a16="http://schemas.microsoft.com/office/drawing/2014/main" id="{67EC2195-7BB6-5244-8EA0-9A1F60AF048D}"/>
                </a:ext>
              </a:extLst>
            </p:cNvPr>
            <p:cNvSpPr/>
            <p:nvPr/>
          </p:nvSpPr>
          <p:spPr>
            <a:xfrm>
              <a:off x="4232140" y="5120793"/>
              <a:ext cx="38599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65" name="Rectangle 2">
            <a:extLst>
              <a:ext uri="{FF2B5EF4-FFF2-40B4-BE49-F238E27FC236}">
                <a16:creationId xmlns:a16="http://schemas.microsoft.com/office/drawing/2014/main" id="{0DC2E923-85A8-544A-B7AA-B638761E4DA6}"/>
              </a:ext>
            </a:extLst>
          </p:cNvPr>
          <p:cNvSpPr/>
          <p:nvPr/>
        </p:nvSpPr>
        <p:spPr>
          <a:xfrm>
            <a:off x="10158867" y="1933836"/>
            <a:ext cx="4059916" cy="1170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30">
            <a:extLst>
              <a:ext uri="{FF2B5EF4-FFF2-40B4-BE49-F238E27FC236}">
                <a16:creationId xmlns:a16="http://schemas.microsoft.com/office/drawing/2014/main" id="{E94B4569-276C-1D49-8585-96CA52727043}"/>
              </a:ext>
            </a:extLst>
          </p:cNvPr>
          <p:cNvSpPr txBox="1"/>
          <p:nvPr/>
        </p:nvSpPr>
        <p:spPr>
          <a:xfrm>
            <a:off x="11306605" y="2257442"/>
            <a:ext cx="191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2"/>
                </a:solidFill>
                <a:latin typeface="Montserrat Medium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2015</a:t>
            </a:r>
            <a:endParaRPr lang="en-US" sz="2800" spc="600" dirty="0">
              <a:solidFill>
                <a:schemeClr val="bg2"/>
              </a:solidFill>
              <a:latin typeface="Montserrat Medium" pitchFamily="2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B5CEBB9E-479C-7943-97B6-8827AA5E419C}"/>
              </a:ext>
            </a:extLst>
          </p:cNvPr>
          <p:cNvGrpSpPr/>
          <p:nvPr/>
        </p:nvGrpSpPr>
        <p:grpSpPr>
          <a:xfrm>
            <a:off x="10158867" y="5898211"/>
            <a:ext cx="12229647" cy="1919577"/>
            <a:chOff x="10158867" y="7637631"/>
            <a:chExt cx="12229647" cy="1919577"/>
          </a:xfrm>
        </p:grpSpPr>
        <p:sp>
          <p:nvSpPr>
            <p:cNvPr id="68" name="Rectangle 26">
              <a:extLst>
                <a:ext uri="{FF2B5EF4-FFF2-40B4-BE49-F238E27FC236}">
                  <a16:creationId xmlns:a16="http://schemas.microsoft.com/office/drawing/2014/main" id="{43C0B24B-3004-A34A-B009-214767FDCDAB}"/>
                </a:ext>
              </a:extLst>
            </p:cNvPr>
            <p:cNvSpPr/>
            <p:nvPr/>
          </p:nvSpPr>
          <p:spPr>
            <a:xfrm>
              <a:off x="10158867" y="8012204"/>
              <a:ext cx="4059916" cy="1170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35">
              <a:extLst>
                <a:ext uri="{FF2B5EF4-FFF2-40B4-BE49-F238E27FC236}">
                  <a16:creationId xmlns:a16="http://schemas.microsoft.com/office/drawing/2014/main" id="{7BD54EA6-CE43-E04B-889E-A116ED9B08A6}"/>
                </a:ext>
              </a:extLst>
            </p:cNvPr>
            <p:cNvSpPr txBox="1"/>
            <p:nvPr/>
          </p:nvSpPr>
          <p:spPr>
            <a:xfrm>
              <a:off x="11306605" y="8335810"/>
              <a:ext cx="191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2016</a:t>
              </a:r>
            </a:p>
          </p:txBody>
        </p:sp>
        <p:grpSp>
          <p:nvGrpSpPr>
            <p:cNvPr id="70" name="Group 32">
              <a:extLst>
                <a:ext uri="{FF2B5EF4-FFF2-40B4-BE49-F238E27FC236}">
                  <a16:creationId xmlns:a16="http://schemas.microsoft.com/office/drawing/2014/main" id="{E123A970-CB94-C049-9AC9-16A910545C33}"/>
                </a:ext>
              </a:extLst>
            </p:cNvPr>
            <p:cNvGrpSpPr/>
            <p:nvPr/>
          </p:nvGrpSpPr>
          <p:grpSpPr>
            <a:xfrm>
              <a:off x="14992938" y="7637631"/>
              <a:ext cx="7395576" cy="1919577"/>
              <a:chOff x="4082626" y="5120793"/>
              <a:chExt cx="7395576" cy="1919577"/>
            </a:xfrm>
          </p:grpSpPr>
          <p:sp>
            <p:nvSpPr>
              <p:cNvPr id="71" name="Subtitle 2">
                <a:extLst>
                  <a:ext uri="{FF2B5EF4-FFF2-40B4-BE49-F238E27FC236}">
                    <a16:creationId xmlns:a16="http://schemas.microsoft.com/office/drawing/2014/main" id="{8187E103-9BFF-6541-B745-7086D3D09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6" y="5767124"/>
                <a:ext cx="7395576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72" name="Rectangle 34">
                <a:extLst>
                  <a:ext uri="{FF2B5EF4-FFF2-40B4-BE49-F238E27FC236}">
                    <a16:creationId xmlns:a16="http://schemas.microsoft.com/office/drawing/2014/main" id="{3765BB4E-99E4-9545-B1EB-153462C05663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38599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73" name="Group 19">
            <a:extLst>
              <a:ext uri="{FF2B5EF4-FFF2-40B4-BE49-F238E27FC236}">
                <a16:creationId xmlns:a16="http://schemas.microsoft.com/office/drawing/2014/main" id="{5990C3C6-8474-5F42-B679-D9A8C9571FA8}"/>
              </a:ext>
            </a:extLst>
          </p:cNvPr>
          <p:cNvGrpSpPr/>
          <p:nvPr/>
        </p:nvGrpSpPr>
        <p:grpSpPr>
          <a:xfrm>
            <a:off x="10158867" y="10237161"/>
            <a:ext cx="12229647" cy="1919577"/>
            <a:chOff x="10158867" y="1559263"/>
            <a:chExt cx="12229647" cy="1919577"/>
          </a:xfrm>
        </p:grpSpPr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ABCCDE86-25EC-054F-9781-A8B5F44A1C4C}"/>
                </a:ext>
              </a:extLst>
            </p:cNvPr>
            <p:cNvGrpSpPr/>
            <p:nvPr/>
          </p:nvGrpSpPr>
          <p:grpSpPr>
            <a:xfrm>
              <a:off x="14992937" y="1559263"/>
              <a:ext cx="7395577" cy="1919577"/>
              <a:chOff x="4082625" y="5120793"/>
              <a:chExt cx="7395577" cy="1919577"/>
            </a:xfrm>
          </p:grpSpPr>
          <p:sp>
            <p:nvSpPr>
              <p:cNvPr id="77" name="Subtitle 2">
                <a:extLst>
                  <a:ext uri="{FF2B5EF4-FFF2-40B4-BE49-F238E27FC236}">
                    <a16:creationId xmlns:a16="http://schemas.microsoft.com/office/drawing/2014/main" id="{4C71A533-31C1-A640-BD63-47562D781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7395577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78" name="Rectangle 28">
                <a:extLst>
                  <a:ext uri="{FF2B5EF4-FFF2-40B4-BE49-F238E27FC236}">
                    <a16:creationId xmlns:a16="http://schemas.microsoft.com/office/drawing/2014/main" id="{68F4363B-23F6-C341-99ED-E003E8E5A077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38599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75" name="Rectangle 24">
              <a:extLst>
                <a:ext uri="{FF2B5EF4-FFF2-40B4-BE49-F238E27FC236}">
                  <a16:creationId xmlns:a16="http://schemas.microsoft.com/office/drawing/2014/main" id="{13EF1B8E-6443-DE43-8654-57FE9D8C8917}"/>
                </a:ext>
              </a:extLst>
            </p:cNvPr>
            <p:cNvSpPr/>
            <p:nvPr/>
          </p:nvSpPr>
          <p:spPr>
            <a:xfrm>
              <a:off x="10158867" y="1933836"/>
              <a:ext cx="4059916" cy="1170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25">
              <a:extLst>
                <a:ext uri="{FF2B5EF4-FFF2-40B4-BE49-F238E27FC236}">
                  <a16:creationId xmlns:a16="http://schemas.microsoft.com/office/drawing/2014/main" id="{E7334758-0CBC-B646-A42F-561C00B01E83}"/>
                </a:ext>
              </a:extLst>
            </p:cNvPr>
            <p:cNvSpPr txBox="1"/>
            <p:nvPr/>
          </p:nvSpPr>
          <p:spPr>
            <a:xfrm>
              <a:off x="11278896" y="2257442"/>
              <a:ext cx="191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2017</a:t>
              </a:r>
            </a:p>
          </p:txBody>
        </p:sp>
      </p:grpSp>
      <p:sp>
        <p:nvSpPr>
          <p:cNvPr id="79" name="Subtitle 2">
            <a:extLst>
              <a:ext uri="{FF2B5EF4-FFF2-40B4-BE49-F238E27FC236}">
                <a16:creationId xmlns:a16="http://schemas.microsoft.com/office/drawing/2014/main" id="{56631BA3-C025-F342-8995-8DE0E2554158}"/>
              </a:ext>
            </a:extLst>
          </p:cNvPr>
          <p:cNvSpPr txBox="1">
            <a:spLocks/>
          </p:cNvSpPr>
          <p:nvPr/>
        </p:nvSpPr>
        <p:spPr>
          <a:xfrm flipH="1">
            <a:off x="1449453" y="7810626"/>
            <a:ext cx="6493230" cy="29262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209BD909-1C3E-9549-AD0F-9A4ABA8D8DBE}"/>
              </a:ext>
            </a:extLst>
          </p:cNvPr>
          <p:cNvGrpSpPr/>
          <p:nvPr/>
        </p:nvGrpSpPr>
        <p:grpSpPr>
          <a:xfrm>
            <a:off x="1532580" y="2979113"/>
            <a:ext cx="7824424" cy="1722939"/>
            <a:chOff x="8626198" y="1199768"/>
            <a:chExt cx="7824424" cy="1722939"/>
          </a:xfrm>
        </p:grpSpPr>
        <p:sp>
          <p:nvSpPr>
            <p:cNvPr id="81" name="TextBox 9">
              <a:extLst>
                <a:ext uri="{FF2B5EF4-FFF2-40B4-BE49-F238E27FC236}">
                  <a16:creationId xmlns:a16="http://schemas.microsoft.com/office/drawing/2014/main" id="{EB723835-A1A2-4F47-935B-65DBFB3B6D8A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TIMELINE</a:t>
              </a:r>
            </a:p>
          </p:txBody>
        </p:sp>
        <p:sp>
          <p:nvSpPr>
            <p:cNvPr id="82" name="TextBox 21">
              <a:extLst>
                <a:ext uri="{FF2B5EF4-FFF2-40B4-BE49-F238E27FC236}">
                  <a16:creationId xmlns:a16="http://schemas.microsoft.com/office/drawing/2014/main" id="{345C5174-4986-484A-9684-1DA379A80CFE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20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66D872-38EF-8A4C-8B13-05AF7C78D3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AD6BB6FE-C043-074B-AF83-422359B800C9}"/>
              </a:ext>
            </a:extLst>
          </p:cNvPr>
          <p:cNvSpPr/>
          <p:nvPr/>
        </p:nvSpPr>
        <p:spPr>
          <a:xfrm>
            <a:off x="-1" y="0"/>
            <a:ext cx="24377651" cy="13716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1274769-340A-C64A-A4FC-274EDF535C0B}"/>
              </a:ext>
            </a:extLst>
          </p:cNvPr>
          <p:cNvGrpSpPr/>
          <p:nvPr/>
        </p:nvGrpSpPr>
        <p:grpSpPr>
          <a:xfrm>
            <a:off x="3737450" y="5542680"/>
            <a:ext cx="16902750" cy="2630640"/>
            <a:chOff x="3737450" y="4793605"/>
            <a:chExt cx="16902750" cy="26306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65E2F-0D27-EA4F-BE0E-ACD61B90DA95}"/>
                </a:ext>
              </a:extLst>
            </p:cNvPr>
            <p:cNvSpPr txBox="1"/>
            <p:nvPr/>
          </p:nvSpPr>
          <p:spPr>
            <a:xfrm>
              <a:off x="9883522" y="4793605"/>
              <a:ext cx="4610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WILLIAM PENN ADAIR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9E74983-120D-5240-AAB9-39D76742D2CC}"/>
                </a:ext>
              </a:extLst>
            </p:cNvPr>
            <p:cNvSpPr/>
            <p:nvPr/>
          </p:nvSpPr>
          <p:spPr>
            <a:xfrm>
              <a:off x="3737450" y="5485253"/>
              <a:ext cx="1690275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“Find out where the people are going and buy the land before they get there.”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8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6C49DA7-C585-EA42-9A8D-180E4F32CD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4756E7-56D2-5441-B095-5351255A1B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C3FC05-9135-5D43-92DA-48916FB029FA}"/>
              </a:ext>
            </a:extLst>
          </p:cNvPr>
          <p:cNvSpPr txBox="1">
            <a:spLocks/>
          </p:cNvSpPr>
          <p:nvPr/>
        </p:nvSpPr>
        <p:spPr>
          <a:xfrm flipH="1">
            <a:off x="17830632" y="8286378"/>
            <a:ext cx="5554662" cy="317421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A1A3A52-891F-8D41-B27A-834432939487}"/>
              </a:ext>
            </a:extLst>
          </p:cNvPr>
          <p:cNvGrpSpPr/>
          <p:nvPr/>
        </p:nvGrpSpPr>
        <p:grpSpPr>
          <a:xfrm>
            <a:off x="1231752" y="2958576"/>
            <a:ext cx="5487328" cy="3077155"/>
            <a:chOff x="8626198" y="1199768"/>
            <a:chExt cx="5487328" cy="3077155"/>
          </a:xfrm>
        </p:grpSpPr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FD3B80F6-B3CF-B74F-8AC7-05CFBA885339}"/>
                </a:ext>
              </a:extLst>
            </p:cNvPr>
            <p:cNvSpPr txBox="1"/>
            <p:nvPr/>
          </p:nvSpPr>
          <p:spPr>
            <a:xfrm>
              <a:off x="8626198" y="1722378"/>
              <a:ext cx="528627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</a:t>
              </a:r>
            </a:p>
            <a:p>
              <a:r>
                <a:rPr lang="en-US" sz="80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MISSION</a:t>
              </a:r>
            </a:p>
          </p:txBody>
        </p:sp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id="{6B6EABDF-8FD4-5F4D-B651-DFE2583E3742}"/>
                </a:ext>
              </a:extLst>
            </p:cNvPr>
            <p:cNvSpPr txBox="1"/>
            <p:nvPr/>
          </p:nvSpPr>
          <p:spPr>
            <a:xfrm>
              <a:off x="8630149" y="1199768"/>
              <a:ext cx="5483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28" name="Rectangle 1">
            <a:extLst>
              <a:ext uri="{FF2B5EF4-FFF2-40B4-BE49-F238E27FC236}">
                <a16:creationId xmlns:a16="http://schemas.microsoft.com/office/drawing/2014/main" id="{AEE3C98A-1526-5045-8FB0-75F2918D73B8}"/>
              </a:ext>
            </a:extLst>
          </p:cNvPr>
          <p:cNvSpPr/>
          <p:nvPr/>
        </p:nvSpPr>
        <p:spPr>
          <a:xfrm>
            <a:off x="17830633" y="2046486"/>
            <a:ext cx="5554662" cy="5109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947E89DE-FED4-2042-955A-CB9A9448258A}"/>
              </a:ext>
            </a:extLst>
          </p:cNvPr>
          <p:cNvSpPr/>
          <p:nvPr/>
        </p:nvSpPr>
        <p:spPr>
          <a:xfrm>
            <a:off x="1231752" y="7318969"/>
            <a:ext cx="5554662" cy="5109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6222FB1E-C090-B540-A1F3-AB2D7B0D7A50}"/>
              </a:ext>
            </a:extLst>
          </p:cNvPr>
          <p:cNvGrpSpPr/>
          <p:nvPr/>
        </p:nvGrpSpPr>
        <p:grpSpPr>
          <a:xfrm>
            <a:off x="7676995" y="1591122"/>
            <a:ext cx="9023661" cy="1698318"/>
            <a:chOff x="7886970" y="1224389"/>
            <a:chExt cx="9023661" cy="1698318"/>
          </a:xfrm>
        </p:grpSpPr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AC782FF8-7FF7-CD49-9BC1-7D0F5084748F}"/>
                </a:ext>
              </a:extLst>
            </p:cNvPr>
            <p:cNvSpPr txBox="1"/>
            <p:nvPr/>
          </p:nvSpPr>
          <p:spPr>
            <a:xfrm>
              <a:off x="7886970" y="1722378"/>
              <a:ext cx="902366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WHAT WE OFFER</a:t>
              </a:r>
            </a:p>
          </p:txBody>
        </p: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713DA67D-EE76-1547-BF91-82DC849282B6}"/>
                </a:ext>
              </a:extLst>
            </p:cNvPr>
            <p:cNvSpPr txBox="1"/>
            <p:nvPr/>
          </p:nvSpPr>
          <p:spPr>
            <a:xfrm>
              <a:off x="9195724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90" name="Line 1">
            <a:extLst>
              <a:ext uri="{FF2B5EF4-FFF2-40B4-BE49-F238E27FC236}">
                <a16:creationId xmlns:a16="http://schemas.microsoft.com/office/drawing/2014/main" id="{D8022D59-E0C7-344D-91FC-7289F0C020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959" y="3969240"/>
            <a:ext cx="5165" cy="2168575"/>
          </a:xfrm>
          <a:prstGeom prst="line">
            <a:avLst/>
          </a:prstGeom>
          <a:noFill/>
          <a:ln w="360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2">
            <a:extLst>
              <a:ext uri="{FF2B5EF4-FFF2-40B4-BE49-F238E27FC236}">
                <a16:creationId xmlns:a16="http://schemas.microsoft.com/office/drawing/2014/main" id="{3464CCBD-140C-474E-A2FE-44123B4D7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3779" y="3969240"/>
            <a:ext cx="5165" cy="2168575"/>
          </a:xfrm>
          <a:prstGeom prst="line">
            <a:avLst/>
          </a:prstGeom>
          <a:noFill/>
          <a:ln w="360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">
            <a:extLst>
              <a:ext uri="{FF2B5EF4-FFF2-40B4-BE49-F238E27FC236}">
                <a16:creationId xmlns:a16="http://schemas.microsoft.com/office/drawing/2014/main" id="{357DC302-0B86-8D43-8598-E3DBB7E4FD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74319" y="3969240"/>
            <a:ext cx="5162" cy="2168575"/>
          </a:xfrm>
          <a:prstGeom prst="line">
            <a:avLst/>
          </a:prstGeom>
          <a:noFill/>
          <a:ln w="360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4">
            <a:extLst>
              <a:ext uri="{FF2B5EF4-FFF2-40B4-BE49-F238E27FC236}">
                <a16:creationId xmlns:a16="http://schemas.microsoft.com/office/drawing/2014/main" id="{35858D4E-F793-ED43-9416-5F70B0FA3A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32522" y="3969240"/>
            <a:ext cx="5162" cy="2168575"/>
          </a:xfrm>
          <a:prstGeom prst="line">
            <a:avLst/>
          </a:prstGeom>
          <a:noFill/>
          <a:ln w="360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">
            <a:extLst>
              <a:ext uri="{FF2B5EF4-FFF2-40B4-BE49-F238E27FC236}">
                <a16:creationId xmlns:a16="http://schemas.microsoft.com/office/drawing/2014/main" id="{D19C11ED-AA23-0A44-A671-236B19CF8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960" y="3969240"/>
            <a:ext cx="15231562" cy="0"/>
          </a:xfrm>
          <a:prstGeom prst="line">
            <a:avLst/>
          </a:prstGeom>
          <a:noFill/>
          <a:ln w="360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11BA6F01-E41A-4C42-803A-A54156AC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017" y="5848672"/>
            <a:ext cx="4521898" cy="5896458"/>
          </a:xfrm>
          <a:custGeom>
            <a:avLst/>
            <a:gdLst>
              <a:gd name="T0" fmla="*/ 374616122 w 2894"/>
              <a:gd name="T1" fmla="*/ 652770044 h 5034"/>
              <a:gd name="T2" fmla="*/ 0 w 2894"/>
              <a:gd name="T3" fmla="*/ 652770044 h 5034"/>
              <a:gd name="T4" fmla="*/ 0 w 2894"/>
              <a:gd name="T5" fmla="*/ 0 h 5034"/>
              <a:gd name="T6" fmla="*/ 374616122 w 2894"/>
              <a:gd name="T7" fmla="*/ 0 h 5034"/>
              <a:gd name="T8" fmla="*/ 374616122 w 2894"/>
              <a:gd name="T9" fmla="*/ 652770044 h 5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4" h="5034">
                <a:moveTo>
                  <a:pt x="2893" y="5033"/>
                </a:moveTo>
                <a:lnTo>
                  <a:pt x="0" y="5033"/>
                </a:lnTo>
                <a:lnTo>
                  <a:pt x="0" y="0"/>
                </a:lnTo>
                <a:lnTo>
                  <a:pt x="2893" y="0"/>
                </a:lnTo>
                <a:lnTo>
                  <a:pt x="2893" y="50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F94C5DDD-728E-2447-9C8A-C1EADB90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311" y="5869325"/>
            <a:ext cx="4521898" cy="5896458"/>
          </a:xfrm>
          <a:custGeom>
            <a:avLst/>
            <a:gdLst>
              <a:gd name="T0" fmla="*/ 374616122 w 2894"/>
              <a:gd name="T1" fmla="*/ 652770044 h 5034"/>
              <a:gd name="T2" fmla="*/ 0 w 2894"/>
              <a:gd name="T3" fmla="*/ 652770044 h 5034"/>
              <a:gd name="T4" fmla="*/ 0 w 2894"/>
              <a:gd name="T5" fmla="*/ 0 h 5034"/>
              <a:gd name="T6" fmla="*/ 374616122 w 2894"/>
              <a:gd name="T7" fmla="*/ 0 h 5034"/>
              <a:gd name="T8" fmla="*/ 374616122 w 2894"/>
              <a:gd name="T9" fmla="*/ 652770044 h 5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4" h="5034">
                <a:moveTo>
                  <a:pt x="2893" y="5033"/>
                </a:moveTo>
                <a:lnTo>
                  <a:pt x="0" y="5033"/>
                </a:lnTo>
                <a:lnTo>
                  <a:pt x="0" y="0"/>
                </a:lnTo>
                <a:lnTo>
                  <a:pt x="2893" y="0"/>
                </a:lnTo>
                <a:lnTo>
                  <a:pt x="2893" y="50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7">
            <a:extLst>
              <a:ext uri="{FF2B5EF4-FFF2-40B4-BE49-F238E27FC236}">
                <a16:creationId xmlns:a16="http://schemas.microsoft.com/office/drawing/2014/main" id="{266AC173-1E99-CB46-81A6-08F17FF45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9605" y="5858998"/>
            <a:ext cx="4521898" cy="5896458"/>
          </a:xfrm>
          <a:custGeom>
            <a:avLst/>
            <a:gdLst>
              <a:gd name="T0" fmla="*/ 374745612 w 2893"/>
              <a:gd name="T1" fmla="*/ 652770044 h 5034"/>
              <a:gd name="T2" fmla="*/ 0 w 2893"/>
              <a:gd name="T3" fmla="*/ 652770044 h 5034"/>
              <a:gd name="T4" fmla="*/ 0 w 2893"/>
              <a:gd name="T5" fmla="*/ 0 h 5034"/>
              <a:gd name="T6" fmla="*/ 374745612 w 2893"/>
              <a:gd name="T7" fmla="*/ 0 h 5034"/>
              <a:gd name="T8" fmla="*/ 374745612 w 2893"/>
              <a:gd name="T9" fmla="*/ 652770044 h 5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3" h="5034">
                <a:moveTo>
                  <a:pt x="2892" y="5033"/>
                </a:moveTo>
                <a:lnTo>
                  <a:pt x="0" y="5033"/>
                </a:lnTo>
                <a:lnTo>
                  <a:pt x="0" y="0"/>
                </a:lnTo>
                <a:lnTo>
                  <a:pt x="2892" y="0"/>
                </a:lnTo>
                <a:lnTo>
                  <a:pt x="2892" y="50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8">
            <a:extLst>
              <a:ext uri="{FF2B5EF4-FFF2-40B4-BE49-F238E27FC236}">
                <a16:creationId xmlns:a16="http://schemas.microsoft.com/office/drawing/2014/main" id="{27C77C4E-A012-1D4F-811F-8F86DA43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6735" y="5884813"/>
            <a:ext cx="4521898" cy="5896458"/>
          </a:xfrm>
          <a:custGeom>
            <a:avLst/>
            <a:gdLst>
              <a:gd name="T0" fmla="*/ 374616122 w 2894"/>
              <a:gd name="T1" fmla="*/ 652770044 h 5034"/>
              <a:gd name="T2" fmla="*/ 0 w 2894"/>
              <a:gd name="T3" fmla="*/ 652770044 h 5034"/>
              <a:gd name="T4" fmla="*/ 0 w 2894"/>
              <a:gd name="T5" fmla="*/ 0 h 5034"/>
              <a:gd name="T6" fmla="*/ 374616122 w 2894"/>
              <a:gd name="T7" fmla="*/ 0 h 5034"/>
              <a:gd name="T8" fmla="*/ 374616122 w 2894"/>
              <a:gd name="T9" fmla="*/ 652770044 h 5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4" h="5034">
                <a:moveTo>
                  <a:pt x="2893" y="5033"/>
                </a:moveTo>
                <a:lnTo>
                  <a:pt x="0" y="5033"/>
                </a:lnTo>
                <a:lnTo>
                  <a:pt x="0" y="0"/>
                </a:lnTo>
                <a:lnTo>
                  <a:pt x="2893" y="0"/>
                </a:lnTo>
                <a:lnTo>
                  <a:pt x="2893" y="50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CuadroTexto 190">
            <a:extLst>
              <a:ext uri="{FF2B5EF4-FFF2-40B4-BE49-F238E27FC236}">
                <a16:creationId xmlns:a16="http://schemas.microsoft.com/office/drawing/2014/main" id="{32D8711C-E50C-A24F-8D3E-DE78117FFC44}"/>
              </a:ext>
            </a:extLst>
          </p:cNvPr>
          <p:cNvSpPr txBox="1"/>
          <p:nvPr/>
        </p:nvSpPr>
        <p:spPr>
          <a:xfrm>
            <a:off x="4575772" y="6466311"/>
            <a:ext cx="478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0" name="CuadroTexto 191">
            <a:extLst>
              <a:ext uri="{FF2B5EF4-FFF2-40B4-BE49-F238E27FC236}">
                <a16:creationId xmlns:a16="http://schemas.microsoft.com/office/drawing/2014/main" id="{E74C10CA-2AED-5E40-83F9-0816598413E0}"/>
              </a:ext>
            </a:extLst>
          </p:cNvPr>
          <p:cNvSpPr txBox="1"/>
          <p:nvPr/>
        </p:nvSpPr>
        <p:spPr>
          <a:xfrm>
            <a:off x="9578644" y="6457261"/>
            <a:ext cx="631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1" name="CuadroTexto 192">
            <a:extLst>
              <a:ext uri="{FF2B5EF4-FFF2-40B4-BE49-F238E27FC236}">
                <a16:creationId xmlns:a16="http://schemas.microsoft.com/office/drawing/2014/main" id="{3C9720C5-3769-2946-A020-76AA9FEDD6E3}"/>
              </a:ext>
            </a:extLst>
          </p:cNvPr>
          <p:cNvSpPr txBox="1"/>
          <p:nvPr/>
        </p:nvSpPr>
        <p:spPr>
          <a:xfrm>
            <a:off x="14660948" y="6466311"/>
            <a:ext cx="631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2" name="CuadroTexto 193">
            <a:extLst>
              <a:ext uri="{FF2B5EF4-FFF2-40B4-BE49-F238E27FC236}">
                <a16:creationId xmlns:a16="http://schemas.microsoft.com/office/drawing/2014/main" id="{DD3639AF-19AA-3245-9294-DB0858654FD2}"/>
              </a:ext>
            </a:extLst>
          </p:cNvPr>
          <p:cNvSpPr txBox="1"/>
          <p:nvPr/>
        </p:nvSpPr>
        <p:spPr>
          <a:xfrm>
            <a:off x="19698331" y="6466311"/>
            <a:ext cx="707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ED89D1D1-F730-2A45-A706-20B1E104D2A3}"/>
              </a:ext>
            </a:extLst>
          </p:cNvPr>
          <p:cNvSpPr txBox="1">
            <a:spLocks/>
          </p:cNvSpPr>
          <p:nvPr/>
        </p:nvSpPr>
        <p:spPr>
          <a:xfrm>
            <a:off x="2411566" y="10066859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DDFDE056-DE28-5E46-A2AF-1BC63FF150DA}"/>
              </a:ext>
            </a:extLst>
          </p:cNvPr>
          <p:cNvSpPr/>
          <p:nvPr/>
        </p:nvSpPr>
        <p:spPr>
          <a:xfrm>
            <a:off x="2486394" y="950287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504CA39-E0A3-E84B-8EF5-329BD74B9629}"/>
              </a:ext>
            </a:extLst>
          </p:cNvPr>
          <p:cNvSpPr txBox="1">
            <a:spLocks/>
          </p:cNvSpPr>
          <p:nvPr/>
        </p:nvSpPr>
        <p:spPr>
          <a:xfrm>
            <a:off x="7533585" y="10066859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9D94D517-4F5B-F844-982B-B83296F835C9}"/>
              </a:ext>
            </a:extLst>
          </p:cNvPr>
          <p:cNvSpPr/>
          <p:nvPr/>
        </p:nvSpPr>
        <p:spPr>
          <a:xfrm>
            <a:off x="7608413" y="950287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A67F5EF0-28EC-4F4C-B2B1-4D426F21914E}"/>
              </a:ext>
            </a:extLst>
          </p:cNvPr>
          <p:cNvSpPr txBox="1">
            <a:spLocks/>
          </p:cNvSpPr>
          <p:nvPr/>
        </p:nvSpPr>
        <p:spPr>
          <a:xfrm>
            <a:off x="12630869" y="10066859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B740BC36-C6CE-EF47-BA2B-8332E0441B7C}"/>
              </a:ext>
            </a:extLst>
          </p:cNvPr>
          <p:cNvSpPr/>
          <p:nvPr/>
        </p:nvSpPr>
        <p:spPr>
          <a:xfrm>
            <a:off x="12705697" y="950287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9AFE9552-A93C-5A45-B3DC-8B67F459AC5A}"/>
              </a:ext>
            </a:extLst>
          </p:cNvPr>
          <p:cNvSpPr txBox="1">
            <a:spLocks/>
          </p:cNvSpPr>
          <p:nvPr/>
        </p:nvSpPr>
        <p:spPr>
          <a:xfrm>
            <a:off x="17661361" y="10066859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07E49F94-ABF4-4C4E-A0F8-03CDBC18C66D}"/>
              </a:ext>
            </a:extLst>
          </p:cNvPr>
          <p:cNvSpPr/>
          <p:nvPr/>
        </p:nvSpPr>
        <p:spPr>
          <a:xfrm>
            <a:off x="17736189" y="950287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8" name="Freeform: Shape 204">
            <a:extLst>
              <a:ext uri="{FF2B5EF4-FFF2-40B4-BE49-F238E27FC236}">
                <a16:creationId xmlns:a16="http://schemas.microsoft.com/office/drawing/2014/main" id="{6CD6D5D8-D0DA-1B4F-A261-A73845568238}"/>
              </a:ext>
            </a:extLst>
          </p:cNvPr>
          <p:cNvSpPr/>
          <p:nvPr/>
        </p:nvSpPr>
        <p:spPr>
          <a:xfrm>
            <a:off x="4054297" y="7930843"/>
            <a:ext cx="1520965" cy="11100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787">
                <a:moveTo>
                  <a:pt x="487" y="733"/>
                </a:moveTo>
                <a:lnTo>
                  <a:pt x="487" y="511"/>
                </a:lnTo>
                <a:cubicBezTo>
                  <a:pt x="487" y="494"/>
                  <a:pt x="475" y="482"/>
                  <a:pt x="460" y="482"/>
                </a:cubicBezTo>
                <a:lnTo>
                  <a:pt x="317" y="482"/>
                </a:lnTo>
                <a:cubicBezTo>
                  <a:pt x="302" y="482"/>
                  <a:pt x="290" y="494"/>
                  <a:pt x="290" y="511"/>
                </a:cubicBezTo>
                <a:lnTo>
                  <a:pt x="290" y="733"/>
                </a:lnTo>
                <a:lnTo>
                  <a:pt x="53" y="733"/>
                </a:lnTo>
                <a:lnTo>
                  <a:pt x="53" y="314"/>
                </a:lnTo>
                <a:lnTo>
                  <a:pt x="390" y="62"/>
                </a:lnTo>
                <a:lnTo>
                  <a:pt x="724" y="314"/>
                </a:lnTo>
                <a:lnTo>
                  <a:pt x="724" y="733"/>
                </a:lnTo>
                <a:close/>
                <a:moveTo>
                  <a:pt x="434" y="733"/>
                </a:moveTo>
                <a:lnTo>
                  <a:pt x="345" y="733"/>
                </a:lnTo>
                <a:lnTo>
                  <a:pt x="345" y="538"/>
                </a:lnTo>
                <a:lnTo>
                  <a:pt x="434" y="538"/>
                </a:lnTo>
                <a:close/>
                <a:moveTo>
                  <a:pt x="777" y="733"/>
                </a:moveTo>
                <a:lnTo>
                  <a:pt x="777" y="300"/>
                </a:lnTo>
                <a:cubicBezTo>
                  <a:pt x="777" y="291"/>
                  <a:pt x="775" y="284"/>
                  <a:pt x="767" y="278"/>
                </a:cubicBezTo>
                <a:lnTo>
                  <a:pt x="508" y="84"/>
                </a:lnTo>
                <a:lnTo>
                  <a:pt x="537" y="62"/>
                </a:lnTo>
                <a:lnTo>
                  <a:pt x="872" y="314"/>
                </a:lnTo>
                <a:lnTo>
                  <a:pt x="872" y="733"/>
                </a:lnTo>
                <a:close/>
                <a:moveTo>
                  <a:pt x="1025" y="733"/>
                </a:moveTo>
                <a:lnTo>
                  <a:pt x="927" y="733"/>
                </a:lnTo>
                <a:lnTo>
                  <a:pt x="927" y="300"/>
                </a:lnTo>
                <a:cubicBezTo>
                  <a:pt x="927" y="291"/>
                  <a:pt x="923" y="284"/>
                  <a:pt x="917" y="278"/>
                </a:cubicBezTo>
                <a:lnTo>
                  <a:pt x="659" y="84"/>
                </a:lnTo>
                <a:lnTo>
                  <a:pt x="688" y="62"/>
                </a:lnTo>
                <a:lnTo>
                  <a:pt x="1025" y="314"/>
                </a:lnTo>
                <a:close/>
                <a:moveTo>
                  <a:pt x="1068" y="278"/>
                </a:moveTo>
                <a:lnTo>
                  <a:pt x="705" y="6"/>
                </a:lnTo>
                <a:cubicBezTo>
                  <a:pt x="696" y="-2"/>
                  <a:pt x="683" y="-2"/>
                  <a:pt x="672" y="6"/>
                </a:cubicBezTo>
                <a:lnTo>
                  <a:pt x="613" y="50"/>
                </a:lnTo>
                <a:lnTo>
                  <a:pt x="554" y="6"/>
                </a:lnTo>
                <a:cubicBezTo>
                  <a:pt x="544" y="-2"/>
                  <a:pt x="530" y="-2"/>
                  <a:pt x="521" y="6"/>
                </a:cubicBezTo>
                <a:lnTo>
                  <a:pt x="463" y="50"/>
                </a:lnTo>
                <a:lnTo>
                  <a:pt x="406" y="6"/>
                </a:lnTo>
                <a:cubicBezTo>
                  <a:pt x="395" y="-2"/>
                  <a:pt x="382" y="-2"/>
                  <a:pt x="373" y="6"/>
                </a:cubicBezTo>
                <a:lnTo>
                  <a:pt x="10" y="278"/>
                </a:lnTo>
                <a:cubicBezTo>
                  <a:pt x="3" y="284"/>
                  <a:pt x="0" y="291"/>
                  <a:pt x="0" y="300"/>
                </a:cubicBezTo>
                <a:lnTo>
                  <a:pt x="0" y="761"/>
                </a:lnTo>
                <a:cubicBezTo>
                  <a:pt x="0" y="776"/>
                  <a:pt x="12" y="787"/>
                  <a:pt x="27" y="787"/>
                </a:cubicBezTo>
                <a:lnTo>
                  <a:pt x="1052" y="787"/>
                </a:lnTo>
                <a:cubicBezTo>
                  <a:pt x="1066" y="787"/>
                  <a:pt x="1078" y="776"/>
                  <a:pt x="1078" y="761"/>
                </a:cubicBezTo>
                <a:lnTo>
                  <a:pt x="1078" y="300"/>
                </a:lnTo>
                <a:cubicBezTo>
                  <a:pt x="1078" y="291"/>
                  <a:pt x="1075" y="284"/>
                  <a:pt x="1068" y="27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1" name="Group 253">
            <a:extLst>
              <a:ext uri="{FF2B5EF4-FFF2-40B4-BE49-F238E27FC236}">
                <a16:creationId xmlns:a16="http://schemas.microsoft.com/office/drawing/2014/main" id="{A6E884F2-D63B-5845-B7B6-291B86FAA0C4}"/>
              </a:ext>
            </a:extLst>
          </p:cNvPr>
          <p:cNvGrpSpPr/>
          <p:nvPr/>
        </p:nvGrpSpPr>
        <p:grpSpPr>
          <a:xfrm>
            <a:off x="9112941" y="7976034"/>
            <a:ext cx="1573217" cy="1019626"/>
            <a:chOff x="4730400" y="6018120"/>
            <a:chExt cx="401040" cy="259920"/>
          </a:xfrm>
          <a:solidFill>
            <a:schemeClr val="bg1"/>
          </a:solidFill>
        </p:grpSpPr>
        <p:sp>
          <p:nvSpPr>
            <p:cNvPr id="52" name="Freeform: Shape 148">
              <a:extLst>
                <a:ext uri="{FF2B5EF4-FFF2-40B4-BE49-F238E27FC236}">
                  <a16:creationId xmlns:a16="http://schemas.microsoft.com/office/drawing/2014/main" id="{F579393B-C7F5-E541-B544-47B1A9B3F2E2}"/>
                </a:ext>
              </a:extLst>
            </p:cNvPr>
            <p:cNvSpPr/>
            <p:nvPr/>
          </p:nvSpPr>
          <p:spPr>
            <a:xfrm>
              <a:off x="4730400" y="6018120"/>
              <a:ext cx="401040" cy="25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723">
                  <a:moveTo>
                    <a:pt x="1062" y="601"/>
                  </a:moveTo>
                  <a:lnTo>
                    <a:pt x="1004" y="601"/>
                  </a:lnTo>
                  <a:cubicBezTo>
                    <a:pt x="992" y="563"/>
                    <a:pt x="955" y="533"/>
                    <a:pt x="912" y="533"/>
                  </a:cubicBezTo>
                  <a:cubicBezTo>
                    <a:pt x="868" y="533"/>
                    <a:pt x="834" y="563"/>
                    <a:pt x="822" y="601"/>
                  </a:cubicBezTo>
                  <a:lnTo>
                    <a:pt x="790" y="601"/>
                  </a:lnTo>
                  <a:lnTo>
                    <a:pt x="790" y="305"/>
                  </a:lnTo>
                  <a:lnTo>
                    <a:pt x="940" y="305"/>
                  </a:lnTo>
                  <a:cubicBezTo>
                    <a:pt x="962" y="305"/>
                    <a:pt x="983" y="317"/>
                    <a:pt x="993" y="337"/>
                  </a:cubicBezTo>
                  <a:lnTo>
                    <a:pt x="1062" y="461"/>
                  </a:lnTo>
                  <a:close/>
                  <a:moveTo>
                    <a:pt x="953" y="628"/>
                  </a:moveTo>
                  <a:cubicBezTo>
                    <a:pt x="953" y="650"/>
                    <a:pt x="934" y="670"/>
                    <a:pt x="912" y="670"/>
                  </a:cubicBezTo>
                  <a:cubicBezTo>
                    <a:pt x="889" y="670"/>
                    <a:pt x="872" y="650"/>
                    <a:pt x="872" y="628"/>
                  </a:cubicBezTo>
                  <a:cubicBezTo>
                    <a:pt x="872" y="606"/>
                    <a:pt x="889" y="588"/>
                    <a:pt x="912" y="588"/>
                  </a:cubicBezTo>
                  <a:cubicBezTo>
                    <a:pt x="934" y="588"/>
                    <a:pt x="953" y="606"/>
                    <a:pt x="953" y="628"/>
                  </a:cubicBezTo>
                  <a:close/>
                  <a:moveTo>
                    <a:pt x="240" y="628"/>
                  </a:moveTo>
                  <a:cubicBezTo>
                    <a:pt x="240" y="650"/>
                    <a:pt x="220" y="670"/>
                    <a:pt x="198" y="670"/>
                  </a:cubicBezTo>
                  <a:cubicBezTo>
                    <a:pt x="176" y="670"/>
                    <a:pt x="158" y="650"/>
                    <a:pt x="158" y="628"/>
                  </a:cubicBezTo>
                  <a:cubicBezTo>
                    <a:pt x="158" y="606"/>
                    <a:pt x="176" y="588"/>
                    <a:pt x="198" y="588"/>
                  </a:cubicBezTo>
                  <a:cubicBezTo>
                    <a:pt x="220" y="588"/>
                    <a:pt x="240" y="606"/>
                    <a:pt x="240" y="628"/>
                  </a:cubicBezTo>
                  <a:close/>
                  <a:moveTo>
                    <a:pt x="54" y="53"/>
                  </a:moveTo>
                  <a:lnTo>
                    <a:pt x="737" y="53"/>
                  </a:lnTo>
                  <a:lnTo>
                    <a:pt x="737" y="601"/>
                  </a:lnTo>
                  <a:lnTo>
                    <a:pt x="288" y="601"/>
                  </a:lnTo>
                  <a:cubicBezTo>
                    <a:pt x="278" y="563"/>
                    <a:pt x="241" y="533"/>
                    <a:pt x="198" y="533"/>
                  </a:cubicBezTo>
                  <a:cubicBezTo>
                    <a:pt x="155" y="533"/>
                    <a:pt x="119" y="563"/>
                    <a:pt x="107" y="601"/>
                  </a:cubicBezTo>
                  <a:lnTo>
                    <a:pt x="54" y="601"/>
                  </a:lnTo>
                  <a:close/>
                  <a:moveTo>
                    <a:pt x="1111" y="440"/>
                  </a:moveTo>
                  <a:lnTo>
                    <a:pt x="1041" y="309"/>
                  </a:lnTo>
                  <a:cubicBezTo>
                    <a:pt x="1020" y="274"/>
                    <a:pt x="981" y="251"/>
                    <a:pt x="940" y="251"/>
                  </a:cubicBezTo>
                  <a:lnTo>
                    <a:pt x="790" y="251"/>
                  </a:lnTo>
                  <a:lnTo>
                    <a:pt x="790" y="27"/>
                  </a:lnTo>
                  <a:cubicBezTo>
                    <a:pt x="790" y="12"/>
                    <a:pt x="778" y="0"/>
                    <a:pt x="764" y="0"/>
                  </a:cubicBez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lnTo>
                    <a:pt x="0" y="628"/>
                  </a:lnTo>
                  <a:cubicBezTo>
                    <a:pt x="0" y="643"/>
                    <a:pt x="11" y="656"/>
                    <a:pt x="26" y="656"/>
                  </a:cubicBezTo>
                  <a:lnTo>
                    <a:pt x="107" y="656"/>
                  </a:lnTo>
                  <a:cubicBezTo>
                    <a:pt x="119" y="695"/>
                    <a:pt x="155" y="723"/>
                    <a:pt x="198" y="723"/>
                  </a:cubicBezTo>
                  <a:cubicBezTo>
                    <a:pt x="241" y="723"/>
                    <a:pt x="278" y="695"/>
                    <a:pt x="288" y="656"/>
                  </a:cubicBezTo>
                  <a:lnTo>
                    <a:pt x="822" y="656"/>
                  </a:lnTo>
                  <a:cubicBezTo>
                    <a:pt x="834" y="695"/>
                    <a:pt x="868" y="723"/>
                    <a:pt x="912" y="723"/>
                  </a:cubicBezTo>
                  <a:cubicBezTo>
                    <a:pt x="955" y="723"/>
                    <a:pt x="992" y="695"/>
                    <a:pt x="1004" y="656"/>
                  </a:cubicBezTo>
                  <a:lnTo>
                    <a:pt x="1088" y="656"/>
                  </a:lnTo>
                  <a:cubicBezTo>
                    <a:pt x="1103" y="656"/>
                    <a:pt x="1115" y="643"/>
                    <a:pt x="1115" y="628"/>
                  </a:cubicBezTo>
                  <a:lnTo>
                    <a:pt x="1115" y="454"/>
                  </a:lnTo>
                  <a:cubicBezTo>
                    <a:pt x="1115" y="449"/>
                    <a:pt x="1113" y="444"/>
                    <a:pt x="1111" y="4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149">
              <a:extLst>
                <a:ext uri="{FF2B5EF4-FFF2-40B4-BE49-F238E27FC236}">
                  <a16:creationId xmlns:a16="http://schemas.microsoft.com/office/drawing/2014/main" id="{6DD562F9-A0AF-C148-B945-FA07DEB43D18}"/>
                </a:ext>
              </a:extLst>
            </p:cNvPr>
            <p:cNvSpPr/>
            <p:nvPr/>
          </p:nvSpPr>
          <p:spPr>
            <a:xfrm>
              <a:off x="4840200" y="6072120"/>
              <a:ext cx="10980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17">
                  <a:moveTo>
                    <a:pt x="26" y="136"/>
                  </a:moveTo>
                  <a:lnTo>
                    <a:pt x="219" y="136"/>
                  </a:lnTo>
                  <a:lnTo>
                    <a:pt x="183" y="171"/>
                  </a:lnTo>
                  <a:cubicBezTo>
                    <a:pt x="173" y="182"/>
                    <a:pt x="173" y="200"/>
                    <a:pt x="183" y="210"/>
                  </a:cubicBezTo>
                  <a:cubicBezTo>
                    <a:pt x="188" y="216"/>
                    <a:pt x="195" y="217"/>
                    <a:pt x="202" y="217"/>
                  </a:cubicBezTo>
                  <a:cubicBezTo>
                    <a:pt x="208" y="217"/>
                    <a:pt x="216" y="216"/>
                    <a:pt x="221" y="210"/>
                  </a:cubicBezTo>
                  <a:lnTo>
                    <a:pt x="296" y="134"/>
                  </a:lnTo>
                  <a:cubicBezTo>
                    <a:pt x="310" y="120"/>
                    <a:pt x="310" y="96"/>
                    <a:pt x="296" y="82"/>
                  </a:cubicBezTo>
                  <a:lnTo>
                    <a:pt x="221" y="7"/>
                  </a:lnTo>
                  <a:cubicBezTo>
                    <a:pt x="212" y="-2"/>
                    <a:pt x="193" y="-2"/>
                    <a:pt x="183" y="7"/>
                  </a:cubicBezTo>
                  <a:cubicBezTo>
                    <a:pt x="173" y="17"/>
                    <a:pt x="173" y="33"/>
                    <a:pt x="183" y="45"/>
                  </a:cubicBezTo>
                  <a:lnTo>
                    <a:pt x="219" y="81"/>
                  </a:lnTo>
                  <a:lnTo>
                    <a:pt x="26" y="81"/>
                  </a:lnTo>
                  <a:cubicBezTo>
                    <a:pt x="11" y="81"/>
                    <a:pt x="0" y="93"/>
                    <a:pt x="0" y="108"/>
                  </a:cubicBezTo>
                  <a:cubicBezTo>
                    <a:pt x="0" y="124"/>
                    <a:pt x="11" y="136"/>
                    <a:pt x="26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150">
              <a:extLst>
                <a:ext uri="{FF2B5EF4-FFF2-40B4-BE49-F238E27FC236}">
                  <a16:creationId xmlns:a16="http://schemas.microsoft.com/office/drawing/2014/main" id="{B5703AB3-FBD1-EE4A-AD6A-B79AFF23CA79}"/>
                </a:ext>
              </a:extLst>
            </p:cNvPr>
            <p:cNvSpPr/>
            <p:nvPr/>
          </p:nvSpPr>
          <p:spPr>
            <a:xfrm>
              <a:off x="4794840" y="6121440"/>
              <a:ext cx="1098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20">
                  <a:moveTo>
                    <a:pt x="86" y="212"/>
                  </a:moveTo>
                  <a:cubicBezTo>
                    <a:pt x="90" y="217"/>
                    <a:pt x="98" y="220"/>
                    <a:pt x="105" y="220"/>
                  </a:cubicBezTo>
                  <a:cubicBezTo>
                    <a:pt x="111" y="220"/>
                    <a:pt x="118" y="217"/>
                    <a:pt x="124" y="212"/>
                  </a:cubicBezTo>
                  <a:cubicBezTo>
                    <a:pt x="135" y="200"/>
                    <a:pt x="135" y="184"/>
                    <a:pt x="124" y="174"/>
                  </a:cubicBezTo>
                  <a:lnTo>
                    <a:pt x="87" y="136"/>
                  </a:lnTo>
                  <a:lnTo>
                    <a:pt x="279" y="136"/>
                  </a:lnTo>
                  <a:cubicBezTo>
                    <a:pt x="294" y="136"/>
                    <a:pt x="306" y="125"/>
                    <a:pt x="306" y="110"/>
                  </a:cubicBezTo>
                  <a:cubicBezTo>
                    <a:pt x="306" y="95"/>
                    <a:pt x="294" y="83"/>
                    <a:pt x="279" y="83"/>
                  </a:cubicBezTo>
                  <a:lnTo>
                    <a:pt x="87" y="83"/>
                  </a:lnTo>
                  <a:lnTo>
                    <a:pt x="124" y="46"/>
                  </a:lnTo>
                  <a:cubicBezTo>
                    <a:pt x="135" y="36"/>
                    <a:pt x="135" y="18"/>
                    <a:pt x="124" y="8"/>
                  </a:cubicBezTo>
                  <a:cubicBezTo>
                    <a:pt x="112" y="-3"/>
                    <a:pt x="96" y="-3"/>
                    <a:pt x="86" y="8"/>
                  </a:cubicBezTo>
                  <a:lnTo>
                    <a:pt x="10" y="83"/>
                  </a:lnTo>
                  <a:cubicBezTo>
                    <a:pt x="2" y="91"/>
                    <a:pt x="0" y="99"/>
                    <a:pt x="0" y="110"/>
                  </a:cubicBezTo>
                  <a:cubicBezTo>
                    <a:pt x="0" y="120"/>
                    <a:pt x="2" y="129"/>
                    <a:pt x="10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1AC6D1EF-7374-F449-BFFC-F7D520FEF332}"/>
              </a:ext>
            </a:extLst>
          </p:cNvPr>
          <p:cNvGrpSpPr/>
          <p:nvPr/>
        </p:nvGrpSpPr>
        <p:grpSpPr>
          <a:xfrm>
            <a:off x="14395896" y="7657407"/>
            <a:ext cx="1156846" cy="1492782"/>
            <a:chOff x="852120" y="4632480"/>
            <a:chExt cx="340920" cy="439920"/>
          </a:xfrm>
          <a:solidFill>
            <a:schemeClr val="bg1"/>
          </a:solidFill>
        </p:grpSpPr>
        <p:sp>
          <p:nvSpPr>
            <p:cNvPr id="60" name="Freeform: Shape 245">
              <a:extLst>
                <a:ext uri="{FF2B5EF4-FFF2-40B4-BE49-F238E27FC236}">
                  <a16:creationId xmlns:a16="http://schemas.microsoft.com/office/drawing/2014/main" id="{2D9660DB-53CA-D54F-B599-37A9AA5437AF}"/>
                </a:ext>
              </a:extLst>
            </p:cNvPr>
            <p:cNvSpPr/>
            <p:nvPr/>
          </p:nvSpPr>
          <p:spPr>
            <a:xfrm>
              <a:off x="852120" y="4632480"/>
              <a:ext cx="340920" cy="43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8" h="1223">
                  <a:moveTo>
                    <a:pt x="511" y="1168"/>
                  </a:moveTo>
                  <a:lnTo>
                    <a:pt x="437" y="1168"/>
                  </a:lnTo>
                  <a:lnTo>
                    <a:pt x="437" y="727"/>
                  </a:lnTo>
                  <a:lnTo>
                    <a:pt x="511" y="727"/>
                  </a:lnTo>
                  <a:close/>
                  <a:moveTo>
                    <a:pt x="437" y="55"/>
                  </a:moveTo>
                  <a:lnTo>
                    <a:pt x="511" y="55"/>
                  </a:lnTo>
                  <a:lnTo>
                    <a:pt x="511" y="134"/>
                  </a:lnTo>
                  <a:lnTo>
                    <a:pt x="437" y="134"/>
                  </a:lnTo>
                  <a:close/>
                  <a:moveTo>
                    <a:pt x="893" y="612"/>
                  </a:moveTo>
                  <a:cubicBezTo>
                    <a:pt x="893" y="646"/>
                    <a:pt x="867" y="674"/>
                    <a:pt x="831" y="674"/>
                  </a:cubicBezTo>
                  <a:lnTo>
                    <a:pt x="116" y="674"/>
                  </a:lnTo>
                  <a:cubicBezTo>
                    <a:pt x="82" y="674"/>
                    <a:pt x="54" y="646"/>
                    <a:pt x="54" y="612"/>
                  </a:cubicBezTo>
                  <a:lnTo>
                    <a:pt x="54" y="250"/>
                  </a:lnTo>
                  <a:cubicBezTo>
                    <a:pt x="54" y="216"/>
                    <a:pt x="82" y="188"/>
                    <a:pt x="116" y="188"/>
                  </a:cubicBezTo>
                  <a:lnTo>
                    <a:pt x="831" y="188"/>
                  </a:lnTo>
                  <a:cubicBezTo>
                    <a:pt x="867" y="188"/>
                    <a:pt x="893" y="216"/>
                    <a:pt x="893" y="250"/>
                  </a:cubicBezTo>
                  <a:close/>
                  <a:moveTo>
                    <a:pt x="831" y="134"/>
                  </a:moveTo>
                  <a:lnTo>
                    <a:pt x="564" y="134"/>
                  </a:lnTo>
                  <a:lnTo>
                    <a:pt x="564" y="27"/>
                  </a:lnTo>
                  <a:cubicBezTo>
                    <a:pt x="564" y="12"/>
                    <a:pt x="552" y="0"/>
                    <a:pt x="538" y="0"/>
                  </a:cubicBezTo>
                  <a:lnTo>
                    <a:pt x="409" y="0"/>
                  </a:lnTo>
                  <a:cubicBezTo>
                    <a:pt x="394" y="0"/>
                    <a:pt x="382" y="12"/>
                    <a:pt x="382" y="27"/>
                  </a:cubicBezTo>
                  <a:lnTo>
                    <a:pt x="382" y="134"/>
                  </a:lnTo>
                  <a:lnTo>
                    <a:pt x="116" y="134"/>
                  </a:lnTo>
                  <a:cubicBezTo>
                    <a:pt x="52" y="134"/>
                    <a:pt x="0" y="186"/>
                    <a:pt x="0" y="250"/>
                  </a:cubicBezTo>
                  <a:lnTo>
                    <a:pt x="0" y="612"/>
                  </a:lnTo>
                  <a:cubicBezTo>
                    <a:pt x="0" y="675"/>
                    <a:pt x="52" y="727"/>
                    <a:pt x="116" y="727"/>
                  </a:cubicBezTo>
                  <a:lnTo>
                    <a:pt x="382" y="727"/>
                  </a:lnTo>
                  <a:lnTo>
                    <a:pt x="382" y="1196"/>
                  </a:lnTo>
                  <a:cubicBezTo>
                    <a:pt x="382" y="1211"/>
                    <a:pt x="394" y="1223"/>
                    <a:pt x="409" y="1223"/>
                  </a:cubicBezTo>
                  <a:lnTo>
                    <a:pt x="538" y="1223"/>
                  </a:lnTo>
                  <a:cubicBezTo>
                    <a:pt x="552" y="1223"/>
                    <a:pt x="564" y="1211"/>
                    <a:pt x="564" y="1196"/>
                  </a:cubicBezTo>
                  <a:lnTo>
                    <a:pt x="564" y="727"/>
                  </a:lnTo>
                  <a:lnTo>
                    <a:pt x="831" y="727"/>
                  </a:lnTo>
                  <a:cubicBezTo>
                    <a:pt x="896" y="727"/>
                    <a:pt x="948" y="675"/>
                    <a:pt x="948" y="612"/>
                  </a:cubicBezTo>
                  <a:lnTo>
                    <a:pt x="948" y="250"/>
                  </a:lnTo>
                  <a:cubicBezTo>
                    <a:pt x="948" y="186"/>
                    <a:pt x="896" y="134"/>
                    <a:pt x="831" y="1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246">
              <a:extLst>
                <a:ext uri="{FF2B5EF4-FFF2-40B4-BE49-F238E27FC236}">
                  <a16:creationId xmlns:a16="http://schemas.microsoft.com/office/drawing/2014/main" id="{3AA1E7AB-F232-0348-8F0F-F0A932AB24AE}"/>
                </a:ext>
              </a:extLst>
            </p:cNvPr>
            <p:cNvSpPr/>
            <p:nvPr/>
          </p:nvSpPr>
          <p:spPr>
            <a:xfrm>
              <a:off x="879840" y="4707720"/>
              <a:ext cx="19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4">
                  <a:moveTo>
                    <a:pt x="46" y="9"/>
                  </a:moveTo>
                  <a:cubicBezTo>
                    <a:pt x="42" y="2"/>
                    <a:pt x="34" y="0"/>
                    <a:pt x="27" y="0"/>
                  </a:cubicBezTo>
                  <a:cubicBezTo>
                    <a:pt x="19" y="0"/>
                    <a:pt x="14" y="2"/>
                    <a:pt x="7" y="9"/>
                  </a:cubicBezTo>
                  <a:cubicBezTo>
                    <a:pt x="3" y="13"/>
                    <a:pt x="0" y="21"/>
                    <a:pt x="0" y="28"/>
                  </a:cubicBezTo>
                  <a:cubicBezTo>
                    <a:pt x="0" y="34"/>
                    <a:pt x="3" y="41"/>
                    <a:pt x="7" y="47"/>
                  </a:cubicBezTo>
                  <a:cubicBezTo>
                    <a:pt x="14" y="51"/>
                    <a:pt x="19" y="54"/>
                    <a:pt x="27" y="54"/>
                  </a:cubicBezTo>
                  <a:cubicBezTo>
                    <a:pt x="34" y="54"/>
                    <a:pt x="42" y="51"/>
                    <a:pt x="46" y="47"/>
                  </a:cubicBezTo>
                  <a:cubicBezTo>
                    <a:pt x="51" y="41"/>
                    <a:pt x="54" y="34"/>
                    <a:pt x="54" y="28"/>
                  </a:cubicBezTo>
                  <a:cubicBezTo>
                    <a:pt x="54" y="21"/>
                    <a:pt x="51" y="13"/>
                    <a:pt x="46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247">
              <a:extLst>
                <a:ext uri="{FF2B5EF4-FFF2-40B4-BE49-F238E27FC236}">
                  <a16:creationId xmlns:a16="http://schemas.microsoft.com/office/drawing/2014/main" id="{4DC257CF-0EBE-924A-BE27-C53A75CF1A90}"/>
                </a:ext>
              </a:extLst>
            </p:cNvPr>
            <p:cNvSpPr/>
            <p:nvPr/>
          </p:nvSpPr>
          <p:spPr>
            <a:xfrm>
              <a:off x="1145880" y="4707720"/>
              <a:ext cx="19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54">
                  <a:moveTo>
                    <a:pt x="28" y="0"/>
                  </a:moveTo>
                  <a:cubicBezTo>
                    <a:pt x="21" y="0"/>
                    <a:pt x="14" y="2"/>
                    <a:pt x="9" y="9"/>
                  </a:cubicBezTo>
                  <a:cubicBezTo>
                    <a:pt x="3" y="13"/>
                    <a:pt x="0" y="21"/>
                    <a:pt x="0" y="28"/>
                  </a:cubicBezTo>
                  <a:cubicBezTo>
                    <a:pt x="0" y="34"/>
                    <a:pt x="3" y="41"/>
                    <a:pt x="9" y="47"/>
                  </a:cubicBezTo>
                  <a:cubicBezTo>
                    <a:pt x="14" y="51"/>
                    <a:pt x="21" y="54"/>
                    <a:pt x="28" y="54"/>
                  </a:cubicBezTo>
                  <a:cubicBezTo>
                    <a:pt x="34" y="54"/>
                    <a:pt x="41" y="51"/>
                    <a:pt x="46" y="47"/>
                  </a:cubicBezTo>
                  <a:cubicBezTo>
                    <a:pt x="52" y="41"/>
                    <a:pt x="55" y="34"/>
                    <a:pt x="55" y="28"/>
                  </a:cubicBezTo>
                  <a:cubicBezTo>
                    <a:pt x="55" y="21"/>
                    <a:pt x="52" y="13"/>
                    <a:pt x="46" y="9"/>
                  </a:cubicBezTo>
                  <a:cubicBezTo>
                    <a:pt x="41" y="2"/>
                    <a:pt x="34" y="0"/>
                    <a:pt x="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248">
              <a:extLst>
                <a:ext uri="{FF2B5EF4-FFF2-40B4-BE49-F238E27FC236}">
                  <a16:creationId xmlns:a16="http://schemas.microsoft.com/office/drawing/2014/main" id="{7B536261-5609-0241-B13C-97FACF07313F}"/>
                </a:ext>
              </a:extLst>
            </p:cNvPr>
            <p:cNvSpPr/>
            <p:nvPr/>
          </p:nvSpPr>
          <p:spPr>
            <a:xfrm>
              <a:off x="899279" y="4746600"/>
              <a:ext cx="5436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251">
                  <a:moveTo>
                    <a:pt x="77" y="53"/>
                  </a:moveTo>
                  <a:lnTo>
                    <a:pt x="126" y="53"/>
                  </a:lnTo>
                  <a:cubicBezTo>
                    <a:pt x="140" y="53"/>
                    <a:pt x="152" y="41"/>
                    <a:pt x="152" y="27"/>
                  </a:cubicBezTo>
                  <a:cubicBezTo>
                    <a:pt x="152" y="12"/>
                    <a:pt x="140" y="0"/>
                    <a:pt x="126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3"/>
                    <a:pt x="77" y="153"/>
                  </a:cubicBezTo>
                  <a:cubicBezTo>
                    <a:pt x="88" y="153"/>
                    <a:pt x="99" y="162"/>
                    <a:pt x="99" y="174"/>
                  </a:cubicBezTo>
                  <a:cubicBezTo>
                    <a:pt x="99" y="186"/>
                    <a:pt x="88" y="197"/>
                    <a:pt x="77" y="197"/>
                  </a:cubicBezTo>
                  <a:lnTo>
                    <a:pt x="26" y="197"/>
                  </a:lnTo>
                  <a:cubicBezTo>
                    <a:pt x="11" y="197"/>
                    <a:pt x="0" y="209"/>
                    <a:pt x="0" y="223"/>
                  </a:cubicBezTo>
                  <a:cubicBezTo>
                    <a:pt x="0" y="240"/>
                    <a:pt x="11" y="251"/>
                    <a:pt x="26" y="251"/>
                  </a:cubicBezTo>
                  <a:lnTo>
                    <a:pt x="77" y="251"/>
                  </a:lnTo>
                  <a:cubicBezTo>
                    <a:pt x="118" y="251"/>
                    <a:pt x="152" y="218"/>
                    <a:pt x="152" y="174"/>
                  </a:cubicBezTo>
                  <a:cubicBezTo>
                    <a:pt x="152" y="133"/>
                    <a:pt x="118" y="97"/>
                    <a:pt x="77" y="97"/>
                  </a:cubicBezTo>
                  <a:cubicBezTo>
                    <a:pt x="63" y="97"/>
                    <a:pt x="54" y="89"/>
                    <a:pt x="54" y="76"/>
                  </a:cubicBezTo>
                  <a:cubicBezTo>
                    <a:pt x="54" y="64"/>
                    <a:pt x="63" y="53"/>
                    <a:pt x="77" y="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249">
              <a:extLst>
                <a:ext uri="{FF2B5EF4-FFF2-40B4-BE49-F238E27FC236}">
                  <a16:creationId xmlns:a16="http://schemas.microsoft.com/office/drawing/2014/main" id="{9F2A9C1C-55FD-D64D-AC0D-760516D68EB0}"/>
                </a:ext>
              </a:extLst>
            </p:cNvPr>
            <p:cNvSpPr/>
            <p:nvPr/>
          </p:nvSpPr>
          <p:spPr>
            <a:xfrm>
              <a:off x="962999" y="4746600"/>
              <a:ext cx="5472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51">
                  <a:moveTo>
                    <a:pt x="100" y="181"/>
                  </a:moveTo>
                  <a:cubicBezTo>
                    <a:pt x="100" y="190"/>
                    <a:pt x="92" y="197"/>
                    <a:pt x="83" y="197"/>
                  </a:cubicBezTo>
                  <a:lnTo>
                    <a:pt x="71" y="197"/>
                  </a:lnTo>
                  <a:cubicBezTo>
                    <a:pt x="63" y="197"/>
                    <a:pt x="55" y="190"/>
                    <a:pt x="55" y="181"/>
                  </a:cubicBezTo>
                  <a:lnTo>
                    <a:pt x="55" y="69"/>
                  </a:lnTo>
                  <a:cubicBezTo>
                    <a:pt x="55" y="60"/>
                    <a:pt x="63" y="53"/>
                    <a:pt x="71" y="53"/>
                  </a:cubicBezTo>
                  <a:lnTo>
                    <a:pt x="83" y="53"/>
                  </a:lnTo>
                  <a:cubicBezTo>
                    <a:pt x="92" y="53"/>
                    <a:pt x="100" y="60"/>
                    <a:pt x="100" y="69"/>
                  </a:cubicBezTo>
                  <a:close/>
                  <a:moveTo>
                    <a:pt x="83" y="0"/>
                  </a:moveTo>
                  <a:lnTo>
                    <a:pt x="71" y="0"/>
                  </a:lnTo>
                  <a:cubicBezTo>
                    <a:pt x="32" y="0"/>
                    <a:pt x="0" y="31"/>
                    <a:pt x="0" y="69"/>
                  </a:cubicBezTo>
                  <a:lnTo>
                    <a:pt x="0" y="181"/>
                  </a:lnTo>
                  <a:cubicBezTo>
                    <a:pt x="0" y="219"/>
                    <a:pt x="32" y="251"/>
                    <a:pt x="71" y="251"/>
                  </a:cubicBezTo>
                  <a:lnTo>
                    <a:pt x="83" y="251"/>
                  </a:lnTo>
                  <a:cubicBezTo>
                    <a:pt x="121" y="251"/>
                    <a:pt x="153" y="219"/>
                    <a:pt x="153" y="181"/>
                  </a:cubicBezTo>
                  <a:lnTo>
                    <a:pt x="153" y="69"/>
                  </a:lnTo>
                  <a:cubicBezTo>
                    <a:pt x="153" y="31"/>
                    <a:pt x="121" y="0"/>
                    <a:pt x="8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250">
              <a:extLst>
                <a:ext uri="{FF2B5EF4-FFF2-40B4-BE49-F238E27FC236}">
                  <a16:creationId xmlns:a16="http://schemas.microsoft.com/office/drawing/2014/main" id="{1CB8CC47-2EC8-F34A-8B1F-6FFBA74A56F4}"/>
                </a:ext>
              </a:extLst>
            </p:cNvPr>
            <p:cNvSpPr/>
            <p:nvPr/>
          </p:nvSpPr>
          <p:spPr>
            <a:xfrm>
              <a:off x="1091160" y="4746600"/>
              <a:ext cx="5508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251">
                  <a:moveTo>
                    <a:pt x="99" y="158"/>
                  </a:moveTo>
                  <a:cubicBezTo>
                    <a:pt x="99" y="181"/>
                    <a:pt x="81" y="197"/>
                    <a:pt x="61" y="197"/>
                  </a:cubicBezTo>
                  <a:lnTo>
                    <a:pt x="54" y="197"/>
                  </a:lnTo>
                  <a:lnTo>
                    <a:pt x="54" y="53"/>
                  </a:lnTo>
                  <a:lnTo>
                    <a:pt x="61" y="53"/>
                  </a:lnTo>
                  <a:cubicBezTo>
                    <a:pt x="81" y="53"/>
                    <a:pt x="99" y="71"/>
                    <a:pt x="99" y="92"/>
                  </a:cubicBezTo>
                  <a:close/>
                  <a:moveTo>
                    <a:pt x="61" y="0"/>
                  </a:moveTo>
                  <a:lnTo>
                    <a:pt x="28" y="0"/>
                  </a:lnTo>
                  <a:cubicBezTo>
                    <a:pt x="13" y="0"/>
                    <a:pt x="0" y="12"/>
                    <a:pt x="0" y="27"/>
                  </a:cubicBezTo>
                  <a:lnTo>
                    <a:pt x="0" y="223"/>
                  </a:lnTo>
                  <a:cubicBezTo>
                    <a:pt x="0" y="240"/>
                    <a:pt x="13" y="251"/>
                    <a:pt x="28" y="251"/>
                  </a:cubicBezTo>
                  <a:lnTo>
                    <a:pt x="61" y="251"/>
                  </a:lnTo>
                  <a:cubicBezTo>
                    <a:pt x="112" y="251"/>
                    <a:pt x="154" y="210"/>
                    <a:pt x="154" y="158"/>
                  </a:cubicBezTo>
                  <a:lnTo>
                    <a:pt x="154" y="92"/>
                  </a:lnTo>
                  <a:cubicBezTo>
                    <a:pt x="154" y="41"/>
                    <a:pt x="112" y="0"/>
                    <a:pt x="6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251">
              <a:extLst>
                <a:ext uri="{FF2B5EF4-FFF2-40B4-BE49-F238E27FC236}">
                  <a16:creationId xmlns:a16="http://schemas.microsoft.com/office/drawing/2014/main" id="{64C7DD49-7A02-894C-AA26-BA0FEA2BEEB9}"/>
                </a:ext>
              </a:extLst>
            </p:cNvPr>
            <p:cNvSpPr/>
            <p:nvPr/>
          </p:nvSpPr>
          <p:spPr>
            <a:xfrm>
              <a:off x="1027079" y="4746600"/>
              <a:ext cx="5508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251">
                  <a:moveTo>
                    <a:pt x="126" y="197"/>
                  </a:moveTo>
                  <a:lnTo>
                    <a:pt x="73" y="197"/>
                  </a:lnTo>
                  <a:cubicBezTo>
                    <a:pt x="62" y="197"/>
                    <a:pt x="55" y="190"/>
                    <a:pt x="55" y="179"/>
                  </a:cubicBezTo>
                  <a:lnTo>
                    <a:pt x="55" y="27"/>
                  </a:lnTo>
                  <a:cubicBezTo>
                    <a:pt x="55" y="12"/>
                    <a:pt x="43" y="0"/>
                    <a:pt x="28" y="0"/>
                  </a:cubicBezTo>
                  <a:cubicBezTo>
                    <a:pt x="12" y="0"/>
                    <a:pt x="0" y="12"/>
                    <a:pt x="0" y="27"/>
                  </a:cubicBezTo>
                  <a:lnTo>
                    <a:pt x="0" y="179"/>
                  </a:lnTo>
                  <a:cubicBezTo>
                    <a:pt x="0" y="219"/>
                    <a:pt x="32" y="251"/>
                    <a:pt x="73" y="251"/>
                  </a:cubicBezTo>
                  <a:lnTo>
                    <a:pt x="126" y="251"/>
                  </a:lnTo>
                  <a:cubicBezTo>
                    <a:pt x="141" y="251"/>
                    <a:pt x="154" y="240"/>
                    <a:pt x="154" y="223"/>
                  </a:cubicBezTo>
                  <a:cubicBezTo>
                    <a:pt x="154" y="209"/>
                    <a:pt x="141" y="197"/>
                    <a:pt x="126" y="1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5" name="Group 256">
            <a:extLst>
              <a:ext uri="{FF2B5EF4-FFF2-40B4-BE49-F238E27FC236}">
                <a16:creationId xmlns:a16="http://schemas.microsoft.com/office/drawing/2014/main" id="{0C1DAC75-B853-F24C-A085-3FA4D3B61518}"/>
              </a:ext>
            </a:extLst>
          </p:cNvPr>
          <p:cNvGrpSpPr/>
          <p:nvPr/>
        </p:nvGrpSpPr>
        <p:grpSpPr>
          <a:xfrm>
            <a:off x="19487936" y="7700508"/>
            <a:ext cx="1326078" cy="1406579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56" name="Freeform: Shape 185">
              <a:extLst>
                <a:ext uri="{FF2B5EF4-FFF2-40B4-BE49-F238E27FC236}">
                  <a16:creationId xmlns:a16="http://schemas.microsoft.com/office/drawing/2014/main" id="{38B11E73-C50C-D443-AF49-BBED9EF72C51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186">
              <a:extLst>
                <a:ext uri="{FF2B5EF4-FFF2-40B4-BE49-F238E27FC236}">
                  <a16:creationId xmlns:a16="http://schemas.microsoft.com/office/drawing/2014/main" id="{8205D32D-9A25-B74B-9117-E1385C5E2126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57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FCA8307-467A-C642-9A5A-EA83CA1935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D6394D-62BB-5A49-AFE9-6B271EECA8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180D5EB7-EC77-B240-B31E-E9C701632ACB}"/>
              </a:ext>
            </a:extLst>
          </p:cNvPr>
          <p:cNvGrpSpPr/>
          <p:nvPr/>
        </p:nvGrpSpPr>
        <p:grpSpPr>
          <a:xfrm>
            <a:off x="1620449" y="4250816"/>
            <a:ext cx="5540152" cy="1766537"/>
            <a:chOff x="8626198" y="1279280"/>
            <a:chExt cx="5540152" cy="1766537"/>
          </a:xfrm>
        </p:grpSpPr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BBC03E5A-F24F-A24D-A35C-E6BE6AAAF429}"/>
                </a:ext>
              </a:extLst>
            </p:cNvPr>
            <p:cNvSpPr txBox="1"/>
            <p:nvPr/>
          </p:nvSpPr>
          <p:spPr>
            <a:xfrm>
              <a:off x="8626198" y="1722378"/>
              <a:ext cx="554015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WHY US?</a:t>
              </a:r>
            </a:p>
          </p:txBody>
        </p:sp>
        <p:sp>
          <p:nvSpPr>
            <p:cNvPr id="51" name="TextBox 21">
              <a:extLst>
                <a:ext uri="{FF2B5EF4-FFF2-40B4-BE49-F238E27FC236}">
                  <a16:creationId xmlns:a16="http://schemas.microsoft.com/office/drawing/2014/main" id="{7FB1D592-B5EA-E344-BA9D-CCF9D68C09D9}"/>
                </a:ext>
              </a:extLst>
            </p:cNvPr>
            <p:cNvSpPr txBox="1"/>
            <p:nvPr/>
          </p:nvSpPr>
          <p:spPr>
            <a:xfrm>
              <a:off x="8630149" y="1279280"/>
              <a:ext cx="5157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52" name="Subtitle 2">
            <a:extLst>
              <a:ext uri="{FF2B5EF4-FFF2-40B4-BE49-F238E27FC236}">
                <a16:creationId xmlns:a16="http://schemas.microsoft.com/office/drawing/2014/main" id="{C1514BC9-6D8C-A443-A451-EF94EEF8263B}"/>
              </a:ext>
            </a:extLst>
          </p:cNvPr>
          <p:cNvSpPr txBox="1">
            <a:spLocks/>
          </p:cNvSpPr>
          <p:nvPr/>
        </p:nvSpPr>
        <p:spPr>
          <a:xfrm flipH="1">
            <a:off x="1522316" y="7486347"/>
            <a:ext cx="5638284" cy="237399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  <p:sp>
        <p:nvSpPr>
          <p:cNvPr id="21" name="Rectangle 58">
            <a:extLst>
              <a:ext uri="{FF2B5EF4-FFF2-40B4-BE49-F238E27FC236}">
                <a16:creationId xmlns:a16="http://schemas.microsoft.com/office/drawing/2014/main" id="{2F322065-79DB-B742-A7A3-314BC17E6560}"/>
              </a:ext>
            </a:extLst>
          </p:cNvPr>
          <p:cNvSpPr/>
          <p:nvPr/>
        </p:nvSpPr>
        <p:spPr>
          <a:xfrm rot="10800000" flipV="1">
            <a:off x="9276904" y="-33863"/>
            <a:ext cx="15106648" cy="71797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9C6F8F8-6382-BC4F-AF36-A748C87B978B}"/>
              </a:ext>
            </a:extLst>
          </p:cNvPr>
          <p:cNvSpPr txBox="1">
            <a:spLocks/>
          </p:cNvSpPr>
          <p:nvPr/>
        </p:nvSpPr>
        <p:spPr>
          <a:xfrm>
            <a:off x="10702251" y="2967372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BB30BD39-F2B9-9548-A1B8-020D3D9EE012}"/>
              </a:ext>
            </a:extLst>
          </p:cNvPr>
          <p:cNvSpPr/>
          <p:nvPr/>
        </p:nvSpPr>
        <p:spPr>
          <a:xfrm>
            <a:off x="10777079" y="2403390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C26C817-1F2A-4049-87C8-B988324AF6F8}"/>
              </a:ext>
            </a:extLst>
          </p:cNvPr>
          <p:cNvSpPr txBox="1">
            <a:spLocks/>
          </p:cNvSpPr>
          <p:nvPr/>
        </p:nvSpPr>
        <p:spPr>
          <a:xfrm>
            <a:off x="18169851" y="2947264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CD3ED5-017A-544E-9CF3-6A3DFF765679}"/>
              </a:ext>
            </a:extLst>
          </p:cNvPr>
          <p:cNvSpPr/>
          <p:nvPr/>
        </p:nvSpPr>
        <p:spPr>
          <a:xfrm>
            <a:off x="18244679" y="2383282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271379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FF4EA0C-5EF7-5A40-957E-C3C48B0EC1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4E529730-A19C-5049-B5C6-0DA340AC3996}"/>
              </a:ext>
            </a:extLst>
          </p:cNvPr>
          <p:cNvGrpSpPr/>
          <p:nvPr/>
        </p:nvGrpSpPr>
        <p:grpSpPr>
          <a:xfrm>
            <a:off x="11982871" y="3479778"/>
            <a:ext cx="6664845" cy="1698318"/>
            <a:chOff x="9029970" y="1224389"/>
            <a:chExt cx="6664845" cy="1698318"/>
          </a:xfrm>
        </p:grpSpPr>
        <p:sp>
          <p:nvSpPr>
            <p:cNvPr id="81" name="TextBox 9">
              <a:extLst>
                <a:ext uri="{FF2B5EF4-FFF2-40B4-BE49-F238E27FC236}">
                  <a16:creationId xmlns:a16="http://schemas.microsoft.com/office/drawing/2014/main" id="{EFE64773-C35F-034A-8910-76AD026FB994}"/>
                </a:ext>
              </a:extLst>
            </p:cNvPr>
            <p:cNvSpPr txBox="1"/>
            <p:nvPr/>
          </p:nvSpPr>
          <p:spPr>
            <a:xfrm>
              <a:off x="9029970" y="1722378"/>
              <a:ext cx="666484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VALUES</a:t>
              </a:r>
            </a:p>
          </p:txBody>
        </p:sp>
        <p:sp>
          <p:nvSpPr>
            <p:cNvPr id="82" name="TextBox 21">
              <a:extLst>
                <a:ext uri="{FF2B5EF4-FFF2-40B4-BE49-F238E27FC236}">
                  <a16:creationId xmlns:a16="http://schemas.microsoft.com/office/drawing/2014/main" id="{2134F0CD-98D7-C642-A1D1-4684BCCB6C87}"/>
                </a:ext>
              </a:extLst>
            </p:cNvPr>
            <p:cNvSpPr txBox="1"/>
            <p:nvPr/>
          </p:nvSpPr>
          <p:spPr>
            <a:xfrm>
              <a:off x="9195724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31AE4098-6403-AC4D-B031-9F5F8650261B}"/>
              </a:ext>
            </a:extLst>
          </p:cNvPr>
          <p:cNvSpPr txBox="1">
            <a:spLocks/>
          </p:cNvSpPr>
          <p:nvPr/>
        </p:nvSpPr>
        <p:spPr>
          <a:xfrm flipH="1">
            <a:off x="11108970" y="6070753"/>
            <a:ext cx="8412645" cy="18233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</a:t>
            </a:r>
          </a:p>
        </p:txBody>
      </p:sp>
      <p:sp>
        <p:nvSpPr>
          <p:cNvPr id="33" name="Rectangle 55">
            <a:extLst>
              <a:ext uri="{FF2B5EF4-FFF2-40B4-BE49-F238E27FC236}">
                <a16:creationId xmlns:a16="http://schemas.microsoft.com/office/drawing/2014/main" id="{B6E21051-75FA-FE4D-9A0C-273F683CEAB7}"/>
              </a:ext>
            </a:extLst>
          </p:cNvPr>
          <p:cNvSpPr/>
          <p:nvPr/>
        </p:nvSpPr>
        <p:spPr>
          <a:xfrm>
            <a:off x="1" y="1353312"/>
            <a:ext cx="10199076" cy="10925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344BECFA-75B3-1B4B-8E84-1799078EA42F}"/>
              </a:ext>
            </a:extLst>
          </p:cNvPr>
          <p:cNvSpPr txBox="1">
            <a:spLocks/>
          </p:cNvSpPr>
          <p:nvPr/>
        </p:nvSpPr>
        <p:spPr>
          <a:xfrm>
            <a:off x="1164268" y="3661472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F21A0D5E-A7EB-5449-9781-8281EA573BEB}"/>
              </a:ext>
            </a:extLst>
          </p:cNvPr>
          <p:cNvSpPr/>
          <p:nvPr/>
        </p:nvSpPr>
        <p:spPr>
          <a:xfrm>
            <a:off x="1258675" y="3032332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98F4B93-25AF-F945-88C6-D946BACF57B4}"/>
              </a:ext>
            </a:extLst>
          </p:cNvPr>
          <p:cNvSpPr txBox="1">
            <a:spLocks/>
          </p:cNvSpPr>
          <p:nvPr/>
        </p:nvSpPr>
        <p:spPr>
          <a:xfrm>
            <a:off x="1164268" y="6697189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EEF2CFF7-256B-174B-852D-925494949DF0}"/>
              </a:ext>
            </a:extLst>
          </p:cNvPr>
          <p:cNvSpPr/>
          <p:nvPr/>
        </p:nvSpPr>
        <p:spPr>
          <a:xfrm>
            <a:off x="1258675" y="6068049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456A831D-96D1-0243-B71B-4849FA48D9E9}"/>
              </a:ext>
            </a:extLst>
          </p:cNvPr>
          <p:cNvSpPr txBox="1">
            <a:spLocks/>
          </p:cNvSpPr>
          <p:nvPr/>
        </p:nvSpPr>
        <p:spPr>
          <a:xfrm>
            <a:off x="1162874" y="9610210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FFA42447-5C38-8749-A6C2-D19CD7396501}"/>
              </a:ext>
            </a:extLst>
          </p:cNvPr>
          <p:cNvSpPr/>
          <p:nvPr/>
        </p:nvSpPr>
        <p:spPr>
          <a:xfrm>
            <a:off x="1257281" y="8981070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1560B68-1D1D-704F-A5AA-23EDFA4B2D03}"/>
              </a:ext>
            </a:extLst>
          </p:cNvPr>
          <p:cNvSpPr txBox="1">
            <a:spLocks/>
          </p:cNvSpPr>
          <p:nvPr/>
        </p:nvSpPr>
        <p:spPr>
          <a:xfrm flipH="1">
            <a:off x="11108969" y="8426019"/>
            <a:ext cx="8412645" cy="18233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</a:t>
            </a:r>
          </a:p>
        </p:txBody>
      </p:sp>
    </p:spTree>
    <p:extLst>
      <p:ext uri="{BB962C8B-B14F-4D97-AF65-F5344CB8AC3E}">
        <p14:creationId xmlns:p14="http://schemas.microsoft.com/office/powerpoint/2010/main" val="147039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37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599494"/>
      </a:accent1>
      <a:accent2>
        <a:srgbClr val="1E8395"/>
      </a:accent2>
      <a:accent3>
        <a:srgbClr val="8AA39C"/>
      </a:accent3>
      <a:accent4>
        <a:srgbClr val="8E997A"/>
      </a:accent4>
      <a:accent5>
        <a:srgbClr val="60746B"/>
      </a:accent5>
      <a:accent6>
        <a:srgbClr val="947D51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87265</TotalTime>
  <Words>1144</Words>
  <Application>Microsoft Macintosh PowerPoint</Application>
  <PresentationFormat>Personalizado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9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Lato Medium</vt:lpstr>
      <vt:lpstr>Lato Semibold</vt:lpstr>
      <vt:lpstr>Montserrat</vt:lpstr>
      <vt:lpstr>Montserrat Light</vt:lpstr>
      <vt:lpstr>Montserrat Medium</vt:lpstr>
      <vt:lpstr>Montserrat SemiBold</vt:lpstr>
      <vt:lpstr>Open Sans SemiBold</vt:lpstr>
      <vt:lpstr>Roboto</vt:lpstr>
      <vt:lpstr>Roboto Condensed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16056</cp:revision>
  <dcterms:created xsi:type="dcterms:W3CDTF">2014-11-12T21:47:38Z</dcterms:created>
  <dcterms:modified xsi:type="dcterms:W3CDTF">2019-07-18T20:18:23Z</dcterms:modified>
  <cp:category/>
</cp:coreProperties>
</file>