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52" r:id="rId2"/>
    <p:sldId id="4354" r:id="rId3"/>
    <p:sldId id="4351" r:id="rId4"/>
    <p:sldId id="4158" r:id="rId5"/>
    <p:sldId id="4356" r:id="rId6"/>
    <p:sldId id="4357" r:id="rId7"/>
    <p:sldId id="4358" r:id="rId8"/>
    <p:sldId id="4359" r:id="rId9"/>
    <p:sldId id="4360" r:id="rId10"/>
    <p:sldId id="4361" r:id="rId11"/>
    <p:sldId id="4362" r:id="rId12"/>
    <p:sldId id="4363" r:id="rId13"/>
    <p:sldId id="4364" r:id="rId14"/>
    <p:sldId id="4366" r:id="rId15"/>
    <p:sldId id="4365" r:id="rId16"/>
    <p:sldId id="4367" r:id="rId17"/>
    <p:sldId id="4368" r:id="rId18"/>
    <p:sldId id="4369" r:id="rId19"/>
    <p:sldId id="4370" r:id="rId20"/>
    <p:sldId id="437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5763" autoAdjust="0"/>
  </p:normalViewPr>
  <p:slideViewPr>
    <p:cSldViewPr snapToGrid="0" snapToObjects="1">
      <p:cViewPr varScale="1">
        <p:scale>
          <a:sx n="52" d="100"/>
          <a:sy n="52" d="100"/>
        </p:scale>
        <p:origin x="256" y="4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603419" y="-326570"/>
            <a:ext cx="13118037" cy="821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49917" y="3928531"/>
            <a:ext cx="21277810" cy="839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26516" y="1396156"/>
            <a:ext cx="12201217" cy="10923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8180" y="1396156"/>
            <a:ext cx="12439553" cy="6307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49917" y="4208470"/>
            <a:ext cx="10868119" cy="8079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06F8E7-3C80-744C-BF4D-E265A4E18F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48003" y="8856319"/>
            <a:ext cx="2507610" cy="2507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9835F75-66BE-1741-8393-ACB6B1042B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822036" y="5144930"/>
            <a:ext cx="2507610" cy="2507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5ED6A3-C70B-9B40-ACF3-172442A64AC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822036" y="8856319"/>
            <a:ext cx="2507610" cy="2507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8004" y="5144930"/>
            <a:ext cx="2507610" cy="2507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8800" y="1962910"/>
            <a:ext cx="12935432" cy="7577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39300" y="1024149"/>
            <a:ext cx="7821386" cy="11667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71AFF36-CECF-EF46-9C96-868239ADF1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49915" y="1396156"/>
            <a:ext cx="21277817" cy="10923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FC3478D-E672-FB4F-8511-EA44A71C47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-521"/>
            <a:ext cx="24377649" cy="13715999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01FCA2-1493-434B-851D-502DC306565C}"/>
              </a:ext>
            </a:extLst>
          </p:cNvPr>
          <p:cNvGrpSpPr/>
          <p:nvPr/>
        </p:nvGrpSpPr>
        <p:grpSpPr>
          <a:xfrm>
            <a:off x="10552619" y="5307435"/>
            <a:ext cx="5615232" cy="3101128"/>
            <a:chOff x="9825066" y="5888503"/>
            <a:chExt cx="5615232" cy="31011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825066" y="5888503"/>
              <a:ext cx="561523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SEQUOIA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EB7A49-1DF0-6241-B02C-12533EC9FBFA}"/>
                </a:ext>
              </a:extLst>
            </p:cNvPr>
            <p:cNvSpPr txBox="1"/>
            <p:nvPr/>
          </p:nvSpPr>
          <p:spPr>
            <a:xfrm>
              <a:off x="9825066" y="7358415"/>
              <a:ext cx="5615231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HOMES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9A434C-6532-AD48-B5AE-7DAE14268838}"/>
              </a:ext>
            </a:extLst>
          </p:cNvPr>
          <p:cNvGrpSpPr/>
          <p:nvPr/>
        </p:nvGrpSpPr>
        <p:grpSpPr>
          <a:xfrm rot="2700000">
            <a:off x="8209256" y="6024610"/>
            <a:ext cx="1667866" cy="1666780"/>
            <a:chOff x="17227769" y="5586390"/>
            <a:chExt cx="2256017" cy="2254546"/>
          </a:xfrm>
        </p:grpSpPr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1449BF9B-3632-974B-B49B-CE35F9E8F3CF}"/>
                </a:ext>
              </a:extLst>
            </p:cNvPr>
            <p:cNvSpPr/>
            <p:nvPr/>
          </p:nvSpPr>
          <p:spPr>
            <a:xfrm rot="5400000">
              <a:off x="17227768" y="5586391"/>
              <a:ext cx="2254546" cy="2254544"/>
            </a:xfrm>
            <a:prstGeom prst="corner">
              <a:avLst>
                <a:gd name="adj1" fmla="val 15897"/>
                <a:gd name="adj2" fmla="val 158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-Shape 39">
              <a:extLst>
                <a:ext uri="{FF2B5EF4-FFF2-40B4-BE49-F238E27FC236}">
                  <a16:creationId xmlns:a16="http://schemas.microsoft.com/office/drawing/2014/main" id="{52568A6A-1DF1-A34B-8510-A95D3CCC7BCB}"/>
                </a:ext>
              </a:extLst>
            </p:cNvPr>
            <p:cNvSpPr/>
            <p:nvPr/>
          </p:nvSpPr>
          <p:spPr>
            <a:xfrm rot="5400000">
              <a:off x="18003660" y="6344882"/>
              <a:ext cx="1480127" cy="1480125"/>
            </a:xfrm>
            <a:prstGeom prst="corner">
              <a:avLst>
                <a:gd name="adj1" fmla="val 23814"/>
                <a:gd name="adj2" fmla="val 2391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-Shape 40">
              <a:extLst>
                <a:ext uri="{FF2B5EF4-FFF2-40B4-BE49-F238E27FC236}">
                  <a16:creationId xmlns:a16="http://schemas.microsoft.com/office/drawing/2014/main" id="{26AFCD96-30C9-6640-B332-41E3DAD01368}"/>
                </a:ext>
              </a:extLst>
            </p:cNvPr>
            <p:cNvSpPr/>
            <p:nvPr/>
          </p:nvSpPr>
          <p:spPr>
            <a:xfrm rot="5400000">
              <a:off x="18761116" y="7114037"/>
              <a:ext cx="720750" cy="720749"/>
            </a:xfrm>
            <a:prstGeom prst="corner">
              <a:avLst>
                <a:gd name="adj1" fmla="val 45515"/>
                <a:gd name="adj2" fmla="val 466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65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94BAFD-FC2F-054D-88CA-E0C8C860A2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4739257-F252-4F4F-9611-B009193A29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2BF8E961-EA62-8C4D-B409-4A78751FF2A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3C57CA93-2958-104F-8514-DD1C55EAE8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1352155" cy="1512652"/>
            <a:chOff x="2381738" y="1295495"/>
            <a:chExt cx="11352155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995798" cy="1512652"/>
              <a:chOff x="7074388" y="883994"/>
              <a:chExt cx="10995798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995798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The Sequoia Homes Team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124104-45E2-4A48-B458-CD3EEB333BD3}"/>
              </a:ext>
            </a:extLst>
          </p:cNvPr>
          <p:cNvGrpSpPr/>
          <p:nvPr/>
        </p:nvGrpSpPr>
        <p:grpSpPr>
          <a:xfrm>
            <a:off x="1549917" y="5258781"/>
            <a:ext cx="7190607" cy="2238291"/>
            <a:chOff x="1402915" y="4524470"/>
            <a:chExt cx="7190607" cy="22382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53376A3-620E-9A45-B1C6-69E9A75B493A}"/>
                </a:ext>
              </a:extLst>
            </p:cNvPr>
            <p:cNvSpPr/>
            <p:nvPr/>
          </p:nvSpPr>
          <p:spPr>
            <a:xfrm>
              <a:off x="3432711" y="6116430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Joe Richardson</a:t>
              </a: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5B3BE169-81F3-6F4F-8357-E1BE297A2187}"/>
                </a:ext>
              </a:extLst>
            </p:cNvPr>
            <p:cNvSpPr txBox="1">
              <a:spLocks/>
            </p:cNvSpPr>
            <p:nvPr/>
          </p:nvSpPr>
          <p:spPr>
            <a:xfrm>
              <a:off x="1402915" y="4524470"/>
              <a:ext cx="7190607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280F2D-1D65-614F-AF5F-D81B7688E8DC}"/>
              </a:ext>
            </a:extLst>
          </p:cNvPr>
          <p:cNvGrpSpPr/>
          <p:nvPr/>
        </p:nvGrpSpPr>
        <p:grpSpPr>
          <a:xfrm>
            <a:off x="15600592" y="5258781"/>
            <a:ext cx="7190607" cy="2238291"/>
            <a:chOff x="15453590" y="4524470"/>
            <a:chExt cx="7190607" cy="22382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EB6635-594D-D94C-8975-283802FDC689}"/>
                </a:ext>
              </a:extLst>
            </p:cNvPr>
            <p:cNvSpPr/>
            <p:nvPr/>
          </p:nvSpPr>
          <p:spPr>
            <a:xfrm>
              <a:off x="15608069" y="6116430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Clayton Miller</a:t>
              </a:r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8E28801C-5E79-5D49-AB20-9AD76BB96CD7}"/>
                </a:ext>
              </a:extLst>
            </p:cNvPr>
            <p:cNvSpPr txBox="1">
              <a:spLocks/>
            </p:cNvSpPr>
            <p:nvPr/>
          </p:nvSpPr>
          <p:spPr>
            <a:xfrm>
              <a:off x="15453590" y="4524470"/>
              <a:ext cx="7190607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E44655-DDF4-B040-B13F-F65BEAAFC082}"/>
              </a:ext>
            </a:extLst>
          </p:cNvPr>
          <p:cNvGrpSpPr/>
          <p:nvPr/>
        </p:nvGrpSpPr>
        <p:grpSpPr>
          <a:xfrm>
            <a:off x="1549917" y="8982533"/>
            <a:ext cx="7190607" cy="2238291"/>
            <a:chOff x="1402915" y="4524470"/>
            <a:chExt cx="7190607" cy="223829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BCCEC6B-D5D6-994D-BD5D-4AAA217635F3}"/>
                </a:ext>
              </a:extLst>
            </p:cNvPr>
            <p:cNvSpPr/>
            <p:nvPr/>
          </p:nvSpPr>
          <p:spPr>
            <a:xfrm>
              <a:off x="3432711" y="6116430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Maddie Smith</a:t>
              </a:r>
            </a:p>
          </p:txBody>
        </p:sp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F3F9447D-2922-FF4C-8DB9-DAFB7F887FF5}"/>
                </a:ext>
              </a:extLst>
            </p:cNvPr>
            <p:cNvSpPr txBox="1">
              <a:spLocks/>
            </p:cNvSpPr>
            <p:nvPr/>
          </p:nvSpPr>
          <p:spPr>
            <a:xfrm>
              <a:off x="1402915" y="4524470"/>
              <a:ext cx="7190607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CF26BC-1171-B843-9EE8-A5CE3F1FC897}"/>
              </a:ext>
            </a:extLst>
          </p:cNvPr>
          <p:cNvGrpSpPr/>
          <p:nvPr/>
        </p:nvGrpSpPr>
        <p:grpSpPr>
          <a:xfrm>
            <a:off x="15600592" y="8982533"/>
            <a:ext cx="7190607" cy="2238291"/>
            <a:chOff x="15453590" y="4524470"/>
            <a:chExt cx="7190607" cy="223829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FB82FDB-E073-6447-9E7C-F24B0FC67426}"/>
                </a:ext>
              </a:extLst>
            </p:cNvPr>
            <p:cNvSpPr/>
            <p:nvPr/>
          </p:nvSpPr>
          <p:spPr>
            <a:xfrm>
              <a:off x="15608069" y="6116430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Matt Williams</a:t>
              </a:r>
            </a:p>
          </p:txBody>
        </p:sp>
        <p:sp>
          <p:nvSpPr>
            <p:cNvPr id="74" name="Subtitle 2">
              <a:extLst>
                <a:ext uri="{FF2B5EF4-FFF2-40B4-BE49-F238E27FC236}">
                  <a16:creationId xmlns:a16="http://schemas.microsoft.com/office/drawing/2014/main" id="{0E6601CF-BB48-1C41-BE48-CF4CD7F5B611}"/>
                </a:ext>
              </a:extLst>
            </p:cNvPr>
            <p:cNvSpPr txBox="1">
              <a:spLocks/>
            </p:cNvSpPr>
            <p:nvPr/>
          </p:nvSpPr>
          <p:spPr>
            <a:xfrm>
              <a:off x="15453590" y="4524470"/>
              <a:ext cx="7190607" cy="127311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company, ideally, a product should.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8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6038125" cy="2528314"/>
            <a:chOff x="2381738" y="1295495"/>
            <a:chExt cx="6038125" cy="252831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5681768" cy="2528314"/>
              <a:chOff x="7074388" y="883994"/>
              <a:chExt cx="5681768" cy="252831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5387751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Maddie Richardson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6"/>
              <a:ext cx="128128" cy="21695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830F899-77FA-374B-93C4-E3778B1D362A}"/>
              </a:ext>
            </a:extLst>
          </p:cNvPr>
          <p:cNvSpPr/>
          <p:nvPr/>
        </p:nvSpPr>
        <p:spPr>
          <a:xfrm>
            <a:off x="14184289" y="0"/>
            <a:ext cx="1019336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3FAA2D-CE29-0C47-9CAA-2A9C5EDB83B5}"/>
              </a:ext>
            </a:extLst>
          </p:cNvPr>
          <p:cNvGrpSpPr/>
          <p:nvPr/>
        </p:nvGrpSpPr>
        <p:grpSpPr>
          <a:xfrm>
            <a:off x="19086238" y="11288461"/>
            <a:ext cx="3297994" cy="464629"/>
            <a:chOff x="17184607" y="11172285"/>
            <a:chExt cx="3297994" cy="464629"/>
          </a:xfrm>
        </p:grpSpPr>
        <p:sp>
          <p:nvSpPr>
            <p:cNvPr id="26" name="Shape 1646">
              <a:extLst>
                <a:ext uri="{FF2B5EF4-FFF2-40B4-BE49-F238E27FC236}">
                  <a16:creationId xmlns:a16="http://schemas.microsoft.com/office/drawing/2014/main" id="{5CCEC59E-E379-6A46-A651-B5481D6F45B0}"/>
                </a:ext>
              </a:extLst>
            </p:cNvPr>
            <p:cNvSpPr/>
            <p:nvPr/>
          </p:nvSpPr>
          <p:spPr>
            <a:xfrm>
              <a:off x="20063855" y="11205143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r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7" name="Shape 1649">
              <a:extLst>
                <a:ext uri="{FF2B5EF4-FFF2-40B4-BE49-F238E27FC236}">
                  <a16:creationId xmlns:a16="http://schemas.microsoft.com/office/drawing/2014/main" id="{EC507A59-52F1-5E43-8481-0A36011F9747}"/>
                </a:ext>
              </a:extLst>
            </p:cNvPr>
            <p:cNvSpPr/>
            <p:nvPr/>
          </p:nvSpPr>
          <p:spPr>
            <a:xfrm>
              <a:off x="18005551" y="11225479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r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8" name="Shape 1658">
              <a:extLst>
                <a:ext uri="{FF2B5EF4-FFF2-40B4-BE49-F238E27FC236}">
                  <a16:creationId xmlns:a16="http://schemas.microsoft.com/office/drawing/2014/main" id="{014A0111-6299-7643-830C-DF619707C439}"/>
                </a:ext>
              </a:extLst>
            </p:cNvPr>
            <p:cNvSpPr/>
            <p:nvPr/>
          </p:nvSpPr>
          <p:spPr>
            <a:xfrm>
              <a:off x="19054950" y="11185464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r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228D025-3073-3A4F-97A4-DF35CCA8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4607" y="11172285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B8141C-DE5C-EA4C-89BE-D9D9D78F2CED}"/>
              </a:ext>
            </a:extLst>
          </p:cNvPr>
          <p:cNvGrpSpPr/>
          <p:nvPr/>
        </p:nvGrpSpPr>
        <p:grpSpPr>
          <a:xfrm>
            <a:off x="1906274" y="7604188"/>
            <a:ext cx="5794915" cy="4126398"/>
            <a:chOff x="1660467" y="8700369"/>
            <a:chExt cx="5794915" cy="4126398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4B88EA63-9396-DB46-96E3-D1E0C7027AD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660467" y="9346700"/>
              <a:ext cx="5794915" cy="348006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 a product should meet a certain consumer demand, or it should be so compelling that consumers believe they need it.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B12EB9-5864-3D4A-9075-93AD5BA0CEE6}"/>
                </a:ext>
              </a:extLst>
            </p:cNvPr>
            <p:cNvSpPr/>
            <p:nvPr/>
          </p:nvSpPr>
          <p:spPr>
            <a:xfrm>
              <a:off x="1767676" y="8700369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Write Your Title</a:t>
              </a:r>
            </a:p>
          </p:txBody>
        </p:sp>
      </p:grp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9EC27E9-BD37-DD4C-B0B3-0E48156163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8754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14775F8-0551-FD46-A046-5352FBAD9168}"/>
              </a:ext>
            </a:extLst>
          </p:cNvPr>
          <p:cNvSpPr/>
          <p:nvPr/>
        </p:nvSpPr>
        <p:spPr>
          <a:xfrm>
            <a:off x="15958967" y="4675299"/>
            <a:ext cx="6247890" cy="682397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AF698F-4224-214B-BBD3-DA526E20B8D3}"/>
              </a:ext>
            </a:extLst>
          </p:cNvPr>
          <p:cNvSpPr/>
          <p:nvPr/>
        </p:nvSpPr>
        <p:spPr>
          <a:xfrm>
            <a:off x="17411430" y="10073343"/>
            <a:ext cx="3364756" cy="665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0D0C7-9C90-3D46-9BEA-0E1C291C7541}"/>
              </a:ext>
            </a:extLst>
          </p:cNvPr>
          <p:cNvSpPr/>
          <p:nvPr/>
        </p:nvSpPr>
        <p:spPr>
          <a:xfrm>
            <a:off x="9064880" y="4675299"/>
            <a:ext cx="6247890" cy="682397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5AA52B-501F-D146-A441-D3AF2350F4EA}"/>
              </a:ext>
            </a:extLst>
          </p:cNvPr>
          <p:cNvSpPr/>
          <p:nvPr/>
        </p:nvSpPr>
        <p:spPr>
          <a:xfrm>
            <a:off x="10514352" y="10073343"/>
            <a:ext cx="3364756" cy="665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D6731-8037-A244-961B-A01A783ECFF4}"/>
              </a:ext>
            </a:extLst>
          </p:cNvPr>
          <p:cNvSpPr/>
          <p:nvPr/>
        </p:nvSpPr>
        <p:spPr>
          <a:xfrm>
            <a:off x="2170793" y="4675299"/>
            <a:ext cx="6247890" cy="682397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50FEF-6D70-A947-9449-E2A53D9699CA}"/>
              </a:ext>
            </a:extLst>
          </p:cNvPr>
          <p:cNvSpPr/>
          <p:nvPr/>
        </p:nvSpPr>
        <p:spPr>
          <a:xfrm>
            <a:off x="3604455" y="10073343"/>
            <a:ext cx="3364756" cy="665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6038125" cy="1512652"/>
            <a:chOff x="2381738" y="1295495"/>
            <a:chExt cx="6038125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5681768" cy="1512652"/>
              <a:chOff x="7074388" y="883994"/>
              <a:chExt cx="5681768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5453168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Listings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B08D3B-D2EB-7C45-A88F-8F34DE82D1A9}"/>
              </a:ext>
            </a:extLst>
          </p:cNvPr>
          <p:cNvSpPr txBox="1"/>
          <p:nvPr/>
        </p:nvSpPr>
        <p:spPr>
          <a:xfrm>
            <a:off x="3001436" y="5481152"/>
            <a:ext cx="458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0471CEA-1D1B-5048-8BA1-36BB94169214}"/>
              </a:ext>
            </a:extLst>
          </p:cNvPr>
          <p:cNvSpPr txBox="1">
            <a:spLocks/>
          </p:cNvSpPr>
          <p:nvPr/>
        </p:nvSpPr>
        <p:spPr>
          <a:xfrm>
            <a:off x="9699124" y="6806819"/>
            <a:ext cx="4979402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Meet a certain consumer demand, or it should be so compelling that consumers believe they need it.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F106396-BEA9-CC46-8A7C-D3FC3230BE1A}"/>
              </a:ext>
            </a:extLst>
          </p:cNvPr>
          <p:cNvSpPr txBox="1">
            <a:spLocks/>
          </p:cNvSpPr>
          <p:nvPr/>
        </p:nvSpPr>
        <p:spPr>
          <a:xfrm>
            <a:off x="2805037" y="6806819"/>
            <a:ext cx="4979402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Meet a certain consumer demand, or it should be so compelling that consumers believe they need it.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2B826E1-F54E-9848-A0FF-91683157B009}"/>
              </a:ext>
            </a:extLst>
          </p:cNvPr>
          <p:cNvSpPr txBox="1">
            <a:spLocks/>
          </p:cNvSpPr>
          <p:nvPr/>
        </p:nvSpPr>
        <p:spPr>
          <a:xfrm>
            <a:off x="16593211" y="6806819"/>
            <a:ext cx="4979402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Meet a certain consumer demand, or it should be so compelling that consumers believe they need it.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5814E-8466-3540-B3EC-C729EA2746DA}"/>
              </a:ext>
            </a:extLst>
          </p:cNvPr>
          <p:cNvSpPr txBox="1"/>
          <p:nvPr/>
        </p:nvSpPr>
        <p:spPr>
          <a:xfrm>
            <a:off x="9725978" y="5481152"/>
            <a:ext cx="492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9D0F0F-7F54-0845-8F75-720033F69606}"/>
              </a:ext>
            </a:extLst>
          </p:cNvPr>
          <p:cNvSpPr txBox="1"/>
          <p:nvPr/>
        </p:nvSpPr>
        <p:spPr>
          <a:xfrm>
            <a:off x="15913192" y="5481152"/>
            <a:ext cx="633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57DD06-752B-FE43-9C59-AF891CECABDC}"/>
              </a:ext>
            </a:extLst>
          </p:cNvPr>
          <p:cNvSpPr txBox="1"/>
          <p:nvPr/>
        </p:nvSpPr>
        <p:spPr>
          <a:xfrm>
            <a:off x="3874773" y="10209269"/>
            <a:ext cx="283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pc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9B31B7-E7A5-E249-B275-C5F87C3C7DA4}"/>
              </a:ext>
            </a:extLst>
          </p:cNvPr>
          <p:cNvSpPr txBox="1"/>
          <p:nvPr/>
        </p:nvSpPr>
        <p:spPr>
          <a:xfrm>
            <a:off x="10768860" y="10209269"/>
            <a:ext cx="283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pc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ED7368-06B9-D846-9D21-3655A9269586}"/>
              </a:ext>
            </a:extLst>
          </p:cNvPr>
          <p:cNvSpPr txBox="1"/>
          <p:nvPr/>
        </p:nvSpPr>
        <p:spPr>
          <a:xfrm>
            <a:off x="17662947" y="10209269"/>
            <a:ext cx="283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  <a:endParaRPr lang="en-US" spc="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3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0D38DF5-18F7-9C4F-96A2-3259978FF7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7740275" cy="1512652"/>
            <a:chOff x="2381738" y="1295495"/>
            <a:chExt cx="7740275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7383918" cy="1512652"/>
              <a:chOff x="7074388" y="883994"/>
              <a:chExt cx="7383918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7383918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Single Property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7A39AD-09ED-784A-9243-8C4D2CEBB5D2}"/>
              </a:ext>
            </a:extLst>
          </p:cNvPr>
          <p:cNvSpPr/>
          <p:nvPr/>
        </p:nvSpPr>
        <p:spPr>
          <a:xfrm>
            <a:off x="17460686" y="1024149"/>
            <a:ext cx="5780314" cy="3889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67E8B0-3058-5A44-B1B5-453FBEDF66BB}"/>
              </a:ext>
            </a:extLst>
          </p:cNvPr>
          <p:cNvSpPr/>
          <p:nvPr/>
        </p:nvSpPr>
        <p:spPr>
          <a:xfrm>
            <a:off x="17460686" y="4913383"/>
            <a:ext cx="5780314" cy="3889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056CA-9E1B-664F-B286-7B9FA2539B9D}"/>
              </a:ext>
            </a:extLst>
          </p:cNvPr>
          <p:cNvSpPr/>
          <p:nvPr/>
        </p:nvSpPr>
        <p:spPr>
          <a:xfrm>
            <a:off x="17460686" y="8802617"/>
            <a:ext cx="5780314" cy="38892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92CEC-7405-8341-9F38-857410A41854}"/>
              </a:ext>
            </a:extLst>
          </p:cNvPr>
          <p:cNvSpPr/>
          <p:nvPr/>
        </p:nvSpPr>
        <p:spPr>
          <a:xfrm>
            <a:off x="18162388" y="3387120"/>
            <a:ext cx="437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4BC6EA-1BEF-D440-B503-CF303021947A}"/>
              </a:ext>
            </a:extLst>
          </p:cNvPr>
          <p:cNvSpPr/>
          <p:nvPr/>
        </p:nvSpPr>
        <p:spPr>
          <a:xfrm>
            <a:off x="18162388" y="7244068"/>
            <a:ext cx="437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56AF99-1232-3F44-8AC2-84DD8083FE43}"/>
              </a:ext>
            </a:extLst>
          </p:cNvPr>
          <p:cNvSpPr/>
          <p:nvPr/>
        </p:nvSpPr>
        <p:spPr>
          <a:xfrm>
            <a:off x="18162388" y="11165589"/>
            <a:ext cx="437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464EC6-6412-2844-A585-FE42FECDAEC3}"/>
              </a:ext>
            </a:extLst>
          </p:cNvPr>
          <p:cNvGrpSpPr/>
          <p:nvPr/>
        </p:nvGrpSpPr>
        <p:grpSpPr>
          <a:xfrm>
            <a:off x="19898155" y="5923047"/>
            <a:ext cx="969920" cy="1028800"/>
            <a:chOff x="6094439" y="5269679"/>
            <a:chExt cx="338040" cy="358561"/>
          </a:xfrm>
          <a:solidFill>
            <a:schemeClr val="bg1"/>
          </a:solidFill>
        </p:grpSpPr>
        <p:sp>
          <p:nvSpPr>
            <p:cNvPr id="58" name="Freeform: Shape 185">
              <a:extLst>
                <a:ext uri="{FF2B5EF4-FFF2-40B4-BE49-F238E27FC236}">
                  <a16:creationId xmlns:a16="http://schemas.microsoft.com/office/drawing/2014/main" id="{D92F3782-F336-2D4E-9ADA-E07FD44FA40E}"/>
                </a:ext>
              </a:extLst>
            </p:cNvPr>
            <p:cNvSpPr/>
            <p:nvPr/>
          </p:nvSpPr>
          <p:spPr>
            <a:xfrm>
              <a:off x="6094439" y="5269679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3" y="322"/>
                  </a:moveTo>
                  <a:lnTo>
                    <a:pt x="389" y="61"/>
                  </a:lnTo>
                  <a:lnTo>
                    <a:pt x="734" y="322"/>
                  </a:lnTo>
                  <a:cubicBezTo>
                    <a:pt x="741" y="326"/>
                    <a:pt x="745" y="327"/>
                    <a:pt x="751" y="327"/>
                  </a:cubicBezTo>
                  <a:cubicBezTo>
                    <a:pt x="760" y="327"/>
                    <a:pt x="767" y="323"/>
                    <a:pt x="773" y="317"/>
                  </a:cubicBezTo>
                  <a:cubicBezTo>
                    <a:pt x="782" y="305"/>
                    <a:pt x="779" y="287"/>
                    <a:pt x="767" y="278"/>
                  </a:cubicBez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4" y="305"/>
                    <a:pt x="6" y="317"/>
                  </a:cubicBezTo>
                  <a:cubicBezTo>
                    <a:pt x="14" y="329"/>
                    <a:pt x="31" y="330"/>
                    <a:pt x="43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186">
              <a:extLst>
                <a:ext uri="{FF2B5EF4-FFF2-40B4-BE49-F238E27FC236}">
                  <a16:creationId xmlns:a16="http://schemas.microsoft.com/office/drawing/2014/main" id="{BCCB6297-92D7-934E-91D1-027A6576137E}"/>
                </a:ext>
              </a:extLst>
            </p:cNvPr>
            <p:cNvSpPr/>
            <p:nvPr/>
          </p:nvSpPr>
          <p:spPr>
            <a:xfrm>
              <a:off x="6094439" y="5311080"/>
              <a:ext cx="338040" cy="31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0" h="882">
                  <a:moveTo>
                    <a:pt x="483" y="575"/>
                  </a:moveTo>
                  <a:cubicBezTo>
                    <a:pt x="462" y="550"/>
                    <a:pt x="457" y="516"/>
                    <a:pt x="471" y="487"/>
                  </a:cubicBezTo>
                  <a:cubicBezTo>
                    <a:pt x="484" y="456"/>
                    <a:pt x="509" y="439"/>
                    <a:pt x="541" y="438"/>
                  </a:cubicBezTo>
                  <a:cubicBezTo>
                    <a:pt x="543" y="438"/>
                    <a:pt x="545" y="438"/>
                    <a:pt x="546" y="438"/>
                  </a:cubicBezTo>
                  <a:cubicBezTo>
                    <a:pt x="603" y="438"/>
                    <a:pt x="647" y="482"/>
                    <a:pt x="647" y="538"/>
                  </a:cubicBezTo>
                  <a:cubicBezTo>
                    <a:pt x="647" y="553"/>
                    <a:pt x="659" y="565"/>
                    <a:pt x="674" y="565"/>
                  </a:cubicBezTo>
                  <a:cubicBezTo>
                    <a:pt x="689" y="565"/>
                    <a:pt x="702" y="553"/>
                    <a:pt x="702" y="538"/>
                  </a:cubicBezTo>
                  <a:cubicBezTo>
                    <a:pt x="702" y="482"/>
                    <a:pt x="746" y="438"/>
                    <a:pt x="803" y="438"/>
                  </a:cubicBezTo>
                  <a:cubicBezTo>
                    <a:pt x="804" y="438"/>
                    <a:pt x="806" y="438"/>
                    <a:pt x="807" y="438"/>
                  </a:cubicBezTo>
                  <a:cubicBezTo>
                    <a:pt x="838" y="439"/>
                    <a:pt x="865" y="456"/>
                    <a:pt x="878" y="487"/>
                  </a:cubicBezTo>
                  <a:cubicBezTo>
                    <a:pt x="892" y="516"/>
                    <a:pt x="887" y="550"/>
                    <a:pt x="867" y="575"/>
                  </a:cubicBezTo>
                  <a:lnTo>
                    <a:pt x="674" y="812"/>
                  </a:lnTo>
                  <a:close/>
                  <a:moveTo>
                    <a:pt x="54" y="314"/>
                  </a:moveTo>
                  <a:lnTo>
                    <a:pt x="389" y="61"/>
                  </a:lnTo>
                  <a:lnTo>
                    <a:pt x="724" y="314"/>
                  </a:lnTo>
                  <a:lnTo>
                    <a:pt x="724" y="405"/>
                  </a:lnTo>
                  <a:cubicBezTo>
                    <a:pt x="705" y="417"/>
                    <a:pt x="687" y="431"/>
                    <a:pt x="674" y="451"/>
                  </a:cubicBezTo>
                  <a:cubicBezTo>
                    <a:pt x="647" y="410"/>
                    <a:pt x="600" y="382"/>
                    <a:pt x="546" y="382"/>
                  </a:cubicBezTo>
                  <a:cubicBezTo>
                    <a:pt x="543" y="382"/>
                    <a:pt x="541" y="382"/>
                    <a:pt x="539" y="382"/>
                  </a:cubicBezTo>
                  <a:cubicBezTo>
                    <a:pt x="487" y="386"/>
                    <a:pt x="443" y="415"/>
                    <a:pt x="422" y="464"/>
                  </a:cubicBezTo>
                  <a:cubicBezTo>
                    <a:pt x="400" y="512"/>
                    <a:pt x="407" y="568"/>
                    <a:pt x="440" y="609"/>
                  </a:cubicBezTo>
                  <a:lnTo>
                    <a:pt x="541" y="734"/>
                  </a:lnTo>
                  <a:lnTo>
                    <a:pt x="54" y="734"/>
                  </a:lnTo>
                  <a:close/>
                  <a:moveTo>
                    <a:pt x="908" y="609"/>
                  </a:moveTo>
                  <a:cubicBezTo>
                    <a:pt x="942" y="568"/>
                    <a:pt x="949" y="512"/>
                    <a:pt x="927" y="464"/>
                  </a:cubicBezTo>
                  <a:cubicBezTo>
                    <a:pt x="907" y="415"/>
                    <a:pt x="862" y="386"/>
                    <a:pt x="810" y="382"/>
                  </a:cubicBezTo>
                  <a:cubicBezTo>
                    <a:pt x="809" y="382"/>
                    <a:pt x="806" y="382"/>
                    <a:pt x="803" y="382"/>
                  </a:cubicBezTo>
                  <a:cubicBezTo>
                    <a:pt x="794" y="382"/>
                    <a:pt x="786" y="384"/>
                    <a:pt x="778" y="386"/>
                  </a:cubicBezTo>
                  <a:lnTo>
                    <a:pt x="778" y="300"/>
                  </a:lnTo>
                  <a:cubicBezTo>
                    <a:pt x="778" y="292"/>
                    <a:pt x="774" y="284"/>
                    <a:pt x="767" y="279"/>
                  </a:cubicBezTo>
                  <a:lnTo>
                    <a:pt x="406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9"/>
                  </a:lnTo>
                  <a:cubicBezTo>
                    <a:pt x="5" y="284"/>
                    <a:pt x="0" y="292"/>
                    <a:pt x="0" y="300"/>
                  </a:cubicBezTo>
                  <a:lnTo>
                    <a:pt x="0" y="760"/>
                  </a:lnTo>
                  <a:cubicBezTo>
                    <a:pt x="0" y="775"/>
                    <a:pt x="12" y="787"/>
                    <a:pt x="26" y="787"/>
                  </a:cubicBezTo>
                  <a:lnTo>
                    <a:pt x="585" y="787"/>
                  </a:lnTo>
                  <a:lnTo>
                    <a:pt x="653" y="873"/>
                  </a:lnTo>
                  <a:cubicBezTo>
                    <a:pt x="659" y="879"/>
                    <a:pt x="667" y="882"/>
                    <a:pt x="674" y="882"/>
                  </a:cubicBezTo>
                  <a:cubicBezTo>
                    <a:pt x="683" y="882"/>
                    <a:pt x="690" y="879"/>
                    <a:pt x="696" y="873"/>
                  </a:cubicBezTo>
                  <a:lnTo>
                    <a:pt x="772" y="778"/>
                  </a:lnTo>
                  <a:lnTo>
                    <a:pt x="772" y="77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59F8053-7E91-B94C-B785-2A0C4DE853C2}"/>
              </a:ext>
            </a:extLst>
          </p:cNvPr>
          <p:cNvGrpSpPr/>
          <p:nvPr/>
        </p:nvGrpSpPr>
        <p:grpSpPr>
          <a:xfrm>
            <a:off x="19833610" y="9832778"/>
            <a:ext cx="926537" cy="1110398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61" name="Freeform: Shape 205">
              <a:extLst>
                <a:ext uri="{FF2B5EF4-FFF2-40B4-BE49-F238E27FC236}">
                  <a16:creationId xmlns:a16="http://schemas.microsoft.com/office/drawing/2014/main" id="{FCFAD68B-B651-D94A-8EA8-AD59E187181A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206">
              <a:extLst>
                <a:ext uri="{FF2B5EF4-FFF2-40B4-BE49-F238E27FC236}">
                  <a16:creationId xmlns:a16="http://schemas.microsoft.com/office/drawing/2014/main" id="{2603CF25-77DA-3143-A3D7-8438ECFE5844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207">
              <a:extLst>
                <a:ext uri="{FF2B5EF4-FFF2-40B4-BE49-F238E27FC236}">
                  <a16:creationId xmlns:a16="http://schemas.microsoft.com/office/drawing/2014/main" id="{945F20F8-39AB-5A4F-BA82-98EC7B660FE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208">
              <a:extLst>
                <a:ext uri="{FF2B5EF4-FFF2-40B4-BE49-F238E27FC236}">
                  <a16:creationId xmlns:a16="http://schemas.microsoft.com/office/drawing/2014/main" id="{2118E8C3-116C-754F-BBDF-D949A1773D8D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209">
              <a:extLst>
                <a:ext uri="{FF2B5EF4-FFF2-40B4-BE49-F238E27FC236}">
                  <a16:creationId xmlns:a16="http://schemas.microsoft.com/office/drawing/2014/main" id="{2345E0CF-9867-6B44-B49D-6D3F87B3F8E0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210">
              <a:extLst>
                <a:ext uri="{FF2B5EF4-FFF2-40B4-BE49-F238E27FC236}">
                  <a16:creationId xmlns:a16="http://schemas.microsoft.com/office/drawing/2014/main" id="{960CCE08-9F05-B446-9C5A-CDA1083E120F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BDEBFF-0C72-C247-9046-B80CC69E2893}"/>
              </a:ext>
            </a:extLst>
          </p:cNvPr>
          <p:cNvGrpSpPr/>
          <p:nvPr/>
        </p:nvGrpSpPr>
        <p:grpSpPr>
          <a:xfrm>
            <a:off x="19895056" y="2135050"/>
            <a:ext cx="809816" cy="899681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68" name="Freeform: Shape 214">
              <a:extLst>
                <a:ext uri="{FF2B5EF4-FFF2-40B4-BE49-F238E27FC236}">
                  <a16:creationId xmlns:a16="http://schemas.microsoft.com/office/drawing/2014/main" id="{6F3F55E3-27DB-DE40-9458-9521A05C13AF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215">
              <a:extLst>
                <a:ext uri="{FF2B5EF4-FFF2-40B4-BE49-F238E27FC236}">
                  <a16:creationId xmlns:a16="http://schemas.microsoft.com/office/drawing/2014/main" id="{2D88EA82-67A6-3443-9130-F510E4764055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216">
              <a:extLst>
                <a:ext uri="{FF2B5EF4-FFF2-40B4-BE49-F238E27FC236}">
                  <a16:creationId xmlns:a16="http://schemas.microsoft.com/office/drawing/2014/main" id="{A6C2E9AC-C63C-A74B-AC13-84018DC7DDF2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217">
              <a:extLst>
                <a:ext uri="{FF2B5EF4-FFF2-40B4-BE49-F238E27FC236}">
                  <a16:creationId xmlns:a16="http://schemas.microsoft.com/office/drawing/2014/main" id="{02D26330-6D99-7F41-A1EA-636606C21C6F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: Shape 218">
              <a:extLst>
                <a:ext uri="{FF2B5EF4-FFF2-40B4-BE49-F238E27FC236}">
                  <a16:creationId xmlns:a16="http://schemas.microsoft.com/office/drawing/2014/main" id="{73D74F7D-34F4-E647-A1DB-68F3233928FA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65ABFF-559E-604B-AA5F-115033C7501B}"/>
              </a:ext>
            </a:extLst>
          </p:cNvPr>
          <p:cNvGrpSpPr/>
          <p:nvPr/>
        </p:nvGrpSpPr>
        <p:grpSpPr>
          <a:xfrm>
            <a:off x="1906274" y="8569065"/>
            <a:ext cx="5681768" cy="4126398"/>
            <a:chOff x="1660467" y="8700369"/>
            <a:chExt cx="5681768" cy="4126398"/>
          </a:xfrm>
        </p:grpSpPr>
        <p:sp>
          <p:nvSpPr>
            <p:cNvPr id="74" name="Subtitle 2">
              <a:extLst>
                <a:ext uri="{FF2B5EF4-FFF2-40B4-BE49-F238E27FC236}">
                  <a16:creationId xmlns:a16="http://schemas.microsoft.com/office/drawing/2014/main" id="{2D551527-82E3-394F-8E1B-5D022D560F7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660467" y="9346700"/>
              <a:ext cx="5681768" cy="348006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 a product should meet a certain consumer demand, or it should be so compelling that consumers believe they need it.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2568871-2E90-FA4D-AEBE-DD30E7653288}"/>
                </a:ext>
              </a:extLst>
            </p:cNvPr>
            <p:cNvSpPr/>
            <p:nvPr/>
          </p:nvSpPr>
          <p:spPr>
            <a:xfrm>
              <a:off x="1767676" y="8700369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78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DA8E70C-1D7E-AE42-86CF-C6A9B0CF73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3F22B-3BA7-354D-B951-54190DFFCA77}"/>
              </a:ext>
            </a:extLst>
          </p:cNvPr>
          <p:cNvSpPr/>
          <p:nvPr/>
        </p:nvSpPr>
        <p:spPr>
          <a:xfrm rot="10800000" flipV="1">
            <a:off x="12188825" y="7810500"/>
            <a:ext cx="12201216" cy="4509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6FC4F5-AB70-9947-AD15-94F89FF527B5}"/>
              </a:ext>
            </a:extLst>
          </p:cNvPr>
          <p:cNvSpPr/>
          <p:nvPr/>
        </p:nvSpPr>
        <p:spPr>
          <a:xfrm>
            <a:off x="13483882" y="9003342"/>
            <a:ext cx="96111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charset="0"/>
              </a:rPr>
              <a:t>“Likewise a fish is technically fast when it bears a waif, or any other recognized symbol of possession”</a:t>
            </a:r>
          </a:p>
        </p:txBody>
      </p:sp>
    </p:spTree>
    <p:extLst>
      <p:ext uri="{BB962C8B-B14F-4D97-AF65-F5344CB8AC3E}">
        <p14:creationId xmlns:p14="http://schemas.microsoft.com/office/powerpoint/2010/main" val="382129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7740275" cy="1512652"/>
            <a:chOff x="2381738" y="1295495"/>
            <a:chExt cx="7740275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7383918" cy="1512652"/>
              <a:chOff x="7074388" y="883994"/>
              <a:chExt cx="7383918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7383918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Properties Sold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4492887-2F48-B240-84A2-E15A41168CD7}"/>
              </a:ext>
            </a:extLst>
          </p:cNvPr>
          <p:cNvSpPr txBox="1"/>
          <p:nvPr/>
        </p:nvSpPr>
        <p:spPr>
          <a:xfrm>
            <a:off x="1911506" y="9354277"/>
            <a:ext cx="2276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90%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EA020-ADED-3949-9199-CA9FC6F5082F}"/>
              </a:ext>
            </a:extLst>
          </p:cNvPr>
          <p:cNvSpPr txBox="1"/>
          <p:nvPr/>
        </p:nvSpPr>
        <p:spPr>
          <a:xfrm>
            <a:off x="13725640" y="9354277"/>
            <a:ext cx="2276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F2541-35D8-3B44-A020-78B33F24B0ED}"/>
              </a:ext>
            </a:extLst>
          </p:cNvPr>
          <p:cNvSpPr/>
          <p:nvPr/>
        </p:nvSpPr>
        <p:spPr>
          <a:xfrm>
            <a:off x="1911506" y="5506613"/>
            <a:ext cx="4201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DBCFF2-718D-0941-89E9-31A7EF36636B}"/>
              </a:ext>
            </a:extLst>
          </p:cNvPr>
          <p:cNvSpPr/>
          <p:nvPr/>
        </p:nvSpPr>
        <p:spPr>
          <a:xfrm>
            <a:off x="13576532" y="5506613"/>
            <a:ext cx="4201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61FE5FFC-34DC-CB47-AE38-82F4465ECBC0}"/>
              </a:ext>
            </a:extLst>
          </p:cNvPr>
          <p:cNvSpPr/>
          <p:nvPr/>
        </p:nvSpPr>
        <p:spPr>
          <a:xfrm rot="16200000">
            <a:off x="1947750" y="6486932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5BCBF3E9-6BEB-A245-87E2-54C6B34725EA}"/>
              </a:ext>
            </a:extLst>
          </p:cNvPr>
          <p:cNvSpPr/>
          <p:nvPr/>
        </p:nvSpPr>
        <p:spPr>
          <a:xfrm rot="16200000">
            <a:off x="3071904" y="6486934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4633FA4F-22A8-8140-9729-EC4778EA43AB}"/>
              </a:ext>
            </a:extLst>
          </p:cNvPr>
          <p:cNvSpPr/>
          <p:nvPr/>
        </p:nvSpPr>
        <p:spPr>
          <a:xfrm rot="16200000">
            <a:off x="4196057" y="6486934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593C09FD-3987-3642-B650-66E5D41C2380}"/>
              </a:ext>
            </a:extLst>
          </p:cNvPr>
          <p:cNvSpPr/>
          <p:nvPr/>
        </p:nvSpPr>
        <p:spPr>
          <a:xfrm rot="16200000">
            <a:off x="5320210" y="6486934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9A28D476-7644-0249-994A-6CCC067C469E}"/>
              </a:ext>
            </a:extLst>
          </p:cNvPr>
          <p:cNvSpPr/>
          <p:nvPr/>
        </p:nvSpPr>
        <p:spPr>
          <a:xfrm rot="16200000">
            <a:off x="6444364" y="6486934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F32D2F45-3B1E-3342-A3C3-38B04B506818}"/>
              </a:ext>
            </a:extLst>
          </p:cNvPr>
          <p:cNvSpPr/>
          <p:nvPr/>
        </p:nvSpPr>
        <p:spPr>
          <a:xfrm rot="16200000">
            <a:off x="7568518" y="6486935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AF309220-3F35-0D4C-B854-0A7C36308921}"/>
              </a:ext>
            </a:extLst>
          </p:cNvPr>
          <p:cNvSpPr/>
          <p:nvPr/>
        </p:nvSpPr>
        <p:spPr>
          <a:xfrm rot="16200000">
            <a:off x="8692670" y="6486936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C52A4C81-D359-D545-BFFC-94401E1C5387}"/>
              </a:ext>
            </a:extLst>
          </p:cNvPr>
          <p:cNvSpPr/>
          <p:nvPr/>
        </p:nvSpPr>
        <p:spPr>
          <a:xfrm rot="16200000">
            <a:off x="9816823" y="6486936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5696577D-5670-754A-ABA2-283AB5B638D5}"/>
              </a:ext>
            </a:extLst>
          </p:cNvPr>
          <p:cNvSpPr/>
          <p:nvPr/>
        </p:nvSpPr>
        <p:spPr>
          <a:xfrm rot="16200000">
            <a:off x="1947751" y="7867862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6" name="Pentagon 75">
            <a:extLst>
              <a:ext uri="{FF2B5EF4-FFF2-40B4-BE49-F238E27FC236}">
                <a16:creationId xmlns:a16="http://schemas.microsoft.com/office/drawing/2014/main" id="{427F6F30-6245-394F-B17A-B8A10C91F4F7}"/>
              </a:ext>
            </a:extLst>
          </p:cNvPr>
          <p:cNvSpPr/>
          <p:nvPr/>
        </p:nvSpPr>
        <p:spPr>
          <a:xfrm rot="16200000">
            <a:off x="3071905" y="7867863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29C02A8F-4F3C-CB4B-BAB6-11FD3F799AE5}"/>
              </a:ext>
            </a:extLst>
          </p:cNvPr>
          <p:cNvSpPr/>
          <p:nvPr/>
        </p:nvSpPr>
        <p:spPr>
          <a:xfrm rot="16200000">
            <a:off x="4196058" y="7867863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8" name="Pentagon 77">
            <a:extLst>
              <a:ext uri="{FF2B5EF4-FFF2-40B4-BE49-F238E27FC236}">
                <a16:creationId xmlns:a16="http://schemas.microsoft.com/office/drawing/2014/main" id="{BD3B88DC-8A46-0B46-9E4E-608472ECE0C3}"/>
              </a:ext>
            </a:extLst>
          </p:cNvPr>
          <p:cNvSpPr/>
          <p:nvPr/>
        </p:nvSpPr>
        <p:spPr>
          <a:xfrm rot="16200000">
            <a:off x="5320211" y="7867863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Pentagon 78">
            <a:extLst>
              <a:ext uri="{FF2B5EF4-FFF2-40B4-BE49-F238E27FC236}">
                <a16:creationId xmlns:a16="http://schemas.microsoft.com/office/drawing/2014/main" id="{F6BC6467-9E1D-D246-8016-0F564C6B2474}"/>
              </a:ext>
            </a:extLst>
          </p:cNvPr>
          <p:cNvSpPr/>
          <p:nvPr/>
        </p:nvSpPr>
        <p:spPr>
          <a:xfrm rot="16200000">
            <a:off x="6444365" y="7867863"/>
            <a:ext cx="963856" cy="9164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Pentagon 79">
            <a:extLst>
              <a:ext uri="{FF2B5EF4-FFF2-40B4-BE49-F238E27FC236}">
                <a16:creationId xmlns:a16="http://schemas.microsoft.com/office/drawing/2014/main" id="{39DDF639-9788-3140-B0C0-0997D325B03A}"/>
              </a:ext>
            </a:extLst>
          </p:cNvPr>
          <p:cNvSpPr/>
          <p:nvPr/>
        </p:nvSpPr>
        <p:spPr>
          <a:xfrm rot="16200000">
            <a:off x="7568519" y="7867863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" name="Pentagon 80">
            <a:extLst>
              <a:ext uri="{FF2B5EF4-FFF2-40B4-BE49-F238E27FC236}">
                <a16:creationId xmlns:a16="http://schemas.microsoft.com/office/drawing/2014/main" id="{9D9A2AD7-780C-AA43-BE78-84E24D8B6763}"/>
              </a:ext>
            </a:extLst>
          </p:cNvPr>
          <p:cNvSpPr/>
          <p:nvPr/>
        </p:nvSpPr>
        <p:spPr>
          <a:xfrm rot="16200000">
            <a:off x="8692671" y="7867864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Pentagon 81">
            <a:extLst>
              <a:ext uri="{FF2B5EF4-FFF2-40B4-BE49-F238E27FC236}">
                <a16:creationId xmlns:a16="http://schemas.microsoft.com/office/drawing/2014/main" id="{E84E0BC0-90A1-624A-868E-64162F0EBB6D}"/>
              </a:ext>
            </a:extLst>
          </p:cNvPr>
          <p:cNvSpPr/>
          <p:nvPr/>
        </p:nvSpPr>
        <p:spPr>
          <a:xfrm rot="16200000">
            <a:off x="9816825" y="7867864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Pentagon 82">
            <a:extLst>
              <a:ext uri="{FF2B5EF4-FFF2-40B4-BE49-F238E27FC236}">
                <a16:creationId xmlns:a16="http://schemas.microsoft.com/office/drawing/2014/main" id="{B8ED8C4B-610A-E849-9754-67A07F994679}"/>
              </a:ext>
            </a:extLst>
          </p:cNvPr>
          <p:cNvSpPr/>
          <p:nvPr/>
        </p:nvSpPr>
        <p:spPr>
          <a:xfrm rot="16200000">
            <a:off x="13656913" y="6486932"/>
            <a:ext cx="963856" cy="9164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247E36C3-F5C8-1240-80C1-90EE9752C4F2}"/>
              </a:ext>
            </a:extLst>
          </p:cNvPr>
          <p:cNvSpPr/>
          <p:nvPr/>
        </p:nvSpPr>
        <p:spPr>
          <a:xfrm rot="16200000">
            <a:off x="14781067" y="6486934"/>
            <a:ext cx="963856" cy="9164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6D964FAA-D73C-BE4B-966C-DAFF99D82A5F}"/>
              </a:ext>
            </a:extLst>
          </p:cNvPr>
          <p:cNvSpPr/>
          <p:nvPr/>
        </p:nvSpPr>
        <p:spPr>
          <a:xfrm rot="16200000">
            <a:off x="15905220" y="6486934"/>
            <a:ext cx="963856" cy="9164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" name="Pentagon 85">
            <a:extLst>
              <a:ext uri="{FF2B5EF4-FFF2-40B4-BE49-F238E27FC236}">
                <a16:creationId xmlns:a16="http://schemas.microsoft.com/office/drawing/2014/main" id="{14B02122-2C8F-BD43-8574-A1E2BEB57F20}"/>
              </a:ext>
            </a:extLst>
          </p:cNvPr>
          <p:cNvSpPr/>
          <p:nvPr/>
        </p:nvSpPr>
        <p:spPr>
          <a:xfrm rot="16200000">
            <a:off x="17029373" y="6486934"/>
            <a:ext cx="963856" cy="9164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7" name="Pentagon 86">
            <a:extLst>
              <a:ext uri="{FF2B5EF4-FFF2-40B4-BE49-F238E27FC236}">
                <a16:creationId xmlns:a16="http://schemas.microsoft.com/office/drawing/2014/main" id="{5348B759-3F6F-EC4F-837A-2764E5AB7D43}"/>
              </a:ext>
            </a:extLst>
          </p:cNvPr>
          <p:cNvSpPr/>
          <p:nvPr/>
        </p:nvSpPr>
        <p:spPr>
          <a:xfrm rot="16200000">
            <a:off x="18153526" y="6486934"/>
            <a:ext cx="963856" cy="9164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8" name="Pentagon 87">
            <a:extLst>
              <a:ext uri="{FF2B5EF4-FFF2-40B4-BE49-F238E27FC236}">
                <a16:creationId xmlns:a16="http://schemas.microsoft.com/office/drawing/2014/main" id="{9E8F94B7-80C8-0743-8048-7B65FB93739D}"/>
              </a:ext>
            </a:extLst>
          </p:cNvPr>
          <p:cNvSpPr/>
          <p:nvPr/>
        </p:nvSpPr>
        <p:spPr>
          <a:xfrm rot="16200000">
            <a:off x="19277680" y="6486935"/>
            <a:ext cx="963856" cy="9164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9" name="Pentagon 88">
            <a:extLst>
              <a:ext uri="{FF2B5EF4-FFF2-40B4-BE49-F238E27FC236}">
                <a16:creationId xmlns:a16="http://schemas.microsoft.com/office/drawing/2014/main" id="{1CD09DF1-D2A2-BF40-BEBF-4E448D32AE9D}"/>
              </a:ext>
            </a:extLst>
          </p:cNvPr>
          <p:cNvSpPr/>
          <p:nvPr/>
        </p:nvSpPr>
        <p:spPr>
          <a:xfrm rot="16200000">
            <a:off x="20401833" y="6486937"/>
            <a:ext cx="963856" cy="916454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4BDBCE02-86D7-564A-8FB9-87A66B074BF0}"/>
              </a:ext>
            </a:extLst>
          </p:cNvPr>
          <p:cNvSpPr/>
          <p:nvPr/>
        </p:nvSpPr>
        <p:spPr>
          <a:xfrm rot="16200000">
            <a:off x="21525986" y="6486937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" name="Pentagon 90">
            <a:extLst>
              <a:ext uri="{FF2B5EF4-FFF2-40B4-BE49-F238E27FC236}">
                <a16:creationId xmlns:a16="http://schemas.microsoft.com/office/drawing/2014/main" id="{86A542BF-26A4-1E47-A6AA-307A658FFD83}"/>
              </a:ext>
            </a:extLst>
          </p:cNvPr>
          <p:cNvSpPr/>
          <p:nvPr/>
        </p:nvSpPr>
        <p:spPr>
          <a:xfrm rot="16200000">
            <a:off x="13656915" y="7867862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Pentagon 91">
            <a:extLst>
              <a:ext uri="{FF2B5EF4-FFF2-40B4-BE49-F238E27FC236}">
                <a16:creationId xmlns:a16="http://schemas.microsoft.com/office/drawing/2014/main" id="{0BEA2E44-D1BA-6949-BBCF-C67E46F89834}"/>
              </a:ext>
            </a:extLst>
          </p:cNvPr>
          <p:cNvSpPr/>
          <p:nvPr/>
        </p:nvSpPr>
        <p:spPr>
          <a:xfrm rot="16200000">
            <a:off x="14781068" y="7867863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3" name="Pentagon 92">
            <a:extLst>
              <a:ext uri="{FF2B5EF4-FFF2-40B4-BE49-F238E27FC236}">
                <a16:creationId xmlns:a16="http://schemas.microsoft.com/office/drawing/2014/main" id="{556B0534-3D05-6C45-981E-CD421F8B38DC}"/>
              </a:ext>
            </a:extLst>
          </p:cNvPr>
          <p:cNvSpPr/>
          <p:nvPr/>
        </p:nvSpPr>
        <p:spPr>
          <a:xfrm rot="16200000">
            <a:off x="15905221" y="7867863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036DA215-6521-8B40-84D6-CADB2BF668AB}"/>
              </a:ext>
            </a:extLst>
          </p:cNvPr>
          <p:cNvSpPr/>
          <p:nvPr/>
        </p:nvSpPr>
        <p:spPr>
          <a:xfrm rot="16200000">
            <a:off x="17029374" y="7867863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Pentagon 94">
            <a:extLst>
              <a:ext uri="{FF2B5EF4-FFF2-40B4-BE49-F238E27FC236}">
                <a16:creationId xmlns:a16="http://schemas.microsoft.com/office/drawing/2014/main" id="{1A86ED85-F25C-714D-B226-3C184673F6CB}"/>
              </a:ext>
            </a:extLst>
          </p:cNvPr>
          <p:cNvSpPr/>
          <p:nvPr/>
        </p:nvSpPr>
        <p:spPr>
          <a:xfrm rot="16200000">
            <a:off x="18153527" y="7867863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Pentagon 95">
            <a:extLst>
              <a:ext uri="{FF2B5EF4-FFF2-40B4-BE49-F238E27FC236}">
                <a16:creationId xmlns:a16="http://schemas.microsoft.com/office/drawing/2014/main" id="{FC2AC454-EEBB-A048-80C6-B681423CDB18}"/>
              </a:ext>
            </a:extLst>
          </p:cNvPr>
          <p:cNvSpPr/>
          <p:nvPr/>
        </p:nvSpPr>
        <p:spPr>
          <a:xfrm rot="16200000">
            <a:off x="19277681" y="7867864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Pentagon 96">
            <a:extLst>
              <a:ext uri="{FF2B5EF4-FFF2-40B4-BE49-F238E27FC236}">
                <a16:creationId xmlns:a16="http://schemas.microsoft.com/office/drawing/2014/main" id="{3B344DB0-1BEB-E743-8703-FB84FA57FE29}"/>
              </a:ext>
            </a:extLst>
          </p:cNvPr>
          <p:cNvSpPr/>
          <p:nvPr/>
        </p:nvSpPr>
        <p:spPr>
          <a:xfrm rot="16200000">
            <a:off x="20401835" y="7867865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Pentagon 97">
            <a:extLst>
              <a:ext uri="{FF2B5EF4-FFF2-40B4-BE49-F238E27FC236}">
                <a16:creationId xmlns:a16="http://schemas.microsoft.com/office/drawing/2014/main" id="{C544E22D-635C-2841-BB4A-217127CF5B3C}"/>
              </a:ext>
            </a:extLst>
          </p:cNvPr>
          <p:cNvSpPr/>
          <p:nvPr/>
        </p:nvSpPr>
        <p:spPr>
          <a:xfrm rot="16200000">
            <a:off x="21525987" y="7867864"/>
            <a:ext cx="963856" cy="916454"/>
          </a:xfrm>
          <a:prstGeom prst="homePlat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ACD5A649-E554-334A-9D99-7CF367E13C0A}"/>
              </a:ext>
            </a:extLst>
          </p:cNvPr>
          <p:cNvSpPr txBox="1">
            <a:spLocks/>
          </p:cNvSpPr>
          <p:nvPr/>
        </p:nvSpPr>
        <p:spPr>
          <a:xfrm>
            <a:off x="4012059" y="9219518"/>
            <a:ext cx="6744921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company, ideally a product should meet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89960A8A-48F9-404A-99AF-7C2719F30A44}"/>
              </a:ext>
            </a:extLst>
          </p:cNvPr>
          <p:cNvSpPr txBox="1">
            <a:spLocks/>
          </p:cNvSpPr>
          <p:nvPr/>
        </p:nvSpPr>
        <p:spPr>
          <a:xfrm>
            <a:off x="15721222" y="9219515"/>
            <a:ext cx="6744921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company, ideally a product should meet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1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FBB8DFC-8953-7048-8C07-49F5C51A5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7923155" cy="1512652"/>
            <a:chOff x="2381738" y="1295495"/>
            <a:chExt cx="7923155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7566798" cy="1512652"/>
              <a:chOff x="7074388" y="883994"/>
              <a:chExt cx="7566798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7566798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Market Analysis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2472796-41A5-CF43-95D2-E07AF2D11B11}"/>
              </a:ext>
            </a:extLst>
          </p:cNvPr>
          <p:cNvSpPr/>
          <p:nvPr/>
        </p:nvSpPr>
        <p:spPr>
          <a:xfrm>
            <a:off x="0" y="7897091"/>
            <a:ext cx="24377650" cy="581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1E4224-80D1-3349-8CCE-34DA6C04896C}"/>
              </a:ext>
            </a:extLst>
          </p:cNvPr>
          <p:cNvGrpSpPr/>
          <p:nvPr/>
        </p:nvGrpSpPr>
        <p:grpSpPr>
          <a:xfrm>
            <a:off x="1317360" y="9425912"/>
            <a:ext cx="3781159" cy="2761264"/>
            <a:chOff x="1317360" y="8896577"/>
            <a:chExt cx="3781159" cy="276126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509875-8CB6-6C4D-9997-5A5E78BDB1BF}"/>
                </a:ext>
              </a:extLst>
            </p:cNvPr>
            <p:cNvSpPr/>
            <p:nvPr/>
          </p:nvSpPr>
          <p:spPr>
            <a:xfrm>
              <a:off x="1317360" y="11011510"/>
              <a:ext cx="3781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CBDDF3D-ED71-D24B-BBD8-E1960F0AF8E2}"/>
                </a:ext>
              </a:extLst>
            </p:cNvPr>
            <p:cNvGrpSpPr/>
            <p:nvPr/>
          </p:nvGrpSpPr>
          <p:grpSpPr>
            <a:xfrm>
              <a:off x="2279748" y="8896577"/>
              <a:ext cx="1856387" cy="1858331"/>
              <a:chOff x="2279748" y="8896577"/>
              <a:chExt cx="1856387" cy="1858331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93427B5-FE48-F64E-8027-655405A5E2E3}"/>
                  </a:ext>
                </a:extLst>
              </p:cNvPr>
              <p:cNvGrpSpPr/>
              <p:nvPr/>
            </p:nvGrpSpPr>
            <p:grpSpPr>
              <a:xfrm>
                <a:off x="2279748" y="8896577"/>
                <a:ext cx="1856387" cy="1858331"/>
                <a:chOff x="12990972" y="9551867"/>
                <a:chExt cx="5247060" cy="525255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3DF40F5-5A9C-E243-815C-8DC63630D81E}"/>
                    </a:ext>
                  </a:extLst>
                </p:cNvPr>
                <p:cNvSpPr/>
                <p:nvPr/>
              </p:nvSpPr>
              <p:spPr>
                <a:xfrm>
                  <a:off x="12990972" y="9557365"/>
                  <a:ext cx="5247060" cy="524705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61" name="원형 4">
                  <a:extLst>
                    <a:ext uri="{FF2B5EF4-FFF2-40B4-BE49-F238E27FC236}">
                      <a16:creationId xmlns:a16="http://schemas.microsoft.com/office/drawing/2014/main" id="{EABD50D7-A276-7E47-9835-FD5E3787262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025325" y="9551867"/>
                  <a:ext cx="5212707" cy="5214051"/>
                </a:xfrm>
                <a:prstGeom prst="pie">
                  <a:avLst>
                    <a:gd name="adj1" fmla="val 16219411"/>
                    <a:gd name="adj2" fmla="val 7241074"/>
                  </a:avLst>
                </a:pr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68089BB-0630-E040-A2D6-57F7A7B00BFF}"/>
                    </a:ext>
                  </a:extLst>
                </p:cNvPr>
                <p:cNvSpPr/>
                <p:nvPr/>
              </p:nvSpPr>
              <p:spPr>
                <a:xfrm>
                  <a:off x="13291457" y="9840675"/>
                  <a:ext cx="4680442" cy="468044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CB9DE1-0365-2E44-B81E-9F39E94685AC}"/>
                  </a:ext>
                </a:extLst>
              </p:cNvPr>
              <p:cNvSpPr txBox="1"/>
              <p:nvPr/>
            </p:nvSpPr>
            <p:spPr>
              <a:xfrm>
                <a:off x="2664362" y="9557321"/>
                <a:ext cx="1087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65%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B2F579D-9B4D-3740-AD77-DAFE41B3167E}"/>
              </a:ext>
            </a:extLst>
          </p:cNvPr>
          <p:cNvGrpSpPr/>
          <p:nvPr/>
        </p:nvGrpSpPr>
        <p:grpSpPr>
          <a:xfrm>
            <a:off x="7036402" y="9425912"/>
            <a:ext cx="3781159" cy="2761264"/>
            <a:chOff x="1317360" y="8896577"/>
            <a:chExt cx="3781159" cy="276126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2221E7-0973-6B45-89FA-21550976FBAA}"/>
                </a:ext>
              </a:extLst>
            </p:cNvPr>
            <p:cNvSpPr/>
            <p:nvPr/>
          </p:nvSpPr>
          <p:spPr>
            <a:xfrm>
              <a:off x="1317360" y="11011510"/>
              <a:ext cx="3781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4313171-79E5-3848-B8F3-EB81D0F781FB}"/>
                </a:ext>
              </a:extLst>
            </p:cNvPr>
            <p:cNvGrpSpPr/>
            <p:nvPr/>
          </p:nvGrpSpPr>
          <p:grpSpPr>
            <a:xfrm>
              <a:off x="2279748" y="8896577"/>
              <a:ext cx="1856387" cy="1858331"/>
              <a:chOff x="2279748" y="8896577"/>
              <a:chExt cx="1856387" cy="1858331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FCDCD86-2204-F84E-B3E6-DF810884439B}"/>
                  </a:ext>
                </a:extLst>
              </p:cNvPr>
              <p:cNvGrpSpPr/>
              <p:nvPr/>
            </p:nvGrpSpPr>
            <p:grpSpPr>
              <a:xfrm>
                <a:off x="2279748" y="8896577"/>
                <a:ext cx="1856387" cy="1858331"/>
                <a:chOff x="12990972" y="9551867"/>
                <a:chExt cx="5247060" cy="525255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9EBA159-693C-B447-9580-DC05F3360A45}"/>
                    </a:ext>
                  </a:extLst>
                </p:cNvPr>
                <p:cNvSpPr/>
                <p:nvPr/>
              </p:nvSpPr>
              <p:spPr>
                <a:xfrm>
                  <a:off x="12990972" y="9557365"/>
                  <a:ext cx="5247060" cy="524705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69" name="원형 4">
                  <a:extLst>
                    <a:ext uri="{FF2B5EF4-FFF2-40B4-BE49-F238E27FC236}">
                      <a16:creationId xmlns:a16="http://schemas.microsoft.com/office/drawing/2014/main" id="{81E7DECD-A167-6144-B3FE-C99C16D2EA3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025325" y="9551867"/>
                  <a:ext cx="5212707" cy="5214051"/>
                </a:xfrm>
                <a:prstGeom prst="pie">
                  <a:avLst>
                    <a:gd name="adj1" fmla="val 16219411"/>
                    <a:gd name="adj2" fmla="val 3172905"/>
                  </a:avLst>
                </a:prstGeom>
                <a:solidFill>
                  <a:schemeClr val="accent2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80AADB02-A4A0-8341-85CE-D481A408C0BC}"/>
                    </a:ext>
                  </a:extLst>
                </p:cNvPr>
                <p:cNvSpPr/>
                <p:nvPr/>
              </p:nvSpPr>
              <p:spPr>
                <a:xfrm>
                  <a:off x="13291457" y="9840675"/>
                  <a:ext cx="4680442" cy="468044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4008BB-0A30-594A-B5B8-1BE9A1D046BF}"/>
                  </a:ext>
                </a:extLst>
              </p:cNvPr>
              <p:cNvSpPr txBox="1"/>
              <p:nvPr/>
            </p:nvSpPr>
            <p:spPr>
              <a:xfrm>
                <a:off x="2664362" y="9557321"/>
                <a:ext cx="1087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45%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5B15970-4A00-E74F-9928-122CB8E7CAAF}"/>
              </a:ext>
            </a:extLst>
          </p:cNvPr>
          <p:cNvGrpSpPr/>
          <p:nvPr/>
        </p:nvGrpSpPr>
        <p:grpSpPr>
          <a:xfrm>
            <a:off x="12755444" y="9425912"/>
            <a:ext cx="3781159" cy="2761264"/>
            <a:chOff x="1317360" y="8896577"/>
            <a:chExt cx="3781159" cy="27612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75A9F1-EA64-4041-A9E0-7862032D8BB9}"/>
                </a:ext>
              </a:extLst>
            </p:cNvPr>
            <p:cNvSpPr/>
            <p:nvPr/>
          </p:nvSpPr>
          <p:spPr>
            <a:xfrm>
              <a:off x="1317360" y="11011510"/>
              <a:ext cx="3781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238DB9E-F8D2-A64A-8993-43F546071A79}"/>
                </a:ext>
              </a:extLst>
            </p:cNvPr>
            <p:cNvGrpSpPr/>
            <p:nvPr/>
          </p:nvGrpSpPr>
          <p:grpSpPr>
            <a:xfrm>
              <a:off x="2279748" y="8896577"/>
              <a:ext cx="1856387" cy="1858331"/>
              <a:chOff x="2279748" y="8896577"/>
              <a:chExt cx="1856387" cy="1858331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8E3BB97-48D4-9B41-B97A-9C4A463773F3}"/>
                  </a:ext>
                </a:extLst>
              </p:cNvPr>
              <p:cNvGrpSpPr/>
              <p:nvPr/>
            </p:nvGrpSpPr>
            <p:grpSpPr>
              <a:xfrm>
                <a:off x="2279748" y="8896577"/>
                <a:ext cx="1856387" cy="1858331"/>
                <a:chOff x="12990972" y="9551867"/>
                <a:chExt cx="5247060" cy="5252556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FADEAFC-C08C-2B4C-BB47-E513AB603C76}"/>
                    </a:ext>
                  </a:extLst>
                </p:cNvPr>
                <p:cNvSpPr/>
                <p:nvPr/>
              </p:nvSpPr>
              <p:spPr>
                <a:xfrm>
                  <a:off x="12990972" y="9557365"/>
                  <a:ext cx="5247060" cy="524705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102" name="원형 4">
                  <a:extLst>
                    <a:ext uri="{FF2B5EF4-FFF2-40B4-BE49-F238E27FC236}">
                      <a16:creationId xmlns:a16="http://schemas.microsoft.com/office/drawing/2014/main" id="{5D328767-C298-9343-BC34-3117C8FD83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025325" y="9551867"/>
                  <a:ext cx="5212707" cy="5214051"/>
                </a:xfrm>
                <a:prstGeom prst="pie">
                  <a:avLst>
                    <a:gd name="adj1" fmla="val 16219411"/>
                    <a:gd name="adj2" fmla="val 56405"/>
                  </a:avLst>
                </a:prstGeom>
                <a:solidFill>
                  <a:schemeClr val="accent3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9D07D92-7277-854B-9C45-D7E8F6136A28}"/>
                    </a:ext>
                  </a:extLst>
                </p:cNvPr>
                <p:cNvSpPr/>
                <p:nvPr/>
              </p:nvSpPr>
              <p:spPr>
                <a:xfrm>
                  <a:off x="13291457" y="9840675"/>
                  <a:ext cx="4680442" cy="468044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DE1912C-6161-914E-846C-2457B4165A62}"/>
                  </a:ext>
                </a:extLst>
              </p:cNvPr>
              <p:cNvSpPr txBox="1"/>
              <p:nvPr/>
            </p:nvSpPr>
            <p:spPr>
              <a:xfrm>
                <a:off x="2664362" y="9557321"/>
                <a:ext cx="1087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25%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C7032D-13BD-C043-8E24-2DAC81FB09E7}"/>
              </a:ext>
            </a:extLst>
          </p:cNvPr>
          <p:cNvGrpSpPr/>
          <p:nvPr/>
        </p:nvGrpSpPr>
        <p:grpSpPr>
          <a:xfrm>
            <a:off x="19112523" y="9425912"/>
            <a:ext cx="3781159" cy="2761264"/>
            <a:chOff x="1317360" y="8896577"/>
            <a:chExt cx="3781159" cy="276126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7B25B2A-20E4-3F47-824D-3327FFF78F09}"/>
                </a:ext>
              </a:extLst>
            </p:cNvPr>
            <p:cNvSpPr/>
            <p:nvPr/>
          </p:nvSpPr>
          <p:spPr>
            <a:xfrm>
              <a:off x="1317360" y="11011510"/>
              <a:ext cx="37811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791235F-96BF-864D-840D-2A57FEF90103}"/>
                </a:ext>
              </a:extLst>
            </p:cNvPr>
            <p:cNvGrpSpPr/>
            <p:nvPr/>
          </p:nvGrpSpPr>
          <p:grpSpPr>
            <a:xfrm>
              <a:off x="2279748" y="8896577"/>
              <a:ext cx="1856387" cy="1858331"/>
              <a:chOff x="2279748" y="8896577"/>
              <a:chExt cx="1856387" cy="1858331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EA4432F-F22C-7E44-A95A-304E4ECC637B}"/>
                  </a:ext>
                </a:extLst>
              </p:cNvPr>
              <p:cNvGrpSpPr/>
              <p:nvPr/>
            </p:nvGrpSpPr>
            <p:grpSpPr>
              <a:xfrm>
                <a:off x="2279748" y="8896577"/>
                <a:ext cx="1856387" cy="1858331"/>
                <a:chOff x="12990972" y="9551867"/>
                <a:chExt cx="5247060" cy="5252556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35308716-BD7E-4E4B-BD80-B5D00A127854}"/>
                    </a:ext>
                  </a:extLst>
                </p:cNvPr>
                <p:cNvSpPr/>
                <p:nvPr/>
              </p:nvSpPr>
              <p:spPr>
                <a:xfrm>
                  <a:off x="12990972" y="9557365"/>
                  <a:ext cx="5247060" cy="524705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110" name="원형 4">
                  <a:extLst>
                    <a:ext uri="{FF2B5EF4-FFF2-40B4-BE49-F238E27FC236}">
                      <a16:creationId xmlns:a16="http://schemas.microsoft.com/office/drawing/2014/main" id="{EB601706-A37A-DE44-998D-74255A51D53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025325" y="9551867"/>
                  <a:ext cx="5212707" cy="5214051"/>
                </a:xfrm>
                <a:prstGeom prst="pie">
                  <a:avLst>
                    <a:gd name="adj1" fmla="val 16219411"/>
                    <a:gd name="adj2" fmla="val 13564318"/>
                  </a:avLst>
                </a:prstGeom>
                <a:solidFill>
                  <a:schemeClr val="accent4"/>
                </a:solidFill>
                <a:ln w="25400" cap="flat" cmpd="sng" algn="ctr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34EAEB0D-0478-6B4D-A424-86262A09DF92}"/>
                    </a:ext>
                  </a:extLst>
                </p:cNvPr>
                <p:cNvSpPr/>
                <p:nvPr/>
              </p:nvSpPr>
              <p:spPr>
                <a:xfrm>
                  <a:off x="13291457" y="9840675"/>
                  <a:ext cx="4680442" cy="468044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endParaRP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F138137-533B-7843-A83F-81CBCF7ADF6A}"/>
                  </a:ext>
                </a:extLst>
              </p:cNvPr>
              <p:cNvSpPr txBox="1"/>
              <p:nvPr/>
            </p:nvSpPr>
            <p:spPr>
              <a:xfrm>
                <a:off x="2664362" y="9557321"/>
                <a:ext cx="1087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90%</a:t>
                </a:r>
              </a:p>
            </p:txBody>
          </p:sp>
        </p:grpSp>
      </p:grpSp>
      <p:sp>
        <p:nvSpPr>
          <p:cNvPr id="113" name="Subtitle 2">
            <a:extLst>
              <a:ext uri="{FF2B5EF4-FFF2-40B4-BE49-F238E27FC236}">
                <a16:creationId xmlns:a16="http://schemas.microsoft.com/office/drawing/2014/main" id="{F2DD0CC4-1D0C-DE47-BCB1-CCADC1C2CD92}"/>
              </a:ext>
            </a:extLst>
          </p:cNvPr>
          <p:cNvSpPr txBox="1">
            <a:spLocks/>
          </p:cNvSpPr>
          <p:nvPr/>
        </p:nvSpPr>
        <p:spPr>
          <a:xfrm flipH="1">
            <a:off x="1906274" y="3991066"/>
            <a:ext cx="7854746" cy="237720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 ideally a product should meet a certain consumer demand, or it should be so compelling that consumers believe they need it.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9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0745183" cy="1512652"/>
            <a:chOff x="2381738" y="1295495"/>
            <a:chExt cx="10745183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388826" cy="1512652"/>
              <a:chOff x="7074388" y="883994"/>
              <a:chExt cx="10388826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388826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Our Company In Numbers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FEA735B-0F08-734D-97BD-97CF1B3F9EE0}"/>
              </a:ext>
            </a:extLst>
          </p:cNvPr>
          <p:cNvGrpSpPr/>
          <p:nvPr/>
        </p:nvGrpSpPr>
        <p:grpSpPr>
          <a:xfrm>
            <a:off x="1549916" y="4782093"/>
            <a:ext cx="21277818" cy="2812689"/>
            <a:chOff x="1549916" y="4664106"/>
            <a:chExt cx="21277818" cy="28126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EA3FDF-7D7C-754E-AE90-97816A0BCD97}"/>
                </a:ext>
              </a:extLst>
            </p:cNvPr>
            <p:cNvGrpSpPr/>
            <p:nvPr/>
          </p:nvGrpSpPr>
          <p:grpSpPr>
            <a:xfrm>
              <a:off x="12589187" y="4664106"/>
              <a:ext cx="10238547" cy="2812689"/>
              <a:chOff x="12589187" y="4664106"/>
              <a:chExt cx="10238547" cy="281268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AD2B7D-B54C-FE44-8A2C-0F16752E4313}"/>
                  </a:ext>
                </a:extLst>
              </p:cNvPr>
              <p:cNvSpPr/>
              <p:nvPr/>
            </p:nvSpPr>
            <p:spPr>
              <a:xfrm>
                <a:off x="14468370" y="4664106"/>
                <a:ext cx="8359364" cy="2812688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0CCE5E9-C3B2-8E47-B452-6399AE987635}"/>
                  </a:ext>
                </a:extLst>
              </p:cNvPr>
              <p:cNvGrpSpPr/>
              <p:nvPr/>
            </p:nvGrpSpPr>
            <p:grpSpPr>
              <a:xfrm>
                <a:off x="13213785" y="5986065"/>
                <a:ext cx="954883" cy="854411"/>
                <a:chOff x="14737336" y="800416"/>
                <a:chExt cx="407160" cy="364319"/>
              </a:xfrm>
              <a:solidFill>
                <a:schemeClr val="bg1"/>
              </a:solidFill>
            </p:grpSpPr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F0C24BBA-0B6B-EA49-B5D4-F41F691B2965}"/>
                    </a:ext>
                  </a:extLst>
                </p:cNvPr>
                <p:cNvSpPr/>
                <p:nvPr/>
              </p:nvSpPr>
              <p:spPr>
                <a:xfrm>
                  <a:off x="14760736" y="800416"/>
                  <a:ext cx="383760" cy="155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67" h="434">
                      <a:moveTo>
                        <a:pt x="1040" y="152"/>
                      </a:moveTo>
                      <a:cubicBezTo>
                        <a:pt x="1018" y="143"/>
                        <a:pt x="993" y="153"/>
                        <a:pt x="984" y="175"/>
                      </a:cubicBezTo>
                      <a:lnTo>
                        <a:pt x="943" y="275"/>
                      </a:lnTo>
                      <a:cubicBezTo>
                        <a:pt x="858" y="109"/>
                        <a:pt x="685" y="0"/>
                        <a:pt x="492" y="0"/>
                      </a:cubicBezTo>
                      <a:cubicBezTo>
                        <a:pt x="260" y="0"/>
                        <a:pt x="59" y="156"/>
                        <a:pt x="1" y="380"/>
                      </a:cubicBezTo>
                      <a:cubicBezTo>
                        <a:pt x="-5" y="403"/>
                        <a:pt x="9" y="426"/>
                        <a:pt x="32" y="432"/>
                      </a:cubicBezTo>
                      <a:cubicBezTo>
                        <a:pt x="36" y="433"/>
                        <a:pt x="39" y="434"/>
                        <a:pt x="43" y="434"/>
                      </a:cubicBezTo>
                      <a:cubicBezTo>
                        <a:pt x="62" y="434"/>
                        <a:pt x="79" y="421"/>
                        <a:pt x="84" y="401"/>
                      </a:cubicBezTo>
                      <a:cubicBezTo>
                        <a:pt x="132" y="215"/>
                        <a:pt x="300" y="86"/>
                        <a:pt x="492" y="86"/>
                      </a:cubicBezTo>
                      <a:cubicBezTo>
                        <a:pt x="651" y="86"/>
                        <a:pt x="794" y="176"/>
                        <a:pt x="866" y="313"/>
                      </a:cubicBezTo>
                      <a:lnTo>
                        <a:pt x="759" y="268"/>
                      </a:lnTo>
                      <a:cubicBezTo>
                        <a:pt x="737" y="259"/>
                        <a:pt x="712" y="270"/>
                        <a:pt x="703" y="292"/>
                      </a:cubicBezTo>
                      <a:cubicBezTo>
                        <a:pt x="693" y="314"/>
                        <a:pt x="704" y="339"/>
                        <a:pt x="726" y="348"/>
                      </a:cubicBezTo>
                      <a:lnTo>
                        <a:pt x="925" y="430"/>
                      </a:lnTo>
                      <a:cubicBezTo>
                        <a:pt x="930" y="433"/>
                        <a:pt x="936" y="434"/>
                        <a:pt x="941" y="434"/>
                      </a:cubicBezTo>
                      <a:cubicBezTo>
                        <a:pt x="958" y="434"/>
                        <a:pt x="974" y="424"/>
                        <a:pt x="981" y="407"/>
                      </a:cubicBezTo>
                      <a:lnTo>
                        <a:pt x="1064" y="208"/>
                      </a:lnTo>
                      <a:cubicBezTo>
                        <a:pt x="1073" y="186"/>
                        <a:pt x="1062" y="161"/>
                        <a:pt x="1040" y="15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8074C8D1-9100-794A-9036-A243A865C565}"/>
                    </a:ext>
                  </a:extLst>
                </p:cNvPr>
                <p:cNvSpPr/>
                <p:nvPr/>
              </p:nvSpPr>
              <p:spPr>
                <a:xfrm>
                  <a:off x="14737336" y="1008855"/>
                  <a:ext cx="377280" cy="155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49" h="434">
                      <a:moveTo>
                        <a:pt x="1017" y="2"/>
                      </a:moveTo>
                      <a:cubicBezTo>
                        <a:pt x="994" y="-4"/>
                        <a:pt x="970" y="10"/>
                        <a:pt x="964" y="33"/>
                      </a:cubicBezTo>
                      <a:cubicBezTo>
                        <a:pt x="917" y="219"/>
                        <a:pt x="749" y="348"/>
                        <a:pt x="557" y="348"/>
                      </a:cubicBezTo>
                      <a:cubicBezTo>
                        <a:pt x="392" y="348"/>
                        <a:pt x="246" y="254"/>
                        <a:pt x="177" y="110"/>
                      </a:cubicBezTo>
                      <a:lnTo>
                        <a:pt x="300" y="149"/>
                      </a:lnTo>
                      <a:cubicBezTo>
                        <a:pt x="305" y="150"/>
                        <a:pt x="309" y="151"/>
                        <a:pt x="313" y="151"/>
                      </a:cubicBezTo>
                      <a:cubicBezTo>
                        <a:pt x="332" y="151"/>
                        <a:pt x="348" y="139"/>
                        <a:pt x="354" y="121"/>
                      </a:cubicBezTo>
                      <a:cubicBezTo>
                        <a:pt x="361" y="98"/>
                        <a:pt x="349" y="74"/>
                        <a:pt x="326" y="67"/>
                      </a:cubicBezTo>
                      <a:lnTo>
                        <a:pt x="121" y="2"/>
                      </a:lnTo>
                      <a:cubicBezTo>
                        <a:pt x="120" y="2"/>
                        <a:pt x="119" y="1"/>
                        <a:pt x="118" y="1"/>
                      </a:cubicBezTo>
                      <a:cubicBezTo>
                        <a:pt x="116" y="1"/>
                        <a:pt x="116" y="0"/>
                        <a:pt x="115" y="0"/>
                      </a:cubicBezTo>
                      <a:cubicBezTo>
                        <a:pt x="114" y="0"/>
                        <a:pt x="114" y="0"/>
                        <a:pt x="113" y="0"/>
                      </a:cubicBezTo>
                      <a:cubicBezTo>
                        <a:pt x="112" y="0"/>
                        <a:pt x="111" y="0"/>
                        <a:pt x="111" y="0"/>
                      </a:cubicBezTo>
                      <a:cubicBezTo>
                        <a:pt x="110" y="0"/>
                        <a:pt x="109" y="0"/>
                        <a:pt x="109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6" y="0"/>
                        <a:pt x="105" y="0"/>
                        <a:pt x="104" y="0"/>
                      </a:cubicBezTo>
                      <a:lnTo>
                        <a:pt x="103" y="0"/>
                      </a:ln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9" y="0"/>
                        <a:pt x="99" y="1"/>
                        <a:pt x="99" y="1"/>
                      </a:cubicBezTo>
                      <a:cubicBezTo>
                        <a:pt x="98" y="1"/>
                        <a:pt x="97" y="1"/>
                        <a:pt x="97" y="1"/>
                      </a:cubicBezTo>
                      <a:cubicBezTo>
                        <a:pt x="96" y="1"/>
                        <a:pt x="96" y="1"/>
                        <a:pt x="95" y="2"/>
                      </a:cubicBezTo>
                      <a:cubicBezTo>
                        <a:pt x="80" y="6"/>
                        <a:pt x="69" y="18"/>
                        <a:pt x="66" y="33"/>
                      </a:cubicBezTo>
                      <a:lnTo>
                        <a:pt x="2" y="235"/>
                      </a:lnTo>
                      <a:cubicBezTo>
                        <a:pt x="-5" y="258"/>
                        <a:pt x="7" y="282"/>
                        <a:pt x="30" y="290"/>
                      </a:cubicBezTo>
                      <a:cubicBezTo>
                        <a:pt x="34" y="291"/>
                        <a:pt x="39" y="291"/>
                        <a:pt x="43" y="291"/>
                      </a:cubicBezTo>
                      <a:cubicBezTo>
                        <a:pt x="61" y="291"/>
                        <a:pt x="78" y="280"/>
                        <a:pt x="84" y="261"/>
                      </a:cubicBezTo>
                      <a:lnTo>
                        <a:pt x="112" y="171"/>
                      </a:lnTo>
                      <a:cubicBezTo>
                        <a:pt x="145" y="230"/>
                        <a:pt x="190" y="284"/>
                        <a:pt x="244" y="326"/>
                      </a:cubicBezTo>
                      <a:cubicBezTo>
                        <a:pt x="334" y="397"/>
                        <a:pt x="442" y="434"/>
                        <a:pt x="557" y="434"/>
                      </a:cubicBezTo>
                      <a:cubicBezTo>
                        <a:pt x="788" y="434"/>
                        <a:pt x="990" y="278"/>
                        <a:pt x="1048" y="54"/>
                      </a:cubicBezTo>
                      <a:cubicBezTo>
                        <a:pt x="1054" y="31"/>
                        <a:pt x="1040" y="8"/>
                        <a:pt x="1017" y="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3" name="Snip Diagonal Corner Rectangle 2">
                <a:extLst>
                  <a:ext uri="{FF2B5EF4-FFF2-40B4-BE49-F238E27FC236}">
                    <a16:creationId xmlns:a16="http://schemas.microsoft.com/office/drawing/2014/main" id="{35487752-79B0-7D40-BD8D-5EFABC56BB75}"/>
                  </a:ext>
                </a:extLst>
              </p:cNvPr>
              <p:cNvSpPr/>
              <p:nvPr/>
            </p:nvSpPr>
            <p:spPr>
              <a:xfrm>
                <a:off x="12589187" y="4664107"/>
                <a:ext cx="3672261" cy="2812688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B8BBB27-064C-314A-BEED-E8921BED870F}"/>
                </a:ext>
              </a:extLst>
            </p:cNvPr>
            <p:cNvGrpSpPr/>
            <p:nvPr/>
          </p:nvGrpSpPr>
          <p:grpSpPr>
            <a:xfrm flipH="1">
              <a:off x="1549916" y="4664106"/>
              <a:ext cx="10238548" cy="2812689"/>
              <a:chOff x="12589187" y="4664106"/>
              <a:chExt cx="10238548" cy="281268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2B0D61-826A-D64E-88F2-EF800492114D}"/>
                  </a:ext>
                </a:extLst>
              </p:cNvPr>
              <p:cNvSpPr/>
              <p:nvPr/>
            </p:nvSpPr>
            <p:spPr>
              <a:xfrm>
                <a:off x="14468370" y="4664106"/>
                <a:ext cx="8359365" cy="2812688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25F6584-86C1-9449-AF3E-B6E5AC7969F6}"/>
                  </a:ext>
                </a:extLst>
              </p:cNvPr>
              <p:cNvGrpSpPr/>
              <p:nvPr/>
            </p:nvGrpSpPr>
            <p:grpSpPr>
              <a:xfrm>
                <a:off x="13213785" y="5986065"/>
                <a:ext cx="954883" cy="854411"/>
                <a:chOff x="14737336" y="800416"/>
                <a:chExt cx="407160" cy="364319"/>
              </a:xfrm>
              <a:solidFill>
                <a:schemeClr val="bg1"/>
              </a:solidFill>
            </p:grpSpPr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B9DFB83F-7286-A940-A2A6-F8EDF7A25E43}"/>
                    </a:ext>
                  </a:extLst>
                </p:cNvPr>
                <p:cNvSpPr/>
                <p:nvPr/>
              </p:nvSpPr>
              <p:spPr>
                <a:xfrm>
                  <a:off x="14760736" y="800416"/>
                  <a:ext cx="383760" cy="155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67" h="434">
                      <a:moveTo>
                        <a:pt x="1040" y="152"/>
                      </a:moveTo>
                      <a:cubicBezTo>
                        <a:pt x="1018" y="143"/>
                        <a:pt x="993" y="153"/>
                        <a:pt x="984" y="175"/>
                      </a:cubicBezTo>
                      <a:lnTo>
                        <a:pt x="943" y="275"/>
                      </a:lnTo>
                      <a:cubicBezTo>
                        <a:pt x="858" y="109"/>
                        <a:pt x="685" y="0"/>
                        <a:pt x="492" y="0"/>
                      </a:cubicBezTo>
                      <a:cubicBezTo>
                        <a:pt x="260" y="0"/>
                        <a:pt x="59" y="156"/>
                        <a:pt x="1" y="380"/>
                      </a:cubicBezTo>
                      <a:cubicBezTo>
                        <a:pt x="-5" y="403"/>
                        <a:pt x="9" y="426"/>
                        <a:pt x="32" y="432"/>
                      </a:cubicBezTo>
                      <a:cubicBezTo>
                        <a:pt x="36" y="433"/>
                        <a:pt x="39" y="434"/>
                        <a:pt x="43" y="434"/>
                      </a:cubicBezTo>
                      <a:cubicBezTo>
                        <a:pt x="62" y="434"/>
                        <a:pt x="79" y="421"/>
                        <a:pt x="84" y="401"/>
                      </a:cubicBezTo>
                      <a:cubicBezTo>
                        <a:pt x="132" y="215"/>
                        <a:pt x="300" y="86"/>
                        <a:pt x="492" y="86"/>
                      </a:cubicBezTo>
                      <a:cubicBezTo>
                        <a:pt x="651" y="86"/>
                        <a:pt x="794" y="176"/>
                        <a:pt x="866" y="313"/>
                      </a:cubicBezTo>
                      <a:lnTo>
                        <a:pt x="759" y="268"/>
                      </a:lnTo>
                      <a:cubicBezTo>
                        <a:pt x="737" y="259"/>
                        <a:pt x="712" y="270"/>
                        <a:pt x="703" y="292"/>
                      </a:cubicBezTo>
                      <a:cubicBezTo>
                        <a:pt x="693" y="314"/>
                        <a:pt x="704" y="339"/>
                        <a:pt x="726" y="348"/>
                      </a:cubicBezTo>
                      <a:lnTo>
                        <a:pt x="925" y="430"/>
                      </a:lnTo>
                      <a:cubicBezTo>
                        <a:pt x="930" y="433"/>
                        <a:pt x="936" y="434"/>
                        <a:pt x="941" y="434"/>
                      </a:cubicBezTo>
                      <a:cubicBezTo>
                        <a:pt x="958" y="434"/>
                        <a:pt x="974" y="424"/>
                        <a:pt x="981" y="407"/>
                      </a:cubicBezTo>
                      <a:lnTo>
                        <a:pt x="1064" y="208"/>
                      </a:lnTo>
                      <a:cubicBezTo>
                        <a:pt x="1073" y="186"/>
                        <a:pt x="1062" y="161"/>
                        <a:pt x="1040" y="15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75572AA0-FC93-CF45-B459-64470FF48704}"/>
                    </a:ext>
                  </a:extLst>
                </p:cNvPr>
                <p:cNvSpPr/>
                <p:nvPr/>
              </p:nvSpPr>
              <p:spPr>
                <a:xfrm>
                  <a:off x="14737336" y="1008855"/>
                  <a:ext cx="377280" cy="155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49" h="434">
                      <a:moveTo>
                        <a:pt x="1017" y="2"/>
                      </a:moveTo>
                      <a:cubicBezTo>
                        <a:pt x="994" y="-4"/>
                        <a:pt x="970" y="10"/>
                        <a:pt x="964" y="33"/>
                      </a:cubicBezTo>
                      <a:cubicBezTo>
                        <a:pt x="917" y="219"/>
                        <a:pt x="749" y="348"/>
                        <a:pt x="557" y="348"/>
                      </a:cubicBezTo>
                      <a:cubicBezTo>
                        <a:pt x="392" y="348"/>
                        <a:pt x="246" y="254"/>
                        <a:pt x="177" y="110"/>
                      </a:cubicBezTo>
                      <a:lnTo>
                        <a:pt x="300" y="149"/>
                      </a:lnTo>
                      <a:cubicBezTo>
                        <a:pt x="305" y="150"/>
                        <a:pt x="309" y="151"/>
                        <a:pt x="313" y="151"/>
                      </a:cubicBezTo>
                      <a:cubicBezTo>
                        <a:pt x="332" y="151"/>
                        <a:pt x="348" y="139"/>
                        <a:pt x="354" y="121"/>
                      </a:cubicBezTo>
                      <a:cubicBezTo>
                        <a:pt x="361" y="98"/>
                        <a:pt x="349" y="74"/>
                        <a:pt x="326" y="67"/>
                      </a:cubicBezTo>
                      <a:lnTo>
                        <a:pt x="121" y="2"/>
                      </a:lnTo>
                      <a:cubicBezTo>
                        <a:pt x="120" y="2"/>
                        <a:pt x="119" y="1"/>
                        <a:pt x="118" y="1"/>
                      </a:cubicBezTo>
                      <a:cubicBezTo>
                        <a:pt x="116" y="1"/>
                        <a:pt x="116" y="0"/>
                        <a:pt x="115" y="0"/>
                      </a:cubicBezTo>
                      <a:cubicBezTo>
                        <a:pt x="114" y="0"/>
                        <a:pt x="114" y="0"/>
                        <a:pt x="113" y="0"/>
                      </a:cubicBezTo>
                      <a:cubicBezTo>
                        <a:pt x="112" y="0"/>
                        <a:pt x="111" y="0"/>
                        <a:pt x="111" y="0"/>
                      </a:cubicBezTo>
                      <a:cubicBezTo>
                        <a:pt x="110" y="0"/>
                        <a:pt x="109" y="0"/>
                        <a:pt x="109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6" y="0"/>
                        <a:pt x="105" y="0"/>
                        <a:pt x="104" y="0"/>
                      </a:cubicBezTo>
                      <a:lnTo>
                        <a:pt x="103" y="0"/>
                      </a:ln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9" y="0"/>
                        <a:pt x="99" y="1"/>
                        <a:pt x="99" y="1"/>
                      </a:cubicBezTo>
                      <a:cubicBezTo>
                        <a:pt x="98" y="1"/>
                        <a:pt x="97" y="1"/>
                        <a:pt x="97" y="1"/>
                      </a:cubicBezTo>
                      <a:cubicBezTo>
                        <a:pt x="96" y="1"/>
                        <a:pt x="96" y="1"/>
                        <a:pt x="95" y="2"/>
                      </a:cubicBezTo>
                      <a:cubicBezTo>
                        <a:pt x="80" y="6"/>
                        <a:pt x="69" y="18"/>
                        <a:pt x="66" y="33"/>
                      </a:cubicBezTo>
                      <a:lnTo>
                        <a:pt x="2" y="235"/>
                      </a:lnTo>
                      <a:cubicBezTo>
                        <a:pt x="-5" y="258"/>
                        <a:pt x="7" y="282"/>
                        <a:pt x="30" y="290"/>
                      </a:cubicBezTo>
                      <a:cubicBezTo>
                        <a:pt x="34" y="291"/>
                        <a:pt x="39" y="291"/>
                        <a:pt x="43" y="291"/>
                      </a:cubicBezTo>
                      <a:cubicBezTo>
                        <a:pt x="61" y="291"/>
                        <a:pt x="78" y="280"/>
                        <a:pt x="84" y="261"/>
                      </a:cubicBezTo>
                      <a:lnTo>
                        <a:pt x="112" y="171"/>
                      </a:lnTo>
                      <a:cubicBezTo>
                        <a:pt x="145" y="230"/>
                        <a:pt x="190" y="284"/>
                        <a:pt x="244" y="326"/>
                      </a:cubicBezTo>
                      <a:cubicBezTo>
                        <a:pt x="334" y="397"/>
                        <a:pt x="442" y="434"/>
                        <a:pt x="557" y="434"/>
                      </a:cubicBezTo>
                      <a:cubicBezTo>
                        <a:pt x="788" y="434"/>
                        <a:pt x="990" y="278"/>
                        <a:pt x="1048" y="54"/>
                      </a:cubicBezTo>
                      <a:cubicBezTo>
                        <a:pt x="1054" y="31"/>
                        <a:pt x="1040" y="8"/>
                        <a:pt x="1017" y="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114" name="Snip Diagonal Corner Rectangle 113">
                <a:extLst>
                  <a:ext uri="{FF2B5EF4-FFF2-40B4-BE49-F238E27FC236}">
                    <a16:creationId xmlns:a16="http://schemas.microsoft.com/office/drawing/2014/main" id="{FBA01D93-1C27-A343-995E-E8D7EB491CC1}"/>
                  </a:ext>
                </a:extLst>
              </p:cNvPr>
              <p:cNvSpPr/>
              <p:nvPr/>
            </p:nvSpPr>
            <p:spPr>
              <a:xfrm>
                <a:off x="12589187" y="4664107"/>
                <a:ext cx="3672261" cy="2812688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BF89E85-7C73-D442-9AD3-A847E9D4F8AF}"/>
              </a:ext>
            </a:extLst>
          </p:cNvPr>
          <p:cNvGrpSpPr/>
          <p:nvPr/>
        </p:nvGrpSpPr>
        <p:grpSpPr>
          <a:xfrm flipV="1">
            <a:off x="1549916" y="8472295"/>
            <a:ext cx="21277818" cy="2812689"/>
            <a:chOff x="1549916" y="4664106"/>
            <a:chExt cx="21277818" cy="281268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0647D72-EF3C-B241-BD32-50F6B7D566FE}"/>
                </a:ext>
              </a:extLst>
            </p:cNvPr>
            <p:cNvGrpSpPr/>
            <p:nvPr/>
          </p:nvGrpSpPr>
          <p:grpSpPr>
            <a:xfrm>
              <a:off x="12589187" y="4664106"/>
              <a:ext cx="10238547" cy="2812689"/>
              <a:chOff x="12589187" y="4664106"/>
              <a:chExt cx="10238547" cy="281268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0CC3C9-ABBF-6043-80AC-DB9E1408797C}"/>
                  </a:ext>
                </a:extLst>
              </p:cNvPr>
              <p:cNvSpPr/>
              <p:nvPr/>
            </p:nvSpPr>
            <p:spPr>
              <a:xfrm>
                <a:off x="14468370" y="4664106"/>
                <a:ext cx="8359364" cy="2812688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3C055851-D1D2-1E48-9086-713BB4C52A2E}"/>
                  </a:ext>
                </a:extLst>
              </p:cNvPr>
              <p:cNvGrpSpPr/>
              <p:nvPr/>
            </p:nvGrpSpPr>
            <p:grpSpPr>
              <a:xfrm>
                <a:off x="13213785" y="5986065"/>
                <a:ext cx="954883" cy="854411"/>
                <a:chOff x="14737336" y="800416"/>
                <a:chExt cx="407160" cy="364319"/>
              </a:xfrm>
              <a:solidFill>
                <a:schemeClr val="bg1"/>
              </a:solidFill>
            </p:grpSpPr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1250CF02-DC18-E34E-91B6-CE1B5588F345}"/>
                    </a:ext>
                  </a:extLst>
                </p:cNvPr>
                <p:cNvSpPr/>
                <p:nvPr/>
              </p:nvSpPr>
              <p:spPr>
                <a:xfrm>
                  <a:off x="14760736" y="800416"/>
                  <a:ext cx="383760" cy="155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67" h="434">
                      <a:moveTo>
                        <a:pt x="1040" y="152"/>
                      </a:moveTo>
                      <a:cubicBezTo>
                        <a:pt x="1018" y="143"/>
                        <a:pt x="993" y="153"/>
                        <a:pt x="984" y="175"/>
                      </a:cubicBezTo>
                      <a:lnTo>
                        <a:pt x="943" y="275"/>
                      </a:lnTo>
                      <a:cubicBezTo>
                        <a:pt x="858" y="109"/>
                        <a:pt x="685" y="0"/>
                        <a:pt x="492" y="0"/>
                      </a:cubicBezTo>
                      <a:cubicBezTo>
                        <a:pt x="260" y="0"/>
                        <a:pt x="59" y="156"/>
                        <a:pt x="1" y="380"/>
                      </a:cubicBezTo>
                      <a:cubicBezTo>
                        <a:pt x="-5" y="403"/>
                        <a:pt x="9" y="426"/>
                        <a:pt x="32" y="432"/>
                      </a:cubicBezTo>
                      <a:cubicBezTo>
                        <a:pt x="36" y="433"/>
                        <a:pt x="39" y="434"/>
                        <a:pt x="43" y="434"/>
                      </a:cubicBezTo>
                      <a:cubicBezTo>
                        <a:pt x="62" y="434"/>
                        <a:pt x="79" y="421"/>
                        <a:pt x="84" y="401"/>
                      </a:cubicBezTo>
                      <a:cubicBezTo>
                        <a:pt x="132" y="215"/>
                        <a:pt x="300" y="86"/>
                        <a:pt x="492" y="86"/>
                      </a:cubicBezTo>
                      <a:cubicBezTo>
                        <a:pt x="651" y="86"/>
                        <a:pt x="794" y="176"/>
                        <a:pt x="866" y="313"/>
                      </a:cubicBezTo>
                      <a:lnTo>
                        <a:pt x="759" y="268"/>
                      </a:lnTo>
                      <a:cubicBezTo>
                        <a:pt x="737" y="259"/>
                        <a:pt x="712" y="270"/>
                        <a:pt x="703" y="292"/>
                      </a:cubicBezTo>
                      <a:cubicBezTo>
                        <a:pt x="693" y="314"/>
                        <a:pt x="704" y="339"/>
                        <a:pt x="726" y="348"/>
                      </a:cubicBezTo>
                      <a:lnTo>
                        <a:pt x="925" y="430"/>
                      </a:lnTo>
                      <a:cubicBezTo>
                        <a:pt x="930" y="433"/>
                        <a:pt x="936" y="434"/>
                        <a:pt x="941" y="434"/>
                      </a:cubicBezTo>
                      <a:cubicBezTo>
                        <a:pt x="958" y="434"/>
                        <a:pt x="974" y="424"/>
                        <a:pt x="981" y="407"/>
                      </a:cubicBezTo>
                      <a:lnTo>
                        <a:pt x="1064" y="208"/>
                      </a:lnTo>
                      <a:cubicBezTo>
                        <a:pt x="1073" y="186"/>
                        <a:pt x="1062" y="161"/>
                        <a:pt x="1040" y="15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4A9ECB21-32D4-F04D-9601-B7DF1DEF1F11}"/>
                    </a:ext>
                  </a:extLst>
                </p:cNvPr>
                <p:cNvSpPr/>
                <p:nvPr/>
              </p:nvSpPr>
              <p:spPr>
                <a:xfrm>
                  <a:off x="14737336" y="1008855"/>
                  <a:ext cx="377280" cy="155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49" h="434">
                      <a:moveTo>
                        <a:pt x="1017" y="2"/>
                      </a:moveTo>
                      <a:cubicBezTo>
                        <a:pt x="994" y="-4"/>
                        <a:pt x="970" y="10"/>
                        <a:pt x="964" y="33"/>
                      </a:cubicBezTo>
                      <a:cubicBezTo>
                        <a:pt x="917" y="219"/>
                        <a:pt x="749" y="348"/>
                        <a:pt x="557" y="348"/>
                      </a:cubicBezTo>
                      <a:cubicBezTo>
                        <a:pt x="392" y="348"/>
                        <a:pt x="246" y="254"/>
                        <a:pt x="177" y="110"/>
                      </a:cubicBezTo>
                      <a:lnTo>
                        <a:pt x="300" y="149"/>
                      </a:lnTo>
                      <a:cubicBezTo>
                        <a:pt x="305" y="150"/>
                        <a:pt x="309" y="151"/>
                        <a:pt x="313" y="151"/>
                      </a:cubicBezTo>
                      <a:cubicBezTo>
                        <a:pt x="332" y="151"/>
                        <a:pt x="348" y="139"/>
                        <a:pt x="354" y="121"/>
                      </a:cubicBezTo>
                      <a:cubicBezTo>
                        <a:pt x="361" y="98"/>
                        <a:pt x="349" y="74"/>
                        <a:pt x="326" y="67"/>
                      </a:cubicBezTo>
                      <a:lnTo>
                        <a:pt x="121" y="2"/>
                      </a:lnTo>
                      <a:cubicBezTo>
                        <a:pt x="120" y="2"/>
                        <a:pt x="119" y="1"/>
                        <a:pt x="118" y="1"/>
                      </a:cubicBezTo>
                      <a:cubicBezTo>
                        <a:pt x="116" y="1"/>
                        <a:pt x="116" y="0"/>
                        <a:pt x="115" y="0"/>
                      </a:cubicBezTo>
                      <a:cubicBezTo>
                        <a:pt x="114" y="0"/>
                        <a:pt x="114" y="0"/>
                        <a:pt x="113" y="0"/>
                      </a:cubicBezTo>
                      <a:cubicBezTo>
                        <a:pt x="112" y="0"/>
                        <a:pt x="111" y="0"/>
                        <a:pt x="111" y="0"/>
                      </a:cubicBezTo>
                      <a:cubicBezTo>
                        <a:pt x="110" y="0"/>
                        <a:pt x="109" y="0"/>
                        <a:pt x="109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6" y="0"/>
                        <a:pt x="105" y="0"/>
                        <a:pt x="104" y="0"/>
                      </a:cubicBezTo>
                      <a:lnTo>
                        <a:pt x="103" y="0"/>
                      </a:ln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9" y="0"/>
                        <a:pt x="99" y="1"/>
                        <a:pt x="99" y="1"/>
                      </a:cubicBezTo>
                      <a:cubicBezTo>
                        <a:pt x="98" y="1"/>
                        <a:pt x="97" y="1"/>
                        <a:pt x="97" y="1"/>
                      </a:cubicBezTo>
                      <a:cubicBezTo>
                        <a:pt x="96" y="1"/>
                        <a:pt x="96" y="1"/>
                        <a:pt x="95" y="2"/>
                      </a:cubicBezTo>
                      <a:cubicBezTo>
                        <a:pt x="80" y="6"/>
                        <a:pt x="69" y="18"/>
                        <a:pt x="66" y="33"/>
                      </a:cubicBezTo>
                      <a:lnTo>
                        <a:pt x="2" y="235"/>
                      </a:lnTo>
                      <a:cubicBezTo>
                        <a:pt x="-5" y="258"/>
                        <a:pt x="7" y="282"/>
                        <a:pt x="30" y="290"/>
                      </a:cubicBezTo>
                      <a:cubicBezTo>
                        <a:pt x="34" y="291"/>
                        <a:pt x="39" y="291"/>
                        <a:pt x="43" y="291"/>
                      </a:cubicBezTo>
                      <a:cubicBezTo>
                        <a:pt x="61" y="291"/>
                        <a:pt x="78" y="280"/>
                        <a:pt x="84" y="261"/>
                      </a:cubicBezTo>
                      <a:lnTo>
                        <a:pt x="112" y="171"/>
                      </a:lnTo>
                      <a:cubicBezTo>
                        <a:pt x="145" y="230"/>
                        <a:pt x="190" y="284"/>
                        <a:pt x="244" y="326"/>
                      </a:cubicBezTo>
                      <a:cubicBezTo>
                        <a:pt x="334" y="397"/>
                        <a:pt x="442" y="434"/>
                        <a:pt x="557" y="434"/>
                      </a:cubicBezTo>
                      <a:cubicBezTo>
                        <a:pt x="788" y="434"/>
                        <a:pt x="990" y="278"/>
                        <a:pt x="1048" y="54"/>
                      </a:cubicBezTo>
                      <a:cubicBezTo>
                        <a:pt x="1054" y="31"/>
                        <a:pt x="1040" y="8"/>
                        <a:pt x="1017" y="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127" name="Snip Diagonal Corner Rectangle 126">
                <a:extLst>
                  <a:ext uri="{FF2B5EF4-FFF2-40B4-BE49-F238E27FC236}">
                    <a16:creationId xmlns:a16="http://schemas.microsoft.com/office/drawing/2014/main" id="{D1FBB318-4711-6B4F-A482-38A478AAF7FE}"/>
                  </a:ext>
                </a:extLst>
              </p:cNvPr>
              <p:cNvSpPr/>
              <p:nvPr/>
            </p:nvSpPr>
            <p:spPr>
              <a:xfrm>
                <a:off x="12589187" y="4664107"/>
                <a:ext cx="3672261" cy="2812688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6D4D59E-2E3C-4B49-9C44-2504E307FD1E}"/>
                </a:ext>
              </a:extLst>
            </p:cNvPr>
            <p:cNvGrpSpPr/>
            <p:nvPr/>
          </p:nvGrpSpPr>
          <p:grpSpPr>
            <a:xfrm flipH="1">
              <a:off x="1549916" y="4664106"/>
              <a:ext cx="10238548" cy="2812689"/>
              <a:chOff x="12589187" y="4664106"/>
              <a:chExt cx="10238548" cy="2812689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A91BA0-F5B0-EE4B-8069-23F7B9C64332}"/>
                  </a:ext>
                </a:extLst>
              </p:cNvPr>
              <p:cNvSpPr/>
              <p:nvPr/>
            </p:nvSpPr>
            <p:spPr>
              <a:xfrm>
                <a:off x="14468370" y="4664106"/>
                <a:ext cx="8359365" cy="2812688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34F8A4BA-BE58-DB4A-8385-0034FE65B129}"/>
                  </a:ext>
                </a:extLst>
              </p:cNvPr>
              <p:cNvGrpSpPr/>
              <p:nvPr/>
            </p:nvGrpSpPr>
            <p:grpSpPr>
              <a:xfrm>
                <a:off x="13213785" y="5986065"/>
                <a:ext cx="954883" cy="854411"/>
                <a:chOff x="14737336" y="800416"/>
                <a:chExt cx="407160" cy="364319"/>
              </a:xfrm>
              <a:solidFill>
                <a:schemeClr val="bg1"/>
              </a:solidFill>
            </p:grpSpPr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0E934AF5-16A9-DE43-BF48-B017A4884168}"/>
                    </a:ext>
                  </a:extLst>
                </p:cNvPr>
                <p:cNvSpPr/>
                <p:nvPr/>
              </p:nvSpPr>
              <p:spPr>
                <a:xfrm>
                  <a:off x="14760736" y="800416"/>
                  <a:ext cx="383760" cy="155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67" h="434">
                      <a:moveTo>
                        <a:pt x="1040" y="152"/>
                      </a:moveTo>
                      <a:cubicBezTo>
                        <a:pt x="1018" y="143"/>
                        <a:pt x="993" y="153"/>
                        <a:pt x="984" y="175"/>
                      </a:cubicBezTo>
                      <a:lnTo>
                        <a:pt x="943" y="275"/>
                      </a:lnTo>
                      <a:cubicBezTo>
                        <a:pt x="858" y="109"/>
                        <a:pt x="685" y="0"/>
                        <a:pt x="492" y="0"/>
                      </a:cubicBezTo>
                      <a:cubicBezTo>
                        <a:pt x="260" y="0"/>
                        <a:pt x="59" y="156"/>
                        <a:pt x="1" y="380"/>
                      </a:cubicBezTo>
                      <a:cubicBezTo>
                        <a:pt x="-5" y="403"/>
                        <a:pt x="9" y="426"/>
                        <a:pt x="32" y="432"/>
                      </a:cubicBezTo>
                      <a:cubicBezTo>
                        <a:pt x="36" y="433"/>
                        <a:pt x="39" y="434"/>
                        <a:pt x="43" y="434"/>
                      </a:cubicBezTo>
                      <a:cubicBezTo>
                        <a:pt x="62" y="434"/>
                        <a:pt x="79" y="421"/>
                        <a:pt x="84" y="401"/>
                      </a:cubicBezTo>
                      <a:cubicBezTo>
                        <a:pt x="132" y="215"/>
                        <a:pt x="300" y="86"/>
                        <a:pt x="492" y="86"/>
                      </a:cubicBezTo>
                      <a:cubicBezTo>
                        <a:pt x="651" y="86"/>
                        <a:pt x="794" y="176"/>
                        <a:pt x="866" y="313"/>
                      </a:cubicBezTo>
                      <a:lnTo>
                        <a:pt x="759" y="268"/>
                      </a:lnTo>
                      <a:cubicBezTo>
                        <a:pt x="737" y="259"/>
                        <a:pt x="712" y="270"/>
                        <a:pt x="703" y="292"/>
                      </a:cubicBezTo>
                      <a:cubicBezTo>
                        <a:pt x="693" y="314"/>
                        <a:pt x="704" y="339"/>
                        <a:pt x="726" y="348"/>
                      </a:cubicBezTo>
                      <a:lnTo>
                        <a:pt x="925" y="430"/>
                      </a:lnTo>
                      <a:cubicBezTo>
                        <a:pt x="930" y="433"/>
                        <a:pt x="936" y="434"/>
                        <a:pt x="941" y="434"/>
                      </a:cubicBezTo>
                      <a:cubicBezTo>
                        <a:pt x="958" y="434"/>
                        <a:pt x="974" y="424"/>
                        <a:pt x="981" y="407"/>
                      </a:cubicBezTo>
                      <a:lnTo>
                        <a:pt x="1064" y="208"/>
                      </a:lnTo>
                      <a:cubicBezTo>
                        <a:pt x="1073" y="186"/>
                        <a:pt x="1062" y="161"/>
                        <a:pt x="1040" y="15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BF56FBA-224B-AF4C-BE62-862C549B1312}"/>
                    </a:ext>
                  </a:extLst>
                </p:cNvPr>
                <p:cNvSpPr/>
                <p:nvPr/>
              </p:nvSpPr>
              <p:spPr>
                <a:xfrm>
                  <a:off x="14737336" y="1008855"/>
                  <a:ext cx="377280" cy="1558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49" h="434">
                      <a:moveTo>
                        <a:pt x="1017" y="2"/>
                      </a:moveTo>
                      <a:cubicBezTo>
                        <a:pt x="994" y="-4"/>
                        <a:pt x="970" y="10"/>
                        <a:pt x="964" y="33"/>
                      </a:cubicBezTo>
                      <a:cubicBezTo>
                        <a:pt x="917" y="219"/>
                        <a:pt x="749" y="348"/>
                        <a:pt x="557" y="348"/>
                      </a:cubicBezTo>
                      <a:cubicBezTo>
                        <a:pt x="392" y="348"/>
                        <a:pt x="246" y="254"/>
                        <a:pt x="177" y="110"/>
                      </a:cubicBezTo>
                      <a:lnTo>
                        <a:pt x="300" y="149"/>
                      </a:lnTo>
                      <a:cubicBezTo>
                        <a:pt x="305" y="150"/>
                        <a:pt x="309" y="151"/>
                        <a:pt x="313" y="151"/>
                      </a:cubicBezTo>
                      <a:cubicBezTo>
                        <a:pt x="332" y="151"/>
                        <a:pt x="348" y="139"/>
                        <a:pt x="354" y="121"/>
                      </a:cubicBezTo>
                      <a:cubicBezTo>
                        <a:pt x="361" y="98"/>
                        <a:pt x="349" y="74"/>
                        <a:pt x="326" y="67"/>
                      </a:cubicBezTo>
                      <a:lnTo>
                        <a:pt x="121" y="2"/>
                      </a:lnTo>
                      <a:cubicBezTo>
                        <a:pt x="120" y="2"/>
                        <a:pt x="119" y="1"/>
                        <a:pt x="118" y="1"/>
                      </a:cubicBezTo>
                      <a:cubicBezTo>
                        <a:pt x="116" y="1"/>
                        <a:pt x="116" y="0"/>
                        <a:pt x="115" y="0"/>
                      </a:cubicBezTo>
                      <a:cubicBezTo>
                        <a:pt x="114" y="0"/>
                        <a:pt x="114" y="0"/>
                        <a:pt x="113" y="0"/>
                      </a:cubicBezTo>
                      <a:cubicBezTo>
                        <a:pt x="112" y="0"/>
                        <a:pt x="111" y="0"/>
                        <a:pt x="111" y="0"/>
                      </a:cubicBezTo>
                      <a:cubicBezTo>
                        <a:pt x="110" y="0"/>
                        <a:pt x="109" y="0"/>
                        <a:pt x="109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6" y="0"/>
                        <a:pt x="105" y="0"/>
                        <a:pt x="104" y="0"/>
                      </a:cubicBezTo>
                      <a:lnTo>
                        <a:pt x="103" y="0"/>
                      </a:ln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9" y="0"/>
                        <a:pt x="99" y="1"/>
                        <a:pt x="99" y="1"/>
                      </a:cubicBezTo>
                      <a:cubicBezTo>
                        <a:pt x="98" y="1"/>
                        <a:pt x="97" y="1"/>
                        <a:pt x="97" y="1"/>
                      </a:cubicBezTo>
                      <a:cubicBezTo>
                        <a:pt x="96" y="1"/>
                        <a:pt x="96" y="1"/>
                        <a:pt x="95" y="2"/>
                      </a:cubicBezTo>
                      <a:cubicBezTo>
                        <a:pt x="80" y="6"/>
                        <a:pt x="69" y="18"/>
                        <a:pt x="66" y="33"/>
                      </a:cubicBezTo>
                      <a:lnTo>
                        <a:pt x="2" y="235"/>
                      </a:lnTo>
                      <a:cubicBezTo>
                        <a:pt x="-5" y="258"/>
                        <a:pt x="7" y="282"/>
                        <a:pt x="30" y="290"/>
                      </a:cubicBezTo>
                      <a:cubicBezTo>
                        <a:pt x="34" y="291"/>
                        <a:pt x="39" y="291"/>
                        <a:pt x="43" y="291"/>
                      </a:cubicBezTo>
                      <a:cubicBezTo>
                        <a:pt x="61" y="291"/>
                        <a:pt x="78" y="280"/>
                        <a:pt x="84" y="261"/>
                      </a:cubicBezTo>
                      <a:lnTo>
                        <a:pt x="112" y="171"/>
                      </a:lnTo>
                      <a:cubicBezTo>
                        <a:pt x="145" y="230"/>
                        <a:pt x="190" y="284"/>
                        <a:pt x="244" y="326"/>
                      </a:cubicBezTo>
                      <a:cubicBezTo>
                        <a:pt x="334" y="397"/>
                        <a:pt x="442" y="434"/>
                        <a:pt x="557" y="434"/>
                      </a:cubicBezTo>
                      <a:cubicBezTo>
                        <a:pt x="788" y="434"/>
                        <a:pt x="990" y="278"/>
                        <a:pt x="1048" y="54"/>
                      </a:cubicBezTo>
                      <a:cubicBezTo>
                        <a:pt x="1054" y="31"/>
                        <a:pt x="1040" y="8"/>
                        <a:pt x="1017" y="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122" name="Snip Diagonal Corner Rectangle 121">
                <a:extLst>
                  <a:ext uri="{FF2B5EF4-FFF2-40B4-BE49-F238E27FC236}">
                    <a16:creationId xmlns:a16="http://schemas.microsoft.com/office/drawing/2014/main" id="{8356FA09-47D8-814B-BA1C-973AB46ED2F0}"/>
                  </a:ext>
                </a:extLst>
              </p:cNvPr>
              <p:cNvSpPr/>
              <p:nvPr/>
            </p:nvSpPr>
            <p:spPr>
              <a:xfrm>
                <a:off x="12589187" y="4664107"/>
                <a:ext cx="3672261" cy="2812688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20B921AC-7BBE-5A4E-845B-39959020136C}"/>
              </a:ext>
            </a:extLst>
          </p:cNvPr>
          <p:cNvSpPr txBox="1"/>
          <p:nvPr/>
        </p:nvSpPr>
        <p:spPr>
          <a:xfrm>
            <a:off x="9115173" y="5692924"/>
            <a:ext cx="1594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F1CEE52-A612-B846-9958-37DB4B51976A}"/>
              </a:ext>
            </a:extLst>
          </p:cNvPr>
          <p:cNvSpPr txBox="1"/>
          <p:nvPr/>
        </p:nvSpPr>
        <p:spPr>
          <a:xfrm>
            <a:off x="13563594" y="5692924"/>
            <a:ext cx="1594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9777C13-EF28-4C4F-8535-53B0B3CF59A6}"/>
              </a:ext>
            </a:extLst>
          </p:cNvPr>
          <p:cNvSpPr txBox="1"/>
          <p:nvPr/>
        </p:nvSpPr>
        <p:spPr>
          <a:xfrm>
            <a:off x="9115173" y="9380021"/>
            <a:ext cx="1594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36F6F75-7993-BE4E-9EFA-16C52A01DE78}"/>
              </a:ext>
            </a:extLst>
          </p:cNvPr>
          <p:cNvSpPr txBox="1"/>
          <p:nvPr/>
        </p:nvSpPr>
        <p:spPr>
          <a:xfrm>
            <a:off x="13563594" y="9380021"/>
            <a:ext cx="15948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04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BD2464B-689A-254C-BA62-89C25C448B75}"/>
              </a:ext>
            </a:extLst>
          </p:cNvPr>
          <p:cNvGrpSpPr/>
          <p:nvPr/>
        </p:nvGrpSpPr>
        <p:grpSpPr>
          <a:xfrm>
            <a:off x="17062171" y="5326505"/>
            <a:ext cx="5169216" cy="1920667"/>
            <a:chOff x="15453591" y="3878138"/>
            <a:chExt cx="5169216" cy="1920667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111B5EF-1159-F648-BA28-626408235DEF}"/>
                </a:ext>
              </a:extLst>
            </p:cNvPr>
            <p:cNvSpPr/>
            <p:nvPr/>
          </p:nvSpPr>
          <p:spPr>
            <a:xfrm>
              <a:off x="15608069" y="3878138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36" name="Subtitle 2">
              <a:extLst>
                <a:ext uri="{FF2B5EF4-FFF2-40B4-BE49-F238E27FC236}">
                  <a16:creationId xmlns:a16="http://schemas.microsoft.com/office/drawing/2014/main" id="{D00AD33E-D9B6-1141-9880-2A4809E16155}"/>
                </a:ext>
              </a:extLst>
            </p:cNvPr>
            <p:cNvSpPr txBox="1">
              <a:spLocks/>
            </p:cNvSpPr>
            <p:nvPr/>
          </p:nvSpPr>
          <p:spPr>
            <a:xfrm>
              <a:off x="15453591" y="4524470"/>
              <a:ext cx="5169216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9885009-C99A-4A48-8112-AF8DC66DB9DD}"/>
              </a:ext>
            </a:extLst>
          </p:cNvPr>
          <p:cNvGrpSpPr/>
          <p:nvPr/>
        </p:nvGrpSpPr>
        <p:grpSpPr>
          <a:xfrm>
            <a:off x="17062171" y="8973685"/>
            <a:ext cx="5169216" cy="1920667"/>
            <a:chOff x="15453591" y="3878138"/>
            <a:chExt cx="5169216" cy="192066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F3F8F2-17BF-0A4A-A2A7-74E5BD5968E2}"/>
                </a:ext>
              </a:extLst>
            </p:cNvPr>
            <p:cNvSpPr/>
            <p:nvPr/>
          </p:nvSpPr>
          <p:spPr>
            <a:xfrm>
              <a:off x="15608069" y="3878138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39" name="Subtitle 2">
              <a:extLst>
                <a:ext uri="{FF2B5EF4-FFF2-40B4-BE49-F238E27FC236}">
                  <a16:creationId xmlns:a16="http://schemas.microsoft.com/office/drawing/2014/main" id="{00B91FA1-D41D-1742-8E21-A5B4AC841864}"/>
                </a:ext>
              </a:extLst>
            </p:cNvPr>
            <p:cNvSpPr txBox="1">
              <a:spLocks/>
            </p:cNvSpPr>
            <p:nvPr/>
          </p:nvSpPr>
          <p:spPr>
            <a:xfrm>
              <a:off x="15453591" y="4524470"/>
              <a:ext cx="5169216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70A962-10AA-F74E-89EC-3339BE6607E3}"/>
              </a:ext>
            </a:extLst>
          </p:cNvPr>
          <p:cNvGrpSpPr/>
          <p:nvPr/>
        </p:nvGrpSpPr>
        <p:grpSpPr>
          <a:xfrm flipH="1">
            <a:off x="2248452" y="5297008"/>
            <a:ext cx="5169216" cy="1920667"/>
            <a:chOff x="15453591" y="3878138"/>
            <a:chExt cx="5169216" cy="192066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7C7BF72-4119-D54C-9CFE-8C5565609DEE}"/>
                </a:ext>
              </a:extLst>
            </p:cNvPr>
            <p:cNvSpPr/>
            <p:nvPr/>
          </p:nvSpPr>
          <p:spPr>
            <a:xfrm>
              <a:off x="15608069" y="3878138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42" name="Subtitle 2">
              <a:extLst>
                <a:ext uri="{FF2B5EF4-FFF2-40B4-BE49-F238E27FC236}">
                  <a16:creationId xmlns:a16="http://schemas.microsoft.com/office/drawing/2014/main" id="{2B3E64CF-71BC-984B-97EB-8DF4B810C6EB}"/>
                </a:ext>
              </a:extLst>
            </p:cNvPr>
            <p:cNvSpPr txBox="1">
              <a:spLocks/>
            </p:cNvSpPr>
            <p:nvPr/>
          </p:nvSpPr>
          <p:spPr>
            <a:xfrm>
              <a:off x="15453591" y="4524470"/>
              <a:ext cx="5169216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865978-941F-D540-AD93-7BFB2A9AE411}"/>
              </a:ext>
            </a:extLst>
          </p:cNvPr>
          <p:cNvGrpSpPr/>
          <p:nvPr/>
        </p:nvGrpSpPr>
        <p:grpSpPr>
          <a:xfrm flipH="1">
            <a:off x="2248452" y="8944188"/>
            <a:ext cx="5169216" cy="1920667"/>
            <a:chOff x="15453591" y="3878138"/>
            <a:chExt cx="5169216" cy="192066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52FE610-9CCE-B346-8964-502C274F4D97}"/>
                </a:ext>
              </a:extLst>
            </p:cNvPr>
            <p:cNvSpPr/>
            <p:nvPr/>
          </p:nvSpPr>
          <p:spPr>
            <a:xfrm>
              <a:off x="15608069" y="3878138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45" name="Subtitle 2">
              <a:extLst>
                <a:ext uri="{FF2B5EF4-FFF2-40B4-BE49-F238E27FC236}">
                  <a16:creationId xmlns:a16="http://schemas.microsoft.com/office/drawing/2014/main" id="{10345CA3-5C54-BC40-9527-BAACCCE82981}"/>
                </a:ext>
              </a:extLst>
            </p:cNvPr>
            <p:cNvSpPr txBox="1">
              <a:spLocks/>
            </p:cNvSpPr>
            <p:nvPr/>
          </p:nvSpPr>
          <p:spPr>
            <a:xfrm>
              <a:off x="15453591" y="4524470"/>
              <a:ext cx="5169216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28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0745183" cy="1512652"/>
            <a:chOff x="2381738" y="1295495"/>
            <a:chExt cx="10745183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388826" cy="1512652"/>
              <a:chOff x="7074388" y="883994"/>
              <a:chExt cx="10388826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388826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Social Media Accounts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ubtitle 2">
            <a:extLst>
              <a:ext uri="{FF2B5EF4-FFF2-40B4-BE49-F238E27FC236}">
                <a16:creationId xmlns:a16="http://schemas.microsoft.com/office/drawing/2014/main" id="{43C58053-FB61-5448-AC20-E03029EB811C}"/>
              </a:ext>
            </a:extLst>
          </p:cNvPr>
          <p:cNvSpPr txBox="1">
            <a:spLocks/>
          </p:cNvSpPr>
          <p:nvPr/>
        </p:nvSpPr>
        <p:spPr>
          <a:xfrm>
            <a:off x="1549918" y="9809103"/>
            <a:ext cx="494008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1C24B9-898E-6345-83A7-A4EA8F9DAE7E}"/>
              </a:ext>
            </a:extLst>
          </p:cNvPr>
          <p:cNvSpPr/>
          <p:nvPr/>
        </p:nvSpPr>
        <p:spPr>
          <a:xfrm>
            <a:off x="1794774" y="9162772"/>
            <a:ext cx="4686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6" name="Freeform 161">
            <a:extLst>
              <a:ext uri="{FF2B5EF4-FFF2-40B4-BE49-F238E27FC236}">
                <a16:creationId xmlns:a16="http://schemas.microsoft.com/office/drawing/2014/main" id="{BBB74125-D91A-4141-80D7-8FA890B0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18" y="5147092"/>
            <a:ext cx="5371042" cy="3399378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Freeform 163">
            <a:extLst>
              <a:ext uri="{FF2B5EF4-FFF2-40B4-BE49-F238E27FC236}">
                <a16:creationId xmlns:a16="http://schemas.microsoft.com/office/drawing/2014/main" id="{930FAA04-DD26-C446-8437-A38778A3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802" y="5147092"/>
            <a:ext cx="5371042" cy="3399378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Freeform 165">
            <a:extLst>
              <a:ext uri="{FF2B5EF4-FFF2-40B4-BE49-F238E27FC236}">
                <a16:creationId xmlns:a16="http://schemas.microsoft.com/office/drawing/2014/main" id="{54945593-87A1-5240-8D87-B1D885292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6690" y="5158311"/>
            <a:ext cx="5371042" cy="3399378"/>
          </a:xfrm>
          <a:custGeom>
            <a:avLst/>
            <a:gdLst>
              <a:gd name="T0" fmla="*/ 812440 w 2259"/>
              <a:gd name="T1" fmla="*/ 961665 h 2674"/>
              <a:gd name="T2" fmla="*/ 0 w 2259"/>
              <a:gd name="T3" fmla="*/ 961665 h 2674"/>
              <a:gd name="T4" fmla="*/ 0 w 2259"/>
              <a:gd name="T5" fmla="*/ 0 h 2674"/>
              <a:gd name="T6" fmla="*/ 812440 w 2259"/>
              <a:gd name="T7" fmla="*/ 0 h 2674"/>
              <a:gd name="T8" fmla="*/ 812440 w 2259"/>
              <a:gd name="T9" fmla="*/ 961665 h 26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9" h="2674">
                <a:moveTo>
                  <a:pt x="2258" y="2673"/>
                </a:moveTo>
                <a:lnTo>
                  <a:pt x="0" y="2673"/>
                </a:lnTo>
                <a:lnTo>
                  <a:pt x="0" y="0"/>
                </a:lnTo>
                <a:lnTo>
                  <a:pt x="2258" y="0"/>
                </a:lnTo>
                <a:lnTo>
                  <a:pt x="2258" y="26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1AE3D96-1279-3346-9ACD-7B913D19B40D}"/>
              </a:ext>
            </a:extLst>
          </p:cNvPr>
          <p:cNvSpPr txBox="1">
            <a:spLocks/>
          </p:cNvSpPr>
          <p:nvPr/>
        </p:nvSpPr>
        <p:spPr>
          <a:xfrm>
            <a:off x="9378441" y="9809103"/>
            <a:ext cx="494008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F410AF-F463-AD49-B3BB-AC7A29DA1F81}"/>
              </a:ext>
            </a:extLst>
          </p:cNvPr>
          <p:cNvSpPr/>
          <p:nvPr/>
        </p:nvSpPr>
        <p:spPr>
          <a:xfrm>
            <a:off x="9623297" y="9162772"/>
            <a:ext cx="4686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72583C1-3992-C746-BCA1-52FE066EDAE9}"/>
              </a:ext>
            </a:extLst>
          </p:cNvPr>
          <p:cNvSpPr txBox="1">
            <a:spLocks/>
          </p:cNvSpPr>
          <p:nvPr/>
        </p:nvSpPr>
        <p:spPr>
          <a:xfrm>
            <a:off x="17459986" y="9809103"/>
            <a:ext cx="494008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BE5D3B-B82F-6A49-963B-C14E8FDEAC00}"/>
              </a:ext>
            </a:extLst>
          </p:cNvPr>
          <p:cNvSpPr/>
          <p:nvPr/>
        </p:nvSpPr>
        <p:spPr>
          <a:xfrm>
            <a:off x="17704842" y="9162772"/>
            <a:ext cx="4686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2B2862-5A51-CB49-A8F1-9BD83C9835B3}"/>
              </a:ext>
            </a:extLst>
          </p:cNvPr>
          <p:cNvGrpSpPr/>
          <p:nvPr/>
        </p:nvGrpSpPr>
        <p:grpSpPr>
          <a:xfrm>
            <a:off x="6881792" y="8935017"/>
            <a:ext cx="15951548" cy="1950398"/>
            <a:chOff x="6881792" y="8935016"/>
            <a:chExt cx="15951548" cy="3022507"/>
          </a:xfrm>
        </p:grpSpPr>
        <p:sp>
          <p:nvSpPr>
            <p:cNvPr id="40" name="Line 162">
              <a:extLst>
                <a:ext uri="{FF2B5EF4-FFF2-40B4-BE49-F238E27FC236}">
                  <a16:creationId xmlns:a16="http://schemas.microsoft.com/office/drawing/2014/main" id="{879A744D-1FEF-8545-9135-4AD8D9218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792" y="8935016"/>
              <a:ext cx="5608" cy="302250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164">
              <a:extLst>
                <a:ext uri="{FF2B5EF4-FFF2-40B4-BE49-F238E27FC236}">
                  <a16:creationId xmlns:a16="http://schemas.microsoft.com/office/drawing/2014/main" id="{D0AB5A89-0573-AC46-A22B-B79162CB0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6496" y="8935016"/>
              <a:ext cx="5611" cy="302250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Line 169">
              <a:extLst>
                <a:ext uri="{FF2B5EF4-FFF2-40B4-BE49-F238E27FC236}">
                  <a16:creationId xmlns:a16="http://schemas.microsoft.com/office/drawing/2014/main" id="{6AF3A1EA-462E-BE4E-8FA8-C0C34C34C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7732" y="8955767"/>
              <a:ext cx="5608" cy="2994836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Shape 1649">
            <a:extLst>
              <a:ext uri="{FF2B5EF4-FFF2-40B4-BE49-F238E27FC236}">
                <a16:creationId xmlns:a16="http://schemas.microsoft.com/office/drawing/2014/main" id="{382F908E-665F-4049-8D32-9C7B60678CFD}"/>
              </a:ext>
            </a:extLst>
          </p:cNvPr>
          <p:cNvSpPr/>
          <p:nvPr/>
        </p:nvSpPr>
        <p:spPr>
          <a:xfrm>
            <a:off x="11405096" y="6187667"/>
            <a:ext cx="1567457" cy="12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0" name="Shape 1658">
            <a:extLst>
              <a:ext uri="{FF2B5EF4-FFF2-40B4-BE49-F238E27FC236}">
                <a16:creationId xmlns:a16="http://schemas.microsoft.com/office/drawing/2014/main" id="{6C78839F-F1B4-EB4F-AD7B-1D76F3B6BA6B}"/>
              </a:ext>
            </a:extLst>
          </p:cNvPr>
          <p:cNvSpPr/>
          <p:nvPr/>
        </p:nvSpPr>
        <p:spPr>
          <a:xfrm>
            <a:off x="19415409" y="6101819"/>
            <a:ext cx="1453604" cy="1453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F44F5B04-998E-AD40-8BD3-2583CABC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418" y="6063720"/>
            <a:ext cx="819307" cy="1521571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latin typeface="La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8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1C6D827-81F4-E54B-9938-04BE858F51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0745183" cy="1512652"/>
            <a:chOff x="2381738" y="1295495"/>
            <a:chExt cx="10745183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388826" cy="1512652"/>
              <a:chOff x="7074388" y="883994"/>
              <a:chExt cx="10388826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388826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Let’s Find You A Home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A766EF4-4F69-B242-AD80-552DCBB7EDE7}"/>
              </a:ext>
            </a:extLst>
          </p:cNvPr>
          <p:cNvSpPr txBox="1"/>
          <p:nvPr/>
        </p:nvSpPr>
        <p:spPr>
          <a:xfrm>
            <a:off x="17407659" y="1514387"/>
            <a:ext cx="5420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Empire State Building</a:t>
            </a:r>
          </a:p>
          <a:p>
            <a:pPr algn="r"/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350 5th Ave, New York, NY 10118</a:t>
            </a:r>
          </a:p>
        </p:txBody>
      </p:sp>
    </p:spTree>
    <p:extLst>
      <p:ext uri="{BB962C8B-B14F-4D97-AF65-F5344CB8AC3E}">
        <p14:creationId xmlns:p14="http://schemas.microsoft.com/office/powerpoint/2010/main" val="43504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2FA5325-B571-0C42-AEE1-1F55B3DC2FB6}"/>
              </a:ext>
            </a:extLst>
          </p:cNvPr>
          <p:cNvGrpSpPr/>
          <p:nvPr/>
        </p:nvGrpSpPr>
        <p:grpSpPr>
          <a:xfrm>
            <a:off x="1549917" y="5243865"/>
            <a:ext cx="21684878" cy="5712532"/>
            <a:chOff x="1549917" y="5113237"/>
            <a:chExt cx="21684878" cy="5712532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D77ADF32-6821-3F4C-8B68-0904B93BEF43}"/>
                </a:ext>
              </a:extLst>
            </p:cNvPr>
            <p:cNvSpPr txBox="1">
              <a:spLocks/>
            </p:cNvSpPr>
            <p:nvPr/>
          </p:nvSpPr>
          <p:spPr>
            <a:xfrm>
              <a:off x="3291140" y="5759568"/>
              <a:ext cx="5024938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84FDC6-FA95-B548-87F8-4A6C646451EC}"/>
                </a:ext>
              </a:extLst>
            </p:cNvPr>
            <p:cNvSpPr/>
            <p:nvPr/>
          </p:nvSpPr>
          <p:spPr>
            <a:xfrm>
              <a:off x="3406388" y="5113237"/>
              <a:ext cx="54831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About Us</a:t>
              </a: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2AEFD632-7D30-6945-9DD3-D4A2603B6122}"/>
                </a:ext>
              </a:extLst>
            </p:cNvPr>
            <p:cNvSpPr txBox="1">
              <a:spLocks/>
            </p:cNvSpPr>
            <p:nvPr/>
          </p:nvSpPr>
          <p:spPr>
            <a:xfrm>
              <a:off x="18179525" y="5759568"/>
              <a:ext cx="5029659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E85546-DFE8-E04D-B103-7F025DFFA450}"/>
                </a:ext>
              </a:extLst>
            </p:cNvPr>
            <p:cNvSpPr/>
            <p:nvPr/>
          </p:nvSpPr>
          <p:spPr>
            <a:xfrm>
              <a:off x="18294774" y="5113237"/>
              <a:ext cx="4590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Our Services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7B08DB0-757A-4048-9671-0D566E0753F3}"/>
                </a:ext>
              </a:extLst>
            </p:cNvPr>
            <p:cNvSpPr txBox="1">
              <a:spLocks/>
            </p:cNvSpPr>
            <p:nvPr/>
          </p:nvSpPr>
          <p:spPr>
            <a:xfrm>
              <a:off x="10742490" y="9552460"/>
              <a:ext cx="5029659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389849-57FB-FB45-AD7D-C5F9F6388D1B}"/>
                </a:ext>
              </a:extLst>
            </p:cNvPr>
            <p:cNvSpPr/>
            <p:nvPr/>
          </p:nvSpPr>
          <p:spPr>
            <a:xfrm>
              <a:off x="10857739" y="8906129"/>
              <a:ext cx="4590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Listing Properties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2248D094-BF20-A646-BE97-0DC20E9A9152}"/>
                </a:ext>
              </a:extLst>
            </p:cNvPr>
            <p:cNvSpPr txBox="1">
              <a:spLocks/>
            </p:cNvSpPr>
            <p:nvPr/>
          </p:nvSpPr>
          <p:spPr>
            <a:xfrm>
              <a:off x="10761653" y="5759568"/>
              <a:ext cx="5024938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F49C41-C3D3-274F-96DA-0C2BD87ADE6D}"/>
                </a:ext>
              </a:extLst>
            </p:cNvPr>
            <p:cNvSpPr/>
            <p:nvPr/>
          </p:nvSpPr>
          <p:spPr>
            <a:xfrm>
              <a:off x="10876901" y="5113237"/>
              <a:ext cx="54831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Our Mission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16B081F2-AF89-0A41-BE64-226E7E233C4F}"/>
                </a:ext>
              </a:extLst>
            </p:cNvPr>
            <p:cNvSpPr txBox="1">
              <a:spLocks/>
            </p:cNvSpPr>
            <p:nvPr/>
          </p:nvSpPr>
          <p:spPr>
            <a:xfrm>
              <a:off x="3256922" y="9552460"/>
              <a:ext cx="5029659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7911D9-D6B6-FF42-9A62-468A645FEFD3}"/>
                </a:ext>
              </a:extLst>
            </p:cNvPr>
            <p:cNvSpPr/>
            <p:nvPr/>
          </p:nvSpPr>
          <p:spPr>
            <a:xfrm>
              <a:off x="3372171" y="8906129"/>
              <a:ext cx="4590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Meet Our Team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85A9506C-B3AB-B746-9DE4-23D0B3B49E07}"/>
                </a:ext>
              </a:extLst>
            </p:cNvPr>
            <p:cNvSpPr txBox="1">
              <a:spLocks/>
            </p:cNvSpPr>
            <p:nvPr/>
          </p:nvSpPr>
          <p:spPr>
            <a:xfrm>
              <a:off x="18205136" y="9552460"/>
              <a:ext cx="5029659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64D887-D6CC-294E-89E2-CDB9166C74D1}"/>
                </a:ext>
              </a:extLst>
            </p:cNvPr>
            <p:cNvSpPr/>
            <p:nvPr/>
          </p:nvSpPr>
          <p:spPr>
            <a:xfrm>
              <a:off x="18320385" y="8906129"/>
              <a:ext cx="4590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Social Media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8FA92B-87C3-8042-8026-0923E89799B3}"/>
                </a:ext>
              </a:extLst>
            </p:cNvPr>
            <p:cNvSpPr/>
            <p:nvPr/>
          </p:nvSpPr>
          <p:spPr>
            <a:xfrm>
              <a:off x="1549917" y="5325578"/>
              <a:ext cx="1600213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6487FC-B2D3-FF42-999C-20DCC122338E}"/>
                </a:ext>
              </a:extLst>
            </p:cNvPr>
            <p:cNvSpPr/>
            <p:nvPr/>
          </p:nvSpPr>
          <p:spPr>
            <a:xfrm>
              <a:off x="1549917" y="9138535"/>
              <a:ext cx="1600213" cy="16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B8D7BBD-DCBA-9E46-94E3-0A3380F8A39D}"/>
                </a:ext>
              </a:extLst>
            </p:cNvPr>
            <p:cNvSpPr/>
            <p:nvPr/>
          </p:nvSpPr>
          <p:spPr>
            <a:xfrm>
              <a:off x="8952155" y="5325578"/>
              <a:ext cx="1600213" cy="16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C4C98F4-103C-0C44-9ABB-6E57DDCCDBE1}"/>
                </a:ext>
              </a:extLst>
            </p:cNvPr>
            <p:cNvSpPr/>
            <p:nvPr/>
          </p:nvSpPr>
          <p:spPr>
            <a:xfrm>
              <a:off x="8952155" y="9138535"/>
              <a:ext cx="1600213" cy="160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425424-4343-0E4E-8104-6DF57F408F4B}"/>
                </a:ext>
              </a:extLst>
            </p:cNvPr>
            <p:cNvSpPr/>
            <p:nvPr/>
          </p:nvSpPr>
          <p:spPr>
            <a:xfrm>
              <a:off x="16469699" y="5325578"/>
              <a:ext cx="1600213" cy="16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6DDBD3-080A-0442-8114-3376AC3B25CE}"/>
                </a:ext>
              </a:extLst>
            </p:cNvPr>
            <p:cNvSpPr/>
            <p:nvPr/>
          </p:nvSpPr>
          <p:spPr>
            <a:xfrm>
              <a:off x="16469699" y="9138535"/>
              <a:ext cx="1600213" cy="1600200"/>
            </a:xfrm>
            <a:prstGeom prst="ellipse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FE559D-F4D4-C043-9673-2503BC943E9E}"/>
                </a:ext>
              </a:extLst>
            </p:cNvPr>
            <p:cNvSpPr/>
            <p:nvPr/>
          </p:nvSpPr>
          <p:spPr>
            <a:xfrm>
              <a:off x="1961950" y="5734780"/>
              <a:ext cx="77614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E9F8A4-FCB4-8646-ABF4-2F07B26595D1}"/>
                </a:ext>
              </a:extLst>
            </p:cNvPr>
            <p:cNvSpPr/>
            <p:nvPr/>
          </p:nvSpPr>
          <p:spPr>
            <a:xfrm>
              <a:off x="1961950" y="9544780"/>
              <a:ext cx="77614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AA98C6-DB42-554D-BD4C-69831A353803}"/>
                </a:ext>
              </a:extLst>
            </p:cNvPr>
            <p:cNvSpPr/>
            <p:nvPr/>
          </p:nvSpPr>
          <p:spPr>
            <a:xfrm>
              <a:off x="9395683" y="5734780"/>
              <a:ext cx="77614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CE182C-2270-4A48-A4C8-A1836120FE84}"/>
                </a:ext>
              </a:extLst>
            </p:cNvPr>
            <p:cNvSpPr/>
            <p:nvPr/>
          </p:nvSpPr>
          <p:spPr>
            <a:xfrm>
              <a:off x="9395683" y="9544780"/>
              <a:ext cx="77614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65E974-FCDE-174A-B3C4-73AAC80D4047}"/>
                </a:ext>
              </a:extLst>
            </p:cNvPr>
            <p:cNvSpPr/>
            <p:nvPr/>
          </p:nvSpPr>
          <p:spPr>
            <a:xfrm>
              <a:off x="16897149" y="5734780"/>
              <a:ext cx="77614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75CFE1-3621-2C4A-8D32-EE0984FA7842}"/>
                </a:ext>
              </a:extLst>
            </p:cNvPr>
            <p:cNvSpPr/>
            <p:nvPr/>
          </p:nvSpPr>
          <p:spPr>
            <a:xfrm>
              <a:off x="16897149" y="9544780"/>
              <a:ext cx="77614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F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EB75B2-C2E3-3342-B684-87FF9FEAD6EE}"/>
              </a:ext>
            </a:extLst>
          </p:cNvPr>
          <p:cNvGrpSpPr/>
          <p:nvPr/>
        </p:nvGrpSpPr>
        <p:grpSpPr>
          <a:xfrm>
            <a:off x="1549917" y="1295495"/>
            <a:ext cx="10585231" cy="1512652"/>
            <a:chOff x="2381738" y="1295495"/>
            <a:chExt cx="10585231" cy="15126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EB7EA5-5AE9-AF41-A3FE-FFF177D02988}"/>
                </a:ext>
              </a:extLst>
            </p:cNvPr>
            <p:cNvGrpSpPr/>
            <p:nvPr/>
          </p:nvGrpSpPr>
          <p:grpSpPr>
            <a:xfrm>
              <a:off x="2738095" y="1295495"/>
              <a:ext cx="10228874" cy="1512652"/>
              <a:chOff x="7074388" y="883994"/>
              <a:chExt cx="10228874" cy="151265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7089D3-AD38-A848-AA08-A346E34F88BE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22887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 Presentation Overview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FF832A-D191-474A-B079-5DE35F3C12CA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F374A6-4AE0-CB4E-B32D-CB4209EF193E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00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5E9BA5F-FBA6-2B40-A9CB-2E90DF725A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-521"/>
            <a:ext cx="24377649" cy="13715999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311692-4F72-3F4F-8E12-4EEC435B8851}"/>
              </a:ext>
            </a:extLst>
          </p:cNvPr>
          <p:cNvGrpSpPr/>
          <p:nvPr/>
        </p:nvGrpSpPr>
        <p:grpSpPr>
          <a:xfrm>
            <a:off x="9601924" y="4816370"/>
            <a:ext cx="5173802" cy="4082216"/>
            <a:chOff x="9601924" y="4052534"/>
            <a:chExt cx="5173802" cy="40822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01924" y="5580205"/>
              <a:ext cx="5173802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THANK YOU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9A434C-6532-AD48-B5AE-7DAE14268838}"/>
                </a:ext>
              </a:extLst>
            </p:cNvPr>
            <p:cNvGrpSpPr/>
            <p:nvPr/>
          </p:nvGrpSpPr>
          <p:grpSpPr>
            <a:xfrm rot="2700000">
              <a:off x="11631687" y="4052897"/>
              <a:ext cx="1114274" cy="1113548"/>
              <a:chOff x="17227769" y="5586390"/>
              <a:chExt cx="2256017" cy="2254546"/>
            </a:xfrm>
          </p:grpSpPr>
          <p:sp>
            <p:nvSpPr>
              <p:cNvPr id="39" name="L-Shape 38">
                <a:extLst>
                  <a:ext uri="{FF2B5EF4-FFF2-40B4-BE49-F238E27FC236}">
                    <a16:creationId xmlns:a16="http://schemas.microsoft.com/office/drawing/2014/main" id="{1449BF9B-3632-974B-B49B-CE35F9E8F3CF}"/>
                  </a:ext>
                </a:extLst>
              </p:cNvPr>
              <p:cNvSpPr/>
              <p:nvPr/>
            </p:nvSpPr>
            <p:spPr>
              <a:xfrm rot="5400000">
                <a:off x="17227768" y="5586391"/>
                <a:ext cx="2254546" cy="2254544"/>
              </a:xfrm>
              <a:prstGeom prst="corner">
                <a:avLst>
                  <a:gd name="adj1" fmla="val 15897"/>
                  <a:gd name="adj2" fmla="val 158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52568A6A-1DF1-A34B-8510-A95D3CCC7BCB}"/>
                  </a:ext>
                </a:extLst>
              </p:cNvPr>
              <p:cNvSpPr/>
              <p:nvPr/>
            </p:nvSpPr>
            <p:spPr>
              <a:xfrm rot="5400000">
                <a:off x="18003660" y="6344882"/>
                <a:ext cx="1480127" cy="1480125"/>
              </a:xfrm>
              <a:prstGeom prst="corner">
                <a:avLst>
                  <a:gd name="adj1" fmla="val 23814"/>
                  <a:gd name="adj2" fmla="val 2391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L-Shape 40">
                <a:extLst>
                  <a:ext uri="{FF2B5EF4-FFF2-40B4-BE49-F238E27FC236}">
                    <a16:creationId xmlns:a16="http://schemas.microsoft.com/office/drawing/2014/main" id="{26AFCD96-30C9-6640-B332-41E3DAD01368}"/>
                  </a:ext>
                </a:extLst>
              </p:cNvPr>
              <p:cNvSpPr/>
              <p:nvPr/>
            </p:nvSpPr>
            <p:spPr>
              <a:xfrm rot="5400000">
                <a:off x="18761116" y="7114037"/>
                <a:ext cx="720750" cy="720749"/>
              </a:xfrm>
              <a:prstGeom prst="corner">
                <a:avLst>
                  <a:gd name="adj1" fmla="val 45515"/>
                  <a:gd name="adj2" fmla="val 466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94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F4A970A-3A1B-A14D-9FB7-6AF45DBA88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A13C3-D098-0043-A33C-AFA2938A1D98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893C13-0FCE-3F49-8313-CBE95CAA7B0A}"/>
              </a:ext>
            </a:extLst>
          </p:cNvPr>
          <p:cNvGrpSpPr/>
          <p:nvPr/>
        </p:nvGrpSpPr>
        <p:grpSpPr>
          <a:xfrm>
            <a:off x="2117373" y="4667842"/>
            <a:ext cx="7893950" cy="4380313"/>
            <a:chOff x="2119166" y="5566669"/>
            <a:chExt cx="7893950" cy="438031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B5E01F88-EA19-C146-8B75-E833916CC351}"/>
                </a:ext>
              </a:extLst>
            </p:cNvPr>
            <p:cNvSpPr txBox="1">
              <a:spLocks/>
            </p:cNvSpPr>
            <p:nvPr/>
          </p:nvSpPr>
          <p:spPr>
            <a:xfrm>
              <a:off x="2119166" y="8121214"/>
              <a:ext cx="7196261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 a product should meet a certain consumer demand.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4A4A7D-6CC0-024C-9F33-7BF48BAFEA21}"/>
                </a:ext>
              </a:extLst>
            </p:cNvPr>
            <p:cNvSpPr txBox="1"/>
            <p:nvPr/>
          </p:nvSpPr>
          <p:spPr>
            <a:xfrm>
              <a:off x="2285019" y="5566669"/>
              <a:ext cx="772809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About Us Sequoia Homes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B3400-51FB-6042-93A9-CF185248CB2C}"/>
              </a:ext>
            </a:extLst>
          </p:cNvPr>
          <p:cNvGrpSpPr/>
          <p:nvPr/>
        </p:nvGrpSpPr>
        <p:grpSpPr>
          <a:xfrm>
            <a:off x="19009555" y="3140765"/>
            <a:ext cx="8636210" cy="9835144"/>
            <a:chOff x="19221699" y="2186609"/>
            <a:chExt cx="10311894" cy="11743456"/>
          </a:xfrm>
        </p:grpSpPr>
        <p:sp>
          <p:nvSpPr>
            <p:cNvPr id="20" name="L-Shape 19">
              <a:extLst>
                <a:ext uri="{FF2B5EF4-FFF2-40B4-BE49-F238E27FC236}">
                  <a16:creationId xmlns:a16="http://schemas.microsoft.com/office/drawing/2014/main" id="{D14342E1-7B9F-9E45-B7F1-A9F493AA509C}"/>
                </a:ext>
              </a:extLst>
            </p:cNvPr>
            <p:cNvSpPr/>
            <p:nvPr/>
          </p:nvSpPr>
          <p:spPr>
            <a:xfrm rot="8100000">
              <a:off x="19221699" y="2186609"/>
              <a:ext cx="10311894" cy="10311872"/>
            </a:xfrm>
            <a:prstGeom prst="corner">
              <a:avLst>
                <a:gd name="adj1" fmla="val 15897"/>
                <a:gd name="adj2" fmla="val 1589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78340140-E8F8-B043-AE79-E86FAFD3ABAA}"/>
                </a:ext>
              </a:extLst>
            </p:cNvPr>
            <p:cNvSpPr/>
            <p:nvPr/>
          </p:nvSpPr>
          <p:spPr>
            <a:xfrm rot="8100000">
              <a:off x="21049002" y="6415493"/>
              <a:ext cx="6769839" cy="6769822"/>
            </a:xfrm>
            <a:prstGeom prst="corner">
              <a:avLst>
                <a:gd name="adj1" fmla="val 23814"/>
                <a:gd name="adj2" fmla="val 23913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A9750156-90F1-7C4F-8AAF-A791C281C494}"/>
                </a:ext>
              </a:extLst>
            </p:cNvPr>
            <p:cNvSpPr/>
            <p:nvPr/>
          </p:nvSpPr>
          <p:spPr>
            <a:xfrm rot="8100000">
              <a:off x="22747791" y="10633491"/>
              <a:ext cx="3296582" cy="3296574"/>
            </a:xfrm>
            <a:prstGeom prst="corner">
              <a:avLst>
                <a:gd name="adj1" fmla="val 45515"/>
                <a:gd name="adj2" fmla="val 466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7523A-7402-E243-9FF5-9E86AC860F60}"/>
              </a:ext>
            </a:extLst>
          </p:cNvPr>
          <p:cNvSpPr/>
          <p:nvPr/>
        </p:nvSpPr>
        <p:spPr>
          <a:xfrm rot="5400000">
            <a:off x="-335164" y="6817095"/>
            <a:ext cx="3898287" cy="128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0585231" cy="1512652"/>
            <a:chOff x="2381738" y="1295495"/>
            <a:chExt cx="10585231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228874" cy="1512652"/>
              <a:chOff x="7074388" y="883994"/>
              <a:chExt cx="10228874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22887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Timeline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Chevron 72">
            <a:extLst>
              <a:ext uri="{FF2B5EF4-FFF2-40B4-BE49-F238E27FC236}">
                <a16:creationId xmlns:a16="http://schemas.microsoft.com/office/drawing/2014/main" id="{8861D5A5-4D9C-8C40-8CCB-C3D54E41F396}"/>
              </a:ext>
            </a:extLst>
          </p:cNvPr>
          <p:cNvSpPr/>
          <p:nvPr/>
        </p:nvSpPr>
        <p:spPr>
          <a:xfrm>
            <a:off x="1772460" y="7240064"/>
            <a:ext cx="6164288" cy="19878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hevron 73">
            <a:extLst>
              <a:ext uri="{FF2B5EF4-FFF2-40B4-BE49-F238E27FC236}">
                <a16:creationId xmlns:a16="http://schemas.microsoft.com/office/drawing/2014/main" id="{3B8CA48B-51A7-B84F-A55F-DE99A0F3F8D6}"/>
              </a:ext>
            </a:extLst>
          </p:cNvPr>
          <p:cNvSpPr/>
          <p:nvPr/>
        </p:nvSpPr>
        <p:spPr>
          <a:xfrm>
            <a:off x="6684729" y="7240064"/>
            <a:ext cx="6164288" cy="198782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hevron 74">
            <a:extLst>
              <a:ext uri="{FF2B5EF4-FFF2-40B4-BE49-F238E27FC236}">
                <a16:creationId xmlns:a16="http://schemas.microsoft.com/office/drawing/2014/main" id="{757BFBDE-2727-2540-A9C9-141C5C1F13BB}"/>
              </a:ext>
            </a:extLst>
          </p:cNvPr>
          <p:cNvSpPr/>
          <p:nvPr/>
        </p:nvSpPr>
        <p:spPr>
          <a:xfrm>
            <a:off x="11574508" y="7240064"/>
            <a:ext cx="6164288" cy="198782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hevron 75">
            <a:extLst>
              <a:ext uri="{FF2B5EF4-FFF2-40B4-BE49-F238E27FC236}">
                <a16:creationId xmlns:a16="http://schemas.microsoft.com/office/drawing/2014/main" id="{2EBEFD7D-C843-7949-922F-BC41B096CDB8}"/>
              </a:ext>
            </a:extLst>
          </p:cNvPr>
          <p:cNvSpPr/>
          <p:nvPr/>
        </p:nvSpPr>
        <p:spPr>
          <a:xfrm>
            <a:off x="16440897" y="7240064"/>
            <a:ext cx="6164288" cy="198782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E3F4762-5AA1-ED46-8A3A-F11E1D99B6B5}"/>
              </a:ext>
            </a:extLst>
          </p:cNvPr>
          <p:cNvSpPr/>
          <p:nvPr/>
        </p:nvSpPr>
        <p:spPr>
          <a:xfrm>
            <a:off x="3252091" y="7240064"/>
            <a:ext cx="1987827" cy="19878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4A4409-8848-9048-B836-7249635BEB93}"/>
              </a:ext>
            </a:extLst>
          </p:cNvPr>
          <p:cNvSpPr/>
          <p:nvPr/>
        </p:nvSpPr>
        <p:spPr>
          <a:xfrm>
            <a:off x="8111958" y="7240064"/>
            <a:ext cx="1987827" cy="19878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DBFE65-44B3-004D-9438-17B88806F18F}"/>
              </a:ext>
            </a:extLst>
          </p:cNvPr>
          <p:cNvSpPr/>
          <p:nvPr/>
        </p:nvSpPr>
        <p:spPr>
          <a:xfrm>
            <a:off x="13041160" y="7240064"/>
            <a:ext cx="1987827" cy="1987827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30C62FF-2B8E-4746-B790-8C4659C7F99C}"/>
              </a:ext>
            </a:extLst>
          </p:cNvPr>
          <p:cNvSpPr/>
          <p:nvPr/>
        </p:nvSpPr>
        <p:spPr>
          <a:xfrm>
            <a:off x="17930939" y="7240064"/>
            <a:ext cx="1987827" cy="19878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4EF273-9F8F-9A4F-8715-9499E9589DD1}"/>
              </a:ext>
            </a:extLst>
          </p:cNvPr>
          <p:cNvSpPr txBox="1"/>
          <p:nvPr/>
        </p:nvSpPr>
        <p:spPr>
          <a:xfrm>
            <a:off x="5480407" y="787211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1995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AC64F0-C9C3-E248-9E31-A60E0E662932}"/>
              </a:ext>
            </a:extLst>
          </p:cNvPr>
          <p:cNvSpPr txBox="1"/>
          <p:nvPr/>
        </p:nvSpPr>
        <p:spPr>
          <a:xfrm>
            <a:off x="10369971" y="787211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C580C-2601-DD43-AC2B-21B690321F7F}"/>
              </a:ext>
            </a:extLst>
          </p:cNvPr>
          <p:cNvSpPr txBox="1"/>
          <p:nvPr/>
        </p:nvSpPr>
        <p:spPr>
          <a:xfrm>
            <a:off x="15299388" y="787211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DE1D86-BB42-614C-92FE-FD90292B185D}"/>
              </a:ext>
            </a:extLst>
          </p:cNvPr>
          <p:cNvSpPr txBox="1"/>
          <p:nvPr/>
        </p:nvSpPr>
        <p:spPr>
          <a:xfrm>
            <a:off x="20359382" y="784925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2018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83E697-6639-F049-80F6-C857F93A83F2}"/>
              </a:ext>
            </a:extLst>
          </p:cNvPr>
          <p:cNvCxnSpPr/>
          <p:nvPr/>
        </p:nvCxnSpPr>
        <p:spPr>
          <a:xfrm flipV="1">
            <a:off x="4281055" y="4579991"/>
            <a:ext cx="0" cy="2431473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90DB8F-E5F6-694F-BAC9-B079B714F7CC}"/>
              </a:ext>
            </a:extLst>
          </p:cNvPr>
          <p:cNvCxnSpPr/>
          <p:nvPr/>
        </p:nvCxnSpPr>
        <p:spPr>
          <a:xfrm flipV="1">
            <a:off x="9102438" y="9442936"/>
            <a:ext cx="0" cy="2431473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F93018-092B-D649-AA42-D412713835CE}"/>
              </a:ext>
            </a:extLst>
          </p:cNvPr>
          <p:cNvCxnSpPr/>
          <p:nvPr/>
        </p:nvCxnSpPr>
        <p:spPr>
          <a:xfrm flipV="1">
            <a:off x="14048510" y="4579991"/>
            <a:ext cx="0" cy="2431473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B26F33-0699-0C48-B2F3-23993DC9F65E}"/>
              </a:ext>
            </a:extLst>
          </p:cNvPr>
          <p:cNvCxnSpPr/>
          <p:nvPr/>
        </p:nvCxnSpPr>
        <p:spPr>
          <a:xfrm flipV="1">
            <a:off x="18953019" y="9442936"/>
            <a:ext cx="0" cy="2431473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2">
            <a:extLst>
              <a:ext uri="{FF2B5EF4-FFF2-40B4-BE49-F238E27FC236}">
                <a16:creationId xmlns:a16="http://schemas.microsoft.com/office/drawing/2014/main" id="{C33D6F10-1092-4241-B07B-F437924D70AE}"/>
              </a:ext>
            </a:extLst>
          </p:cNvPr>
          <p:cNvSpPr txBox="1">
            <a:spLocks/>
          </p:cNvSpPr>
          <p:nvPr/>
        </p:nvSpPr>
        <p:spPr>
          <a:xfrm>
            <a:off x="4527123" y="5060626"/>
            <a:ext cx="5053288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77A0E0-937E-1741-A6E8-EF2E3685A04B}"/>
              </a:ext>
            </a:extLst>
          </p:cNvPr>
          <p:cNvSpPr/>
          <p:nvPr/>
        </p:nvSpPr>
        <p:spPr>
          <a:xfrm>
            <a:off x="4688266" y="4414295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142C67A2-4FD2-954A-8324-DFFA5518ABB1}"/>
              </a:ext>
            </a:extLst>
          </p:cNvPr>
          <p:cNvSpPr txBox="1">
            <a:spLocks/>
          </p:cNvSpPr>
          <p:nvPr/>
        </p:nvSpPr>
        <p:spPr>
          <a:xfrm>
            <a:off x="3811600" y="10241164"/>
            <a:ext cx="5053288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B248FD-F329-4746-B2E6-FFE8DFB22E87}"/>
              </a:ext>
            </a:extLst>
          </p:cNvPr>
          <p:cNvSpPr/>
          <p:nvPr/>
        </p:nvSpPr>
        <p:spPr>
          <a:xfrm>
            <a:off x="5122755" y="9594833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066F7C48-304E-B943-83DA-807BB54F51C8}"/>
              </a:ext>
            </a:extLst>
          </p:cNvPr>
          <p:cNvSpPr txBox="1">
            <a:spLocks/>
          </p:cNvSpPr>
          <p:nvPr/>
        </p:nvSpPr>
        <p:spPr>
          <a:xfrm>
            <a:off x="14294577" y="5060626"/>
            <a:ext cx="5053288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D08740-19B7-264C-8462-4086BBED9C11}"/>
              </a:ext>
            </a:extLst>
          </p:cNvPr>
          <p:cNvSpPr/>
          <p:nvPr/>
        </p:nvSpPr>
        <p:spPr>
          <a:xfrm>
            <a:off x="14455720" y="4414295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ED9D234D-1A6C-FB4E-A28A-F2C3C397C111}"/>
              </a:ext>
            </a:extLst>
          </p:cNvPr>
          <p:cNvSpPr txBox="1">
            <a:spLocks/>
          </p:cNvSpPr>
          <p:nvPr/>
        </p:nvSpPr>
        <p:spPr>
          <a:xfrm>
            <a:off x="13674085" y="10241164"/>
            <a:ext cx="5053288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8E4B68-9753-9640-9ABA-8D035C0969CC}"/>
              </a:ext>
            </a:extLst>
          </p:cNvPr>
          <p:cNvSpPr/>
          <p:nvPr/>
        </p:nvSpPr>
        <p:spPr>
          <a:xfrm>
            <a:off x="14952553" y="9594833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9F9DD96-8349-264D-BA59-8CB0E35F64A9}"/>
              </a:ext>
            </a:extLst>
          </p:cNvPr>
          <p:cNvGrpSpPr/>
          <p:nvPr/>
        </p:nvGrpSpPr>
        <p:grpSpPr>
          <a:xfrm>
            <a:off x="3830503" y="7734281"/>
            <a:ext cx="901103" cy="968832"/>
            <a:chOff x="4099680" y="4638960"/>
            <a:chExt cx="330480" cy="355320"/>
          </a:xfrm>
          <a:solidFill>
            <a:schemeClr val="bg1"/>
          </a:solidFill>
        </p:grpSpPr>
        <p:sp>
          <p:nvSpPr>
            <p:cNvPr id="82" name="Freeform: Shape 234">
              <a:extLst>
                <a:ext uri="{FF2B5EF4-FFF2-40B4-BE49-F238E27FC236}">
                  <a16:creationId xmlns:a16="http://schemas.microsoft.com/office/drawing/2014/main" id="{61FE04E2-40BB-7142-85F2-DC73F4266995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35">
              <a:extLst>
                <a:ext uri="{FF2B5EF4-FFF2-40B4-BE49-F238E27FC236}">
                  <a16:creationId xmlns:a16="http://schemas.microsoft.com/office/drawing/2014/main" id="{0F73DEB5-F8A6-7D49-BCF1-E3E569CC9FA7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CBC769-AC8F-B548-9E32-6FC7FB177908}"/>
              </a:ext>
            </a:extLst>
          </p:cNvPr>
          <p:cNvGrpSpPr/>
          <p:nvPr/>
        </p:nvGrpSpPr>
        <p:grpSpPr>
          <a:xfrm>
            <a:off x="13651107" y="7851186"/>
            <a:ext cx="910919" cy="853004"/>
            <a:chOff x="2131560" y="5941080"/>
            <a:chExt cx="334080" cy="312840"/>
          </a:xfrm>
          <a:solidFill>
            <a:schemeClr val="bg1"/>
          </a:solidFill>
        </p:grpSpPr>
        <p:sp>
          <p:nvSpPr>
            <p:cNvPr id="85" name="Freeform: Shape 155">
              <a:extLst>
                <a:ext uri="{FF2B5EF4-FFF2-40B4-BE49-F238E27FC236}">
                  <a16:creationId xmlns:a16="http://schemas.microsoft.com/office/drawing/2014/main" id="{86C06359-1A85-7E4C-A9CF-0C32F7069340}"/>
                </a:ext>
              </a:extLst>
            </p:cNvPr>
            <p:cNvSpPr/>
            <p:nvPr/>
          </p:nvSpPr>
          <p:spPr>
            <a:xfrm>
              <a:off x="2177280" y="601200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156">
              <a:extLst>
                <a:ext uri="{FF2B5EF4-FFF2-40B4-BE49-F238E27FC236}">
                  <a16:creationId xmlns:a16="http://schemas.microsoft.com/office/drawing/2014/main" id="{29F00A8F-1CB2-384E-904A-21EC66A60888}"/>
                </a:ext>
              </a:extLst>
            </p:cNvPr>
            <p:cNvSpPr/>
            <p:nvPr/>
          </p:nvSpPr>
          <p:spPr>
            <a:xfrm>
              <a:off x="2177280" y="604548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157">
              <a:extLst>
                <a:ext uri="{FF2B5EF4-FFF2-40B4-BE49-F238E27FC236}">
                  <a16:creationId xmlns:a16="http://schemas.microsoft.com/office/drawing/2014/main" id="{1261C70B-F9E2-4943-8AD8-587E09713E7A}"/>
                </a:ext>
              </a:extLst>
            </p:cNvPr>
            <p:cNvSpPr/>
            <p:nvPr/>
          </p:nvSpPr>
          <p:spPr>
            <a:xfrm>
              <a:off x="2177280" y="6179040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158">
              <a:extLst>
                <a:ext uri="{FF2B5EF4-FFF2-40B4-BE49-F238E27FC236}">
                  <a16:creationId xmlns:a16="http://schemas.microsoft.com/office/drawing/2014/main" id="{DC84071D-102F-B744-8EA3-5E99F1685CA6}"/>
                </a:ext>
              </a:extLst>
            </p:cNvPr>
            <p:cNvSpPr/>
            <p:nvPr/>
          </p:nvSpPr>
          <p:spPr>
            <a:xfrm>
              <a:off x="2131560" y="5941080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54AE849-6B16-4643-AD5C-3DC81A46CA29}"/>
              </a:ext>
            </a:extLst>
          </p:cNvPr>
          <p:cNvGrpSpPr/>
          <p:nvPr/>
        </p:nvGrpSpPr>
        <p:grpSpPr>
          <a:xfrm>
            <a:off x="18534228" y="7767163"/>
            <a:ext cx="842210" cy="1015949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90" name="Freeform: Shape 197">
              <a:extLst>
                <a:ext uri="{FF2B5EF4-FFF2-40B4-BE49-F238E27FC236}">
                  <a16:creationId xmlns:a16="http://schemas.microsoft.com/office/drawing/2014/main" id="{D7A0C626-F310-204E-9683-3A96F60E6C5C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198">
              <a:extLst>
                <a:ext uri="{FF2B5EF4-FFF2-40B4-BE49-F238E27FC236}">
                  <a16:creationId xmlns:a16="http://schemas.microsoft.com/office/drawing/2014/main" id="{43A649E9-4960-674F-B03D-DE36A399D0BD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199">
              <a:extLst>
                <a:ext uri="{FF2B5EF4-FFF2-40B4-BE49-F238E27FC236}">
                  <a16:creationId xmlns:a16="http://schemas.microsoft.com/office/drawing/2014/main" id="{74B43FE0-400B-AB4D-9E4F-669106380EC1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41B35E3-3B7B-3844-B6D0-48CE7FC8B741}"/>
              </a:ext>
            </a:extLst>
          </p:cNvPr>
          <p:cNvGrpSpPr/>
          <p:nvPr/>
        </p:nvGrpSpPr>
        <p:grpSpPr>
          <a:xfrm>
            <a:off x="8584916" y="8021378"/>
            <a:ext cx="1029605" cy="471902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94" name="Freeform: Shape 211">
              <a:extLst>
                <a:ext uri="{FF2B5EF4-FFF2-40B4-BE49-F238E27FC236}">
                  <a16:creationId xmlns:a16="http://schemas.microsoft.com/office/drawing/2014/main" id="{4855743C-339B-D442-99C7-AE821841CCD5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212">
              <a:extLst>
                <a:ext uri="{FF2B5EF4-FFF2-40B4-BE49-F238E27FC236}">
                  <a16:creationId xmlns:a16="http://schemas.microsoft.com/office/drawing/2014/main" id="{0E561857-1719-144F-99A3-086382AF5921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0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0FD54A5-6464-8344-8638-1B10A2D226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A13C3-D098-0043-A33C-AFA2938A1D98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7523A-7402-E243-9FF5-9E86AC860F60}"/>
              </a:ext>
            </a:extLst>
          </p:cNvPr>
          <p:cNvSpPr/>
          <p:nvPr/>
        </p:nvSpPr>
        <p:spPr>
          <a:xfrm rot="5400000">
            <a:off x="175701" y="6793936"/>
            <a:ext cx="2876556" cy="128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114D4-2A70-CF4F-AD4B-BC462571224E}"/>
              </a:ext>
            </a:extLst>
          </p:cNvPr>
          <p:cNvSpPr txBox="1"/>
          <p:nvPr/>
        </p:nvSpPr>
        <p:spPr>
          <a:xfrm>
            <a:off x="2750521" y="5149839"/>
            <a:ext cx="16415192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“Find out where the people are going and buy the land before they get there.” </a:t>
            </a:r>
            <a:r>
              <a:rPr lang="en-US" sz="72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-William Penn Adair</a:t>
            </a:r>
          </a:p>
        </p:txBody>
      </p:sp>
    </p:spTree>
    <p:extLst>
      <p:ext uri="{BB962C8B-B14F-4D97-AF65-F5344CB8AC3E}">
        <p14:creationId xmlns:p14="http://schemas.microsoft.com/office/powerpoint/2010/main" val="150217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772208-5307-8542-85BC-786761C27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3F22B-3BA7-354D-B951-54190DFFCA77}"/>
              </a:ext>
            </a:extLst>
          </p:cNvPr>
          <p:cNvSpPr/>
          <p:nvPr/>
        </p:nvSpPr>
        <p:spPr>
          <a:xfrm rot="10800000" flipV="1">
            <a:off x="1549917" y="7810500"/>
            <a:ext cx="12201216" cy="4509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0585231" cy="1512652"/>
            <a:chOff x="2381738" y="1295495"/>
            <a:chExt cx="10585231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228874" cy="1512652"/>
              <a:chOff x="7074388" y="883994"/>
              <a:chExt cx="10228874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22887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Our Mission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486FC4F5-AB70-9947-AD15-94F89FF527B5}"/>
              </a:ext>
            </a:extLst>
          </p:cNvPr>
          <p:cNvSpPr/>
          <p:nvPr/>
        </p:nvSpPr>
        <p:spPr>
          <a:xfrm>
            <a:off x="2524046" y="9073648"/>
            <a:ext cx="96111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charset="0"/>
              </a:rPr>
              <a:t>“Likewise a fish is technically fast when it bears a waif, or any other recognized symbol of possession”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D78E6C-CF4C-3849-887F-1F774089994A}"/>
              </a:ext>
            </a:extLst>
          </p:cNvPr>
          <p:cNvGrpSpPr/>
          <p:nvPr/>
        </p:nvGrpSpPr>
        <p:grpSpPr>
          <a:xfrm>
            <a:off x="1889746" y="3766780"/>
            <a:ext cx="7406654" cy="3085087"/>
            <a:chOff x="1889746" y="5008141"/>
            <a:chExt cx="7406654" cy="3085087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441E45E8-EB84-8F40-BD91-9F300288B3DC}"/>
                </a:ext>
              </a:extLst>
            </p:cNvPr>
            <p:cNvSpPr txBox="1">
              <a:spLocks/>
            </p:cNvSpPr>
            <p:nvPr/>
          </p:nvSpPr>
          <p:spPr>
            <a:xfrm>
              <a:off x="1889746" y="5716027"/>
              <a:ext cx="7406654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But they also must take into account supply costs a product should meet a certain consumer demand.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C6958E-9CBF-B344-B94C-BB414CD9AA94}"/>
                </a:ext>
              </a:extLst>
            </p:cNvPr>
            <p:cNvSpPr/>
            <p:nvPr/>
          </p:nvSpPr>
          <p:spPr>
            <a:xfrm>
              <a:off x="2015515" y="5008141"/>
              <a:ext cx="49727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0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0585231" cy="1512652"/>
            <a:chOff x="2381738" y="1295495"/>
            <a:chExt cx="10585231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228874" cy="1512652"/>
              <a:chOff x="7074388" y="883994"/>
              <a:chExt cx="10228874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22887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What We Offer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E6EB5-DA93-2E4E-B621-C3239B4CCB77}"/>
              </a:ext>
            </a:extLst>
          </p:cNvPr>
          <p:cNvSpPr/>
          <p:nvPr/>
        </p:nvSpPr>
        <p:spPr>
          <a:xfrm>
            <a:off x="13291457" y="4910104"/>
            <a:ext cx="11086193" cy="6692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260A27-5F1E-0B44-B1FB-051C4845941F}"/>
              </a:ext>
            </a:extLst>
          </p:cNvPr>
          <p:cNvGrpSpPr/>
          <p:nvPr/>
        </p:nvGrpSpPr>
        <p:grpSpPr>
          <a:xfrm>
            <a:off x="1796821" y="4910104"/>
            <a:ext cx="10392003" cy="2551340"/>
            <a:chOff x="1796821" y="4956129"/>
            <a:chExt cx="10392003" cy="25513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4C2689-8AFD-4A4C-B5CE-E5D645E71D63}"/>
                </a:ext>
              </a:extLst>
            </p:cNvPr>
            <p:cNvSpPr/>
            <p:nvPr/>
          </p:nvSpPr>
          <p:spPr>
            <a:xfrm>
              <a:off x="1796821" y="5879459"/>
              <a:ext cx="10392003" cy="1628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 ideally a product should. Likewise a fish is technically fast when it bears a waif. The type of product also partially dictates how much.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206F0-5B74-D14F-8306-E8DE763F5420}"/>
                </a:ext>
              </a:extLst>
            </p:cNvPr>
            <p:cNvSpPr txBox="1"/>
            <p:nvPr/>
          </p:nvSpPr>
          <p:spPr>
            <a:xfrm>
              <a:off x="1796822" y="4956129"/>
              <a:ext cx="19591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185 K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F98E8-2D63-8B49-9403-D38A02CA2F3A}"/>
              </a:ext>
            </a:extLst>
          </p:cNvPr>
          <p:cNvGrpSpPr/>
          <p:nvPr/>
        </p:nvGrpSpPr>
        <p:grpSpPr>
          <a:xfrm>
            <a:off x="1796821" y="9051330"/>
            <a:ext cx="10392003" cy="2551340"/>
            <a:chOff x="1796821" y="8719088"/>
            <a:chExt cx="10392003" cy="25513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69C5A4-B971-1049-B720-DF97C35BBE22}"/>
                </a:ext>
              </a:extLst>
            </p:cNvPr>
            <p:cNvSpPr/>
            <p:nvPr/>
          </p:nvSpPr>
          <p:spPr>
            <a:xfrm>
              <a:off x="1796821" y="9642418"/>
              <a:ext cx="10392003" cy="1628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 ideally a product should. Likewise a fish is technically fast when it bears a waif. The type of product also partially dictates how much.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7AE79-E6D1-494E-96DF-4660D0957DAD}"/>
                </a:ext>
              </a:extLst>
            </p:cNvPr>
            <p:cNvSpPr txBox="1"/>
            <p:nvPr/>
          </p:nvSpPr>
          <p:spPr>
            <a:xfrm>
              <a:off x="1796822" y="8719088"/>
              <a:ext cx="19591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220 K</a:t>
              </a:r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1065D1EE-2499-274D-B66C-6CC3DFFBB5D6}"/>
              </a:ext>
            </a:extLst>
          </p:cNvPr>
          <p:cNvSpPr txBox="1">
            <a:spLocks/>
          </p:cNvSpPr>
          <p:nvPr/>
        </p:nvSpPr>
        <p:spPr>
          <a:xfrm>
            <a:off x="15088278" y="6900112"/>
            <a:ext cx="7492550" cy="271255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 Light" pitchFamily="2" charset="77"/>
              </a:rPr>
              <a:t>Refers to a good or service being offered by a company. </a:t>
            </a:r>
          </a:p>
        </p:txBody>
      </p:sp>
    </p:spTree>
    <p:extLst>
      <p:ext uri="{BB962C8B-B14F-4D97-AF65-F5344CB8AC3E}">
        <p14:creationId xmlns:p14="http://schemas.microsoft.com/office/powerpoint/2010/main" val="48736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E33BA226-932F-6043-98CF-9B84065503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0585231" cy="1512652"/>
            <a:chOff x="2381738" y="1295495"/>
            <a:chExt cx="10585231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228874" cy="1512652"/>
              <a:chOff x="7074388" y="883994"/>
              <a:chExt cx="10228874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22887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Why Us?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812A06-EEAE-CD4A-9D77-CB71847A259B}"/>
              </a:ext>
            </a:extLst>
          </p:cNvPr>
          <p:cNvGrpSpPr/>
          <p:nvPr/>
        </p:nvGrpSpPr>
        <p:grpSpPr>
          <a:xfrm>
            <a:off x="1262699" y="9574368"/>
            <a:ext cx="21852251" cy="2745475"/>
            <a:chOff x="1262699" y="8907526"/>
            <a:chExt cx="21852251" cy="27454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8AB6E3A-E140-8B45-89CF-0A0F504A4FD5}"/>
                </a:ext>
              </a:extLst>
            </p:cNvPr>
            <p:cNvGrpSpPr/>
            <p:nvPr/>
          </p:nvGrpSpPr>
          <p:grpSpPr>
            <a:xfrm>
              <a:off x="1262699" y="8907526"/>
              <a:ext cx="21852251" cy="2745475"/>
              <a:chOff x="1279746" y="8907526"/>
              <a:chExt cx="21852251" cy="2745475"/>
            </a:xfrm>
          </p:grpSpPr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65E4FC8B-0006-A044-8F3D-8B473C43D4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0722" y="8907526"/>
                <a:ext cx="4431142" cy="1270109"/>
              </a:xfrm>
              <a:prstGeom prst="rect">
                <a:avLst/>
              </a:prstGeom>
            </p:spPr>
            <p:txBody>
              <a:bodyPr vert="horz" wrap="square" lIns="434867" tIns="217433" rIns="434867" bIns="217433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5400" dirty="0">
                    <a:latin typeface="Roboto" panose="02000000000000000000" pitchFamily="2" charset="0"/>
                    <a:ea typeface="Roboto" panose="02000000000000000000" pitchFamily="2" charset="0"/>
                    <a:cs typeface="Roboto Light" panose="02000000000000000000" pitchFamily="2" charset="0"/>
                  </a:rPr>
                  <a:t>One</a:t>
                </a:r>
              </a:p>
            </p:txBody>
          </p:sp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20D1CC-9D3F-2947-8214-5E0B44B0C5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9746" y="9859671"/>
                <a:ext cx="4720742" cy="1793330"/>
              </a:xfrm>
              <a:prstGeom prst="rect">
                <a:avLst/>
              </a:prstGeom>
            </p:spPr>
            <p:txBody>
              <a:bodyPr vert="horz" wrap="square" lIns="434867" tIns="217433" rIns="434867" bIns="217433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44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Describe Your Title Here</a:t>
                </a:r>
              </a:p>
            </p:txBody>
          </p:sp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2D73A043-E4BE-FF49-865B-CF916DC447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7352" y="8907526"/>
                <a:ext cx="4431142" cy="1270109"/>
              </a:xfrm>
              <a:prstGeom prst="rect">
                <a:avLst/>
              </a:prstGeom>
            </p:spPr>
            <p:txBody>
              <a:bodyPr vert="horz" wrap="square" lIns="434867" tIns="217433" rIns="434867" bIns="217433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5400" dirty="0">
                    <a:latin typeface="Roboto" panose="02000000000000000000" pitchFamily="2" charset="0"/>
                    <a:ea typeface="Roboto" panose="02000000000000000000" pitchFamily="2" charset="0"/>
                    <a:cs typeface="Roboto Light" panose="02000000000000000000" pitchFamily="2" charset="0"/>
                  </a:rPr>
                  <a:t>Two</a:t>
                </a:r>
              </a:p>
            </p:txBody>
          </p:sp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25D21CB-6602-7644-BABD-B58EA27F67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6375" y="9859671"/>
                <a:ext cx="4637616" cy="1793330"/>
              </a:xfrm>
              <a:prstGeom prst="rect">
                <a:avLst/>
              </a:prstGeom>
            </p:spPr>
            <p:txBody>
              <a:bodyPr vert="horz" wrap="square" lIns="434867" tIns="217433" rIns="434867" bIns="217433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44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You Can Add More text</a:t>
                </a:r>
              </a:p>
            </p:txBody>
          </p: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3D62232E-EA52-1645-91AB-A9000441D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00855" y="8907526"/>
                <a:ext cx="4431142" cy="1270109"/>
              </a:xfrm>
              <a:prstGeom prst="rect">
                <a:avLst/>
              </a:prstGeom>
            </p:spPr>
            <p:txBody>
              <a:bodyPr vert="horz" wrap="square" lIns="434867" tIns="217433" rIns="434867" bIns="217433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5400" dirty="0">
                    <a:latin typeface="Roboto" panose="02000000000000000000" pitchFamily="2" charset="0"/>
                    <a:ea typeface="Roboto" panose="02000000000000000000" pitchFamily="2" charset="0"/>
                    <a:cs typeface="Roboto Light" panose="02000000000000000000" pitchFamily="2" charset="0"/>
                  </a:rPr>
                  <a:t>Three</a:t>
                </a:r>
              </a:p>
            </p:txBody>
          </p:sp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FA555CBC-088E-364F-8A48-5F71B8E73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89878" y="9859671"/>
                <a:ext cx="4017042" cy="1793330"/>
              </a:xfrm>
              <a:prstGeom prst="rect">
                <a:avLst/>
              </a:prstGeom>
            </p:spPr>
            <p:txBody>
              <a:bodyPr vert="horz" wrap="square" lIns="434867" tIns="217433" rIns="434867" bIns="217433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44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This Line Is Perfect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2A0E22-81F7-D143-ABF1-6937E8568AA9}"/>
                </a:ext>
              </a:extLst>
            </p:cNvPr>
            <p:cNvGrpSpPr/>
            <p:nvPr/>
          </p:nvGrpSpPr>
          <p:grpSpPr>
            <a:xfrm>
              <a:off x="7644938" y="9263392"/>
              <a:ext cx="8539942" cy="2031468"/>
              <a:chOff x="7644938" y="8551660"/>
              <a:chExt cx="8539942" cy="27432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E01081-7C47-2A4D-8EE4-CD3E01984A0C}"/>
                  </a:ext>
                </a:extLst>
              </p:cNvPr>
              <p:cNvCxnSpPr/>
              <p:nvPr/>
            </p:nvCxnSpPr>
            <p:spPr>
              <a:xfrm>
                <a:off x="7644938" y="8551660"/>
                <a:ext cx="0" cy="27432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52BE734-3F76-D64E-8DD1-908F117AF75D}"/>
                  </a:ext>
                </a:extLst>
              </p:cNvPr>
              <p:cNvCxnSpPr/>
              <p:nvPr/>
            </p:nvCxnSpPr>
            <p:spPr>
              <a:xfrm>
                <a:off x="16184880" y="8551660"/>
                <a:ext cx="0" cy="27432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31379992-AB85-1948-8AF8-40CB9D9D0100}"/>
              </a:ext>
            </a:extLst>
          </p:cNvPr>
          <p:cNvSpPr txBox="1">
            <a:spLocks/>
          </p:cNvSpPr>
          <p:nvPr/>
        </p:nvSpPr>
        <p:spPr>
          <a:xfrm>
            <a:off x="1555497" y="4390847"/>
            <a:ext cx="7268461" cy="33793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certain. To be successful, marketers should understand the life cycle of a product, and business executives should have a plan.</a:t>
            </a:r>
          </a:p>
        </p:txBody>
      </p:sp>
    </p:spTree>
    <p:extLst>
      <p:ext uri="{BB962C8B-B14F-4D97-AF65-F5344CB8AC3E}">
        <p14:creationId xmlns:p14="http://schemas.microsoft.com/office/powerpoint/2010/main" val="33872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FB5295A-EE83-7847-9A4A-55915B65A7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E7CCBE-EAB3-B940-90FE-5F4D60309A10}"/>
              </a:ext>
            </a:extLst>
          </p:cNvPr>
          <p:cNvGrpSpPr/>
          <p:nvPr/>
        </p:nvGrpSpPr>
        <p:grpSpPr>
          <a:xfrm>
            <a:off x="1549917" y="1295495"/>
            <a:ext cx="10585231" cy="1512652"/>
            <a:chOff x="2381738" y="1295495"/>
            <a:chExt cx="10585231" cy="15126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6C04FB-F0E2-8548-BA4A-49A813BF56A0}"/>
                </a:ext>
              </a:extLst>
            </p:cNvPr>
            <p:cNvGrpSpPr/>
            <p:nvPr/>
          </p:nvGrpSpPr>
          <p:grpSpPr>
            <a:xfrm>
              <a:off x="2738095" y="1295495"/>
              <a:ext cx="10228874" cy="1512652"/>
              <a:chOff x="7074388" y="883994"/>
              <a:chExt cx="10228874" cy="151265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5BE4B0-4719-444D-AA71-DE7F3087A6FD}"/>
                  </a:ext>
                </a:extLst>
              </p:cNvPr>
              <p:cNvSpPr txBox="1"/>
              <p:nvPr/>
            </p:nvSpPr>
            <p:spPr>
              <a:xfrm>
                <a:off x="7074388" y="1288650"/>
                <a:ext cx="10228874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Our Values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12ED71-93C2-1546-A60E-9A7A9B1FF78E}"/>
                  </a:ext>
                </a:extLst>
              </p:cNvPr>
              <p:cNvSpPr txBox="1"/>
              <p:nvPr/>
            </p:nvSpPr>
            <p:spPr>
              <a:xfrm>
                <a:off x="7302988" y="883994"/>
                <a:ext cx="5453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600" dirty="0">
                    <a:latin typeface="Roboto Light" panose="02000000000000000000" pitchFamily="2" charset="0"/>
                    <a:ea typeface="Roboto Light" panose="02000000000000000000" pitchFamily="2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C9A22D-11DA-E24D-B419-CC15B25D2223}"/>
                </a:ext>
              </a:extLst>
            </p:cNvPr>
            <p:cNvSpPr/>
            <p:nvPr/>
          </p:nvSpPr>
          <p:spPr>
            <a:xfrm>
              <a:off x="2381738" y="1396157"/>
              <a:ext cx="128128" cy="11905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ubtitle 2">
            <a:extLst>
              <a:ext uri="{FF2B5EF4-FFF2-40B4-BE49-F238E27FC236}">
                <a16:creationId xmlns:a16="http://schemas.microsoft.com/office/drawing/2014/main" id="{292E626B-C665-C34C-A241-B019EE72B2C3}"/>
              </a:ext>
            </a:extLst>
          </p:cNvPr>
          <p:cNvSpPr txBox="1">
            <a:spLocks/>
          </p:cNvSpPr>
          <p:nvPr/>
        </p:nvSpPr>
        <p:spPr>
          <a:xfrm>
            <a:off x="13764532" y="3940465"/>
            <a:ext cx="9352737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to a good or service being offered by a company. Ideally, a product should meet a certain consumer demand, or it should be so compelling that consumers believe they need it. 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98102CA-C7A9-BB48-B801-E1935D35041B}"/>
              </a:ext>
            </a:extLst>
          </p:cNvPr>
          <p:cNvSpPr txBox="1">
            <a:spLocks/>
          </p:cNvSpPr>
          <p:nvPr/>
        </p:nvSpPr>
        <p:spPr>
          <a:xfrm>
            <a:off x="13764532" y="10463869"/>
            <a:ext cx="3870325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D1A33-5F67-A74A-97B8-43A6E3B3590F}"/>
              </a:ext>
            </a:extLst>
          </p:cNvPr>
          <p:cNvSpPr/>
          <p:nvPr/>
        </p:nvSpPr>
        <p:spPr>
          <a:xfrm>
            <a:off x="13853698" y="9773516"/>
            <a:ext cx="3781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00E297D-CFC7-894C-883E-A84B71E637A7}"/>
              </a:ext>
            </a:extLst>
          </p:cNvPr>
          <p:cNvSpPr txBox="1">
            <a:spLocks/>
          </p:cNvSpPr>
          <p:nvPr/>
        </p:nvSpPr>
        <p:spPr>
          <a:xfrm>
            <a:off x="18724626" y="10463869"/>
            <a:ext cx="3870325" cy="1824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3E80E-93CA-3541-8ABD-DE01B87748FC}"/>
              </a:ext>
            </a:extLst>
          </p:cNvPr>
          <p:cNvSpPr/>
          <p:nvPr/>
        </p:nvSpPr>
        <p:spPr>
          <a:xfrm>
            <a:off x="18813792" y="9773516"/>
            <a:ext cx="3781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E5D672-B653-AE44-98A4-E2637E821C15}"/>
              </a:ext>
            </a:extLst>
          </p:cNvPr>
          <p:cNvGrpSpPr/>
          <p:nvPr/>
        </p:nvGrpSpPr>
        <p:grpSpPr>
          <a:xfrm>
            <a:off x="13764532" y="7163987"/>
            <a:ext cx="1856387" cy="1858331"/>
            <a:chOff x="12990972" y="9551867"/>
            <a:chExt cx="5247060" cy="525255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9F6DC99-6EBF-454F-BAF9-C6B3A185512F}"/>
                </a:ext>
              </a:extLst>
            </p:cNvPr>
            <p:cNvSpPr/>
            <p:nvPr/>
          </p:nvSpPr>
          <p:spPr>
            <a:xfrm>
              <a:off x="12990972" y="9557365"/>
              <a:ext cx="5247060" cy="5247058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원형 4">
              <a:extLst>
                <a:ext uri="{FF2B5EF4-FFF2-40B4-BE49-F238E27FC236}">
                  <a16:creationId xmlns:a16="http://schemas.microsoft.com/office/drawing/2014/main" id="{EDCCDB7D-D91F-5849-AF81-1ACAC5B42FC2}"/>
                </a:ext>
              </a:extLst>
            </p:cNvPr>
            <p:cNvSpPr>
              <a:spLocks/>
            </p:cNvSpPr>
            <p:nvPr/>
          </p:nvSpPr>
          <p:spPr>
            <a:xfrm>
              <a:off x="13025325" y="9551867"/>
              <a:ext cx="5212707" cy="5214051"/>
            </a:xfrm>
            <a:prstGeom prst="pie">
              <a:avLst>
                <a:gd name="adj1" fmla="val 16219411"/>
                <a:gd name="adj2" fmla="val 7241074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A008CA-8B2C-5F42-BA65-8ED4E80B96EB}"/>
                </a:ext>
              </a:extLst>
            </p:cNvPr>
            <p:cNvSpPr/>
            <p:nvPr/>
          </p:nvSpPr>
          <p:spPr>
            <a:xfrm>
              <a:off x="13291457" y="9840675"/>
              <a:ext cx="4680442" cy="4680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D0E883-4A9F-FC48-AA3C-9CCC1A5DF4FA}"/>
              </a:ext>
            </a:extLst>
          </p:cNvPr>
          <p:cNvGrpSpPr/>
          <p:nvPr/>
        </p:nvGrpSpPr>
        <p:grpSpPr>
          <a:xfrm>
            <a:off x="18724626" y="7166613"/>
            <a:ext cx="1854440" cy="1854439"/>
            <a:chOff x="18238031" y="9557358"/>
            <a:chExt cx="5241558" cy="524155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E46957C-5C17-294A-826A-62BFC300CA8B}"/>
                </a:ext>
              </a:extLst>
            </p:cNvPr>
            <p:cNvSpPr/>
            <p:nvPr/>
          </p:nvSpPr>
          <p:spPr>
            <a:xfrm>
              <a:off x="18238031" y="9557358"/>
              <a:ext cx="5241558" cy="5241556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원형 4">
              <a:extLst>
                <a:ext uri="{FF2B5EF4-FFF2-40B4-BE49-F238E27FC236}">
                  <a16:creationId xmlns:a16="http://schemas.microsoft.com/office/drawing/2014/main" id="{7489FEFA-26D1-9544-8588-FF65F1F03BB2}"/>
                </a:ext>
              </a:extLst>
            </p:cNvPr>
            <p:cNvSpPr>
              <a:spLocks/>
            </p:cNvSpPr>
            <p:nvPr/>
          </p:nvSpPr>
          <p:spPr>
            <a:xfrm>
              <a:off x="18252100" y="9565934"/>
              <a:ext cx="5207241" cy="5208584"/>
            </a:xfrm>
            <a:prstGeom prst="pie">
              <a:avLst>
                <a:gd name="adj1" fmla="val 16196407"/>
                <a:gd name="adj2" fmla="val 12250581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9318C9-D140-3046-8C9E-54866669B98A}"/>
                </a:ext>
              </a:extLst>
            </p:cNvPr>
            <p:cNvSpPr/>
            <p:nvPr/>
          </p:nvSpPr>
          <p:spPr>
            <a:xfrm>
              <a:off x="18521042" y="9840369"/>
              <a:ext cx="4675534" cy="46755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D6F90F4-3CBC-6D4C-B7CB-6E62EDC4C995}"/>
              </a:ext>
            </a:extLst>
          </p:cNvPr>
          <p:cNvSpPr txBox="1"/>
          <p:nvPr/>
        </p:nvSpPr>
        <p:spPr>
          <a:xfrm>
            <a:off x="14169466" y="7865371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1669D9-9AD0-AA43-AC6B-E8B4A5B2D4A1}"/>
              </a:ext>
            </a:extLst>
          </p:cNvPr>
          <p:cNvSpPr txBox="1"/>
          <p:nvPr/>
        </p:nvSpPr>
        <p:spPr>
          <a:xfrm>
            <a:off x="19127494" y="7865371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400288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86608</TotalTime>
  <Words>1032</Words>
  <Application>Microsoft Macintosh PowerPoint</Application>
  <PresentationFormat>Custom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Gill Sans</vt:lpstr>
      <vt:lpstr>Lato</vt:lpstr>
      <vt:lpstr>Lato Light</vt:lpstr>
      <vt:lpstr>Montserrat</vt:lpstr>
      <vt:lpstr>Montserrat Light</vt:lpstr>
      <vt:lpstr>PT Sans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15989</cp:revision>
  <dcterms:created xsi:type="dcterms:W3CDTF">2014-11-12T21:47:38Z</dcterms:created>
  <dcterms:modified xsi:type="dcterms:W3CDTF">2019-07-22T16:14:05Z</dcterms:modified>
  <cp:category/>
</cp:coreProperties>
</file>