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50" r:id="rId2"/>
    <p:sldId id="4366" r:id="rId3"/>
    <p:sldId id="4367" r:id="rId4"/>
    <p:sldId id="4365" r:id="rId5"/>
    <p:sldId id="4370" r:id="rId6"/>
    <p:sldId id="4371" r:id="rId7"/>
    <p:sldId id="4374" r:id="rId8"/>
    <p:sldId id="3303" r:id="rId9"/>
    <p:sldId id="4372" r:id="rId10"/>
    <p:sldId id="4373" r:id="rId11"/>
    <p:sldId id="4375" r:id="rId12"/>
    <p:sldId id="4376" r:id="rId13"/>
    <p:sldId id="4377" r:id="rId14"/>
    <p:sldId id="4378" r:id="rId15"/>
    <p:sldId id="4379" r:id="rId16"/>
    <p:sldId id="4380" r:id="rId17"/>
    <p:sldId id="4381" r:id="rId18"/>
    <p:sldId id="4382" r:id="rId19"/>
    <p:sldId id="4383" r:id="rId20"/>
    <p:sldId id="438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3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BE39128-5AA0-AE41-8C47-B6D8B56E14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BE39128-5AA0-AE41-8C47-B6D8B56E14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74809" y="4757243"/>
            <a:ext cx="11495316" cy="6816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BE39128-5AA0-AE41-8C47-B6D8B56E14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4434" y="1825437"/>
            <a:ext cx="11215136" cy="1006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BE39128-5AA0-AE41-8C47-B6D8B56E14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00939" y="-297278"/>
            <a:ext cx="24957081" cy="845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D149CDF-12E0-6347-A69B-099CAE0867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3454" y="4339949"/>
            <a:ext cx="2607339" cy="26073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05713D8-014D-3C40-9F30-5BD565327E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33454" y="9114997"/>
            <a:ext cx="2607339" cy="26073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98AD29-7F02-4E44-8EEC-BE73460EAD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474124" y="4339948"/>
            <a:ext cx="2607339" cy="26073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159E5E2-6F40-7448-8D67-1F497E2177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474124" y="9114997"/>
            <a:ext cx="2607339" cy="26073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5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05713D8-014D-3C40-9F30-5BD565327E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13341" y="3895153"/>
            <a:ext cx="5925702" cy="59256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C183E13-B7DF-004A-808C-648215DB4C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4224" y="4234897"/>
            <a:ext cx="6908592" cy="4939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B2B8E9A-3116-9741-9A15-4A7C31EEE3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34526" y="4234896"/>
            <a:ext cx="6908592" cy="4939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BCC144-205D-0646-B985-151AF5F2C6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914829" y="4234896"/>
            <a:ext cx="6908592" cy="4939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BCC144-205D-0646-B985-151AF5F2C6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48429" y="-369762"/>
            <a:ext cx="14586941" cy="14477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F72562-0FA2-634B-9147-9A9158C14018}"/>
              </a:ext>
            </a:extLst>
          </p:cNvPr>
          <p:cNvSpPr/>
          <p:nvPr userDrawn="1"/>
        </p:nvSpPr>
        <p:spPr>
          <a:xfrm rot="5400000">
            <a:off x="22719508" y="13403919"/>
            <a:ext cx="1657209" cy="684802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F8361-D491-4241-B9A5-E350146A1897}"/>
              </a:ext>
            </a:extLst>
          </p:cNvPr>
          <p:cNvSpPr txBox="1"/>
          <p:nvPr userDrawn="1"/>
        </p:nvSpPr>
        <p:spPr>
          <a:xfrm>
            <a:off x="23212733" y="13077826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‹Nº›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A17554-BBA3-3446-BDEA-7E494BA1C8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39330-5B9D-574B-AC86-1B59831BFC2C}"/>
              </a:ext>
            </a:extLst>
          </p:cNvPr>
          <p:cNvSpPr txBox="1"/>
          <p:nvPr/>
        </p:nvSpPr>
        <p:spPr>
          <a:xfrm>
            <a:off x="8593846" y="5888503"/>
            <a:ext cx="945157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Smart Property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2B8AF7-0C48-EF4B-9212-5E0CB47DB52D}"/>
              </a:ext>
            </a:extLst>
          </p:cNvPr>
          <p:cNvGrpSpPr/>
          <p:nvPr/>
        </p:nvGrpSpPr>
        <p:grpSpPr>
          <a:xfrm>
            <a:off x="6332220" y="6128298"/>
            <a:ext cx="1650947" cy="1463959"/>
            <a:chOff x="6332220" y="6128298"/>
            <a:chExt cx="1650947" cy="146395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6498DB-052E-864B-A6E7-5400B25B6215}"/>
                </a:ext>
              </a:extLst>
            </p:cNvPr>
            <p:cNvSpPr/>
            <p:nvPr/>
          </p:nvSpPr>
          <p:spPr>
            <a:xfrm rot="2700000">
              <a:off x="6962214" y="6571305"/>
              <a:ext cx="1463959" cy="57794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417719-D4F7-8640-A2D4-8B16C91658A4}"/>
                </a:ext>
              </a:extLst>
            </p:cNvPr>
            <p:cNvSpPr/>
            <p:nvPr/>
          </p:nvSpPr>
          <p:spPr>
            <a:xfrm rot="8100000">
              <a:off x="6332220" y="6569027"/>
              <a:ext cx="1470709" cy="57794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72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B857B8-E474-7C48-B12E-791C0679E7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269AEE6-0A72-E34D-9D01-CA8A89334E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E161BF0-970A-B444-87CE-6E80832062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8D69F4E1-2A85-C849-AF2D-AC36DBCF3E6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6272530" y="1333737"/>
            <a:ext cx="11832590" cy="1485896"/>
            <a:chOff x="6272530" y="1003083"/>
            <a:chExt cx="11832590" cy="14858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6272530" y="1288650"/>
              <a:ext cx="1183259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The Smart Property Team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882A785B-4B25-6B46-B58C-7D1B71DE928C}"/>
              </a:ext>
            </a:extLst>
          </p:cNvPr>
          <p:cNvSpPr/>
          <p:nvPr/>
        </p:nvSpPr>
        <p:spPr>
          <a:xfrm>
            <a:off x="4867400" y="6116430"/>
            <a:ext cx="5014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Joe Richardson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59BBA509-5E80-4F4D-9EED-B483C5B81C55}"/>
              </a:ext>
            </a:extLst>
          </p:cNvPr>
          <p:cNvSpPr txBox="1">
            <a:spLocks/>
          </p:cNvSpPr>
          <p:nvPr/>
        </p:nvSpPr>
        <p:spPr>
          <a:xfrm>
            <a:off x="4712921" y="4524470"/>
            <a:ext cx="7190607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370DD8-97C6-6245-910F-1CB3DD01B5E1}"/>
              </a:ext>
            </a:extLst>
          </p:cNvPr>
          <p:cNvSpPr/>
          <p:nvPr/>
        </p:nvSpPr>
        <p:spPr>
          <a:xfrm>
            <a:off x="4867400" y="10891479"/>
            <a:ext cx="5014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Maddie Smith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4E30781-2659-3841-BECE-B48B2B969761}"/>
              </a:ext>
            </a:extLst>
          </p:cNvPr>
          <p:cNvSpPr txBox="1">
            <a:spLocks/>
          </p:cNvSpPr>
          <p:nvPr/>
        </p:nvSpPr>
        <p:spPr>
          <a:xfrm>
            <a:off x="4712921" y="9299519"/>
            <a:ext cx="7190607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F8DCA2-68A6-2146-89C3-0C41984AD7C0}"/>
              </a:ext>
            </a:extLst>
          </p:cNvPr>
          <p:cNvSpPr/>
          <p:nvPr/>
        </p:nvSpPr>
        <p:spPr>
          <a:xfrm>
            <a:off x="15608069" y="6116430"/>
            <a:ext cx="5014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Clayton Miller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184F7D11-FE17-A04C-84A2-B50D542EC559}"/>
              </a:ext>
            </a:extLst>
          </p:cNvPr>
          <p:cNvSpPr txBox="1">
            <a:spLocks/>
          </p:cNvSpPr>
          <p:nvPr/>
        </p:nvSpPr>
        <p:spPr>
          <a:xfrm>
            <a:off x="15453590" y="4524470"/>
            <a:ext cx="7190607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08258B2-0809-D14B-A720-3CC0C1DB3969}"/>
              </a:ext>
            </a:extLst>
          </p:cNvPr>
          <p:cNvSpPr/>
          <p:nvPr/>
        </p:nvSpPr>
        <p:spPr>
          <a:xfrm>
            <a:off x="15608069" y="10891479"/>
            <a:ext cx="5014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Matt Williams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6AF1E1CA-81D6-CD44-BA83-53621C6C1B7B}"/>
              </a:ext>
            </a:extLst>
          </p:cNvPr>
          <p:cNvSpPr txBox="1">
            <a:spLocks/>
          </p:cNvSpPr>
          <p:nvPr/>
        </p:nvSpPr>
        <p:spPr>
          <a:xfrm>
            <a:off x="15453590" y="9299519"/>
            <a:ext cx="7190607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company, ideally, a product should.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1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2423999-8226-5848-A54E-C5C3C3A3C9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062C4E-9165-9D4F-A234-6DCB6642F75B}"/>
              </a:ext>
            </a:extLst>
          </p:cNvPr>
          <p:cNvGrpSpPr/>
          <p:nvPr/>
        </p:nvGrpSpPr>
        <p:grpSpPr>
          <a:xfrm>
            <a:off x="1603148" y="3895155"/>
            <a:ext cx="10585677" cy="5925689"/>
            <a:chOff x="1603148" y="4799342"/>
            <a:chExt cx="10585677" cy="59256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69B75B-9445-164F-808A-822C3FAA7F6B}"/>
                </a:ext>
              </a:extLst>
            </p:cNvPr>
            <p:cNvGrpSpPr/>
            <p:nvPr/>
          </p:nvGrpSpPr>
          <p:grpSpPr>
            <a:xfrm>
              <a:off x="1603149" y="7639944"/>
              <a:ext cx="10585676" cy="3085087"/>
              <a:chOff x="16593185" y="4961514"/>
              <a:chExt cx="10585676" cy="3085087"/>
            </a:xfrm>
          </p:grpSpPr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AE194E86-5FC2-F249-BA6B-8022B20B2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3185" y="5669400"/>
                <a:ext cx="10585676" cy="237720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 ideally a product should meet a certain consumer demand. Marketers must link the price to the real and perceived value of the product, but they also must take into account supply costs.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973623-94F6-C844-99F2-95689D480E95}"/>
                  </a:ext>
                </a:extLst>
              </p:cNvPr>
              <p:cNvSpPr txBox="1"/>
              <p:nvPr/>
            </p:nvSpPr>
            <p:spPr>
              <a:xfrm>
                <a:off x="16728652" y="4961514"/>
                <a:ext cx="47722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Lato" panose="020F0502020204030203" pitchFamily="34" charset="0"/>
                  </a:rPr>
                  <a:t>Write Your Title Here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E70A48C-34AB-3546-AE5B-9AA1F63A4492}"/>
                </a:ext>
              </a:extLst>
            </p:cNvPr>
            <p:cNvGrpSpPr/>
            <p:nvPr/>
          </p:nvGrpSpPr>
          <p:grpSpPr>
            <a:xfrm>
              <a:off x="1603148" y="4799342"/>
              <a:ext cx="7906611" cy="1999665"/>
              <a:chOff x="2410943" y="5519613"/>
              <a:chExt cx="7906611" cy="199966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73264C-4E1F-E94A-8962-2F64266C352A}"/>
                  </a:ext>
                </a:extLst>
              </p:cNvPr>
              <p:cNvSpPr txBox="1"/>
              <p:nvPr/>
            </p:nvSpPr>
            <p:spPr>
              <a:xfrm>
                <a:off x="2410943" y="5888062"/>
                <a:ext cx="7906611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dirty="0">
                    <a:solidFill>
                      <a:schemeClr val="tx2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Poppins Medium" pitchFamily="2" charset="77"/>
                  </a:rPr>
                  <a:t>Clayton Miller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7EBA7DB-48BE-2C49-8DF6-33A2852D445D}"/>
                  </a:ext>
                </a:extLst>
              </p:cNvPr>
              <p:cNvSpPr/>
              <p:nvPr/>
            </p:nvSpPr>
            <p:spPr>
              <a:xfrm>
                <a:off x="2512802" y="5519613"/>
                <a:ext cx="917202" cy="1089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896FA9-D07F-1D40-AEA3-14C17D3F1A60}"/>
              </a:ext>
            </a:extLst>
          </p:cNvPr>
          <p:cNvCxnSpPr/>
          <p:nvPr/>
        </p:nvCxnSpPr>
        <p:spPr>
          <a:xfrm>
            <a:off x="14264640" y="3895154"/>
            <a:ext cx="0" cy="5614606"/>
          </a:xfrm>
          <a:prstGeom prst="line">
            <a:avLst/>
          </a:prstGeom>
          <a:ln w="635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2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72FE2533-E0B4-7548-BFB0-66317EC0C6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C7148F1-E200-C34D-9511-E7FD1C20F1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B0C244EF-3BB1-4045-9329-CEA9A6C3F6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6272530" y="1333737"/>
            <a:ext cx="11832590" cy="1485896"/>
            <a:chOff x="6272530" y="1003083"/>
            <a:chExt cx="11832590" cy="14858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6272530" y="1288650"/>
              <a:ext cx="1183259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Listing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1BF03-71EC-E447-8165-7564FB3115D7}"/>
              </a:ext>
            </a:extLst>
          </p:cNvPr>
          <p:cNvGrpSpPr/>
          <p:nvPr/>
        </p:nvGrpSpPr>
        <p:grpSpPr>
          <a:xfrm>
            <a:off x="1554224" y="9705410"/>
            <a:ext cx="21269200" cy="2177926"/>
            <a:chOff x="1554224" y="9309170"/>
            <a:chExt cx="21269200" cy="21779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E27DEA3-9F28-9F43-B6DF-7815344F73A6}"/>
                </a:ext>
              </a:extLst>
            </p:cNvPr>
            <p:cNvGrpSpPr/>
            <p:nvPr/>
          </p:nvGrpSpPr>
          <p:grpSpPr>
            <a:xfrm>
              <a:off x="1554224" y="9309170"/>
              <a:ext cx="6908592" cy="2177926"/>
              <a:chOff x="4712922" y="4646390"/>
              <a:chExt cx="6908592" cy="217792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2579D1-4601-BD42-8C69-F60FA49473FB}"/>
                  </a:ext>
                </a:extLst>
              </p:cNvPr>
              <p:cNvSpPr/>
              <p:nvPr/>
            </p:nvSpPr>
            <p:spPr>
              <a:xfrm>
                <a:off x="4867400" y="6116430"/>
                <a:ext cx="50147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D68A25FE-5F5E-0441-A789-2E4FEC9058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2922" y="4646390"/>
                <a:ext cx="6908592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 ideally a product should.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AC7766-988B-214C-864D-32994C7AF548}"/>
                </a:ext>
              </a:extLst>
            </p:cNvPr>
            <p:cNvGrpSpPr/>
            <p:nvPr/>
          </p:nvGrpSpPr>
          <p:grpSpPr>
            <a:xfrm>
              <a:off x="8734528" y="9309170"/>
              <a:ext cx="6908592" cy="2177926"/>
              <a:chOff x="4712922" y="4646390"/>
              <a:chExt cx="6908592" cy="217792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050B9C-665E-944A-AEAE-AFF4DAFEE1F7}"/>
                  </a:ext>
                </a:extLst>
              </p:cNvPr>
              <p:cNvSpPr/>
              <p:nvPr/>
            </p:nvSpPr>
            <p:spPr>
              <a:xfrm>
                <a:off x="4867400" y="6116430"/>
                <a:ext cx="50147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62A3DFBE-4E8A-0441-8744-83AD6C3238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2922" y="4646390"/>
                <a:ext cx="6908592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 ideally a product should.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DE9CBDE-C732-A24E-90FC-CAEEEE3D1E67}"/>
                </a:ext>
              </a:extLst>
            </p:cNvPr>
            <p:cNvGrpSpPr/>
            <p:nvPr/>
          </p:nvGrpSpPr>
          <p:grpSpPr>
            <a:xfrm>
              <a:off x="15914832" y="9309170"/>
              <a:ext cx="6908592" cy="2177926"/>
              <a:chOff x="4712922" y="4646390"/>
              <a:chExt cx="6908592" cy="21779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FAA1BA4-1316-784F-A978-87393652F59B}"/>
                  </a:ext>
                </a:extLst>
              </p:cNvPr>
              <p:cNvSpPr/>
              <p:nvPr/>
            </p:nvSpPr>
            <p:spPr>
              <a:xfrm>
                <a:off x="4867400" y="6116430"/>
                <a:ext cx="50147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4522D9F9-A235-8941-B974-4803D670E8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2922" y="4646390"/>
                <a:ext cx="6908592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 ideally a product should.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32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68A1E0-C5AA-7449-80D7-36FDB8FD23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BC8719C-3851-BB4F-8B3D-DAB622CBAF7A}"/>
              </a:ext>
            </a:extLst>
          </p:cNvPr>
          <p:cNvSpPr/>
          <p:nvPr/>
        </p:nvSpPr>
        <p:spPr>
          <a:xfrm>
            <a:off x="1474652" y="8282656"/>
            <a:ext cx="16661862" cy="3858665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2971713" y="9469040"/>
            <a:ext cx="6833870" cy="1485896"/>
            <a:chOff x="8771890" y="1003083"/>
            <a:chExt cx="6833870" cy="14858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8771890" y="1288650"/>
              <a:ext cx="68338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Single Property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8900676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3436A50C-FECC-E34D-97DF-C9D27B7BE4D5}"/>
              </a:ext>
            </a:extLst>
          </p:cNvPr>
          <p:cNvSpPr txBox="1">
            <a:spLocks/>
          </p:cNvSpPr>
          <p:nvPr/>
        </p:nvSpPr>
        <p:spPr>
          <a:xfrm>
            <a:off x="9805583" y="9299104"/>
            <a:ext cx="7161015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DCCA55-0C35-0C48-9ECF-6C4EA9CB303C}"/>
              </a:ext>
            </a:extLst>
          </p:cNvPr>
          <p:cNvCxnSpPr/>
          <p:nvPr/>
        </p:nvCxnSpPr>
        <p:spPr>
          <a:xfrm>
            <a:off x="9292889" y="9469040"/>
            <a:ext cx="0" cy="1756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22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ABED68C-463E-9F4C-AFC6-B1280B6651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FFB3A6-9322-8D42-9781-A653B924A789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896FA9-D07F-1D40-AEA3-14C17D3F1A60}"/>
              </a:ext>
            </a:extLst>
          </p:cNvPr>
          <p:cNvCxnSpPr>
            <a:cxnSpLocks/>
          </p:cNvCxnSpPr>
          <p:nvPr/>
        </p:nvCxnSpPr>
        <p:spPr>
          <a:xfrm>
            <a:off x="11285597" y="5250945"/>
            <a:ext cx="0" cy="32141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70A48C-34AB-3546-AE5B-9AA1F63A4492}"/>
              </a:ext>
            </a:extLst>
          </p:cNvPr>
          <p:cNvGrpSpPr/>
          <p:nvPr/>
        </p:nvGrpSpPr>
        <p:grpSpPr>
          <a:xfrm>
            <a:off x="1654077" y="5858167"/>
            <a:ext cx="7906611" cy="1999665"/>
            <a:chOff x="2410943" y="5519613"/>
            <a:chExt cx="7906611" cy="1999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73264C-4E1F-E94A-8962-2F64266C352A}"/>
                </a:ext>
              </a:extLst>
            </p:cNvPr>
            <p:cNvSpPr txBox="1"/>
            <p:nvPr/>
          </p:nvSpPr>
          <p:spPr>
            <a:xfrm>
              <a:off x="2410943" y="5888062"/>
              <a:ext cx="7906611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Quote Section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7EBA7DB-48BE-2C49-8DF6-33A2852D445D}"/>
                </a:ext>
              </a:extLst>
            </p:cNvPr>
            <p:cNvSpPr/>
            <p:nvPr/>
          </p:nvSpPr>
          <p:spPr>
            <a:xfrm>
              <a:off x="2512802" y="551961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016F1-6DB2-0847-AC3C-B37078BFC1AB}"/>
              </a:ext>
            </a:extLst>
          </p:cNvPr>
          <p:cNvGrpSpPr/>
          <p:nvPr/>
        </p:nvGrpSpPr>
        <p:grpSpPr>
          <a:xfrm>
            <a:off x="13505811" y="5535002"/>
            <a:ext cx="9217761" cy="2645996"/>
            <a:chOff x="13454882" y="5211836"/>
            <a:chExt cx="9217761" cy="26459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C09335-AF4B-F34E-AEDD-075E0C05C4C0}"/>
                </a:ext>
              </a:extLst>
            </p:cNvPr>
            <p:cNvSpPr/>
            <p:nvPr/>
          </p:nvSpPr>
          <p:spPr>
            <a:xfrm>
              <a:off x="13454883" y="5918840"/>
              <a:ext cx="921776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“Don’t wait to buy real estate. Buy real estate and wait.”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859EC-149A-9544-B41E-D069C58DEFF8}"/>
                </a:ext>
              </a:extLst>
            </p:cNvPr>
            <p:cNvSpPr/>
            <p:nvPr/>
          </p:nvSpPr>
          <p:spPr>
            <a:xfrm>
              <a:off x="13454882" y="5211836"/>
              <a:ext cx="45202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Will Rogers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87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6272530" y="1333737"/>
            <a:ext cx="11832590" cy="1485896"/>
            <a:chOff x="6272530" y="1003083"/>
            <a:chExt cx="11832590" cy="14858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6272530" y="1288650"/>
              <a:ext cx="1183259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Properties Sold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E3AC6D-B3C4-4741-9C37-8100D68659FE}"/>
              </a:ext>
            </a:extLst>
          </p:cNvPr>
          <p:cNvGrpSpPr/>
          <p:nvPr/>
        </p:nvGrpSpPr>
        <p:grpSpPr>
          <a:xfrm>
            <a:off x="2010033" y="5108642"/>
            <a:ext cx="10123927" cy="520177"/>
            <a:chOff x="2064898" y="4790245"/>
            <a:chExt cx="8414656" cy="52017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4F84F50-5CC3-7145-A27E-D907EBBD6722}"/>
                </a:ext>
              </a:extLst>
            </p:cNvPr>
            <p:cNvSpPr/>
            <p:nvPr/>
          </p:nvSpPr>
          <p:spPr>
            <a:xfrm>
              <a:off x="2064899" y="4790245"/>
              <a:ext cx="8414655" cy="5201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2B59266-F0F9-1645-A796-E96641CF68F6}"/>
                </a:ext>
              </a:extLst>
            </p:cNvPr>
            <p:cNvSpPr/>
            <p:nvPr/>
          </p:nvSpPr>
          <p:spPr>
            <a:xfrm>
              <a:off x="2064898" y="4790246"/>
              <a:ext cx="5883348" cy="52017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BEB1E7-507D-3B49-BFA8-799A25681E0F}"/>
              </a:ext>
            </a:extLst>
          </p:cNvPr>
          <p:cNvGrpSpPr/>
          <p:nvPr/>
        </p:nvGrpSpPr>
        <p:grpSpPr>
          <a:xfrm>
            <a:off x="2010033" y="7682065"/>
            <a:ext cx="10123927" cy="520177"/>
            <a:chOff x="2064898" y="6745441"/>
            <a:chExt cx="8414656" cy="52017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EFA6489-9248-5B4A-A9FB-C58BD4C120BA}"/>
                </a:ext>
              </a:extLst>
            </p:cNvPr>
            <p:cNvSpPr/>
            <p:nvPr/>
          </p:nvSpPr>
          <p:spPr>
            <a:xfrm>
              <a:off x="2064899" y="6745441"/>
              <a:ext cx="8414655" cy="5201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85AA3CD-ACBB-6B44-A264-6724DF1C38A4}"/>
                </a:ext>
              </a:extLst>
            </p:cNvPr>
            <p:cNvSpPr/>
            <p:nvPr/>
          </p:nvSpPr>
          <p:spPr>
            <a:xfrm>
              <a:off x="2064898" y="6745441"/>
              <a:ext cx="6563287" cy="52017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F50DC8-089A-F044-BEB4-67861642D251}"/>
              </a:ext>
            </a:extLst>
          </p:cNvPr>
          <p:cNvGrpSpPr/>
          <p:nvPr/>
        </p:nvGrpSpPr>
        <p:grpSpPr>
          <a:xfrm>
            <a:off x="2010035" y="10261088"/>
            <a:ext cx="10123925" cy="520177"/>
            <a:chOff x="2064900" y="8700642"/>
            <a:chExt cx="8414654" cy="52017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AFB8108-535E-7B43-8A26-EE0249D6CA91}"/>
                </a:ext>
              </a:extLst>
            </p:cNvPr>
            <p:cNvSpPr/>
            <p:nvPr/>
          </p:nvSpPr>
          <p:spPr>
            <a:xfrm>
              <a:off x="2064900" y="8700642"/>
              <a:ext cx="8414654" cy="5201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D48DA9-77E8-414E-9815-D58EA3EC73EE}"/>
                </a:ext>
              </a:extLst>
            </p:cNvPr>
            <p:cNvSpPr/>
            <p:nvPr/>
          </p:nvSpPr>
          <p:spPr>
            <a:xfrm>
              <a:off x="2064901" y="8700642"/>
              <a:ext cx="4382791" cy="5201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F71FFF-D0EB-7A4E-9F37-441D64DADB54}"/>
              </a:ext>
            </a:extLst>
          </p:cNvPr>
          <p:cNvGrpSpPr/>
          <p:nvPr/>
        </p:nvGrpSpPr>
        <p:grpSpPr>
          <a:xfrm>
            <a:off x="13179238" y="4641445"/>
            <a:ext cx="9188378" cy="1454568"/>
            <a:chOff x="13234102" y="4472890"/>
            <a:chExt cx="9188378" cy="1454568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4D6D995D-3DC1-9543-AF34-BBD68021E8A0}"/>
                </a:ext>
              </a:extLst>
            </p:cNvPr>
            <p:cNvSpPr txBox="1">
              <a:spLocks/>
            </p:cNvSpPr>
            <p:nvPr/>
          </p:nvSpPr>
          <p:spPr>
            <a:xfrm>
              <a:off x="13234102" y="5205773"/>
              <a:ext cx="9188378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C5DC80-5589-CC48-9F1C-F8D7F1104654}"/>
                </a:ext>
              </a:extLst>
            </p:cNvPr>
            <p:cNvSpPr/>
            <p:nvPr/>
          </p:nvSpPr>
          <p:spPr>
            <a:xfrm>
              <a:off x="13323268" y="4472890"/>
              <a:ext cx="501473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71F034-EF3E-A849-A8A4-557C9B65F32E}"/>
              </a:ext>
            </a:extLst>
          </p:cNvPr>
          <p:cNvGrpSpPr/>
          <p:nvPr/>
        </p:nvGrpSpPr>
        <p:grpSpPr>
          <a:xfrm>
            <a:off x="13179238" y="7214869"/>
            <a:ext cx="9188378" cy="1454568"/>
            <a:chOff x="13234102" y="6611134"/>
            <a:chExt cx="9188378" cy="1454568"/>
          </a:xfrm>
        </p:grpSpPr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0DB2061B-9201-7042-BA09-4DF4E9E6EB42}"/>
                </a:ext>
              </a:extLst>
            </p:cNvPr>
            <p:cNvSpPr txBox="1">
              <a:spLocks/>
            </p:cNvSpPr>
            <p:nvPr/>
          </p:nvSpPr>
          <p:spPr>
            <a:xfrm>
              <a:off x="13234102" y="7344017"/>
              <a:ext cx="9188378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5CB9C7-1D4B-794B-84AC-DF3C79D59200}"/>
                </a:ext>
              </a:extLst>
            </p:cNvPr>
            <p:cNvSpPr/>
            <p:nvPr/>
          </p:nvSpPr>
          <p:spPr>
            <a:xfrm>
              <a:off x="13323268" y="6611134"/>
              <a:ext cx="501473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E345A26-1FC5-DF4B-930A-BC37EF86F185}"/>
              </a:ext>
            </a:extLst>
          </p:cNvPr>
          <p:cNvGrpSpPr/>
          <p:nvPr/>
        </p:nvGrpSpPr>
        <p:grpSpPr>
          <a:xfrm>
            <a:off x="13179238" y="9793892"/>
            <a:ext cx="9188378" cy="1454568"/>
            <a:chOff x="13234102" y="8723822"/>
            <a:chExt cx="9188378" cy="1454568"/>
          </a:xfrm>
        </p:grpSpPr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4F37865B-2882-0B4E-A81B-AF583A15D813}"/>
                </a:ext>
              </a:extLst>
            </p:cNvPr>
            <p:cNvSpPr txBox="1">
              <a:spLocks/>
            </p:cNvSpPr>
            <p:nvPr/>
          </p:nvSpPr>
          <p:spPr>
            <a:xfrm>
              <a:off x="13234102" y="9456705"/>
              <a:ext cx="9188378" cy="7216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4224092-911E-6649-937F-AA44CA6E6597}"/>
                </a:ext>
              </a:extLst>
            </p:cNvPr>
            <p:cNvSpPr/>
            <p:nvPr/>
          </p:nvSpPr>
          <p:spPr>
            <a:xfrm>
              <a:off x="13323268" y="8723822"/>
              <a:ext cx="501473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51" name="Subtitle 2">
            <a:extLst>
              <a:ext uri="{FF2B5EF4-FFF2-40B4-BE49-F238E27FC236}">
                <a16:creationId xmlns:a16="http://schemas.microsoft.com/office/drawing/2014/main" id="{97BB3866-BE2B-5B41-A476-1D95C53E35B2}"/>
              </a:ext>
            </a:extLst>
          </p:cNvPr>
          <p:cNvSpPr txBox="1">
            <a:spLocks/>
          </p:cNvSpPr>
          <p:nvPr/>
        </p:nvSpPr>
        <p:spPr>
          <a:xfrm>
            <a:off x="2010033" y="5664688"/>
            <a:ext cx="1409823" cy="7216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70%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2835FB18-9B9A-0940-BB2D-09922FE51BE0}"/>
              </a:ext>
            </a:extLst>
          </p:cNvPr>
          <p:cNvSpPr txBox="1">
            <a:spLocks/>
          </p:cNvSpPr>
          <p:nvPr/>
        </p:nvSpPr>
        <p:spPr>
          <a:xfrm>
            <a:off x="2010033" y="8238112"/>
            <a:ext cx="1409823" cy="7216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80%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F48FCED-11F0-7A44-896E-E22DF22FEAC4}"/>
              </a:ext>
            </a:extLst>
          </p:cNvPr>
          <p:cNvSpPr txBox="1">
            <a:spLocks/>
          </p:cNvSpPr>
          <p:nvPr/>
        </p:nvSpPr>
        <p:spPr>
          <a:xfrm>
            <a:off x="2010033" y="10817135"/>
            <a:ext cx="1409823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37822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6272530" y="1333737"/>
            <a:ext cx="11832590" cy="1485896"/>
            <a:chOff x="6272530" y="1003083"/>
            <a:chExt cx="11832590" cy="14858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6272530" y="1288650"/>
              <a:ext cx="1183259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Market Analysis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085776-AFEA-064D-85C8-C9E90200CF1C}"/>
              </a:ext>
            </a:extLst>
          </p:cNvPr>
          <p:cNvCxnSpPr>
            <a:cxnSpLocks/>
          </p:cNvCxnSpPr>
          <p:nvPr/>
        </p:nvCxnSpPr>
        <p:spPr>
          <a:xfrm>
            <a:off x="12965164" y="4838575"/>
            <a:ext cx="0" cy="6624735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6D168B0-67D2-0F4E-B686-7E90EA11E0C4}"/>
              </a:ext>
            </a:extLst>
          </p:cNvPr>
          <p:cNvSpPr/>
          <p:nvPr/>
        </p:nvSpPr>
        <p:spPr>
          <a:xfrm>
            <a:off x="1956482" y="4841609"/>
            <a:ext cx="2895656" cy="289565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원형 4">
            <a:extLst>
              <a:ext uri="{FF2B5EF4-FFF2-40B4-BE49-F238E27FC236}">
                <a16:creationId xmlns:a16="http://schemas.microsoft.com/office/drawing/2014/main" id="{94BA95F9-CA3E-184D-809C-CAA5AFEFC232}"/>
              </a:ext>
            </a:extLst>
          </p:cNvPr>
          <p:cNvSpPr>
            <a:spLocks/>
          </p:cNvSpPr>
          <p:nvPr/>
        </p:nvSpPr>
        <p:spPr>
          <a:xfrm>
            <a:off x="1975440" y="4838575"/>
            <a:ext cx="2876698" cy="2877441"/>
          </a:xfrm>
          <a:prstGeom prst="pie">
            <a:avLst>
              <a:gd name="adj1" fmla="val 21563438"/>
              <a:gd name="adj2" fmla="val 16203608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F92521-B63A-ED44-A494-D97106A84846}"/>
              </a:ext>
            </a:extLst>
          </p:cNvPr>
          <p:cNvSpPr/>
          <p:nvPr/>
        </p:nvSpPr>
        <p:spPr>
          <a:xfrm>
            <a:off x="2137244" y="5012892"/>
            <a:ext cx="2553090" cy="2553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576C8B-1734-C440-839D-8F86CFF12BE7}"/>
              </a:ext>
            </a:extLst>
          </p:cNvPr>
          <p:cNvSpPr/>
          <p:nvPr/>
        </p:nvSpPr>
        <p:spPr>
          <a:xfrm>
            <a:off x="1956482" y="8588903"/>
            <a:ext cx="2895656" cy="289565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원형 4">
            <a:extLst>
              <a:ext uri="{FF2B5EF4-FFF2-40B4-BE49-F238E27FC236}">
                <a16:creationId xmlns:a16="http://schemas.microsoft.com/office/drawing/2014/main" id="{FCB4D48A-2666-C442-BE0A-36AC7BF5E9D7}"/>
              </a:ext>
            </a:extLst>
          </p:cNvPr>
          <p:cNvSpPr>
            <a:spLocks/>
          </p:cNvSpPr>
          <p:nvPr/>
        </p:nvSpPr>
        <p:spPr>
          <a:xfrm>
            <a:off x="1956482" y="8585869"/>
            <a:ext cx="2876698" cy="2877441"/>
          </a:xfrm>
          <a:prstGeom prst="pie">
            <a:avLst>
              <a:gd name="adj1" fmla="val 16202190"/>
              <a:gd name="adj2" fmla="val 11914621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5460DF-E97A-1145-B19E-E8FA33D79905}"/>
              </a:ext>
            </a:extLst>
          </p:cNvPr>
          <p:cNvSpPr/>
          <p:nvPr/>
        </p:nvSpPr>
        <p:spPr>
          <a:xfrm>
            <a:off x="2127765" y="8760186"/>
            <a:ext cx="2553090" cy="2553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E9282-9B3A-FE48-965F-416B914F5BDA}"/>
              </a:ext>
            </a:extLst>
          </p:cNvPr>
          <p:cNvSpPr txBox="1"/>
          <p:nvPr/>
        </p:nvSpPr>
        <p:spPr>
          <a:xfrm>
            <a:off x="5284035" y="5639068"/>
            <a:ext cx="6665785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company is an association or collection of individuals, whether natural persons.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7A7E6-2F44-FB49-8570-AD49114CB488}"/>
              </a:ext>
            </a:extLst>
          </p:cNvPr>
          <p:cNvSpPr txBox="1"/>
          <p:nvPr/>
        </p:nvSpPr>
        <p:spPr>
          <a:xfrm>
            <a:off x="5284035" y="9386362"/>
            <a:ext cx="6665785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company is an association or collection of individuals, whether natural persons.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ACACC-BD08-0040-A530-C33BEE4D6CE1}"/>
              </a:ext>
            </a:extLst>
          </p:cNvPr>
          <p:cNvSpPr txBox="1"/>
          <p:nvPr/>
        </p:nvSpPr>
        <p:spPr>
          <a:xfrm>
            <a:off x="2742248" y="5827772"/>
            <a:ext cx="1305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25%</a:t>
            </a:r>
            <a:endParaRPr lang="en-US" sz="8000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604CC-3792-344F-B70C-96C7E194F1C4}"/>
              </a:ext>
            </a:extLst>
          </p:cNvPr>
          <p:cNvSpPr txBox="1"/>
          <p:nvPr/>
        </p:nvSpPr>
        <p:spPr>
          <a:xfrm>
            <a:off x="2742248" y="9575066"/>
            <a:ext cx="1305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80%</a:t>
            </a:r>
            <a:endParaRPr lang="en-US" sz="8000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7F9C0C-09C6-194A-B9B5-AA35223A9AFB}"/>
              </a:ext>
            </a:extLst>
          </p:cNvPr>
          <p:cNvSpPr/>
          <p:nvPr/>
        </p:nvSpPr>
        <p:spPr>
          <a:xfrm>
            <a:off x="13910332" y="5438756"/>
            <a:ext cx="1677078" cy="16770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1453C-7CA3-344F-98C6-BCD78F402FF2}"/>
              </a:ext>
            </a:extLst>
          </p:cNvPr>
          <p:cNvSpPr/>
          <p:nvPr/>
        </p:nvSpPr>
        <p:spPr>
          <a:xfrm>
            <a:off x="13910332" y="9186050"/>
            <a:ext cx="1677078" cy="167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939D2-3706-A34D-B52B-DADEAE44F099}"/>
              </a:ext>
            </a:extLst>
          </p:cNvPr>
          <p:cNvSpPr txBox="1"/>
          <p:nvPr/>
        </p:nvSpPr>
        <p:spPr>
          <a:xfrm>
            <a:off x="16014544" y="5955770"/>
            <a:ext cx="6665785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company is an association or collection of individuals, whether natural persons.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E6304-D155-BB47-AC29-A395F52C2096}"/>
              </a:ext>
            </a:extLst>
          </p:cNvPr>
          <p:cNvSpPr txBox="1"/>
          <p:nvPr/>
        </p:nvSpPr>
        <p:spPr>
          <a:xfrm>
            <a:off x="16014545" y="5250078"/>
            <a:ext cx="3904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0B38E-F7DB-7D4C-B7A5-7183BF3B0623}"/>
              </a:ext>
            </a:extLst>
          </p:cNvPr>
          <p:cNvSpPr txBox="1"/>
          <p:nvPr/>
        </p:nvSpPr>
        <p:spPr>
          <a:xfrm>
            <a:off x="16014544" y="9703064"/>
            <a:ext cx="6665785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company is an association or collection of individuals, whether natural persons.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C28F71-3908-3548-B553-6A86E8DE0650}"/>
              </a:ext>
            </a:extLst>
          </p:cNvPr>
          <p:cNvSpPr txBox="1"/>
          <p:nvPr/>
        </p:nvSpPr>
        <p:spPr>
          <a:xfrm>
            <a:off x="16014545" y="8997372"/>
            <a:ext cx="3904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CF664-15C1-034F-9103-852053179769}"/>
              </a:ext>
            </a:extLst>
          </p:cNvPr>
          <p:cNvSpPr txBox="1"/>
          <p:nvPr/>
        </p:nvSpPr>
        <p:spPr>
          <a:xfrm>
            <a:off x="14253594" y="5801134"/>
            <a:ext cx="10459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Black" panose="020F0502020204030203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E9854-33DF-7345-ADF5-C2539A1613CA}"/>
              </a:ext>
            </a:extLst>
          </p:cNvPr>
          <p:cNvSpPr txBox="1"/>
          <p:nvPr/>
        </p:nvSpPr>
        <p:spPr>
          <a:xfrm>
            <a:off x="14253594" y="9560122"/>
            <a:ext cx="10459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Black" panose="020F050202020403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8631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6272530" y="1333737"/>
            <a:ext cx="11832590" cy="1485896"/>
            <a:chOff x="6272530" y="1003083"/>
            <a:chExt cx="11832590" cy="14858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6272530" y="1288650"/>
              <a:ext cx="1183259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Market Analysis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4DA15-64CE-084B-A542-62C639B72B7A}"/>
              </a:ext>
            </a:extLst>
          </p:cNvPr>
          <p:cNvSpPr/>
          <p:nvPr/>
        </p:nvSpPr>
        <p:spPr>
          <a:xfrm>
            <a:off x="2145993" y="9685809"/>
            <a:ext cx="3935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178B824-82BE-A24E-8D70-5985FA247CEA}"/>
              </a:ext>
            </a:extLst>
          </p:cNvPr>
          <p:cNvSpPr txBox="1">
            <a:spLocks/>
          </p:cNvSpPr>
          <p:nvPr/>
        </p:nvSpPr>
        <p:spPr>
          <a:xfrm>
            <a:off x="2145991" y="10363671"/>
            <a:ext cx="39354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59AF11-9E63-FC46-AA41-FBE0C52BEF8A}"/>
              </a:ext>
            </a:extLst>
          </p:cNvPr>
          <p:cNvSpPr/>
          <p:nvPr/>
        </p:nvSpPr>
        <p:spPr>
          <a:xfrm>
            <a:off x="7529395" y="9685809"/>
            <a:ext cx="3935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D46DE3D-D86E-0D4E-8BDA-2428265984AF}"/>
              </a:ext>
            </a:extLst>
          </p:cNvPr>
          <p:cNvSpPr txBox="1">
            <a:spLocks/>
          </p:cNvSpPr>
          <p:nvPr/>
        </p:nvSpPr>
        <p:spPr>
          <a:xfrm>
            <a:off x="7529393" y="10363671"/>
            <a:ext cx="39354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5D21BF-4682-4340-8CA9-BD0D459DF5D0}"/>
              </a:ext>
            </a:extLst>
          </p:cNvPr>
          <p:cNvSpPr/>
          <p:nvPr/>
        </p:nvSpPr>
        <p:spPr>
          <a:xfrm>
            <a:off x="12912798" y="9685809"/>
            <a:ext cx="3935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C690AEC-0467-7744-A041-AF53988EF396}"/>
              </a:ext>
            </a:extLst>
          </p:cNvPr>
          <p:cNvSpPr txBox="1">
            <a:spLocks/>
          </p:cNvSpPr>
          <p:nvPr/>
        </p:nvSpPr>
        <p:spPr>
          <a:xfrm>
            <a:off x="12912796" y="10363671"/>
            <a:ext cx="39354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15AC51-E611-734A-8A51-92A8DD6D7D6F}"/>
              </a:ext>
            </a:extLst>
          </p:cNvPr>
          <p:cNvSpPr/>
          <p:nvPr/>
        </p:nvSpPr>
        <p:spPr>
          <a:xfrm>
            <a:off x="18296199" y="9685809"/>
            <a:ext cx="3935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Four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D60E901-8FDC-FF49-A9A5-48C57163CFC0}"/>
              </a:ext>
            </a:extLst>
          </p:cNvPr>
          <p:cNvSpPr txBox="1">
            <a:spLocks/>
          </p:cNvSpPr>
          <p:nvPr/>
        </p:nvSpPr>
        <p:spPr>
          <a:xfrm>
            <a:off x="18296197" y="10363671"/>
            <a:ext cx="3935460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A3AAAE-78E1-D442-A8AD-382906CE8899}"/>
              </a:ext>
            </a:extLst>
          </p:cNvPr>
          <p:cNvSpPr txBox="1"/>
          <p:nvPr/>
        </p:nvSpPr>
        <p:spPr>
          <a:xfrm>
            <a:off x="2700890" y="4792883"/>
            <a:ext cx="282566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104K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C80069-7895-424E-B9CF-8A01AA206E57}"/>
              </a:ext>
            </a:extLst>
          </p:cNvPr>
          <p:cNvSpPr txBox="1"/>
          <p:nvPr/>
        </p:nvSpPr>
        <p:spPr>
          <a:xfrm>
            <a:off x="8084291" y="4792883"/>
            <a:ext cx="282566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279K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7D5D3A-5D26-9C4C-8692-A933E77026D3}"/>
              </a:ext>
            </a:extLst>
          </p:cNvPr>
          <p:cNvSpPr txBox="1"/>
          <p:nvPr/>
        </p:nvSpPr>
        <p:spPr>
          <a:xfrm>
            <a:off x="13467694" y="4792883"/>
            <a:ext cx="282566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85K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31D373-5FD4-1A47-89D5-C0DC131BF700}"/>
              </a:ext>
            </a:extLst>
          </p:cNvPr>
          <p:cNvSpPr txBox="1"/>
          <p:nvPr/>
        </p:nvSpPr>
        <p:spPr>
          <a:xfrm>
            <a:off x="18851098" y="4792883"/>
            <a:ext cx="282566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152K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B9C028-CA62-BB4B-947C-59260E4BDCAE}"/>
              </a:ext>
            </a:extLst>
          </p:cNvPr>
          <p:cNvCxnSpPr/>
          <p:nvPr/>
        </p:nvCxnSpPr>
        <p:spPr>
          <a:xfrm>
            <a:off x="6844938" y="4871261"/>
            <a:ext cx="0" cy="6650180"/>
          </a:xfrm>
          <a:prstGeom prst="line">
            <a:avLst/>
          </a:prstGeom>
          <a:ln w="6350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665204-A522-1E45-8BF2-2DD60A83FCFB}"/>
              </a:ext>
            </a:extLst>
          </p:cNvPr>
          <p:cNvCxnSpPr/>
          <p:nvPr/>
        </p:nvCxnSpPr>
        <p:spPr>
          <a:xfrm>
            <a:off x="12174584" y="4871261"/>
            <a:ext cx="0" cy="6650180"/>
          </a:xfrm>
          <a:prstGeom prst="line">
            <a:avLst/>
          </a:prstGeom>
          <a:ln w="6350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725CDE-1D61-7742-A429-CE75260217F6}"/>
              </a:ext>
            </a:extLst>
          </p:cNvPr>
          <p:cNvCxnSpPr/>
          <p:nvPr/>
        </p:nvCxnSpPr>
        <p:spPr>
          <a:xfrm>
            <a:off x="17634858" y="4871261"/>
            <a:ext cx="0" cy="6650180"/>
          </a:xfrm>
          <a:prstGeom prst="line">
            <a:avLst/>
          </a:prstGeom>
          <a:ln w="6350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A2FADB9-46FE-3741-B4B7-E219956C57A6}"/>
              </a:ext>
            </a:extLst>
          </p:cNvPr>
          <p:cNvGrpSpPr/>
          <p:nvPr/>
        </p:nvGrpSpPr>
        <p:grpSpPr>
          <a:xfrm>
            <a:off x="3439445" y="6884575"/>
            <a:ext cx="1350713" cy="1629351"/>
            <a:chOff x="3456359" y="5293440"/>
            <a:chExt cx="308881" cy="372600"/>
          </a:xfrm>
          <a:solidFill>
            <a:schemeClr val="accent1"/>
          </a:solidFill>
        </p:grpSpPr>
        <p:sp>
          <p:nvSpPr>
            <p:cNvPr id="65" name="Freeform: Shape 197">
              <a:extLst>
                <a:ext uri="{FF2B5EF4-FFF2-40B4-BE49-F238E27FC236}">
                  <a16:creationId xmlns:a16="http://schemas.microsoft.com/office/drawing/2014/main" id="{62FE5DE4-AD07-BF46-8DA4-7F2EA08AAA13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98">
              <a:extLst>
                <a:ext uri="{FF2B5EF4-FFF2-40B4-BE49-F238E27FC236}">
                  <a16:creationId xmlns:a16="http://schemas.microsoft.com/office/drawing/2014/main" id="{CD4A85A3-8FF5-1B40-BB18-08F66418900B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99">
              <a:extLst>
                <a:ext uri="{FF2B5EF4-FFF2-40B4-BE49-F238E27FC236}">
                  <a16:creationId xmlns:a16="http://schemas.microsoft.com/office/drawing/2014/main" id="{32442A3D-BAB1-7B41-A284-9A1724920C26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6FDE126-125F-C64B-8C88-51837E500965}"/>
              </a:ext>
            </a:extLst>
          </p:cNvPr>
          <p:cNvGrpSpPr/>
          <p:nvPr/>
        </p:nvGrpSpPr>
        <p:grpSpPr>
          <a:xfrm>
            <a:off x="8768140" y="7065614"/>
            <a:ext cx="1482290" cy="1345332"/>
            <a:chOff x="1497240" y="4690800"/>
            <a:chExt cx="374040" cy="339480"/>
          </a:xfrm>
          <a:solidFill>
            <a:schemeClr val="accent2"/>
          </a:solidFill>
        </p:grpSpPr>
        <p:sp>
          <p:nvSpPr>
            <p:cNvPr id="70" name="Freeform: Shape 243">
              <a:extLst>
                <a:ext uri="{FF2B5EF4-FFF2-40B4-BE49-F238E27FC236}">
                  <a16:creationId xmlns:a16="http://schemas.microsoft.com/office/drawing/2014/main" id="{EADE6FE7-D4D4-DF46-A7FD-1AA7DC91DAA0}"/>
                </a:ext>
              </a:extLst>
            </p:cNvPr>
            <p:cNvSpPr/>
            <p:nvPr/>
          </p:nvSpPr>
          <p:spPr>
            <a:xfrm>
              <a:off x="1497240" y="4690800"/>
              <a:ext cx="374040" cy="33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944">
                  <a:moveTo>
                    <a:pt x="942" y="713"/>
                  </a:moveTo>
                  <a:lnTo>
                    <a:pt x="97" y="713"/>
                  </a:lnTo>
                  <a:cubicBezTo>
                    <a:pt x="74" y="713"/>
                    <a:pt x="55" y="694"/>
                    <a:pt x="55" y="669"/>
                  </a:cubicBezTo>
                  <a:lnTo>
                    <a:pt x="55" y="652"/>
                  </a:lnTo>
                  <a:lnTo>
                    <a:pt x="986" y="652"/>
                  </a:lnTo>
                  <a:lnTo>
                    <a:pt x="986" y="669"/>
                  </a:lnTo>
                  <a:cubicBezTo>
                    <a:pt x="986" y="694"/>
                    <a:pt x="967" y="713"/>
                    <a:pt x="942" y="713"/>
                  </a:cubicBezTo>
                  <a:close/>
                  <a:moveTo>
                    <a:pt x="584" y="889"/>
                  </a:moveTo>
                  <a:lnTo>
                    <a:pt x="458" y="889"/>
                  </a:lnTo>
                  <a:lnTo>
                    <a:pt x="474" y="767"/>
                  </a:lnTo>
                  <a:lnTo>
                    <a:pt x="566" y="767"/>
                  </a:lnTo>
                  <a:close/>
                  <a:moveTo>
                    <a:pt x="97" y="54"/>
                  </a:moveTo>
                  <a:lnTo>
                    <a:pt x="942" y="54"/>
                  </a:lnTo>
                  <a:cubicBezTo>
                    <a:pt x="967" y="54"/>
                    <a:pt x="986" y="73"/>
                    <a:pt x="986" y="98"/>
                  </a:cubicBezTo>
                  <a:lnTo>
                    <a:pt x="986" y="598"/>
                  </a:lnTo>
                  <a:lnTo>
                    <a:pt x="55" y="598"/>
                  </a:lnTo>
                  <a:lnTo>
                    <a:pt x="55" y="98"/>
                  </a:lnTo>
                  <a:cubicBezTo>
                    <a:pt x="55" y="73"/>
                    <a:pt x="74" y="54"/>
                    <a:pt x="97" y="54"/>
                  </a:cubicBezTo>
                  <a:close/>
                  <a:moveTo>
                    <a:pt x="942" y="0"/>
                  </a:moveTo>
                  <a:lnTo>
                    <a:pt x="97" y="0"/>
                  </a:lnTo>
                  <a:cubicBezTo>
                    <a:pt x="44" y="0"/>
                    <a:pt x="0" y="44"/>
                    <a:pt x="0" y="98"/>
                  </a:cubicBezTo>
                  <a:lnTo>
                    <a:pt x="0" y="669"/>
                  </a:lnTo>
                  <a:cubicBezTo>
                    <a:pt x="0" y="723"/>
                    <a:pt x="44" y="767"/>
                    <a:pt x="97" y="767"/>
                  </a:cubicBezTo>
                  <a:lnTo>
                    <a:pt x="419" y="767"/>
                  </a:lnTo>
                  <a:lnTo>
                    <a:pt x="403" y="889"/>
                  </a:lnTo>
                  <a:lnTo>
                    <a:pt x="321" y="889"/>
                  </a:lnTo>
                  <a:cubicBezTo>
                    <a:pt x="307" y="889"/>
                    <a:pt x="295" y="901"/>
                    <a:pt x="295" y="916"/>
                  </a:cubicBezTo>
                  <a:cubicBezTo>
                    <a:pt x="295" y="931"/>
                    <a:pt x="307" y="944"/>
                    <a:pt x="321" y="944"/>
                  </a:cubicBezTo>
                  <a:lnTo>
                    <a:pt x="719" y="944"/>
                  </a:lnTo>
                  <a:cubicBezTo>
                    <a:pt x="735" y="944"/>
                    <a:pt x="746" y="931"/>
                    <a:pt x="746" y="916"/>
                  </a:cubicBezTo>
                  <a:cubicBezTo>
                    <a:pt x="746" y="901"/>
                    <a:pt x="735" y="889"/>
                    <a:pt x="719" y="889"/>
                  </a:cubicBezTo>
                  <a:lnTo>
                    <a:pt x="638" y="889"/>
                  </a:lnTo>
                  <a:lnTo>
                    <a:pt x="621" y="767"/>
                  </a:lnTo>
                  <a:lnTo>
                    <a:pt x="942" y="767"/>
                  </a:lnTo>
                  <a:cubicBezTo>
                    <a:pt x="997" y="767"/>
                    <a:pt x="1040" y="723"/>
                    <a:pt x="1040" y="669"/>
                  </a:cubicBezTo>
                  <a:lnTo>
                    <a:pt x="1040" y="98"/>
                  </a:lnTo>
                  <a:cubicBezTo>
                    <a:pt x="1040" y="44"/>
                    <a:pt x="997" y="0"/>
                    <a:pt x="9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244">
              <a:extLst>
                <a:ext uri="{FF2B5EF4-FFF2-40B4-BE49-F238E27FC236}">
                  <a16:creationId xmlns:a16="http://schemas.microsoft.com/office/drawing/2014/main" id="{2C5951BB-FDE3-1C4D-BC29-2224633567E1}"/>
                </a:ext>
              </a:extLst>
            </p:cNvPr>
            <p:cNvSpPr/>
            <p:nvPr/>
          </p:nvSpPr>
          <p:spPr>
            <a:xfrm>
              <a:off x="1629719" y="4754160"/>
              <a:ext cx="109800" cy="11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9">
                  <a:moveTo>
                    <a:pt x="53" y="136"/>
                  </a:moveTo>
                  <a:lnTo>
                    <a:pt x="152" y="60"/>
                  </a:lnTo>
                  <a:lnTo>
                    <a:pt x="251" y="136"/>
                  </a:lnTo>
                  <a:lnTo>
                    <a:pt x="251" y="255"/>
                  </a:lnTo>
                  <a:lnTo>
                    <a:pt x="181" y="255"/>
                  </a:lnTo>
                  <a:lnTo>
                    <a:pt x="181" y="198"/>
                  </a:lnTo>
                  <a:cubicBezTo>
                    <a:pt x="181" y="194"/>
                    <a:pt x="177" y="189"/>
                    <a:pt x="171" y="189"/>
                  </a:cubicBezTo>
                  <a:lnTo>
                    <a:pt x="134" y="189"/>
                  </a:lnTo>
                  <a:cubicBezTo>
                    <a:pt x="128" y="189"/>
                    <a:pt x="123" y="194"/>
                    <a:pt x="123" y="198"/>
                  </a:cubicBezTo>
                  <a:lnTo>
                    <a:pt x="123" y="255"/>
                  </a:lnTo>
                  <a:lnTo>
                    <a:pt x="53" y="255"/>
                  </a:lnTo>
                  <a:close/>
                  <a:moveTo>
                    <a:pt x="26" y="309"/>
                  </a:moveTo>
                  <a:lnTo>
                    <a:pt x="279" y="309"/>
                  </a:lnTo>
                  <a:cubicBezTo>
                    <a:pt x="294" y="309"/>
                    <a:pt x="306" y="297"/>
                    <a:pt x="306" y="283"/>
                  </a:cubicBezTo>
                  <a:lnTo>
                    <a:pt x="306" y="122"/>
                  </a:lnTo>
                  <a:cubicBezTo>
                    <a:pt x="306" y="113"/>
                    <a:pt x="301" y="106"/>
                    <a:pt x="295" y="100"/>
                  </a:cubicBezTo>
                  <a:lnTo>
                    <a:pt x="168" y="6"/>
                  </a:lnTo>
                  <a:cubicBezTo>
                    <a:pt x="159" y="-2"/>
                    <a:pt x="146" y="-2"/>
                    <a:pt x="135" y="6"/>
                  </a:cubicBezTo>
                  <a:lnTo>
                    <a:pt x="9" y="100"/>
                  </a:lnTo>
                  <a:cubicBezTo>
                    <a:pt x="4" y="106"/>
                    <a:pt x="0" y="113"/>
                    <a:pt x="0" y="122"/>
                  </a:cubicBezTo>
                  <a:lnTo>
                    <a:pt x="0" y="283"/>
                  </a:lnTo>
                  <a:cubicBezTo>
                    <a:pt x="0" y="297"/>
                    <a:pt x="11" y="309"/>
                    <a:pt x="26" y="3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2" name="Freeform: Shape 213">
            <a:extLst>
              <a:ext uri="{FF2B5EF4-FFF2-40B4-BE49-F238E27FC236}">
                <a16:creationId xmlns:a16="http://schemas.microsoft.com/office/drawing/2014/main" id="{EC0931A1-40B9-B648-A200-D496EFD8C65E}"/>
              </a:ext>
            </a:extLst>
          </p:cNvPr>
          <p:cNvSpPr/>
          <p:nvPr/>
        </p:nvSpPr>
        <p:spPr>
          <a:xfrm>
            <a:off x="14233890" y="6935635"/>
            <a:ext cx="1216897" cy="14073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B78E893-679A-F743-95AC-0FA9FD2A0A1E}"/>
              </a:ext>
            </a:extLst>
          </p:cNvPr>
          <p:cNvGrpSpPr/>
          <p:nvPr/>
        </p:nvGrpSpPr>
        <p:grpSpPr>
          <a:xfrm>
            <a:off x="19411988" y="7195770"/>
            <a:ext cx="1703878" cy="780944"/>
            <a:chOff x="845280" y="5363640"/>
            <a:chExt cx="345600" cy="158400"/>
          </a:xfrm>
          <a:solidFill>
            <a:schemeClr val="accent4"/>
          </a:solidFill>
        </p:grpSpPr>
        <p:sp>
          <p:nvSpPr>
            <p:cNvPr id="74" name="Freeform: Shape 211">
              <a:extLst>
                <a:ext uri="{FF2B5EF4-FFF2-40B4-BE49-F238E27FC236}">
                  <a16:creationId xmlns:a16="http://schemas.microsoft.com/office/drawing/2014/main" id="{4A798366-C60F-484C-8918-2C8A4CE94558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212">
              <a:extLst>
                <a:ext uri="{FF2B5EF4-FFF2-40B4-BE49-F238E27FC236}">
                  <a16:creationId xmlns:a16="http://schemas.microsoft.com/office/drawing/2014/main" id="{541288E9-B087-D841-94B4-21966270BBE7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38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6272530" y="1333737"/>
            <a:ext cx="11832590" cy="1485896"/>
            <a:chOff x="6272530" y="1003083"/>
            <a:chExt cx="11832590" cy="14858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6272530" y="1288650"/>
              <a:ext cx="1183259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Social Media Accounts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reeform 1">
            <a:extLst>
              <a:ext uri="{FF2B5EF4-FFF2-40B4-BE49-F238E27FC236}">
                <a16:creationId xmlns:a16="http://schemas.microsoft.com/office/drawing/2014/main" id="{51703082-7B1D-F84C-B02E-856B65C1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140" y="4282043"/>
            <a:ext cx="3797491" cy="3797488"/>
          </a:xfrm>
          <a:custGeom>
            <a:avLst/>
            <a:gdLst>
              <a:gd name="T0" fmla="*/ 2836 w 2837"/>
              <a:gd name="T1" fmla="*/ 1418 h 2836"/>
              <a:gd name="T2" fmla="*/ 1418 w 2837"/>
              <a:gd name="T3" fmla="*/ 2835 h 2836"/>
              <a:gd name="T4" fmla="*/ 0 w 2837"/>
              <a:gd name="T5" fmla="*/ 1418 h 2836"/>
              <a:gd name="T6" fmla="*/ 1418 w 2837"/>
              <a:gd name="T7" fmla="*/ 0 h 2836"/>
              <a:gd name="T8" fmla="*/ 2836 w 2837"/>
              <a:gd name="T9" fmla="*/ 1418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7" h="2836">
                <a:moveTo>
                  <a:pt x="2836" y="1418"/>
                </a:moveTo>
                <a:cubicBezTo>
                  <a:pt x="2836" y="2201"/>
                  <a:pt x="2201" y="2835"/>
                  <a:pt x="1418" y="2835"/>
                </a:cubicBezTo>
                <a:cubicBezTo>
                  <a:pt x="635" y="2835"/>
                  <a:pt x="0" y="2201"/>
                  <a:pt x="0" y="1418"/>
                </a:cubicBezTo>
                <a:cubicBezTo>
                  <a:pt x="0" y="635"/>
                  <a:pt x="635" y="0"/>
                  <a:pt x="1418" y="0"/>
                </a:cubicBezTo>
                <a:cubicBezTo>
                  <a:pt x="2201" y="0"/>
                  <a:pt x="2836" y="635"/>
                  <a:pt x="2836" y="1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82">
            <a:extLst>
              <a:ext uri="{FF2B5EF4-FFF2-40B4-BE49-F238E27FC236}">
                <a16:creationId xmlns:a16="http://schemas.microsoft.com/office/drawing/2014/main" id="{E4E671E0-FD81-ED41-94D5-E5606CB77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213" y="6797954"/>
            <a:ext cx="2687183" cy="2362357"/>
          </a:xfrm>
          <a:custGeom>
            <a:avLst/>
            <a:gdLst>
              <a:gd name="T0" fmla="*/ 1224 w 2007"/>
              <a:gd name="T1" fmla="*/ 1763 h 1764"/>
              <a:gd name="T2" fmla="*/ 2006 w 2007"/>
              <a:gd name="T3" fmla="*/ 1200 h 1764"/>
              <a:gd name="T4" fmla="*/ 1776 w 2007"/>
              <a:gd name="T5" fmla="*/ 582 h 1764"/>
              <a:gd name="T6" fmla="*/ 1352 w 2007"/>
              <a:gd name="T7" fmla="*/ 48 h 1764"/>
              <a:gd name="T8" fmla="*/ 504 w 2007"/>
              <a:gd name="T9" fmla="*/ 297 h 1764"/>
              <a:gd name="T10" fmla="*/ 182 w 2007"/>
              <a:gd name="T11" fmla="*/ 0 h 1764"/>
              <a:gd name="T12" fmla="*/ 0 w 2007"/>
              <a:gd name="T13" fmla="*/ 139 h 1764"/>
              <a:gd name="T14" fmla="*/ 649 w 2007"/>
              <a:gd name="T15" fmla="*/ 1127 h 1764"/>
              <a:gd name="T16" fmla="*/ 122 w 2007"/>
              <a:gd name="T17" fmla="*/ 1061 h 1764"/>
              <a:gd name="T18" fmla="*/ 93 w 2007"/>
              <a:gd name="T19" fmla="*/ 1250 h 1764"/>
              <a:gd name="T20" fmla="*/ 1224 w 2007"/>
              <a:gd name="T21" fmla="*/ 1763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7" h="1764">
                <a:moveTo>
                  <a:pt x="1224" y="1763"/>
                </a:moveTo>
                <a:lnTo>
                  <a:pt x="2006" y="1200"/>
                </a:lnTo>
                <a:lnTo>
                  <a:pt x="1776" y="582"/>
                </a:lnTo>
                <a:lnTo>
                  <a:pt x="1352" y="48"/>
                </a:lnTo>
                <a:lnTo>
                  <a:pt x="504" y="297"/>
                </a:lnTo>
                <a:lnTo>
                  <a:pt x="182" y="0"/>
                </a:lnTo>
                <a:lnTo>
                  <a:pt x="0" y="139"/>
                </a:lnTo>
                <a:lnTo>
                  <a:pt x="649" y="1127"/>
                </a:lnTo>
                <a:lnTo>
                  <a:pt x="122" y="1061"/>
                </a:lnTo>
                <a:lnTo>
                  <a:pt x="93" y="1250"/>
                </a:lnTo>
                <a:lnTo>
                  <a:pt x="1224" y="17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84">
            <a:extLst>
              <a:ext uri="{FF2B5EF4-FFF2-40B4-BE49-F238E27FC236}">
                <a16:creationId xmlns:a16="http://schemas.microsoft.com/office/drawing/2014/main" id="{74C19A1A-A6FB-E044-A02D-EBE4C825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003" y="6644400"/>
            <a:ext cx="2899792" cy="2634028"/>
          </a:xfrm>
          <a:custGeom>
            <a:avLst/>
            <a:gdLst>
              <a:gd name="T0" fmla="*/ 823 w 2165"/>
              <a:gd name="T1" fmla="*/ 1194 h 1968"/>
              <a:gd name="T2" fmla="*/ 742 w 2165"/>
              <a:gd name="T3" fmla="*/ 1316 h 1968"/>
              <a:gd name="T4" fmla="*/ 316 w 2165"/>
              <a:gd name="T5" fmla="*/ 1216 h 1968"/>
              <a:gd name="T6" fmla="*/ 260 w 2165"/>
              <a:gd name="T7" fmla="*/ 1335 h 1968"/>
              <a:gd name="T8" fmla="*/ 634 w 2165"/>
              <a:gd name="T9" fmla="*/ 1502 h 1968"/>
              <a:gd name="T10" fmla="*/ 1304 w 2165"/>
              <a:gd name="T11" fmla="*/ 1780 h 1968"/>
              <a:gd name="T12" fmla="*/ 1983 w 2165"/>
              <a:gd name="T13" fmla="*/ 1270 h 1968"/>
              <a:gd name="T14" fmla="*/ 1735 w 2165"/>
              <a:gd name="T15" fmla="*/ 679 h 1968"/>
              <a:gd name="T16" fmla="*/ 1332 w 2165"/>
              <a:gd name="T17" fmla="*/ 237 h 1968"/>
              <a:gd name="T18" fmla="*/ 1439 w 2165"/>
              <a:gd name="T19" fmla="*/ 511 h 1968"/>
              <a:gd name="T20" fmla="*/ 1314 w 2165"/>
              <a:gd name="T21" fmla="*/ 602 h 1968"/>
              <a:gd name="T22" fmla="*/ 1017 w 2165"/>
              <a:gd name="T23" fmla="*/ 309 h 1968"/>
              <a:gd name="T24" fmla="*/ 1140 w 2165"/>
              <a:gd name="T25" fmla="*/ 608 h 1968"/>
              <a:gd name="T26" fmla="*/ 1117 w 2165"/>
              <a:gd name="T27" fmla="*/ 724 h 1968"/>
              <a:gd name="T28" fmla="*/ 823 w 2165"/>
              <a:gd name="T29" fmla="*/ 429 h 1968"/>
              <a:gd name="T30" fmla="*/ 706 w 2165"/>
              <a:gd name="T31" fmla="*/ 409 h 1968"/>
              <a:gd name="T32" fmla="*/ 844 w 2165"/>
              <a:gd name="T33" fmla="*/ 708 h 1968"/>
              <a:gd name="T34" fmla="*/ 712 w 2165"/>
              <a:gd name="T35" fmla="*/ 786 h 1968"/>
              <a:gd name="T36" fmla="*/ 300 w 2165"/>
              <a:gd name="T37" fmla="*/ 212 h 1968"/>
              <a:gd name="T38" fmla="*/ 188 w 2165"/>
              <a:gd name="T39" fmla="*/ 307 h 1968"/>
              <a:gd name="T40" fmla="*/ 580 w 2165"/>
              <a:gd name="T41" fmla="*/ 1115 h 1968"/>
              <a:gd name="T42" fmla="*/ 63 w 2165"/>
              <a:gd name="T43" fmla="*/ 393 h 1968"/>
              <a:gd name="T44" fmla="*/ 424 w 2165"/>
              <a:gd name="T45" fmla="*/ 123 h 1968"/>
              <a:gd name="T46" fmla="*/ 858 w 2165"/>
              <a:gd name="T47" fmla="*/ 257 h 1968"/>
              <a:gd name="T48" fmla="*/ 1267 w 2165"/>
              <a:gd name="T49" fmla="*/ 99 h 1968"/>
              <a:gd name="T50" fmla="*/ 1570 w 2165"/>
              <a:gd name="T51" fmla="*/ 180 h 1968"/>
              <a:gd name="T52" fmla="*/ 2013 w 2165"/>
              <a:gd name="T53" fmla="*/ 906 h 1968"/>
              <a:gd name="T54" fmla="*/ 2116 w 2165"/>
              <a:gd name="T55" fmla="*/ 1388 h 1968"/>
              <a:gd name="T56" fmla="*/ 1255 w 2165"/>
              <a:gd name="T57" fmla="*/ 1949 h 1968"/>
              <a:gd name="T58" fmla="*/ 250 w 2165"/>
              <a:gd name="T59" fmla="*/ 1506 h 1968"/>
              <a:gd name="T60" fmla="*/ 148 w 2165"/>
              <a:gd name="T61" fmla="*/ 1120 h 1968"/>
              <a:gd name="T62" fmla="*/ 576 w 2165"/>
              <a:gd name="T63" fmla="*/ 112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5" h="1968">
                <a:moveTo>
                  <a:pt x="506" y="751"/>
                </a:moveTo>
                <a:cubicBezTo>
                  <a:pt x="612" y="899"/>
                  <a:pt x="718" y="1046"/>
                  <a:pt x="823" y="1194"/>
                </a:cubicBezTo>
                <a:cubicBezTo>
                  <a:pt x="846" y="1226"/>
                  <a:pt x="848" y="1256"/>
                  <a:pt x="829" y="1284"/>
                </a:cubicBezTo>
                <a:cubicBezTo>
                  <a:pt x="809" y="1313"/>
                  <a:pt x="778" y="1325"/>
                  <a:pt x="742" y="1316"/>
                </a:cubicBezTo>
                <a:cubicBezTo>
                  <a:pt x="668" y="1299"/>
                  <a:pt x="594" y="1282"/>
                  <a:pt x="521" y="1264"/>
                </a:cubicBezTo>
                <a:cubicBezTo>
                  <a:pt x="453" y="1248"/>
                  <a:pt x="385" y="1232"/>
                  <a:pt x="316" y="1216"/>
                </a:cubicBezTo>
                <a:cubicBezTo>
                  <a:pt x="283" y="1209"/>
                  <a:pt x="248" y="1227"/>
                  <a:pt x="234" y="1257"/>
                </a:cubicBezTo>
                <a:cubicBezTo>
                  <a:pt x="221" y="1286"/>
                  <a:pt x="228" y="1312"/>
                  <a:pt x="260" y="1335"/>
                </a:cubicBezTo>
                <a:cubicBezTo>
                  <a:pt x="278" y="1348"/>
                  <a:pt x="297" y="1360"/>
                  <a:pt x="317" y="1368"/>
                </a:cubicBezTo>
                <a:cubicBezTo>
                  <a:pt x="422" y="1413"/>
                  <a:pt x="527" y="1460"/>
                  <a:pt x="634" y="1502"/>
                </a:cubicBezTo>
                <a:cubicBezTo>
                  <a:pt x="851" y="1587"/>
                  <a:pt x="1071" y="1666"/>
                  <a:pt x="1274" y="1784"/>
                </a:cubicBezTo>
                <a:cubicBezTo>
                  <a:pt x="1281" y="1788"/>
                  <a:pt x="1297" y="1786"/>
                  <a:pt x="1304" y="1780"/>
                </a:cubicBezTo>
                <a:cubicBezTo>
                  <a:pt x="1527" y="1622"/>
                  <a:pt x="1750" y="1462"/>
                  <a:pt x="1972" y="1303"/>
                </a:cubicBezTo>
                <a:cubicBezTo>
                  <a:pt x="1986" y="1294"/>
                  <a:pt x="1988" y="1285"/>
                  <a:pt x="1983" y="1270"/>
                </a:cubicBezTo>
                <a:cubicBezTo>
                  <a:pt x="1940" y="1155"/>
                  <a:pt x="1902" y="1038"/>
                  <a:pt x="1856" y="925"/>
                </a:cubicBezTo>
                <a:cubicBezTo>
                  <a:pt x="1821" y="841"/>
                  <a:pt x="1785" y="756"/>
                  <a:pt x="1735" y="679"/>
                </a:cubicBezTo>
                <a:cubicBezTo>
                  <a:pt x="1641" y="536"/>
                  <a:pt x="1537" y="398"/>
                  <a:pt x="1436" y="258"/>
                </a:cubicBezTo>
                <a:cubicBezTo>
                  <a:pt x="1410" y="222"/>
                  <a:pt x="1366" y="213"/>
                  <a:pt x="1332" y="237"/>
                </a:cubicBezTo>
                <a:cubicBezTo>
                  <a:pt x="1298" y="261"/>
                  <a:pt x="1292" y="306"/>
                  <a:pt x="1318" y="343"/>
                </a:cubicBezTo>
                <a:cubicBezTo>
                  <a:pt x="1358" y="399"/>
                  <a:pt x="1399" y="456"/>
                  <a:pt x="1439" y="511"/>
                </a:cubicBezTo>
                <a:cubicBezTo>
                  <a:pt x="1470" y="554"/>
                  <a:pt x="1465" y="602"/>
                  <a:pt x="1427" y="628"/>
                </a:cubicBezTo>
                <a:cubicBezTo>
                  <a:pt x="1389" y="654"/>
                  <a:pt x="1344" y="643"/>
                  <a:pt x="1314" y="602"/>
                </a:cubicBezTo>
                <a:cubicBezTo>
                  <a:pt x="1249" y="511"/>
                  <a:pt x="1185" y="421"/>
                  <a:pt x="1121" y="331"/>
                </a:cubicBezTo>
                <a:cubicBezTo>
                  <a:pt x="1094" y="294"/>
                  <a:pt x="1051" y="285"/>
                  <a:pt x="1017" y="309"/>
                </a:cubicBezTo>
                <a:cubicBezTo>
                  <a:pt x="982" y="334"/>
                  <a:pt x="976" y="378"/>
                  <a:pt x="1003" y="417"/>
                </a:cubicBezTo>
                <a:cubicBezTo>
                  <a:pt x="1049" y="480"/>
                  <a:pt x="1094" y="544"/>
                  <a:pt x="1140" y="608"/>
                </a:cubicBezTo>
                <a:cubicBezTo>
                  <a:pt x="1145" y="616"/>
                  <a:pt x="1150" y="624"/>
                  <a:pt x="1153" y="634"/>
                </a:cubicBezTo>
                <a:cubicBezTo>
                  <a:pt x="1165" y="671"/>
                  <a:pt x="1150" y="708"/>
                  <a:pt x="1117" y="724"/>
                </a:cubicBezTo>
                <a:cubicBezTo>
                  <a:pt x="1080" y="744"/>
                  <a:pt x="1042" y="735"/>
                  <a:pt x="1016" y="699"/>
                </a:cubicBezTo>
                <a:cubicBezTo>
                  <a:pt x="952" y="610"/>
                  <a:pt x="887" y="519"/>
                  <a:pt x="823" y="429"/>
                </a:cubicBezTo>
                <a:cubicBezTo>
                  <a:pt x="815" y="419"/>
                  <a:pt x="807" y="407"/>
                  <a:pt x="796" y="401"/>
                </a:cubicBezTo>
                <a:cubicBezTo>
                  <a:pt x="766" y="382"/>
                  <a:pt x="729" y="386"/>
                  <a:pt x="706" y="409"/>
                </a:cubicBezTo>
                <a:cubicBezTo>
                  <a:pt x="681" y="436"/>
                  <a:pt x="676" y="474"/>
                  <a:pt x="699" y="505"/>
                </a:cubicBezTo>
                <a:cubicBezTo>
                  <a:pt x="747" y="573"/>
                  <a:pt x="796" y="640"/>
                  <a:pt x="844" y="708"/>
                </a:cubicBezTo>
                <a:cubicBezTo>
                  <a:pt x="870" y="746"/>
                  <a:pt x="856" y="798"/>
                  <a:pt x="814" y="818"/>
                </a:cubicBezTo>
                <a:cubicBezTo>
                  <a:pt x="775" y="837"/>
                  <a:pt x="741" y="826"/>
                  <a:pt x="712" y="786"/>
                </a:cubicBezTo>
                <a:cubicBezTo>
                  <a:pt x="581" y="603"/>
                  <a:pt x="449" y="420"/>
                  <a:pt x="318" y="236"/>
                </a:cubicBezTo>
                <a:cubicBezTo>
                  <a:pt x="312" y="228"/>
                  <a:pt x="307" y="219"/>
                  <a:pt x="300" y="212"/>
                </a:cubicBezTo>
                <a:cubicBezTo>
                  <a:pt x="270" y="176"/>
                  <a:pt x="220" y="174"/>
                  <a:pt x="189" y="208"/>
                </a:cubicBezTo>
                <a:cubicBezTo>
                  <a:pt x="165" y="233"/>
                  <a:pt x="165" y="273"/>
                  <a:pt x="188" y="307"/>
                </a:cubicBezTo>
                <a:cubicBezTo>
                  <a:pt x="294" y="455"/>
                  <a:pt x="400" y="603"/>
                  <a:pt x="506" y="751"/>
                </a:cubicBezTo>
                <a:close/>
                <a:moveTo>
                  <a:pt x="580" y="1115"/>
                </a:moveTo>
                <a:lnTo>
                  <a:pt x="563" y="1091"/>
                </a:lnTo>
                <a:cubicBezTo>
                  <a:pt x="397" y="859"/>
                  <a:pt x="230" y="626"/>
                  <a:pt x="63" y="393"/>
                </a:cubicBezTo>
                <a:cubicBezTo>
                  <a:pt x="0" y="304"/>
                  <a:pt x="2" y="195"/>
                  <a:pt x="68" y="114"/>
                </a:cubicBezTo>
                <a:cubicBezTo>
                  <a:pt x="161" y="0"/>
                  <a:pt x="338" y="4"/>
                  <a:pt x="424" y="123"/>
                </a:cubicBezTo>
                <a:cubicBezTo>
                  <a:pt x="473" y="190"/>
                  <a:pt x="521" y="258"/>
                  <a:pt x="572" y="328"/>
                </a:cubicBezTo>
                <a:cubicBezTo>
                  <a:pt x="651" y="236"/>
                  <a:pt x="747" y="214"/>
                  <a:pt x="858" y="257"/>
                </a:cubicBezTo>
                <a:cubicBezTo>
                  <a:pt x="963" y="135"/>
                  <a:pt x="1051" y="113"/>
                  <a:pt x="1174" y="174"/>
                </a:cubicBezTo>
                <a:cubicBezTo>
                  <a:pt x="1206" y="148"/>
                  <a:pt x="1234" y="119"/>
                  <a:pt x="1267" y="99"/>
                </a:cubicBezTo>
                <a:cubicBezTo>
                  <a:pt x="1349" y="48"/>
                  <a:pt x="1466" y="66"/>
                  <a:pt x="1533" y="136"/>
                </a:cubicBezTo>
                <a:cubicBezTo>
                  <a:pt x="1547" y="150"/>
                  <a:pt x="1559" y="165"/>
                  <a:pt x="1570" y="180"/>
                </a:cubicBezTo>
                <a:cubicBezTo>
                  <a:pt x="1657" y="302"/>
                  <a:pt x="1743" y="424"/>
                  <a:pt x="1832" y="545"/>
                </a:cubicBezTo>
                <a:cubicBezTo>
                  <a:pt x="1913" y="656"/>
                  <a:pt x="1965" y="780"/>
                  <a:pt x="2013" y="906"/>
                </a:cubicBezTo>
                <a:cubicBezTo>
                  <a:pt x="2061" y="1033"/>
                  <a:pt x="2104" y="1161"/>
                  <a:pt x="2149" y="1289"/>
                </a:cubicBezTo>
                <a:cubicBezTo>
                  <a:pt x="2164" y="1332"/>
                  <a:pt x="2154" y="1362"/>
                  <a:pt x="2116" y="1388"/>
                </a:cubicBezTo>
                <a:cubicBezTo>
                  <a:pt x="1859" y="1573"/>
                  <a:pt x="1601" y="1757"/>
                  <a:pt x="1343" y="1942"/>
                </a:cubicBezTo>
                <a:cubicBezTo>
                  <a:pt x="1314" y="1962"/>
                  <a:pt x="1285" y="1967"/>
                  <a:pt x="1255" y="1949"/>
                </a:cubicBezTo>
                <a:cubicBezTo>
                  <a:pt x="1049" y="1827"/>
                  <a:pt x="827" y="1740"/>
                  <a:pt x="604" y="1654"/>
                </a:cubicBezTo>
                <a:cubicBezTo>
                  <a:pt x="485" y="1609"/>
                  <a:pt x="368" y="1557"/>
                  <a:pt x="250" y="1506"/>
                </a:cubicBezTo>
                <a:cubicBezTo>
                  <a:pt x="185" y="1478"/>
                  <a:pt x="129" y="1438"/>
                  <a:pt x="96" y="1372"/>
                </a:cubicBezTo>
                <a:cubicBezTo>
                  <a:pt x="54" y="1290"/>
                  <a:pt x="78" y="1179"/>
                  <a:pt x="148" y="1120"/>
                </a:cubicBezTo>
                <a:cubicBezTo>
                  <a:pt x="214" y="1067"/>
                  <a:pt x="285" y="1049"/>
                  <a:pt x="367" y="1071"/>
                </a:cubicBezTo>
                <a:cubicBezTo>
                  <a:pt x="436" y="1089"/>
                  <a:pt x="506" y="1104"/>
                  <a:pt x="576" y="1120"/>
                </a:cubicBezTo>
                <a:cubicBezTo>
                  <a:pt x="578" y="1118"/>
                  <a:pt x="579" y="1116"/>
                  <a:pt x="580" y="1115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7B4D24-1412-7844-9F11-AD13B5D3FD8E}"/>
              </a:ext>
            </a:extLst>
          </p:cNvPr>
          <p:cNvSpPr txBox="1"/>
          <p:nvPr/>
        </p:nvSpPr>
        <p:spPr>
          <a:xfrm>
            <a:off x="1606970" y="10294401"/>
            <a:ext cx="4793830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EEEED-DFAD-004D-B41D-F9ABDA82CBFB}"/>
              </a:ext>
            </a:extLst>
          </p:cNvPr>
          <p:cNvSpPr txBox="1"/>
          <p:nvPr/>
        </p:nvSpPr>
        <p:spPr>
          <a:xfrm>
            <a:off x="1940914" y="9550099"/>
            <a:ext cx="41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287A06-0B93-AA4D-88EA-6FE6CE5E686A}"/>
              </a:ext>
            </a:extLst>
          </p:cNvPr>
          <p:cNvSpPr txBox="1"/>
          <p:nvPr/>
        </p:nvSpPr>
        <p:spPr>
          <a:xfrm>
            <a:off x="9255102" y="10294401"/>
            <a:ext cx="4793830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6EF3A5-58CB-FB40-AB02-46E699C3A7B3}"/>
              </a:ext>
            </a:extLst>
          </p:cNvPr>
          <p:cNvSpPr txBox="1"/>
          <p:nvPr/>
        </p:nvSpPr>
        <p:spPr>
          <a:xfrm>
            <a:off x="9589046" y="9550099"/>
            <a:ext cx="41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7545B6-C593-724B-82FD-0FAA75CB714B}"/>
              </a:ext>
            </a:extLst>
          </p:cNvPr>
          <p:cNvSpPr txBox="1"/>
          <p:nvPr/>
        </p:nvSpPr>
        <p:spPr>
          <a:xfrm>
            <a:off x="16767398" y="10294401"/>
            <a:ext cx="4793830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8DA756-3E51-6A41-A91B-3765FB783122}"/>
              </a:ext>
            </a:extLst>
          </p:cNvPr>
          <p:cNvSpPr txBox="1"/>
          <p:nvPr/>
        </p:nvSpPr>
        <p:spPr>
          <a:xfrm>
            <a:off x="17101342" y="9550099"/>
            <a:ext cx="41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7" name="Freeform 1">
            <a:extLst>
              <a:ext uri="{FF2B5EF4-FFF2-40B4-BE49-F238E27FC236}">
                <a16:creationId xmlns:a16="http://schemas.microsoft.com/office/drawing/2014/main" id="{9B1F7504-15C6-0C4C-985E-0EE60F93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435" y="4282043"/>
            <a:ext cx="3797491" cy="3797488"/>
          </a:xfrm>
          <a:custGeom>
            <a:avLst/>
            <a:gdLst>
              <a:gd name="T0" fmla="*/ 2836 w 2837"/>
              <a:gd name="T1" fmla="*/ 1418 h 2836"/>
              <a:gd name="T2" fmla="*/ 1418 w 2837"/>
              <a:gd name="T3" fmla="*/ 2835 h 2836"/>
              <a:gd name="T4" fmla="*/ 0 w 2837"/>
              <a:gd name="T5" fmla="*/ 1418 h 2836"/>
              <a:gd name="T6" fmla="*/ 1418 w 2837"/>
              <a:gd name="T7" fmla="*/ 0 h 2836"/>
              <a:gd name="T8" fmla="*/ 2836 w 2837"/>
              <a:gd name="T9" fmla="*/ 1418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7" h="2836">
                <a:moveTo>
                  <a:pt x="2836" y="1418"/>
                </a:moveTo>
                <a:cubicBezTo>
                  <a:pt x="2836" y="2201"/>
                  <a:pt x="2201" y="2835"/>
                  <a:pt x="1418" y="2835"/>
                </a:cubicBezTo>
                <a:cubicBezTo>
                  <a:pt x="635" y="2835"/>
                  <a:pt x="0" y="2201"/>
                  <a:pt x="0" y="1418"/>
                </a:cubicBezTo>
                <a:cubicBezTo>
                  <a:pt x="0" y="635"/>
                  <a:pt x="635" y="0"/>
                  <a:pt x="1418" y="0"/>
                </a:cubicBezTo>
                <a:cubicBezTo>
                  <a:pt x="2201" y="0"/>
                  <a:pt x="2836" y="635"/>
                  <a:pt x="2836" y="14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82">
            <a:extLst>
              <a:ext uri="{FF2B5EF4-FFF2-40B4-BE49-F238E27FC236}">
                <a16:creationId xmlns:a16="http://schemas.microsoft.com/office/drawing/2014/main" id="{4629315E-6901-7C45-9437-1F56092C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508" y="6797954"/>
            <a:ext cx="2687183" cy="2362357"/>
          </a:xfrm>
          <a:custGeom>
            <a:avLst/>
            <a:gdLst>
              <a:gd name="T0" fmla="*/ 1224 w 2007"/>
              <a:gd name="T1" fmla="*/ 1763 h 1764"/>
              <a:gd name="T2" fmla="*/ 2006 w 2007"/>
              <a:gd name="T3" fmla="*/ 1200 h 1764"/>
              <a:gd name="T4" fmla="*/ 1776 w 2007"/>
              <a:gd name="T5" fmla="*/ 582 h 1764"/>
              <a:gd name="T6" fmla="*/ 1352 w 2007"/>
              <a:gd name="T7" fmla="*/ 48 h 1764"/>
              <a:gd name="T8" fmla="*/ 504 w 2007"/>
              <a:gd name="T9" fmla="*/ 297 h 1764"/>
              <a:gd name="T10" fmla="*/ 182 w 2007"/>
              <a:gd name="T11" fmla="*/ 0 h 1764"/>
              <a:gd name="T12" fmla="*/ 0 w 2007"/>
              <a:gd name="T13" fmla="*/ 139 h 1764"/>
              <a:gd name="T14" fmla="*/ 649 w 2007"/>
              <a:gd name="T15" fmla="*/ 1127 h 1764"/>
              <a:gd name="T16" fmla="*/ 122 w 2007"/>
              <a:gd name="T17" fmla="*/ 1061 h 1764"/>
              <a:gd name="T18" fmla="*/ 93 w 2007"/>
              <a:gd name="T19" fmla="*/ 1250 h 1764"/>
              <a:gd name="T20" fmla="*/ 1224 w 2007"/>
              <a:gd name="T21" fmla="*/ 1763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7" h="1764">
                <a:moveTo>
                  <a:pt x="1224" y="1763"/>
                </a:moveTo>
                <a:lnTo>
                  <a:pt x="2006" y="1200"/>
                </a:lnTo>
                <a:lnTo>
                  <a:pt x="1776" y="582"/>
                </a:lnTo>
                <a:lnTo>
                  <a:pt x="1352" y="48"/>
                </a:lnTo>
                <a:lnTo>
                  <a:pt x="504" y="297"/>
                </a:lnTo>
                <a:lnTo>
                  <a:pt x="182" y="0"/>
                </a:lnTo>
                <a:lnTo>
                  <a:pt x="0" y="139"/>
                </a:lnTo>
                <a:lnTo>
                  <a:pt x="649" y="1127"/>
                </a:lnTo>
                <a:lnTo>
                  <a:pt x="122" y="1061"/>
                </a:lnTo>
                <a:lnTo>
                  <a:pt x="93" y="1250"/>
                </a:lnTo>
                <a:lnTo>
                  <a:pt x="1224" y="17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84">
            <a:extLst>
              <a:ext uri="{FF2B5EF4-FFF2-40B4-BE49-F238E27FC236}">
                <a16:creationId xmlns:a16="http://schemas.microsoft.com/office/drawing/2014/main" id="{E326F2F3-B039-594F-A10D-2217E42F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298" y="6644400"/>
            <a:ext cx="2899792" cy="2634028"/>
          </a:xfrm>
          <a:custGeom>
            <a:avLst/>
            <a:gdLst>
              <a:gd name="T0" fmla="*/ 823 w 2165"/>
              <a:gd name="T1" fmla="*/ 1194 h 1968"/>
              <a:gd name="T2" fmla="*/ 742 w 2165"/>
              <a:gd name="T3" fmla="*/ 1316 h 1968"/>
              <a:gd name="T4" fmla="*/ 316 w 2165"/>
              <a:gd name="T5" fmla="*/ 1216 h 1968"/>
              <a:gd name="T6" fmla="*/ 260 w 2165"/>
              <a:gd name="T7" fmla="*/ 1335 h 1968"/>
              <a:gd name="T8" fmla="*/ 634 w 2165"/>
              <a:gd name="T9" fmla="*/ 1502 h 1968"/>
              <a:gd name="T10" fmla="*/ 1304 w 2165"/>
              <a:gd name="T11" fmla="*/ 1780 h 1968"/>
              <a:gd name="T12" fmla="*/ 1983 w 2165"/>
              <a:gd name="T13" fmla="*/ 1270 h 1968"/>
              <a:gd name="T14" fmla="*/ 1735 w 2165"/>
              <a:gd name="T15" fmla="*/ 679 h 1968"/>
              <a:gd name="T16" fmla="*/ 1332 w 2165"/>
              <a:gd name="T17" fmla="*/ 237 h 1968"/>
              <a:gd name="T18" fmla="*/ 1439 w 2165"/>
              <a:gd name="T19" fmla="*/ 511 h 1968"/>
              <a:gd name="T20" fmla="*/ 1314 w 2165"/>
              <a:gd name="T21" fmla="*/ 602 h 1968"/>
              <a:gd name="T22" fmla="*/ 1017 w 2165"/>
              <a:gd name="T23" fmla="*/ 309 h 1968"/>
              <a:gd name="T24" fmla="*/ 1140 w 2165"/>
              <a:gd name="T25" fmla="*/ 608 h 1968"/>
              <a:gd name="T26" fmla="*/ 1117 w 2165"/>
              <a:gd name="T27" fmla="*/ 724 h 1968"/>
              <a:gd name="T28" fmla="*/ 823 w 2165"/>
              <a:gd name="T29" fmla="*/ 429 h 1968"/>
              <a:gd name="T30" fmla="*/ 706 w 2165"/>
              <a:gd name="T31" fmla="*/ 409 h 1968"/>
              <a:gd name="T32" fmla="*/ 844 w 2165"/>
              <a:gd name="T33" fmla="*/ 708 h 1968"/>
              <a:gd name="T34" fmla="*/ 712 w 2165"/>
              <a:gd name="T35" fmla="*/ 786 h 1968"/>
              <a:gd name="T36" fmla="*/ 300 w 2165"/>
              <a:gd name="T37" fmla="*/ 212 h 1968"/>
              <a:gd name="T38" fmla="*/ 188 w 2165"/>
              <a:gd name="T39" fmla="*/ 307 h 1968"/>
              <a:gd name="T40" fmla="*/ 580 w 2165"/>
              <a:gd name="T41" fmla="*/ 1115 h 1968"/>
              <a:gd name="T42" fmla="*/ 63 w 2165"/>
              <a:gd name="T43" fmla="*/ 393 h 1968"/>
              <a:gd name="T44" fmla="*/ 424 w 2165"/>
              <a:gd name="T45" fmla="*/ 123 h 1968"/>
              <a:gd name="T46" fmla="*/ 858 w 2165"/>
              <a:gd name="T47" fmla="*/ 257 h 1968"/>
              <a:gd name="T48" fmla="*/ 1267 w 2165"/>
              <a:gd name="T49" fmla="*/ 99 h 1968"/>
              <a:gd name="T50" fmla="*/ 1570 w 2165"/>
              <a:gd name="T51" fmla="*/ 180 h 1968"/>
              <a:gd name="T52" fmla="*/ 2013 w 2165"/>
              <a:gd name="T53" fmla="*/ 906 h 1968"/>
              <a:gd name="T54" fmla="*/ 2116 w 2165"/>
              <a:gd name="T55" fmla="*/ 1388 h 1968"/>
              <a:gd name="T56" fmla="*/ 1255 w 2165"/>
              <a:gd name="T57" fmla="*/ 1949 h 1968"/>
              <a:gd name="T58" fmla="*/ 250 w 2165"/>
              <a:gd name="T59" fmla="*/ 1506 h 1968"/>
              <a:gd name="T60" fmla="*/ 148 w 2165"/>
              <a:gd name="T61" fmla="*/ 1120 h 1968"/>
              <a:gd name="T62" fmla="*/ 576 w 2165"/>
              <a:gd name="T63" fmla="*/ 112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5" h="1968">
                <a:moveTo>
                  <a:pt x="506" y="751"/>
                </a:moveTo>
                <a:cubicBezTo>
                  <a:pt x="612" y="899"/>
                  <a:pt x="718" y="1046"/>
                  <a:pt x="823" y="1194"/>
                </a:cubicBezTo>
                <a:cubicBezTo>
                  <a:pt x="846" y="1226"/>
                  <a:pt x="848" y="1256"/>
                  <a:pt x="829" y="1284"/>
                </a:cubicBezTo>
                <a:cubicBezTo>
                  <a:pt x="809" y="1313"/>
                  <a:pt x="778" y="1325"/>
                  <a:pt x="742" y="1316"/>
                </a:cubicBezTo>
                <a:cubicBezTo>
                  <a:pt x="668" y="1299"/>
                  <a:pt x="594" y="1282"/>
                  <a:pt x="521" y="1264"/>
                </a:cubicBezTo>
                <a:cubicBezTo>
                  <a:pt x="453" y="1248"/>
                  <a:pt x="385" y="1232"/>
                  <a:pt x="316" y="1216"/>
                </a:cubicBezTo>
                <a:cubicBezTo>
                  <a:pt x="283" y="1209"/>
                  <a:pt x="248" y="1227"/>
                  <a:pt x="234" y="1257"/>
                </a:cubicBezTo>
                <a:cubicBezTo>
                  <a:pt x="221" y="1286"/>
                  <a:pt x="228" y="1312"/>
                  <a:pt x="260" y="1335"/>
                </a:cubicBezTo>
                <a:cubicBezTo>
                  <a:pt x="278" y="1348"/>
                  <a:pt x="297" y="1360"/>
                  <a:pt x="317" y="1368"/>
                </a:cubicBezTo>
                <a:cubicBezTo>
                  <a:pt x="422" y="1413"/>
                  <a:pt x="527" y="1460"/>
                  <a:pt x="634" y="1502"/>
                </a:cubicBezTo>
                <a:cubicBezTo>
                  <a:pt x="851" y="1587"/>
                  <a:pt x="1071" y="1666"/>
                  <a:pt x="1274" y="1784"/>
                </a:cubicBezTo>
                <a:cubicBezTo>
                  <a:pt x="1281" y="1788"/>
                  <a:pt x="1297" y="1786"/>
                  <a:pt x="1304" y="1780"/>
                </a:cubicBezTo>
                <a:cubicBezTo>
                  <a:pt x="1527" y="1622"/>
                  <a:pt x="1750" y="1462"/>
                  <a:pt x="1972" y="1303"/>
                </a:cubicBezTo>
                <a:cubicBezTo>
                  <a:pt x="1986" y="1294"/>
                  <a:pt x="1988" y="1285"/>
                  <a:pt x="1983" y="1270"/>
                </a:cubicBezTo>
                <a:cubicBezTo>
                  <a:pt x="1940" y="1155"/>
                  <a:pt x="1902" y="1038"/>
                  <a:pt x="1856" y="925"/>
                </a:cubicBezTo>
                <a:cubicBezTo>
                  <a:pt x="1821" y="841"/>
                  <a:pt x="1785" y="756"/>
                  <a:pt x="1735" y="679"/>
                </a:cubicBezTo>
                <a:cubicBezTo>
                  <a:pt x="1641" y="536"/>
                  <a:pt x="1537" y="398"/>
                  <a:pt x="1436" y="258"/>
                </a:cubicBezTo>
                <a:cubicBezTo>
                  <a:pt x="1410" y="222"/>
                  <a:pt x="1366" y="213"/>
                  <a:pt x="1332" y="237"/>
                </a:cubicBezTo>
                <a:cubicBezTo>
                  <a:pt x="1298" y="261"/>
                  <a:pt x="1292" y="306"/>
                  <a:pt x="1318" y="343"/>
                </a:cubicBezTo>
                <a:cubicBezTo>
                  <a:pt x="1358" y="399"/>
                  <a:pt x="1399" y="456"/>
                  <a:pt x="1439" y="511"/>
                </a:cubicBezTo>
                <a:cubicBezTo>
                  <a:pt x="1470" y="554"/>
                  <a:pt x="1465" y="602"/>
                  <a:pt x="1427" y="628"/>
                </a:cubicBezTo>
                <a:cubicBezTo>
                  <a:pt x="1389" y="654"/>
                  <a:pt x="1344" y="643"/>
                  <a:pt x="1314" y="602"/>
                </a:cubicBezTo>
                <a:cubicBezTo>
                  <a:pt x="1249" y="511"/>
                  <a:pt x="1185" y="421"/>
                  <a:pt x="1121" y="331"/>
                </a:cubicBezTo>
                <a:cubicBezTo>
                  <a:pt x="1094" y="294"/>
                  <a:pt x="1051" y="285"/>
                  <a:pt x="1017" y="309"/>
                </a:cubicBezTo>
                <a:cubicBezTo>
                  <a:pt x="982" y="334"/>
                  <a:pt x="976" y="378"/>
                  <a:pt x="1003" y="417"/>
                </a:cubicBezTo>
                <a:cubicBezTo>
                  <a:pt x="1049" y="480"/>
                  <a:pt x="1094" y="544"/>
                  <a:pt x="1140" y="608"/>
                </a:cubicBezTo>
                <a:cubicBezTo>
                  <a:pt x="1145" y="616"/>
                  <a:pt x="1150" y="624"/>
                  <a:pt x="1153" y="634"/>
                </a:cubicBezTo>
                <a:cubicBezTo>
                  <a:pt x="1165" y="671"/>
                  <a:pt x="1150" y="708"/>
                  <a:pt x="1117" y="724"/>
                </a:cubicBezTo>
                <a:cubicBezTo>
                  <a:pt x="1080" y="744"/>
                  <a:pt x="1042" y="735"/>
                  <a:pt x="1016" y="699"/>
                </a:cubicBezTo>
                <a:cubicBezTo>
                  <a:pt x="952" y="610"/>
                  <a:pt x="887" y="519"/>
                  <a:pt x="823" y="429"/>
                </a:cubicBezTo>
                <a:cubicBezTo>
                  <a:pt x="815" y="419"/>
                  <a:pt x="807" y="407"/>
                  <a:pt x="796" y="401"/>
                </a:cubicBezTo>
                <a:cubicBezTo>
                  <a:pt x="766" y="382"/>
                  <a:pt x="729" y="386"/>
                  <a:pt x="706" y="409"/>
                </a:cubicBezTo>
                <a:cubicBezTo>
                  <a:pt x="681" y="436"/>
                  <a:pt x="676" y="474"/>
                  <a:pt x="699" y="505"/>
                </a:cubicBezTo>
                <a:cubicBezTo>
                  <a:pt x="747" y="573"/>
                  <a:pt x="796" y="640"/>
                  <a:pt x="844" y="708"/>
                </a:cubicBezTo>
                <a:cubicBezTo>
                  <a:pt x="870" y="746"/>
                  <a:pt x="856" y="798"/>
                  <a:pt x="814" y="818"/>
                </a:cubicBezTo>
                <a:cubicBezTo>
                  <a:pt x="775" y="837"/>
                  <a:pt x="741" y="826"/>
                  <a:pt x="712" y="786"/>
                </a:cubicBezTo>
                <a:cubicBezTo>
                  <a:pt x="581" y="603"/>
                  <a:pt x="449" y="420"/>
                  <a:pt x="318" y="236"/>
                </a:cubicBezTo>
                <a:cubicBezTo>
                  <a:pt x="312" y="228"/>
                  <a:pt x="307" y="219"/>
                  <a:pt x="300" y="212"/>
                </a:cubicBezTo>
                <a:cubicBezTo>
                  <a:pt x="270" y="176"/>
                  <a:pt x="220" y="174"/>
                  <a:pt x="189" y="208"/>
                </a:cubicBezTo>
                <a:cubicBezTo>
                  <a:pt x="165" y="233"/>
                  <a:pt x="165" y="273"/>
                  <a:pt x="188" y="307"/>
                </a:cubicBezTo>
                <a:cubicBezTo>
                  <a:pt x="294" y="455"/>
                  <a:pt x="400" y="603"/>
                  <a:pt x="506" y="751"/>
                </a:cubicBezTo>
                <a:close/>
                <a:moveTo>
                  <a:pt x="580" y="1115"/>
                </a:moveTo>
                <a:lnTo>
                  <a:pt x="563" y="1091"/>
                </a:lnTo>
                <a:cubicBezTo>
                  <a:pt x="397" y="859"/>
                  <a:pt x="230" y="626"/>
                  <a:pt x="63" y="393"/>
                </a:cubicBezTo>
                <a:cubicBezTo>
                  <a:pt x="0" y="304"/>
                  <a:pt x="2" y="195"/>
                  <a:pt x="68" y="114"/>
                </a:cubicBezTo>
                <a:cubicBezTo>
                  <a:pt x="161" y="0"/>
                  <a:pt x="338" y="4"/>
                  <a:pt x="424" y="123"/>
                </a:cubicBezTo>
                <a:cubicBezTo>
                  <a:pt x="473" y="190"/>
                  <a:pt x="521" y="258"/>
                  <a:pt x="572" y="328"/>
                </a:cubicBezTo>
                <a:cubicBezTo>
                  <a:pt x="651" y="236"/>
                  <a:pt x="747" y="214"/>
                  <a:pt x="858" y="257"/>
                </a:cubicBezTo>
                <a:cubicBezTo>
                  <a:pt x="963" y="135"/>
                  <a:pt x="1051" y="113"/>
                  <a:pt x="1174" y="174"/>
                </a:cubicBezTo>
                <a:cubicBezTo>
                  <a:pt x="1206" y="148"/>
                  <a:pt x="1234" y="119"/>
                  <a:pt x="1267" y="99"/>
                </a:cubicBezTo>
                <a:cubicBezTo>
                  <a:pt x="1349" y="48"/>
                  <a:pt x="1466" y="66"/>
                  <a:pt x="1533" y="136"/>
                </a:cubicBezTo>
                <a:cubicBezTo>
                  <a:pt x="1547" y="150"/>
                  <a:pt x="1559" y="165"/>
                  <a:pt x="1570" y="180"/>
                </a:cubicBezTo>
                <a:cubicBezTo>
                  <a:pt x="1657" y="302"/>
                  <a:pt x="1743" y="424"/>
                  <a:pt x="1832" y="545"/>
                </a:cubicBezTo>
                <a:cubicBezTo>
                  <a:pt x="1913" y="656"/>
                  <a:pt x="1965" y="780"/>
                  <a:pt x="2013" y="906"/>
                </a:cubicBezTo>
                <a:cubicBezTo>
                  <a:pt x="2061" y="1033"/>
                  <a:pt x="2104" y="1161"/>
                  <a:pt x="2149" y="1289"/>
                </a:cubicBezTo>
                <a:cubicBezTo>
                  <a:pt x="2164" y="1332"/>
                  <a:pt x="2154" y="1362"/>
                  <a:pt x="2116" y="1388"/>
                </a:cubicBezTo>
                <a:cubicBezTo>
                  <a:pt x="1859" y="1573"/>
                  <a:pt x="1601" y="1757"/>
                  <a:pt x="1343" y="1942"/>
                </a:cubicBezTo>
                <a:cubicBezTo>
                  <a:pt x="1314" y="1962"/>
                  <a:pt x="1285" y="1967"/>
                  <a:pt x="1255" y="1949"/>
                </a:cubicBezTo>
                <a:cubicBezTo>
                  <a:pt x="1049" y="1827"/>
                  <a:pt x="827" y="1740"/>
                  <a:pt x="604" y="1654"/>
                </a:cubicBezTo>
                <a:cubicBezTo>
                  <a:pt x="485" y="1609"/>
                  <a:pt x="368" y="1557"/>
                  <a:pt x="250" y="1506"/>
                </a:cubicBezTo>
                <a:cubicBezTo>
                  <a:pt x="185" y="1478"/>
                  <a:pt x="129" y="1438"/>
                  <a:pt x="96" y="1372"/>
                </a:cubicBezTo>
                <a:cubicBezTo>
                  <a:pt x="54" y="1290"/>
                  <a:pt x="78" y="1179"/>
                  <a:pt x="148" y="1120"/>
                </a:cubicBezTo>
                <a:cubicBezTo>
                  <a:pt x="214" y="1067"/>
                  <a:pt x="285" y="1049"/>
                  <a:pt x="367" y="1071"/>
                </a:cubicBezTo>
                <a:cubicBezTo>
                  <a:pt x="436" y="1089"/>
                  <a:pt x="506" y="1104"/>
                  <a:pt x="576" y="1120"/>
                </a:cubicBezTo>
                <a:cubicBezTo>
                  <a:pt x="578" y="1118"/>
                  <a:pt x="579" y="1116"/>
                  <a:pt x="580" y="1115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">
            <a:extLst>
              <a:ext uri="{FF2B5EF4-FFF2-40B4-BE49-F238E27FC236}">
                <a16:creationId xmlns:a16="http://schemas.microsoft.com/office/drawing/2014/main" id="{D9F3B718-6C2D-5149-9FF9-BAD714FC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691" y="4282043"/>
            <a:ext cx="3797491" cy="3797488"/>
          </a:xfrm>
          <a:custGeom>
            <a:avLst/>
            <a:gdLst>
              <a:gd name="T0" fmla="*/ 2836 w 2837"/>
              <a:gd name="T1" fmla="*/ 1418 h 2836"/>
              <a:gd name="T2" fmla="*/ 1418 w 2837"/>
              <a:gd name="T3" fmla="*/ 2835 h 2836"/>
              <a:gd name="T4" fmla="*/ 0 w 2837"/>
              <a:gd name="T5" fmla="*/ 1418 h 2836"/>
              <a:gd name="T6" fmla="*/ 1418 w 2837"/>
              <a:gd name="T7" fmla="*/ 0 h 2836"/>
              <a:gd name="T8" fmla="*/ 2836 w 2837"/>
              <a:gd name="T9" fmla="*/ 1418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7" h="2836">
                <a:moveTo>
                  <a:pt x="2836" y="1418"/>
                </a:moveTo>
                <a:cubicBezTo>
                  <a:pt x="2836" y="2201"/>
                  <a:pt x="2201" y="2835"/>
                  <a:pt x="1418" y="2835"/>
                </a:cubicBezTo>
                <a:cubicBezTo>
                  <a:pt x="635" y="2835"/>
                  <a:pt x="0" y="2201"/>
                  <a:pt x="0" y="1418"/>
                </a:cubicBezTo>
                <a:cubicBezTo>
                  <a:pt x="0" y="635"/>
                  <a:pt x="635" y="0"/>
                  <a:pt x="1418" y="0"/>
                </a:cubicBezTo>
                <a:cubicBezTo>
                  <a:pt x="2201" y="0"/>
                  <a:pt x="2836" y="635"/>
                  <a:pt x="2836" y="1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182">
            <a:extLst>
              <a:ext uri="{FF2B5EF4-FFF2-40B4-BE49-F238E27FC236}">
                <a16:creationId xmlns:a16="http://schemas.microsoft.com/office/drawing/2014/main" id="{6C1B6586-0157-1742-A0F9-B90F1D6B9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3764" y="6797954"/>
            <a:ext cx="2687183" cy="2362357"/>
          </a:xfrm>
          <a:custGeom>
            <a:avLst/>
            <a:gdLst>
              <a:gd name="T0" fmla="*/ 1224 w 2007"/>
              <a:gd name="T1" fmla="*/ 1763 h 1764"/>
              <a:gd name="T2" fmla="*/ 2006 w 2007"/>
              <a:gd name="T3" fmla="*/ 1200 h 1764"/>
              <a:gd name="T4" fmla="*/ 1776 w 2007"/>
              <a:gd name="T5" fmla="*/ 582 h 1764"/>
              <a:gd name="T6" fmla="*/ 1352 w 2007"/>
              <a:gd name="T7" fmla="*/ 48 h 1764"/>
              <a:gd name="T8" fmla="*/ 504 w 2007"/>
              <a:gd name="T9" fmla="*/ 297 h 1764"/>
              <a:gd name="T10" fmla="*/ 182 w 2007"/>
              <a:gd name="T11" fmla="*/ 0 h 1764"/>
              <a:gd name="T12" fmla="*/ 0 w 2007"/>
              <a:gd name="T13" fmla="*/ 139 h 1764"/>
              <a:gd name="T14" fmla="*/ 649 w 2007"/>
              <a:gd name="T15" fmla="*/ 1127 h 1764"/>
              <a:gd name="T16" fmla="*/ 122 w 2007"/>
              <a:gd name="T17" fmla="*/ 1061 h 1764"/>
              <a:gd name="T18" fmla="*/ 93 w 2007"/>
              <a:gd name="T19" fmla="*/ 1250 h 1764"/>
              <a:gd name="T20" fmla="*/ 1224 w 2007"/>
              <a:gd name="T21" fmla="*/ 1763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7" h="1764">
                <a:moveTo>
                  <a:pt x="1224" y="1763"/>
                </a:moveTo>
                <a:lnTo>
                  <a:pt x="2006" y="1200"/>
                </a:lnTo>
                <a:lnTo>
                  <a:pt x="1776" y="582"/>
                </a:lnTo>
                <a:lnTo>
                  <a:pt x="1352" y="48"/>
                </a:lnTo>
                <a:lnTo>
                  <a:pt x="504" y="297"/>
                </a:lnTo>
                <a:lnTo>
                  <a:pt x="182" y="0"/>
                </a:lnTo>
                <a:lnTo>
                  <a:pt x="0" y="139"/>
                </a:lnTo>
                <a:lnTo>
                  <a:pt x="649" y="1127"/>
                </a:lnTo>
                <a:lnTo>
                  <a:pt x="122" y="1061"/>
                </a:lnTo>
                <a:lnTo>
                  <a:pt x="93" y="1250"/>
                </a:lnTo>
                <a:lnTo>
                  <a:pt x="1224" y="17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184">
            <a:extLst>
              <a:ext uri="{FF2B5EF4-FFF2-40B4-BE49-F238E27FC236}">
                <a16:creationId xmlns:a16="http://schemas.microsoft.com/office/drawing/2014/main" id="{84BB2392-5CE8-3E4B-8FC6-46FC26AB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554" y="6644400"/>
            <a:ext cx="2899792" cy="2634028"/>
          </a:xfrm>
          <a:custGeom>
            <a:avLst/>
            <a:gdLst>
              <a:gd name="T0" fmla="*/ 823 w 2165"/>
              <a:gd name="T1" fmla="*/ 1194 h 1968"/>
              <a:gd name="T2" fmla="*/ 742 w 2165"/>
              <a:gd name="T3" fmla="*/ 1316 h 1968"/>
              <a:gd name="T4" fmla="*/ 316 w 2165"/>
              <a:gd name="T5" fmla="*/ 1216 h 1968"/>
              <a:gd name="T6" fmla="*/ 260 w 2165"/>
              <a:gd name="T7" fmla="*/ 1335 h 1968"/>
              <a:gd name="T8" fmla="*/ 634 w 2165"/>
              <a:gd name="T9" fmla="*/ 1502 h 1968"/>
              <a:gd name="T10" fmla="*/ 1304 w 2165"/>
              <a:gd name="T11" fmla="*/ 1780 h 1968"/>
              <a:gd name="T12" fmla="*/ 1983 w 2165"/>
              <a:gd name="T13" fmla="*/ 1270 h 1968"/>
              <a:gd name="T14" fmla="*/ 1735 w 2165"/>
              <a:gd name="T15" fmla="*/ 679 h 1968"/>
              <a:gd name="T16" fmla="*/ 1332 w 2165"/>
              <a:gd name="T17" fmla="*/ 237 h 1968"/>
              <a:gd name="T18" fmla="*/ 1439 w 2165"/>
              <a:gd name="T19" fmla="*/ 511 h 1968"/>
              <a:gd name="T20" fmla="*/ 1314 w 2165"/>
              <a:gd name="T21" fmla="*/ 602 h 1968"/>
              <a:gd name="T22" fmla="*/ 1017 w 2165"/>
              <a:gd name="T23" fmla="*/ 309 h 1968"/>
              <a:gd name="T24" fmla="*/ 1140 w 2165"/>
              <a:gd name="T25" fmla="*/ 608 h 1968"/>
              <a:gd name="T26" fmla="*/ 1117 w 2165"/>
              <a:gd name="T27" fmla="*/ 724 h 1968"/>
              <a:gd name="T28" fmla="*/ 823 w 2165"/>
              <a:gd name="T29" fmla="*/ 429 h 1968"/>
              <a:gd name="T30" fmla="*/ 706 w 2165"/>
              <a:gd name="T31" fmla="*/ 409 h 1968"/>
              <a:gd name="T32" fmla="*/ 844 w 2165"/>
              <a:gd name="T33" fmla="*/ 708 h 1968"/>
              <a:gd name="T34" fmla="*/ 712 w 2165"/>
              <a:gd name="T35" fmla="*/ 786 h 1968"/>
              <a:gd name="T36" fmla="*/ 300 w 2165"/>
              <a:gd name="T37" fmla="*/ 212 h 1968"/>
              <a:gd name="T38" fmla="*/ 188 w 2165"/>
              <a:gd name="T39" fmla="*/ 307 h 1968"/>
              <a:gd name="T40" fmla="*/ 580 w 2165"/>
              <a:gd name="T41" fmla="*/ 1115 h 1968"/>
              <a:gd name="T42" fmla="*/ 63 w 2165"/>
              <a:gd name="T43" fmla="*/ 393 h 1968"/>
              <a:gd name="T44" fmla="*/ 424 w 2165"/>
              <a:gd name="T45" fmla="*/ 123 h 1968"/>
              <a:gd name="T46" fmla="*/ 858 w 2165"/>
              <a:gd name="T47" fmla="*/ 257 h 1968"/>
              <a:gd name="T48" fmla="*/ 1267 w 2165"/>
              <a:gd name="T49" fmla="*/ 99 h 1968"/>
              <a:gd name="T50" fmla="*/ 1570 w 2165"/>
              <a:gd name="T51" fmla="*/ 180 h 1968"/>
              <a:gd name="T52" fmla="*/ 2013 w 2165"/>
              <a:gd name="T53" fmla="*/ 906 h 1968"/>
              <a:gd name="T54" fmla="*/ 2116 w 2165"/>
              <a:gd name="T55" fmla="*/ 1388 h 1968"/>
              <a:gd name="T56" fmla="*/ 1255 w 2165"/>
              <a:gd name="T57" fmla="*/ 1949 h 1968"/>
              <a:gd name="T58" fmla="*/ 250 w 2165"/>
              <a:gd name="T59" fmla="*/ 1506 h 1968"/>
              <a:gd name="T60" fmla="*/ 148 w 2165"/>
              <a:gd name="T61" fmla="*/ 1120 h 1968"/>
              <a:gd name="T62" fmla="*/ 576 w 2165"/>
              <a:gd name="T63" fmla="*/ 112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5" h="1968">
                <a:moveTo>
                  <a:pt x="506" y="751"/>
                </a:moveTo>
                <a:cubicBezTo>
                  <a:pt x="612" y="899"/>
                  <a:pt x="718" y="1046"/>
                  <a:pt x="823" y="1194"/>
                </a:cubicBezTo>
                <a:cubicBezTo>
                  <a:pt x="846" y="1226"/>
                  <a:pt x="848" y="1256"/>
                  <a:pt x="829" y="1284"/>
                </a:cubicBezTo>
                <a:cubicBezTo>
                  <a:pt x="809" y="1313"/>
                  <a:pt x="778" y="1325"/>
                  <a:pt x="742" y="1316"/>
                </a:cubicBezTo>
                <a:cubicBezTo>
                  <a:pt x="668" y="1299"/>
                  <a:pt x="594" y="1282"/>
                  <a:pt x="521" y="1264"/>
                </a:cubicBezTo>
                <a:cubicBezTo>
                  <a:pt x="453" y="1248"/>
                  <a:pt x="385" y="1232"/>
                  <a:pt x="316" y="1216"/>
                </a:cubicBezTo>
                <a:cubicBezTo>
                  <a:pt x="283" y="1209"/>
                  <a:pt x="248" y="1227"/>
                  <a:pt x="234" y="1257"/>
                </a:cubicBezTo>
                <a:cubicBezTo>
                  <a:pt x="221" y="1286"/>
                  <a:pt x="228" y="1312"/>
                  <a:pt x="260" y="1335"/>
                </a:cubicBezTo>
                <a:cubicBezTo>
                  <a:pt x="278" y="1348"/>
                  <a:pt x="297" y="1360"/>
                  <a:pt x="317" y="1368"/>
                </a:cubicBezTo>
                <a:cubicBezTo>
                  <a:pt x="422" y="1413"/>
                  <a:pt x="527" y="1460"/>
                  <a:pt x="634" y="1502"/>
                </a:cubicBezTo>
                <a:cubicBezTo>
                  <a:pt x="851" y="1587"/>
                  <a:pt x="1071" y="1666"/>
                  <a:pt x="1274" y="1784"/>
                </a:cubicBezTo>
                <a:cubicBezTo>
                  <a:pt x="1281" y="1788"/>
                  <a:pt x="1297" y="1786"/>
                  <a:pt x="1304" y="1780"/>
                </a:cubicBezTo>
                <a:cubicBezTo>
                  <a:pt x="1527" y="1622"/>
                  <a:pt x="1750" y="1462"/>
                  <a:pt x="1972" y="1303"/>
                </a:cubicBezTo>
                <a:cubicBezTo>
                  <a:pt x="1986" y="1294"/>
                  <a:pt x="1988" y="1285"/>
                  <a:pt x="1983" y="1270"/>
                </a:cubicBezTo>
                <a:cubicBezTo>
                  <a:pt x="1940" y="1155"/>
                  <a:pt x="1902" y="1038"/>
                  <a:pt x="1856" y="925"/>
                </a:cubicBezTo>
                <a:cubicBezTo>
                  <a:pt x="1821" y="841"/>
                  <a:pt x="1785" y="756"/>
                  <a:pt x="1735" y="679"/>
                </a:cubicBezTo>
                <a:cubicBezTo>
                  <a:pt x="1641" y="536"/>
                  <a:pt x="1537" y="398"/>
                  <a:pt x="1436" y="258"/>
                </a:cubicBezTo>
                <a:cubicBezTo>
                  <a:pt x="1410" y="222"/>
                  <a:pt x="1366" y="213"/>
                  <a:pt x="1332" y="237"/>
                </a:cubicBezTo>
                <a:cubicBezTo>
                  <a:pt x="1298" y="261"/>
                  <a:pt x="1292" y="306"/>
                  <a:pt x="1318" y="343"/>
                </a:cubicBezTo>
                <a:cubicBezTo>
                  <a:pt x="1358" y="399"/>
                  <a:pt x="1399" y="456"/>
                  <a:pt x="1439" y="511"/>
                </a:cubicBezTo>
                <a:cubicBezTo>
                  <a:pt x="1470" y="554"/>
                  <a:pt x="1465" y="602"/>
                  <a:pt x="1427" y="628"/>
                </a:cubicBezTo>
                <a:cubicBezTo>
                  <a:pt x="1389" y="654"/>
                  <a:pt x="1344" y="643"/>
                  <a:pt x="1314" y="602"/>
                </a:cubicBezTo>
                <a:cubicBezTo>
                  <a:pt x="1249" y="511"/>
                  <a:pt x="1185" y="421"/>
                  <a:pt x="1121" y="331"/>
                </a:cubicBezTo>
                <a:cubicBezTo>
                  <a:pt x="1094" y="294"/>
                  <a:pt x="1051" y="285"/>
                  <a:pt x="1017" y="309"/>
                </a:cubicBezTo>
                <a:cubicBezTo>
                  <a:pt x="982" y="334"/>
                  <a:pt x="976" y="378"/>
                  <a:pt x="1003" y="417"/>
                </a:cubicBezTo>
                <a:cubicBezTo>
                  <a:pt x="1049" y="480"/>
                  <a:pt x="1094" y="544"/>
                  <a:pt x="1140" y="608"/>
                </a:cubicBezTo>
                <a:cubicBezTo>
                  <a:pt x="1145" y="616"/>
                  <a:pt x="1150" y="624"/>
                  <a:pt x="1153" y="634"/>
                </a:cubicBezTo>
                <a:cubicBezTo>
                  <a:pt x="1165" y="671"/>
                  <a:pt x="1150" y="708"/>
                  <a:pt x="1117" y="724"/>
                </a:cubicBezTo>
                <a:cubicBezTo>
                  <a:pt x="1080" y="744"/>
                  <a:pt x="1042" y="735"/>
                  <a:pt x="1016" y="699"/>
                </a:cubicBezTo>
                <a:cubicBezTo>
                  <a:pt x="952" y="610"/>
                  <a:pt x="887" y="519"/>
                  <a:pt x="823" y="429"/>
                </a:cubicBezTo>
                <a:cubicBezTo>
                  <a:pt x="815" y="419"/>
                  <a:pt x="807" y="407"/>
                  <a:pt x="796" y="401"/>
                </a:cubicBezTo>
                <a:cubicBezTo>
                  <a:pt x="766" y="382"/>
                  <a:pt x="729" y="386"/>
                  <a:pt x="706" y="409"/>
                </a:cubicBezTo>
                <a:cubicBezTo>
                  <a:pt x="681" y="436"/>
                  <a:pt x="676" y="474"/>
                  <a:pt x="699" y="505"/>
                </a:cubicBezTo>
                <a:cubicBezTo>
                  <a:pt x="747" y="573"/>
                  <a:pt x="796" y="640"/>
                  <a:pt x="844" y="708"/>
                </a:cubicBezTo>
                <a:cubicBezTo>
                  <a:pt x="870" y="746"/>
                  <a:pt x="856" y="798"/>
                  <a:pt x="814" y="818"/>
                </a:cubicBezTo>
                <a:cubicBezTo>
                  <a:pt x="775" y="837"/>
                  <a:pt x="741" y="826"/>
                  <a:pt x="712" y="786"/>
                </a:cubicBezTo>
                <a:cubicBezTo>
                  <a:pt x="581" y="603"/>
                  <a:pt x="449" y="420"/>
                  <a:pt x="318" y="236"/>
                </a:cubicBezTo>
                <a:cubicBezTo>
                  <a:pt x="312" y="228"/>
                  <a:pt x="307" y="219"/>
                  <a:pt x="300" y="212"/>
                </a:cubicBezTo>
                <a:cubicBezTo>
                  <a:pt x="270" y="176"/>
                  <a:pt x="220" y="174"/>
                  <a:pt x="189" y="208"/>
                </a:cubicBezTo>
                <a:cubicBezTo>
                  <a:pt x="165" y="233"/>
                  <a:pt x="165" y="273"/>
                  <a:pt x="188" y="307"/>
                </a:cubicBezTo>
                <a:cubicBezTo>
                  <a:pt x="294" y="455"/>
                  <a:pt x="400" y="603"/>
                  <a:pt x="506" y="751"/>
                </a:cubicBezTo>
                <a:close/>
                <a:moveTo>
                  <a:pt x="580" y="1115"/>
                </a:moveTo>
                <a:lnTo>
                  <a:pt x="563" y="1091"/>
                </a:lnTo>
                <a:cubicBezTo>
                  <a:pt x="397" y="859"/>
                  <a:pt x="230" y="626"/>
                  <a:pt x="63" y="393"/>
                </a:cubicBezTo>
                <a:cubicBezTo>
                  <a:pt x="0" y="304"/>
                  <a:pt x="2" y="195"/>
                  <a:pt x="68" y="114"/>
                </a:cubicBezTo>
                <a:cubicBezTo>
                  <a:pt x="161" y="0"/>
                  <a:pt x="338" y="4"/>
                  <a:pt x="424" y="123"/>
                </a:cubicBezTo>
                <a:cubicBezTo>
                  <a:pt x="473" y="190"/>
                  <a:pt x="521" y="258"/>
                  <a:pt x="572" y="328"/>
                </a:cubicBezTo>
                <a:cubicBezTo>
                  <a:pt x="651" y="236"/>
                  <a:pt x="747" y="214"/>
                  <a:pt x="858" y="257"/>
                </a:cubicBezTo>
                <a:cubicBezTo>
                  <a:pt x="963" y="135"/>
                  <a:pt x="1051" y="113"/>
                  <a:pt x="1174" y="174"/>
                </a:cubicBezTo>
                <a:cubicBezTo>
                  <a:pt x="1206" y="148"/>
                  <a:pt x="1234" y="119"/>
                  <a:pt x="1267" y="99"/>
                </a:cubicBezTo>
                <a:cubicBezTo>
                  <a:pt x="1349" y="48"/>
                  <a:pt x="1466" y="66"/>
                  <a:pt x="1533" y="136"/>
                </a:cubicBezTo>
                <a:cubicBezTo>
                  <a:pt x="1547" y="150"/>
                  <a:pt x="1559" y="165"/>
                  <a:pt x="1570" y="180"/>
                </a:cubicBezTo>
                <a:cubicBezTo>
                  <a:pt x="1657" y="302"/>
                  <a:pt x="1743" y="424"/>
                  <a:pt x="1832" y="545"/>
                </a:cubicBezTo>
                <a:cubicBezTo>
                  <a:pt x="1913" y="656"/>
                  <a:pt x="1965" y="780"/>
                  <a:pt x="2013" y="906"/>
                </a:cubicBezTo>
                <a:cubicBezTo>
                  <a:pt x="2061" y="1033"/>
                  <a:pt x="2104" y="1161"/>
                  <a:pt x="2149" y="1289"/>
                </a:cubicBezTo>
                <a:cubicBezTo>
                  <a:pt x="2164" y="1332"/>
                  <a:pt x="2154" y="1362"/>
                  <a:pt x="2116" y="1388"/>
                </a:cubicBezTo>
                <a:cubicBezTo>
                  <a:pt x="1859" y="1573"/>
                  <a:pt x="1601" y="1757"/>
                  <a:pt x="1343" y="1942"/>
                </a:cubicBezTo>
                <a:cubicBezTo>
                  <a:pt x="1314" y="1962"/>
                  <a:pt x="1285" y="1967"/>
                  <a:pt x="1255" y="1949"/>
                </a:cubicBezTo>
                <a:cubicBezTo>
                  <a:pt x="1049" y="1827"/>
                  <a:pt x="827" y="1740"/>
                  <a:pt x="604" y="1654"/>
                </a:cubicBezTo>
                <a:cubicBezTo>
                  <a:pt x="485" y="1609"/>
                  <a:pt x="368" y="1557"/>
                  <a:pt x="250" y="1506"/>
                </a:cubicBezTo>
                <a:cubicBezTo>
                  <a:pt x="185" y="1478"/>
                  <a:pt x="129" y="1438"/>
                  <a:pt x="96" y="1372"/>
                </a:cubicBezTo>
                <a:cubicBezTo>
                  <a:pt x="54" y="1290"/>
                  <a:pt x="78" y="1179"/>
                  <a:pt x="148" y="1120"/>
                </a:cubicBezTo>
                <a:cubicBezTo>
                  <a:pt x="214" y="1067"/>
                  <a:pt x="285" y="1049"/>
                  <a:pt x="367" y="1071"/>
                </a:cubicBezTo>
                <a:cubicBezTo>
                  <a:pt x="436" y="1089"/>
                  <a:pt x="506" y="1104"/>
                  <a:pt x="576" y="1120"/>
                </a:cubicBezTo>
                <a:cubicBezTo>
                  <a:pt x="578" y="1118"/>
                  <a:pt x="579" y="1116"/>
                  <a:pt x="580" y="1115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Shape 1649">
            <a:extLst>
              <a:ext uri="{FF2B5EF4-FFF2-40B4-BE49-F238E27FC236}">
                <a16:creationId xmlns:a16="http://schemas.microsoft.com/office/drawing/2014/main" id="{DAF26F7F-4534-524F-BB4A-2AE00D9E3800}"/>
              </a:ext>
            </a:extLst>
          </p:cNvPr>
          <p:cNvSpPr/>
          <p:nvPr/>
        </p:nvSpPr>
        <p:spPr>
          <a:xfrm>
            <a:off x="10749451" y="5543948"/>
            <a:ext cx="1567457" cy="127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0" name="Shape 1658">
            <a:extLst>
              <a:ext uri="{FF2B5EF4-FFF2-40B4-BE49-F238E27FC236}">
                <a16:creationId xmlns:a16="http://schemas.microsoft.com/office/drawing/2014/main" id="{2ACA5670-F2FB-A941-9AB0-27F15C354846}"/>
              </a:ext>
            </a:extLst>
          </p:cNvPr>
          <p:cNvSpPr/>
          <p:nvPr/>
        </p:nvSpPr>
        <p:spPr>
          <a:xfrm>
            <a:off x="18404854" y="5458100"/>
            <a:ext cx="1453604" cy="1453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556720C4-7E70-5142-98C7-1F08DEFF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31" y="5420001"/>
            <a:ext cx="819307" cy="1521571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latin typeface="La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37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88ACEB-918C-DF46-BBD2-326B5466D2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15965116" y="1333737"/>
            <a:ext cx="5457694" cy="2593891"/>
            <a:chOff x="6272530" y="1003083"/>
            <a:chExt cx="5457694" cy="25938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6272530" y="1288650"/>
              <a:ext cx="545769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Let’s Find You A Home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633784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386115-D982-D64F-B7C5-6C21DEF45158}"/>
              </a:ext>
            </a:extLst>
          </p:cNvPr>
          <p:cNvGrpSpPr/>
          <p:nvPr/>
        </p:nvGrpSpPr>
        <p:grpSpPr>
          <a:xfrm>
            <a:off x="16014544" y="8876491"/>
            <a:ext cx="4520267" cy="3505772"/>
            <a:chOff x="16014544" y="7770290"/>
            <a:chExt cx="4520267" cy="350577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BBB5AB-0D37-EB4D-86F4-17D4ADE1D527}"/>
                </a:ext>
              </a:extLst>
            </p:cNvPr>
            <p:cNvSpPr txBox="1"/>
            <p:nvPr/>
          </p:nvSpPr>
          <p:spPr>
            <a:xfrm>
              <a:off x="16014544" y="8475982"/>
              <a:ext cx="4520267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123-456-7890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38E194-8A84-6446-A23F-DAC8CE0165E1}"/>
                </a:ext>
              </a:extLst>
            </p:cNvPr>
            <p:cNvSpPr txBox="1"/>
            <p:nvPr/>
          </p:nvSpPr>
          <p:spPr>
            <a:xfrm>
              <a:off x="16014545" y="7770290"/>
              <a:ext cx="3904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Light" panose="02000000000000000000" pitchFamily="2" charset="0"/>
                </a:rPr>
                <a:t>Phone Number</a:t>
              </a:r>
              <a:endParaRPr lang="en-US" sz="6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8312C6-6B15-964F-ABC3-1C0F888200E8}"/>
                </a:ext>
              </a:extLst>
            </p:cNvPr>
            <p:cNvSpPr txBox="1"/>
            <p:nvPr/>
          </p:nvSpPr>
          <p:spPr>
            <a:xfrm>
              <a:off x="16014544" y="10609213"/>
              <a:ext cx="4520267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info@smartproperty.com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DE0B98-2DFF-F143-B1C5-E769247CADE3}"/>
                </a:ext>
              </a:extLst>
            </p:cNvPr>
            <p:cNvSpPr txBox="1"/>
            <p:nvPr/>
          </p:nvSpPr>
          <p:spPr>
            <a:xfrm>
              <a:off x="16014545" y="9903521"/>
              <a:ext cx="3904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Light" panose="02000000000000000000" pitchFamily="2" charset="0"/>
                </a:rPr>
                <a:t>Email Address</a:t>
              </a:r>
              <a:endParaRPr lang="en-US" sz="6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B33B81A-C1CF-8C4D-9FBF-1F1100B38772}"/>
              </a:ext>
            </a:extLst>
          </p:cNvPr>
          <p:cNvSpPr txBox="1"/>
          <p:nvPr/>
        </p:nvSpPr>
        <p:spPr>
          <a:xfrm>
            <a:off x="15965116" y="5925006"/>
            <a:ext cx="5420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Empire State Building</a:t>
            </a:r>
          </a:p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350 5th Ave, New York, NY 10118</a:t>
            </a:r>
          </a:p>
        </p:txBody>
      </p:sp>
    </p:spTree>
    <p:extLst>
      <p:ext uri="{BB962C8B-B14F-4D97-AF65-F5344CB8AC3E}">
        <p14:creationId xmlns:p14="http://schemas.microsoft.com/office/powerpoint/2010/main" val="62827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7089D3-AD38-A848-AA08-A346E34F88BE}"/>
              </a:ext>
            </a:extLst>
          </p:cNvPr>
          <p:cNvSpPr txBox="1"/>
          <p:nvPr/>
        </p:nvSpPr>
        <p:spPr>
          <a:xfrm>
            <a:off x="2410944" y="5888062"/>
            <a:ext cx="480050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1221570-EF98-FC41-A6A6-8B839E921C58}"/>
              </a:ext>
            </a:extLst>
          </p:cNvPr>
          <p:cNvSpPr/>
          <p:nvPr/>
        </p:nvSpPr>
        <p:spPr>
          <a:xfrm>
            <a:off x="2512802" y="5519613"/>
            <a:ext cx="917202" cy="1089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C296964B-72B9-564E-B0E1-D84C1E5F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4758" y="1323062"/>
            <a:ext cx="2006526" cy="2008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00328DAC-48B1-A848-ADE2-E20BF6427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691" y="4274741"/>
            <a:ext cx="2006526" cy="20099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1F867ABF-4552-484A-AEAA-415FBD83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691" y="7422358"/>
            <a:ext cx="2006526" cy="20099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72A7E6DD-692E-1D42-B7BB-03B47ACF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4758" y="10377452"/>
            <a:ext cx="2006526" cy="20065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89" name="CuadroTexto 4">
            <a:extLst>
              <a:ext uri="{FF2B5EF4-FFF2-40B4-BE49-F238E27FC236}">
                <a16:creationId xmlns:a16="http://schemas.microsoft.com/office/drawing/2014/main" id="{BF9B616E-22BA-8A48-8131-B9242EBB7CD9}"/>
              </a:ext>
            </a:extLst>
          </p:cNvPr>
          <p:cNvSpPr txBox="1"/>
          <p:nvPr/>
        </p:nvSpPr>
        <p:spPr>
          <a:xfrm>
            <a:off x="13681353" y="2173284"/>
            <a:ext cx="7239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90" name="CuadroTexto 4">
            <a:extLst>
              <a:ext uri="{FF2B5EF4-FFF2-40B4-BE49-F238E27FC236}">
                <a16:creationId xmlns:a16="http://schemas.microsoft.com/office/drawing/2014/main" id="{A2DBA9CC-B54C-DD4C-966C-05839DB1A579}"/>
              </a:ext>
            </a:extLst>
          </p:cNvPr>
          <p:cNvSpPr txBox="1"/>
          <p:nvPr/>
        </p:nvSpPr>
        <p:spPr>
          <a:xfrm>
            <a:off x="13696360" y="1526953"/>
            <a:ext cx="326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Semibold" panose="020F0502020204030203" pitchFamily="34" charset="0"/>
              </a:rPr>
              <a:t>About Us</a:t>
            </a:r>
          </a:p>
        </p:txBody>
      </p:sp>
      <p:sp>
        <p:nvSpPr>
          <p:cNvPr id="92" name="CuadroTexto 4">
            <a:extLst>
              <a:ext uri="{FF2B5EF4-FFF2-40B4-BE49-F238E27FC236}">
                <a16:creationId xmlns:a16="http://schemas.microsoft.com/office/drawing/2014/main" id="{18F94333-7A89-ED42-9783-6DDCA1AD42C4}"/>
              </a:ext>
            </a:extLst>
          </p:cNvPr>
          <p:cNvSpPr txBox="1"/>
          <p:nvPr/>
        </p:nvSpPr>
        <p:spPr>
          <a:xfrm>
            <a:off x="13681353" y="11226822"/>
            <a:ext cx="7239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93" name="CuadroTexto 4">
            <a:extLst>
              <a:ext uri="{FF2B5EF4-FFF2-40B4-BE49-F238E27FC236}">
                <a16:creationId xmlns:a16="http://schemas.microsoft.com/office/drawing/2014/main" id="{AA04F9EE-ACC9-EB45-B72F-82709B563C04}"/>
              </a:ext>
            </a:extLst>
          </p:cNvPr>
          <p:cNvSpPr txBox="1"/>
          <p:nvPr/>
        </p:nvSpPr>
        <p:spPr>
          <a:xfrm>
            <a:off x="13696360" y="10580491"/>
            <a:ext cx="3506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Semibold" panose="020F0502020204030203" pitchFamily="34" charset="0"/>
              </a:rPr>
              <a:t>Meet Our Team</a:t>
            </a:r>
          </a:p>
        </p:txBody>
      </p:sp>
      <p:sp>
        <p:nvSpPr>
          <p:cNvPr id="95" name="CuadroTexto 4">
            <a:extLst>
              <a:ext uri="{FF2B5EF4-FFF2-40B4-BE49-F238E27FC236}">
                <a16:creationId xmlns:a16="http://schemas.microsoft.com/office/drawing/2014/main" id="{9530FEBE-5D3C-0E4A-AA3A-F53DCB793ECE}"/>
              </a:ext>
            </a:extLst>
          </p:cNvPr>
          <p:cNvSpPr txBox="1"/>
          <p:nvPr/>
        </p:nvSpPr>
        <p:spPr>
          <a:xfrm>
            <a:off x="14759038" y="8391123"/>
            <a:ext cx="7239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96" name="CuadroTexto 4">
            <a:extLst>
              <a:ext uri="{FF2B5EF4-FFF2-40B4-BE49-F238E27FC236}">
                <a16:creationId xmlns:a16="http://schemas.microsoft.com/office/drawing/2014/main" id="{73ECF7B8-6080-0C4D-9EFC-5DE86E7F756F}"/>
              </a:ext>
            </a:extLst>
          </p:cNvPr>
          <p:cNvSpPr txBox="1"/>
          <p:nvPr/>
        </p:nvSpPr>
        <p:spPr>
          <a:xfrm>
            <a:off x="14774045" y="7744792"/>
            <a:ext cx="326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Semibold" panose="020F0502020204030203" pitchFamily="34" charset="0"/>
              </a:rPr>
              <a:t>Our Services</a:t>
            </a:r>
          </a:p>
        </p:txBody>
      </p:sp>
      <p:sp>
        <p:nvSpPr>
          <p:cNvPr id="98" name="CuadroTexto 4">
            <a:extLst>
              <a:ext uri="{FF2B5EF4-FFF2-40B4-BE49-F238E27FC236}">
                <a16:creationId xmlns:a16="http://schemas.microsoft.com/office/drawing/2014/main" id="{FA01CD52-99CA-BB40-8DCF-49FAEB0C39FC}"/>
              </a:ext>
            </a:extLst>
          </p:cNvPr>
          <p:cNvSpPr txBox="1"/>
          <p:nvPr/>
        </p:nvSpPr>
        <p:spPr>
          <a:xfrm>
            <a:off x="14759038" y="5125814"/>
            <a:ext cx="7239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99" name="CuadroTexto 4">
            <a:extLst>
              <a:ext uri="{FF2B5EF4-FFF2-40B4-BE49-F238E27FC236}">
                <a16:creationId xmlns:a16="http://schemas.microsoft.com/office/drawing/2014/main" id="{0FC034BF-A98E-1E47-930A-A5DCC5BCB206}"/>
              </a:ext>
            </a:extLst>
          </p:cNvPr>
          <p:cNvSpPr txBox="1"/>
          <p:nvPr/>
        </p:nvSpPr>
        <p:spPr>
          <a:xfrm>
            <a:off x="14774045" y="4479483"/>
            <a:ext cx="326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Semibold" panose="020F0502020204030203" pitchFamily="34" charset="0"/>
              </a:rPr>
              <a:t>Our Mission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24E4F0-89B7-A64D-BACB-FF3DA6984B85}"/>
              </a:ext>
            </a:extLst>
          </p:cNvPr>
          <p:cNvSpPr txBox="1"/>
          <p:nvPr/>
        </p:nvSpPr>
        <p:spPr>
          <a:xfrm>
            <a:off x="11079624" y="1727007"/>
            <a:ext cx="11967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3D5EA9-E1A1-CE46-9C06-4CD882DBC62B}"/>
              </a:ext>
            </a:extLst>
          </p:cNvPr>
          <p:cNvSpPr txBox="1"/>
          <p:nvPr/>
        </p:nvSpPr>
        <p:spPr>
          <a:xfrm>
            <a:off x="11079624" y="10780545"/>
            <a:ext cx="11967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5CABD-58A6-4C47-BED6-10480D175012}"/>
              </a:ext>
            </a:extLst>
          </p:cNvPr>
          <p:cNvSpPr txBox="1"/>
          <p:nvPr/>
        </p:nvSpPr>
        <p:spPr>
          <a:xfrm>
            <a:off x="12245557" y="7827154"/>
            <a:ext cx="11967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5624F1-A05F-3245-A007-516079E08068}"/>
              </a:ext>
            </a:extLst>
          </p:cNvPr>
          <p:cNvSpPr txBox="1"/>
          <p:nvPr/>
        </p:nvSpPr>
        <p:spPr>
          <a:xfrm>
            <a:off x="12245557" y="4679537"/>
            <a:ext cx="11967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Medium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6032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04D2B8E-2A6D-C142-AEE8-4214A62089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96B333-FEF3-8E4C-9DC7-A4365929841B}"/>
              </a:ext>
            </a:extLst>
          </p:cNvPr>
          <p:cNvGrpSpPr/>
          <p:nvPr/>
        </p:nvGrpSpPr>
        <p:grpSpPr>
          <a:xfrm>
            <a:off x="8149197" y="5331632"/>
            <a:ext cx="8079248" cy="3052733"/>
            <a:chOff x="8149197" y="5724726"/>
            <a:chExt cx="8079248" cy="30527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039330-5B9D-574B-AC86-1B59831BFC2C}"/>
                </a:ext>
              </a:extLst>
            </p:cNvPr>
            <p:cNvSpPr txBox="1"/>
            <p:nvPr/>
          </p:nvSpPr>
          <p:spPr>
            <a:xfrm>
              <a:off x="8149197" y="5724726"/>
              <a:ext cx="807924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Thank You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A45E94-B39F-2441-BBBE-589E4F62B523}"/>
                </a:ext>
              </a:extLst>
            </p:cNvPr>
            <p:cNvGrpSpPr/>
            <p:nvPr/>
          </p:nvGrpSpPr>
          <p:grpSpPr>
            <a:xfrm>
              <a:off x="10170573" y="7806267"/>
              <a:ext cx="4036494" cy="971192"/>
              <a:chOff x="10170573" y="8991600"/>
              <a:chExt cx="4036494" cy="971192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88B935C-39D3-D941-84E8-5B089AD5E6B7}"/>
                  </a:ext>
                </a:extLst>
              </p:cNvPr>
              <p:cNvSpPr/>
              <p:nvPr/>
            </p:nvSpPr>
            <p:spPr>
              <a:xfrm>
                <a:off x="10170573" y="8991600"/>
                <a:ext cx="4036494" cy="971192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500DF-514A-434C-B2CD-67EF7208CA12}"/>
                  </a:ext>
                </a:extLst>
              </p:cNvPr>
              <p:cNvSpPr txBox="1"/>
              <p:nvPr/>
            </p:nvSpPr>
            <p:spPr>
              <a:xfrm>
                <a:off x="10478760" y="9123253"/>
                <a:ext cx="34201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Lato" panose="020F0502020204030203" pitchFamily="34" charset="0"/>
                  </a:rPr>
                  <a:t>Smart Property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07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8FAA7F3-9B4D-BB4B-8AE1-B4C282404C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39330-5B9D-574B-AC86-1B59831BFC2C}"/>
              </a:ext>
            </a:extLst>
          </p:cNvPr>
          <p:cNvSpPr txBox="1"/>
          <p:nvPr/>
        </p:nvSpPr>
        <p:spPr>
          <a:xfrm>
            <a:off x="2709881" y="5272949"/>
            <a:ext cx="8103893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About</a:t>
            </a:r>
          </a:p>
          <a:p>
            <a:r>
              <a:rPr lang="en-US" sz="10000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Smart Property</a:t>
            </a:r>
          </a:p>
        </p:txBody>
      </p:sp>
    </p:spTree>
    <p:extLst>
      <p:ext uri="{BB962C8B-B14F-4D97-AF65-F5344CB8AC3E}">
        <p14:creationId xmlns:p14="http://schemas.microsoft.com/office/powerpoint/2010/main" val="143141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AFAAD1C1-8814-584E-8DCB-741EE0CD6BE3}"/>
              </a:ext>
            </a:extLst>
          </p:cNvPr>
          <p:cNvGrpSpPr/>
          <p:nvPr/>
        </p:nvGrpSpPr>
        <p:grpSpPr>
          <a:xfrm>
            <a:off x="2001744" y="6482110"/>
            <a:ext cx="20374162" cy="3144568"/>
            <a:chOff x="2001744" y="6482110"/>
            <a:chExt cx="20374162" cy="3144568"/>
          </a:xfrm>
          <a:solidFill>
            <a:schemeClr val="bg1">
              <a:lumMod val="95000"/>
            </a:schemeClr>
          </a:solidFill>
        </p:grpSpPr>
        <p:sp>
          <p:nvSpPr>
            <p:cNvPr id="27" name="Freeform: Shape 3883">
              <a:extLst>
                <a:ext uri="{FF2B5EF4-FFF2-40B4-BE49-F238E27FC236}">
                  <a16:creationId xmlns:a16="http://schemas.microsoft.com/office/drawing/2014/main" id="{BA65228B-03CA-284F-9301-33CA80384A33}"/>
                </a:ext>
              </a:extLst>
            </p:cNvPr>
            <p:cNvSpPr/>
            <p:nvPr/>
          </p:nvSpPr>
          <p:spPr>
            <a:xfrm>
              <a:off x="2001744" y="6482110"/>
              <a:ext cx="3150027" cy="31445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577">
                  <a:moveTo>
                    <a:pt x="289" y="486"/>
                  </a:moveTo>
                  <a:cubicBezTo>
                    <a:pt x="180" y="486"/>
                    <a:pt x="91" y="397"/>
                    <a:pt x="91" y="289"/>
                  </a:cubicBezTo>
                  <a:cubicBezTo>
                    <a:pt x="91" y="179"/>
                    <a:pt x="180" y="91"/>
                    <a:pt x="289" y="91"/>
                  </a:cubicBezTo>
                  <a:cubicBezTo>
                    <a:pt x="399" y="91"/>
                    <a:pt x="487" y="179"/>
                    <a:pt x="487" y="289"/>
                  </a:cubicBezTo>
                  <a:cubicBezTo>
                    <a:pt x="487" y="397"/>
                    <a:pt x="399" y="486"/>
                    <a:pt x="289" y="486"/>
                  </a:cubicBezTo>
                  <a:close/>
                  <a:moveTo>
                    <a:pt x="289" y="0"/>
                  </a:moveTo>
                  <a:cubicBezTo>
                    <a:pt x="129" y="0"/>
                    <a:pt x="0" y="129"/>
                    <a:pt x="0" y="289"/>
                  </a:cubicBezTo>
                  <a:cubicBezTo>
                    <a:pt x="0" y="447"/>
                    <a:pt x="129" y="577"/>
                    <a:pt x="289" y="577"/>
                  </a:cubicBezTo>
                  <a:cubicBezTo>
                    <a:pt x="449" y="577"/>
                    <a:pt x="578" y="447"/>
                    <a:pt x="578" y="289"/>
                  </a:cubicBezTo>
                  <a:cubicBezTo>
                    <a:pt x="578" y="129"/>
                    <a:pt x="449" y="0"/>
                    <a:pt x="28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3885">
              <a:extLst>
                <a:ext uri="{FF2B5EF4-FFF2-40B4-BE49-F238E27FC236}">
                  <a16:creationId xmlns:a16="http://schemas.microsoft.com/office/drawing/2014/main" id="{2CDFA5B1-FA7E-DA4C-82FA-A5B4C0998383}"/>
                </a:ext>
              </a:extLst>
            </p:cNvPr>
            <p:cNvSpPr/>
            <p:nvPr/>
          </p:nvSpPr>
          <p:spPr>
            <a:xfrm>
              <a:off x="6314606" y="6482110"/>
              <a:ext cx="3144567" cy="31445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7" h="577">
                  <a:moveTo>
                    <a:pt x="288" y="486"/>
                  </a:moveTo>
                  <a:cubicBezTo>
                    <a:pt x="179" y="486"/>
                    <a:pt x="90" y="397"/>
                    <a:pt x="90" y="289"/>
                  </a:cubicBezTo>
                  <a:cubicBezTo>
                    <a:pt x="90" y="179"/>
                    <a:pt x="179" y="91"/>
                    <a:pt x="288" y="91"/>
                  </a:cubicBezTo>
                  <a:cubicBezTo>
                    <a:pt x="398" y="91"/>
                    <a:pt x="487" y="179"/>
                    <a:pt x="487" y="289"/>
                  </a:cubicBezTo>
                  <a:cubicBezTo>
                    <a:pt x="487" y="397"/>
                    <a:pt x="398" y="486"/>
                    <a:pt x="288" y="486"/>
                  </a:cubicBezTo>
                  <a:close/>
                  <a:moveTo>
                    <a:pt x="288" y="0"/>
                  </a:moveTo>
                  <a:cubicBezTo>
                    <a:pt x="128" y="0"/>
                    <a:pt x="0" y="129"/>
                    <a:pt x="0" y="289"/>
                  </a:cubicBezTo>
                  <a:cubicBezTo>
                    <a:pt x="0" y="447"/>
                    <a:pt x="128" y="577"/>
                    <a:pt x="288" y="577"/>
                  </a:cubicBezTo>
                  <a:cubicBezTo>
                    <a:pt x="448" y="577"/>
                    <a:pt x="577" y="447"/>
                    <a:pt x="577" y="289"/>
                  </a:cubicBezTo>
                  <a:cubicBezTo>
                    <a:pt x="577" y="129"/>
                    <a:pt x="448" y="0"/>
                    <a:pt x="28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3887">
              <a:extLst>
                <a:ext uri="{FF2B5EF4-FFF2-40B4-BE49-F238E27FC236}">
                  <a16:creationId xmlns:a16="http://schemas.microsoft.com/office/drawing/2014/main" id="{9607B0CC-3382-4644-BD37-AFF39C04920C}"/>
                </a:ext>
              </a:extLst>
            </p:cNvPr>
            <p:cNvSpPr/>
            <p:nvPr/>
          </p:nvSpPr>
          <p:spPr>
            <a:xfrm>
              <a:off x="3579487" y="6482110"/>
              <a:ext cx="4301943" cy="4913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9" h="91">
                  <a:moveTo>
                    <a:pt x="789" y="91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789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3888">
              <a:extLst>
                <a:ext uri="{FF2B5EF4-FFF2-40B4-BE49-F238E27FC236}">
                  <a16:creationId xmlns:a16="http://schemas.microsoft.com/office/drawing/2014/main" id="{3675C5CA-3084-FF4B-835C-DD343C3ED32D}"/>
                </a:ext>
              </a:extLst>
            </p:cNvPr>
            <p:cNvSpPr/>
            <p:nvPr/>
          </p:nvSpPr>
          <p:spPr>
            <a:xfrm>
              <a:off x="10622008" y="6482110"/>
              <a:ext cx="3144567" cy="31445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7" h="577">
                  <a:moveTo>
                    <a:pt x="487" y="289"/>
                  </a:moveTo>
                  <a:cubicBezTo>
                    <a:pt x="487" y="397"/>
                    <a:pt x="398" y="486"/>
                    <a:pt x="289" y="486"/>
                  </a:cubicBezTo>
                  <a:cubicBezTo>
                    <a:pt x="179" y="486"/>
                    <a:pt x="90" y="397"/>
                    <a:pt x="90" y="289"/>
                  </a:cubicBezTo>
                  <a:cubicBezTo>
                    <a:pt x="90" y="179"/>
                    <a:pt x="179" y="91"/>
                    <a:pt x="289" y="91"/>
                  </a:cubicBezTo>
                  <a:cubicBezTo>
                    <a:pt x="398" y="91"/>
                    <a:pt x="487" y="179"/>
                    <a:pt x="487" y="289"/>
                  </a:cubicBezTo>
                  <a:close/>
                  <a:moveTo>
                    <a:pt x="577" y="289"/>
                  </a:moveTo>
                  <a:cubicBezTo>
                    <a:pt x="577" y="129"/>
                    <a:pt x="447" y="0"/>
                    <a:pt x="289" y="0"/>
                  </a:cubicBezTo>
                  <a:cubicBezTo>
                    <a:pt x="129" y="0"/>
                    <a:pt x="0" y="129"/>
                    <a:pt x="0" y="289"/>
                  </a:cubicBezTo>
                  <a:cubicBezTo>
                    <a:pt x="0" y="447"/>
                    <a:pt x="129" y="577"/>
                    <a:pt x="289" y="577"/>
                  </a:cubicBezTo>
                  <a:cubicBezTo>
                    <a:pt x="447" y="577"/>
                    <a:pt x="577" y="447"/>
                    <a:pt x="577" y="2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895">
              <a:extLst>
                <a:ext uri="{FF2B5EF4-FFF2-40B4-BE49-F238E27FC236}">
                  <a16:creationId xmlns:a16="http://schemas.microsoft.com/office/drawing/2014/main" id="{D71677D9-878B-074C-97B4-4626F736AFD2}"/>
                </a:ext>
              </a:extLst>
            </p:cNvPr>
            <p:cNvSpPr/>
            <p:nvPr/>
          </p:nvSpPr>
          <p:spPr>
            <a:xfrm>
              <a:off x="7886890" y="9135324"/>
              <a:ext cx="4307403" cy="4913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0" h="91">
                  <a:moveTo>
                    <a:pt x="7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790" y="9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896">
              <a:extLst>
                <a:ext uri="{FF2B5EF4-FFF2-40B4-BE49-F238E27FC236}">
                  <a16:creationId xmlns:a16="http://schemas.microsoft.com/office/drawing/2014/main" id="{B51F9721-61D4-FC47-9FF1-CDEC07B4F538}"/>
                </a:ext>
              </a:extLst>
            </p:cNvPr>
            <p:cNvSpPr/>
            <p:nvPr/>
          </p:nvSpPr>
          <p:spPr>
            <a:xfrm>
              <a:off x="14929395" y="6482110"/>
              <a:ext cx="3144567" cy="31445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7" h="577">
                  <a:moveTo>
                    <a:pt x="289" y="486"/>
                  </a:moveTo>
                  <a:cubicBezTo>
                    <a:pt x="179" y="486"/>
                    <a:pt x="90" y="397"/>
                    <a:pt x="90" y="289"/>
                  </a:cubicBezTo>
                  <a:cubicBezTo>
                    <a:pt x="90" y="179"/>
                    <a:pt x="179" y="91"/>
                    <a:pt x="289" y="91"/>
                  </a:cubicBezTo>
                  <a:cubicBezTo>
                    <a:pt x="398" y="91"/>
                    <a:pt x="486" y="179"/>
                    <a:pt x="486" y="289"/>
                  </a:cubicBezTo>
                  <a:cubicBezTo>
                    <a:pt x="486" y="397"/>
                    <a:pt x="398" y="486"/>
                    <a:pt x="289" y="486"/>
                  </a:cubicBezTo>
                  <a:close/>
                  <a:moveTo>
                    <a:pt x="289" y="0"/>
                  </a:moveTo>
                  <a:cubicBezTo>
                    <a:pt x="129" y="0"/>
                    <a:pt x="0" y="129"/>
                    <a:pt x="0" y="289"/>
                  </a:cubicBezTo>
                  <a:cubicBezTo>
                    <a:pt x="0" y="447"/>
                    <a:pt x="129" y="577"/>
                    <a:pt x="289" y="577"/>
                  </a:cubicBezTo>
                  <a:cubicBezTo>
                    <a:pt x="447" y="577"/>
                    <a:pt x="577" y="447"/>
                    <a:pt x="577" y="289"/>
                  </a:cubicBezTo>
                  <a:cubicBezTo>
                    <a:pt x="577" y="129"/>
                    <a:pt x="447" y="0"/>
                    <a:pt x="28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898">
              <a:extLst>
                <a:ext uri="{FF2B5EF4-FFF2-40B4-BE49-F238E27FC236}">
                  <a16:creationId xmlns:a16="http://schemas.microsoft.com/office/drawing/2014/main" id="{04D59D3C-14CE-FA42-9ED8-C6946C54838E}"/>
                </a:ext>
              </a:extLst>
            </p:cNvPr>
            <p:cNvSpPr/>
            <p:nvPr/>
          </p:nvSpPr>
          <p:spPr>
            <a:xfrm>
              <a:off x="12199736" y="6482110"/>
              <a:ext cx="4301943" cy="4913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9" h="91">
                  <a:moveTo>
                    <a:pt x="789" y="91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789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899">
              <a:extLst>
                <a:ext uri="{FF2B5EF4-FFF2-40B4-BE49-F238E27FC236}">
                  <a16:creationId xmlns:a16="http://schemas.microsoft.com/office/drawing/2014/main" id="{4024D370-0266-054E-B9F5-8E176E50EB7A}"/>
                </a:ext>
              </a:extLst>
            </p:cNvPr>
            <p:cNvSpPr/>
            <p:nvPr/>
          </p:nvSpPr>
          <p:spPr>
            <a:xfrm>
              <a:off x="19236798" y="6482110"/>
              <a:ext cx="3139108" cy="31445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6" h="577">
                  <a:moveTo>
                    <a:pt x="486" y="289"/>
                  </a:moveTo>
                  <a:cubicBezTo>
                    <a:pt x="486" y="397"/>
                    <a:pt x="397" y="486"/>
                    <a:pt x="289" y="486"/>
                  </a:cubicBezTo>
                  <a:cubicBezTo>
                    <a:pt x="179" y="486"/>
                    <a:pt x="91" y="397"/>
                    <a:pt x="91" y="289"/>
                  </a:cubicBezTo>
                  <a:cubicBezTo>
                    <a:pt x="91" y="179"/>
                    <a:pt x="179" y="91"/>
                    <a:pt x="289" y="91"/>
                  </a:cubicBezTo>
                  <a:cubicBezTo>
                    <a:pt x="397" y="91"/>
                    <a:pt x="486" y="179"/>
                    <a:pt x="486" y="289"/>
                  </a:cubicBezTo>
                  <a:close/>
                  <a:moveTo>
                    <a:pt x="576" y="289"/>
                  </a:moveTo>
                  <a:cubicBezTo>
                    <a:pt x="576" y="129"/>
                    <a:pt x="447" y="0"/>
                    <a:pt x="289" y="0"/>
                  </a:cubicBezTo>
                  <a:cubicBezTo>
                    <a:pt x="129" y="0"/>
                    <a:pt x="0" y="129"/>
                    <a:pt x="0" y="289"/>
                  </a:cubicBezTo>
                  <a:cubicBezTo>
                    <a:pt x="0" y="447"/>
                    <a:pt x="129" y="577"/>
                    <a:pt x="289" y="577"/>
                  </a:cubicBezTo>
                  <a:cubicBezTo>
                    <a:pt x="447" y="577"/>
                    <a:pt x="576" y="447"/>
                    <a:pt x="576" y="2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4634">
              <a:extLst>
                <a:ext uri="{FF2B5EF4-FFF2-40B4-BE49-F238E27FC236}">
                  <a16:creationId xmlns:a16="http://schemas.microsoft.com/office/drawing/2014/main" id="{DC6C900A-5270-034D-96EF-6CCB8F5EF1A7}"/>
                </a:ext>
              </a:extLst>
            </p:cNvPr>
            <p:cNvSpPr/>
            <p:nvPr/>
          </p:nvSpPr>
          <p:spPr>
            <a:xfrm>
              <a:off x="16507138" y="9135324"/>
              <a:ext cx="4301943" cy="4913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9" h="91">
                  <a:moveTo>
                    <a:pt x="789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789" y="9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7895590" y="1333737"/>
            <a:ext cx="8586470" cy="1485896"/>
            <a:chOff x="7895590" y="1003083"/>
            <a:chExt cx="8586470" cy="14858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7895590" y="1288650"/>
              <a:ext cx="85864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Timeline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: Shape 3884">
            <a:extLst>
              <a:ext uri="{FF2B5EF4-FFF2-40B4-BE49-F238E27FC236}">
                <a16:creationId xmlns:a16="http://schemas.microsoft.com/office/drawing/2014/main" id="{79693B2A-76D5-DF4C-8090-A7AABEE46E14}"/>
              </a:ext>
            </a:extLst>
          </p:cNvPr>
          <p:cNvSpPr/>
          <p:nvPr/>
        </p:nvSpPr>
        <p:spPr>
          <a:xfrm>
            <a:off x="2640469" y="7120850"/>
            <a:ext cx="1872546" cy="18725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" h="344">
                <a:moveTo>
                  <a:pt x="344" y="172"/>
                </a:moveTo>
                <a:cubicBezTo>
                  <a:pt x="344" y="267"/>
                  <a:pt x="267" y="344"/>
                  <a:pt x="172" y="344"/>
                </a:cubicBezTo>
                <a:cubicBezTo>
                  <a:pt x="77" y="344"/>
                  <a:pt x="0" y="267"/>
                  <a:pt x="0" y="172"/>
                </a:cubicBezTo>
                <a:cubicBezTo>
                  <a:pt x="0" y="78"/>
                  <a:pt x="77" y="0"/>
                  <a:pt x="172" y="0"/>
                </a:cubicBezTo>
                <a:cubicBezTo>
                  <a:pt x="267" y="0"/>
                  <a:pt x="344" y="78"/>
                  <a:pt x="344" y="1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3886">
            <a:extLst>
              <a:ext uri="{FF2B5EF4-FFF2-40B4-BE49-F238E27FC236}">
                <a16:creationId xmlns:a16="http://schemas.microsoft.com/office/drawing/2014/main" id="{D942C1F7-6495-D041-8BF6-7F7337F0BC45}"/>
              </a:ext>
            </a:extLst>
          </p:cNvPr>
          <p:cNvSpPr/>
          <p:nvPr/>
        </p:nvSpPr>
        <p:spPr>
          <a:xfrm>
            <a:off x="6953346" y="7120850"/>
            <a:ext cx="1867087" cy="18725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" h="344">
                <a:moveTo>
                  <a:pt x="343" y="172"/>
                </a:moveTo>
                <a:cubicBezTo>
                  <a:pt x="343" y="267"/>
                  <a:pt x="266" y="344"/>
                  <a:pt x="171" y="344"/>
                </a:cubicBezTo>
                <a:cubicBezTo>
                  <a:pt x="77" y="344"/>
                  <a:pt x="0" y="267"/>
                  <a:pt x="0" y="172"/>
                </a:cubicBezTo>
                <a:cubicBezTo>
                  <a:pt x="0" y="78"/>
                  <a:pt x="77" y="0"/>
                  <a:pt x="171" y="0"/>
                </a:cubicBezTo>
                <a:cubicBezTo>
                  <a:pt x="266" y="0"/>
                  <a:pt x="343" y="78"/>
                  <a:pt x="343" y="1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889">
            <a:extLst>
              <a:ext uri="{FF2B5EF4-FFF2-40B4-BE49-F238E27FC236}">
                <a16:creationId xmlns:a16="http://schemas.microsoft.com/office/drawing/2014/main" id="{EB985F4D-FE5A-C14A-97A8-CAE1656B6E90}"/>
              </a:ext>
            </a:extLst>
          </p:cNvPr>
          <p:cNvSpPr/>
          <p:nvPr/>
        </p:nvSpPr>
        <p:spPr>
          <a:xfrm>
            <a:off x="11260734" y="7120850"/>
            <a:ext cx="1867087" cy="18725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" h="344">
                <a:moveTo>
                  <a:pt x="343" y="172"/>
                </a:moveTo>
                <a:cubicBezTo>
                  <a:pt x="343" y="78"/>
                  <a:pt x="266" y="0"/>
                  <a:pt x="172" y="0"/>
                </a:cubicBezTo>
                <a:cubicBezTo>
                  <a:pt x="77" y="0"/>
                  <a:pt x="0" y="78"/>
                  <a:pt x="0" y="172"/>
                </a:cubicBezTo>
                <a:cubicBezTo>
                  <a:pt x="0" y="267"/>
                  <a:pt x="77" y="344"/>
                  <a:pt x="172" y="344"/>
                </a:cubicBezTo>
                <a:cubicBezTo>
                  <a:pt x="266" y="344"/>
                  <a:pt x="343" y="267"/>
                  <a:pt x="343" y="17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897">
            <a:extLst>
              <a:ext uri="{FF2B5EF4-FFF2-40B4-BE49-F238E27FC236}">
                <a16:creationId xmlns:a16="http://schemas.microsoft.com/office/drawing/2014/main" id="{9AF9AAE9-C8C7-E24F-B12B-384E56A50882}"/>
              </a:ext>
            </a:extLst>
          </p:cNvPr>
          <p:cNvSpPr/>
          <p:nvPr/>
        </p:nvSpPr>
        <p:spPr>
          <a:xfrm>
            <a:off x="15568135" y="7120850"/>
            <a:ext cx="1867087" cy="18725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" h="344">
                <a:moveTo>
                  <a:pt x="343" y="172"/>
                </a:moveTo>
                <a:cubicBezTo>
                  <a:pt x="343" y="267"/>
                  <a:pt x="267" y="344"/>
                  <a:pt x="172" y="344"/>
                </a:cubicBezTo>
                <a:cubicBezTo>
                  <a:pt x="77" y="344"/>
                  <a:pt x="0" y="267"/>
                  <a:pt x="0" y="172"/>
                </a:cubicBezTo>
                <a:cubicBezTo>
                  <a:pt x="0" y="78"/>
                  <a:pt x="77" y="0"/>
                  <a:pt x="172" y="0"/>
                </a:cubicBezTo>
                <a:cubicBezTo>
                  <a:pt x="267" y="0"/>
                  <a:pt x="343" y="78"/>
                  <a:pt x="343" y="172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900">
            <a:extLst>
              <a:ext uri="{FF2B5EF4-FFF2-40B4-BE49-F238E27FC236}">
                <a16:creationId xmlns:a16="http://schemas.microsoft.com/office/drawing/2014/main" id="{2F60C1CD-7B01-9E44-95E1-42E505334A89}"/>
              </a:ext>
            </a:extLst>
          </p:cNvPr>
          <p:cNvSpPr/>
          <p:nvPr/>
        </p:nvSpPr>
        <p:spPr>
          <a:xfrm>
            <a:off x="19875553" y="7120850"/>
            <a:ext cx="1872546" cy="18725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" h="344">
                <a:moveTo>
                  <a:pt x="344" y="172"/>
                </a:moveTo>
                <a:cubicBezTo>
                  <a:pt x="344" y="78"/>
                  <a:pt x="267" y="0"/>
                  <a:pt x="172" y="0"/>
                </a:cubicBezTo>
                <a:cubicBezTo>
                  <a:pt x="77" y="0"/>
                  <a:pt x="0" y="78"/>
                  <a:pt x="0" y="172"/>
                </a:cubicBezTo>
                <a:cubicBezTo>
                  <a:pt x="0" y="267"/>
                  <a:pt x="77" y="344"/>
                  <a:pt x="172" y="344"/>
                </a:cubicBezTo>
                <a:cubicBezTo>
                  <a:pt x="267" y="344"/>
                  <a:pt x="344" y="267"/>
                  <a:pt x="344" y="172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4635">
            <a:extLst>
              <a:ext uri="{FF2B5EF4-FFF2-40B4-BE49-F238E27FC236}">
                <a16:creationId xmlns:a16="http://schemas.microsoft.com/office/drawing/2014/main" id="{90CC9309-1922-ED46-872B-A56141F59F00}"/>
              </a:ext>
            </a:extLst>
          </p:cNvPr>
          <p:cNvSpPr/>
          <p:nvPr/>
        </p:nvSpPr>
        <p:spPr>
          <a:xfrm>
            <a:off x="3344721" y="6498488"/>
            <a:ext cx="474961" cy="4749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" h="88">
                <a:moveTo>
                  <a:pt x="88" y="44"/>
                </a:moveTo>
                <a:cubicBezTo>
                  <a:pt x="88" y="69"/>
                  <a:pt x="67" y="88"/>
                  <a:pt x="43" y="88"/>
                </a:cubicBezTo>
                <a:cubicBezTo>
                  <a:pt x="19" y="88"/>
                  <a:pt x="0" y="69"/>
                  <a:pt x="0" y="44"/>
                </a:cubicBezTo>
                <a:cubicBezTo>
                  <a:pt x="0" y="20"/>
                  <a:pt x="19" y="0"/>
                  <a:pt x="43" y="0"/>
                </a:cubicBezTo>
                <a:cubicBezTo>
                  <a:pt x="67" y="0"/>
                  <a:pt x="88" y="20"/>
                  <a:pt x="88" y="4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4637">
            <a:extLst>
              <a:ext uri="{FF2B5EF4-FFF2-40B4-BE49-F238E27FC236}">
                <a16:creationId xmlns:a16="http://schemas.microsoft.com/office/drawing/2014/main" id="{5EEDA949-4800-204D-9103-5FC35441AB0A}"/>
              </a:ext>
            </a:extLst>
          </p:cNvPr>
          <p:cNvSpPr/>
          <p:nvPr/>
        </p:nvSpPr>
        <p:spPr>
          <a:xfrm>
            <a:off x="11954082" y="6498488"/>
            <a:ext cx="474961" cy="4749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" h="88">
                <a:moveTo>
                  <a:pt x="88" y="44"/>
                </a:moveTo>
                <a:cubicBezTo>
                  <a:pt x="88" y="69"/>
                  <a:pt x="68" y="88"/>
                  <a:pt x="45" y="88"/>
                </a:cubicBezTo>
                <a:cubicBezTo>
                  <a:pt x="21" y="88"/>
                  <a:pt x="0" y="69"/>
                  <a:pt x="0" y="44"/>
                </a:cubicBezTo>
                <a:cubicBezTo>
                  <a:pt x="0" y="20"/>
                  <a:pt x="21" y="0"/>
                  <a:pt x="45" y="0"/>
                </a:cubicBezTo>
                <a:cubicBezTo>
                  <a:pt x="68" y="0"/>
                  <a:pt x="88" y="20"/>
                  <a:pt x="88" y="4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4639">
            <a:extLst>
              <a:ext uri="{FF2B5EF4-FFF2-40B4-BE49-F238E27FC236}">
                <a16:creationId xmlns:a16="http://schemas.microsoft.com/office/drawing/2014/main" id="{F68F4387-9AEB-AF4D-B6A2-30D86FE204D8}"/>
              </a:ext>
            </a:extLst>
          </p:cNvPr>
          <p:cNvSpPr/>
          <p:nvPr/>
        </p:nvSpPr>
        <p:spPr>
          <a:xfrm>
            <a:off x="20568886" y="6498488"/>
            <a:ext cx="474961" cy="4749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" h="88">
                <a:moveTo>
                  <a:pt x="88" y="44"/>
                </a:moveTo>
                <a:cubicBezTo>
                  <a:pt x="88" y="69"/>
                  <a:pt x="69" y="88"/>
                  <a:pt x="45" y="88"/>
                </a:cubicBezTo>
                <a:cubicBezTo>
                  <a:pt x="20" y="88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cubicBezTo>
                  <a:pt x="69" y="0"/>
                  <a:pt x="88" y="20"/>
                  <a:pt x="88" y="44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4641">
            <a:extLst>
              <a:ext uri="{FF2B5EF4-FFF2-40B4-BE49-F238E27FC236}">
                <a16:creationId xmlns:a16="http://schemas.microsoft.com/office/drawing/2014/main" id="{D3026E5B-2E3E-A145-AD77-A43EA60AA529}"/>
              </a:ext>
            </a:extLst>
          </p:cNvPr>
          <p:cNvSpPr/>
          <p:nvPr/>
        </p:nvSpPr>
        <p:spPr>
          <a:xfrm>
            <a:off x="7646679" y="9151702"/>
            <a:ext cx="480420" cy="4749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" h="88">
                <a:moveTo>
                  <a:pt x="89" y="43"/>
                </a:moveTo>
                <a:cubicBezTo>
                  <a:pt x="89" y="19"/>
                  <a:pt x="68" y="0"/>
                  <a:pt x="44" y="0"/>
                </a:cubicBezTo>
                <a:cubicBezTo>
                  <a:pt x="21" y="0"/>
                  <a:pt x="0" y="19"/>
                  <a:pt x="0" y="43"/>
                </a:cubicBezTo>
                <a:cubicBezTo>
                  <a:pt x="0" y="68"/>
                  <a:pt x="21" y="88"/>
                  <a:pt x="44" y="88"/>
                </a:cubicBezTo>
                <a:cubicBezTo>
                  <a:pt x="68" y="88"/>
                  <a:pt x="89" y="68"/>
                  <a:pt x="89" y="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643">
            <a:extLst>
              <a:ext uri="{FF2B5EF4-FFF2-40B4-BE49-F238E27FC236}">
                <a16:creationId xmlns:a16="http://schemas.microsoft.com/office/drawing/2014/main" id="{85DD6805-314B-1A4D-A5F1-89849E95BB35}"/>
              </a:ext>
            </a:extLst>
          </p:cNvPr>
          <p:cNvSpPr/>
          <p:nvPr/>
        </p:nvSpPr>
        <p:spPr>
          <a:xfrm>
            <a:off x="16261469" y="9151702"/>
            <a:ext cx="474961" cy="4749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" h="88">
                <a:moveTo>
                  <a:pt x="88" y="43"/>
                </a:moveTo>
                <a:cubicBezTo>
                  <a:pt x="88" y="19"/>
                  <a:pt x="69" y="0"/>
                  <a:pt x="45" y="0"/>
                </a:cubicBezTo>
                <a:cubicBezTo>
                  <a:pt x="20" y="0"/>
                  <a:pt x="0" y="19"/>
                  <a:pt x="0" y="43"/>
                </a:cubicBezTo>
                <a:cubicBezTo>
                  <a:pt x="0" y="68"/>
                  <a:pt x="20" y="88"/>
                  <a:pt x="45" y="88"/>
                </a:cubicBezTo>
                <a:cubicBezTo>
                  <a:pt x="69" y="88"/>
                  <a:pt x="88" y="68"/>
                  <a:pt x="88" y="4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6D224E-CE56-504D-80D4-B7C3FC39C95C}"/>
              </a:ext>
            </a:extLst>
          </p:cNvPr>
          <p:cNvSpPr txBox="1"/>
          <p:nvPr/>
        </p:nvSpPr>
        <p:spPr>
          <a:xfrm>
            <a:off x="2977860" y="7706755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2014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A5A8CF-1530-2A47-9D0A-3209E576B621}"/>
              </a:ext>
            </a:extLst>
          </p:cNvPr>
          <p:cNvSpPr txBox="1"/>
          <p:nvPr/>
        </p:nvSpPr>
        <p:spPr>
          <a:xfrm>
            <a:off x="7282548" y="7706755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2015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0960F3-8FB9-F944-8940-6AE185F2F8CA}"/>
              </a:ext>
            </a:extLst>
          </p:cNvPr>
          <p:cNvSpPr txBox="1"/>
          <p:nvPr/>
        </p:nvSpPr>
        <p:spPr>
          <a:xfrm>
            <a:off x="11600854" y="7706755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2016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77E104-83A5-DC48-8E20-79C4FEF4D86B}"/>
              </a:ext>
            </a:extLst>
          </p:cNvPr>
          <p:cNvSpPr txBox="1"/>
          <p:nvPr/>
        </p:nvSpPr>
        <p:spPr>
          <a:xfrm>
            <a:off x="15900067" y="7706755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2017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B1D7C5-5032-F340-95ED-EBB58917CF03}"/>
              </a:ext>
            </a:extLst>
          </p:cNvPr>
          <p:cNvSpPr txBox="1"/>
          <p:nvPr/>
        </p:nvSpPr>
        <p:spPr>
          <a:xfrm>
            <a:off x="20210199" y="7706755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2018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4272B23-51CF-6942-AB75-B9FE19154F39}"/>
              </a:ext>
            </a:extLst>
          </p:cNvPr>
          <p:cNvGrpSpPr/>
          <p:nvPr/>
        </p:nvGrpSpPr>
        <p:grpSpPr>
          <a:xfrm>
            <a:off x="5213575" y="9912565"/>
            <a:ext cx="5335710" cy="1982221"/>
            <a:chOff x="5213575" y="9912565"/>
            <a:chExt cx="5335710" cy="198222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3958A91-3DC2-FA4C-BC3E-50010F3570BA}"/>
                </a:ext>
              </a:extLst>
            </p:cNvPr>
            <p:cNvSpPr txBox="1"/>
            <p:nvPr/>
          </p:nvSpPr>
          <p:spPr>
            <a:xfrm>
              <a:off x="6230979" y="9912565"/>
              <a:ext cx="3300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67" name="Subtitle 2">
              <a:extLst>
                <a:ext uri="{FF2B5EF4-FFF2-40B4-BE49-F238E27FC236}">
                  <a16:creationId xmlns:a16="http://schemas.microsoft.com/office/drawing/2014/main" id="{B008A435-AB61-F74E-BDA4-C28A78F51FDB}"/>
                </a:ext>
              </a:extLst>
            </p:cNvPr>
            <p:cNvSpPr txBox="1">
              <a:spLocks/>
            </p:cNvSpPr>
            <p:nvPr/>
          </p:nvSpPr>
          <p:spPr>
            <a:xfrm>
              <a:off x="5213575" y="10620451"/>
              <a:ext cx="533571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DEB9C1-6FF5-5044-AE28-5A0709BE61E4}"/>
              </a:ext>
            </a:extLst>
          </p:cNvPr>
          <p:cNvGrpSpPr/>
          <p:nvPr/>
        </p:nvGrpSpPr>
        <p:grpSpPr>
          <a:xfrm>
            <a:off x="13828365" y="9912565"/>
            <a:ext cx="5335710" cy="1982221"/>
            <a:chOff x="13828365" y="9912565"/>
            <a:chExt cx="5335710" cy="198222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631B6F-6BC2-234F-814D-BF07D4BB32F9}"/>
                </a:ext>
              </a:extLst>
            </p:cNvPr>
            <p:cNvSpPr txBox="1"/>
            <p:nvPr/>
          </p:nvSpPr>
          <p:spPr>
            <a:xfrm>
              <a:off x="14856686" y="9912565"/>
              <a:ext cx="33009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966D7710-154F-ED44-B736-14281E716E41}"/>
                </a:ext>
              </a:extLst>
            </p:cNvPr>
            <p:cNvSpPr txBox="1">
              <a:spLocks/>
            </p:cNvSpPr>
            <p:nvPr/>
          </p:nvSpPr>
          <p:spPr>
            <a:xfrm>
              <a:off x="13828365" y="10620451"/>
              <a:ext cx="533571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0170E6-0EBD-1540-AFEC-563C2C9D783D}"/>
              </a:ext>
            </a:extLst>
          </p:cNvPr>
          <p:cNvGrpSpPr/>
          <p:nvPr/>
        </p:nvGrpSpPr>
        <p:grpSpPr>
          <a:xfrm>
            <a:off x="908887" y="4162324"/>
            <a:ext cx="5335710" cy="1982221"/>
            <a:chOff x="5213575" y="9912565"/>
            <a:chExt cx="5335710" cy="19822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395AEAC-F4F4-1948-A69A-A1E88E063984}"/>
                </a:ext>
              </a:extLst>
            </p:cNvPr>
            <p:cNvSpPr txBox="1"/>
            <p:nvPr/>
          </p:nvSpPr>
          <p:spPr>
            <a:xfrm>
              <a:off x="6230979" y="9912565"/>
              <a:ext cx="3300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74" name="Subtitle 2">
              <a:extLst>
                <a:ext uri="{FF2B5EF4-FFF2-40B4-BE49-F238E27FC236}">
                  <a16:creationId xmlns:a16="http://schemas.microsoft.com/office/drawing/2014/main" id="{C750CBA9-32DE-194E-A644-830BC9FCE737}"/>
                </a:ext>
              </a:extLst>
            </p:cNvPr>
            <p:cNvSpPr txBox="1">
              <a:spLocks/>
            </p:cNvSpPr>
            <p:nvPr/>
          </p:nvSpPr>
          <p:spPr>
            <a:xfrm>
              <a:off x="5213575" y="10620451"/>
              <a:ext cx="533571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47709E2-5BB2-9546-B703-8E7E5E3F9F4D}"/>
              </a:ext>
            </a:extLst>
          </p:cNvPr>
          <p:cNvGrpSpPr/>
          <p:nvPr/>
        </p:nvGrpSpPr>
        <p:grpSpPr>
          <a:xfrm>
            <a:off x="9520976" y="4162324"/>
            <a:ext cx="5335710" cy="1982221"/>
            <a:chOff x="5213575" y="9912565"/>
            <a:chExt cx="5335710" cy="198222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09E50CA-9D05-FD4F-9ACA-C1467DA06EA2}"/>
                </a:ext>
              </a:extLst>
            </p:cNvPr>
            <p:cNvSpPr txBox="1"/>
            <p:nvPr/>
          </p:nvSpPr>
          <p:spPr>
            <a:xfrm>
              <a:off x="6230979" y="9912565"/>
              <a:ext cx="3300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77" name="Subtitle 2">
              <a:extLst>
                <a:ext uri="{FF2B5EF4-FFF2-40B4-BE49-F238E27FC236}">
                  <a16:creationId xmlns:a16="http://schemas.microsoft.com/office/drawing/2014/main" id="{4C38580C-3B4B-A747-8795-4D0BC09D2654}"/>
                </a:ext>
              </a:extLst>
            </p:cNvPr>
            <p:cNvSpPr txBox="1">
              <a:spLocks/>
            </p:cNvSpPr>
            <p:nvPr/>
          </p:nvSpPr>
          <p:spPr>
            <a:xfrm>
              <a:off x="5213575" y="10620451"/>
              <a:ext cx="533571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65ECB0F-D312-C245-B0FA-6FF1B7EDCC3B}"/>
              </a:ext>
            </a:extLst>
          </p:cNvPr>
          <p:cNvGrpSpPr/>
          <p:nvPr/>
        </p:nvGrpSpPr>
        <p:grpSpPr>
          <a:xfrm>
            <a:off x="18135584" y="4162324"/>
            <a:ext cx="5335710" cy="1982221"/>
            <a:chOff x="5213575" y="9912565"/>
            <a:chExt cx="5335710" cy="198222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EC75C3-4687-0846-8528-6715EF62D877}"/>
                </a:ext>
              </a:extLst>
            </p:cNvPr>
            <p:cNvSpPr txBox="1"/>
            <p:nvPr/>
          </p:nvSpPr>
          <p:spPr>
            <a:xfrm>
              <a:off x="6230979" y="9912565"/>
              <a:ext cx="3300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80" name="Subtitle 2">
              <a:extLst>
                <a:ext uri="{FF2B5EF4-FFF2-40B4-BE49-F238E27FC236}">
                  <a16:creationId xmlns:a16="http://schemas.microsoft.com/office/drawing/2014/main" id="{86E3B8EB-62B9-1A44-A3DF-9AAF961E6CB5}"/>
                </a:ext>
              </a:extLst>
            </p:cNvPr>
            <p:cNvSpPr txBox="1">
              <a:spLocks/>
            </p:cNvSpPr>
            <p:nvPr/>
          </p:nvSpPr>
          <p:spPr>
            <a:xfrm>
              <a:off x="5213575" y="10620451"/>
              <a:ext cx="533571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37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1C4CCCC-FAC6-DB4A-BE01-76AEFDF570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39330-5B9D-574B-AC86-1B59831BFC2C}"/>
              </a:ext>
            </a:extLst>
          </p:cNvPr>
          <p:cNvSpPr txBox="1"/>
          <p:nvPr/>
        </p:nvSpPr>
        <p:spPr>
          <a:xfrm>
            <a:off x="2709881" y="5703837"/>
            <a:ext cx="1870924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“Find out where the people are going and buy the land before they get there.” </a:t>
            </a:r>
            <a:r>
              <a:rPr lang="en-US" sz="7200" dirty="0">
                <a:solidFill>
                  <a:schemeClr val="accent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-William Penn Adair</a:t>
            </a:r>
          </a:p>
        </p:txBody>
      </p:sp>
    </p:spTree>
    <p:extLst>
      <p:ext uri="{BB962C8B-B14F-4D97-AF65-F5344CB8AC3E}">
        <p14:creationId xmlns:p14="http://schemas.microsoft.com/office/powerpoint/2010/main" val="29622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4DC313-38B3-FD42-BAB6-E11DFB4DD8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7364268" y="1333737"/>
            <a:ext cx="9649114" cy="1485896"/>
            <a:chOff x="7364268" y="1003083"/>
            <a:chExt cx="9649114" cy="14858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Our Mission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Subtitle 2">
            <a:extLst>
              <a:ext uri="{FF2B5EF4-FFF2-40B4-BE49-F238E27FC236}">
                <a16:creationId xmlns:a16="http://schemas.microsoft.com/office/drawing/2014/main" id="{801E4204-833A-5140-ADF8-BA3D3B801579}"/>
              </a:ext>
            </a:extLst>
          </p:cNvPr>
          <p:cNvSpPr txBox="1">
            <a:spLocks/>
          </p:cNvSpPr>
          <p:nvPr/>
        </p:nvSpPr>
        <p:spPr>
          <a:xfrm>
            <a:off x="2207526" y="5716027"/>
            <a:ext cx="7128342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8A2645-AD07-2343-9C2F-F533748DC68A}"/>
              </a:ext>
            </a:extLst>
          </p:cNvPr>
          <p:cNvSpPr/>
          <p:nvPr/>
        </p:nvSpPr>
        <p:spPr>
          <a:xfrm>
            <a:off x="2333295" y="4757244"/>
            <a:ext cx="49727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SemiBold" pitchFamily="2" charset="77"/>
              </a:rPr>
              <a:t>Write Your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7CDA8-CE34-2748-A981-89CA427C7244}"/>
              </a:ext>
            </a:extLst>
          </p:cNvPr>
          <p:cNvSpPr/>
          <p:nvPr/>
        </p:nvSpPr>
        <p:spPr>
          <a:xfrm>
            <a:off x="2296718" y="9635188"/>
            <a:ext cx="71283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charset="0"/>
              </a:rPr>
              <a:t>“Likewise a fish is technically fast when it bears a waif, or any other recognized symbol of possession”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0F58C3-AE5B-5749-AE59-18E42D8E77E2}"/>
              </a:ext>
            </a:extLst>
          </p:cNvPr>
          <p:cNvCxnSpPr/>
          <p:nvPr/>
        </p:nvCxnSpPr>
        <p:spPr>
          <a:xfrm>
            <a:off x="2333294" y="8778240"/>
            <a:ext cx="7002574" cy="0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3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62F717C-93E2-A140-B874-9FBF4DB316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FF56FE-C294-CD49-8BF0-7D7A32087EC7}"/>
              </a:ext>
            </a:extLst>
          </p:cNvPr>
          <p:cNvGrpSpPr/>
          <p:nvPr/>
        </p:nvGrpSpPr>
        <p:grpSpPr>
          <a:xfrm>
            <a:off x="14417356" y="1825437"/>
            <a:ext cx="5745504" cy="1568778"/>
            <a:chOff x="2410944" y="5519613"/>
            <a:chExt cx="5745504" cy="15687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9343DE-AE5C-1A42-8F6A-809D0D87D7BC}"/>
                </a:ext>
              </a:extLst>
            </p:cNvPr>
            <p:cNvSpPr txBox="1"/>
            <p:nvPr/>
          </p:nvSpPr>
          <p:spPr>
            <a:xfrm>
              <a:off x="2410944" y="5888062"/>
              <a:ext cx="574550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What We Offer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F752A8-943F-204F-8D2B-B2B438FBFB5E}"/>
                </a:ext>
              </a:extLst>
            </p:cNvPr>
            <p:cNvSpPr/>
            <p:nvPr/>
          </p:nvSpPr>
          <p:spPr>
            <a:xfrm>
              <a:off x="2512802" y="551961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3E39A7-4AAB-3849-9668-0335F6367D6E}"/>
              </a:ext>
            </a:extLst>
          </p:cNvPr>
          <p:cNvGrpSpPr/>
          <p:nvPr/>
        </p:nvGrpSpPr>
        <p:grpSpPr>
          <a:xfrm>
            <a:off x="14563173" y="5476942"/>
            <a:ext cx="8112442" cy="6413620"/>
            <a:chOff x="1898393" y="4978878"/>
            <a:chExt cx="8112442" cy="64136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DCE847E-8BED-A045-98DE-8EAF56C1EDFA}"/>
                </a:ext>
              </a:extLst>
            </p:cNvPr>
            <p:cNvGrpSpPr/>
            <p:nvPr/>
          </p:nvGrpSpPr>
          <p:grpSpPr>
            <a:xfrm>
              <a:off x="1898393" y="4978878"/>
              <a:ext cx="8112442" cy="1600438"/>
              <a:chOff x="1898393" y="4978878"/>
              <a:chExt cx="8112442" cy="160043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7436F3C-47B3-1F43-AD22-B65FF0BC10CD}"/>
                  </a:ext>
                </a:extLst>
              </p:cNvPr>
              <p:cNvSpPr/>
              <p:nvPr/>
            </p:nvSpPr>
            <p:spPr>
              <a:xfrm>
                <a:off x="1898393" y="5091419"/>
                <a:ext cx="454399" cy="45439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Montserrat SemiBold" pitchFamily="2" charset="77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4B8E3D0-014D-B64A-A805-452C559FD119}"/>
                  </a:ext>
                </a:extLst>
              </p:cNvPr>
              <p:cNvGrpSpPr/>
              <p:nvPr/>
            </p:nvGrpSpPr>
            <p:grpSpPr>
              <a:xfrm>
                <a:off x="2771636" y="4978878"/>
                <a:ext cx="7239199" cy="1600438"/>
                <a:chOff x="13681353" y="1526953"/>
                <a:chExt cx="7239199" cy="1600438"/>
              </a:xfrm>
            </p:grpSpPr>
            <p:sp>
              <p:nvSpPr>
                <p:cNvPr id="32" name="CuadroTexto 4">
                  <a:extLst>
                    <a:ext uri="{FF2B5EF4-FFF2-40B4-BE49-F238E27FC236}">
                      <a16:creationId xmlns:a16="http://schemas.microsoft.com/office/drawing/2014/main" id="{CD300C82-A973-4648-B4AE-DE68504484DE}"/>
                    </a:ext>
                  </a:extLst>
                </p:cNvPr>
                <p:cNvSpPr txBox="1"/>
                <p:nvPr/>
              </p:nvSpPr>
              <p:spPr>
                <a:xfrm>
                  <a:off x="13681353" y="2173284"/>
                  <a:ext cx="723919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charset="0"/>
                    </a:rPr>
                    <a:t>Marketers must link the price to the real and perceived value of the product.</a:t>
                  </a:r>
                </a:p>
              </p:txBody>
            </p:sp>
            <p:sp>
              <p:nvSpPr>
                <p:cNvPr id="33" name="CuadroTexto 4">
                  <a:extLst>
                    <a:ext uri="{FF2B5EF4-FFF2-40B4-BE49-F238E27FC236}">
                      <a16:creationId xmlns:a16="http://schemas.microsoft.com/office/drawing/2014/main" id="{B86BD944-B344-7B49-A87D-F1597829211B}"/>
                    </a:ext>
                  </a:extLst>
                </p:cNvPr>
                <p:cNvSpPr txBox="1"/>
                <p:nvPr/>
              </p:nvSpPr>
              <p:spPr>
                <a:xfrm>
                  <a:off x="13696360" y="1526953"/>
                  <a:ext cx="394943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Lato Semibold" panose="020F0502020204030203" pitchFamily="34" charset="0"/>
                    </a:rPr>
                    <a:t>Write Your Title</a:t>
                  </a: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9807E43-9948-C54C-81B5-2CC14A13B4A8}"/>
                </a:ext>
              </a:extLst>
            </p:cNvPr>
            <p:cNvGrpSpPr/>
            <p:nvPr/>
          </p:nvGrpSpPr>
          <p:grpSpPr>
            <a:xfrm>
              <a:off x="1898393" y="7383968"/>
              <a:ext cx="8112442" cy="1600438"/>
              <a:chOff x="1898393" y="6958672"/>
              <a:chExt cx="8112442" cy="1600438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9F41125-409B-1445-9194-E0408A33EB3A}"/>
                  </a:ext>
                </a:extLst>
              </p:cNvPr>
              <p:cNvSpPr/>
              <p:nvPr/>
            </p:nvSpPr>
            <p:spPr>
              <a:xfrm>
                <a:off x="1898393" y="7082134"/>
                <a:ext cx="454399" cy="4543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Montserrat SemiBold" pitchFamily="2" charset="77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B8026C3-D481-3047-9965-D01BD02466B0}"/>
                  </a:ext>
                </a:extLst>
              </p:cNvPr>
              <p:cNvGrpSpPr/>
              <p:nvPr/>
            </p:nvGrpSpPr>
            <p:grpSpPr>
              <a:xfrm>
                <a:off x="2771636" y="6958672"/>
                <a:ext cx="7239199" cy="1600438"/>
                <a:chOff x="13681353" y="1526953"/>
                <a:chExt cx="7239199" cy="1600438"/>
              </a:xfrm>
            </p:grpSpPr>
            <p:sp>
              <p:nvSpPr>
                <p:cNvPr id="35" name="CuadroTexto 4">
                  <a:extLst>
                    <a:ext uri="{FF2B5EF4-FFF2-40B4-BE49-F238E27FC236}">
                      <a16:creationId xmlns:a16="http://schemas.microsoft.com/office/drawing/2014/main" id="{822A946C-1782-4642-9452-5FC8953ABD7A}"/>
                    </a:ext>
                  </a:extLst>
                </p:cNvPr>
                <p:cNvSpPr txBox="1"/>
                <p:nvPr/>
              </p:nvSpPr>
              <p:spPr>
                <a:xfrm>
                  <a:off x="13681353" y="2173284"/>
                  <a:ext cx="723919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charset="0"/>
                    </a:rPr>
                    <a:t>Marketers must link the price to the real and perceived value of the product.</a:t>
                  </a:r>
                </a:p>
              </p:txBody>
            </p:sp>
            <p:sp>
              <p:nvSpPr>
                <p:cNvPr id="36" name="CuadroTexto 4">
                  <a:extLst>
                    <a:ext uri="{FF2B5EF4-FFF2-40B4-BE49-F238E27FC236}">
                      <a16:creationId xmlns:a16="http://schemas.microsoft.com/office/drawing/2014/main" id="{A20ABA9C-D581-EA4C-9AF7-07E3A1C1F650}"/>
                    </a:ext>
                  </a:extLst>
                </p:cNvPr>
                <p:cNvSpPr txBox="1"/>
                <p:nvPr/>
              </p:nvSpPr>
              <p:spPr>
                <a:xfrm>
                  <a:off x="13696360" y="1526953"/>
                  <a:ext cx="394943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Lato Semibold" panose="020F0502020204030203" pitchFamily="34" charset="0"/>
                    </a:rPr>
                    <a:t>Write Your Title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35D6933-860E-A342-9B73-313F0E6B902B}"/>
                </a:ext>
              </a:extLst>
            </p:cNvPr>
            <p:cNvGrpSpPr/>
            <p:nvPr/>
          </p:nvGrpSpPr>
          <p:grpSpPr>
            <a:xfrm>
              <a:off x="1898393" y="9792060"/>
              <a:ext cx="8112442" cy="1600438"/>
              <a:chOff x="1898393" y="6958672"/>
              <a:chExt cx="8112442" cy="160043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672E533-D4DF-C44A-96CE-F4910862C073}"/>
                  </a:ext>
                </a:extLst>
              </p:cNvPr>
              <p:cNvSpPr/>
              <p:nvPr/>
            </p:nvSpPr>
            <p:spPr>
              <a:xfrm>
                <a:off x="1898393" y="7082134"/>
                <a:ext cx="454399" cy="45439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Montserrat SemiBold" pitchFamily="2" charset="77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016F89D-7628-9043-A4E4-ECDF0D34CBBD}"/>
                  </a:ext>
                </a:extLst>
              </p:cNvPr>
              <p:cNvGrpSpPr/>
              <p:nvPr/>
            </p:nvGrpSpPr>
            <p:grpSpPr>
              <a:xfrm>
                <a:off x="2771636" y="6958672"/>
                <a:ext cx="7239199" cy="1600438"/>
                <a:chOff x="13681353" y="1526953"/>
                <a:chExt cx="7239199" cy="1600438"/>
              </a:xfrm>
            </p:grpSpPr>
            <p:sp>
              <p:nvSpPr>
                <p:cNvPr id="45" name="CuadroTexto 4">
                  <a:extLst>
                    <a:ext uri="{FF2B5EF4-FFF2-40B4-BE49-F238E27FC236}">
                      <a16:creationId xmlns:a16="http://schemas.microsoft.com/office/drawing/2014/main" id="{759A3FBC-804D-2942-B4DE-11B2519E7BAD}"/>
                    </a:ext>
                  </a:extLst>
                </p:cNvPr>
                <p:cNvSpPr txBox="1"/>
                <p:nvPr/>
              </p:nvSpPr>
              <p:spPr>
                <a:xfrm>
                  <a:off x="13681353" y="2173284"/>
                  <a:ext cx="723919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Lato Light" charset="0"/>
                    </a:rPr>
                    <a:t>Marketers must link the price to the real and perceived value of the product.</a:t>
                  </a:r>
                </a:p>
              </p:txBody>
            </p:sp>
            <p:sp>
              <p:nvSpPr>
                <p:cNvPr id="46" name="CuadroTexto 4">
                  <a:extLst>
                    <a:ext uri="{FF2B5EF4-FFF2-40B4-BE49-F238E27FC236}">
                      <a16:creationId xmlns:a16="http://schemas.microsoft.com/office/drawing/2014/main" id="{7AADB7E0-0697-D248-BC9A-4451707D3342}"/>
                    </a:ext>
                  </a:extLst>
                </p:cNvPr>
                <p:cNvSpPr txBox="1"/>
                <p:nvPr/>
              </p:nvSpPr>
              <p:spPr>
                <a:xfrm>
                  <a:off x="13696360" y="1526953"/>
                  <a:ext cx="394943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Lato Semibold" panose="020F0502020204030203" pitchFamily="34" charset="0"/>
                    </a:rPr>
                    <a:t>Write Your Title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28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4E575D6-FFDB-9841-A722-6ABC472C05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11F00-2BDD-A942-A772-B24CAC5E5367}"/>
              </a:ext>
            </a:extLst>
          </p:cNvPr>
          <p:cNvSpPr/>
          <p:nvPr/>
        </p:nvSpPr>
        <p:spPr>
          <a:xfrm rot="10800000">
            <a:off x="2" y="1"/>
            <a:ext cx="24377649" cy="1373533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8CCFBA-0EAF-0F4D-B252-80729CAE37E7}"/>
              </a:ext>
            </a:extLst>
          </p:cNvPr>
          <p:cNvGrpSpPr/>
          <p:nvPr/>
        </p:nvGrpSpPr>
        <p:grpSpPr>
          <a:xfrm>
            <a:off x="1734409" y="4433263"/>
            <a:ext cx="20908832" cy="4849473"/>
            <a:chOff x="1734409" y="4107271"/>
            <a:chExt cx="20908832" cy="48494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27D9D20-C2F0-A44A-9133-26479F8C7956}"/>
                </a:ext>
              </a:extLst>
            </p:cNvPr>
            <p:cNvGrpSpPr/>
            <p:nvPr/>
          </p:nvGrpSpPr>
          <p:grpSpPr>
            <a:xfrm>
              <a:off x="1734409" y="7683626"/>
              <a:ext cx="5972677" cy="1273118"/>
              <a:chOff x="3413033" y="8559835"/>
              <a:chExt cx="5972677" cy="1273118"/>
            </a:xfrm>
          </p:grpSpPr>
          <p:sp>
            <p:nvSpPr>
              <p:cNvPr id="53" name="Subtitle 2">
                <a:extLst>
                  <a:ext uri="{FF2B5EF4-FFF2-40B4-BE49-F238E27FC236}">
                    <a16:creationId xmlns:a16="http://schemas.microsoft.com/office/drawing/2014/main" id="{A2610A72-D4BE-574D-BB98-D928A9811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1813" y="8559835"/>
                <a:ext cx="498389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A1E527F-AF3F-ED41-8991-5B92D1554615}"/>
                  </a:ext>
                </a:extLst>
              </p:cNvPr>
              <p:cNvGrpSpPr/>
              <p:nvPr/>
            </p:nvGrpSpPr>
            <p:grpSpPr>
              <a:xfrm>
                <a:off x="3413033" y="8916160"/>
                <a:ext cx="609598" cy="609598"/>
                <a:chOff x="2002685" y="4533902"/>
                <a:chExt cx="609598" cy="60959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C0E8FD1-B190-5A43-8B61-B0E7346902E2}"/>
                    </a:ext>
                  </a:extLst>
                </p:cNvPr>
                <p:cNvSpPr/>
                <p:nvPr/>
              </p:nvSpPr>
              <p:spPr>
                <a:xfrm>
                  <a:off x="2002685" y="4533902"/>
                  <a:ext cx="609598" cy="60959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B8E1698-AE20-C144-BD76-A07941673E5D}"/>
                    </a:ext>
                  </a:extLst>
                </p:cNvPr>
                <p:cNvGrpSpPr/>
                <p:nvPr/>
              </p:nvGrpSpPr>
              <p:grpSpPr>
                <a:xfrm>
                  <a:off x="2194524" y="4813400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86396BB9-51D2-134D-A31C-B6359BE8DDD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01966671-9D45-484F-9A9E-80C91F88342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DD36EBD-7957-DA43-AB89-CD02DACD4B1F}"/>
                </a:ext>
              </a:extLst>
            </p:cNvPr>
            <p:cNvGrpSpPr/>
            <p:nvPr/>
          </p:nvGrpSpPr>
          <p:grpSpPr>
            <a:xfrm>
              <a:off x="9202486" y="7683626"/>
              <a:ext cx="5972677" cy="1273118"/>
              <a:chOff x="3413033" y="8559835"/>
              <a:chExt cx="5972677" cy="1273118"/>
            </a:xfrm>
          </p:grpSpPr>
          <p:sp>
            <p:nvSpPr>
              <p:cNvPr id="102" name="Subtitle 2">
                <a:extLst>
                  <a:ext uri="{FF2B5EF4-FFF2-40B4-BE49-F238E27FC236}">
                    <a16:creationId xmlns:a16="http://schemas.microsoft.com/office/drawing/2014/main" id="{4524A817-CD00-0845-828F-12E610C1CA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1813" y="8559835"/>
                <a:ext cx="498389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F9950C3-D280-334C-A0A0-CECDA5DD6DA3}"/>
                  </a:ext>
                </a:extLst>
              </p:cNvPr>
              <p:cNvGrpSpPr/>
              <p:nvPr/>
            </p:nvGrpSpPr>
            <p:grpSpPr>
              <a:xfrm>
                <a:off x="3413033" y="8916160"/>
                <a:ext cx="609598" cy="609598"/>
                <a:chOff x="2002685" y="4533902"/>
                <a:chExt cx="609598" cy="609598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5288921-6B56-6A46-9D0E-09C0CAE7ABFB}"/>
                    </a:ext>
                  </a:extLst>
                </p:cNvPr>
                <p:cNvSpPr/>
                <p:nvPr/>
              </p:nvSpPr>
              <p:spPr>
                <a:xfrm>
                  <a:off x="2002685" y="4533902"/>
                  <a:ext cx="609598" cy="60959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7D1DF0A8-A257-364B-8F94-4829FD22D955}"/>
                    </a:ext>
                  </a:extLst>
                </p:cNvPr>
                <p:cNvGrpSpPr/>
                <p:nvPr/>
              </p:nvGrpSpPr>
              <p:grpSpPr>
                <a:xfrm>
                  <a:off x="2194524" y="4813400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D31392FF-A169-2B40-921D-B0350A2CD1D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E9622B9A-176B-D240-A818-CB578B38A8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E792ED0-8DD7-E34C-9F5B-2636A02F2378}"/>
                </a:ext>
              </a:extLst>
            </p:cNvPr>
            <p:cNvGrpSpPr/>
            <p:nvPr/>
          </p:nvGrpSpPr>
          <p:grpSpPr>
            <a:xfrm>
              <a:off x="16670564" y="7683626"/>
              <a:ext cx="5972677" cy="1273118"/>
              <a:chOff x="3413033" y="8559835"/>
              <a:chExt cx="5972677" cy="1273118"/>
            </a:xfrm>
          </p:grpSpPr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668E5085-ED8E-ED48-9C69-2FDB4CF50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1813" y="8559835"/>
                <a:ext cx="4983897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company, </a:t>
                </a: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1F7A813-2E2E-7248-83D7-5867321C6CCE}"/>
                  </a:ext>
                </a:extLst>
              </p:cNvPr>
              <p:cNvGrpSpPr/>
              <p:nvPr/>
            </p:nvGrpSpPr>
            <p:grpSpPr>
              <a:xfrm>
                <a:off x="3413033" y="8916160"/>
                <a:ext cx="609598" cy="609598"/>
                <a:chOff x="2002685" y="4533902"/>
                <a:chExt cx="609598" cy="609598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4C59BF7-CE38-6D4D-AED1-2CE4D72AF3BF}"/>
                    </a:ext>
                  </a:extLst>
                </p:cNvPr>
                <p:cNvSpPr/>
                <p:nvPr/>
              </p:nvSpPr>
              <p:spPr>
                <a:xfrm>
                  <a:off x="2002685" y="4533902"/>
                  <a:ext cx="609598" cy="60959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5BE945B4-9B96-844B-95BB-CA1680F22D37}"/>
                    </a:ext>
                  </a:extLst>
                </p:cNvPr>
                <p:cNvGrpSpPr/>
                <p:nvPr/>
              </p:nvGrpSpPr>
              <p:grpSpPr>
                <a:xfrm>
                  <a:off x="2194524" y="4813400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243CA692-89E8-7846-99E3-8F5670EC8D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9422153A-030A-014D-B899-20122F948A8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2267BB-C319-E348-97ED-FD62034801A5}"/>
                </a:ext>
              </a:extLst>
            </p:cNvPr>
            <p:cNvGrpSpPr/>
            <p:nvPr/>
          </p:nvGrpSpPr>
          <p:grpSpPr>
            <a:xfrm>
              <a:off x="1734409" y="4107271"/>
              <a:ext cx="20725952" cy="1568778"/>
              <a:chOff x="1734409" y="4759256"/>
              <a:chExt cx="20725952" cy="156877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C51EAC0-0F94-BE4D-B8AC-0AB7A37110FA}"/>
                  </a:ext>
                </a:extLst>
              </p:cNvPr>
              <p:cNvGrpSpPr/>
              <p:nvPr/>
            </p:nvGrpSpPr>
            <p:grpSpPr>
              <a:xfrm>
                <a:off x="1734409" y="4759256"/>
                <a:ext cx="5745504" cy="1568778"/>
                <a:chOff x="2410944" y="5519613"/>
                <a:chExt cx="5745504" cy="156877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74506CF-9A66-BF4E-8C27-E5C4341DFEF6}"/>
                    </a:ext>
                  </a:extLst>
                </p:cNvPr>
                <p:cNvSpPr txBox="1"/>
                <p:nvPr/>
              </p:nvSpPr>
              <p:spPr>
                <a:xfrm>
                  <a:off x="2410944" y="5888062"/>
                  <a:ext cx="5745504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chemeClr val="bg1"/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Poppins Medium" pitchFamily="2" charset="77"/>
                    </a:rPr>
                    <a:t>Why Us?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29CC7358-1397-1948-88BA-3EA334A4D703}"/>
                    </a:ext>
                  </a:extLst>
                </p:cNvPr>
                <p:cNvSpPr/>
                <p:nvPr/>
              </p:nvSpPr>
              <p:spPr>
                <a:xfrm>
                  <a:off x="2512802" y="5519613"/>
                  <a:ext cx="917202" cy="1089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1A6BFACE-BD1E-1F43-924C-E5B13DC25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8192" y="5038881"/>
                <a:ext cx="16352169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charset="0"/>
                  </a:rPr>
                  <a:t>Marketers must link the price to the real and perceived value of the product. </a:t>
                </a: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 But they also must take into account supply costs a product should.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7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A8012C5-BF41-E54D-9812-01658BC6DB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C6701-B414-AC49-856A-47C9860FA8AC}"/>
              </a:ext>
            </a:extLst>
          </p:cNvPr>
          <p:cNvSpPr/>
          <p:nvPr/>
        </p:nvSpPr>
        <p:spPr>
          <a:xfrm rot="10800000" flipV="1">
            <a:off x="-9613" y="0"/>
            <a:ext cx="24387262" cy="815545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033D2C-AB00-1A4E-B79C-97BBD3770AE0}"/>
              </a:ext>
            </a:extLst>
          </p:cNvPr>
          <p:cNvGrpSpPr/>
          <p:nvPr/>
        </p:nvGrpSpPr>
        <p:grpSpPr>
          <a:xfrm>
            <a:off x="7895590" y="2465030"/>
            <a:ext cx="8586470" cy="1916783"/>
            <a:chOff x="7895590" y="1333737"/>
            <a:chExt cx="8586470" cy="19167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7895590" y="1619304"/>
              <a:ext cx="858647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Our Values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11730224" y="1333737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FABE33BA-D636-9D4E-975A-56E79CA89429}"/>
              </a:ext>
            </a:extLst>
          </p:cNvPr>
          <p:cNvSpPr txBox="1">
            <a:spLocks/>
          </p:cNvSpPr>
          <p:nvPr/>
        </p:nvSpPr>
        <p:spPr>
          <a:xfrm>
            <a:off x="1535706" y="10784209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DDB503-DB34-0C47-869E-F13E77AD2B65}"/>
              </a:ext>
            </a:extLst>
          </p:cNvPr>
          <p:cNvSpPr/>
          <p:nvPr/>
        </p:nvSpPr>
        <p:spPr>
          <a:xfrm>
            <a:off x="1610534" y="10061199"/>
            <a:ext cx="4592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DE37F40-A3DA-9C45-B032-4BF7A627A049}"/>
              </a:ext>
            </a:extLst>
          </p:cNvPr>
          <p:cNvSpPr txBox="1">
            <a:spLocks/>
          </p:cNvSpPr>
          <p:nvPr/>
        </p:nvSpPr>
        <p:spPr>
          <a:xfrm>
            <a:off x="7056978" y="10784209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89121-5A44-4C45-8C45-33885B9D245A}"/>
              </a:ext>
            </a:extLst>
          </p:cNvPr>
          <p:cNvSpPr/>
          <p:nvPr/>
        </p:nvSpPr>
        <p:spPr>
          <a:xfrm>
            <a:off x="7131806" y="10061199"/>
            <a:ext cx="4592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AB60449-2150-5C4C-90C9-63873AC5F475}"/>
              </a:ext>
            </a:extLst>
          </p:cNvPr>
          <p:cNvSpPr txBox="1">
            <a:spLocks/>
          </p:cNvSpPr>
          <p:nvPr/>
        </p:nvSpPr>
        <p:spPr>
          <a:xfrm>
            <a:off x="12578250" y="10784209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5C1ADA-F450-F642-B2B2-D29AA0A67BE1}"/>
              </a:ext>
            </a:extLst>
          </p:cNvPr>
          <p:cNvSpPr/>
          <p:nvPr/>
        </p:nvSpPr>
        <p:spPr>
          <a:xfrm>
            <a:off x="12653078" y="10061199"/>
            <a:ext cx="4592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613FAE0-6121-A24E-A3C9-8A8268C3F99C}"/>
              </a:ext>
            </a:extLst>
          </p:cNvPr>
          <p:cNvSpPr txBox="1">
            <a:spLocks/>
          </p:cNvSpPr>
          <p:nvPr/>
        </p:nvSpPr>
        <p:spPr>
          <a:xfrm>
            <a:off x="18099524" y="10784209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12DAD-2511-EC4C-A97A-1098CD038BB6}"/>
              </a:ext>
            </a:extLst>
          </p:cNvPr>
          <p:cNvSpPr/>
          <p:nvPr/>
        </p:nvSpPr>
        <p:spPr>
          <a:xfrm>
            <a:off x="18174352" y="10061199"/>
            <a:ext cx="4592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B40CC9-D443-2F48-A7ED-896A6F582917}"/>
              </a:ext>
            </a:extLst>
          </p:cNvPr>
          <p:cNvGrpSpPr/>
          <p:nvPr/>
        </p:nvGrpSpPr>
        <p:grpSpPr>
          <a:xfrm>
            <a:off x="2473737" y="6654583"/>
            <a:ext cx="2866360" cy="2866356"/>
            <a:chOff x="2154032" y="5566781"/>
            <a:chExt cx="3505769" cy="35057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0A4596-A4FD-8747-AF76-99FBD9709571}"/>
                </a:ext>
              </a:extLst>
            </p:cNvPr>
            <p:cNvSpPr/>
            <p:nvPr/>
          </p:nvSpPr>
          <p:spPr>
            <a:xfrm>
              <a:off x="2154032" y="5566781"/>
              <a:ext cx="3505769" cy="35057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9C45454-3C8E-694D-A255-0886C475AA47}"/>
                </a:ext>
              </a:extLst>
            </p:cNvPr>
            <p:cNvGrpSpPr/>
            <p:nvPr/>
          </p:nvGrpSpPr>
          <p:grpSpPr>
            <a:xfrm>
              <a:off x="3262400" y="6626705"/>
              <a:ext cx="1289030" cy="1385918"/>
              <a:chOff x="4099680" y="4638960"/>
              <a:chExt cx="330480" cy="355320"/>
            </a:xfrm>
            <a:solidFill>
              <a:schemeClr val="bg1"/>
            </a:solidFill>
          </p:grpSpPr>
          <p:sp>
            <p:nvSpPr>
              <p:cNvPr id="20" name="Freeform: Shape 234">
                <a:extLst>
                  <a:ext uri="{FF2B5EF4-FFF2-40B4-BE49-F238E27FC236}">
                    <a16:creationId xmlns:a16="http://schemas.microsoft.com/office/drawing/2014/main" id="{08C6D02B-E18B-8745-949C-171869238CDB}"/>
                  </a:ext>
                </a:extLst>
              </p:cNvPr>
              <p:cNvSpPr/>
              <p:nvPr/>
            </p:nvSpPr>
            <p:spPr>
              <a:xfrm>
                <a:off x="4099680" y="4680360"/>
                <a:ext cx="330480" cy="313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9" h="873">
                    <a:moveTo>
                      <a:pt x="866" y="572"/>
                    </a:moveTo>
                    <a:lnTo>
                      <a:pt x="503" y="572"/>
                    </a:lnTo>
                    <a:lnTo>
                      <a:pt x="503" y="504"/>
                    </a:lnTo>
                    <a:lnTo>
                      <a:pt x="866" y="504"/>
                    </a:lnTo>
                    <a:close/>
                    <a:moveTo>
                      <a:pt x="866" y="695"/>
                    </a:moveTo>
                    <a:lnTo>
                      <a:pt x="503" y="695"/>
                    </a:lnTo>
                    <a:lnTo>
                      <a:pt x="503" y="627"/>
                    </a:lnTo>
                    <a:lnTo>
                      <a:pt x="866" y="627"/>
                    </a:lnTo>
                    <a:close/>
                    <a:moveTo>
                      <a:pt x="54" y="313"/>
                    </a:moveTo>
                    <a:lnTo>
                      <a:pt x="389" y="60"/>
                    </a:lnTo>
                    <a:lnTo>
                      <a:pt x="724" y="313"/>
                    </a:lnTo>
                    <a:lnTo>
                      <a:pt x="724" y="450"/>
                    </a:lnTo>
                    <a:lnTo>
                      <a:pt x="501" y="450"/>
                    </a:lnTo>
                    <a:cubicBezTo>
                      <a:pt x="472" y="450"/>
                      <a:pt x="448" y="473"/>
                      <a:pt x="448" y="503"/>
                    </a:cubicBezTo>
                    <a:lnTo>
                      <a:pt x="448" y="573"/>
                    </a:lnTo>
                    <a:cubicBezTo>
                      <a:pt x="448" y="583"/>
                      <a:pt x="452" y="592"/>
                      <a:pt x="456" y="601"/>
                    </a:cubicBezTo>
                    <a:cubicBezTo>
                      <a:pt x="452" y="608"/>
                      <a:pt x="448" y="617"/>
                      <a:pt x="448" y="626"/>
                    </a:cubicBezTo>
                    <a:lnTo>
                      <a:pt x="448" y="697"/>
                    </a:lnTo>
                    <a:cubicBezTo>
                      <a:pt x="448" y="706"/>
                      <a:pt x="452" y="715"/>
                      <a:pt x="456" y="723"/>
                    </a:cubicBezTo>
                    <a:cubicBezTo>
                      <a:pt x="454" y="726"/>
                      <a:pt x="453" y="729"/>
                      <a:pt x="452" y="732"/>
                    </a:cubicBezTo>
                    <a:lnTo>
                      <a:pt x="54" y="732"/>
                    </a:lnTo>
                    <a:close/>
                    <a:moveTo>
                      <a:pt x="503" y="750"/>
                    </a:moveTo>
                    <a:lnTo>
                      <a:pt x="866" y="750"/>
                    </a:lnTo>
                    <a:lnTo>
                      <a:pt x="866" y="818"/>
                    </a:lnTo>
                    <a:lnTo>
                      <a:pt x="503" y="818"/>
                    </a:lnTo>
                    <a:close/>
                    <a:moveTo>
                      <a:pt x="919" y="503"/>
                    </a:moveTo>
                    <a:cubicBezTo>
                      <a:pt x="919" y="473"/>
                      <a:pt x="896" y="450"/>
                      <a:pt x="866" y="450"/>
                    </a:cubicBezTo>
                    <a:lnTo>
                      <a:pt x="778" y="450"/>
                    </a:lnTo>
                    <a:lnTo>
                      <a:pt x="778" y="300"/>
                    </a:lnTo>
                    <a:cubicBezTo>
                      <a:pt x="778" y="291"/>
                      <a:pt x="774" y="284"/>
                      <a:pt x="768" y="277"/>
                    </a:cubicBezTo>
                    <a:lnTo>
                      <a:pt x="405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7"/>
                    </a:lnTo>
                    <a:cubicBezTo>
                      <a:pt x="4" y="284"/>
                      <a:pt x="0" y="291"/>
                      <a:pt x="0" y="300"/>
                    </a:cubicBezTo>
                    <a:lnTo>
                      <a:pt x="0" y="759"/>
                    </a:lnTo>
                    <a:cubicBezTo>
                      <a:pt x="0" y="774"/>
                      <a:pt x="12" y="785"/>
                      <a:pt x="26" y="785"/>
                    </a:cubicBezTo>
                    <a:lnTo>
                      <a:pt x="448" y="785"/>
                    </a:lnTo>
                    <a:lnTo>
                      <a:pt x="448" y="820"/>
                    </a:lnTo>
                    <a:cubicBezTo>
                      <a:pt x="448" y="849"/>
                      <a:pt x="472" y="873"/>
                      <a:pt x="501" y="873"/>
                    </a:cubicBezTo>
                    <a:lnTo>
                      <a:pt x="866" y="873"/>
                    </a:lnTo>
                    <a:cubicBezTo>
                      <a:pt x="896" y="873"/>
                      <a:pt x="919" y="849"/>
                      <a:pt x="919" y="820"/>
                    </a:cubicBezTo>
                    <a:lnTo>
                      <a:pt x="919" y="748"/>
                    </a:lnTo>
                    <a:cubicBezTo>
                      <a:pt x="919" y="739"/>
                      <a:pt x="918" y="731"/>
                      <a:pt x="913" y="723"/>
                    </a:cubicBezTo>
                    <a:cubicBezTo>
                      <a:pt x="918" y="715"/>
                      <a:pt x="919" y="706"/>
                      <a:pt x="919" y="697"/>
                    </a:cubicBezTo>
                    <a:lnTo>
                      <a:pt x="919" y="626"/>
                    </a:lnTo>
                    <a:cubicBezTo>
                      <a:pt x="919" y="617"/>
                      <a:pt x="918" y="608"/>
                      <a:pt x="913" y="599"/>
                    </a:cubicBezTo>
                    <a:cubicBezTo>
                      <a:pt x="918" y="592"/>
                      <a:pt x="919" y="583"/>
                      <a:pt x="919" y="5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: Shape 235">
                <a:extLst>
                  <a:ext uri="{FF2B5EF4-FFF2-40B4-BE49-F238E27FC236}">
                    <a16:creationId xmlns:a16="http://schemas.microsoft.com/office/drawing/2014/main" id="{36337865-51F9-BE43-9731-9D944EF11CA4}"/>
                  </a:ext>
                </a:extLst>
              </p:cNvPr>
              <p:cNvSpPr/>
              <p:nvPr/>
            </p:nvSpPr>
            <p:spPr>
              <a:xfrm>
                <a:off x="4099680" y="4638960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2" y="322"/>
                    </a:moveTo>
                    <a:lnTo>
                      <a:pt x="389" y="60"/>
                    </a:lnTo>
                    <a:lnTo>
                      <a:pt x="736" y="322"/>
                    </a:lnTo>
                    <a:cubicBezTo>
                      <a:pt x="740" y="326"/>
                      <a:pt x="746" y="327"/>
                      <a:pt x="752" y="327"/>
                    </a:cubicBezTo>
                    <a:cubicBezTo>
                      <a:pt x="759" y="327"/>
                      <a:pt x="768" y="324"/>
                      <a:pt x="773" y="317"/>
                    </a:cubicBezTo>
                    <a:cubicBezTo>
                      <a:pt x="782" y="305"/>
                      <a:pt x="780" y="287"/>
                      <a:pt x="768" y="278"/>
                    </a:cubicBezTo>
                    <a:lnTo>
                      <a:pt x="405" y="6"/>
                    </a:lnTo>
                    <a:cubicBezTo>
                      <a:pt x="395" y="-2"/>
                      <a:pt x="382" y="-2"/>
                      <a:pt x="373" y="6"/>
                    </a:cubicBezTo>
                    <a:lnTo>
                      <a:pt x="10" y="278"/>
                    </a:lnTo>
                    <a:cubicBezTo>
                      <a:pt x="-2" y="287"/>
                      <a:pt x="-3" y="305"/>
                      <a:pt x="5" y="317"/>
                    </a:cubicBezTo>
                    <a:cubicBezTo>
                      <a:pt x="14" y="328"/>
                      <a:pt x="30" y="331"/>
                      <a:pt x="42" y="3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311089-9802-1444-97FD-E6DA9ECA51F2}"/>
              </a:ext>
            </a:extLst>
          </p:cNvPr>
          <p:cNvGrpSpPr/>
          <p:nvPr/>
        </p:nvGrpSpPr>
        <p:grpSpPr>
          <a:xfrm>
            <a:off x="13516281" y="6654583"/>
            <a:ext cx="2866360" cy="2866356"/>
            <a:chOff x="13196576" y="5566781"/>
            <a:chExt cx="3505769" cy="350576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945960-B248-B34D-9F12-D9338318387E}"/>
                </a:ext>
              </a:extLst>
            </p:cNvPr>
            <p:cNvSpPr/>
            <p:nvPr/>
          </p:nvSpPr>
          <p:spPr>
            <a:xfrm>
              <a:off x="13196576" y="5566781"/>
              <a:ext cx="3505769" cy="35057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9CEF38-0956-EC48-BB09-C840488DD74F}"/>
                </a:ext>
              </a:extLst>
            </p:cNvPr>
            <p:cNvGrpSpPr/>
            <p:nvPr/>
          </p:nvGrpSpPr>
          <p:grpSpPr>
            <a:xfrm>
              <a:off x="14297923" y="6689133"/>
              <a:ext cx="1303072" cy="1220226"/>
              <a:chOff x="2131560" y="5941080"/>
              <a:chExt cx="334080" cy="312840"/>
            </a:xfrm>
            <a:solidFill>
              <a:schemeClr val="bg1"/>
            </a:solidFill>
          </p:grpSpPr>
          <p:sp>
            <p:nvSpPr>
              <p:cNvPr id="23" name="Freeform: Shape 155">
                <a:extLst>
                  <a:ext uri="{FF2B5EF4-FFF2-40B4-BE49-F238E27FC236}">
                    <a16:creationId xmlns:a16="http://schemas.microsoft.com/office/drawing/2014/main" id="{F0E6F5AB-3B89-CF4D-B37A-F8654FC9CEC2}"/>
                  </a:ext>
                </a:extLst>
              </p:cNvPr>
              <p:cNvSpPr/>
              <p:nvPr/>
            </p:nvSpPr>
            <p:spPr>
              <a:xfrm>
                <a:off x="2177280" y="6012000"/>
                <a:ext cx="15480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1" h="54">
                    <a:moveTo>
                      <a:pt x="28" y="54"/>
                    </a:moveTo>
                    <a:lnTo>
                      <a:pt x="405" y="54"/>
                    </a:lnTo>
                    <a:cubicBezTo>
                      <a:pt x="419" y="54"/>
                      <a:pt x="431" y="42"/>
                      <a:pt x="431" y="28"/>
                    </a:cubicBezTo>
                    <a:cubicBezTo>
                      <a:pt x="431" y="12"/>
                      <a:pt x="419" y="0"/>
                      <a:pt x="405" y="0"/>
                    </a:cubicBezTo>
                    <a:lnTo>
                      <a:pt x="28" y="0"/>
                    </a:lnTo>
                    <a:cubicBezTo>
                      <a:pt x="12" y="0"/>
                      <a:pt x="0" y="12"/>
                      <a:pt x="0" y="28"/>
                    </a:cubicBezTo>
                    <a:cubicBezTo>
                      <a:pt x="0" y="42"/>
                      <a:pt x="12" y="54"/>
                      <a:pt x="28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: Shape 156">
                <a:extLst>
                  <a:ext uri="{FF2B5EF4-FFF2-40B4-BE49-F238E27FC236}">
                    <a16:creationId xmlns:a16="http://schemas.microsoft.com/office/drawing/2014/main" id="{CAFE8CFF-8D5D-954D-BC09-34E2637AC6A2}"/>
                  </a:ext>
                </a:extLst>
              </p:cNvPr>
              <p:cNvSpPr/>
              <p:nvPr/>
            </p:nvSpPr>
            <p:spPr>
              <a:xfrm>
                <a:off x="2177280" y="6045480"/>
                <a:ext cx="15480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1" h="54">
                    <a:moveTo>
                      <a:pt x="28" y="54"/>
                    </a:moveTo>
                    <a:lnTo>
                      <a:pt x="405" y="54"/>
                    </a:lnTo>
                    <a:cubicBezTo>
                      <a:pt x="419" y="54"/>
                      <a:pt x="431" y="41"/>
                      <a:pt x="431" y="26"/>
                    </a:cubicBezTo>
                    <a:cubicBezTo>
                      <a:pt x="431" y="12"/>
                      <a:pt x="419" y="0"/>
                      <a:pt x="405" y="0"/>
                    </a:cubicBezTo>
                    <a:lnTo>
                      <a:pt x="28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4"/>
                      <a:pt x="28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: Shape 157">
                <a:extLst>
                  <a:ext uri="{FF2B5EF4-FFF2-40B4-BE49-F238E27FC236}">
                    <a16:creationId xmlns:a16="http://schemas.microsoft.com/office/drawing/2014/main" id="{D3A0AC69-290B-F34A-8753-9BA749988634}"/>
                  </a:ext>
                </a:extLst>
              </p:cNvPr>
              <p:cNvSpPr/>
              <p:nvPr/>
            </p:nvSpPr>
            <p:spPr>
              <a:xfrm>
                <a:off x="2177280" y="6179040"/>
                <a:ext cx="91080" cy="19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56">
                    <a:moveTo>
                      <a:pt x="227" y="0"/>
                    </a:moveTo>
                    <a:lnTo>
                      <a:pt x="28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6"/>
                      <a:pt x="28" y="56"/>
                    </a:cubicBezTo>
                    <a:lnTo>
                      <a:pt x="227" y="56"/>
                    </a:lnTo>
                    <a:cubicBezTo>
                      <a:pt x="242" y="56"/>
                      <a:pt x="254" y="42"/>
                      <a:pt x="254" y="27"/>
                    </a:cubicBezTo>
                    <a:cubicBezTo>
                      <a:pt x="254" y="12"/>
                      <a:pt x="242" y="0"/>
                      <a:pt x="227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: Shape 158">
                <a:extLst>
                  <a:ext uri="{FF2B5EF4-FFF2-40B4-BE49-F238E27FC236}">
                    <a16:creationId xmlns:a16="http://schemas.microsoft.com/office/drawing/2014/main" id="{64627CB3-D727-0C4F-8783-30E656DA2DAD}"/>
                  </a:ext>
                </a:extLst>
              </p:cNvPr>
              <p:cNvSpPr/>
              <p:nvPr/>
            </p:nvSpPr>
            <p:spPr>
              <a:xfrm>
                <a:off x="2131560" y="5941080"/>
                <a:ext cx="334080" cy="312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9" h="870">
                    <a:moveTo>
                      <a:pt x="55" y="815"/>
                    </a:moveTo>
                    <a:lnTo>
                      <a:pt x="55" y="108"/>
                    </a:lnTo>
                    <a:lnTo>
                      <a:pt x="606" y="108"/>
                    </a:lnTo>
                    <a:lnTo>
                      <a:pt x="606" y="334"/>
                    </a:lnTo>
                    <a:lnTo>
                      <a:pt x="558" y="414"/>
                    </a:lnTo>
                    <a:cubicBezTo>
                      <a:pt x="558" y="413"/>
                      <a:pt x="558" y="411"/>
                      <a:pt x="558" y="409"/>
                    </a:cubicBezTo>
                    <a:cubicBezTo>
                      <a:pt x="558" y="395"/>
                      <a:pt x="546" y="383"/>
                      <a:pt x="532" y="383"/>
                    </a:cubicBezTo>
                    <a:lnTo>
                      <a:pt x="155" y="383"/>
                    </a:lnTo>
                    <a:cubicBezTo>
                      <a:pt x="139" y="383"/>
                      <a:pt x="127" y="395"/>
                      <a:pt x="127" y="409"/>
                    </a:cubicBezTo>
                    <a:cubicBezTo>
                      <a:pt x="127" y="425"/>
                      <a:pt x="139" y="437"/>
                      <a:pt x="155" y="437"/>
                    </a:cubicBezTo>
                    <a:lnTo>
                      <a:pt x="532" y="437"/>
                    </a:lnTo>
                    <a:cubicBezTo>
                      <a:pt x="538" y="437"/>
                      <a:pt x="544" y="435"/>
                      <a:pt x="548" y="432"/>
                    </a:cubicBezTo>
                    <a:lnTo>
                      <a:pt x="521" y="477"/>
                    </a:lnTo>
                    <a:lnTo>
                      <a:pt x="155" y="477"/>
                    </a:lnTo>
                    <a:cubicBezTo>
                      <a:pt x="139" y="477"/>
                      <a:pt x="127" y="488"/>
                      <a:pt x="127" y="503"/>
                    </a:cubicBezTo>
                    <a:cubicBezTo>
                      <a:pt x="127" y="518"/>
                      <a:pt x="139" y="530"/>
                      <a:pt x="155" y="530"/>
                    </a:cubicBezTo>
                    <a:lnTo>
                      <a:pt x="489" y="530"/>
                    </a:lnTo>
                    <a:lnTo>
                      <a:pt x="485" y="537"/>
                    </a:lnTo>
                    <a:cubicBezTo>
                      <a:pt x="483" y="540"/>
                      <a:pt x="481" y="543"/>
                      <a:pt x="481" y="546"/>
                    </a:cubicBezTo>
                    <a:lnTo>
                      <a:pt x="477" y="568"/>
                    </a:lnTo>
                    <a:lnTo>
                      <a:pt x="155" y="568"/>
                    </a:lnTo>
                    <a:cubicBezTo>
                      <a:pt x="139" y="568"/>
                      <a:pt x="127" y="580"/>
                      <a:pt x="127" y="596"/>
                    </a:cubicBezTo>
                    <a:cubicBezTo>
                      <a:pt x="127" y="611"/>
                      <a:pt x="139" y="623"/>
                      <a:pt x="155" y="623"/>
                    </a:cubicBezTo>
                    <a:lnTo>
                      <a:pt x="465" y="623"/>
                    </a:lnTo>
                    <a:lnTo>
                      <a:pt x="453" y="684"/>
                    </a:lnTo>
                    <a:cubicBezTo>
                      <a:pt x="450" y="694"/>
                      <a:pt x="456" y="706"/>
                      <a:pt x="465" y="712"/>
                    </a:cubicBezTo>
                    <a:cubicBezTo>
                      <a:pt x="469" y="714"/>
                      <a:pt x="474" y="717"/>
                      <a:pt x="480" y="717"/>
                    </a:cubicBezTo>
                    <a:cubicBezTo>
                      <a:pt x="486" y="717"/>
                      <a:pt x="492" y="713"/>
                      <a:pt x="497" y="709"/>
                    </a:cubicBezTo>
                    <a:lnTo>
                      <a:pt x="604" y="620"/>
                    </a:lnTo>
                    <a:cubicBezTo>
                      <a:pt x="606" y="620"/>
                      <a:pt x="606" y="619"/>
                      <a:pt x="606" y="619"/>
                    </a:cubicBezTo>
                    <a:lnTo>
                      <a:pt x="606" y="815"/>
                    </a:lnTo>
                    <a:close/>
                    <a:moveTo>
                      <a:pt x="853" y="102"/>
                    </a:moveTo>
                    <a:lnTo>
                      <a:pt x="821" y="83"/>
                    </a:lnTo>
                    <a:lnTo>
                      <a:pt x="831" y="64"/>
                    </a:lnTo>
                    <a:lnTo>
                      <a:pt x="865" y="84"/>
                    </a:lnTo>
                    <a:close/>
                    <a:moveTo>
                      <a:pt x="566" y="581"/>
                    </a:moveTo>
                    <a:lnTo>
                      <a:pt x="521" y="619"/>
                    </a:lnTo>
                    <a:lnTo>
                      <a:pt x="533" y="560"/>
                    </a:lnTo>
                    <a:lnTo>
                      <a:pt x="793" y="128"/>
                    </a:lnTo>
                    <a:lnTo>
                      <a:pt x="827" y="149"/>
                    </a:lnTo>
                    <a:close/>
                    <a:moveTo>
                      <a:pt x="916" y="51"/>
                    </a:moveTo>
                    <a:lnTo>
                      <a:pt x="837" y="4"/>
                    </a:lnTo>
                    <a:cubicBezTo>
                      <a:pt x="830" y="-1"/>
                      <a:pt x="822" y="-1"/>
                      <a:pt x="816" y="1"/>
                    </a:cubicBezTo>
                    <a:cubicBezTo>
                      <a:pt x="809" y="2"/>
                      <a:pt x="803" y="7"/>
                      <a:pt x="798" y="13"/>
                    </a:cubicBezTo>
                    <a:lnTo>
                      <a:pt x="660" y="244"/>
                    </a:lnTo>
                    <a:lnTo>
                      <a:pt x="660" y="81"/>
                    </a:lnTo>
                    <a:cubicBezTo>
                      <a:pt x="660" y="66"/>
                      <a:pt x="649" y="53"/>
                      <a:pt x="634" y="53"/>
                    </a:cubicBezTo>
                    <a:lnTo>
                      <a:pt x="29" y="53"/>
                    </a:lnTo>
                    <a:cubicBezTo>
                      <a:pt x="13" y="53"/>
                      <a:pt x="0" y="66"/>
                      <a:pt x="0" y="81"/>
                    </a:cubicBezTo>
                    <a:lnTo>
                      <a:pt x="0" y="842"/>
                    </a:lnTo>
                    <a:cubicBezTo>
                      <a:pt x="0" y="857"/>
                      <a:pt x="13" y="870"/>
                      <a:pt x="29" y="870"/>
                    </a:cubicBezTo>
                    <a:lnTo>
                      <a:pt x="634" y="870"/>
                    </a:lnTo>
                    <a:cubicBezTo>
                      <a:pt x="649" y="870"/>
                      <a:pt x="660" y="857"/>
                      <a:pt x="660" y="842"/>
                    </a:cubicBezTo>
                    <a:lnTo>
                      <a:pt x="660" y="530"/>
                    </a:lnTo>
                    <a:lnTo>
                      <a:pt x="924" y="88"/>
                    </a:lnTo>
                    <a:cubicBezTo>
                      <a:pt x="933" y="76"/>
                      <a:pt x="929" y="59"/>
                      <a:pt x="916" y="5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770DFF-24F2-6D40-A7F3-80E2689D9F06}"/>
              </a:ext>
            </a:extLst>
          </p:cNvPr>
          <p:cNvGrpSpPr/>
          <p:nvPr/>
        </p:nvGrpSpPr>
        <p:grpSpPr>
          <a:xfrm>
            <a:off x="19037553" y="6654583"/>
            <a:ext cx="2866360" cy="2866356"/>
            <a:chOff x="18717848" y="5566781"/>
            <a:chExt cx="3505769" cy="35057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856CFB-181B-A242-B54D-9AA4C3A27416}"/>
                </a:ext>
              </a:extLst>
            </p:cNvPr>
            <p:cNvSpPr/>
            <p:nvPr/>
          </p:nvSpPr>
          <p:spPr>
            <a:xfrm>
              <a:off x="18717848" y="5566781"/>
              <a:ext cx="3505769" cy="350576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4B16C6A-FDE1-BB44-9296-90AE05F9AB19}"/>
                </a:ext>
              </a:extLst>
            </p:cNvPr>
            <p:cNvGrpSpPr/>
            <p:nvPr/>
          </p:nvGrpSpPr>
          <p:grpSpPr>
            <a:xfrm>
              <a:off x="19910466" y="6593004"/>
              <a:ext cx="1204784" cy="1453319"/>
              <a:chOff x="3456359" y="5293440"/>
              <a:chExt cx="308881" cy="372600"/>
            </a:xfrm>
            <a:solidFill>
              <a:schemeClr val="bg1"/>
            </a:solidFill>
          </p:grpSpPr>
          <p:sp>
            <p:nvSpPr>
              <p:cNvPr id="28" name="Freeform: Shape 197">
                <a:extLst>
                  <a:ext uri="{FF2B5EF4-FFF2-40B4-BE49-F238E27FC236}">
                    <a16:creationId xmlns:a16="http://schemas.microsoft.com/office/drawing/2014/main" id="{631D8844-34FD-1245-A5B5-821DF4E4249F}"/>
                  </a:ext>
                </a:extLst>
              </p:cNvPr>
              <p:cNvSpPr/>
              <p:nvPr/>
            </p:nvSpPr>
            <p:spPr>
              <a:xfrm>
                <a:off x="3456359" y="5293440"/>
                <a:ext cx="280080" cy="117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6">
                    <a:moveTo>
                      <a:pt x="44" y="321"/>
                    </a:moveTo>
                    <a:lnTo>
                      <a:pt x="390" y="60"/>
                    </a:lnTo>
                    <a:lnTo>
                      <a:pt x="735" y="321"/>
                    </a:lnTo>
                    <a:cubicBezTo>
                      <a:pt x="740" y="325"/>
                      <a:pt x="746" y="326"/>
                      <a:pt x="751" y="326"/>
                    </a:cubicBezTo>
                    <a:cubicBezTo>
                      <a:pt x="760" y="326"/>
                      <a:pt x="768" y="322"/>
                      <a:pt x="774" y="316"/>
                    </a:cubicBezTo>
                    <a:cubicBezTo>
                      <a:pt x="783" y="304"/>
                      <a:pt x="780" y="286"/>
                      <a:pt x="768" y="277"/>
                    </a:cubicBezTo>
                    <a:lnTo>
                      <a:pt x="406" y="5"/>
                    </a:lnTo>
                    <a:cubicBezTo>
                      <a:pt x="396" y="-2"/>
                      <a:pt x="382" y="-2"/>
                      <a:pt x="374" y="5"/>
                    </a:cubicBezTo>
                    <a:lnTo>
                      <a:pt x="11" y="277"/>
                    </a:lnTo>
                    <a:cubicBezTo>
                      <a:pt x="-1" y="286"/>
                      <a:pt x="-4" y="304"/>
                      <a:pt x="5" y="316"/>
                    </a:cubicBezTo>
                    <a:cubicBezTo>
                      <a:pt x="15" y="328"/>
                      <a:pt x="32" y="329"/>
                      <a:pt x="44" y="32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: Shape 198">
                <a:extLst>
                  <a:ext uri="{FF2B5EF4-FFF2-40B4-BE49-F238E27FC236}">
                    <a16:creationId xmlns:a16="http://schemas.microsoft.com/office/drawing/2014/main" id="{9FC1B450-0977-8640-9D03-D48BA01D9AB6}"/>
                  </a:ext>
                </a:extLst>
              </p:cNvPr>
              <p:cNvSpPr/>
              <p:nvPr/>
            </p:nvSpPr>
            <p:spPr>
              <a:xfrm>
                <a:off x="3456720" y="5334840"/>
                <a:ext cx="308520" cy="3312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8" h="921">
                    <a:moveTo>
                      <a:pt x="564" y="641"/>
                    </a:moveTo>
                    <a:cubicBezTo>
                      <a:pt x="566" y="638"/>
                      <a:pt x="569" y="635"/>
                      <a:pt x="571" y="633"/>
                    </a:cubicBezTo>
                    <a:cubicBezTo>
                      <a:pt x="573" y="630"/>
                      <a:pt x="577" y="628"/>
                      <a:pt x="578" y="626"/>
                    </a:cubicBezTo>
                    <a:lnTo>
                      <a:pt x="793" y="841"/>
                    </a:lnTo>
                    <a:lnTo>
                      <a:pt x="778" y="856"/>
                    </a:lnTo>
                    <a:close/>
                    <a:moveTo>
                      <a:pt x="415" y="644"/>
                    </a:moveTo>
                    <a:cubicBezTo>
                      <a:pt x="369" y="644"/>
                      <a:pt x="328" y="626"/>
                      <a:pt x="297" y="595"/>
                    </a:cubicBezTo>
                    <a:cubicBezTo>
                      <a:pt x="232" y="530"/>
                      <a:pt x="232" y="423"/>
                      <a:pt x="297" y="358"/>
                    </a:cubicBezTo>
                    <a:cubicBezTo>
                      <a:pt x="328" y="327"/>
                      <a:pt x="369" y="309"/>
                      <a:pt x="415" y="309"/>
                    </a:cubicBezTo>
                    <a:cubicBezTo>
                      <a:pt x="459" y="309"/>
                      <a:pt x="501" y="327"/>
                      <a:pt x="532" y="358"/>
                    </a:cubicBezTo>
                    <a:cubicBezTo>
                      <a:pt x="597" y="423"/>
                      <a:pt x="597" y="530"/>
                      <a:pt x="532" y="595"/>
                    </a:cubicBezTo>
                    <a:cubicBezTo>
                      <a:pt x="501" y="626"/>
                      <a:pt x="459" y="644"/>
                      <a:pt x="415" y="644"/>
                    </a:cubicBezTo>
                    <a:close/>
                    <a:moveTo>
                      <a:pt x="54" y="314"/>
                    </a:moveTo>
                    <a:lnTo>
                      <a:pt x="390" y="60"/>
                    </a:lnTo>
                    <a:lnTo>
                      <a:pt x="725" y="314"/>
                    </a:lnTo>
                    <a:lnTo>
                      <a:pt x="725" y="696"/>
                    </a:lnTo>
                    <a:lnTo>
                      <a:pt x="611" y="580"/>
                    </a:lnTo>
                    <a:cubicBezTo>
                      <a:pt x="654" y="498"/>
                      <a:pt x="642" y="390"/>
                      <a:pt x="571" y="320"/>
                    </a:cubicBezTo>
                    <a:cubicBezTo>
                      <a:pt x="529" y="278"/>
                      <a:pt x="475" y="256"/>
                      <a:pt x="415" y="256"/>
                    </a:cubicBezTo>
                    <a:cubicBezTo>
                      <a:pt x="356" y="256"/>
                      <a:pt x="300" y="278"/>
                      <a:pt x="259" y="320"/>
                    </a:cubicBezTo>
                    <a:cubicBezTo>
                      <a:pt x="173" y="407"/>
                      <a:pt x="173" y="548"/>
                      <a:pt x="259" y="633"/>
                    </a:cubicBezTo>
                    <a:cubicBezTo>
                      <a:pt x="300" y="675"/>
                      <a:pt x="356" y="699"/>
                      <a:pt x="415" y="699"/>
                    </a:cubicBezTo>
                    <a:cubicBezTo>
                      <a:pt x="451" y="699"/>
                      <a:pt x="487" y="689"/>
                      <a:pt x="519" y="672"/>
                    </a:cubicBezTo>
                    <a:lnTo>
                      <a:pt x="578" y="733"/>
                    </a:lnTo>
                    <a:lnTo>
                      <a:pt x="54" y="733"/>
                    </a:lnTo>
                    <a:close/>
                    <a:moveTo>
                      <a:pt x="851" y="821"/>
                    </a:moveTo>
                    <a:lnTo>
                      <a:pt x="778" y="749"/>
                    </a:lnTo>
                    <a:lnTo>
                      <a:pt x="778" y="299"/>
                    </a:lnTo>
                    <a:cubicBezTo>
                      <a:pt x="778" y="291"/>
                      <a:pt x="775" y="283"/>
                      <a:pt x="768" y="278"/>
                    </a:cubicBezTo>
                    <a:lnTo>
                      <a:pt x="406" y="4"/>
                    </a:lnTo>
                    <a:cubicBezTo>
                      <a:pt x="396" y="-1"/>
                      <a:pt x="382" y="-1"/>
                      <a:pt x="374" y="4"/>
                    </a:cubicBezTo>
                    <a:lnTo>
                      <a:pt x="11" y="278"/>
                    </a:lnTo>
                    <a:cubicBezTo>
                      <a:pt x="4" y="283"/>
                      <a:pt x="0" y="291"/>
                      <a:pt x="0" y="299"/>
                    </a:cubicBezTo>
                    <a:lnTo>
                      <a:pt x="0" y="759"/>
                    </a:lnTo>
                    <a:cubicBezTo>
                      <a:pt x="0" y="774"/>
                      <a:pt x="12" y="786"/>
                      <a:pt x="27" y="786"/>
                    </a:cubicBezTo>
                    <a:lnTo>
                      <a:pt x="633" y="786"/>
                    </a:lnTo>
                    <a:lnTo>
                      <a:pt x="759" y="913"/>
                    </a:lnTo>
                    <a:cubicBezTo>
                      <a:pt x="764" y="918"/>
                      <a:pt x="771" y="921"/>
                      <a:pt x="778" y="921"/>
                    </a:cubicBezTo>
                    <a:cubicBezTo>
                      <a:pt x="785" y="921"/>
                      <a:pt x="792" y="918"/>
                      <a:pt x="797" y="913"/>
                    </a:cubicBezTo>
                    <a:lnTo>
                      <a:pt x="851" y="860"/>
                    </a:lnTo>
                    <a:cubicBezTo>
                      <a:pt x="861" y="848"/>
                      <a:pt x="861" y="832"/>
                      <a:pt x="851" y="82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: Shape 199">
                <a:extLst>
                  <a:ext uri="{FF2B5EF4-FFF2-40B4-BE49-F238E27FC236}">
                    <a16:creationId xmlns:a16="http://schemas.microsoft.com/office/drawing/2014/main" id="{037B68AF-7458-EF4B-B5A8-F9BC3E83BFBE}"/>
                  </a:ext>
                </a:extLst>
              </p:cNvPr>
              <p:cNvSpPr/>
              <p:nvPr/>
            </p:nvSpPr>
            <p:spPr>
              <a:xfrm>
                <a:off x="3565800" y="5527080"/>
                <a:ext cx="79920" cy="316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3" h="89">
                    <a:moveTo>
                      <a:pt x="215" y="8"/>
                    </a:moveTo>
                    <a:cubicBezTo>
                      <a:pt x="203" y="-3"/>
                      <a:pt x="187" y="-3"/>
                      <a:pt x="176" y="8"/>
                    </a:cubicBezTo>
                    <a:cubicBezTo>
                      <a:pt x="139" y="45"/>
                      <a:pt x="82" y="45"/>
                      <a:pt x="46" y="8"/>
                    </a:cubicBezTo>
                    <a:cubicBezTo>
                      <a:pt x="34" y="-3"/>
                      <a:pt x="18" y="-3"/>
                      <a:pt x="8" y="8"/>
                    </a:cubicBezTo>
                    <a:cubicBezTo>
                      <a:pt x="-3" y="18"/>
                      <a:pt x="-3" y="36"/>
                      <a:pt x="8" y="46"/>
                    </a:cubicBezTo>
                    <a:cubicBezTo>
                      <a:pt x="36" y="74"/>
                      <a:pt x="73" y="89"/>
                      <a:pt x="111" y="89"/>
                    </a:cubicBezTo>
                    <a:cubicBezTo>
                      <a:pt x="148" y="89"/>
                      <a:pt x="185" y="74"/>
                      <a:pt x="215" y="46"/>
                    </a:cubicBezTo>
                    <a:cubicBezTo>
                      <a:pt x="225" y="36"/>
                      <a:pt x="225" y="18"/>
                      <a:pt x="215" y="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ABB9E-EB16-2F4C-9E6F-1B14022F91DF}"/>
              </a:ext>
            </a:extLst>
          </p:cNvPr>
          <p:cNvGrpSpPr/>
          <p:nvPr/>
        </p:nvGrpSpPr>
        <p:grpSpPr>
          <a:xfrm>
            <a:off x="7995009" y="6654583"/>
            <a:ext cx="2866360" cy="2866356"/>
            <a:chOff x="7675304" y="5566781"/>
            <a:chExt cx="3505769" cy="35057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AD209-68B6-F145-AE06-F7BAD34F6CA3}"/>
                </a:ext>
              </a:extLst>
            </p:cNvPr>
            <p:cNvSpPr/>
            <p:nvPr/>
          </p:nvSpPr>
          <p:spPr>
            <a:xfrm>
              <a:off x="7675304" y="5566781"/>
              <a:ext cx="3505769" cy="35057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2DBB0C8-3E4A-9640-AECA-789FBE4D4221}"/>
                </a:ext>
              </a:extLst>
            </p:cNvPr>
            <p:cNvGrpSpPr/>
            <p:nvPr/>
          </p:nvGrpSpPr>
          <p:grpSpPr>
            <a:xfrm>
              <a:off x="8674038" y="7026839"/>
              <a:ext cx="1472852" cy="675058"/>
              <a:chOff x="845280" y="5363640"/>
              <a:chExt cx="345600" cy="158400"/>
            </a:xfrm>
            <a:solidFill>
              <a:schemeClr val="bg1"/>
            </a:solidFill>
          </p:grpSpPr>
          <p:sp>
            <p:nvSpPr>
              <p:cNvPr id="36" name="Freeform: Shape 211">
                <a:extLst>
                  <a:ext uri="{FF2B5EF4-FFF2-40B4-BE49-F238E27FC236}">
                    <a16:creationId xmlns:a16="http://schemas.microsoft.com/office/drawing/2014/main" id="{9690827F-564B-254C-9C9F-2E9A65C9DDE0}"/>
                  </a:ext>
                </a:extLst>
              </p:cNvPr>
              <p:cNvSpPr/>
              <p:nvPr/>
            </p:nvSpPr>
            <p:spPr>
              <a:xfrm>
                <a:off x="845280" y="5363640"/>
                <a:ext cx="345600" cy="158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61" h="441">
                    <a:moveTo>
                      <a:pt x="77" y="191"/>
                    </a:moveTo>
                    <a:lnTo>
                      <a:pt x="555" y="191"/>
                    </a:lnTo>
                    <a:cubicBezTo>
                      <a:pt x="567" y="191"/>
                      <a:pt x="579" y="183"/>
                      <a:pt x="582" y="171"/>
                    </a:cubicBezTo>
                    <a:cubicBezTo>
                      <a:pt x="603" y="102"/>
                      <a:pt x="668" y="54"/>
                      <a:pt x="740" y="54"/>
                    </a:cubicBezTo>
                    <a:cubicBezTo>
                      <a:pt x="832" y="54"/>
                      <a:pt x="908" y="129"/>
                      <a:pt x="908" y="220"/>
                    </a:cubicBezTo>
                    <a:cubicBezTo>
                      <a:pt x="908" y="312"/>
                      <a:pt x="832" y="386"/>
                      <a:pt x="740" y="386"/>
                    </a:cubicBezTo>
                    <a:cubicBezTo>
                      <a:pt x="668" y="386"/>
                      <a:pt x="604" y="341"/>
                      <a:pt x="582" y="271"/>
                    </a:cubicBezTo>
                    <a:cubicBezTo>
                      <a:pt x="581" y="264"/>
                      <a:pt x="574" y="257"/>
                      <a:pt x="569" y="254"/>
                    </a:cubicBezTo>
                    <a:cubicBezTo>
                      <a:pt x="561" y="250"/>
                      <a:pt x="554" y="250"/>
                      <a:pt x="546" y="253"/>
                    </a:cubicBezTo>
                    <a:lnTo>
                      <a:pt x="481" y="278"/>
                    </a:lnTo>
                    <a:lnTo>
                      <a:pt x="413" y="252"/>
                    </a:lnTo>
                    <a:cubicBezTo>
                      <a:pt x="407" y="250"/>
                      <a:pt x="400" y="250"/>
                      <a:pt x="392" y="252"/>
                    </a:cubicBezTo>
                    <a:lnTo>
                      <a:pt x="324" y="278"/>
                    </a:lnTo>
                    <a:lnTo>
                      <a:pt x="256" y="252"/>
                    </a:lnTo>
                    <a:cubicBezTo>
                      <a:pt x="250" y="250"/>
                      <a:pt x="243" y="250"/>
                      <a:pt x="237" y="252"/>
                    </a:cubicBezTo>
                    <a:lnTo>
                      <a:pt x="168" y="278"/>
                    </a:lnTo>
                    <a:lnTo>
                      <a:pt x="65" y="234"/>
                    </a:lnTo>
                    <a:cubicBezTo>
                      <a:pt x="58" y="231"/>
                      <a:pt x="53" y="223"/>
                      <a:pt x="53" y="215"/>
                    </a:cubicBezTo>
                    <a:cubicBezTo>
                      <a:pt x="53" y="201"/>
                      <a:pt x="64" y="191"/>
                      <a:pt x="77" y="191"/>
                    </a:cubicBezTo>
                    <a:close/>
                    <a:moveTo>
                      <a:pt x="41" y="282"/>
                    </a:moveTo>
                    <a:cubicBezTo>
                      <a:pt x="41" y="282"/>
                      <a:pt x="43" y="282"/>
                      <a:pt x="43" y="284"/>
                    </a:cubicBezTo>
                    <a:lnTo>
                      <a:pt x="157" y="333"/>
                    </a:lnTo>
                    <a:cubicBezTo>
                      <a:pt x="164" y="336"/>
                      <a:pt x="172" y="336"/>
                      <a:pt x="178" y="333"/>
                    </a:cubicBezTo>
                    <a:lnTo>
                      <a:pt x="245" y="306"/>
                    </a:lnTo>
                    <a:lnTo>
                      <a:pt x="314" y="333"/>
                    </a:lnTo>
                    <a:cubicBezTo>
                      <a:pt x="321" y="336"/>
                      <a:pt x="329" y="336"/>
                      <a:pt x="334" y="333"/>
                    </a:cubicBezTo>
                    <a:lnTo>
                      <a:pt x="403" y="306"/>
                    </a:lnTo>
                    <a:lnTo>
                      <a:pt x="471" y="333"/>
                    </a:lnTo>
                    <a:cubicBezTo>
                      <a:pt x="478" y="336"/>
                      <a:pt x="484" y="336"/>
                      <a:pt x="492" y="333"/>
                    </a:cubicBezTo>
                    <a:lnTo>
                      <a:pt x="541" y="313"/>
                    </a:lnTo>
                    <a:cubicBezTo>
                      <a:pt x="576" y="391"/>
                      <a:pt x="653" y="441"/>
                      <a:pt x="740" y="441"/>
                    </a:cubicBezTo>
                    <a:cubicBezTo>
                      <a:pt x="862" y="441"/>
                      <a:pt x="961" y="342"/>
                      <a:pt x="961" y="220"/>
                    </a:cubicBezTo>
                    <a:cubicBezTo>
                      <a:pt x="961" y="99"/>
                      <a:pt x="862" y="0"/>
                      <a:pt x="740" y="0"/>
                    </a:cubicBezTo>
                    <a:cubicBezTo>
                      <a:pt x="650" y="0"/>
                      <a:pt x="570" y="54"/>
                      <a:pt x="537" y="138"/>
                    </a:cubicBezTo>
                    <a:lnTo>
                      <a:pt x="77" y="138"/>
                    </a:lnTo>
                    <a:cubicBezTo>
                      <a:pt x="34" y="138"/>
                      <a:pt x="0" y="171"/>
                      <a:pt x="0" y="215"/>
                    </a:cubicBezTo>
                    <a:cubicBezTo>
                      <a:pt x="0" y="243"/>
                      <a:pt x="16" y="269"/>
                      <a:pt x="41" y="28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: Shape 212">
                <a:extLst>
                  <a:ext uri="{FF2B5EF4-FFF2-40B4-BE49-F238E27FC236}">
                    <a16:creationId xmlns:a16="http://schemas.microsoft.com/office/drawing/2014/main" id="{25A75735-A997-2F4D-8FF5-86874A5C7006}"/>
                  </a:ext>
                </a:extLst>
              </p:cNvPr>
              <p:cNvSpPr/>
              <p:nvPr/>
            </p:nvSpPr>
            <p:spPr>
              <a:xfrm>
                <a:off x="1101960" y="5418000"/>
                <a:ext cx="50400" cy="50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1" h="141">
                    <a:moveTo>
                      <a:pt x="72" y="53"/>
                    </a:moveTo>
                    <a:cubicBezTo>
                      <a:pt x="81" y="53"/>
                      <a:pt x="88" y="60"/>
                      <a:pt x="88" y="69"/>
                    </a:cubicBezTo>
                    <a:cubicBezTo>
                      <a:pt x="88" y="78"/>
                      <a:pt x="81" y="85"/>
                      <a:pt x="72" y="85"/>
                    </a:cubicBezTo>
                    <a:cubicBezTo>
                      <a:pt x="63" y="85"/>
                      <a:pt x="56" y="78"/>
                      <a:pt x="56" y="69"/>
                    </a:cubicBezTo>
                    <a:cubicBezTo>
                      <a:pt x="56" y="60"/>
                      <a:pt x="63" y="53"/>
                      <a:pt x="72" y="53"/>
                    </a:cubicBezTo>
                    <a:close/>
                    <a:moveTo>
                      <a:pt x="72" y="141"/>
                    </a:moveTo>
                    <a:cubicBezTo>
                      <a:pt x="110" y="141"/>
                      <a:pt x="141" y="108"/>
                      <a:pt x="141" y="69"/>
                    </a:cubicBezTo>
                    <a:cubicBezTo>
                      <a:pt x="141" y="31"/>
                      <a:pt x="110" y="0"/>
                      <a:pt x="72" y="0"/>
                    </a:cubicBezTo>
                    <a:cubicBezTo>
                      <a:pt x="32" y="0"/>
                      <a:pt x="0" y="31"/>
                      <a:pt x="0" y="69"/>
                    </a:cubicBezTo>
                    <a:cubicBezTo>
                      <a:pt x="0" y="108"/>
                      <a:pt x="32" y="141"/>
                      <a:pt x="72" y="1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781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9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3540B6"/>
      </a:accent1>
      <a:accent2>
        <a:srgbClr val="FAB817"/>
      </a:accent2>
      <a:accent3>
        <a:srgbClr val="F68020"/>
      </a:accent3>
      <a:accent4>
        <a:srgbClr val="3540B6"/>
      </a:accent4>
      <a:accent5>
        <a:srgbClr val="FAB817"/>
      </a:accent5>
      <a:accent6>
        <a:srgbClr val="F6802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86535</TotalTime>
  <Words>933</Words>
  <Application>Microsoft Macintosh PowerPoint</Application>
  <PresentationFormat>Personalizado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41" baseType="lpstr">
      <vt:lpstr>Arial Unicode MS</vt:lpstr>
      <vt:lpstr>맑은 고딕</vt:lpstr>
      <vt:lpstr>Arial</vt:lpstr>
      <vt:lpstr>Calibri</vt:lpstr>
      <vt:lpstr>Calibri Light</vt:lpstr>
      <vt:lpstr>Gill Sans</vt:lpstr>
      <vt:lpstr>Lato</vt:lpstr>
      <vt:lpstr>Lato Black</vt:lpstr>
      <vt:lpstr>Lato Light</vt:lpstr>
      <vt:lpstr>Lato Semibold</vt:lpstr>
      <vt:lpstr>Montserrat</vt:lpstr>
      <vt:lpstr>Montserrat Light</vt:lpstr>
      <vt:lpstr>Montserrat SemiBold</vt:lpstr>
      <vt:lpstr>Poppins Light</vt:lpstr>
      <vt:lpstr>Poppins Medium</vt:lpstr>
      <vt:lpstr>Poppins SemiBold</vt:lpstr>
      <vt:lpstr>Roboto</vt:lpstr>
      <vt:lpstr>Roboto Bold</vt:lpstr>
      <vt:lpstr>Roboto Condensed</vt:lpstr>
      <vt:lpstr>Roboto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16003</cp:revision>
  <dcterms:created xsi:type="dcterms:W3CDTF">2014-11-12T21:47:38Z</dcterms:created>
  <dcterms:modified xsi:type="dcterms:W3CDTF">2019-07-19T13:55:07Z</dcterms:modified>
  <cp:category/>
</cp:coreProperties>
</file>