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60" r:id="rId2"/>
    <p:sldId id="4361" r:id="rId3"/>
    <p:sldId id="4363" r:id="rId4"/>
    <p:sldId id="4362" r:id="rId5"/>
    <p:sldId id="4364" r:id="rId6"/>
    <p:sldId id="4365" r:id="rId7"/>
    <p:sldId id="4366" r:id="rId8"/>
    <p:sldId id="4367" r:id="rId9"/>
    <p:sldId id="4368" r:id="rId10"/>
    <p:sldId id="4369" r:id="rId11"/>
    <p:sldId id="4370" r:id="rId12"/>
    <p:sldId id="4371" r:id="rId13"/>
    <p:sldId id="4372" r:id="rId14"/>
    <p:sldId id="4373" r:id="rId15"/>
    <p:sldId id="4374" r:id="rId16"/>
    <p:sldId id="4375" r:id="rId17"/>
    <p:sldId id="4376" r:id="rId18"/>
    <p:sldId id="4377" r:id="rId19"/>
    <p:sldId id="4378" r:id="rId20"/>
    <p:sldId id="438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5763" autoAdjust="0"/>
  </p:normalViewPr>
  <p:slideViewPr>
    <p:cSldViewPr snapToGrid="0" snapToObjects="1">
      <p:cViewPr varScale="1">
        <p:scale>
          <a:sx n="48" d="100"/>
          <a:sy n="48" d="100"/>
        </p:scale>
        <p:origin x="1080" y="1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036EC9D-6D6E-4144-901A-098557C382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12956" y="7342095"/>
            <a:ext cx="8496505" cy="6609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A278197-1E45-944F-AB3F-6A95B343DF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83549" y="7323133"/>
            <a:ext cx="8147051" cy="6609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BB93977-7C4F-C44D-A958-9F4A283666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230599" y="7342095"/>
            <a:ext cx="8576188" cy="6609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FD96A5FB-DF1C-814B-B44C-4162B4816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976216" y="-471948"/>
            <a:ext cx="12830571" cy="7382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036EC9D-6D6E-4144-901A-098557C382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53962" y="-327068"/>
            <a:ext cx="25101756" cy="9669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6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036EC9D-6D6E-4144-901A-098557C382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53962" y="-327068"/>
            <a:ext cx="13826122" cy="14456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1A1964D-0157-084D-972B-A7ABFC8D84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FD96A5FB-DF1C-814B-B44C-4162B4816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22730" y="-242047"/>
            <a:ext cx="12824653" cy="14280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FD96A5FB-DF1C-814B-B44C-4162B4816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842698" y="-265292"/>
            <a:ext cx="12824653" cy="14280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9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FD96A5FB-DF1C-814B-B44C-4162B4816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42364" y="6857997"/>
            <a:ext cx="6480153" cy="4909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FD96A5FB-DF1C-814B-B44C-4162B4816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84526" y="1785525"/>
            <a:ext cx="9737991" cy="101449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FD96A5FB-DF1C-814B-B44C-4162B4816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2805" y="2036617"/>
            <a:ext cx="6098700" cy="6382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7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FD96A5FB-DF1C-814B-B44C-4162B4816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38324" y="1326894"/>
            <a:ext cx="3835769" cy="35322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EC95C3-AF7B-8645-B80F-E1F4037F2C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38324" y="5136118"/>
            <a:ext cx="3835769" cy="35322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5425E7B-1D55-1446-AFD2-C575A8E5E0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38324" y="8945344"/>
            <a:ext cx="3835769" cy="35322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9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FD96A5FB-DF1C-814B-B44C-4162B4816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007076" y="1452816"/>
            <a:ext cx="10485295" cy="79501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9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1" r:id="rId2"/>
    <p:sldLayoutId id="2147483978" r:id="rId3"/>
    <p:sldLayoutId id="2147483979" r:id="rId4"/>
    <p:sldLayoutId id="2147483980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D342C3C-AE11-5041-929A-4B2BE1887A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Operación manual 13">
            <a:extLst>
              <a:ext uri="{FF2B5EF4-FFF2-40B4-BE49-F238E27FC236}">
                <a16:creationId xmlns:a16="http://schemas.microsoft.com/office/drawing/2014/main" id="{E67845B0-2D33-5D49-952B-D39CCE77C30B}"/>
              </a:ext>
            </a:extLst>
          </p:cNvPr>
          <p:cNvSpPr/>
          <p:nvPr/>
        </p:nvSpPr>
        <p:spPr>
          <a:xfrm>
            <a:off x="6689778" y="-748145"/>
            <a:ext cx="22238513" cy="15461672"/>
          </a:xfrm>
          <a:prstGeom prst="flowChartManualOperation">
            <a:avLst/>
          </a:prstGeom>
          <a:solidFill>
            <a:schemeClr val="accent1"/>
          </a:solidFill>
          <a:ln w="609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CC58F467-AC00-BB4E-AF09-C4F7FA92DFB7}"/>
              </a:ext>
            </a:extLst>
          </p:cNvPr>
          <p:cNvSpPr txBox="1"/>
          <p:nvPr/>
        </p:nvSpPr>
        <p:spPr>
          <a:xfrm>
            <a:off x="12501923" y="8036413"/>
            <a:ext cx="10662553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6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BRIGHTLINE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8B9FB9E-962C-3B40-A1D9-56C59CF2CC83}"/>
              </a:ext>
            </a:extLst>
          </p:cNvPr>
          <p:cNvGrpSpPr/>
          <p:nvPr/>
        </p:nvGrpSpPr>
        <p:grpSpPr>
          <a:xfrm>
            <a:off x="21148221" y="6985083"/>
            <a:ext cx="1391186" cy="491007"/>
            <a:chOff x="4912442" y="3122777"/>
            <a:chExt cx="1391186" cy="491007"/>
          </a:xfrm>
        </p:grpSpPr>
        <p:sp>
          <p:nvSpPr>
            <p:cNvPr id="24" name="Freeform 521">
              <a:extLst>
                <a:ext uri="{FF2B5EF4-FFF2-40B4-BE49-F238E27FC236}">
                  <a16:creationId xmlns:a16="http://schemas.microsoft.com/office/drawing/2014/main" id="{BDC2D80A-39A5-1E42-A308-F25F8F881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0751" y="3122777"/>
              <a:ext cx="98201" cy="270056"/>
            </a:xfrm>
            <a:custGeom>
              <a:avLst/>
              <a:gdLst>
                <a:gd name="T0" fmla="*/ 27 w 55"/>
                <a:gd name="T1" fmla="*/ 143 h 144"/>
                <a:gd name="T2" fmla="*/ 27 w 55"/>
                <a:gd name="T3" fmla="*/ 143 h 144"/>
                <a:gd name="T4" fmla="*/ 0 w 55"/>
                <a:gd name="T5" fmla="*/ 116 h 144"/>
                <a:gd name="T6" fmla="*/ 0 w 55"/>
                <a:gd name="T7" fmla="*/ 28 h 144"/>
                <a:gd name="T8" fmla="*/ 0 w 55"/>
                <a:gd name="T9" fmla="*/ 28 h 144"/>
                <a:gd name="T10" fmla="*/ 27 w 55"/>
                <a:gd name="T11" fmla="*/ 0 h 144"/>
                <a:gd name="T12" fmla="*/ 27 w 55"/>
                <a:gd name="T13" fmla="*/ 0 h 144"/>
                <a:gd name="T14" fmla="*/ 54 w 55"/>
                <a:gd name="T15" fmla="*/ 28 h 144"/>
                <a:gd name="T16" fmla="*/ 54 w 55"/>
                <a:gd name="T17" fmla="*/ 116 h 144"/>
                <a:gd name="T18" fmla="*/ 54 w 55"/>
                <a:gd name="T19" fmla="*/ 116 h 144"/>
                <a:gd name="T20" fmla="*/ 27 w 55"/>
                <a:gd name="T21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44">
                  <a:moveTo>
                    <a:pt x="27" y="143"/>
                  </a:moveTo>
                  <a:lnTo>
                    <a:pt x="27" y="143"/>
                  </a:lnTo>
                  <a:cubicBezTo>
                    <a:pt x="12" y="143"/>
                    <a:pt x="0" y="131"/>
                    <a:pt x="0" y="116"/>
                  </a:cubicBezTo>
                  <a:lnTo>
                    <a:pt x="0" y="28"/>
                  </a:ln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lnTo>
                    <a:pt x="27" y="0"/>
                  </a:lnTo>
                  <a:cubicBezTo>
                    <a:pt x="42" y="0"/>
                    <a:pt x="54" y="13"/>
                    <a:pt x="54" y="28"/>
                  </a:cubicBezTo>
                  <a:lnTo>
                    <a:pt x="54" y="116"/>
                  </a:lnTo>
                  <a:lnTo>
                    <a:pt x="54" y="116"/>
                  </a:lnTo>
                  <a:cubicBezTo>
                    <a:pt x="54" y="131"/>
                    <a:pt x="42" y="143"/>
                    <a:pt x="27" y="143"/>
                  </a:cubicBezTo>
                </a:path>
              </a:pathLst>
            </a:custGeom>
            <a:solidFill>
              <a:schemeClr val="bg1"/>
            </a:solidFill>
            <a:ln w="508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5" name="Freeform 522">
              <a:extLst>
                <a:ext uri="{FF2B5EF4-FFF2-40B4-BE49-F238E27FC236}">
                  <a16:creationId xmlns:a16="http://schemas.microsoft.com/office/drawing/2014/main" id="{9681A62B-9855-D746-AC15-60450BCEA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4491" y="3376467"/>
              <a:ext cx="229137" cy="220951"/>
            </a:xfrm>
            <a:custGeom>
              <a:avLst/>
              <a:gdLst>
                <a:gd name="T0" fmla="*/ 30 w 124"/>
                <a:gd name="T1" fmla="*/ 120 h 121"/>
                <a:gd name="T2" fmla="*/ 30 w 124"/>
                <a:gd name="T3" fmla="*/ 120 h 121"/>
                <a:gd name="T4" fmla="*/ 11 w 124"/>
                <a:gd name="T5" fmla="*/ 112 h 121"/>
                <a:gd name="T6" fmla="*/ 11 w 124"/>
                <a:gd name="T7" fmla="*/ 112 h 121"/>
                <a:gd name="T8" fmla="*/ 11 w 124"/>
                <a:gd name="T9" fmla="*/ 73 h 121"/>
                <a:gd name="T10" fmla="*/ 73 w 124"/>
                <a:gd name="T11" fmla="*/ 10 h 121"/>
                <a:gd name="T12" fmla="*/ 73 w 124"/>
                <a:gd name="T13" fmla="*/ 10 h 121"/>
                <a:gd name="T14" fmla="*/ 112 w 124"/>
                <a:gd name="T15" fmla="*/ 10 h 121"/>
                <a:gd name="T16" fmla="*/ 112 w 124"/>
                <a:gd name="T17" fmla="*/ 10 h 121"/>
                <a:gd name="T18" fmla="*/ 112 w 124"/>
                <a:gd name="T19" fmla="*/ 49 h 121"/>
                <a:gd name="T20" fmla="*/ 50 w 124"/>
                <a:gd name="T21" fmla="*/ 112 h 121"/>
                <a:gd name="T22" fmla="*/ 50 w 124"/>
                <a:gd name="T23" fmla="*/ 112 h 121"/>
                <a:gd name="T24" fmla="*/ 30 w 124"/>
                <a:gd name="T25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1">
                  <a:moveTo>
                    <a:pt x="30" y="120"/>
                  </a:moveTo>
                  <a:lnTo>
                    <a:pt x="30" y="120"/>
                  </a:lnTo>
                  <a:cubicBezTo>
                    <a:pt x="24" y="120"/>
                    <a:pt x="16" y="117"/>
                    <a:pt x="11" y="112"/>
                  </a:cubicBezTo>
                  <a:lnTo>
                    <a:pt x="11" y="112"/>
                  </a:lnTo>
                  <a:cubicBezTo>
                    <a:pt x="0" y="101"/>
                    <a:pt x="0" y="84"/>
                    <a:pt x="11" y="73"/>
                  </a:cubicBezTo>
                  <a:lnTo>
                    <a:pt x="73" y="10"/>
                  </a:lnTo>
                  <a:lnTo>
                    <a:pt x="73" y="10"/>
                  </a:lnTo>
                  <a:cubicBezTo>
                    <a:pt x="84" y="0"/>
                    <a:pt x="102" y="0"/>
                    <a:pt x="112" y="10"/>
                  </a:cubicBezTo>
                  <a:lnTo>
                    <a:pt x="112" y="10"/>
                  </a:lnTo>
                  <a:cubicBezTo>
                    <a:pt x="123" y="21"/>
                    <a:pt x="123" y="39"/>
                    <a:pt x="112" y="49"/>
                  </a:cubicBezTo>
                  <a:lnTo>
                    <a:pt x="50" y="112"/>
                  </a:lnTo>
                  <a:lnTo>
                    <a:pt x="50" y="112"/>
                  </a:lnTo>
                  <a:cubicBezTo>
                    <a:pt x="45" y="117"/>
                    <a:pt x="38" y="120"/>
                    <a:pt x="30" y="120"/>
                  </a:cubicBezTo>
                </a:path>
              </a:pathLst>
            </a:custGeom>
            <a:solidFill>
              <a:schemeClr val="bg1"/>
            </a:solidFill>
            <a:ln w="508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527">
              <a:extLst>
                <a:ext uri="{FF2B5EF4-FFF2-40B4-BE49-F238E27FC236}">
                  <a16:creationId xmlns:a16="http://schemas.microsoft.com/office/drawing/2014/main" id="{3182CF63-1A85-1A49-8454-2EEA5C80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442" y="3392833"/>
              <a:ext cx="229137" cy="220951"/>
            </a:xfrm>
            <a:custGeom>
              <a:avLst/>
              <a:gdLst>
                <a:gd name="T0" fmla="*/ 92 w 123"/>
                <a:gd name="T1" fmla="*/ 120 h 121"/>
                <a:gd name="T2" fmla="*/ 92 w 123"/>
                <a:gd name="T3" fmla="*/ 120 h 121"/>
                <a:gd name="T4" fmla="*/ 73 w 123"/>
                <a:gd name="T5" fmla="*/ 112 h 121"/>
                <a:gd name="T6" fmla="*/ 10 w 123"/>
                <a:gd name="T7" fmla="*/ 50 h 121"/>
                <a:gd name="T8" fmla="*/ 10 w 123"/>
                <a:gd name="T9" fmla="*/ 50 h 121"/>
                <a:gd name="T10" fmla="*/ 10 w 123"/>
                <a:gd name="T11" fmla="*/ 11 h 121"/>
                <a:gd name="T12" fmla="*/ 10 w 123"/>
                <a:gd name="T13" fmla="*/ 11 h 121"/>
                <a:gd name="T14" fmla="*/ 49 w 123"/>
                <a:gd name="T15" fmla="*/ 11 h 121"/>
                <a:gd name="T16" fmla="*/ 111 w 123"/>
                <a:gd name="T17" fmla="*/ 73 h 121"/>
                <a:gd name="T18" fmla="*/ 111 w 123"/>
                <a:gd name="T19" fmla="*/ 73 h 121"/>
                <a:gd name="T20" fmla="*/ 111 w 123"/>
                <a:gd name="T21" fmla="*/ 112 h 121"/>
                <a:gd name="T22" fmla="*/ 111 w 123"/>
                <a:gd name="T23" fmla="*/ 112 h 121"/>
                <a:gd name="T24" fmla="*/ 92 w 123"/>
                <a:gd name="T25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1">
                  <a:moveTo>
                    <a:pt x="92" y="120"/>
                  </a:moveTo>
                  <a:lnTo>
                    <a:pt x="92" y="120"/>
                  </a:lnTo>
                  <a:cubicBezTo>
                    <a:pt x="85" y="120"/>
                    <a:pt x="78" y="117"/>
                    <a:pt x="73" y="112"/>
                  </a:cubicBezTo>
                  <a:lnTo>
                    <a:pt x="10" y="50"/>
                  </a:lnTo>
                  <a:lnTo>
                    <a:pt x="10" y="50"/>
                  </a:lnTo>
                  <a:cubicBezTo>
                    <a:pt x="0" y="39"/>
                    <a:pt x="0" y="22"/>
                    <a:pt x="10" y="11"/>
                  </a:cubicBezTo>
                  <a:lnTo>
                    <a:pt x="10" y="11"/>
                  </a:lnTo>
                  <a:cubicBezTo>
                    <a:pt x="21" y="0"/>
                    <a:pt x="38" y="0"/>
                    <a:pt x="49" y="11"/>
                  </a:cubicBezTo>
                  <a:lnTo>
                    <a:pt x="111" y="73"/>
                  </a:lnTo>
                  <a:lnTo>
                    <a:pt x="111" y="73"/>
                  </a:lnTo>
                  <a:cubicBezTo>
                    <a:pt x="122" y="84"/>
                    <a:pt x="122" y="101"/>
                    <a:pt x="111" y="112"/>
                  </a:cubicBezTo>
                  <a:lnTo>
                    <a:pt x="111" y="112"/>
                  </a:lnTo>
                  <a:cubicBezTo>
                    <a:pt x="106" y="117"/>
                    <a:pt x="99" y="120"/>
                    <a:pt x="92" y="120"/>
                  </a:cubicBezTo>
                </a:path>
              </a:pathLst>
            </a:custGeom>
            <a:solidFill>
              <a:schemeClr val="bg1"/>
            </a:solidFill>
            <a:ln w="508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0" name="TextBox 6">
            <a:extLst>
              <a:ext uri="{FF2B5EF4-FFF2-40B4-BE49-F238E27FC236}">
                <a16:creationId xmlns:a16="http://schemas.microsoft.com/office/drawing/2014/main" id="{A6BC5704-03F6-724B-B0AF-3C2B360C244D}"/>
              </a:ext>
            </a:extLst>
          </p:cNvPr>
          <p:cNvSpPr txBox="1"/>
          <p:nvPr/>
        </p:nvSpPr>
        <p:spPr>
          <a:xfrm>
            <a:off x="15410606" y="10283987"/>
            <a:ext cx="778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sp>
        <p:nvSpPr>
          <p:cNvPr id="31" name="Freeform 521">
            <a:extLst>
              <a:ext uri="{FF2B5EF4-FFF2-40B4-BE49-F238E27FC236}">
                <a16:creationId xmlns:a16="http://schemas.microsoft.com/office/drawing/2014/main" id="{DC7B5756-8C7E-7646-91FE-88877949E2F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812770" y="6593620"/>
            <a:ext cx="45719" cy="2286584"/>
          </a:xfrm>
          <a:custGeom>
            <a:avLst/>
            <a:gdLst>
              <a:gd name="T0" fmla="*/ 27 w 55"/>
              <a:gd name="T1" fmla="*/ 143 h 144"/>
              <a:gd name="T2" fmla="*/ 27 w 55"/>
              <a:gd name="T3" fmla="*/ 143 h 144"/>
              <a:gd name="T4" fmla="*/ 0 w 55"/>
              <a:gd name="T5" fmla="*/ 116 h 144"/>
              <a:gd name="T6" fmla="*/ 0 w 55"/>
              <a:gd name="T7" fmla="*/ 28 h 144"/>
              <a:gd name="T8" fmla="*/ 0 w 55"/>
              <a:gd name="T9" fmla="*/ 28 h 144"/>
              <a:gd name="T10" fmla="*/ 27 w 55"/>
              <a:gd name="T11" fmla="*/ 0 h 144"/>
              <a:gd name="T12" fmla="*/ 27 w 55"/>
              <a:gd name="T13" fmla="*/ 0 h 144"/>
              <a:gd name="T14" fmla="*/ 54 w 55"/>
              <a:gd name="T15" fmla="*/ 28 h 144"/>
              <a:gd name="T16" fmla="*/ 54 w 55"/>
              <a:gd name="T17" fmla="*/ 116 h 144"/>
              <a:gd name="T18" fmla="*/ 54 w 55"/>
              <a:gd name="T19" fmla="*/ 116 h 144"/>
              <a:gd name="T20" fmla="*/ 27 w 55"/>
              <a:gd name="T21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144">
                <a:moveTo>
                  <a:pt x="27" y="143"/>
                </a:moveTo>
                <a:lnTo>
                  <a:pt x="27" y="143"/>
                </a:lnTo>
                <a:cubicBezTo>
                  <a:pt x="12" y="143"/>
                  <a:pt x="0" y="131"/>
                  <a:pt x="0" y="116"/>
                </a:cubicBezTo>
                <a:lnTo>
                  <a:pt x="0" y="28"/>
                </a:lnTo>
                <a:lnTo>
                  <a:pt x="0" y="28"/>
                </a:lnTo>
                <a:cubicBezTo>
                  <a:pt x="0" y="13"/>
                  <a:pt x="12" y="0"/>
                  <a:pt x="27" y="0"/>
                </a:cubicBezTo>
                <a:lnTo>
                  <a:pt x="27" y="0"/>
                </a:lnTo>
                <a:cubicBezTo>
                  <a:pt x="42" y="0"/>
                  <a:pt x="54" y="13"/>
                  <a:pt x="54" y="28"/>
                </a:cubicBezTo>
                <a:lnTo>
                  <a:pt x="54" y="116"/>
                </a:lnTo>
                <a:lnTo>
                  <a:pt x="54" y="116"/>
                </a:lnTo>
                <a:cubicBezTo>
                  <a:pt x="54" y="131"/>
                  <a:pt x="42" y="143"/>
                  <a:pt x="27" y="143"/>
                </a:cubicBezTo>
              </a:path>
            </a:pathLst>
          </a:custGeom>
          <a:solidFill>
            <a:schemeClr val="bg1"/>
          </a:solidFill>
          <a:ln w="117475" cap="flat">
            <a:solidFill>
              <a:schemeClr val="bg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359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3">
            <a:extLst>
              <a:ext uri="{FF2B5EF4-FFF2-40B4-BE49-F238E27FC236}">
                <a16:creationId xmlns:a16="http://schemas.microsoft.com/office/drawing/2014/main" id="{632FFB33-EC51-6A4D-B252-D9C4F4A12700}"/>
              </a:ext>
            </a:extLst>
          </p:cNvPr>
          <p:cNvSpPr/>
          <p:nvPr/>
        </p:nvSpPr>
        <p:spPr>
          <a:xfrm rot="10800000" flipV="1">
            <a:off x="0" y="0"/>
            <a:ext cx="24377650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5A05890-BAAF-CF4A-870A-0147A2F32F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9F95F6DB-43B4-4043-9E41-5317660D2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BABDA1AD-996D-A145-9B89-23CE61938CB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7" name="Operación manual 56">
            <a:extLst>
              <a:ext uri="{FF2B5EF4-FFF2-40B4-BE49-F238E27FC236}">
                <a16:creationId xmlns:a16="http://schemas.microsoft.com/office/drawing/2014/main" id="{E29E51C2-BBF9-D14D-A77F-C3472CFF989C}"/>
              </a:ext>
            </a:extLst>
          </p:cNvPr>
          <p:cNvSpPr/>
          <p:nvPr/>
        </p:nvSpPr>
        <p:spPr>
          <a:xfrm>
            <a:off x="10830515" y="-922485"/>
            <a:ext cx="22238513" cy="15461672"/>
          </a:xfrm>
          <a:prstGeom prst="flowChartManualOperation">
            <a:avLst/>
          </a:prstGeom>
          <a:solidFill>
            <a:schemeClr val="accent2">
              <a:lumMod val="75000"/>
            </a:schemeClr>
          </a:solidFill>
          <a:ln w="609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DA95507F-D27A-2241-B9BB-5F5775F509E5}"/>
              </a:ext>
            </a:extLst>
          </p:cNvPr>
          <p:cNvSpPr txBox="1"/>
          <p:nvPr/>
        </p:nvSpPr>
        <p:spPr>
          <a:xfrm>
            <a:off x="17176553" y="3462343"/>
            <a:ext cx="6263353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THE </a:t>
            </a:r>
          </a:p>
          <a:p>
            <a:r>
              <a:rPr lang="en-US" sz="10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BRIGHT</a:t>
            </a:r>
          </a:p>
          <a:p>
            <a:r>
              <a:rPr lang="en-US" sz="10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LINE</a:t>
            </a:r>
          </a:p>
          <a:p>
            <a:r>
              <a:rPr lang="en-US" sz="10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TEAM</a:t>
            </a:r>
          </a:p>
        </p:txBody>
      </p:sp>
      <p:sp>
        <p:nvSpPr>
          <p:cNvPr id="58" name="CuadroTexto 4">
            <a:extLst>
              <a:ext uri="{FF2B5EF4-FFF2-40B4-BE49-F238E27FC236}">
                <a16:creationId xmlns:a16="http://schemas.microsoft.com/office/drawing/2014/main" id="{AD2A8DE1-85D8-1A43-8C9A-AE7B236125F9}"/>
              </a:ext>
            </a:extLst>
          </p:cNvPr>
          <p:cNvSpPr txBox="1"/>
          <p:nvPr/>
        </p:nvSpPr>
        <p:spPr>
          <a:xfrm>
            <a:off x="6725577" y="2573193"/>
            <a:ext cx="246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Title One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06EF07C2-E022-C240-9970-7D46395AC5BF}"/>
              </a:ext>
            </a:extLst>
          </p:cNvPr>
          <p:cNvSpPr txBox="1">
            <a:spLocks/>
          </p:cNvSpPr>
          <p:nvPr/>
        </p:nvSpPr>
        <p:spPr>
          <a:xfrm>
            <a:off x="6513389" y="3118434"/>
            <a:ext cx="5060548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60" name="CuadroTexto 4">
            <a:extLst>
              <a:ext uri="{FF2B5EF4-FFF2-40B4-BE49-F238E27FC236}">
                <a16:creationId xmlns:a16="http://schemas.microsoft.com/office/drawing/2014/main" id="{A206D008-548B-3F4B-B6DD-AA5E7975C173}"/>
              </a:ext>
            </a:extLst>
          </p:cNvPr>
          <p:cNvSpPr txBox="1"/>
          <p:nvPr/>
        </p:nvSpPr>
        <p:spPr>
          <a:xfrm>
            <a:off x="6725577" y="6263110"/>
            <a:ext cx="246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Title Two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D7E8C49-9FBE-ED4C-ACB3-C54FB9684EF3}"/>
              </a:ext>
            </a:extLst>
          </p:cNvPr>
          <p:cNvSpPr txBox="1">
            <a:spLocks/>
          </p:cNvSpPr>
          <p:nvPr/>
        </p:nvSpPr>
        <p:spPr>
          <a:xfrm>
            <a:off x="6513389" y="6808351"/>
            <a:ext cx="5060548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62" name="CuadroTexto 4">
            <a:extLst>
              <a:ext uri="{FF2B5EF4-FFF2-40B4-BE49-F238E27FC236}">
                <a16:creationId xmlns:a16="http://schemas.microsoft.com/office/drawing/2014/main" id="{A8B0C3D4-5D32-704F-B7AE-35C29296C62A}"/>
              </a:ext>
            </a:extLst>
          </p:cNvPr>
          <p:cNvSpPr txBox="1"/>
          <p:nvPr/>
        </p:nvSpPr>
        <p:spPr>
          <a:xfrm>
            <a:off x="6713142" y="9990196"/>
            <a:ext cx="2769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Title Three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80D2A832-80BA-1A4A-BD9D-DD4AD9CFCA01}"/>
              </a:ext>
            </a:extLst>
          </p:cNvPr>
          <p:cNvSpPr txBox="1">
            <a:spLocks/>
          </p:cNvSpPr>
          <p:nvPr/>
        </p:nvSpPr>
        <p:spPr>
          <a:xfrm>
            <a:off x="6534821" y="10535437"/>
            <a:ext cx="5060548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</p:spTree>
    <p:extLst>
      <p:ext uri="{BB962C8B-B14F-4D97-AF65-F5344CB8AC3E}">
        <p14:creationId xmlns:p14="http://schemas.microsoft.com/office/powerpoint/2010/main" val="116137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3">
            <a:extLst>
              <a:ext uri="{FF2B5EF4-FFF2-40B4-BE49-F238E27FC236}">
                <a16:creationId xmlns:a16="http://schemas.microsoft.com/office/drawing/2014/main" id="{632FFB33-EC51-6A4D-B252-D9C4F4A12700}"/>
              </a:ext>
            </a:extLst>
          </p:cNvPr>
          <p:cNvSpPr/>
          <p:nvPr/>
        </p:nvSpPr>
        <p:spPr>
          <a:xfrm rot="10800000" flipV="1">
            <a:off x="4605866" y="0"/>
            <a:ext cx="19771783" cy="13715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2A634C4-7D8F-0A4C-A8D8-458C43CFCF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7" name="Operación manual 56">
            <a:extLst>
              <a:ext uri="{FF2B5EF4-FFF2-40B4-BE49-F238E27FC236}">
                <a16:creationId xmlns:a16="http://schemas.microsoft.com/office/drawing/2014/main" id="{E29E51C2-BBF9-D14D-A77F-C3472CFF989C}"/>
              </a:ext>
            </a:extLst>
          </p:cNvPr>
          <p:cNvSpPr/>
          <p:nvPr/>
        </p:nvSpPr>
        <p:spPr>
          <a:xfrm>
            <a:off x="-11438222" y="-872837"/>
            <a:ext cx="22238513" cy="15461672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  <a:ln w="609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DA95507F-D27A-2241-B9BB-5F5775F509E5}"/>
              </a:ext>
            </a:extLst>
          </p:cNvPr>
          <p:cNvSpPr txBox="1"/>
          <p:nvPr/>
        </p:nvSpPr>
        <p:spPr>
          <a:xfrm>
            <a:off x="1991789" y="4886020"/>
            <a:ext cx="4913306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JOHN</a:t>
            </a:r>
          </a:p>
          <a:p>
            <a:r>
              <a:rPr lang="en-US" sz="10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SMITH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D8EC833-71B6-1F40-9124-ADBCE780E9CD}"/>
              </a:ext>
            </a:extLst>
          </p:cNvPr>
          <p:cNvSpPr txBox="1">
            <a:spLocks/>
          </p:cNvSpPr>
          <p:nvPr/>
        </p:nvSpPr>
        <p:spPr>
          <a:xfrm>
            <a:off x="11803874" y="10135505"/>
            <a:ext cx="10806049" cy="238880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3300" dirty="0">
                <a:solidFill>
                  <a:schemeClr val="bg1"/>
                </a:solidFill>
                <a:latin typeface="Montserrat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company, ideally, a product should meet a certain consumer demand, or it should be so compelling that consumers believe they need it. </a:t>
            </a:r>
            <a:endParaRPr lang="en-US" sz="3300" dirty="0">
              <a:solidFill>
                <a:schemeClr val="bg1"/>
              </a:solidFill>
              <a:latin typeface="Montserrat" pitchFamily="2" charset="77"/>
              <a:ea typeface="Roboto Light" panose="02000000000000000000" pitchFamily="2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0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98C4FC0-A0AF-FD4B-9AD3-1255158E08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8DFAEF-7A15-6246-93FC-17952D80F3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32168FF0-5239-5747-B69A-581FB413686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7D584F3E-CD55-B649-A3B1-889B8609A9F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343AC35-2F80-9747-ADAE-37EFD5E34609}"/>
              </a:ext>
            </a:extLst>
          </p:cNvPr>
          <p:cNvSpPr/>
          <p:nvPr/>
        </p:nvSpPr>
        <p:spPr>
          <a:xfrm>
            <a:off x="0" y="0"/>
            <a:ext cx="11544300" cy="69101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F40502BE-1178-294F-9B8C-7BA7368305C8}"/>
              </a:ext>
            </a:extLst>
          </p:cNvPr>
          <p:cNvSpPr txBox="1"/>
          <p:nvPr/>
        </p:nvSpPr>
        <p:spPr>
          <a:xfrm>
            <a:off x="2470013" y="1896531"/>
            <a:ext cx="660427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LISTINGS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E3C99E0-EAE4-2A45-A9BD-0FCE21F55415}"/>
              </a:ext>
            </a:extLst>
          </p:cNvPr>
          <p:cNvSpPr/>
          <p:nvPr/>
        </p:nvSpPr>
        <p:spPr>
          <a:xfrm>
            <a:off x="0" y="6910179"/>
            <a:ext cx="24377650" cy="431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13064DC-C2BF-9D40-8F5C-E702C3DE6459}"/>
              </a:ext>
            </a:extLst>
          </p:cNvPr>
          <p:cNvSpPr/>
          <p:nvPr/>
        </p:nvSpPr>
        <p:spPr>
          <a:xfrm rot="5400000">
            <a:off x="8089211" y="3455092"/>
            <a:ext cx="7342094" cy="431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43C7AD-02C8-DB42-BB32-A1FBB23943E8}"/>
              </a:ext>
            </a:extLst>
          </p:cNvPr>
          <p:cNvSpPr/>
          <p:nvPr/>
        </p:nvSpPr>
        <p:spPr>
          <a:xfrm rot="5400000">
            <a:off x="4680639" y="10097131"/>
            <a:ext cx="6805822" cy="431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F02D914-6243-5145-97F3-20DF897BCB47}"/>
              </a:ext>
            </a:extLst>
          </p:cNvPr>
          <p:cNvSpPr/>
          <p:nvPr/>
        </p:nvSpPr>
        <p:spPr>
          <a:xfrm rot="5400000">
            <a:off x="12846797" y="10097131"/>
            <a:ext cx="6805822" cy="431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F4105F7-9E21-184C-8847-2C871E3954A2}"/>
              </a:ext>
            </a:extLst>
          </p:cNvPr>
          <p:cNvSpPr txBox="1">
            <a:spLocks/>
          </p:cNvSpPr>
          <p:nvPr/>
        </p:nvSpPr>
        <p:spPr>
          <a:xfrm>
            <a:off x="2394857" y="3272194"/>
            <a:ext cx="6360836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ontserrat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company, ideally, a product should meet a certain</a:t>
            </a:r>
            <a:endParaRPr lang="en-US" sz="2800" dirty="0">
              <a:solidFill>
                <a:schemeClr val="bg1"/>
              </a:solidFill>
              <a:latin typeface="Montserrat" pitchFamily="2" charset="77"/>
              <a:ea typeface="Roboto Light" panose="02000000000000000000" pitchFamily="2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8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D232399-2CA3-F842-B1E2-A185BB9E81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4634DE3-9D28-184F-80D2-5DCB9F43310D}"/>
              </a:ext>
            </a:extLst>
          </p:cNvPr>
          <p:cNvSpPr/>
          <p:nvPr/>
        </p:nvSpPr>
        <p:spPr>
          <a:xfrm>
            <a:off x="0" y="9342439"/>
            <a:ext cx="24377648" cy="43735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CF1EC0B-C010-CC4B-AC81-B8C83A0B82D8}"/>
              </a:ext>
            </a:extLst>
          </p:cNvPr>
          <p:cNvSpPr/>
          <p:nvPr/>
        </p:nvSpPr>
        <p:spPr>
          <a:xfrm>
            <a:off x="1866900" y="7155658"/>
            <a:ext cx="13049250" cy="43735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16A95506-E925-E545-8509-E69514536804}"/>
              </a:ext>
            </a:extLst>
          </p:cNvPr>
          <p:cNvSpPr txBox="1"/>
          <p:nvPr/>
        </p:nvSpPr>
        <p:spPr>
          <a:xfrm>
            <a:off x="4152900" y="7757388"/>
            <a:ext cx="8477249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SINGLE PROPERTY</a:t>
            </a:r>
          </a:p>
        </p:txBody>
      </p:sp>
    </p:spTree>
    <p:extLst>
      <p:ext uri="{BB962C8B-B14F-4D97-AF65-F5344CB8AC3E}">
        <p14:creationId xmlns:p14="http://schemas.microsoft.com/office/powerpoint/2010/main" val="93935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09716A0-17A4-C546-9C9E-896F629508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EA6BD4F-1989-A74B-987B-CA1D89EF53ED}"/>
              </a:ext>
            </a:extLst>
          </p:cNvPr>
          <p:cNvSpPr/>
          <p:nvPr/>
        </p:nvSpPr>
        <p:spPr>
          <a:xfrm>
            <a:off x="-2" y="0"/>
            <a:ext cx="24377650" cy="13750194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6E893089-860A-BC40-BCF0-1AC056E568FE}"/>
              </a:ext>
            </a:extLst>
          </p:cNvPr>
          <p:cNvSpPr txBox="1"/>
          <p:nvPr/>
        </p:nvSpPr>
        <p:spPr>
          <a:xfrm>
            <a:off x="1275332" y="8582444"/>
            <a:ext cx="3982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WILL ROGERS</a:t>
            </a:r>
          </a:p>
        </p:txBody>
      </p:sp>
      <p:sp>
        <p:nvSpPr>
          <p:cNvPr id="10" name="Operación manual 9">
            <a:extLst>
              <a:ext uri="{FF2B5EF4-FFF2-40B4-BE49-F238E27FC236}">
                <a16:creationId xmlns:a16="http://schemas.microsoft.com/office/drawing/2014/main" id="{845227D3-DE46-7D44-B18B-BE1D5A1074F6}"/>
              </a:ext>
            </a:extLst>
          </p:cNvPr>
          <p:cNvSpPr/>
          <p:nvPr/>
        </p:nvSpPr>
        <p:spPr>
          <a:xfrm>
            <a:off x="15188791" y="-855739"/>
            <a:ext cx="22238513" cy="15461672"/>
          </a:xfrm>
          <a:prstGeom prst="flowChartManualOperation">
            <a:avLst/>
          </a:prstGeom>
          <a:solidFill>
            <a:schemeClr val="accent2">
              <a:lumMod val="75000"/>
            </a:schemeClr>
          </a:solidFill>
          <a:ln w="609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DA996CDE-EB48-8A49-94EE-6A194980728D}"/>
              </a:ext>
            </a:extLst>
          </p:cNvPr>
          <p:cNvSpPr txBox="1"/>
          <p:nvPr/>
        </p:nvSpPr>
        <p:spPr>
          <a:xfrm>
            <a:off x="1225706" y="10022958"/>
            <a:ext cx="12737377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66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“Don’t wait to buy real estate. Buy real estate and wait.”</a:t>
            </a:r>
          </a:p>
        </p:txBody>
      </p:sp>
    </p:spTree>
    <p:extLst>
      <p:ext uri="{BB962C8B-B14F-4D97-AF65-F5344CB8AC3E}">
        <p14:creationId xmlns:p14="http://schemas.microsoft.com/office/powerpoint/2010/main" val="3409356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5">
            <a:extLst>
              <a:ext uri="{FF2B5EF4-FFF2-40B4-BE49-F238E27FC236}">
                <a16:creationId xmlns:a16="http://schemas.microsoft.com/office/drawing/2014/main" id="{3BFA30CC-C52F-6948-82BF-42E93364C36C}"/>
              </a:ext>
            </a:extLst>
          </p:cNvPr>
          <p:cNvGrpSpPr/>
          <p:nvPr/>
        </p:nvGrpSpPr>
        <p:grpSpPr>
          <a:xfrm>
            <a:off x="2459911" y="5503235"/>
            <a:ext cx="1969545" cy="4434998"/>
            <a:chOff x="8364982" y="7040976"/>
            <a:chExt cx="2057787" cy="4719379"/>
          </a:xfrm>
        </p:grpSpPr>
        <p:sp>
          <p:nvSpPr>
            <p:cNvPr id="34" name="Freeform 2356">
              <a:extLst>
                <a:ext uri="{FF2B5EF4-FFF2-40B4-BE49-F238E27FC236}">
                  <a16:creationId xmlns:a16="http://schemas.microsoft.com/office/drawing/2014/main" id="{BEA464E1-3E49-324D-B0B3-C96E7BCF8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4982" y="7040976"/>
              <a:ext cx="586159" cy="4719379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35" name="Freeform 2356">
              <a:extLst>
                <a:ext uri="{FF2B5EF4-FFF2-40B4-BE49-F238E27FC236}">
                  <a16:creationId xmlns:a16="http://schemas.microsoft.com/office/drawing/2014/main" id="{85BA2737-42DF-8645-93D7-71A3FB5D9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419" y="9124487"/>
              <a:ext cx="594913" cy="2635867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36" name="Freeform 2356">
              <a:extLst>
                <a:ext uri="{FF2B5EF4-FFF2-40B4-BE49-F238E27FC236}">
                  <a16:creationId xmlns:a16="http://schemas.microsoft.com/office/drawing/2014/main" id="{D1B07743-9781-AF4F-9720-F3A92A21A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6610" y="9562201"/>
              <a:ext cx="586159" cy="2198154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600"/>
            </a:p>
          </p:txBody>
        </p:sp>
      </p:grpSp>
      <p:grpSp>
        <p:nvGrpSpPr>
          <p:cNvPr id="13" name="Group 26">
            <a:extLst>
              <a:ext uri="{FF2B5EF4-FFF2-40B4-BE49-F238E27FC236}">
                <a16:creationId xmlns:a16="http://schemas.microsoft.com/office/drawing/2014/main" id="{4D4DDAEB-C8EE-384F-93C8-2FAD7ECB6C47}"/>
              </a:ext>
            </a:extLst>
          </p:cNvPr>
          <p:cNvGrpSpPr/>
          <p:nvPr/>
        </p:nvGrpSpPr>
        <p:grpSpPr>
          <a:xfrm>
            <a:off x="6429934" y="5392490"/>
            <a:ext cx="1986706" cy="4545743"/>
            <a:chOff x="10568047" y="6923130"/>
            <a:chExt cx="2075716" cy="4837225"/>
          </a:xfrm>
        </p:grpSpPr>
        <p:sp>
          <p:nvSpPr>
            <p:cNvPr id="31" name="Freeform 2356">
              <a:extLst>
                <a:ext uri="{FF2B5EF4-FFF2-40B4-BE49-F238E27FC236}">
                  <a16:creationId xmlns:a16="http://schemas.microsoft.com/office/drawing/2014/main" id="{AD6ED443-B0B4-5947-AAF0-15D5B104B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8047" y="9001831"/>
              <a:ext cx="595290" cy="2758523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32" name="Freeform 2356">
              <a:extLst>
                <a:ext uri="{FF2B5EF4-FFF2-40B4-BE49-F238E27FC236}">
                  <a16:creationId xmlns:a16="http://schemas.microsoft.com/office/drawing/2014/main" id="{90ECEF1C-713B-264E-813C-E592C6025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7413" y="6923130"/>
              <a:ext cx="595290" cy="4837224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33" name="Freeform 2356">
              <a:extLst>
                <a:ext uri="{FF2B5EF4-FFF2-40B4-BE49-F238E27FC236}">
                  <a16:creationId xmlns:a16="http://schemas.microsoft.com/office/drawing/2014/main" id="{0152A8AC-E35C-D448-8ECE-26BB628B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7604" y="9562201"/>
              <a:ext cx="586159" cy="2198154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600"/>
            </a:p>
          </p:txBody>
        </p:sp>
      </p:grpSp>
      <p:grpSp>
        <p:nvGrpSpPr>
          <p:cNvPr id="14" name="Group 27">
            <a:extLst>
              <a:ext uri="{FF2B5EF4-FFF2-40B4-BE49-F238E27FC236}">
                <a16:creationId xmlns:a16="http://schemas.microsoft.com/office/drawing/2014/main" id="{53B48C8B-39D3-2B42-A27B-0AA1663EF8FB}"/>
              </a:ext>
            </a:extLst>
          </p:cNvPr>
          <p:cNvGrpSpPr/>
          <p:nvPr/>
        </p:nvGrpSpPr>
        <p:grpSpPr>
          <a:xfrm>
            <a:off x="10541369" y="6323964"/>
            <a:ext cx="1991263" cy="3614269"/>
            <a:chOff x="17157801" y="7914332"/>
            <a:chExt cx="2080478" cy="3846023"/>
          </a:xfrm>
        </p:grpSpPr>
        <p:sp>
          <p:nvSpPr>
            <p:cNvPr id="28" name="Freeform 2356">
              <a:extLst>
                <a:ext uri="{FF2B5EF4-FFF2-40B4-BE49-F238E27FC236}">
                  <a16:creationId xmlns:a16="http://schemas.microsoft.com/office/drawing/2014/main" id="{9DD6DD42-0396-9340-934B-F9A7EAEE8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801" y="7914332"/>
              <a:ext cx="595290" cy="3846023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29" name="Freeform 2356">
              <a:extLst>
                <a:ext uri="{FF2B5EF4-FFF2-40B4-BE49-F238E27FC236}">
                  <a16:creationId xmlns:a16="http://schemas.microsoft.com/office/drawing/2014/main" id="{65AE0948-7973-E94A-9F55-AAEF329AB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5536" y="9787105"/>
              <a:ext cx="595290" cy="1973249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30" name="Freeform 2356">
              <a:extLst>
                <a:ext uri="{FF2B5EF4-FFF2-40B4-BE49-F238E27FC236}">
                  <a16:creationId xmlns:a16="http://schemas.microsoft.com/office/drawing/2014/main" id="{ABA22A1C-5C79-DD45-871C-A4B68C7CF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2120" y="8444362"/>
              <a:ext cx="586159" cy="3315993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600"/>
            </a:p>
          </p:txBody>
        </p:sp>
      </p:grpSp>
      <p:grpSp>
        <p:nvGrpSpPr>
          <p:cNvPr id="15" name="Group 28">
            <a:extLst>
              <a:ext uri="{FF2B5EF4-FFF2-40B4-BE49-F238E27FC236}">
                <a16:creationId xmlns:a16="http://schemas.microsoft.com/office/drawing/2014/main" id="{E745980B-3BE3-8943-ABA5-EF94DF749493}"/>
              </a:ext>
            </a:extLst>
          </p:cNvPr>
          <p:cNvGrpSpPr/>
          <p:nvPr/>
        </p:nvGrpSpPr>
        <p:grpSpPr>
          <a:xfrm>
            <a:off x="15233134" y="4774346"/>
            <a:ext cx="1982524" cy="5163887"/>
            <a:chOff x="19831657" y="6265349"/>
            <a:chExt cx="2071347" cy="5495006"/>
          </a:xfrm>
        </p:grpSpPr>
        <p:sp>
          <p:nvSpPr>
            <p:cNvPr id="25" name="Freeform 2356">
              <a:extLst>
                <a:ext uri="{FF2B5EF4-FFF2-40B4-BE49-F238E27FC236}">
                  <a16:creationId xmlns:a16="http://schemas.microsoft.com/office/drawing/2014/main" id="{36655702-6C66-3641-BE9E-527D62894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1657" y="6783600"/>
              <a:ext cx="595290" cy="4976755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26" name="Freeform 2356">
              <a:extLst>
                <a:ext uri="{FF2B5EF4-FFF2-40B4-BE49-F238E27FC236}">
                  <a16:creationId xmlns:a16="http://schemas.microsoft.com/office/drawing/2014/main" id="{CDAE43BF-6118-F54D-8050-B7B0BCB04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1023" y="8703488"/>
              <a:ext cx="595290" cy="3056867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27" name="Freeform 2356">
              <a:extLst>
                <a:ext uri="{FF2B5EF4-FFF2-40B4-BE49-F238E27FC236}">
                  <a16:creationId xmlns:a16="http://schemas.microsoft.com/office/drawing/2014/main" id="{7EAAD15A-0444-DD4D-A351-1F16DE2D4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6845" y="6265349"/>
              <a:ext cx="586159" cy="5495006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600"/>
            </a:p>
          </p:txBody>
        </p:sp>
      </p:grpSp>
      <p:grpSp>
        <p:nvGrpSpPr>
          <p:cNvPr id="16" name="Group 29">
            <a:extLst>
              <a:ext uri="{FF2B5EF4-FFF2-40B4-BE49-F238E27FC236}">
                <a16:creationId xmlns:a16="http://schemas.microsoft.com/office/drawing/2014/main" id="{15498779-44B9-584A-9E7E-A6B37CDF7743}"/>
              </a:ext>
            </a:extLst>
          </p:cNvPr>
          <p:cNvGrpSpPr/>
          <p:nvPr/>
        </p:nvGrpSpPr>
        <p:grpSpPr>
          <a:xfrm>
            <a:off x="19924897" y="5676691"/>
            <a:ext cx="1982524" cy="4261543"/>
            <a:chOff x="19831657" y="7225554"/>
            <a:chExt cx="2071347" cy="4534802"/>
          </a:xfrm>
        </p:grpSpPr>
        <p:sp>
          <p:nvSpPr>
            <p:cNvPr id="22" name="Freeform 2356">
              <a:extLst>
                <a:ext uri="{FF2B5EF4-FFF2-40B4-BE49-F238E27FC236}">
                  <a16:creationId xmlns:a16="http://schemas.microsoft.com/office/drawing/2014/main" id="{D8C67084-E150-AE40-A9CC-39CEA9C7E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1657" y="9787105"/>
              <a:ext cx="595290" cy="1973250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23" name="Freeform 2356">
              <a:extLst>
                <a:ext uri="{FF2B5EF4-FFF2-40B4-BE49-F238E27FC236}">
                  <a16:creationId xmlns:a16="http://schemas.microsoft.com/office/drawing/2014/main" id="{17ADAF7C-D30A-C244-BFD4-C2084EF92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1023" y="7225554"/>
              <a:ext cx="595290" cy="4534802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24" name="Freeform 2356">
              <a:extLst>
                <a:ext uri="{FF2B5EF4-FFF2-40B4-BE49-F238E27FC236}">
                  <a16:creationId xmlns:a16="http://schemas.microsoft.com/office/drawing/2014/main" id="{CF806D1F-DF0A-7C43-85BF-B1D7A6850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6845" y="7914331"/>
              <a:ext cx="586159" cy="3846023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60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C70E6A70-0AF1-8C4A-BDB3-35A2D1A2F703}"/>
              </a:ext>
            </a:extLst>
          </p:cNvPr>
          <p:cNvGrpSpPr/>
          <p:nvPr/>
        </p:nvGrpSpPr>
        <p:grpSpPr>
          <a:xfrm>
            <a:off x="1431204" y="10464517"/>
            <a:ext cx="3877194" cy="1625143"/>
            <a:chOff x="1480387" y="9990138"/>
            <a:chExt cx="3877194" cy="1625143"/>
          </a:xfrm>
        </p:grpSpPr>
        <p:sp>
          <p:nvSpPr>
            <p:cNvPr id="37" name="CuadroTexto 4">
              <a:extLst>
                <a:ext uri="{FF2B5EF4-FFF2-40B4-BE49-F238E27FC236}">
                  <a16:creationId xmlns:a16="http://schemas.microsoft.com/office/drawing/2014/main" id="{4A3F3DA9-2C95-4244-9985-8D8293428F5D}"/>
                </a:ext>
              </a:extLst>
            </p:cNvPr>
            <p:cNvSpPr txBox="1"/>
            <p:nvPr/>
          </p:nvSpPr>
          <p:spPr>
            <a:xfrm>
              <a:off x="2280724" y="9990138"/>
              <a:ext cx="2467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Semibold" panose="020F0502020204030203" pitchFamily="34" charset="0"/>
                </a:rPr>
                <a:t>Title One</a:t>
              </a:r>
            </a:p>
          </p:txBody>
        </p: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054C0FBD-E0AD-5A40-918A-679864D96CEF}"/>
                </a:ext>
              </a:extLst>
            </p:cNvPr>
            <p:cNvSpPr txBox="1">
              <a:spLocks/>
            </p:cNvSpPr>
            <p:nvPr/>
          </p:nvSpPr>
          <p:spPr>
            <a:xfrm>
              <a:off x="1480387" y="10583191"/>
              <a:ext cx="3877194" cy="103209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</a:t>
              </a:r>
            </a:p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by a company ideally  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6C64D843-9506-A548-97C6-EB1BD55922A5}"/>
              </a:ext>
            </a:extLst>
          </p:cNvPr>
          <p:cNvGrpSpPr/>
          <p:nvPr/>
        </p:nvGrpSpPr>
        <p:grpSpPr>
          <a:xfrm>
            <a:off x="5410323" y="10464517"/>
            <a:ext cx="3877194" cy="1625143"/>
            <a:chOff x="1480387" y="9990138"/>
            <a:chExt cx="3877194" cy="1625143"/>
          </a:xfrm>
        </p:grpSpPr>
        <p:sp>
          <p:nvSpPr>
            <p:cNvPr id="43" name="CuadroTexto 4">
              <a:extLst>
                <a:ext uri="{FF2B5EF4-FFF2-40B4-BE49-F238E27FC236}">
                  <a16:creationId xmlns:a16="http://schemas.microsoft.com/office/drawing/2014/main" id="{CCDB07FF-5CBF-B141-84BF-FD197129AD21}"/>
                </a:ext>
              </a:extLst>
            </p:cNvPr>
            <p:cNvSpPr txBox="1"/>
            <p:nvPr/>
          </p:nvSpPr>
          <p:spPr>
            <a:xfrm>
              <a:off x="2253015" y="9990138"/>
              <a:ext cx="2467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Semibold" panose="020F0502020204030203" pitchFamily="34" charset="0"/>
                </a:rPr>
                <a:t>Title Two</a:t>
              </a:r>
            </a:p>
          </p:txBody>
        </p:sp>
        <p:sp>
          <p:nvSpPr>
            <p:cNvPr id="44" name="Subtitle 2">
              <a:extLst>
                <a:ext uri="{FF2B5EF4-FFF2-40B4-BE49-F238E27FC236}">
                  <a16:creationId xmlns:a16="http://schemas.microsoft.com/office/drawing/2014/main" id="{5F158A9C-4CB4-094D-BAF8-5D783E2F2D24}"/>
                </a:ext>
              </a:extLst>
            </p:cNvPr>
            <p:cNvSpPr txBox="1">
              <a:spLocks/>
            </p:cNvSpPr>
            <p:nvPr/>
          </p:nvSpPr>
          <p:spPr>
            <a:xfrm>
              <a:off x="1480387" y="10583191"/>
              <a:ext cx="3877194" cy="103209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</a:t>
              </a:r>
            </a:p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by a company ideally  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7D808F4B-EF2D-0E47-9AF6-47330FE5B805}"/>
              </a:ext>
            </a:extLst>
          </p:cNvPr>
          <p:cNvGrpSpPr/>
          <p:nvPr/>
        </p:nvGrpSpPr>
        <p:grpSpPr>
          <a:xfrm>
            <a:off x="9566043" y="10464518"/>
            <a:ext cx="3877194" cy="1625143"/>
            <a:chOff x="1452678" y="9990138"/>
            <a:chExt cx="3877194" cy="1625143"/>
          </a:xfrm>
        </p:grpSpPr>
        <p:sp>
          <p:nvSpPr>
            <p:cNvPr id="46" name="CuadroTexto 4">
              <a:extLst>
                <a:ext uri="{FF2B5EF4-FFF2-40B4-BE49-F238E27FC236}">
                  <a16:creationId xmlns:a16="http://schemas.microsoft.com/office/drawing/2014/main" id="{2E45743C-39DA-A047-91B3-21B3915D5291}"/>
                </a:ext>
              </a:extLst>
            </p:cNvPr>
            <p:cNvSpPr txBox="1"/>
            <p:nvPr/>
          </p:nvSpPr>
          <p:spPr>
            <a:xfrm>
              <a:off x="2020997" y="9990138"/>
              <a:ext cx="2699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Semibold" panose="020F0502020204030203" pitchFamily="34" charset="0"/>
                </a:rPr>
                <a:t>Title Three</a:t>
              </a:r>
            </a:p>
          </p:txBody>
        </p: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615D39C2-7098-E043-BE19-979A72615643}"/>
                </a:ext>
              </a:extLst>
            </p:cNvPr>
            <p:cNvSpPr txBox="1">
              <a:spLocks/>
            </p:cNvSpPr>
            <p:nvPr/>
          </p:nvSpPr>
          <p:spPr>
            <a:xfrm>
              <a:off x="1452678" y="10583191"/>
              <a:ext cx="3877194" cy="103209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</a:t>
              </a:r>
            </a:p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by a company ideally  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8E49452B-5E30-9145-BD63-7B34CCD93208}"/>
              </a:ext>
            </a:extLst>
          </p:cNvPr>
          <p:cNvGrpSpPr/>
          <p:nvPr/>
        </p:nvGrpSpPr>
        <p:grpSpPr>
          <a:xfrm>
            <a:off x="14317792" y="10464517"/>
            <a:ext cx="3877194" cy="1625143"/>
            <a:chOff x="1452678" y="9990138"/>
            <a:chExt cx="3877194" cy="1625143"/>
          </a:xfrm>
        </p:grpSpPr>
        <p:sp>
          <p:nvSpPr>
            <p:cNvPr id="49" name="CuadroTexto 4">
              <a:extLst>
                <a:ext uri="{FF2B5EF4-FFF2-40B4-BE49-F238E27FC236}">
                  <a16:creationId xmlns:a16="http://schemas.microsoft.com/office/drawing/2014/main" id="{6D46989F-2B40-9344-8F3F-52EA236A86C7}"/>
                </a:ext>
              </a:extLst>
            </p:cNvPr>
            <p:cNvSpPr txBox="1"/>
            <p:nvPr/>
          </p:nvSpPr>
          <p:spPr>
            <a:xfrm>
              <a:off x="2020997" y="9990138"/>
              <a:ext cx="2699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Semibold" panose="020F0502020204030203" pitchFamily="34" charset="0"/>
                </a:rPr>
                <a:t>Title Four</a:t>
              </a:r>
            </a:p>
          </p:txBody>
        </p:sp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FC342D33-B4E0-324E-9540-009411EE0554}"/>
                </a:ext>
              </a:extLst>
            </p:cNvPr>
            <p:cNvSpPr txBox="1">
              <a:spLocks/>
            </p:cNvSpPr>
            <p:nvPr/>
          </p:nvSpPr>
          <p:spPr>
            <a:xfrm>
              <a:off x="1452678" y="10583191"/>
              <a:ext cx="3877194" cy="103209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</a:t>
              </a:r>
            </a:p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by a company ideally  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AA0D87CC-225C-484F-B18B-18E16A6483B5}"/>
              </a:ext>
            </a:extLst>
          </p:cNvPr>
          <p:cNvGrpSpPr/>
          <p:nvPr/>
        </p:nvGrpSpPr>
        <p:grpSpPr>
          <a:xfrm>
            <a:off x="19014123" y="10464517"/>
            <a:ext cx="3877194" cy="1625143"/>
            <a:chOff x="1452678" y="9990138"/>
            <a:chExt cx="3877194" cy="1625143"/>
          </a:xfrm>
        </p:grpSpPr>
        <p:sp>
          <p:nvSpPr>
            <p:cNvPr id="52" name="CuadroTexto 4">
              <a:extLst>
                <a:ext uri="{FF2B5EF4-FFF2-40B4-BE49-F238E27FC236}">
                  <a16:creationId xmlns:a16="http://schemas.microsoft.com/office/drawing/2014/main" id="{4F50D777-4109-BB44-A05F-180391A14CB5}"/>
                </a:ext>
              </a:extLst>
            </p:cNvPr>
            <p:cNvSpPr txBox="1"/>
            <p:nvPr/>
          </p:nvSpPr>
          <p:spPr>
            <a:xfrm>
              <a:off x="2020997" y="9990138"/>
              <a:ext cx="2699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Semibold" panose="020F0502020204030203" pitchFamily="34" charset="0"/>
                </a:rPr>
                <a:t>Title Five</a:t>
              </a:r>
            </a:p>
          </p:txBody>
        </p: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2418EF5F-CDD3-E546-8AF7-7A8B00933E44}"/>
                </a:ext>
              </a:extLst>
            </p:cNvPr>
            <p:cNvSpPr txBox="1">
              <a:spLocks/>
            </p:cNvSpPr>
            <p:nvPr/>
          </p:nvSpPr>
          <p:spPr>
            <a:xfrm>
              <a:off x="1452678" y="10583191"/>
              <a:ext cx="3877194" cy="103209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</a:t>
              </a:r>
            </a:p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by a company ideally  </a:t>
              </a:r>
            </a:p>
          </p:txBody>
        </p:sp>
      </p:grpSp>
      <p:sp>
        <p:nvSpPr>
          <p:cNvPr id="54" name="TextBox 5">
            <a:extLst>
              <a:ext uri="{FF2B5EF4-FFF2-40B4-BE49-F238E27FC236}">
                <a16:creationId xmlns:a16="http://schemas.microsoft.com/office/drawing/2014/main" id="{61173B3C-4BE4-5C46-A8B7-5BE15A08789F}"/>
              </a:ext>
            </a:extLst>
          </p:cNvPr>
          <p:cNvSpPr txBox="1"/>
          <p:nvPr/>
        </p:nvSpPr>
        <p:spPr>
          <a:xfrm>
            <a:off x="5816663" y="1296283"/>
            <a:ext cx="12870914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PROPERTIES SOLD</a:t>
            </a:r>
          </a:p>
        </p:txBody>
      </p:sp>
    </p:spTree>
    <p:extLst>
      <p:ext uri="{BB962C8B-B14F-4D97-AF65-F5344CB8AC3E}">
        <p14:creationId xmlns:p14="http://schemas.microsoft.com/office/powerpoint/2010/main" val="162119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">
            <a:extLst>
              <a:ext uri="{FF2B5EF4-FFF2-40B4-BE49-F238E27FC236}">
                <a16:creationId xmlns:a16="http://schemas.microsoft.com/office/drawing/2014/main" id="{6E621F8F-AC68-3240-A3E7-BDFD603A792D}"/>
              </a:ext>
            </a:extLst>
          </p:cNvPr>
          <p:cNvSpPr txBox="1"/>
          <p:nvPr/>
        </p:nvSpPr>
        <p:spPr>
          <a:xfrm>
            <a:off x="1446878" y="1345841"/>
            <a:ext cx="7156173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MARKET </a:t>
            </a:r>
          </a:p>
          <a:p>
            <a:r>
              <a:rPr lang="en-US" sz="100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ANALYSIS</a:t>
            </a:r>
          </a:p>
        </p:txBody>
      </p:sp>
      <p:sp>
        <p:nvSpPr>
          <p:cNvPr id="12" name="CuadroTexto 4">
            <a:extLst>
              <a:ext uri="{FF2B5EF4-FFF2-40B4-BE49-F238E27FC236}">
                <a16:creationId xmlns:a16="http://schemas.microsoft.com/office/drawing/2014/main" id="{EB5A3EB4-53E1-1942-BDA5-808CF00789B2}"/>
              </a:ext>
            </a:extLst>
          </p:cNvPr>
          <p:cNvSpPr txBox="1"/>
          <p:nvPr/>
        </p:nvSpPr>
        <p:spPr>
          <a:xfrm>
            <a:off x="2122075" y="6390079"/>
            <a:ext cx="246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Title One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FDC7D7A-2979-594D-A0BB-A18AA03A33ED}"/>
              </a:ext>
            </a:extLst>
          </p:cNvPr>
          <p:cNvSpPr txBox="1">
            <a:spLocks/>
          </p:cNvSpPr>
          <p:nvPr/>
        </p:nvSpPr>
        <p:spPr>
          <a:xfrm>
            <a:off x="1977655" y="6983132"/>
            <a:ext cx="5060548" cy="58889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</a:t>
            </a:r>
          </a:p>
        </p:txBody>
      </p:sp>
      <p:sp>
        <p:nvSpPr>
          <p:cNvPr id="14" name="CuadroTexto 4">
            <a:extLst>
              <a:ext uri="{FF2B5EF4-FFF2-40B4-BE49-F238E27FC236}">
                <a16:creationId xmlns:a16="http://schemas.microsoft.com/office/drawing/2014/main" id="{74EA8A76-4DA6-1645-AA8B-0B41A87CB4CF}"/>
              </a:ext>
            </a:extLst>
          </p:cNvPr>
          <p:cNvSpPr txBox="1"/>
          <p:nvPr/>
        </p:nvSpPr>
        <p:spPr>
          <a:xfrm>
            <a:off x="2122075" y="7843393"/>
            <a:ext cx="246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Title Two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821E7D9-AD27-AC49-84CC-06468F9B92E5}"/>
              </a:ext>
            </a:extLst>
          </p:cNvPr>
          <p:cNvSpPr txBox="1">
            <a:spLocks/>
          </p:cNvSpPr>
          <p:nvPr/>
        </p:nvSpPr>
        <p:spPr>
          <a:xfrm>
            <a:off x="1977655" y="8436446"/>
            <a:ext cx="5060548" cy="58889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</a:t>
            </a:r>
          </a:p>
        </p:txBody>
      </p:sp>
      <p:sp>
        <p:nvSpPr>
          <p:cNvPr id="16" name="CuadroTexto 4">
            <a:extLst>
              <a:ext uri="{FF2B5EF4-FFF2-40B4-BE49-F238E27FC236}">
                <a16:creationId xmlns:a16="http://schemas.microsoft.com/office/drawing/2014/main" id="{2CBA7635-E35B-8B47-ADCA-5F4F807C3C30}"/>
              </a:ext>
            </a:extLst>
          </p:cNvPr>
          <p:cNvSpPr txBox="1"/>
          <p:nvPr/>
        </p:nvSpPr>
        <p:spPr>
          <a:xfrm>
            <a:off x="2122075" y="9296707"/>
            <a:ext cx="280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Title Three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93F6F9D-57DC-0B43-B705-63CDE1E86FFD}"/>
              </a:ext>
            </a:extLst>
          </p:cNvPr>
          <p:cNvSpPr txBox="1">
            <a:spLocks/>
          </p:cNvSpPr>
          <p:nvPr/>
        </p:nvSpPr>
        <p:spPr>
          <a:xfrm>
            <a:off x="1977655" y="9889760"/>
            <a:ext cx="5060548" cy="58889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</a:t>
            </a:r>
          </a:p>
        </p:txBody>
      </p:sp>
      <p:sp>
        <p:nvSpPr>
          <p:cNvPr id="18" name="CuadroTexto 4">
            <a:extLst>
              <a:ext uri="{FF2B5EF4-FFF2-40B4-BE49-F238E27FC236}">
                <a16:creationId xmlns:a16="http://schemas.microsoft.com/office/drawing/2014/main" id="{42B65C57-5687-744B-934D-3A11738A175C}"/>
              </a:ext>
            </a:extLst>
          </p:cNvPr>
          <p:cNvSpPr txBox="1"/>
          <p:nvPr/>
        </p:nvSpPr>
        <p:spPr>
          <a:xfrm>
            <a:off x="2122075" y="10750021"/>
            <a:ext cx="246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Title Four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8770028-B04F-DA40-B679-C729FDCB82F8}"/>
              </a:ext>
            </a:extLst>
          </p:cNvPr>
          <p:cNvSpPr txBox="1">
            <a:spLocks/>
          </p:cNvSpPr>
          <p:nvPr/>
        </p:nvSpPr>
        <p:spPr>
          <a:xfrm>
            <a:off x="1977655" y="11343074"/>
            <a:ext cx="5060548" cy="58889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</a:t>
            </a:r>
          </a:p>
        </p:txBody>
      </p:sp>
      <p:sp>
        <p:nvSpPr>
          <p:cNvPr id="20" name="Datos 19">
            <a:extLst>
              <a:ext uri="{FF2B5EF4-FFF2-40B4-BE49-F238E27FC236}">
                <a16:creationId xmlns:a16="http://schemas.microsoft.com/office/drawing/2014/main" id="{8F6FD5DB-0160-5A4E-8590-2801D4B0B339}"/>
              </a:ext>
            </a:extLst>
          </p:cNvPr>
          <p:cNvSpPr/>
          <p:nvPr/>
        </p:nvSpPr>
        <p:spPr>
          <a:xfrm>
            <a:off x="1523320" y="6545001"/>
            <a:ext cx="464987" cy="336485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atos 20">
            <a:extLst>
              <a:ext uri="{FF2B5EF4-FFF2-40B4-BE49-F238E27FC236}">
                <a16:creationId xmlns:a16="http://schemas.microsoft.com/office/drawing/2014/main" id="{C98530CB-331E-3640-A8BC-3C4DCCA486C2}"/>
              </a:ext>
            </a:extLst>
          </p:cNvPr>
          <p:cNvSpPr/>
          <p:nvPr/>
        </p:nvSpPr>
        <p:spPr>
          <a:xfrm>
            <a:off x="1506501" y="7999584"/>
            <a:ext cx="464987" cy="336485"/>
          </a:xfrm>
          <a:prstGeom prst="flowChartInputOut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atos 21">
            <a:extLst>
              <a:ext uri="{FF2B5EF4-FFF2-40B4-BE49-F238E27FC236}">
                <a16:creationId xmlns:a16="http://schemas.microsoft.com/office/drawing/2014/main" id="{A6E9A1B2-3BE9-1142-9CE3-54667A8D8447}"/>
              </a:ext>
            </a:extLst>
          </p:cNvPr>
          <p:cNvSpPr/>
          <p:nvPr/>
        </p:nvSpPr>
        <p:spPr>
          <a:xfrm>
            <a:off x="1500666" y="9467228"/>
            <a:ext cx="464987" cy="336485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Datos 22">
            <a:extLst>
              <a:ext uri="{FF2B5EF4-FFF2-40B4-BE49-F238E27FC236}">
                <a16:creationId xmlns:a16="http://schemas.microsoft.com/office/drawing/2014/main" id="{3E1E1B63-073A-F848-BC51-5612AFFE254B}"/>
              </a:ext>
            </a:extLst>
          </p:cNvPr>
          <p:cNvSpPr/>
          <p:nvPr/>
        </p:nvSpPr>
        <p:spPr>
          <a:xfrm>
            <a:off x="1519921" y="10904943"/>
            <a:ext cx="464987" cy="336485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D5A140F-C141-D847-9C74-ADDEB74ED7AA}"/>
              </a:ext>
            </a:extLst>
          </p:cNvPr>
          <p:cNvGrpSpPr/>
          <p:nvPr/>
        </p:nvGrpSpPr>
        <p:grpSpPr>
          <a:xfrm>
            <a:off x="7399655" y="2091157"/>
            <a:ext cx="15598111" cy="11651736"/>
            <a:chOff x="9801397" y="4360602"/>
            <a:chExt cx="12524016" cy="9355398"/>
          </a:xfrm>
        </p:grpSpPr>
        <p:sp>
          <p:nvSpPr>
            <p:cNvPr id="29" name="Rectangle 65">
              <a:extLst>
                <a:ext uri="{FF2B5EF4-FFF2-40B4-BE49-F238E27FC236}">
                  <a16:creationId xmlns:a16="http://schemas.microsoft.com/office/drawing/2014/main" id="{F17B699B-05AE-334F-8854-60CD826AB588}"/>
                </a:ext>
              </a:extLst>
            </p:cNvPr>
            <p:cNvSpPr/>
            <p:nvPr/>
          </p:nvSpPr>
          <p:spPr>
            <a:xfrm>
              <a:off x="19885240" y="4360602"/>
              <a:ext cx="2437627" cy="72833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DC9D5DD2-656F-9142-8967-CEFB0E5BD004}"/>
                </a:ext>
              </a:extLst>
            </p:cNvPr>
            <p:cNvSpPr/>
            <p:nvPr/>
          </p:nvSpPr>
          <p:spPr>
            <a:xfrm>
              <a:off x="16999779" y="5833953"/>
              <a:ext cx="2437627" cy="57884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3">
              <a:extLst>
                <a:ext uri="{FF2B5EF4-FFF2-40B4-BE49-F238E27FC236}">
                  <a16:creationId xmlns:a16="http://schemas.microsoft.com/office/drawing/2014/main" id="{6A21738E-E5E4-3049-8F49-A7FD3CE05C1B}"/>
                </a:ext>
              </a:extLst>
            </p:cNvPr>
            <p:cNvSpPr/>
            <p:nvPr/>
          </p:nvSpPr>
          <p:spPr>
            <a:xfrm>
              <a:off x="14071062" y="7691333"/>
              <a:ext cx="2437627" cy="39526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7D335D77-4646-CA48-974F-887391B9D2D9}"/>
                </a:ext>
              </a:extLst>
            </p:cNvPr>
            <p:cNvSpPr/>
            <p:nvPr/>
          </p:nvSpPr>
          <p:spPr>
            <a:xfrm>
              <a:off x="11185603" y="9397901"/>
              <a:ext cx="2437627" cy="22244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" name="Freeform 2">
              <a:extLst>
                <a:ext uri="{FF2B5EF4-FFF2-40B4-BE49-F238E27FC236}">
                  <a16:creationId xmlns:a16="http://schemas.microsoft.com/office/drawing/2014/main" id="{3E83081B-496A-5D47-8CCF-E4B544D0F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8489" y="11637647"/>
              <a:ext cx="3826924" cy="2078353"/>
            </a:xfrm>
            <a:custGeom>
              <a:avLst/>
              <a:gdLst>
                <a:gd name="T0" fmla="*/ 0 w 3314"/>
                <a:gd name="T1" fmla="*/ 3118 h 3119"/>
                <a:gd name="T2" fmla="*/ 1202 w 3314"/>
                <a:gd name="T3" fmla="*/ 0 h 3119"/>
                <a:gd name="T4" fmla="*/ 3313 w 3314"/>
                <a:gd name="T5" fmla="*/ 0 h 3119"/>
                <a:gd name="T6" fmla="*/ 2188 w 3314"/>
                <a:gd name="T7" fmla="*/ 3118 h 3119"/>
                <a:gd name="T8" fmla="*/ 0 w 3314"/>
                <a:gd name="T9" fmla="*/ 3118 h 3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4" h="3119">
                  <a:moveTo>
                    <a:pt x="0" y="3118"/>
                  </a:moveTo>
                  <a:lnTo>
                    <a:pt x="1202" y="0"/>
                  </a:lnTo>
                  <a:lnTo>
                    <a:pt x="3313" y="0"/>
                  </a:lnTo>
                  <a:lnTo>
                    <a:pt x="2188" y="3118"/>
                  </a:lnTo>
                  <a:lnTo>
                    <a:pt x="0" y="311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8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Freeform 4">
              <a:extLst>
                <a:ext uri="{FF2B5EF4-FFF2-40B4-BE49-F238E27FC236}">
                  <a16:creationId xmlns:a16="http://schemas.microsoft.com/office/drawing/2014/main" id="{D1015629-B949-1449-A95F-20F0C6588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7939" y="11622379"/>
              <a:ext cx="3826924" cy="2078351"/>
            </a:xfrm>
            <a:custGeom>
              <a:avLst/>
              <a:gdLst>
                <a:gd name="T0" fmla="*/ 0 w 3314"/>
                <a:gd name="T1" fmla="*/ 3117 h 3118"/>
                <a:gd name="T2" fmla="*/ 1201 w 3314"/>
                <a:gd name="T3" fmla="*/ 0 h 3118"/>
                <a:gd name="T4" fmla="*/ 3313 w 3314"/>
                <a:gd name="T5" fmla="*/ 0 h 3118"/>
                <a:gd name="T6" fmla="*/ 2187 w 3314"/>
                <a:gd name="T7" fmla="*/ 3117 h 3118"/>
                <a:gd name="T8" fmla="*/ 0 w 3314"/>
                <a:gd name="T9" fmla="*/ 3117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4" h="3118">
                  <a:moveTo>
                    <a:pt x="0" y="3117"/>
                  </a:moveTo>
                  <a:lnTo>
                    <a:pt x="1201" y="0"/>
                  </a:lnTo>
                  <a:lnTo>
                    <a:pt x="3313" y="0"/>
                  </a:lnTo>
                  <a:lnTo>
                    <a:pt x="2187" y="3117"/>
                  </a:lnTo>
                  <a:lnTo>
                    <a:pt x="0" y="3117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8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5CE2F29-63D8-6E43-A567-29B163318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1946" y="11637647"/>
              <a:ext cx="3826924" cy="2078353"/>
            </a:xfrm>
            <a:custGeom>
              <a:avLst/>
              <a:gdLst>
                <a:gd name="T0" fmla="*/ 0 w 3314"/>
                <a:gd name="T1" fmla="*/ 3118 h 3119"/>
                <a:gd name="T2" fmla="*/ 1202 w 3314"/>
                <a:gd name="T3" fmla="*/ 0 h 3119"/>
                <a:gd name="T4" fmla="*/ 3313 w 3314"/>
                <a:gd name="T5" fmla="*/ 0 h 3119"/>
                <a:gd name="T6" fmla="*/ 2187 w 3314"/>
                <a:gd name="T7" fmla="*/ 3118 h 3119"/>
                <a:gd name="T8" fmla="*/ 0 w 3314"/>
                <a:gd name="T9" fmla="*/ 3118 h 3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4" h="3119">
                  <a:moveTo>
                    <a:pt x="0" y="3118"/>
                  </a:moveTo>
                  <a:lnTo>
                    <a:pt x="1202" y="0"/>
                  </a:lnTo>
                  <a:lnTo>
                    <a:pt x="3313" y="0"/>
                  </a:lnTo>
                  <a:lnTo>
                    <a:pt x="2187" y="3118"/>
                  </a:lnTo>
                  <a:lnTo>
                    <a:pt x="0" y="3118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8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28C54B4C-DE42-4E42-9FD9-339169E0A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1397" y="11622379"/>
              <a:ext cx="3826924" cy="2078351"/>
            </a:xfrm>
            <a:custGeom>
              <a:avLst/>
              <a:gdLst>
                <a:gd name="T0" fmla="*/ 0 w 3314"/>
                <a:gd name="T1" fmla="*/ 3117 h 3118"/>
                <a:gd name="T2" fmla="*/ 1201 w 3314"/>
                <a:gd name="T3" fmla="*/ 0 h 3118"/>
                <a:gd name="T4" fmla="*/ 3313 w 3314"/>
                <a:gd name="T5" fmla="*/ 0 h 3118"/>
                <a:gd name="T6" fmla="*/ 2187 w 3314"/>
                <a:gd name="T7" fmla="*/ 3117 h 3118"/>
                <a:gd name="T8" fmla="*/ 0 w 3314"/>
                <a:gd name="T9" fmla="*/ 3117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4" h="3118">
                  <a:moveTo>
                    <a:pt x="0" y="3117"/>
                  </a:moveTo>
                  <a:lnTo>
                    <a:pt x="1201" y="0"/>
                  </a:lnTo>
                  <a:lnTo>
                    <a:pt x="3313" y="0"/>
                  </a:lnTo>
                  <a:lnTo>
                    <a:pt x="2187" y="3117"/>
                  </a:lnTo>
                  <a:lnTo>
                    <a:pt x="0" y="311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80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7" name="CuadroTexto 184">
              <a:extLst>
                <a:ext uri="{FF2B5EF4-FFF2-40B4-BE49-F238E27FC236}">
                  <a16:creationId xmlns:a16="http://schemas.microsoft.com/office/drawing/2014/main" id="{C0C7CF4D-8362-CA47-8DB8-529597BECDDD}"/>
                </a:ext>
              </a:extLst>
            </p:cNvPr>
            <p:cNvSpPr txBox="1"/>
            <p:nvPr/>
          </p:nvSpPr>
          <p:spPr>
            <a:xfrm>
              <a:off x="11848267" y="10440264"/>
              <a:ext cx="1112296" cy="667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Montserrat" pitchFamily="2" charset="77"/>
                  <a:ea typeface="Roboto" panose="02000000000000000000" pitchFamily="2" charset="0"/>
                  <a:cs typeface="Lato" charset="0"/>
                </a:rPr>
                <a:t>10%</a:t>
              </a:r>
            </a:p>
          </p:txBody>
        </p:sp>
        <p:sp>
          <p:nvSpPr>
            <p:cNvPr id="38" name="CuadroTexto 185">
              <a:extLst>
                <a:ext uri="{FF2B5EF4-FFF2-40B4-BE49-F238E27FC236}">
                  <a16:creationId xmlns:a16="http://schemas.microsoft.com/office/drawing/2014/main" id="{6120E95C-67DB-7B4B-8DB9-B68109CEB833}"/>
                </a:ext>
              </a:extLst>
            </p:cNvPr>
            <p:cNvSpPr txBox="1"/>
            <p:nvPr/>
          </p:nvSpPr>
          <p:spPr>
            <a:xfrm>
              <a:off x="14738100" y="9670823"/>
              <a:ext cx="1210114" cy="667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>
                  <a:solidFill>
                    <a:schemeClr val="bg1"/>
                  </a:solidFill>
                  <a:latin typeface="Montserrat" pitchFamily="2" charset="77"/>
                  <a:ea typeface="Roboto" panose="02000000000000000000" pitchFamily="2" charset="0"/>
                  <a:cs typeface="Lato" charset="0"/>
                </a:rPr>
                <a:t>30%</a:t>
              </a:r>
              <a:endParaRPr lang="en-US" sz="48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charset="0"/>
              </a:endParaRPr>
            </a:p>
          </p:txBody>
        </p:sp>
        <p:sp>
          <p:nvSpPr>
            <p:cNvPr id="39" name="CuadroTexto 186">
              <a:extLst>
                <a:ext uri="{FF2B5EF4-FFF2-40B4-BE49-F238E27FC236}">
                  <a16:creationId xmlns:a16="http://schemas.microsoft.com/office/drawing/2014/main" id="{93E2A434-28F3-BE4C-B82D-7EBE0ABBC9A4}"/>
                </a:ext>
              </a:extLst>
            </p:cNvPr>
            <p:cNvSpPr txBox="1"/>
            <p:nvPr/>
          </p:nvSpPr>
          <p:spPr>
            <a:xfrm>
              <a:off x="17709540" y="8774584"/>
              <a:ext cx="1211400" cy="667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>
                  <a:solidFill>
                    <a:schemeClr val="bg1"/>
                  </a:solidFill>
                  <a:latin typeface="Montserrat" pitchFamily="2" charset="77"/>
                  <a:ea typeface="Roboto" panose="02000000000000000000" pitchFamily="2" charset="0"/>
                  <a:cs typeface="Lato" charset="0"/>
                </a:rPr>
                <a:t>50%</a:t>
              </a:r>
              <a:endParaRPr lang="en-US" sz="48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charset="0"/>
              </a:endParaRPr>
            </a:p>
          </p:txBody>
        </p:sp>
        <p:sp>
          <p:nvSpPr>
            <p:cNvPr id="40" name="CuadroTexto 187">
              <a:extLst>
                <a:ext uri="{FF2B5EF4-FFF2-40B4-BE49-F238E27FC236}">
                  <a16:creationId xmlns:a16="http://schemas.microsoft.com/office/drawing/2014/main" id="{0975704B-B15C-A14A-A24F-317A243A171E}"/>
                </a:ext>
              </a:extLst>
            </p:cNvPr>
            <p:cNvSpPr txBox="1"/>
            <p:nvPr/>
          </p:nvSpPr>
          <p:spPr>
            <a:xfrm>
              <a:off x="20489375" y="8146094"/>
              <a:ext cx="1224272" cy="667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Montserrat" pitchFamily="2" charset="77"/>
                  <a:ea typeface="Roboto" panose="02000000000000000000" pitchFamily="2" charset="0"/>
                  <a:cs typeface="Lato" charset="0"/>
                </a:rPr>
                <a:t>70%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6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43">
            <a:extLst>
              <a:ext uri="{FF2B5EF4-FFF2-40B4-BE49-F238E27FC236}">
                <a16:creationId xmlns:a16="http://schemas.microsoft.com/office/drawing/2014/main" id="{74CE7EA8-655A-144A-86D0-AED0E45596EE}"/>
              </a:ext>
            </a:extLst>
          </p:cNvPr>
          <p:cNvSpPr/>
          <p:nvPr/>
        </p:nvSpPr>
        <p:spPr>
          <a:xfrm rot="10800000" flipV="1">
            <a:off x="-2" y="0"/>
            <a:ext cx="24377650" cy="1371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5">
            <a:extLst>
              <a:ext uri="{FF2B5EF4-FFF2-40B4-BE49-F238E27FC236}">
                <a16:creationId xmlns:a16="http://schemas.microsoft.com/office/drawing/2014/main" id="{F95919E3-1D0A-2A4A-A1BC-8B85901305DB}"/>
              </a:ext>
            </a:extLst>
          </p:cNvPr>
          <p:cNvSpPr txBox="1"/>
          <p:nvPr/>
        </p:nvSpPr>
        <p:spPr>
          <a:xfrm>
            <a:off x="1396843" y="1296283"/>
            <a:ext cx="11075574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OUR COMPANY </a:t>
            </a:r>
          </a:p>
          <a:p>
            <a:r>
              <a:rPr lang="en-US" sz="10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IN NUMBERS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44149C2-61DD-E546-8751-04B18DEA3F2B}"/>
              </a:ext>
            </a:extLst>
          </p:cNvPr>
          <p:cNvSpPr/>
          <p:nvPr/>
        </p:nvSpPr>
        <p:spPr>
          <a:xfrm>
            <a:off x="1458913" y="6547104"/>
            <a:ext cx="4429823" cy="5961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AA52C05-743B-6B49-8187-F6F1A22CADC3}"/>
              </a:ext>
            </a:extLst>
          </p:cNvPr>
          <p:cNvSpPr/>
          <p:nvPr/>
        </p:nvSpPr>
        <p:spPr>
          <a:xfrm>
            <a:off x="6731953" y="6547104"/>
            <a:ext cx="4429823" cy="5961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9989F58-571B-8D4D-8F4E-15589AF5183E}"/>
              </a:ext>
            </a:extLst>
          </p:cNvPr>
          <p:cNvSpPr/>
          <p:nvPr/>
        </p:nvSpPr>
        <p:spPr>
          <a:xfrm>
            <a:off x="12004993" y="6547104"/>
            <a:ext cx="4429823" cy="5961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FC81CA6-F517-5947-927E-05CCBD90E490}"/>
              </a:ext>
            </a:extLst>
          </p:cNvPr>
          <p:cNvSpPr/>
          <p:nvPr/>
        </p:nvSpPr>
        <p:spPr>
          <a:xfrm>
            <a:off x="17278033" y="6547104"/>
            <a:ext cx="4429823" cy="59618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" name="Freeform 1278">
            <a:extLst>
              <a:ext uri="{FF2B5EF4-FFF2-40B4-BE49-F238E27FC236}">
                <a16:creationId xmlns:a16="http://schemas.microsoft.com/office/drawing/2014/main" id="{3F4A3BFA-C54A-0840-B894-62788124C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6863" y="10225871"/>
            <a:ext cx="154534" cy="115912"/>
          </a:xfrm>
          <a:custGeom>
            <a:avLst/>
            <a:gdLst>
              <a:gd name="T0" fmla="*/ 15 w 16"/>
              <a:gd name="T1" fmla="*/ 13 h 14"/>
              <a:gd name="T2" fmla="*/ 15 w 16"/>
              <a:gd name="T3" fmla="*/ 13 h 14"/>
              <a:gd name="T4" fmla="*/ 0 w 16"/>
              <a:gd name="T5" fmla="*/ 0 h 14"/>
              <a:gd name="T6" fmla="*/ 0 w 16"/>
              <a:gd name="T7" fmla="*/ 0 h 14"/>
              <a:gd name="T8" fmla="*/ 15 w 16"/>
              <a:gd name="T9" fmla="*/ 1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4">
                <a:moveTo>
                  <a:pt x="15" y="13"/>
                </a:moveTo>
                <a:lnTo>
                  <a:pt x="15" y="13"/>
                </a:lnTo>
                <a:cubicBezTo>
                  <a:pt x="10" y="9"/>
                  <a:pt x="5" y="5"/>
                  <a:pt x="0" y="0"/>
                </a:cubicBezTo>
                <a:lnTo>
                  <a:pt x="0" y="0"/>
                </a:lnTo>
                <a:cubicBezTo>
                  <a:pt x="5" y="5"/>
                  <a:pt x="10" y="9"/>
                  <a:pt x="15" y="13"/>
                </a:cubicBezTo>
              </a:path>
            </a:pathLst>
          </a:custGeom>
          <a:solidFill>
            <a:srgbClr val="231F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" name="Group 255">
            <a:extLst>
              <a:ext uri="{FF2B5EF4-FFF2-40B4-BE49-F238E27FC236}">
                <a16:creationId xmlns:a16="http://schemas.microsoft.com/office/drawing/2014/main" id="{E92F83EC-B851-2B4F-9C6B-6BC16F30EAAF}"/>
              </a:ext>
            </a:extLst>
          </p:cNvPr>
          <p:cNvGrpSpPr/>
          <p:nvPr/>
        </p:nvGrpSpPr>
        <p:grpSpPr>
          <a:xfrm>
            <a:off x="3020184" y="7726692"/>
            <a:ext cx="1307279" cy="1191753"/>
            <a:chOff x="1552680" y="5958360"/>
            <a:chExt cx="309600" cy="282240"/>
          </a:xfrm>
          <a:solidFill>
            <a:schemeClr val="bg1"/>
          </a:solidFill>
        </p:grpSpPr>
        <p:sp>
          <p:nvSpPr>
            <p:cNvPr id="38" name="Freeform: Shape 160">
              <a:extLst>
                <a:ext uri="{FF2B5EF4-FFF2-40B4-BE49-F238E27FC236}">
                  <a16:creationId xmlns:a16="http://schemas.microsoft.com/office/drawing/2014/main" id="{F2624D9D-1EA7-6E46-9AC8-C1FA8C8D56AE}"/>
                </a:ext>
              </a:extLst>
            </p:cNvPr>
            <p:cNvSpPr/>
            <p:nvPr/>
          </p:nvSpPr>
          <p:spPr>
            <a:xfrm>
              <a:off x="1552680" y="5958360"/>
              <a:ext cx="309600" cy="28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1" h="785">
                  <a:moveTo>
                    <a:pt x="160" y="55"/>
                  </a:moveTo>
                  <a:lnTo>
                    <a:pt x="244" y="55"/>
                  </a:lnTo>
                  <a:lnTo>
                    <a:pt x="244" y="132"/>
                  </a:lnTo>
                  <a:lnTo>
                    <a:pt x="160" y="196"/>
                  </a:lnTo>
                  <a:close/>
                  <a:moveTo>
                    <a:pt x="95" y="439"/>
                  </a:moveTo>
                  <a:lnTo>
                    <a:pt x="95" y="313"/>
                  </a:lnTo>
                  <a:lnTo>
                    <a:pt x="430" y="60"/>
                  </a:lnTo>
                  <a:lnTo>
                    <a:pt x="766" y="313"/>
                  </a:lnTo>
                  <a:lnTo>
                    <a:pt x="766" y="439"/>
                  </a:lnTo>
                  <a:close/>
                  <a:moveTo>
                    <a:pt x="712" y="732"/>
                  </a:moveTo>
                  <a:lnTo>
                    <a:pt x="712" y="631"/>
                  </a:lnTo>
                  <a:cubicBezTo>
                    <a:pt x="712" y="617"/>
                    <a:pt x="700" y="605"/>
                    <a:pt x="686" y="605"/>
                  </a:cubicBezTo>
                  <a:lnTo>
                    <a:pt x="601" y="605"/>
                  </a:lnTo>
                  <a:cubicBezTo>
                    <a:pt x="586" y="605"/>
                    <a:pt x="575" y="617"/>
                    <a:pt x="575" y="631"/>
                  </a:cubicBezTo>
                  <a:lnTo>
                    <a:pt x="575" y="732"/>
                  </a:lnTo>
                  <a:lnTo>
                    <a:pt x="95" y="732"/>
                  </a:lnTo>
                  <a:lnTo>
                    <a:pt x="95" y="494"/>
                  </a:lnTo>
                  <a:lnTo>
                    <a:pt x="766" y="494"/>
                  </a:lnTo>
                  <a:lnTo>
                    <a:pt x="766" y="732"/>
                  </a:lnTo>
                  <a:close/>
                  <a:moveTo>
                    <a:pt x="658" y="732"/>
                  </a:moveTo>
                  <a:lnTo>
                    <a:pt x="629" y="732"/>
                  </a:lnTo>
                  <a:lnTo>
                    <a:pt x="629" y="658"/>
                  </a:lnTo>
                  <a:lnTo>
                    <a:pt x="658" y="658"/>
                  </a:lnTo>
                  <a:close/>
                  <a:moveTo>
                    <a:pt x="832" y="439"/>
                  </a:moveTo>
                  <a:lnTo>
                    <a:pt x="819" y="439"/>
                  </a:lnTo>
                  <a:lnTo>
                    <a:pt x="819" y="300"/>
                  </a:lnTo>
                  <a:cubicBezTo>
                    <a:pt x="819" y="291"/>
                    <a:pt x="815" y="282"/>
                    <a:pt x="808" y="277"/>
                  </a:cubicBezTo>
                  <a:lnTo>
                    <a:pt x="446" y="5"/>
                  </a:lnTo>
                  <a:cubicBezTo>
                    <a:pt x="437" y="-2"/>
                    <a:pt x="423" y="-2"/>
                    <a:pt x="413" y="5"/>
                  </a:cubicBezTo>
                  <a:lnTo>
                    <a:pt x="299" y="91"/>
                  </a:lnTo>
                  <a:lnTo>
                    <a:pt x="299" y="28"/>
                  </a:lnTo>
                  <a:cubicBezTo>
                    <a:pt x="299" y="14"/>
                    <a:pt x="286" y="2"/>
                    <a:pt x="271" y="2"/>
                  </a:cubicBezTo>
                  <a:lnTo>
                    <a:pt x="132" y="2"/>
                  </a:lnTo>
                  <a:cubicBezTo>
                    <a:pt x="117" y="2"/>
                    <a:pt x="105" y="14"/>
                    <a:pt x="105" y="28"/>
                  </a:cubicBezTo>
                  <a:lnTo>
                    <a:pt x="105" y="238"/>
                  </a:lnTo>
                  <a:lnTo>
                    <a:pt x="52" y="277"/>
                  </a:lnTo>
                  <a:cubicBezTo>
                    <a:pt x="44" y="282"/>
                    <a:pt x="41" y="291"/>
                    <a:pt x="41" y="300"/>
                  </a:cubicBezTo>
                  <a:lnTo>
                    <a:pt x="41" y="439"/>
                  </a:lnTo>
                  <a:lnTo>
                    <a:pt x="27" y="439"/>
                  </a:lnTo>
                  <a:cubicBezTo>
                    <a:pt x="12" y="439"/>
                    <a:pt x="0" y="450"/>
                    <a:pt x="0" y="466"/>
                  </a:cubicBezTo>
                  <a:cubicBezTo>
                    <a:pt x="0" y="482"/>
                    <a:pt x="12" y="494"/>
                    <a:pt x="27" y="494"/>
                  </a:cubicBezTo>
                  <a:lnTo>
                    <a:pt x="41" y="494"/>
                  </a:lnTo>
                  <a:lnTo>
                    <a:pt x="41" y="759"/>
                  </a:lnTo>
                  <a:cubicBezTo>
                    <a:pt x="41" y="773"/>
                    <a:pt x="53" y="785"/>
                    <a:pt x="68" y="785"/>
                  </a:cubicBezTo>
                  <a:lnTo>
                    <a:pt x="792" y="785"/>
                  </a:lnTo>
                  <a:cubicBezTo>
                    <a:pt x="807" y="785"/>
                    <a:pt x="819" y="773"/>
                    <a:pt x="819" y="759"/>
                  </a:cubicBezTo>
                  <a:lnTo>
                    <a:pt x="819" y="494"/>
                  </a:lnTo>
                  <a:lnTo>
                    <a:pt x="832" y="494"/>
                  </a:lnTo>
                  <a:cubicBezTo>
                    <a:pt x="847" y="494"/>
                    <a:pt x="861" y="482"/>
                    <a:pt x="861" y="466"/>
                  </a:cubicBezTo>
                  <a:cubicBezTo>
                    <a:pt x="861" y="450"/>
                    <a:pt x="847" y="439"/>
                    <a:pt x="832" y="4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161">
              <a:extLst>
                <a:ext uri="{FF2B5EF4-FFF2-40B4-BE49-F238E27FC236}">
                  <a16:creationId xmlns:a16="http://schemas.microsoft.com/office/drawing/2014/main" id="{33641D75-E152-7B42-905E-91F5026D8507}"/>
                </a:ext>
              </a:extLst>
            </p:cNvPr>
            <p:cNvSpPr/>
            <p:nvPr/>
          </p:nvSpPr>
          <p:spPr>
            <a:xfrm>
              <a:off x="1623960" y="6176160"/>
              <a:ext cx="428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3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lnTo>
                    <a:pt x="92" y="53"/>
                  </a:lnTo>
                  <a:cubicBezTo>
                    <a:pt x="107" y="53"/>
                    <a:pt x="120" y="41"/>
                    <a:pt x="120" y="26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162">
              <a:extLst>
                <a:ext uri="{FF2B5EF4-FFF2-40B4-BE49-F238E27FC236}">
                  <a16:creationId xmlns:a16="http://schemas.microsoft.com/office/drawing/2014/main" id="{BEBC31A5-5EA8-0E46-B67E-29E3A5778CDF}"/>
                </a:ext>
              </a:extLst>
            </p:cNvPr>
            <p:cNvSpPr/>
            <p:nvPr/>
          </p:nvSpPr>
          <p:spPr>
            <a:xfrm>
              <a:off x="162396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2" y="55"/>
                  </a:lnTo>
                  <a:cubicBezTo>
                    <a:pt x="107" y="55"/>
                    <a:pt x="120" y="42"/>
                    <a:pt x="120" y="27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163">
              <a:extLst>
                <a:ext uri="{FF2B5EF4-FFF2-40B4-BE49-F238E27FC236}">
                  <a16:creationId xmlns:a16="http://schemas.microsoft.com/office/drawing/2014/main" id="{20AD9EAB-A8BE-4049-A819-B9F56DC4E5C4}"/>
                </a:ext>
              </a:extLst>
            </p:cNvPr>
            <p:cNvSpPr/>
            <p:nvPr/>
          </p:nvSpPr>
          <p:spPr>
            <a:xfrm>
              <a:off x="168588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164">
              <a:extLst>
                <a:ext uri="{FF2B5EF4-FFF2-40B4-BE49-F238E27FC236}">
                  <a16:creationId xmlns:a16="http://schemas.microsoft.com/office/drawing/2014/main" id="{DFB10A24-4B9B-764A-AB0F-DA6752F5BA06}"/>
                </a:ext>
              </a:extLst>
            </p:cNvPr>
            <p:cNvSpPr/>
            <p:nvPr/>
          </p:nvSpPr>
          <p:spPr>
            <a:xfrm>
              <a:off x="1747799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3" name="Group 257">
            <a:extLst>
              <a:ext uri="{FF2B5EF4-FFF2-40B4-BE49-F238E27FC236}">
                <a16:creationId xmlns:a16="http://schemas.microsoft.com/office/drawing/2014/main" id="{95CFE076-D51C-F046-9578-B3BF632CFB5D}"/>
              </a:ext>
            </a:extLst>
          </p:cNvPr>
          <p:cNvGrpSpPr/>
          <p:nvPr/>
        </p:nvGrpSpPr>
        <p:grpSpPr>
          <a:xfrm>
            <a:off x="8352508" y="7765669"/>
            <a:ext cx="1188712" cy="1325521"/>
            <a:chOff x="883080" y="5954400"/>
            <a:chExt cx="281520" cy="313920"/>
          </a:xfrm>
          <a:solidFill>
            <a:schemeClr val="bg1"/>
          </a:solidFill>
        </p:grpSpPr>
        <p:sp>
          <p:nvSpPr>
            <p:cNvPr id="44" name="Freeform: Shape 165">
              <a:extLst>
                <a:ext uri="{FF2B5EF4-FFF2-40B4-BE49-F238E27FC236}">
                  <a16:creationId xmlns:a16="http://schemas.microsoft.com/office/drawing/2014/main" id="{5E766444-5865-1244-A437-BBB4B244D6E3}"/>
                </a:ext>
              </a:extLst>
            </p:cNvPr>
            <p:cNvSpPr/>
            <p:nvPr/>
          </p:nvSpPr>
          <p:spPr>
            <a:xfrm>
              <a:off x="929880" y="6040079"/>
              <a:ext cx="18792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3" h="320">
                  <a:moveTo>
                    <a:pt x="160" y="122"/>
                  </a:moveTo>
                  <a:lnTo>
                    <a:pt x="46" y="9"/>
                  </a:lnTo>
                  <a:cubicBezTo>
                    <a:pt x="34" y="-3"/>
                    <a:pt x="18" y="-3"/>
                    <a:pt x="8" y="9"/>
                  </a:cubicBezTo>
                  <a:cubicBezTo>
                    <a:pt x="-3" y="19"/>
                    <a:pt x="-3" y="36"/>
                    <a:pt x="8" y="46"/>
                  </a:cubicBezTo>
                  <a:lnTo>
                    <a:pt x="122" y="162"/>
                  </a:lnTo>
                  <a:cubicBezTo>
                    <a:pt x="162" y="200"/>
                    <a:pt x="222" y="203"/>
                    <a:pt x="265" y="169"/>
                  </a:cubicBezTo>
                  <a:cubicBezTo>
                    <a:pt x="287" y="151"/>
                    <a:pt x="318" y="153"/>
                    <a:pt x="336" y="171"/>
                  </a:cubicBezTo>
                  <a:lnTo>
                    <a:pt x="430" y="265"/>
                  </a:lnTo>
                  <a:lnTo>
                    <a:pt x="400" y="265"/>
                  </a:lnTo>
                  <a:cubicBezTo>
                    <a:pt x="385" y="265"/>
                    <a:pt x="374" y="277"/>
                    <a:pt x="374" y="293"/>
                  </a:cubicBezTo>
                  <a:cubicBezTo>
                    <a:pt x="374" y="308"/>
                    <a:pt x="385" y="320"/>
                    <a:pt x="400" y="320"/>
                  </a:cubicBezTo>
                  <a:lnTo>
                    <a:pt x="497" y="320"/>
                  </a:lnTo>
                  <a:cubicBezTo>
                    <a:pt x="511" y="320"/>
                    <a:pt x="523" y="308"/>
                    <a:pt x="523" y="293"/>
                  </a:cubicBezTo>
                  <a:lnTo>
                    <a:pt x="523" y="197"/>
                  </a:lnTo>
                  <a:cubicBezTo>
                    <a:pt x="523" y="182"/>
                    <a:pt x="511" y="170"/>
                    <a:pt x="497" y="170"/>
                  </a:cubicBezTo>
                  <a:cubicBezTo>
                    <a:pt x="481" y="170"/>
                    <a:pt x="470" y="182"/>
                    <a:pt x="470" y="197"/>
                  </a:cubicBezTo>
                  <a:lnTo>
                    <a:pt x="470" y="228"/>
                  </a:lnTo>
                  <a:lnTo>
                    <a:pt x="375" y="133"/>
                  </a:lnTo>
                  <a:cubicBezTo>
                    <a:pt x="336" y="94"/>
                    <a:pt x="274" y="92"/>
                    <a:pt x="232" y="126"/>
                  </a:cubicBezTo>
                  <a:cubicBezTo>
                    <a:pt x="211" y="143"/>
                    <a:pt x="180" y="142"/>
                    <a:pt x="160" y="1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66">
              <a:extLst>
                <a:ext uri="{FF2B5EF4-FFF2-40B4-BE49-F238E27FC236}">
                  <a16:creationId xmlns:a16="http://schemas.microsoft.com/office/drawing/2014/main" id="{400AC91A-9E50-BA49-971F-ADAC2C67F72B}"/>
                </a:ext>
              </a:extLst>
            </p:cNvPr>
            <p:cNvSpPr/>
            <p:nvPr/>
          </p:nvSpPr>
          <p:spPr>
            <a:xfrm>
              <a:off x="915480" y="618300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6"/>
                  </a:moveTo>
                  <a:cubicBezTo>
                    <a:pt x="0" y="41"/>
                    <a:pt x="13" y="54"/>
                    <a:pt x="29" y="54"/>
                  </a:cubicBezTo>
                  <a:lnTo>
                    <a:pt x="575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5" y="0"/>
                  </a:cubicBezTo>
                  <a:lnTo>
                    <a:pt x="29" y="0"/>
                  </a:lnTo>
                  <a:cubicBezTo>
                    <a:pt x="13" y="0"/>
                    <a:pt x="0" y="12"/>
                    <a:pt x="0" y="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67">
              <a:extLst>
                <a:ext uri="{FF2B5EF4-FFF2-40B4-BE49-F238E27FC236}">
                  <a16:creationId xmlns:a16="http://schemas.microsoft.com/office/drawing/2014/main" id="{21D62CE3-AB72-A140-A6D4-AA1638A09445}"/>
                </a:ext>
              </a:extLst>
            </p:cNvPr>
            <p:cNvSpPr/>
            <p:nvPr/>
          </p:nvSpPr>
          <p:spPr>
            <a:xfrm>
              <a:off x="915480" y="621108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5" y="0"/>
                  </a:moveTo>
                  <a:lnTo>
                    <a:pt x="29" y="0"/>
                  </a:lnTo>
                  <a:cubicBezTo>
                    <a:pt x="13" y="0"/>
                    <a:pt x="0" y="12"/>
                    <a:pt x="0" y="28"/>
                  </a:cubicBezTo>
                  <a:cubicBezTo>
                    <a:pt x="0" y="43"/>
                    <a:pt x="13" y="55"/>
                    <a:pt x="29" y="55"/>
                  </a:cubicBezTo>
                  <a:lnTo>
                    <a:pt x="575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2"/>
                    <a:pt x="590" y="0"/>
                    <a:pt x="57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: Shape 168">
              <a:extLst>
                <a:ext uri="{FF2B5EF4-FFF2-40B4-BE49-F238E27FC236}">
                  <a16:creationId xmlns:a16="http://schemas.microsoft.com/office/drawing/2014/main" id="{2C5F4BAB-590C-3441-BD60-16DE4E15FBF3}"/>
                </a:ext>
              </a:extLst>
            </p:cNvPr>
            <p:cNvSpPr/>
            <p:nvPr/>
          </p:nvSpPr>
          <p:spPr>
            <a:xfrm>
              <a:off x="883080" y="5954400"/>
              <a:ext cx="28152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3" h="873">
                  <a:moveTo>
                    <a:pt x="729" y="820"/>
                  </a:moveTo>
                  <a:lnTo>
                    <a:pt x="54" y="820"/>
                  </a:lnTo>
                  <a:lnTo>
                    <a:pt x="54" y="198"/>
                  </a:lnTo>
                  <a:lnTo>
                    <a:pt x="391" y="58"/>
                  </a:lnTo>
                  <a:lnTo>
                    <a:pt x="729" y="198"/>
                  </a:lnTo>
                  <a:close/>
                  <a:moveTo>
                    <a:pt x="767" y="155"/>
                  </a:moveTo>
                  <a:lnTo>
                    <a:pt x="401" y="2"/>
                  </a:lnTo>
                  <a:cubicBezTo>
                    <a:pt x="395" y="-1"/>
                    <a:pt x="388" y="-1"/>
                    <a:pt x="380" y="2"/>
                  </a:cubicBezTo>
                  <a:lnTo>
                    <a:pt x="17" y="155"/>
                  </a:lnTo>
                  <a:cubicBezTo>
                    <a:pt x="6" y="158"/>
                    <a:pt x="0" y="168"/>
                    <a:pt x="0" y="179"/>
                  </a:cubicBezTo>
                  <a:lnTo>
                    <a:pt x="0" y="847"/>
                  </a:lnTo>
                  <a:cubicBezTo>
                    <a:pt x="0" y="861"/>
                    <a:pt x="12" y="873"/>
                    <a:pt x="26" y="873"/>
                  </a:cubicBezTo>
                  <a:lnTo>
                    <a:pt x="757" y="873"/>
                  </a:lnTo>
                  <a:cubicBezTo>
                    <a:pt x="771" y="873"/>
                    <a:pt x="783" y="861"/>
                    <a:pt x="783" y="847"/>
                  </a:cubicBezTo>
                  <a:lnTo>
                    <a:pt x="783" y="179"/>
                  </a:lnTo>
                  <a:cubicBezTo>
                    <a:pt x="783" y="168"/>
                    <a:pt x="776" y="158"/>
                    <a:pt x="767" y="1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8" name="Group 275">
            <a:extLst>
              <a:ext uri="{FF2B5EF4-FFF2-40B4-BE49-F238E27FC236}">
                <a16:creationId xmlns:a16="http://schemas.microsoft.com/office/drawing/2014/main" id="{788236C1-C07B-8849-A5FF-43C1BC93ACD3}"/>
              </a:ext>
            </a:extLst>
          </p:cNvPr>
          <p:cNvGrpSpPr/>
          <p:nvPr/>
        </p:nvGrpSpPr>
        <p:grpSpPr>
          <a:xfrm>
            <a:off x="18811182" y="7611379"/>
            <a:ext cx="1363523" cy="1634099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49" name="Freeform: Shape 205">
              <a:extLst>
                <a:ext uri="{FF2B5EF4-FFF2-40B4-BE49-F238E27FC236}">
                  <a16:creationId xmlns:a16="http://schemas.microsoft.com/office/drawing/2014/main" id="{F79E9129-2D40-F445-8484-F037BACC7AAF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: Shape 206">
              <a:extLst>
                <a:ext uri="{FF2B5EF4-FFF2-40B4-BE49-F238E27FC236}">
                  <a16:creationId xmlns:a16="http://schemas.microsoft.com/office/drawing/2014/main" id="{435657D4-F741-5445-88C6-77CAACC2F338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" name="Freeform: Shape 207">
              <a:extLst>
                <a:ext uri="{FF2B5EF4-FFF2-40B4-BE49-F238E27FC236}">
                  <a16:creationId xmlns:a16="http://schemas.microsoft.com/office/drawing/2014/main" id="{0B8B60AC-DF06-864F-9486-3C4C33805FE4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Freeform: Shape 208">
              <a:extLst>
                <a:ext uri="{FF2B5EF4-FFF2-40B4-BE49-F238E27FC236}">
                  <a16:creationId xmlns:a16="http://schemas.microsoft.com/office/drawing/2014/main" id="{6EA10D6E-FF05-B84D-9FE0-F7E8195BDB15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: Shape 209">
              <a:extLst>
                <a:ext uri="{FF2B5EF4-FFF2-40B4-BE49-F238E27FC236}">
                  <a16:creationId xmlns:a16="http://schemas.microsoft.com/office/drawing/2014/main" id="{561E0333-A9C0-AF45-82D8-0CCE30BB1A3F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: Shape 210">
              <a:extLst>
                <a:ext uri="{FF2B5EF4-FFF2-40B4-BE49-F238E27FC236}">
                  <a16:creationId xmlns:a16="http://schemas.microsoft.com/office/drawing/2014/main" id="{6D2D27A0-1831-7A40-A835-CB9E68116247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5" name="Group 272">
            <a:extLst>
              <a:ext uri="{FF2B5EF4-FFF2-40B4-BE49-F238E27FC236}">
                <a16:creationId xmlns:a16="http://schemas.microsoft.com/office/drawing/2014/main" id="{924E791E-6506-D948-83CA-051DE96E6209}"/>
              </a:ext>
            </a:extLst>
          </p:cNvPr>
          <p:cNvGrpSpPr/>
          <p:nvPr/>
        </p:nvGrpSpPr>
        <p:grpSpPr>
          <a:xfrm>
            <a:off x="13490259" y="7726692"/>
            <a:ext cx="1459289" cy="668841"/>
            <a:chOff x="845280" y="5363640"/>
            <a:chExt cx="345600" cy="158400"/>
          </a:xfrm>
          <a:solidFill>
            <a:schemeClr val="bg1"/>
          </a:solidFill>
        </p:grpSpPr>
        <p:sp>
          <p:nvSpPr>
            <p:cNvPr id="56" name="Freeform: Shape 211">
              <a:extLst>
                <a:ext uri="{FF2B5EF4-FFF2-40B4-BE49-F238E27FC236}">
                  <a16:creationId xmlns:a16="http://schemas.microsoft.com/office/drawing/2014/main" id="{E82CED6E-75F4-B64A-B9D6-D7739D7DADA2}"/>
                </a:ext>
              </a:extLst>
            </p:cNvPr>
            <p:cNvSpPr/>
            <p:nvPr/>
          </p:nvSpPr>
          <p:spPr>
            <a:xfrm>
              <a:off x="845280" y="5363640"/>
              <a:ext cx="345600" cy="15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441">
                  <a:moveTo>
                    <a:pt x="77" y="191"/>
                  </a:moveTo>
                  <a:lnTo>
                    <a:pt x="555" y="191"/>
                  </a:lnTo>
                  <a:cubicBezTo>
                    <a:pt x="567" y="191"/>
                    <a:pt x="579" y="183"/>
                    <a:pt x="582" y="171"/>
                  </a:cubicBezTo>
                  <a:cubicBezTo>
                    <a:pt x="603" y="102"/>
                    <a:pt x="668" y="54"/>
                    <a:pt x="740" y="54"/>
                  </a:cubicBezTo>
                  <a:cubicBezTo>
                    <a:pt x="832" y="54"/>
                    <a:pt x="908" y="129"/>
                    <a:pt x="908" y="220"/>
                  </a:cubicBezTo>
                  <a:cubicBezTo>
                    <a:pt x="908" y="312"/>
                    <a:pt x="832" y="386"/>
                    <a:pt x="740" y="386"/>
                  </a:cubicBezTo>
                  <a:cubicBezTo>
                    <a:pt x="668" y="386"/>
                    <a:pt x="604" y="341"/>
                    <a:pt x="582" y="271"/>
                  </a:cubicBezTo>
                  <a:cubicBezTo>
                    <a:pt x="581" y="264"/>
                    <a:pt x="574" y="257"/>
                    <a:pt x="569" y="254"/>
                  </a:cubicBezTo>
                  <a:cubicBezTo>
                    <a:pt x="561" y="250"/>
                    <a:pt x="554" y="250"/>
                    <a:pt x="546" y="253"/>
                  </a:cubicBezTo>
                  <a:lnTo>
                    <a:pt x="481" y="278"/>
                  </a:lnTo>
                  <a:lnTo>
                    <a:pt x="413" y="252"/>
                  </a:lnTo>
                  <a:cubicBezTo>
                    <a:pt x="407" y="250"/>
                    <a:pt x="400" y="250"/>
                    <a:pt x="392" y="252"/>
                  </a:cubicBezTo>
                  <a:lnTo>
                    <a:pt x="324" y="278"/>
                  </a:lnTo>
                  <a:lnTo>
                    <a:pt x="256" y="252"/>
                  </a:lnTo>
                  <a:cubicBezTo>
                    <a:pt x="250" y="250"/>
                    <a:pt x="243" y="250"/>
                    <a:pt x="237" y="252"/>
                  </a:cubicBezTo>
                  <a:lnTo>
                    <a:pt x="168" y="278"/>
                  </a:lnTo>
                  <a:lnTo>
                    <a:pt x="65" y="234"/>
                  </a:lnTo>
                  <a:cubicBezTo>
                    <a:pt x="58" y="231"/>
                    <a:pt x="53" y="223"/>
                    <a:pt x="53" y="215"/>
                  </a:cubicBezTo>
                  <a:cubicBezTo>
                    <a:pt x="53" y="201"/>
                    <a:pt x="64" y="191"/>
                    <a:pt x="77" y="191"/>
                  </a:cubicBezTo>
                  <a:close/>
                  <a:moveTo>
                    <a:pt x="41" y="282"/>
                  </a:moveTo>
                  <a:cubicBezTo>
                    <a:pt x="41" y="282"/>
                    <a:pt x="43" y="282"/>
                    <a:pt x="43" y="284"/>
                  </a:cubicBezTo>
                  <a:lnTo>
                    <a:pt x="157" y="333"/>
                  </a:lnTo>
                  <a:cubicBezTo>
                    <a:pt x="164" y="336"/>
                    <a:pt x="172" y="336"/>
                    <a:pt x="178" y="333"/>
                  </a:cubicBezTo>
                  <a:lnTo>
                    <a:pt x="245" y="306"/>
                  </a:lnTo>
                  <a:lnTo>
                    <a:pt x="314" y="333"/>
                  </a:lnTo>
                  <a:cubicBezTo>
                    <a:pt x="321" y="336"/>
                    <a:pt x="329" y="336"/>
                    <a:pt x="334" y="333"/>
                  </a:cubicBezTo>
                  <a:lnTo>
                    <a:pt x="403" y="306"/>
                  </a:lnTo>
                  <a:lnTo>
                    <a:pt x="471" y="333"/>
                  </a:lnTo>
                  <a:cubicBezTo>
                    <a:pt x="478" y="336"/>
                    <a:pt x="484" y="336"/>
                    <a:pt x="492" y="333"/>
                  </a:cubicBezTo>
                  <a:lnTo>
                    <a:pt x="541" y="313"/>
                  </a:lnTo>
                  <a:cubicBezTo>
                    <a:pt x="576" y="391"/>
                    <a:pt x="653" y="441"/>
                    <a:pt x="740" y="441"/>
                  </a:cubicBezTo>
                  <a:cubicBezTo>
                    <a:pt x="862" y="441"/>
                    <a:pt x="961" y="342"/>
                    <a:pt x="961" y="220"/>
                  </a:cubicBezTo>
                  <a:cubicBezTo>
                    <a:pt x="961" y="99"/>
                    <a:pt x="862" y="0"/>
                    <a:pt x="740" y="0"/>
                  </a:cubicBezTo>
                  <a:cubicBezTo>
                    <a:pt x="650" y="0"/>
                    <a:pt x="570" y="54"/>
                    <a:pt x="537" y="138"/>
                  </a:cubicBezTo>
                  <a:lnTo>
                    <a:pt x="77" y="138"/>
                  </a:lnTo>
                  <a:cubicBezTo>
                    <a:pt x="34" y="138"/>
                    <a:pt x="0" y="171"/>
                    <a:pt x="0" y="215"/>
                  </a:cubicBezTo>
                  <a:cubicBezTo>
                    <a:pt x="0" y="243"/>
                    <a:pt x="16" y="269"/>
                    <a:pt x="41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212">
              <a:extLst>
                <a:ext uri="{FF2B5EF4-FFF2-40B4-BE49-F238E27FC236}">
                  <a16:creationId xmlns:a16="http://schemas.microsoft.com/office/drawing/2014/main" id="{FEFABA30-6127-3A41-B500-B3C5FAAC68CE}"/>
                </a:ext>
              </a:extLst>
            </p:cNvPr>
            <p:cNvSpPr/>
            <p:nvPr/>
          </p:nvSpPr>
          <p:spPr>
            <a:xfrm>
              <a:off x="1101960" y="5418000"/>
              <a:ext cx="50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1">
                  <a:moveTo>
                    <a:pt x="72" y="53"/>
                  </a:moveTo>
                  <a:cubicBezTo>
                    <a:pt x="81" y="53"/>
                    <a:pt x="88" y="60"/>
                    <a:pt x="88" y="69"/>
                  </a:cubicBezTo>
                  <a:cubicBezTo>
                    <a:pt x="88" y="78"/>
                    <a:pt x="81" y="85"/>
                    <a:pt x="72" y="85"/>
                  </a:cubicBezTo>
                  <a:cubicBezTo>
                    <a:pt x="63" y="85"/>
                    <a:pt x="56" y="78"/>
                    <a:pt x="56" y="69"/>
                  </a:cubicBezTo>
                  <a:cubicBezTo>
                    <a:pt x="56" y="60"/>
                    <a:pt x="63" y="53"/>
                    <a:pt x="72" y="53"/>
                  </a:cubicBezTo>
                  <a:close/>
                  <a:moveTo>
                    <a:pt x="72" y="141"/>
                  </a:moveTo>
                  <a:cubicBezTo>
                    <a:pt x="110" y="141"/>
                    <a:pt x="141" y="108"/>
                    <a:pt x="141" y="69"/>
                  </a:cubicBezTo>
                  <a:cubicBezTo>
                    <a:pt x="141" y="31"/>
                    <a:pt x="110" y="0"/>
                    <a:pt x="72" y="0"/>
                  </a:cubicBez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41"/>
                    <a:pt x="72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9" name="CuadroTexto 4">
            <a:extLst>
              <a:ext uri="{FF2B5EF4-FFF2-40B4-BE49-F238E27FC236}">
                <a16:creationId xmlns:a16="http://schemas.microsoft.com/office/drawing/2014/main" id="{EEBB180F-5B9D-1C4C-9364-E34737AC4211}"/>
              </a:ext>
            </a:extLst>
          </p:cNvPr>
          <p:cNvSpPr txBox="1"/>
          <p:nvPr/>
        </p:nvSpPr>
        <p:spPr>
          <a:xfrm>
            <a:off x="2433203" y="9554232"/>
            <a:ext cx="2467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287K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DD8085A6-D40E-B54E-BB43-05A98664F085}"/>
              </a:ext>
            </a:extLst>
          </p:cNvPr>
          <p:cNvSpPr txBox="1">
            <a:spLocks/>
          </p:cNvSpPr>
          <p:nvPr/>
        </p:nvSpPr>
        <p:spPr>
          <a:xfrm>
            <a:off x="1734466" y="10401285"/>
            <a:ext cx="3877194" cy="103209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by a company ideally  </a:t>
            </a:r>
          </a:p>
        </p:txBody>
      </p:sp>
      <p:sp>
        <p:nvSpPr>
          <p:cNvPr id="62" name="CuadroTexto 4">
            <a:extLst>
              <a:ext uri="{FF2B5EF4-FFF2-40B4-BE49-F238E27FC236}">
                <a16:creationId xmlns:a16="http://schemas.microsoft.com/office/drawing/2014/main" id="{90FA8BB9-22E8-3F46-A3C1-9734335116CC}"/>
              </a:ext>
            </a:extLst>
          </p:cNvPr>
          <p:cNvSpPr txBox="1"/>
          <p:nvPr/>
        </p:nvSpPr>
        <p:spPr>
          <a:xfrm>
            <a:off x="7706243" y="9520047"/>
            <a:ext cx="2467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173K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B846DB26-9F91-E04F-941C-14FE64C4C3D4}"/>
              </a:ext>
            </a:extLst>
          </p:cNvPr>
          <p:cNvSpPr txBox="1">
            <a:spLocks/>
          </p:cNvSpPr>
          <p:nvPr/>
        </p:nvSpPr>
        <p:spPr>
          <a:xfrm>
            <a:off x="7007506" y="10367100"/>
            <a:ext cx="3877194" cy="103209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by a company ideally  </a:t>
            </a:r>
          </a:p>
        </p:txBody>
      </p:sp>
      <p:sp>
        <p:nvSpPr>
          <p:cNvPr id="65" name="CuadroTexto 4">
            <a:extLst>
              <a:ext uri="{FF2B5EF4-FFF2-40B4-BE49-F238E27FC236}">
                <a16:creationId xmlns:a16="http://schemas.microsoft.com/office/drawing/2014/main" id="{31052525-5C70-F144-A4C9-4B2E0D2102FB}"/>
              </a:ext>
            </a:extLst>
          </p:cNvPr>
          <p:cNvSpPr txBox="1"/>
          <p:nvPr/>
        </p:nvSpPr>
        <p:spPr>
          <a:xfrm>
            <a:off x="12812777" y="9517379"/>
            <a:ext cx="274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235K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882E1703-9393-D040-9C54-274F68CCAF6D}"/>
              </a:ext>
            </a:extLst>
          </p:cNvPr>
          <p:cNvSpPr txBox="1">
            <a:spLocks/>
          </p:cNvSpPr>
          <p:nvPr/>
        </p:nvSpPr>
        <p:spPr>
          <a:xfrm>
            <a:off x="12281306" y="10364432"/>
            <a:ext cx="3877194" cy="103209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by a company ideally  </a:t>
            </a:r>
          </a:p>
        </p:txBody>
      </p:sp>
      <p:sp>
        <p:nvSpPr>
          <p:cNvPr id="68" name="CuadroTexto 4">
            <a:extLst>
              <a:ext uri="{FF2B5EF4-FFF2-40B4-BE49-F238E27FC236}">
                <a16:creationId xmlns:a16="http://schemas.microsoft.com/office/drawing/2014/main" id="{9438243A-599C-4B4E-90CD-7924633A323F}"/>
              </a:ext>
            </a:extLst>
          </p:cNvPr>
          <p:cNvSpPr txBox="1"/>
          <p:nvPr/>
        </p:nvSpPr>
        <p:spPr>
          <a:xfrm>
            <a:off x="18111218" y="9528373"/>
            <a:ext cx="274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324K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7A13C8A1-8E6F-D744-A224-32D218F6CB04}"/>
              </a:ext>
            </a:extLst>
          </p:cNvPr>
          <p:cNvSpPr txBox="1">
            <a:spLocks/>
          </p:cNvSpPr>
          <p:nvPr/>
        </p:nvSpPr>
        <p:spPr>
          <a:xfrm>
            <a:off x="17554347" y="10375426"/>
            <a:ext cx="3877194" cy="103209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by a company ideally  </a:t>
            </a:r>
          </a:p>
        </p:txBody>
      </p:sp>
    </p:spTree>
    <p:extLst>
      <p:ext uri="{BB962C8B-B14F-4D97-AF65-F5344CB8AC3E}">
        <p14:creationId xmlns:p14="http://schemas.microsoft.com/office/powerpoint/2010/main" val="200688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5">
            <a:extLst>
              <a:ext uri="{FF2B5EF4-FFF2-40B4-BE49-F238E27FC236}">
                <a16:creationId xmlns:a16="http://schemas.microsoft.com/office/drawing/2014/main" id="{8CD4DF21-9BC0-6647-B4BE-31E57725F42C}"/>
              </a:ext>
            </a:extLst>
          </p:cNvPr>
          <p:cNvSpPr txBox="1"/>
          <p:nvPr/>
        </p:nvSpPr>
        <p:spPr>
          <a:xfrm>
            <a:off x="1458913" y="4503509"/>
            <a:ext cx="7880002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SOCIAL MEDIA ACCOUNTS</a:t>
            </a:r>
          </a:p>
        </p:txBody>
      </p:sp>
      <p:sp>
        <p:nvSpPr>
          <p:cNvPr id="64" name="Datos 63">
            <a:extLst>
              <a:ext uri="{FF2B5EF4-FFF2-40B4-BE49-F238E27FC236}">
                <a16:creationId xmlns:a16="http://schemas.microsoft.com/office/drawing/2014/main" id="{45B4BF9D-2A3D-6C48-87F2-4FB0B8C68EAB}"/>
              </a:ext>
            </a:extLst>
          </p:cNvPr>
          <p:cNvSpPr/>
          <p:nvPr/>
        </p:nvSpPr>
        <p:spPr>
          <a:xfrm rot="378602">
            <a:off x="10174848" y="-1049862"/>
            <a:ext cx="7733446" cy="15637722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Freeform 278">
            <a:extLst>
              <a:ext uri="{FF2B5EF4-FFF2-40B4-BE49-F238E27FC236}">
                <a16:creationId xmlns:a16="http://schemas.microsoft.com/office/drawing/2014/main" id="{F6F65791-B82B-0448-B923-EE7AF6C99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4312" y="10649022"/>
            <a:ext cx="763122" cy="1633341"/>
          </a:xfrm>
          <a:custGeom>
            <a:avLst/>
            <a:gdLst>
              <a:gd name="T0" fmla="*/ 163 w 253"/>
              <a:gd name="T1" fmla="*/ 265 h 538"/>
              <a:gd name="T2" fmla="*/ 163 w 253"/>
              <a:gd name="T3" fmla="*/ 265 h 538"/>
              <a:gd name="T4" fmla="*/ 231 w 253"/>
              <a:gd name="T5" fmla="*/ 265 h 538"/>
              <a:gd name="T6" fmla="*/ 245 w 253"/>
              <a:gd name="T7" fmla="*/ 258 h 538"/>
              <a:gd name="T8" fmla="*/ 245 w 253"/>
              <a:gd name="T9" fmla="*/ 217 h 538"/>
              <a:gd name="T10" fmla="*/ 252 w 253"/>
              <a:gd name="T11" fmla="*/ 170 h 538"/>
              <a:gd name="T12" fmla="*/ 163 w 253"/>
              <a:gd name="T13" fmla="*/ 170 h 538"/>
              <a:gd name="T14" fmla="*/ 163 w 253"/>
              <a:gd name="T15" fmla="*/ 116 h 538"/>
              <a:gd name="T16" fmla="*/ 184 w 253"/>
              <a:gd name="T17" fmla="*/ 95 h 538"/>
              <a:gd name="T18" fmla="*/ 238 w 253"/>
              <a:gd name="T19" fmla="*/ 88 h 538"/>
              <a:gd name="T20" fmla="*/ 252 w 253"/>
              <a:gd name="T21" fmla="*/ 88 h 538"/>
              <a:gd name="T22" fmla="*/ 252 w 253"/>
              <a:gd name="T23" fmla="*/ 7 h 538"/>
              <a:gd name="T24" fmla="*/ 245 w 253"/>
              <a:gd name="T25" fmla="*/ 0 h 538"/>
              <a:gd name="T26" fmla="*/ 170 w 253"/>
              <a:gd name="T27" fmla="*/ 0 h 538"/>
              <a:gd name="T28" fmla="*/ 95 w 253"/>
              <a:gd name="T29" fmla="*/ 21 h 538"/>
              <a:gd name="T30" fmla="*/ 55 w 253"/>
              <a:gd name="T31" fmla="*/ 102 h 538"/>
              <a:gd name="T32" fmla="*/ 55 w 253"/>
              <a:gd name="T33" fmla="*/ 163 h 538"/>
              <a:gd name="T34" fmla="*/ 55 w 253"/>
              <a:gd name="T35" fmla="*/ 170 h 538"/>
              <a:gd name="T36" fmla="*/ 0 w 253"/>
              <a:gd name="T37" fmla="*/ 170 h 538"/>
              <a:gd name="T38" fmla="*/ 0 w 253"/>
              <a:gd name="T39" fmla="*/ 265 h 538"/>
              <a:gd name="T40" fmla="*/ 55 w 253"/>
              <a:gd name="T41" fmla="*/ 265 h 538"/>
              <a:gd name="T42" fmla="*/ 55 w 253"/>
              <a:gd name="T43" fmla="*/ 537 h 538"/>
              <a:gd name="T44" fmla="*/ 163 w 253"/>
              <a:gd name="T45" fmla="*/ 537 h 538"/>
              <a:gd name="T46" fmla="*/ 163 w 253"/>
              <a:gd name="T47" fmla="*/ 265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3" h="538">
                <a:moveTo>
                  <a:pt x="163" y="265"/>
                </a:moveTo>
                <a:lnTo>
                  <a:pt x="163" y="265"/>
                </a:lnTo>
                <a:cubicBezTo>
                  <a:pt x="191" y="265"/>
                  <a:pt x="211" y="265"/>
                  <a:pt x="231" y="265"/>
                </a:cubicBezTo>
                <a:cubicBezTo>
                  <a:pt x="238" y="265"/>
                  <a:pt x="238" y="265"/>
                  <a:pt x="245" y="258"/>
                </a:cubicBezTo>
                <a:cubicBezTo>
                  <a:pt x="245" y="245"/>
                  <a:pt x="245" y="231"/>
                  <a:pt x="245" y="217"/>
                </a:cubicBezTo>
                <a:cubicBezTo>
                  <a:pt x="245" y="204"/>
                  <a:pt x="252" y="190"/>
                  <a:pt x="252" y="170"/>
                </a:cubicBezTo>
                <a:cubicBezTo>
                  <a:pt x="224" y="170"/>
                  <a:pt x="197" y="170"/>
                  <a:pt x="163" y="170"/>
                </a:cubicBezTo>
                <a:cubicBezTo>
                  <a:pt x="163" y="149"/>
                  <a:pt x="163" y="129"/>
                  <a:pt x="163" y="116"/>
                </a:cubicBezTo>
                <a:cubicBezTo>
                  <a:pt x="170" y="102"/>
                  <a:pt x="177" y="95"/>
                  <a:pt x="184" y="95"/>
                </a:cubicBezTo>
                <a:cubicBezTo>
                  <a:pt x="204" y="88"/>
                  <a:pt x="224" y="95"/>
                  <a:pt x="238" y="88"/>
                </a:cubicBezTo>
                <a:cubicBezTo>
                  <a:pt x="245" y="88"/>
                  <a:pt x="245" y="88"/>
                  <a:pt x="252" y="88"/>
                </a:cubicBezTo>
                <a:cubicBezTo>
                  <a:pt x="252" y="61"/>
                  <a:pt x="252" y="34"/>
                  <a:pt x="252" y="7"/>
                </a:cubicBezTo>
                <a:cubicBezTo>
                  <a:pt x="252" y="0"/>
                  <a:pt x="245" y="0"/>
                  <a:pt x="245" y="0"/>
                </a:cubicBezTo>
                <a:cubicBezTo>
                  <a:pt x="218" y="0"/>
                  <a:pt x="191" y="0"/>
                  <a:pt x="170" y="0"/>
                </a:cubicBezTo>
                <a:cubicBezTo>
                  <a:pt x="143" y="0"/>
                  <a:pt x="123" y="7"/>
                  <a:pt x="95" y="21"/>
                </a:cubicBezTo>
                <a:cubicBezTo>
                  <a:pt x="68" y="41"/>
                  <a:pt x="61" y="68"/>
                  <a:pt x="55" y="102"/>
                </a:cubicBezTo>
                <a:cubicBezTo>
                  <a:pt x="55" y="122"/>
                  <a:pt x="55" y="143"/>
                  <a:pt x="55" y="163"/>
                </a:cubicBezTo>
                <a:lnTo>
                  <a:pt x="55" y="170"/>
                </a:lnTo>
                <a:cubicBezTo>
                  <a:pt x="34" y="170"/>
                  <a:pt x="21" y="170"/>
                  <a:pt x="0" y="170"/>
                </a:cubicBezTo>
                <a:cubicBezTo>
                  <a:pt x="0" y="204"/>
                  <a:pt x="0" y="238"/>
                  <a:pt x="0" y="265"/>
                </a:cubicBezTo>
                <a:cubicBezTo>
                  <a:pt x="21" y="265"/>
                  <a:pt x="34" y="265"/>
                  <a:pt x="55" y="265"/>
                </a:cubicBezTo>
                <a:cubicBezTo>
                  <a:pt x="55" y="353"/>
                  <a:pt x="55" y="441"/>
                  <a:pt x="55" y="537"/>
                </a:cubicBezTo>
                <a:cubicBezTo>
                  <a:pt x="95" y="537"/>
                  <a:pt x="129" y="537"/>
                  <a:pt x="163" y="537"/>
                </a:cubicBezTo>
                <a:cubicBezTo>
                  <a:pt x="163" y="441"/>
                  <a:pt x="163" y="353"/>
                  <a:pt x="163" y="2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279">
            <a:extLst>
              <a:ext uri="{FF2B5EF4-FFF2-40B4-BE49-F238E27FC236}">
                <a16:creationId xmlns:a16="http://schemas.microsoft.com/office/drawing/2014/main" id="{0F6B91B3-AA76-8047-8E81-AC9F0EA67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2132" y="1488272"/>
            <a:ext cx="1954656" cy="1767220"/>
          </a:xfrm>
          <a:custGeom>
            <a:avLst/>
            <a:gdLst>
              <a:gd name="T0" fmla="*/ 190 w 646"/>
              <a:gd name="T1" fmla="*/ 448 h 584"/>
              <a:gd name="T2" fmla="*/ 190 w 646"/>
              <a:gd name="T3" fmla="*/ 448 h 584"/>
              <a:gd name="T4" fmla="*/ 68 w 646"/>
              <a:gd name="T5" fmla="*/ 353 h 584"/>
              <a:gd name="T6" fmla="*/ 123 w 646"/>
              <a:gd name="T7" fmla="*/ 353 h 584"/>
              <a:gd name="T8" fmla="*/ 123 w 646"/>
              <a:gd name="T9" fmla="*/ 353 h 584"/>
              <a:gd name="T10" fmla="*/ 21 w 646"/>
              <a:gd name="T11" fmla="*/ 224 h 584"/>
              <a:gd name="T12" fmla="*/ 75 w 646"/>
              <a:gd name="T13" fmla="*/ 237 h 584"/>
              <a:gd name="T14" fmla="*/ 75 w 646"/>
              <a:gd name="T15" fmla="*/ 230 h 584"/>
              <a:gd name="T16" fmla="*/ 21 w 646"/>
              <a:gd name="T17" fmla="*/ 142 h 584"/>
              <a:gd name="T18" fmla="*/ 41 w 646"/>
              <a:gd name="T19" fmla="*/ 54 h 584"/>
              <a:gd name="T20" fmla="*/ 313 w 646"/>
              <a:gd name="T21" fmla="*/ 196 h 584"/>
              <a:gd name="T22" fmla="*/ 320 w 646"/>
              <a:gd name="T23" fmla="*/ 129 h 584"/>
              <a:gd name="T24" fmla="*/ 537 w 646"/>
              <a:gd name="T25" fmla="*/ 67 h 584"/>
              <a:gd name="T26" fmla="*/ 557 w 646"/>
              <a:gd name="T27" fmla="*/ 74 h 584"/>
              <a:gd name="T28" fmla="*/ 625 w 646"/>
              <a:gd name="T29" fmla="*/ 47 h 584"/>
              <a:gd name="T30" fmla="*/ 578 w 646"/>
              <a:gd name="T31" fmla="*/ 115 h 584"/>
              <a:gd name="T32" fmla="*/ 645 w 646"/>
              <a:gd name="T33" fmla="*/ 102 h 584"/>
              <a:gd name="T34" fmla="*/ 645 w 646"/>
              <a:gd name="T35" fmla="*/ 102 h 584"/>
              <a:gd name="T36" fmla="*/ 598 w 646"/>
              <a:gd name="T37" fmla="*/ 156 h 584"/>
              <a:gd name="T38" fmla="*/ 584 w 646"/>
              <a:gd name="T39" fmla="*/ 183 h 584"/>
              <a:gd name="T40" fmla="*/ 394 w 646"/>
              <a:gd name="T41" fmla="*/ 509 h 584"/>
              <a:gd name="T42" fmla="*/ 7 w 646"/>
              <a:gd name="T43" fmla="*/ 509 h 584"/>
              <a:gd name="T44" fmla="*/ 0 w 646"/>
              <a:gd name="T45" fmla="*/ 509 h 584"/>
              <a:gd name="T46" fmla="*/ 0 w 646"/>
              <a:gd name="T47" fmla="*/ 509 h 584"/>
              <a:gd name="T48" fmla="*/ 102 w 646"/>
              <a:gd name="T49" fmla="*/ 495 h 584"/>
              <a:gd name="T50" fmla="*/ 190 w 646"/>
              <a:gd name="T51" fmla="*/ 448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6" h="584">
                <a:moveTo>
                  <a:pt x="190" y="448"/>
                </a:moveTo>
                <a:lnTo>
                  <a:pt x="190" y="448"/>
                </a:lnTo>
                <a:cubicBezTo>
                  <a:pt x="123" y="434"/>
                  <a:pt x="75" y="400"/>
                  <a:pt x="68" y="353"/>
                </a:cubicBezTo>
                <a:cubicBezTo>
                  <a:pt x="89" y="353"/>
                  <a:pt x="102" y="353"/>
                  <a:pt x="123" y="353"/>
                </a:cubicBezTo>
                <a:lnTo>
                  <a:pt x="123" y="353"/>
                </a:lnTo>
                <a:cubicBezTo>
                  <a:pt x="62" y="332"/>
                  <a:pt x="21" y="292"/>
                  <a:pt x="21" y="224"/>
                </a:cubicBezTo>
                <a:cubicBezTo>
                  <a:pt x="41" y="224"/>
                  <a:pt x="55" y="230"/>
                  <a:pt x="75" y="237"/>
                </a:cubicBezTo>
                <a:cubicBezTo>
                  <a:pt x="75" y="237"/>
                  <a:pt x="75" y="237"/>
                  <a:pt x="75" y="230"/>
                </a:cubicBezTo>
                <a:cubicBezTo>
                  <a:pt x="48" y="210"/>
                  <a:pt x="27" y="183"/>
                  <a:pt x="21" y="142"/>
                </a:cubicBezTo>
                <a:cubicBezTo>
                  <a:pt x="21" y="115"/>
                  <a:pt x="21" y="81"/>
                  <a:pt x="41" y="54"/>
                </a:cubicBezTo>
                <a:cubicBezTo>
                  <a:pt x="109" y="142"/>
                  <a:pt x="204" y="190"/>
                  <a:pt x="313" y="196"/>
                </a:cubicBezTo>
                <a:cubicBezTo>
                  <a:pt x="313" y="169"/>
                  <a:pt x="313" y="149"/>
                  <a:pt x="320" y="129"/>
                </a:cubicBezTo>
                <a:cubicBezTo>
                  <a:pt x="347" y="34"/>
                  <a:pt x="462" y="0"/>
                  <a:pt x="537" y="67"/>
                </a:cubicBezTo>
                <a:cubicBezTo>
                  <a:pt x="544" y="74"/>
                  <a:pt x="550" y="74"/>
                  <a:pt x="557" y="74"/>
                </a:cubicBezTo>
                <a:cubicBezTo>
                  <a:pt x="578" y="61"/>
                  <a:pt x="605" y="54"/>
                  <a:pt x="625" y="47"/>
                </a:cubicBezTo>
                <a:cubicBezTo>
                  <a:pt x="625" y="67"/>
                  <a:pt x="612" y="81"/>
                  <a:pt x="578" y="115"/>
                </a:cubicBezTo>
                <a:cubicBezTo>
                  <a:pt x="598" y="108"/>
                  <a:pt x="618" y="102"/>
                  <a:pt x="645" y="102"/>
                </a:cubicBezTo>
                <a:lnTo>
                  <a:pt x="645" y="102"/>
                </a:lnTo>
                <a:cubicBezTo>
                  <a:pt x="632" y="115"/>
                  <a:pt x="612" y="135"/>
                  <a:pt x="598" y="156"/>
                </a:cubicBezTo>
                <a:cubicBezTo>
                  <a:pt x="584" y="163"/>
                  <a:pt x="584" y="169"/>
                  <a:pt x="584" y="183"/>
                </a:cubicBezTo>
                <a:cubicBezTo>
                  <a:pt x="578" y="326"/>
                  <a:pt x="516" y="441"/>
                  <a:pt x="394" y="509"/>
                </a:cubicBezTo>
                <a:cubicBezTo>
                  <a:pt x="265" y="583"/>
                  <a:pt x="136" y="583"/>
                  <a:pt x="7" y="509"/>
                </a:cubicBezTo>
                <a:lnTo>
                  <a:pt x="0" y="509"/>
                </a:lnTo>
                <a:lnTo>
                  <a:pt x="0" y="509"/>
                </a:lnTo>
                <a:cubicBezTo>
                  <a:pt x="34" y="502"/>
                  <a:pt x="68" y="502"/>
                  <a:pt x="102" y="495"/>
                </a:cubicBezTo>
                <a:cubicBezTo>
                  <a:pt x="129" y="488"/>
                  <a:pt x="163" y="468"/>
                  <a:pt x="190" y="4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B2A373D5-DA9E-D648-BDCB-8438DF1FAD75}"/>
              </a:ext>
            </a:extLst>
          </p:cNvPr>
          <p:cNvGrpSpPr/>
          <p:nvPr/>
        </p:nvGrpSpPr>
        <p:grpSpPr>
          <a:xfrm>
            <a:off x="12666164" y="7317933"/>
            <a:ext cx="2083072" cy="2083072"/>
            <a:chOff x="13131752" y="6398393"/>
            <a:chExt cx="891463" cy="891463"/>
          </a:xfrm>
          <a:solidFill>
            <a:schemeClr val="bg1"/>
          </a:solidFill>
        </p:grpSpPr>
        <p:sp>
          <p:nvSpPr>
            <p:cNvPr id="72" name="Line 232">
              <a:extLst>
                <a:ext uri="{FF2B5EF4-FFF2-40B4-BE49-F238E27FC236}">
                  <a16:creationId xmlns:a16="http://schemas.microsoft.com/office/drawing/2014/main" id="{2AB65E52-96F4-D74B-A794-DC5E5A7B3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11769" y="6847935"/>
              <a:ext cx="91433" cy="7623"/>
            </a:xfrm>
            <a:prstGeom prst="line">
              <a:avLst/>
            </a:prstGeom>
            <a:grpFill/>
            <a:ln w="9720" cap="flat">
              <a:solidFill>
                <a:srgbClr val="683D8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80">
              <a:extLst>
                <a:ext uri="{FF2B5EF4-FFF2-40B4-BE49-F238E27FC236}">
                  <a16:creationId xmlns:a16="http://schemas.microsoft.com/office/drawing/2014/main" id="{AD702A5F-6BF7-4940-A1DA-C8118B508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1752" y="6398393"/>
              <a:ext cx="891463" cy="891463"/>
            </a:xfrm>
            <a:custGeom>
              <a:avLst/>
              <a:gdLst>
                <a:gd name="T0" fmla="*/ 381 w 517"/>
                <a:gd name="T1" fmla="*/ 515 h 516"/>
                <a:gd name="T2" fmla="*/ 381 w 517"/>
                <a:gd name="T3" fmla="*/ 515 h 516"/>
                <a:gd name="T4" fmla="*/ 129 w 517"/>
                <a:gd name="T5" fmla="*/ 515 h 516"/>
                <a:gd name="T6" fmla="*/ 116 w 517"/>
                <a:gd name="T7" fmla="*/ 508 h 516"/>
                <a:gd name="T8" fmla="*/ 0 w 517"/>
                <a:gd name="T9" fmla="*/ 407 h 516"/>
                <a:gd name="T10" fmla="*/ 0 w 517"/>
                <a:gd name="T11" fmla="*/ 380 h 516"/>
                <a:gd name="T12" fmla="*/ 0 w 517"/>
                <a:gd name="T13" fmla="*/ 129 h 516"/>
                <a:gd name="T14" fmla="*/ 0 w 517"/>
                <a:gd name="T15" fmla="*/ 115 h 516"/>
                <a:gd name="T16" fmla="*/ 109 w 517"/>
                <a:gd name="T17" fmla="*/ 0 h 516"/>
                <a:gd name="T18" fmla="*/ 129 w 517"/>
                <a:gd name="T19" fmla="*/ 0 h 516"/>
                <a:gd name="T20" fmla="*/ 381 w 517"/>
                <a:gd name="T21" fmla="*/ 0 h 516"/>
                <a:gd name="T22" fmla="*/ 394 w 517"/>
                <a:gd name="T23" fmla="*/ 0 h 516"/>
                <a:gd name="T24" fmla="*/ 510 w 517"/>
                <a:gd name="T25" fmla="*/ 108 h 516"/>
                <a:gd name="T26" fmla="*/ 516 w 517"/>
                <a:gd name="T27" fmla="*/ 129 h 516"/>
                <a:gd name="T28" fmla="*/ 516 w 517"/>
                <a:gd name="T29" fmla="*/ 380 h 516"/>
                <a:gd name="T30" fmla="*/ 510 w 517"/>
                <a:gd name="T31" fmla="*/ 400 h 516"/>
                <a:gd name="T32" fmla="*/ 408 w 517"/>
                <a:gd name="T33" fmla="*/ 508 h 516"/>
                <a:gd name="T34" fmla="*/ 381 w 517"/>
                <a:gd name="T35" fmla="*/ 515 h 516"/>
                <a:gd name="T36" fmla="*/ 258 w 517"/>
                <a:gd name="T37" fmla="*/ 467 h 516"/>
                <a:gd name="T38" fmla="*/ 258 w 517"/>
                <a:gd name="T39" fmla="*/ 467 h 516"/>
                <a:gd name="T40" fmla="*/ 367 w 517"/>
                <a:gd name="T41" fmla="*/ 467 h 516"/>
                <a:gd name="T42" fmla="*/ 401 w 517"/>
                <a:gd name="T43" fmla="*/ 461 h 516"/>
                <a:gd name="T44" fmla="*/ 469 w 517"/>
                <a:gd name="T45" fmla="*/ 366 h 516"/>
                <a:gd name="T46" fmla="*/ 469 w 517"/>
                <a:gd name="T47" fmla="*/ 142 h 516"/>
                <a:gd name="T48" fmla="*/ 462 w 517"/>
                <a:gd name="T49" fmla="*/ 108 h 516"/>
                <a:gd name="T50" fmla="*/ 367 w 517"/>
                <a:gd name="T51" fmla="*/ 40 h 516"/>
                <a:gd name="T52" fmla="*/ 143 w 517"/>
                <a:gd name="T53" fmla="*/ 47 h 516"/>
                <a:gd name="T54" fmla="*/ 109 w 517"/>
                <a:gd name="T55" fmla="*/ 47 h 516"/>
                <a:gd name="T56" fmla="*/ 41 w 517"/>
                <a:gd name="T57" fmla="*/ 142 h 516"/>
                <a:gd name="T58" fmla="*/ 41 w 517"/>
                <a:gd name="T59" fmla="*/ 366 h 516"/>
                <a:gd name="T60" fmla="*/ 82 w 517"/>
                <a:gd name="T61" fmla="*/ 448 h 516"/>
                <a:gd name="T62" fmla="*/ 143 w 517"/>
                <a:gd name="T63" fmla="*/ 467 h 516"/>
                <a:gd name="T64" fmla="*/ 258 w 517"/>
                <a:gd name="T65" fmla="*/ 467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7" h="516">
                  <a:moveTo>
                    <a:pt x="381" y="515"/>
                  </a:moveTo>
                  <a:lnTo>
                    <a:pt x="381" y="515"/>
                  </a:lnTo>
                  <a:cubicBezTo>
                    <a:pt x="299" y="515"/>
                    <a:pt x="211" y="515"/>
                    <a:pt x="129" y="515"/>
                  </a:cubicBezTo>
                  <a:cubicBezTo>
                    <a:pt x="122" y="515"/>
                    <a:pt x="116" y="515"/>
                    <a:pt x="116" y="508"/>
                  </a:cubicBezTo>
                  <a:cubicBezTo>
                    <a:pt x="55" y="494"/>
                    <a:pt x="21" y="461"/>
                    <a:pt x="0" y="407"/>
                  </a:cubicBezTo>
                  <a:cubicBezTo>
                    <a:pt x="0" y="400"/>
                    <a:pt x="0" y="387"/>
                    <a:pt x="0" y="380"/>
                  </a:cubicBezTo>
                  <a:cubicBezTo>
                    <a:pt x="0" y="299"/>
                    <a:pt x="0" y="217"/>
                    <a:pt x="0" y="129"/>
                  </a:cubicBezTo>
                  <a:cubicBezTo>
                    <a:pt x="0" y="122"/>
                    <a:pt x="0" y="122"/>
                    <a:pt x="0" y="115"/>
                  </a:cubicBezTo>
                  <a:cubicBezTo>
                    <a:pt x="14" y="54"/>
                    <a:pt x="48" y="20"/>
                    <a:pt x="109" y="0"/>
                  </a:cubicBezTo>
                  <a:cubicBezTo>
                    <a:pt x="116" y="0"/>
                    <a:pt x="122" y="0"/>
                    <a:pt x="129" y="0"/>
                  </a:cubicBezTo>
                  <a:cubicBezTo>
                    <a:pt x="211" y="0"/>
                    <a:pt x="299" y="0"/>
                    <a:pt x="381" y="0"/>
                  </a:cubicBezTo>
                  <a:cubicBezTo>
                    <a:pt x="387" y="0"/>
                    <a:pt x="394" y="0"/>
                    <a:pt x="394" y="0"/>
                  </a:cubicBezTo>
                  <a:cubicBezTo>
                    <a:pt x="455" y="13"/>
                    <a:pt x="496" y="47"/>
                    <a:pt x="510" y="108"/>
                  </a:cubicBezTo>
                  <a:cubicBezTo>
                    <a:pt x="510" y="115"/>
                    <a:pt x="510" y="122"/>
                    <a:pt x="516" y="129"/>
                  </a:cubicBezTo>
                  <a:cubicBezTo>
                    <a:pt x="516" y="217"/>
                    <a:pt x="516" y="299"/>
                    <a:pt x="516" y="380"/>
                  </a:cubicBezTo>
                  <a:cubicBezTo>
                    <a:pt x="510" y="387"/>
                    <a:pt x="510" y="393"/>
                    <a:pt x="510" y="400"/>
                  </a:cubicBezTo>
                  <a:cubicBezTo>
                    <a:pt x="496" y="455"/>
                    <a:pt x="462" y="494"/>
                    <a:pt x="408" y="508"/>
                  </a:cubicBezTo>
                  <a:cubicBezTo>
                    <a:pt x="394" y="508"/>
                    <a:pt x="387" y="515"/>
                    <a:pt x="381" y="515"/>
                  </a:cubicBezTo>
                  <a:close/>
                  <a:moveTo>
                    <a:pt x="258" y="467"/>
                  </a:moveTo>
                  <a:lnTo>
                    <a:pt x="258" y="467"/>
                  </a:lnTo>
                  <a:cubicBezTo>
                    <a:pt x="292" y="467"/>
                    <a:pt x="333" y="467"/>
                    <a:pt x="367" y="467"/>
                  </a:cubicBezTo>
                  <a:cubicBezTo>
                    <a:pt x="381" y="467"/>
                    <a:pt x="394" y="467"/>
                    <a:pt x="401" y="461"/>
                  </a:cubicBezTo>
                  <a:cubicBezTo>
                    <a:pt x="442" y="448"/>
                    <a:pt x="469" y="414"/>
                    <a:pt x="469" y="366"/>
                  </a:cubicBezTo>
                  <a:cubicBezTo>
                    <a:pt x="469" y="292"/>
                    <a:pt x="469" y="217"/>
                    <a:pt x="469" y="142"/>
                  </a:cubicBezTo>
                  <a:cubicBezTo>
                    <a:pt x="469" y="136"/>
                    <a:pt x="469" y="122"/>
                    <a:pt x="462" y="108"/>
                  </a:cubicBezTo>
                  <a:cubicBezTo>
                    <a:pt x="448" y="68"/>
                    <a:pt x="414" y="40"/>
                    <a:pt x="367" y="40"/>
                  </a:cubicBezTo>
                  <a:cubicBezTo>
                    <a:pt x="292" y="40"/>
                    <a:pt x="218" y="40"/>
                    <a:pt x="143" y="47"/>
                  </a:cubicBezTo>
                  <a:cubicBezTo>
                    <a:pt x="129" y="47"/>
                    <a:pt x="122" y="47"/>
                    <a:pt x="109" y="47"/>
                  </a:cubicBezTo>
                  <a:cubicBezTo>
                    <a:pt x="68" y="61"/>
                    <a:pt x="41" y="101"/>
                    <a:pt x="41" y="142"/>
                  </a:cubicBezTo>
                  <a:cubicBezTo>
                    <a:pt x="41" y="217"/>
                    <a:pt x="41" y="292"/>
                    <a:pt x="41" y="366"/>
                  </a:cubicBezTo>
                  <a:cubicBezTo>
                    <a:pt x="41" y="400"/>
                    <a:pt x="55" y="427"/>
                    <a:pt x="82" y="448"/>
                  </a:cubicBezTo>
                  <a:cubicBezTo>
                    <a:pt x="102" y="461"/>
                    <a:pt x="122" y="467"/>
                    <a:pt x="143" y="467"/>
                  </a:cubicBezTo>
                  <a:cubicBezTo>
                    <a:pt x="184" y="467"/>
                    <a:pt x="218" y="467"/>
                    <a:pt x="258" y="4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281">
              <a:extLst>
                <a:ext uri="{FF2B5EF4-FFF2-40B4-BE49-F238E27FC236}">
                  <a16:creationId xmlns:a16="http://schemas.microsoft.com/office/drawing/2014/main" id="{757F00F8-60A3-8341-B00E-36DDB4C37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472" y="6611736"/>
              <a:ext cx="457163" cy="457163"/>
            </a:xfrm>
            <a:custGeom>
              <a:avLst/>
              <a:gdLst>
                <a:gd name="T0" fmla="*/ 265 w 266"/>
                <a:gd name="T1" fmla="*/ 136 h 266"/>
                <a:gd name="T2" fmla="*/ 265 w 266"/>
                <a:gd name="T3" fmla="*/ 136 h 266"/>
                <a:gd name="T4" fmla="*/ 136 w 266"/>
                <a:gd name="T5" fmla="*/ 265 h 266"/>
                <a:gd name="T6" fmla="*/ 0 w 266"/>
                <a:gd name="T7" fmla="*/ 136 h 266"/>
                <a:gd name="T8" fmla="*/ 136 w 266"/>
                <a:gd name="T9" fmla="*/ 0 h 266"/>
                <a:gd name="T10" fmla="*/ 265 w 266"/>
                <a:gd name="T11" fmla="*/ 136 h 266"/>
                <a:gd name="T12" fmla="*/ 218 w 266"/>
                <a:gd name="T13" fmla="*/ 136 h 266"/>
                <a:gd name="T14" fmla="*/ 218 w 266"/>
                <a:gd name="T15" fmla="*/ 136 h 266"/>
                <a:gd name="T16" fmla="*/ 136 w 266"/>
                <a:gd name="T17" fmla="*/ 47 h 266"/>
                <a:gd name="T18" fmla="*/ 48 w 266"/>
                <a:gd name="T19" fmla="*/ 136 h 266"/>
                <a:gd name="T20" fmla="*/ 136 w 266"/>
                <a:gd name="T21" fmla="*/ 224 h 266"/>
                <a:gd name="T22" fmla="*/ 218 w 266"/>
                <a:gd name="T23" fmla="*/ 13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6" h="266">
                  <a:moveTo>
                    <a:pt x="265" y="136"/>
                  </a:moveTo>
                  <a:lnTo>
                    <a:pt x="265" y="136"/>
                  </a:lnTo>
                  <a:cubicBezTo>
                    <a:pt x="265" y="204"/>
                    <a:pt x="204" y="265"/>
                    <a:pt x="136" y="265"/>
                  </a:cubicBezTo>
                  <a:cubicBezTo>
                    <a:pt x="62" y="265"/>
                    <a:pt x="0" y="204"/>
                    <a:pt x="0" y="136"/>
                  </a:cubicBezTo>
                  <a:cubicBezTo>
                    <a:pt x="0" y="61"/>
                    <a:pt x="62" y="0"/>
                    <a:pt x="136" y="0"/>
                  </a:cubicBezTo>
                  <a:cubicBezTo>
                    <a:pt x="204" y="0"/>
                    <a:pt x="265" y="61"/>
                    <a:pt x="265" y="136"/>
                  </a:cubicBezTo>
                  <a:close/>
                  <a:moveTo>
                    <a:pt x="218" y="136"/>
                  </a:moveTo>
                  <a:lnTo>
                    <a:pt x="218" y="136"/>
                  </a:lnTo>
                  <a:cubicBezTo>
                    <a:pt x="218" y="88"/>
                    <a:pt x="184" y="47"/>
                    <a:pt x="136" y="47"/>
                  </a:cubicBezTo>
                  <a:cubicBezTo>
                    <a:pt x="89" y="47"/>
                    <a:pt x="48" y="88"/>
                    <a:pt x="48" y="136"/>
                  </a:cubicBezTo>
                  <a:cubicBezTo>
                    <a:pt x="48" y="183"/>
                    <a:pt x="89" y="224"/>
                    <a:pt x="136" y="224"/>
                  </a:cubicBezTo>
                  <a:cubicBezTo>
                    <a:pt x="184" y="224"/>
                    <a:pt x="218" y="183"/>
                    <a:pt x="218" y="13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Freeform 284">
            <a:extLst>
              <a:ext uri="{FF2B5EF4-FFF2-40B4-BE49-F238E27FC236}">
                <a16:creationId xmlns:a16="http://schemas.microsoft.com/office/drawing/2014/main" id="{91A490BF-CCAC-9347-960D-8F25C1F1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239" y="4503509"/>
            <a:ext cx="2209034" cy="1566407"/>
          </a:xfrm>
          <a:custGeom>
            <a:avLst/>
            <a:gdLst>
              <a:gd name="T0" fmla="*/ 332 w 727"/>
              <a:gd name="T1" fmla="*/ 0 h 517"/>
              <a:gd name="T2" fmla="*/ 332 w 727"/>
              <a:gd name="T3" fmla="*/ 0 h 517"/>
              <a:gd name="T4" fmla="*/ 400 w 727"/>
              <a:gd name="T5" fmla="*/ 0 h 517"/>
              <a:gd name="T6" fmla="*/ 400 w 727"/>
              <a:gd name="T7" fmla="*/ 0 h 517"/>
              <a:gd name="T8" fmla="*/ 455 w 727"/>
              <a:gd name="T9" fmla="*/ 6 h 517"/>
              <a:gd name="T10" fmla="*/ 516 w 727"/>
              <a:gd name="T11" fmla="*/ 6 h 517"/>
              <a:gd name="T12" fmla="*/ 590 w 727"/>
              <a:gd name="T13" fmla="*/ 13 h 517"/>
              <a:gd name="T14" fmla="*/ 645 w 727"/>
              <a:gd name="T15" fmla="*/ 20 h 517"/>
              <a:gd name="T16" fmla="*/ 719 w 727"/>
              <a:gd name="T17" fmla="*/ 81 h 517"/>
              <a:gd name="T18" fmla="*/ 726 w 727"/>
              <a:gd name="T19" fmla="*/ 136 h 517"/>
              <a:gd name="T20" fmla="*/ 726 w 727"/>
              <a:gd name="T21" fmla="*/ 149 h 517"/>
              <a:gd name="T22" fmla="*/ 726 w 727"/>
              <a:gd name="T23" fmla="*/ 366 h 517"/>
              <a:gd name="T24" fmla="*/ 726 w 727"/>
              <a:gd name="T25" fmla="*/ 380 h 517"/>
              <a:gd name="T26" fmla="*/ 719 w 727"/>
              <a:gd name="T27" fmla="*/ 434 h 517"/>
              <a:gd name="T28" fmla="*/ 652 w 727"/>
              <a:gd name="T29" fmla="*/ 502 h 517"/>
              <a:gd name="T30" fmla="*/ 604 w 727"/>
              <a:gd name="T31" fmla="*/ 509 h 517"/>
              <a:gd name="T32" fmla="*/ 516 w 727"/>
              <a:gd name="T33" fmla="*/ 516 h 517"/>
              <a:gd name="T34" fmla="*/ 407 w 727"/>
              <a:gd name="T35" fmla="*/ 516 h 517"/>
              <a:gd name="T36" fmla="*/ 400 w 727"/>
              <a:gd name="T37" fmla="*/ 516 h 517"/>
              <a:gd name="T38" fmla="*/ 332 w 727"/>
              <a:gd name="T39" fmla="*/ 516 h 517"/>
              <a:gd name="T40" fmla="*/ 332 w 727"/>
              <a:gd name="T41" fmla="*/ 516 h 517"/>
              <a:gd name="T42" fmla="*/ 244 w 727"/>
              <a:gd name="T43" fmla="*/ 516 h 517"/>
              <a:gd name="T44" fmla="*/ 142 w 727"/>
              <a:gd name="T45" fmla="*/ 509 h 517"/>
              <a:gd name="T46" fmla="*/ 88 w 727"/>
              <a:gd name="T47" fmla="*/ 502 h 517"/>
              <a:gd name="T48" fmla="*/ 13 w 727"/>
              <a:gd name="T49" fmla="*/ 434 h 517"/>
              <a:gd name="T50" fmla="*/ 6 w 727"/>
              <a:gd name="T51" fmla="*/ 360 h 517"/>
              <a:gd name="T52" fmla="*/ 0 w 727"/>
              <a:gd name="T53" fmla="*/ 285 h 517"/>
              <a:gd name="T54" fmla="*/ 0 w 727"/>
              <a:gd name="T55" fmla="*/ 278 h 517"/>
              <a:gd name="T56" fmla="*/ 0 w 727"/>
              <a:gd name="T57" fmla="*/ 244 h 517"/>
              <a:gd name="T58" fmla="*/ 0 w 727"/>
              <a:gd name="T59" fmla="*/ 237 h 517"/>
              <a:gd name="T60" fmla="*/ 6 w 727"/>
              <a:gd name="T61" fmla="*/ 142 h 517"/>
              <a:gd name="T62" fmla="*/ 13 w 727"/>
              <a:gd name="T63" fmla="*/ 81 h 517"/>
              <a:gd name="T64" fmla="*/ 81 w 727"/>
              <a:gd name="T65" fmla="*/ 20 h 517"/>
              <a:gd name="T66" fmla="*/ 135 w 727"/>
              <a:gd name="T67" fmla="*/ 13 h 517"/>
              <a:gd name="T68" fmla="*/ 217 w 727"/>
              <a:gd name="T69" fmla="*/ 6 h 517"/>
              <a:gd name="T70" fmla="*/ 319 w 727"/>
              <a:gd name="T71" fmla="*/ 6 h 517"/>
              <a:gd name="T72" fmla="*/ 332 w 727"/>
              <a:gd name="T73" fmla="*/ 0 h 517"/>
              <a:gd name="T74" fmla="*/ 292 w 727"/>
              <a:gd name="T75" fmla="*/ 149 h 517"/>
              <a:gd name="T76" fmla="*/ 292 w 727"/>
              <a:gd name="T77" fmla="*/ 149 h 517"/>
              <a:gd name="T78" fmla="*/ 292 w 727"/>
              <a:gd name="T79" fmla="*/ 366 h 517"/>
              <a:gd name="T80" fmla="*/ 482 w 727"/>
              <a:gd name="T81" fmla="*/ 258 h 517"/>
              <a:gd name="T82" fmla="*/ 292 w 727"/>
              <a:gd name="T83" fmla="*/ 149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27" h="517">
                <a:moveTo>
                  <a:pt x="332" y="0"/>
                </a:moveTo>
                <a:lnTo>
                  <a:pt x="332" y="0"/>
                </a:lnTo>
                <a:cubicBezTo>
                  <a:pt x="353" y="0"/>
                  <a:pt x="373" y="0"/>
                  <a:pt x="400" y="0"/>
                </a:cubicBezTo>
                <a:lnTo>
                  <a:pt x="400" y="0"/>
                </a:lnTo>
                <a:cubicBezTo>
                  <a:pt x="421" y="6"/>
                  <a:pt x="434" y="6"/>
                  <a:pt x="455" y="6"/>
                </a:cubicBezTo>
                <a:cubicBezTo>
                  <a:pt x="475" y="6"/>
                  <a:pt x="495" y="6"/>
                  <a:pt x="516" y="6"/>
                </a:cubicBezTo>
                <a:cubicBezTo>
                  <a:pt x="543" y="6"/>
                  <a:pt x="570" y="6"/>
                  <a:pt x="590" y="13"/>
                </a:cubicBezTo>
                <a:cubicBezTo>
                  <a:pt x="611" y="13"/>
                  <a:pt x="631" y="13"/>
                  <a:pt x="645" y="20"/>
                </a:cubicBezTo>
                <a:cubicBezTo>
                  <a:pt x="679" y="27"/>
                  <a:pt x="706" y="47"/>
                  <a:pt x="719" y="81"/>
                </a:cubicBezTo>
                <a:cubicBezTo>
                  <a:pt x="719" y="102"/>
                  <a:pt x="726" y="115"/>
                  <a:pt x="726" y="136"/>
                </a:cubicBezTo>
                <a:cubicBezTo>
                  <a:pt x="726" y="142"/>
                  <a:pt x="726" y="149"/>
                  <a:pt x="726" y="149"/>
                </a:cubicBezTo>
                <a:cubicBezTo>
                  <a:pt x="726" y="224"/>
                  <a:pt x="726" y="292"/>
                  <a:pt x="726" y="366"/>
                </a:cubicBezTo>
                <a:cubicBezTo>
                  <a:pt x="726" y="366"/>
                  <a:pt x="726" y="373"/>
                  <a:pt x="726" y="380"/>
                </a:cubicBezTo>
                <a:cubicBezTo>
                  <a:pt x="726" y="400"/>
                  <a:pt x="719" y="414"/>
                  <a:pt x="719" y="434"/>
                </a:cubicBezTo>
                <a:cubicBezTo>
                  <a:pt x="706" y="468"/>
                  <a:pt x="685" y="495"/>
                  <a:pt x="652" y="502"/>
                </a:cubicBezTo>
                <a:cubicBezTo>
                  <a:pt x="638" y="502"/>
                  <a:pt x="618" y="509"/>
                  <a:pt x="604" y="509"/>
                </a:cubicBezTo>
                <a:cubicBezTo>
                  <a:pt x="577" y="509"/>
                  <a:pt x="550" y="509"/>
                  <a:pt x="516" y="516"/>
                </a:cubicBezTo>
                <a:cubicBezTo>
                  <a:pt x="482" y="516"/>
                  <a:pt x="448" y="516"/>
                  <a:pt x="407" y="516"/>
                </a:cubicBezTo>
                <a:lnTo>
                  <a:pt x="400" y="516"/>
                </a:lnTo>
                <a:cubicBezTo>
                  <a:pt x="380" y="516"/>
                  <a:pt x="353" y="516"/>
                  <a:pt x="332" y="516"/>
                </a:cubicBezTo>
                <a:lnTo>
                  <a:pt x="332" y="516"/>
                </a:lnTo>
                <a:cubicBezTo>
                  <a:pt x="305" y="516"/>
                  <a:pt x="271" y="516"/>
                  <a:pt x="244" y="516"/>
                </a:cubicBezTo>
                <a:cubicBezTo>
                  <a:pt x="210" y="516"/>
                  <a:pt x="176" y="509"/>
                  <a:pt x="142" y="509"/>
                </a:cubicBezTo>
                <a:cubicBezTo>
                  <a:pt x="122" y="509"/>
                  <a:pt x="102" y="509"/>
                  <a:pt x="88" y="502"/>
                </a:cubicBezTo>
                <a:cubicBezTo>
                  <a:pt x="47" y="495"/>
                  <a:pt x="27" y="468"/>
                  <a:pt x="13" y="434"/>
                </a:cubicBezTo>
                <a:cubicBezTo>
                  <a:pt x="6" y="407"/>
                  <a:pt x="6" y="387"/>
                  <a:pt x="6" y="360"/>
                </a:cubicBezTo>
                <a:cubicBezTo>
                  <a:pt x="0" y="332"/>
                  <a:pt x="0" y="312"/>
                  <a:pt x="0" y="285"/>
                </a:cubicBezTo>
                <a:lnTo>
                  <a:pt x="0" y="278"/>
                </a:lnTo>
                <a:cubicBezTo>
                  <a:pt x="0" y="265"/>
                  <a:pt x="0" y="251"/>
                  <a:pt x="0" y="244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03"/>
                  <a:pt x="0" y="176"/>
                  <a:pt x="6" y="142"/>
                </a:cubicBezTo>
                <a:cubicBezTo>
                  <a:pt x="6" y="122"/>
                  <a:pt x="6" y="102"/>
                  <a:pt x="13" y="81"/>
                </a:cubicBezTo>
                <a:cubicBezTo>
                  <a:pt x="27" y="47"/>
                  <a:pt x="47" y="27"/>
                  <a:pt x="81" y="20"/>
                </a:cubicBezTo>
                <a:cubicBezTo>
                  <a:pt x="95" y="13"/>
                  <a:pt x="115" y="13"/>
                  <a:pt x="135" y="13"/>
                </a:cubicBezTo>
                <a:cubicBezTo>
                  <a:pt x="163" y="6"/>
                  <a:pt x="190" y="6"/>
                  <a:pt x="217" y="6"/>
                </a:cubicBezTo>
                <a:cubicBezTo>
                  <a:pt x="251" y="6"/>
                  <a:pt x="285" y="6"/>
                  <a:pt x="319" y="6"/>
                </a:cubicBezTo>
                <a:cubicBezTo>
                  <a:pt x="326" y="0"/>
                  <a:pt x="326" y="0"/>
                  <a:pt x="332" y="0"/>
                </a:cubicBezTo>
                <a:close/>
                <a:moveTo>
                  <a:pt x="292" y="149"/>
                </a:moveTo>
                <a:lnTo>
                  <a:pt x="292" y="149"/>
                </a:lnTo>
                <a:cubicBezTo>
                  <a:pt x="292" y="224"/>
                  <a:pt x="292" y="298"/>
                  <a:pt x="292" y="366"/>
                </a:cubicBezTo>
                <a:cubicBezTo>
                  <a:pt x="360" y="332"/>
                  <a:pt x="421" y="298"/>
                  <a:pt x="482" y="258"/>
                </a:cubicBezTo>
                <a:cubicBezTo>
                  <a:pt x="421" y="224"/>
                  <a:pt x="360" y="183"/>
                  <a:pt x="292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9368F67F-82FA-B74F-B9E0-98189C944EE4}"/>
              </a:ext>
            </a:extLst>
          </p:cNvPr>
          <p:cNvGrpSpPr/>
          <p:nvPr/>
        </p:nvGrpSpPr>
        <p:grpSpPr>
          <a:xfrm>
            <a:off x="18936790" y="1520064"/>
            <a:ext cx="3877194" cy="1625143"/>
            <a:chOff x="1480387" y="9990138"/>
            <a:chExt cx="3877194" cy="1625143"/>
          </a:xfrm>
        </p:grpSpPr>
        <p:sp>
          <p:nvSpPr>
            <p:cNvPr id="77" name="CuadroTexto 4">
              <a:extLst>
                <a:ext uri="{FF2B5EF4-FFF2-40B4-BE49-F238E27FC236}">
                  <a16:creationId xmlns:a16="http://schemas.microsoft.com/office/drawing/2014/main" id="{838E5664-F43C-1846-B74F-8BF3F8BA0A47}"/>
                </a:ext>
              </a:extLst>
            </p:cNvPr>
            <p:cNvSpPr txBox="1"/>
            <p:nvPr/>
          </p:nvSpPr>
          <p:spPr>
            <a:xfrm>
              <a:off x="1629801" y="9990138"/>
              <a:ext cx="2467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Semibold" panose="020F0502020204030203" pitchFamily="34" charset="0"/>
                </a:rPr>
                <a:t>Title One</a:t>
              </a:r>
            </a:p>
          </p:txBody>
        </p:sp>
        <p:sp>
          <p:nvSpPr>
            <p:cNvPr id="78" name="Subtitle 2">
              <a:extLst>
                <a:ext uri="{FF2B5EF4-FFF2-40B4-BE49-F238E27FC236}">
                  <a16:creationId xmlns:a16="http://schemas.microsoft.com/office/drawing/2014/main" id="{F95A2E51-66FB-664C-8786-5C50ECB7C56B}"/>
                </a:ext>
              </a:extLst>
            </p:cNvPr>
            <p:cNvSpPr txBox="1">
              <a:spLocks/>
            </p:cNvSpPr>
            <p:nvPr/>
          </p:nvSpPr>
          <p:spPr>
            <a:xfrm>
              <a:off x="1480387" y="10583191"/>
              <a:ext cx="3877194" cy="103209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</a:t>
              </a:r>
            </a:p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by a company ideally  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2CF09123-E980-3C49-9B14-51D680625CE5}"/>
              </a:ext>
            </a:extLst>
          </p:cNvPr>
          <p:cNvGrpSpPr/>
          <p:nvPr/>
        </p:nvGrpSpPr>
        <p:grpSpPr>
          <a:xfrm>
            <a:off x="18542753" y="4492063"/>
            <a:ext cx="3877194" cy="1625143"/>
            <a:chOff x="1480387" y="9990138"/>
            <a:chExt cx="3877194" cy="1625143"/>
          </a:xfrm>
        </p:grpSpPr>
        <p:sp>
          <p:nvSpPr>
            <p:cNvPr id="80" name="CuadroTexto 4">
              <a:extLst>
                <a:ext uri="{FF2B5EF4-FFF2-40B4-BE49-F238E27FC236}">
                  <a16:creationId xmlns:a16="http://schemas.microsoft.com/office/drawing/2014/main" id="{6B7427B4-155D-614C-88A0-5E9746130CB9}"/>
                </a:ext>
              </a:extLst>
            </p:cNvPr>
            <p:cNvSpPr txBox="1"/>
            <p:nvPr/>
          </p:nvSpPr>
          <p:spPr>
            <a:xfrm>
              <a:off x="1629801" y="9990138"/>
              <a:ext cx="2467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Semibold" panose="020F0502020204030203" pitchFamily="34" charset="0"/>
                </a:rPr>
                <a:t>Title Two</a:t>
              </a:r>
            </a:p>
          </p:txBody>
        </p:sp>
        <p:sp>
          <p:nvSpPr>
            <p:cNvPr id="81" name="Subtitle 2">
              <a:extLst>
                <a:ext uri="{FF2B5EF4-FFF2-40B4-BE49-F238E27FC236}">
                  <a16:creationId xmlns:a16="http://schemas.microsoft.com/office/drawing/2014/main" id="{4A0FBE4B-29F3-A146-B053-CA615C12A33D}"/>
                </a:ext>
              </a:extLst>
            </p:cNvPr>
            <p:cNvSpPr txBox="1">
              <a:spLocks/>
            </p:cNvSpPr>
            <p:nvPr/>
          </p:nvSpPr>
          <p:spPr>
            <a:xfrm>
              <a:off x="1480387" y="10583191"/>
              <a:ext cx="3877194" cy="103209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</a:t>
              </a:r>
            </a:p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by a company ideally  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AAF61AE5-E62A-4941-B464-396B859D3022}"/>
              </a:ext>
            </a:extLst>
          </p:cNvPr>
          <p:cNvGrpSpPr/>
          <p:nvPr/>
        </p:nvGrpSpPr>
        <p:grpSpPr>
          <a:xfrm>
            <a:off x="18023804" y="7479003"/>
            <a:ext cx="3877194" cy="1625143"/>
            <a:chOff x="1480387" y="9990138"/>
            <a:chExt cx="3877194" cy="1625143"/>
          </a:xfrm>
        </p:grpSpPr>
        <p:sp>
          <p:nvSpPr>
            <p:cNvPr id="83" name="CuadroTexto 4">
              <a:extLst>
                <a:ext uri="{FF2B5EF4-FFF2-40B4-BE49-F238E27FC236}">
                  <a16:creationId xmlns:a16="http://schemas.microsoft.com/office/drawing/2014/main" id="{801051C9-D23B-DE40-B431-092C7BC7C729}"/>
                </a:ext>
              </a:extLst>
            </p:cNvPr>
            <p:cNvSpPr txBox="1"/>
            <p:nvPr/>
          </p:nvSpPr>
          <p:spPr>
            <a:xfrm>
              <a:off x="1629801" y="9990138"/>
              <a:ext cx="2656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Semibold" panose="020F0502020204030203" pitchFamily="34" charset="0"/>
                </a:rPr>
                <a:t>Title Three</a:t>
              </a:r>
            </a:p>
          </p:txBody>
        </p:sp>
        <p:sp>
          <p:nvSpPr>
            <p:cNvPr id="84" name="Subtitle 2">
              <a:extLst>
                <a:ext uri="{FF2B5EF4-FFF2-40B4-BE49-F238E27FC236}">
                  <a16:creationId xmlns:a16="http://schemas.microsoft.com/office/drawing/2014/main" id="{0F8BE6FF-C875-D244-AE5B-D7A9FC2255BE}"/>
                </a:ext>
              </a:extLst>
            </p:cNvPr>
            <p:cNvSpPr txBox="1">
              <a:spLocks/>
            </p:cNvSpPr>
            <p:nvPr/>
          </p:nvSpPr>
          <p:spPr>
            <a:xfrm>
              <a:off x="1480387" y="10583191"/>
              <a:ext cx="3877194" cy="103209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</a:t>
              </a:r>
            </a:p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by a company ideally  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BC68DCE8-BDEA-E948-81ED-FD57B00E91A1}"/>
              </a:ext>
            </a:extLst>
          </p:cNvPr>
          <p:cNvGrpSpPr/>
          <p:nvPr/>
        </p:nvGrpSpPr>
        <p:grpSpPr>
          <a:xfrm>
            <a:off x="17587908" y="10642344"/>
            <a:ext cx="3877194" cy="1625143"/>
            <a:chOff x="1480387" y="9990138"/>
            <a:chExt cx="3877194" cy="1625143"/>
          </a:xfrm>
        </p:grpSpPr>
        <p:sp>
          <p:nvSpPr>
            <p:cNvPr id="86" name="CuadroTexto 4">
              <a:extLst>
                <a:ext uri="{FF2B5EF4-FFF2-40B4-BE49-F238E27FC236}">
                  <a16:creationId xmlns:a16="http://schemas.microsoft.com/office/drawing/2014/main" id="{18D75E9C-0A89-C04F-AEFC-CB3ACA1D07BB}"/>
                </a:ext>
              </a:extLst>
            </p:cNvPr>
            <p:cNvSpPr txBox="1"/>
            <p:nvPr/>
          </p:nvSpPr>
          <p:spPr>
            <a:xfrm>
              <a:off x="1629801" y="9990138"/>
              <a:ext cx="2656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Semibold" panose="020F0502020204030203" pitchFamily="34" charset="0"/>
                </a:rPr>
                <a:t>Title Four</a:t>
              </a:r>
            </a:p>
          </p:txBody>
        </p:sp>
        <p:sp>
          <p:nvSpPr>
            <p:cNvPr id="87" name="Subtitle 2">
              <a:extLst>
                <a:ext uri="{FF2B5EF4-FFF2-40B4-BE49-F238E27FC236}">
                  <a16:creationId xmlns:a16="http://schemas.microsoft.com/office/drawing/2014/main" id="{D237BB1D-9DCD-3B49-96E4-AAE9A0E28264}"/>
                </a:ext>
              </a:extLst>
            </p:cNvPr>
            <p:cNvSpPr txBox="1">
              <a:spLocks/>
            </p:cNvSpPr>
            <p:nvPr/>
          </p:nvSpPr>
          <p:spPr>
            <a:xfrm>
              <a:off x="1480387" y="10583191"/>
              <a:ext cx="3877194" cy="103209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</a:t>
              </a:r>
            </a:p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by a company ideally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94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283CE53-34DD-C34F-9731-F36F66116F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5" name="Rectangle 43">
            <a:extLst>
              <a:ext uri="{FF2B5EF4-FFF2-40B4-BE49-F238E27FC236}">
                <a16:creationId xmlns:a16="http://schemas.microsoft.com/office/drawing/2014/main" id="{3DBAC08C-8B1D-E242-BA35-9F6844B83B40}"/>
              </a:ext>
            </a:extLst>
          </p:cNvPr>
          <p:cNvSpPr/>
          <p:nvPr/>
        </p:nvSpPr>
        <p:spPr>
          <a:xfrm rot="10800000" flipV="1">
            <a:off x="0" y="0"/>
            <a:ext cx="13472160" cy="137159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43">
            <a:extLst>
              <a:ext uri="{FF2B5EF4-FFF2-40B4-BE49-F238E27FC236}">
                <a16:creationId xmlns:a16="http://schemas.microsoft.com/office/drawing/2014/main" id="{0CE183F0-7D11-0A4C-8AC9-9F75E975F3A7}"/>
              </a:ext>
            </a:extLst>
          </p:cNvPr>
          <p:cNvSpPr/>
          <p:nvPr/>
        </p:nvSpPr>
        <p:spPr>
          <a:xfrm rot="10800000" flipV="1">
            <a:off x="13472160" y="0"/>
            <a:ext cx="10905492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4BCB4FEE-9969-DE4C-B476-5A84860678A2}"/>
              </a:ext>
            </a:extLst>
          </p:cNvPr>
          <p:cNvSpPr txBox="1"/>
          <p:nvPr/>
        </p:nvSpPr>
        <p:spPr>
          <a:xfrm>
            <a:off x="14417040" y="3164625"/>
            <a:ext cx="9503412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LET’S FIND</a:t>
            </a:r>
          </a:p>
          <a:p>
            <a:r>
              <a:rPr lang="en-US" sz="10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YOU A HOME</a:t>
            </a:r>
          </a:p>
        </p:txBody>
      </p:sp>
      <p:grpSp>
        <p:nvGrpSpPr>
          <p:cNvPr id="27" name="Group 10">
            <a:extLst>
              <a:ext uri="{FF2B5EF4-FFF2-40B4-BE49-F238E27FC236}">
                <a16:creationId xmlns:a16="http://schemas.microsoft.com/office/drawing/2014/main" id="{CFCBF522-83DF-944C-A8DB-50E06811138B}"/>
              </a:ext>
            </a:extLst>
          </p:cNvPr>
          <p:cNvGrpSpPr/>
          <p:nvPr/>
        </p:nvGrpSpPr>
        <p:grpSpPr>
          <a:xfrm>
            <a:off x="14565313" y="10022625"/>
            <a:ext cx="4084985" cy="528751"/>
            <a:chOff x="16515802" y="11974559"/>
            <a:chExt cx="3589575" cy="464629"/>
          </a:xfrm>
          <a:solidFill>
            <a:schemeClr val="bg1"/>
          </a:solidFill>
        </p:grpSpPr>
        <p:sp>
          <p:nvSpPr>
            <p:cNvPr id="28" name="Shape 1646">
              <a:extLst>
                <a:ext uri="{FF2B5EF4-FFF2-40B4-BE49-F238E27FC236}">
                  <a16:creationId xmlns:a16="http://schemas.microsoft.com/office/drawing/2014/main" id="{ADE9C19B-4E25-3F4C-A3B4-92B3869F77CD}"/>
                </a:ext>
              </a:extLst>
            </p:cNvPr>
            <p:cNvSpPr/>
            <p:nvPr/>
          </p:nvSpPr>
          <p:spPr>
            <a:xfrm>
              <a:off x="19686631" y="12007417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9" name="Shape 1649">
              <a:extLst>
                <a:ext uri="{FF2B5EF4-FFF2-40B4-BE49-F238E27FC236}">
                  <a16:creationId xmlns:a16="http://schemas.microsoft.com/office/drawing/2014/main" id="{66209196-0309-3D46-B15A-D18997856872}"/>
                </a:ext>
              </a:extLst>
            </p:cNvPr>
            <p:cNvSpPr/>
            <p:nvPr/>
          </p:nvSpPr>
          <p:spPr>
            <a:xfrm>
              <a:off x="18551485" y="12027753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0" name="Shape 1658">
              <a:extLst>
                <a:ext uri="{FF2B5EF4-FFF2-40B4-BE49-F238E27FC236}">
                  <a16:creationId xmlns:a16="http://schemas.microsoft.com/office/drawing/2014/main" id="{58B5186A-E53C-0540-B877-C3DFD6611305}"/>
                </a:ext>
              </a:extLst>
            </p:cNvPr>
            <p:cNvSpPr/>
            <p:nvPr/>
          </p:nvSpPr>
          <p:spPr>
            <a:xfrm>
              <a:off x="16515802" y="11987738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2045D131-324F-9E43-BCD2-F723ABC7E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5248" y="11974559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ABC28FF-DE50-0B4B-9EDB-6ED768CD39EA}"/>
              </a:ext>
            </a:extLst>
          </p:cNvPr>
          <p:cNvSpPr/>
          <p:nvPr/>
        </p:nvSpPr>
        <p:spPr>
          <a:xfrm>
            <a:off x="14452852" y="7319973"/>
            <a:ext cx="87705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Empire State Building</a:t>
            </a:r>
          </a:p>
          <a:p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350 5th Ave, New York, NY 10118</a:t>
            </a:r>
          </a:p>
          <a:p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(212) 736-3100</a:t>
            </a:r>
          </a:p>
        </p:txBody>
      </p:sp>
    </p:spTree>
    <p:extLst>
      <p:ext uri="{BB962C8B-B14F-4D97-AF65-F5344CB8AC3E}">
        <p14:creationId xmlns:p14="http://schemas.microsoft.com/office/powerpoint/2010/main" val="334723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5E68640-4E3F-934E-A406-E4623EF999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7" name="Operación manual 56">
            <a:extLst>
              <a:ext uri="{FF2B5EF4-FFF2-40B4-BE49-F238E27FC236}">
                <a16:creationId xmlns:a16="http://schemas.microsoft.com/office/drawing/2014/main" id="{E71B013D-4009-154E-BDA5-E64AA91DF329}"/>
              </a:ext>
            </a:extLst>
          </p:cNvPr>
          <p:cNvSpPr/>
          <p:nvPr/>
        </p:nvSpPr>
        <p:spPr>
          <a:xfrm>
            <a:off x="-6083339" y="-2090059"/>
            <a:ext cx="22238513" cy="17752947"/>
          </a:xfrm>
          <a:prstGeom prst="flowChartManualOperation">
            <a:avLst/>
          </a:prstGeom>
          <a:solidFill>
            <a:schemeClr val="accent2"/>
          </a:solidFill>
          <a:ln w="609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angle 35">
            <a:extLst>
              <a:ext uri="{FF2B5EF4-FFF2-40B4-BE49-F238E27FC236}">
                <a16:creationId xmlns:a16="http://schemas.microsoft.com/office/drawing/2014/main" id="{DCC8C5C9-EF14-A342-B46F-542F2C4B7D3A}"/>
              </a:ext>
            </a:extLst>
          </p:cNvPr>
          <p:cNvSpPr/>
          <p:nvPr/>
        </p:nvSpPr>
        <p:spPr>
          <a:xfrm>
            <a:off x="2142898" y="6680961"/>
            <a:ext cx="57180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panose="020F0502020204030203" pitchFamily="34" charset="0"/>
              </a:rPr>
              <a:t>About Us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panose="020F0502020204030203" pitchFamily="34" charset="0"/>
              </a:rPr>
              <a:t>Our Mission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panose="020F0502020204030203" pitchFamily="34" charset="0"/>
              </a:rPr>
              <a:t>Our Services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panose="020F0502020204030203" pitchFamily="34" charset="0"/>
              </a:rPr>
              <a:t>Meet Our Team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panose="020F0502020204030203" pitchFamily="34" charset="0"/>
              </a:rPr>
              <a:t>Listing Properties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Lato" panose="020F0502020204030203" pitchFamily="34" charset="0"/>
              </a:rPr>
              <a:t>Social Media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F5C33702-4800-2848-8946-CEBF869283A4}"/>
              </a:ext>
            </a:extLst>
          </p:cNvPr>
          <p:cNvSpPr txBox="1"/>
          <p:nvPr/>
        </p:nvSpPr>
        <p:spPr>
          <a:xfrm>
            <a:off x="2124395" y="2909899"/>
            <a:ext cx="928654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PRESENTATION</a:t>
            </a:r>
          </a:p>
          <a:p>
            <a:r>
              <a:rPr lang="en-US" sz="8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12627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580C423-4848-6746-B246-20D697A860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Operación manual 13">
            <a:extLst>
              <a:ext uri="{FF2B5EF4-FFF2-40B4-BE49-F238E27FC236}">
                <a16:creationId xmlns:a16="http://schemas.microsoft.com/office/drawing/2014/main" id="{E67845B0-2D33-5D49-952B-D39CCE77C30B}"/>
              </a:ext>
            </a:extLst>
          </p:cNvPr>
          <p:cNvSpPr/>
          <p:nvPr/>
        </p:nvSpPr>
        <p:spPr>
          <a:xfrm>
            <a:off x="6689778" y="-748145"/>
            <a:ext cx="22238513" cy="15461672"/>
          </a:xfrm>
          <a:prstGeom prst="flowChartManualOperation">
            <a:avLst/>
          </a:prstGeom>
          <a:solidFill>
            <a:schemeClr val="accent1"/>
          </a:solidFill>
          <a:ln w="609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CC58F467-AC00-BB4E-AF09-C4F7FA92DFB7}"/>
              </a:ext>
            </a:extLst>
          </p:cNvPr>
          <p:cNvSpPr txBox="1"/>
          <p:nvPr/>
        </p:nvSpPr>
        <p:spPr>
          <a:xfrm>
            <a:off x="12011891" y="8077977"/>
            <a:ext cx="1115258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6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THANK YOU!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8B9FB9E-962C-3B40-A1D9-56C59CF2CC83}"/>
              </a:ext>
            </a:extLst>
          </p:cNvPr>
          <p:cNvGrpSpPr/>
          <p:nvPr/>
        </p:nvGrpSpPr>
        <p:grpSpPr>
          <a:xfrm>
            <a:off x="21148221" y="6985083"/>
            <a:ext cx="1391186" cy="491007"/>
            <a:chOff x="4912442" y="3122777"/>
            <a:chExt cx="1391186" cy="491007"/>
          </a:xfrm>
        </p:grpSpPr>
        <p:sp>
          <p:nvSpPr>
            <p:cNvPr id="24" name="Freeform 521">
              <a:extLst>
                <a:ext uri="{FF2B5EF4-FFF2-40B4-BE49-F238E27FC236}">
                  <a16:creationId xmlns:a16="http://schemas.microsoft.com/office/drawing/2014/main" id="{BDC2D80A-39A5-1E42-A308-F25F8F881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0751" y="3122777"/>
              <a:ext cx="98201" cy="270056"/>
            </a:xfrm>
            <a:custGeom>
              <a:avLst/>
              <a:gdLst>
                <a:gd name="T0" fmla="*/ 27 w 55"/>
                <a:gd name="T1" fmla="*/ 143 h 144"/>
                <a:gd name="T2" fmla="*/ 27 w 55"/>
                <a:gd name="T3" fmla="*/ 143 h 144"/>
                <a:gd name="T4" fmla="*/ 0 w 55"/>
                <a:gd name="T5" fmla="*/ 116 h 144"/>
                <a:gd name="T6" fmla="*/ 0 w 55"/>
                <a:gd name="T7" fmla="*/ 28 h 144"/>
                <a:gd name="T8" fmla="*/ 0 w 55"/>
                <a:gd name="T9" fmla="*/ 28 h 144"/>
                <a:gd name="T10" fmla="*/ 27 w 55"/>
                <a:gd name="T11" fmla="*/ 0 h 144"/>
                <a:gd name="T12" fmla="*/ 27 w 55"/>
                <a:gd name="T13" fmla="*/ 0 h 144"/>
                <a:gd name="T14" fmla="*/ 54 w 55"/>
                <a:gd name="T15" fmla="*/ 28 h 144"/>
                <a:gd name="T16" fmla="*/ 54 w 55"/>
                <a:gd name="T17" fmla="*/ 116 h 144"/>
                <a:gd name="T18" fmla="*/ 54 w 55"/>
                <a:gd name="T19" fmla="*/ 116 h 144"/>
                <a:gd name="T20" fmla="*/ 27 w 55"/>
                <a:gd name="T21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44">
                  <a:moveTo>
                    <a:pt x="27" y="143"/>
                  </a:moveTo>
                  <a:lnTo>
                    <a:pt x="27" y="143"/>
                  </a:lnTo>
                  <a:cubicBezTo>
                    <a:pt x="12" y="143"/>
                    <a:pt x="0" y="131"/>
                    <a:pt x="0" y="116"/>
                  </a:cubicBezTo>
                  <a:lnTo>
                    <a:pt x="0" y="28"/>
                  </a:ln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lnTo>
                    <a:pt x="27" y="0"/>
                  </a:lnTo>
                  <a:cubicBezTo>
                    <a:pt x="42" y="0"/>
                    <a:pt x="54" y="13"/>
                    <a:pt x="54" y="28"/>
                  </a:cubicBezTo>
                  <a:lnTo>
                    <a:pt x="54" y="116"/>
                  </a:lnTo>
                  <a:lnTo>
                    <a:pt x="54" y="116"/>
                  </a:lnTo>
                  <a:cubicBezTo>
                    <a:pt x="54" y="131"/>
                    <a:pt x="42" y="143"/>
                    <a:pt x="27" y="143"/>
                  </a:cubicBezTo>
                </a:path>
              </a:pathLst>
            </a:custGeom>
            <a:solidFill>
              <a:schemeClr val="bg1"/>
            </a:solidFill>
            <a:ln w="508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5" name="Freeform 522">
              <a:extLst>
                <a:ext uri="{FF2B5EF4-FFF2-40B4-BE49-F238E27FC236}">
                  <a16:creationId xmlns:a16="http://schemas.microsoft.com/office/drawing/2014/main" id="{9681A62B-9855-D746-AC15-60450BCEA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4491" y="3376467"/>
              <a:ext cx="229137" cy="220951"/>
            </a:xfrm>
            <a:custGeom>
              <a:avLst/>
              <a:gdLst>
                <a:gd name="T0" fmla="*/ 30 w 124"/>
                <a:gd name="T1" fmla="*/ 120 h 121"/>
                <a:gd name="T2" fmla="*/ 30 w 124"/>
                <a:gd name="T3" fmla="*/ 120 h 121"/>
                <a:gd name="T4" fmla="*/ 11 w 124"/>
                <a:gd name="T5" fmla="*/ 112 h 121"/>
                <a:gd name="T6" fmla="*/ 11 w 124"/>
                <a:gd name="T7" fmla="*/ 112 h 121"/>
                <a:gd name="T8" fmla="*/ 11 w 124"/>
                <a:gd name="T9" fmla="*/ 73 h 121"/>
                <a:gd name="T10" fmla="*/ 73 w 124"/>
                <a:gd name="T11" fmla="*/ 10 h 121"/>
                <a:gd name="T12" fmla="*/ 73 w 124"/>
                <a:gd name="T13" fmla="*/ 10 h 121"/>
                <a:gd name="T14" fmla="*/ 112 w 124"/>
                <a:gd name="T15" fmla="*/ 10 h 121"/>
                <a:gd name="T16" fmla="*/ 112 w 124"/>
                <a:gd name="T17" fmla="*/ 10 h 121"/>
                <a:gd name="T18" fmla="*/ 112 w 124"/>
                <a:gd name="T19" fmla="*/ 49 h 121"/>
                <a:gd name="T20" fmla="*/ 50 w 124"/>
                <a:gd name="T21" fmla="*/ 112 h 121"/>
                <a:gd name="T22" fmla="*/ 50 w 124"/>
                <a:gd name="T23" fmla="*/ 112 h 121"/>
                <a:gd name="T24" fmla="*/ 30 w 124"/>
                <a:gd name="T25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1">
                  <a:moveTo>
                    <a:pt x="30" y="120"/>
                  </a:moveTo>
                  <a:lnTo>
                    <a:pt x="30" y="120"/>
                  </a:lnTo>
                  <a:cubicBezTo>
                    <a:pt x="24" y="120"/>
                    <a:pt x="16" y="117"/>
                    <a:pt x="11" y="112"/>
                  </a:cubicBezTo>
                  <a:lnTo>
                    <a:pt x="11" y="112"/>
                  </a:lnTo>
                  <a:cubicBezTo>
                    <a:pt x="0" y="101"/>
                    <a:pt x="0" y="84"/>
                    <a:pt x="11" y="73"/>
                  </a:cubicBezTo>
                  <a:lnTo>
                    <a:pt x="73" y="10"/>
                  </a:lnTo>
                  <a:lnTo>
                    <a:pt x="73" y="10"/>
                  </a:lnTo>
                  <a:cubicBezTo>
                    <a:pt x="84" y="0"/>
                    <a:pt x="102" y="0"/>
                    <a:pt x="112" y="10"/>
                  </a:cubicBezTo>
                  <a:lnTo>
                    <a:pt x="112" y="10"/>
                  </a:lnTo>
                  <a:cubicBezTo>
                    <a:pt x="123" y="21"/>
                    <a:pt x="123" y="39"/>
                    <a:pt x="112" y="49"/>
                  </a:cubicBezTo>
                  <a:lnTo>
                    <a:pt x="50" y="112"/>
                  </a:lnTo>
                  <a:lnTo>
                    <a:pt x="50" y="112"/>
                  </a:lnTo>
                  <a:cubicBezTo>
                    <a:pt x="45" y="117"/>
                    <a:pt x="38" y="120"/>
                    <a:pt x="30" y="120"/>
                  </a:cubicBezTo>
                </a:path>
              </a:pathLst>
            </a:custGeom>
            <a:solidFill>
              <a:schemeClr val="bg1"/>
            </a:solidFill>
            <a:ln w="508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527">
              <a:extLst>
                <a:ext uri="{FF2B5EF4-FFF2-40B4-BE49-F238E27FC236}">
                  <a16:creationId xmlns:a16="http://schemas.microsoft.com/office/drawing/2014/main" id="{3182CF63-1A85-1A49-8454-2EEA5C80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442" y="3392833"/>
              <a:ext cx="229137" cy="220951"/>
            </a:xfrm>
            <a:custGeom>
              <a:avLst/>
              <a:gdLst>
                <a:gd name="T0" fmla="*/ 92 w 123"/>
                <a:gd name="T1" fmla="*/ 120 h 121"/>
                <a:gd name="T2" fmla="*/ 92 w 123"/>
                <a:gd name="T3" fmla="*/ 120 h 121"/>
                <a:gd name="T4" fmla="*/ 73 w 123"/>
                <a:gd name="T5" fmla="*/ 112 h 121"/>
                <a:gd name="T6" fmla="*/ 10 w 123"/>
                <a:gd name="T7" fmla="*/ 50 h 121"/>
                <a:gd name="T8" fmla="*/ 10 w 123"/>
                <a:gd name="T9" fmla="*/ 50 h 121"/>
                <a:gd name="T10" fmla="*/ 10 w 123"/>
                <a:gd name="T11" fmla="*/ 11 h 121"/>
                <a:gd name="T12" fmla="*/ 10 w 123"/>
                <a:gd name="T13" fmla="*/ 11 h 121"/>
                <a:gd name="T14" fmla="*/ 49 w 123"/>
                <a:gd name="T15" fmla="*/ 11 h 121"/>
                <a:gd name="T16" fmla="*/ 111 w 123"/>
                <a:gd name="T17" fmla="*/ 73 h 121"/>
                <a:gd name="T18" fmla="*/ 111 w 123"/>
                <a:gd name="T19" fmla="*/ 73 h 121"/>
                <a:gd name="T20" fmla="*/ 111 w 123"/>
                <a:gd name="T21" fmla="*/ 112 h 121"/>
                <a:gd name="T22" fmla="*/ 111 w 123"/>
                <a:gd name="T23" fmla="*/ 112 h 121"/>
                <a:gd name="T24" fmla="*/ 92 w 123"/>
                <a:gd name="T25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1">
                  <a:moveTo>
                    <a:pt x="92" y="120"/>
                  </a:moveTo>
                  <a:lnTo>
                    <a:pt x="92" y="120"/>
                  </a:lnTo>
                  <a:cubicBezTo>
                    <a:pt x="85" y="120"/>
                    <a:pt x="78" y="117"/>
                    <a:pt x="73" y="112"/>
                  </a:cubicBezTo>
                  <a:lnTo>
                    <a:pt x="10" y="50"/>
                  </a:lnTo>
                  <a:lnTo>
                    <a:pt x="10" y="50"/>
                  </a:lnTo>
                  <a:cubicBezTo>
                    <a:pt x="0" y="39"/>
                    <a:pt x="0" y="22"/>
                    <a:pt x="10" y="11"/>
                  </a:cubicBezTo>
                  <a:lnTo>
                    <a:pt x="10" y="11"/>
                  </a:lnTo>
                  <a:cubicBezTo>
                    <a:pt x="21" y="0"/>
                    <a:pt x="38" y="0"/>
                    <a:pt x="49" y="11"/>
                  </a:cubicBezTo>
                  <a:lnTo>
                    <a:pt x="111" y="73"/>
                  </a:lnTo>
                  <a:lnTo>
                    <a:pt x="111" y="73"/>
                  </a:lnTo>
                  <a:cubicBezTo>
                    <a:pt x="122" y="84"/>
                    <a:pt x="122" y="101"/>
                    <a:pt x="111" y="112"/>
                  </a:cubicBezTo>
                  <a:lnTo>
                    <a:pt x="111" y="112"/>
                  </a:lnTo>
                  <a:cubicBezTo>
                    <a:pt x="106" y="117"/>
                    <a:pt x="99" y="120"/>
                    <a:pt x="92" y="120"/>
                  </a:cubicBezTo>
                </a:path>
              </a:pathLst>
            </a:custGeom>
            <a:solidFill>
              <a:schemeClr val="bg1"/>
            </a:solidFill>
            <a:ln w="508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0" name="TextBox 6">
            <a:extLst>
              <a:ext uri="{FF2B5EF4-FFF2-40B4-BE49-F238E27FC236}">
                <a16:creationId xmlns:a16="http://schemas.microsoft.com/office/drawing/2014/main" id="{A6BC5704-03F6-724B-B0AF-3C2B360C244D}"/>
              </a:ext>
            </a:extLst>
          </p:cNvPr>
          <p:cNvSpPr txBox="1"/>
          <p:nvPr/>
        </p:nvSpPr>
        <p:spPr>
          <a:xfrm>
            <a:off x="15410606" y="10283987"/>
            <a:ext cx="778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sp>
        <p:nvSpPr>
          <p:cNvPr id="31" name="Freeform 521">
            <a:extLst>
              <a:ext uri="{FF2B5EF4-FFF2-40B4-BE49-F238E27FC236}">
                <a16:creationId xmlns:a16="http://schemas.microsoft.com/office/drawing/2014/main" id="{DC7B5756-8C7E-7646-91FE-88877949E2F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812770" y="6593620"/>
            <a:ext cx="45719" cy="2286584"/>
          </a:xfrm>
          <a:custGeom>
            <a:avLst/>
            <a:gdLst>
              <a:gd name="T0" fmla="*/ 27 w 55"/>
              <a:gd name="T1" fmla="*/ 143 h 144"/>
              <a:gd name="T2" fmla="*/ 27 w 55"/>
              <a:gd name="T3" fmla="*/ 143 h 144"/>
              <a:gd name="T4" fmla="*/ 0 w 55"/>
              <a:gd name="T5" fmla="*/ 116 h 144"/>
              <a:gd name="T6" fmla="*/ 0 w 55"/>
              <a:gd name="T7" fmla="*/ 28 h 144"/>
              <a:gd name="T8" fmla="*/ 0 w 55"/>
              <a:gd name="T9" fmla="*/ 28 h 144"/>
              <a:gd name="T10" fmla="*/ 27 w 55"/>
              <a:gd name="T11" fmla="*/ 0 h 144"/>
              <a:gd name="T12" fmla="*/ 27 w 55"/>
              <a:gd name="T13" fmla="*/ 0 h 144"/>
              <a:gd name="T14" fmla="*/ 54 w 55"/>
              <a:gd name="T15" fmla="*/ 28 h 144"/>
              <a:gd name="T16" fmla="*/ 54 w 55"/>
              <a:gd name="T17" fmla="*/ 116 h 144"/>
              <a:gd name="T18" fmla="*/ 54 w 55"/>
              <a:gd name="T19" fmla="*/ 116 h 144"/>
              <a:gd name="T20" fmla="*/ 27 w 55"/>
              <a:gd name="T21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144">
                <a:moveTo>
                  <a:pt x="27" y="143"/>
                </a:moveTo>
                <a:lnTo>
                  <a:pt x="27" y="143"/>
                </a:lnTo>
                <a:cubicBezTo>
                  <a:pt x="12" y="143"/>
                  <a:pt x="0" y="131"/>
                  <a:pt x="0" y="116"/>
                </a:cubicBezTo>
                <a:lnTo>
                  <a:pt x="0" y="28"/>
                </a:lnTo>
                <a:lnTo>
                  <a:pt x="0" y="28"/>
                </a:lnTo>
                <a:cubicBezTo>
                  <a:pt x="0" y="13"/>
                  <a:pt x="12" y="0"/>
                  <a:pt x="27" y="0"/>
                </a:cubicBezTo>
                <a:lnTo>
                  <a:pt x="27" y="0"/>
                </a:lnTo>
                <a:cubicBezTo>
                  <a:pt x="42" y="0"/>
                  <a:pt x="54" y="13"/>
                  <a:pt x="54" y="28"/>
                </a:cubicBezTo>
                <a:lnTo>
                  <a:pt x="54" y="116"/>
                </a:lnTo>
                <a:lnTo>
                  <a:pt x="54" y="116"/>
                </a:lnTo>
                <a:cubicBezTo>
                  <a:pt x="54" y="131"/>
                  <a:pt x="42" y="143"/>
                  <a:pt x="27" y="143"/>
                </a:cubicBezTo>
              </a:path>
            </a:pathLst>
          </a:custGeom>
          <a:solidFill>
            <a:schemeClr val="bg1"/>
          </a:solidFill>
          <a:ln w="117475" cap="flat">
            <a:solidFill>
              <a:schemeClr val="bg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799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-2" y="0"/>
            <a:ext cx="24377651" cy="1371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B9BBA5A-CF8D-B84A-8CB6-9256E86846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F5C33702-4800-2848-8946-CEBF869283A4}"/>
              </a:ext>
            </a:extLst>
          </p:cNvPr>
          <p:cNvSpPr txBox="1"/>
          <p:nvPr/>
        </p:nvSpPr>
        <p:spPr>
          <a:xfrm>
            <a:off x="2393678" y="1467271"/>
            <a:ext cx="8377736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ABOUT </a:t>
            </a:r>
          </a:p>
          <a:p>
            <a:r>
              <a:rPr lang="en-US" sz="10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BRIGHTLINE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C7635E-CB94-3749-91B2-317CDEF85999}"/>
              </a:ext>
            </a:extLst>
          </p:cNvPr>
          <p:cNvSpPr/>
          <p:nvPr/>
        </p:nvSpPr>
        <p:spPr>
          <a:xfrm>
            <a:off x="2393678" y="6857998"/>
            <a:ext cx="13548686" cy="49099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DF57D40-27C0-7D4C-99E8-0217D265345B}"/>
              </a:ext>
            </a:extLst>
          </p:cNvPr>
          <p:cNvSpPr txBox="1">
            <a:spLocks/>
          </p:cNvSpPr>
          <p:nvPr/>
        </p:nvSpPr>
        <p:spPr>
          <a:xfrm>
            <a:off x="3764996" y="8118558"/>
            <a:ext cx="10806049" cy="238880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bg1"/>
                </a:solidFill>
                <a:latin typeface="Montserrat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company, ideally, a product should meet a certain consumer demand, or it should be so compelling that consumers believe they need it. </a:t>
            </a:r>
            <a:endParaRPr lang="en-US" sz="3200" dirty="0">
              <a:solidFill>
                <a:schemeClr val="bg1"/>
              </a:solidFill>
              <a:latin typeface="Montserrat" pitchFamily="2" charset="77"/>
              <a:ea typeface="Roboto Light" panose="02000000000000000000" pitchFamily="2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1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43">
            <a:extLst>
              <a:ext uri="{FF2B5EF4-FFF2-40B4-BE49-F238E27FC236}">
                <a16:creationId xmlns:a16="http://schemas.microsoft.com/office/drawing/2014/main" id="{40F4E423-EAC8-9F4C-800C-61A73DEBA50E}"/>
              </a:ext>
            </a:extLst>
          </p:cNvPr>
          <p:cNvSpPr/>
          <p:nvPr/>
        </p:nvSpPr>
        <p:spPr>
          <a:xfrm rot="10800000" flipV="1">
            <a:off x="-612775" y="834888"/>
            <a:ext cx="25603200" cy="12046225"/>
          </a:xfrm>
          <a:prstGeom prst="rect">
            <a:avLst/>
          </a:prstGeom>
          <a:solidFill>
            <a:schemeClr val="accent2"/>
          </a:solidFill>
          <a:ln w="635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87A0F13-083A-6742-8C01-7BDC4D34987F}"/>
              </a:ext>
            </a:extLst>
          </p:cNvPr>
          <p:cNvGrpSpPr/>
          <p:nvPr/>
        </p:nvGrpSpPr>
        <p:grpSpPr>
          <a:xfrm>
            <a:off x="1802236" y="3207732"/>
            <a:ext cx="20773179" cy="7300536"/>
            <a:chOff x="1802236" y="2027870"/>
            <a:chExt cx="20773179" cy="7300536"/>
          </a:xfrm>
        </p:grpSpPr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650772CA-4823-024D-B334-81F4787FF39B}"/>
                </a:ext>
              </a:extLst>
            </p:cNvPr>
            <p:cNvSpPr txBox="1"/>
            <p:nvPr/>
          </p:nvSpPr>
          <p:spPr>
            <a:xfrm>
              <a:off x="1802236" y="2027870"/>
              <a:ext cx="6607447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Poppins Medium" pitchFamily="2" charset="77"/>
                </a:rPr>
                <a:t>TIMELINE</a:t>
              </a: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A9740962-F8A5-5B48-972D-F99EA0EBC571}"/>
                </a:ext>
              </a:extLst>
            </p:cNvPr>
            <p:cNvGrpSpPr/>
            <p:nvPr/>
          </p:nvGrpSpPr>
          <p:grpSpPr>
            <a:xfrm>
              <a:off x="1993865" y="4741745"/>
              <a:ext cx="20581550" cy="4586661"/>
              <a:chOff x="1422128" y="4759778"/>
              <a:chExt cx="21964219" cy="4894793"/>
            </a:xfrm>
          </p:grpSpPr>
          <p:sp>
            <p:nvSpPr>
              <p:cNvPr id="34" name="Freeform 4">
                <a:extLst>
                  <a:ext uri="{FF2B5EF4-FFF2-40B4-BE49-F238E27FC236}">
                    <a16:creationId xmlns:a16="http://schemas.microsoft.com/office/drawing/2014/main" id="{423C8D06-B5E8-1245-B70A-96713603F809}"/>
                  </a:ext>
                </a:extLst>
              </p:cNvPr>
              <p:cNvSpPr/>
              <p:nvPr/>
            </p:nvSpPr>
            <p:spPr>
              <a:xfrm>
                <a:off x="1422128" y="6461552"/>
                <a:ext cx="4689840" cy="1361896"/>
              </a:xfrm>
              <a:custGeom>
                <a:avLst/>
                <a:gdLst>
                  <a:gd name="connsiteX0" fmla="*/ 0 w 4689840"/>
                  <a:gd name="connsiteY0" fmla="*/ 0 h 2813904"/>
                  <a:gd name="connsiteX1" fmla="*/ 4689840 w 4689840"/>
                  <a:gd name="connsiteY1" fmla="*/ 0 h 2813904"/>
                  <a:gd name="connsiteX2" fmla="*/ 4689840 w 4689840"/>
                  <a:gd name="connsiteY2" fmla="*/ 2813904 h 2813904"/>
                  <a:gd name="connsiteX3" fmla="*/ 0 w 4689840"/>
                  <a:gd name="connsiteY3" fmla="*/ 2813904 h 2813904"/>
                  <a:gd name="connsiteX4" fmla="*/ 0 w 4689840"/>
                  <a:gd name="connsiteY4" fmla="*/ 0 h 28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9840" h="2813904">
                    <a:moveTo>
                      <a:pt x="0" y="0"/>
                    </a:moveTo>
                    <a:lnTo>
                      <a:pt x="4689840" y="0"/>
                    </a:lnTo>
                    <a:lnTo>
                      <a:pt x="4689840" y="2813904"/>
                    </a:lnTo>
                    <a:lnTo>
                      <a:pt x="0" y="28139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2280" tIns="462280" rIns="462280" bIns="46228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b="1" kern="1200" dirty="0">
                  <a:latin typeface="Roboto Bold" charset="0"/>
                </a:endParaRPr>
              </a:p>
            </p:txBody>
          </p:sp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A238A3A8-971B-E243-A9FB-6B2B0BC9FEB7}"/>
                  </a:ext>
                </a:extLst>
              </p:cNvPr>
              <p:cNvSpPr/>
              <p:nvPr/>
            </p:nvSpPr>
            <p:spPr>
              <a:xfrm>
                <a:off x="7190633" y="6461552"/>
                <a:ext cx="4689840" cy="1361896"/>
              </a:xfrm>
              <a:custGeom>
                <a:avLst/>
                <a:gdLst>
                  <a:gd name="connsiteX0" fmla="*/ 0 w 4689840"/>
                  <a:gd name="connsiteY0" fmla="*/ 0 h 2813904"/>
                  <a:gd name="connsiteX1" fmla="*/ 4689840 w 4689840"/>
                  <a:gd name="connsiteY1" fmla="*/ 0 h 2813904"/>
                  <a:gd name="connsiteX2" fmla="*/ 4689840 w 4689840"/>
                  <a:gd name="connsiteY2" fmla="*/ 2813904 h 2813904"/>
                  <a:gd name="connsiteX3" fmla="*/ 0 w 4689840"/>
                  <a:gd name="connsiteY3" fmla="*/ 2813904 h 2813904"/>
                  <a:gd name="connsiteX4" fmla="*/ 0 w 4689840"/>
                  <a:gd name="connsiteY4" fmla="*/ 0 h 28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9840" h="2813904">
                    <a:moveTo>
                      <a:pt x="0" y="0"/>
                    </a:moveTo>
                    <a:lnTo>
                      <a:pt x="4689840" y="0"/>
                    </a:lnTo>
                    <a:lnTo>
                      <a:pt x="4689840" y="2813904"/>
                    </a:lnTo>
                    <a:lnTo>
                      <a:pt x="0" y="28139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2280" tIns="462280" rIns="462280" bIns="46228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b="1" kern="1200" dirty="0">
                  <a:latin typeface="Roboto Bold" charset="0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271FCCB1-FC9B-0A4E-A770-BE2A4A0D7F7D}"/>
                  </a:ext>
                </a:extLst>
              </p:cNvPr>
              <p:cNvSpPr/>
              <p:nvPr/>
            </p:nvSpPr>
            <p:spPr>
              <a:xfrm>
                <a:off x="12959137" y="6461552"/>
                <a:ext cx="4689840" cy="1361896"/>
              </a:xfrm>
              <a:custGeom>
                <a:avLst/>
                <a:gdLst>
                  <a:gd name="connsiteX0" fmla="*/ 0 w 4689840"/>
                  <a:gd name="connsiteY0" fmla="*/ 0 h 2813904"/>
                  <a:gd name="connsiteX1" fmla="*/ 4689840 w 4689840"/>
                  <a:gd name="connsiteY1" fmla="*/ 0 h 2813904"/>
                  <a:gd name="connsiteX2" fmla="*/ 4689840 w 4689840"/>
                  <a:gd name="connsiteY2" fmla="*/ 2813904 h 2813904"/>
                  <a:gd name="connsiteX3" fmla="*/ 0 w 4689840"/>
                  <a:gd name="connsiteY3" fmla="*/ 2813904 h 2813904"/>
                  <a:gd name="connsiteX4" fmla="*/ 0 w 4689840"/>
                  <a:gd name="connsiteY4" fmla="*/ 0 h 28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9840" h="2813904">
                    <a:moveTo>
                      <a:pt x="0" y="0"/>
                    </a:moveTo>
                    <a:lnTo>
                      <a:pt x="4689840" y="0"/>
                    </a:lnTo>
                    <a:lnTo>
                      <a:pt x="4689840" y="2813904"/>
                    </a:lnTo>
                    <a:lnTo>
                      <a:pt x="0" y="28139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2280" tIns="462280" rIns="462280" bIns="46228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b="1" kern="1200" dirty="0">
                  <a:latin typeface="Roboto Bold" charset="0"/>
                </a:endParaRPr>
              </a:p>
            </p:txBody>
          </p:sp>
          <p:cxnSp>
            <p:nvCxnSpPr>
              <p:cNvPr id="39" name="Straight Arrow Connector 31">
                <a:extLst>
                  <a:ext uri="{FF2B5EF4-FFF2-40B4-BE49-F238E27FC236}">
                    <a16:creationId xmlns:a16="http://schemas.microsoft.com/office/drawing/2014/main" id="{2F2104ED-49C4-D644-B40E-7EFBDF5B58EE}"/>
                  </a:ext>
                </a:extLst>
              </p:cNvPr>
              <p:cNvCxnSpPr/>
              <p:nvPr/>
            </p:nvCxnSpPr>
            <p:spPr>
              <a:xfrm>
                <a:off x="11911074" y="7143616"/>
                <a:ext cx="1048063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40">
                <a:extLst>
                  <a:ext uri="{FF2B5EF4-FFF2-40B4-BE49-F238E27FC236}">
                    <a16:creationId xmlns:a16="http://schemas.microsoft.com/office/drawing/2014/main" id="{297EBB0E-1708-2046-9F58-1CA9CEFF0E78}"/>
                  </a:ext>
                </a:extLst>
              </p:cNvPr>
              <p:cNvCxnSpPr/>
              <p:nvPr/>
            </p:nvCxnSpPr>
            <p:spPr>
              <a:xfrm>
                <a:off x="6132470" y="7143616"/>
                <a:ext cx="1048063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31">
                <a:extLst>
                  <a:ext uri="{FF2B5EF4-FFF2-40B4-BE49-F238E27FC236}">
                    <a16:creationId xmlns:a16="http://schemas.microsoft.com/office/drawing/2014/main" id="{E240B07B-BCBA-CA43-807D-E001BA6CE8FA}"/>
                  </a:ext>
                </a:extLst>
              </p:cNvPr>
              <p:cNvCxnSpPr/>
              <p:nvPr/>
            </p:nvCxnSpPr>
            <p:spPr>
              <a:xfrm>
                <a:off x="17648977" y="7143616"/>
                <a:ext cx="1048063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C90BA438-5387-AA43-BCC3-F28E901A7F79}"/>
                  </a:ext>
                </a:extLst>
              </p:cNvPr>
              <p:cNvSpPr/>
              <p:nvPr/>
            </p:nvSpPr>
            <p:spPr>
              <a:xfrm>
                <a:off x="18696507" y="6461552"/>
                <a:ext cx="4689840" cy="1361896"/>
              </a:xfrm>
              <a:custGeom>
                <a:avLst/>
                <a:gdLst>
                  <a:gd name="connsiteX0" fmla="*/ 0 w 4689840"/>
                  <a:gd name="connsiteY0" fmla="*/ 0 h 2813904"/>
                  <a:gd name="connsiteX1" fmla="*/ 4689840 w 4689840"/>
                  <a:gd name="connsiteY1" fmla="*/ 0 h 2813904"/>
                  <a:gd name="connsiteX2" fmla="*/ 4689840 w 4689840"/>
                  <a:gd name="connsiteY2" fmla="*/ 2813904 h 2813904"/>
                  <a:gd name="connsiteX3" fmla="*/ 0 w 4689840"/>
                  <a:gd name="connsiteY3" fmla="*/ 2813904 h 2813904"/>
                  <a:gd name="connsiteX4" fmla="*/ 0 w 4689840"/>
                  <a:gd name="connsiteY4" fmla="*/ 0 h 28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9840" h="2813904">
                    <a:moveTo>
                      <a:pt x="0" y="0"/>
                    </a:moveTo>
                    <a:lnTo>
                      <a:pt x="4689840" y="0"/>
                    </a:lnTo>
                    <a:lnTo>
                      <a:pt x="4689840" y="2813904"/>
                    </a:lnTo>
                    <a:lnTo>
                      <a:pt x="0" y="28139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2280" tIns="462280" rIns="462280" bIns="46228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b="1" kern="1200" dirty="0">
                  <a:latin typeface="Roboto Bold" charset="0"/>
                </a:endParaRPr>
              </a:p>
            </p:txBody>
          </p:sp>
          <p:sp>
            <p:nvSpPr>
              <p:cNvPr id="69" name="CuadroTexto 4">
                <a:extLst>
                  <a:ext uri="{FF2B5EF4-FFF2-40B4-BE49-F238E27FC236}">
                    <a16:creationId xmlns:a16="http://schemas.microsoft.com/office/drawing/2014/main" id="{4E069047-0F73-4F49-AB8F-663681F0F769}"/>
                  </a:ext>
                </a:extLst>
              </p:cNvPr>
              <p:cNvSpPr txBox="1"/>
              <p:nvPr/>
            </p:nvSpPr>
            <p:spPr>
              <a:xfrm>
                <a:off x="2451664" y="6819333"/>
                <a:ext cx="2622910" cy="68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Medium" pitchFamily="2" charset="77"/>
                    <a:ea typeface="Roboto" panose="02000000000000000000" pitchFamily="2" charset="0"/>
                    <a:cs typeface="Lato Semibold" panose="020F0502020204030203" pitchFamily="34" charset="0"/>
                  </a:rPr>
                  <a:t>Title One</a:t>
                </a:r>
              </a:p>
            </p:txBody>
          </p:sp>
          <p:sp>
            <p:nvSpPr>
              <p:cNvPr id="70" name="CuadroTexto 4">
                <a:extLst>
                  <a:ext uri="{FF2B5EF4-FFF2-40B4-BE49-F238E27FC236}">
                    <a16:creationId xmlns:a16="http://schemas.microsoft.com/office/drawing/2014/main" id="{0BCE90C1-9001-9B46-ADE9-6E8E8326AB39}"/>
                  </a:ext>
                </a:extLst>
              </p:cNvPr>
              <p:cNvSpPr txBox="1"/>
              <p:nvPr/>
            </p:nvSpPr>
            <p:spPr>
              <a:xfrm>
                <a:off x="8220169" y="6845948"/>
                <a:ext cx="2633010" cy="68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Medium" pitchFamily="2" charset="77"/>
                    <a:ea typeface="Roboto" panose="02000000000000000000" pitchFamily="2" charset="0"/>
                    <a:cs typeface="Lato Semibold" panose="020F0502020204030203" pitchFamily="34" charset="0"/>
                  </a:rPr>
                  <a:t>Title Two</a:t>
                </a:r>
              </a:p>
            </p:txBody>
          </p:sp>
          <p:sp>
            <p:nvSpPr>
              <p:cNvPr id="71" name="CuadroTexto 4">
                <a:extLst>
                  <a:ext uri="{FF2B5EF4-FFF2-40B4-BE49-F238E27FC236}">
                    <a16:creationId xmlns:a16="http://schemas.microsoft.com/office/drawing/2014/main" id="{5691C345-A4DA-BD45-8B59-BA25980FBE3C}"/>
                  </a:ext>
                </a:extLst>
              </p:cNvPr>
              <p:cNvSpPr txBox="1"/>
              <p:nvPr/>
            </p:nvSpPr>
            <p:spPr>
              <a:xfrm>
                <a:off x="13789376" y="6819333"/>
                <a:ext cx="3029361" cy="68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Medium" pitchFamily="2" charset="77"/>
                    <a:ea typeface="Roboto" panose="02000000000000000000" pitchFamily="2" charset="0"/>
                    <a:cs typeface="Lato Semibold" panose="020F0502020204030203" pitchFamily="34" charset="0"/>
                  </a:rPr>
                  <a:t>Title Three</a:t>
                </a:r>
              </a:p>
            </p:txBody>
          </p:sp>
          <p:sp>
            <p:nvSpPr>
              <p:cNvPr id="72" name="CuadroTexto 4">
                <a:extLst>
                  <a:ext uri="{FF2B5EF4-FFF2-40B4-BE49-F238E27FC236}">
                    <a16:creationId xmlns:a16="http://schemas.microsoft.com/office/drawing/2014/main" id="{38D2D141-6C53-1247-A486-C5FB4F044860}"/>
                  </a:ext>
                </a:extLst>
              </p:cNvPr>
              <p:cNvSpPr txBox="1"/>
              <p:nvPr/>
            </p:nvSpPr>
            <p:spPr>
              <a:xfrm>
                <a:off x="19701008" y="6845948"/>
                <a:ext cx="2681370" cy="68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Medium" pitchFamily="2" charset="77"/>
                    <a:ea typeface="Roboto" panose="02000000000000000000" pitchFamily="2" charset="0"/>
                    <a:cs typeface="Lato Semibold" panose="020F0502020204030203" pitchFamily="34" charset="0"/>
                  </a:rPr>
                  <a:t>Title Four</a:t>
                </a:r>
              </a:p>
            </p:txBody>
          </p:sp>
          <p:sp>
            <p:nvSpPr>
              <p:cNvPr id="73" name="Subtitle 2">
                <a:extLst>
                  <a:ext uri="{FF2B5EF4-FFF2-40B4-BE49-F238E27FC236}">
                    <a16:creationId xmlns:a16="http://schemas.microsoft.com/office/drawing/2014/main" id="{327767F8-2E70-C548-97FC-E121A8466B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2213" y="4759778"/>
                <a:ext cx="4281812" cy="15743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Service being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offered by a company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ideally  a product</a:t>
                </a:r>
              </a:p>
            </p:txBody>
          </p:sp>
          <p:sp>
            <p:nvSpPr>
              <p:cNvPr id="74" name="Subtitle 2">
                <a:extLst>
                  <a:ext uri="{FF2B5EF4-FFF2-40B4-BE49-F238E27FC236}">
                    <a16:creationId xmlns:a16="http://schemas.microsoft.com/office/drawing/2014/main" id="{D98DB8C6-E328-E04A-95CF-4BA73496E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8564" y="8062164"/>
                <a:ext cx="4349151" cy="15743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Service being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offered by a company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ideally  a product</a:t>
                </a:r>
              </a:p>
            </p:txBody>
          </p:sp>
          <p:sp>
            <p:nvSpPr>
              <p:cNvPr id="75" name="Subtitle 2">
                <a:extLst>
                  <a:ext uri="{FF2B5EF4-FFF2-40B4-BE49-F238E27FC236}">
                    <a16:creationId xmlns:a16="http://schemas.microsoft.com/office/drawing/2014/main" id="{9F24B0B6-2DF6-BE49-B660-5139E5188A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92268" y="4790108"/>
                <a:ext cx="4423579" cy="15743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Service being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offered by a company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ideally  a product</a:t>
                </a:r>
              </a:p>
            </p:txBody>
          </p:sp>
          <p:sp>
            <p:nvSpPr>
              <p:cNvPr id="76" name="Subtitle 2">
                <a:extLst>
                  <a:ext uri="{FF2B5EF4-FFF2-40B4-BE49-F238E27FC236}">
                    <a16:creationId xmlns:a16="http://schemas.microsoft.com/office/drawing/2014/main" id="{641787D4-B436-F944-8CC0-A88571D046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66851" y="8080173"/>
                <a:ext cx="4349150" cy="15743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Service being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offered by a company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ideally  a product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753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E5A47C-4937-AA46-BE6E-322E84F2FA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D3354BD-E998-B449-A0D2-1AB836266B94}"/>
              </a:ext>
            </a:extLst>
          </p:cNvPr>
          <p:cNvSpPr/>
          <p:nvPr/>
        </p:nvSpPr>
        <p:spPr>
          <a:xfrm>
            <a:off x="-2" y="0"/>
            <a:ext cx="24377650" cy="13750194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491C7B34-254E-6548-9D5C-18DA191199D1}"/>
              </a:ext>
            </a:extLst>
          </p:cNvPr>
          <p:cNvSpPr txBox="1"/>
          <p:nvPr/>
        </p:nvSpPr>
        <p:spPr>
          <a:xfrm>
            <a:off x="16697254" y="8205262"/>
            <a:ext cx="6391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accent2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WILLIAM PENN ADAIR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1944980-66B5-714C-9579-975945051A43}"/>
              </a:ext>
            </a:extLst>
          </p:cNvPr>
          <p:cNvSpPr/>
          <p:nvPr/>
        </p:nvSpPr>
        <p:spPr>
          <a:xfrm>
            <a:off x="10819710" y="9147841"/>
            <a:ext cx="12188825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66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“Find out where the people are going and buy the land before they get there.” </a:t>
            </a:r>
          </a:p>
        </p:txBody>
      </p:sp>
      <p:sp>
        <p:nvSpPr>
          <p:cNvPr id="25" name="Operación manual 24">
            <a:extLst>
              <a:ext uri="{FF2B5EF4-FFF2-40B4-BE49-F238E27FC236}">
                <a16:creationId xmlns:a16="http://schemas.microsoft.com/office/drawing/2014/main" id="{AF1A97D0-05EE-5D41-8CE9-F480EA5F26CB}"/>
              </a:ext>
            </a:extLst>
          </p:cNvPr>
          <p:cNvSpPr/>
          <p:nvPr/>
        </p:nvSpPr>
        <p:spPr>
          <a:xfrm>
            <a:off x="-15027222" y="-1296785"/>
            <a:ext cx="22238513" cy="15461672"/>
          </a:xfrm>
          <a:prstGeom prst="flowChartManualOperation">
            <a:avLst/>
          </a:prstGeom>
          <a:solidFill>
            <a:schemeClr val="accent2"/>
          </a:solidFill>
          <a:ln w="609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675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19FA01E9-1108-6349-AB90-C1A33F3483D9}"/>
              </a:ext>
            </a:extLst>
          </p:cNvPr>
          <p:cNvSpPr/>
          <p:nvPr/>
        </p:nvSpPr>
        <p:spPr>
          <a:xfrm rot="10800000" flipV="1">
            <a:off x="-3" y="0"/>
            <a:ext cx="17531257" cy="13715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os 2">
            <a:extLst>
              <a:ext uri="{FF2B5EF4-FFF2-40B4-BE49-F238E27FC236}">
                <a16:creationId xmlns:a16="http://schemas.microsoft.com/office/drawing/2014/main" id="{D7AE04DA-A5B9-5645-AA82-116396C5C3E2}"/>
              </a:ext>
            </a:extLst>
          </p:cNvPr>
          <p:cNvSpPr/>
          <p:nvPr/>
        </p:nvSpPr>
        <p:spPr>
          <a:xfrm>
            <a:off x="15041879" y="-662151"/>
            <a:ext cx="12043773" cy="15071834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 w="635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4639E28-B4F5-3E42-9DE8-0768F36115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B91EC19-BD43-3D4E-BA6C-584A24CFBBBE}"/>
              </a:ext>
            </a:extLst>
          </p:cNvPr>
          <p:cNvGrpSpPr/>
          <p:nvPr/>
        </p:nvGrpSpPr>
        <p:grpSpPr>
          <a:xfrm>
            <a:off x="2393678" y="2580453"/>
            <a:ext cx="8377736" cy="8555094"/>
            <a:chOff x="880564" y="1302775"/>
            <a:chExt cx="8377736" cy="8555094"/>
          </a:xfrm>
        </p:grpSpPr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EA4B495E-B7CC-A94B-B9F9-FC11C90C2059}"/>
                </a:ext>
              </a:extLst>
            </p:cNvPr>
            <p:cNvSpPr txBox="1"/>
            <p:nvPr/>
          </p:nvSpPr>
          <p:spPr>
            <a:xfrm>
              <a:off x="880564" y="1302775"/>
              <a:ext cx="8377736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Poppins Medium" pitchFamily="2" charset="77"/>
                </a:rPr>
                <a:t>OUR MISSION</a:t>
              </a: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D6C3851F-ABB4-C84B-85F2-DA3CE664F7B2}"/>
                </a:ext>
              </a:extLst>
            </p:cNvPr>
            <p:cNvSpPr txBox="1">
              <a:spLocks/>
            </p:cNvSpPr>
            <p:nvPr/>
          </p:nvSpPr>
          <p:spPr>
            <a:xfrm>
              <a:off x="880564" y="6930324"/>
              <a:ext cx="8063412" cy="292754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company, ideally, a product should meet a certain consumer demand, or it should be so compelling that consumers believe they need it. </a:t>
              </a:r>
              <a:endParaRPr lang="en-US" sz="2800" dirty="0">
                <a:solidFill>
                  <a:schemeClr val="bg1"/>
                </a:solidFill>
                <a:latin typeface="Montserrat" pitchFamily="2" charset="77"/>
                <a:ea typeface="Roboto Light" panose="02000000000000000000" pitchFamily="2" charset="0"/>
                <a:cs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57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peración manual 27">
            <a:extLst>
              <a:ext uri="{FF2B5EF4-FFF2-40B4-BE49-F238E27FC236}">
                <a16:creationId xmlns:a16="http://schemas.microsoft.com/office/drawing/2014/main" id="{556AA979-9784-AB4E-B822-68F4BA453D70}"/>
              </a:ext>
            </a:extLst>
          </p:cNvPr>
          <p:cNvSpPr/>
          <p:nvPr/>
        </p:nvSpPr>
        <p:spPr>
          <a:xfrm>
            <a:off x="8796445" y="-2090058"/>
            <a:ext cx="22238513" cy="17752947"/>
          </a:xfrm>
          <a:prstGeom prst="flowChartManualOperation">
            <a:avLst/>
          </a:prstGeom>
          <a:solidFill>
            <a:schemeClr val="accent3">
              <a:lumMod val="50000"/>
            </a:schemeClr>
          </a:solidFill>
          <a:ln w="609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35B9B67-4B52-9D49-AD3B-0908DFE27D31}"/>
              </a:ext>
            </a:extLst>
          </p:cNvPr>
          <p:cNvGrpSpPr/>
          <p:nvPr/>
        </p:nvGrpSpPr>
        <p:grpSpPr>
          <a:xfrm>
            <a:off x="1479275" y="2580453"/>
            <a:ext cx="8377736" cy="8555094"/>
            <a:chOff x="880564" y="1302775"/>
            <a:chExt cx="8377736" cy="8555094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A144B962-9698-F548-8756-FF79177179C7}"/>
                </a:ext>
              </a:extLst>
            </p:cNvPr>
            <p:cNvSpPr txBox="1"/>
            <p:nvPr/>
          </p:nvSpPr>
          <p:spPr>
            <a:xfrm>
              <a:off x="880564" y="1302775"/>
              <a:ext cx="8377736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tx2"/>
                  </a:solidFill>
                  <a:latin typeface="Montserrat" pitchFamily="2" charset="77"/>
                  <a:ea typeface="Roboto Medium" panose="02000000000000000000" pitchFamily="2" charset="0"/>
                  <a:cs typeface="Poppins Medium" pitchFamily="2" charset="77"/>
                </a:rPr>
                <a:t>WHAT</a:t>
              </a:r>
            </a:p>
            <a:p>
              <a:r>
                <a:rPr lang="en-US" sz="10000" b="1" dirty="0">
                  <a:solidFill>
                    <a:schemeClr val="tx2"/>
                  </a:solidFill>
                  <a:latin typeface="Montserrat" pitchFamily="2" charset="77"/>
                  <a:ea typeface="Roboto Medium" panose="02000000000000000000" pitchFamily="2" charset="0"/>
                  <a:cs typeface="Poppins Medium" pitchFamily="2" charset="77"/>
                </a:rPr>
                <a:t>WE OFFER</a:t>
              </a: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7753F93B-C534-524A-A18F-7D68FC9FF2F0}"/>
                </a:ext>
              </a:extLst>
            </p:cNvPr>
            <p:cNvSpPr txBox="1">
              <a:spLocks/>
            </p:cNvSpPr>
            <p:nvPr/>
          </p:nvSpPr>
          <p:spPr>
            <a:xfrm>
              <a:off x="880564" y="6930324"/>
              <a:ext cx="8063412" cy="292754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company, ideally, a product should meet a certain consumer demand, or it should be so compelling that consumers believe they need it. </a:t>
              </a:r>
              <a:endParaRPr lang="en-US" sz="2800" dirty="0">
                <a:solidFill>
                  <a:schemeClr val="tx1"/>
                </a:solidFill>
                <a:latin typeface="Montserrat" pitchFamily="2" charset="77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5C75F015-0746-9F43-8958-EAA0D5D37270}"/>
              </a:ext>
            </a:extLst>
          </p:cNvPr>
          <p:cNvGrpSpPr/>
          <p:nvPr/>
        </p:nvGrpSpPr>
        <p:grpSpPr>
          <a:xfrm>
            <a:off x="14352909" y="2960107"/>
            <a:ext cx="7929352" cy="7252674"/>
            <a:chOff x="14061960" y="2544469"/>
            <a:chExt cx="9486071" cy="8676545"/>
          </a:xfrm>
        </p:grpSpPr>
        <p:grpSp>
          <p:nvGrpSpPr>
            <p:cNvPr id="17" name="Group 255">
              <a:extLst>
                <a:ext uri="{FF2B5EF4-FFF2-40B4-BE49-F238E27FC236}">
                  <a16:creationId xmlns:a16="http://schemas.microsoft.com/office/drawing/2014/main" id="{20D59FED-00C6-5B4D-9AA7-6DF13A0056A8}"/>
                </a:ext>
              </a:extLst>
            </p:cNvPr>
            <p:cNvGrpSpPr/>
            <p:nvPr/>
          </p:nvGrpSpPr>
          <p:grpSpPr>
            <a:xfrm>
              <a:off x="14061960" y="8365087"/>
              <a:ext cx="3132777" cy="2855927"/>
              <a:chOff x="1552680" y="5958360"/>
              <a:chExt cx="309600" cy="282240"/>
            </a:xfrm>
            <a:solidFill>
              <a:schemeClr val="bg1"/>
            </a:solidFill>
          </p:grpSpPr>
          <p:sp>
            <p:nvSpPr>
              <p:cNvPr id="18" name="Freeform: Shape 160">
                <a:extLst>
                  <a:ext uri="{FF2B5EF4-FFF2-40B4-BE49-F238E27FC236}">
                    <a16:creationId xmlns:a16="http://schemas.microsoft.com/office/drawing/2014/main" id="{3C232A9A-F1C5-D647-8027-39C321E930AA}"/>
                  </a:ext>
                </a:extLst>
              </p:cNvPr>
              <p:cNvSpPr/>
              <p:nvPr/>
            </p:nvSpPr>
            <p:spPr>
              <a:xfrm>
                <a:off x="1552680" y="5958360"/>
                <a:ext cx="309600" cy="282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61" h="785">
                    <a:moveTo>
                      <a:pt x="160" y="55"/>
                    </a:moveTo>
                    <a:lnTo>
                      <a:pt x="244" y="55"/>
                    </a:lnTo>
                    <a:lnTo>
                      <a:pt x="244" y="132"/>
                    </a:lnTo>
                    <a:lnTo>
                      <a:pt x="160" y="196"/>
                    </a:lnTo>
                    <a:close/>
                    <a:moveTo>
                      <a:pt x="95" y="439"/>
                    </a:moveTo>
                    <a:lnTo>
                      <a:pt x="95" y="313"/>
                    </a:lnTo>
                    <a:lnTo>
                      <a:pt x="430" y="60"/>
                    </a:lnTo>
                    <a:lnTo>
                      <a:pt x="766" y="313"/>
                    </a:lnTo>
                    <a:lnTo>
                      <a:pt x="766" y="439"/>
                    </a:lnTo>
                    <a:close/>
                    <a:moveTo>
                      <a:pt x="712" y="732"/>
                    </a:moveTo>
                    <a:lnTo>
                      <a:pt x="712" y="631"/>
                    </a:lnTo>
                    <a:cubicBezTo>
                      <a:pt x="712" y="617"/>
                      <a:pt x="700" y="605"/>
                      <a:pt x="686" y="605"/>
                    </a:cubicBezTo>
                    <a:lnTo>
                      <a:pt x="601" y="605"/>
                    </a:lnTo>
                    <a:cubicBezTo>
                      <a:pt x="586" y="605"/>
                      <a:pt x="575" y="617"/>
                      <a:pt x="575" y="631"/>
                    </a:cubicBezTo>
                    <a:lnTo>
                      <a:pt x="575" y="732"/>
                    </a:lnTo>
                    <a:lnTo>
                      <a:pt x="95" y="732"/>
                    </a:lnTo>
                    <a:lnTo>
                      <a:pt x="95" y="494"/>
                    </a:lnTo>
                    <a:lnTo>
                      <a:pt x="766" y="494"/>
                    </a:lnTo>
                    <a:lnTo>
                      <a:pt x="766" y="732"/>
                    </a:lnTo>
                    <a:close/>
                    <a:moveTo>
                      <a:pt x="658" y="732"/>
                    </a:moveTo>
                    <a:lnTo>
                      <a:pt x="629" y="732"/>
                    </a:lnTo>
                    <a:lnTo>
                      <a:pt x="629" y="658"/>
                    </a:lnTo>
                    <a:lnTo>
                      <a:pt x="658" y="658"/>
                    </a:lnTo>
                    <a:close/>
                    <a:moveTo>
                      <a:pt x="832" y="439"/>
                    </a:moveTo>
                    <a:lnTo>
                      <a:pt x="819" y="439"/>
                    </a:lnTo>
                    <a:lnTo>
                      <a:pt x="819" y="300"/>
                    </a:lnTo>
                    <a:cubicBezTo>
                      <a:pt x="819" y="291"/>
                      <a:pt x="815" y="282"/>
                      <a:pt x="808" y="277"/>
                    </a:cubicBezTo>
                    <a:lnTo>
                      <a:pt x="446" y="5"/>
                    </a:lnTo>
                    <a:cubicBezTo>
                      <a:pt x="437" y="-2"/>
                      <a:pt x="423" y="-2"/>
                      <a:pt x="413" y="5"/>
                    </a:cubicBezTo>
                    <a:lnTo>
                      <a:pt x="299" y="91"/>
                    </a:lnTo>
                    <a:lnTo>
                      <a:pt x="299" y="28"/>
                    </a:lnTo>
                    <a:cubicBezTo>
                      <a:pt x="299" y="14"/>
                      <a:pt x="286" y="2"/>
                      <a:pt x="271" y="2"/>
                    </a:cubicBezTo>
                    <a:lnTo>
                      <a:pt x="132" y="2"/>
                    </a:lnTo>
                    <a:cubicBezTo>
                      <a:pt x="117" y="2"/>
                      <a:pt x="105" y="14"/>
                      <a:pt x="105" y="28"/>
                    </a:cubicBezTo>
                    <a:lnTo>
                      <a:pt x="105" y="238"/>
                    </a:lnTo>
                    <a:lnTo>
                      <a:pt x="52" y="277"/>
                    </a:lnTo>
                    <a:cubicBezTo>
                      <a:pt x="44" y="282"/>
                      <a:pt x="41" y="291"/>
                      <a:pt x="41" y="300"/>
                    </a:cubicBezTo>
                    <a:lnTo>
                      <a:pt x="41" y="439"/>
                    </a:lnTo>
                    <a:lnTo>
                      <a:pt x="27" y="439"/>
                    </a:lnTo>
                    <a:cubicBezTo>
                      <a:pt x="12" y="439"/>
                      <a:pt x="0" y="450"/>
                      <a:pt x="0" y="466"/>
                    </a:cubicBezTo>
                    <a:cubicBezTo>
                      <a:pt x="0" y="482"/>
                      <a:pt x="12" y="494"/>
                      <a:pt x="27" y="494"/>
                    </a:cubicBezTo>
                    <a:lnTo>
                      <a:pt x="41" y="494"/>
                    </a:lnTo>
                    <a:lnTo>
                      <a:pt x="41" y="759"/>
                    </a:lnTo>
                    <a:cubicBezTo>
                      <a:pt x="41" y="773"/>
                      <a:pt x="53" y="785"/>
                      <a:pt x="68" y="785"/>
                    </a:cubicBezTo>
                    <a:lnTo>
                      <a:pt x="792" y="785"/>
                    </a:lnTo>
                    <a:cubicBezTo>
                      <a:pt x="807" y="785"/>
                      <a:pt x="819" y="773"/>
                      <a:pt x="819" y="759"/>
                    </a:cubicBezTo>
                    <a:lnTo>
                      <a:pt x="819" y="494"/>
                    </a:lnTo>
                    <a:lnTo>
                      <a:pt x="832" y="494"/>
                    </a:lnTo>
                    <a:cubicBezTo>
                      <a:pt x="847" y="494"/>
                      <a:pt x="861" y="482"/>
                      <a:pt x="861" y="466"/>
                    </a:cubicBezTo>
                    <a:cubicBezTo>
                      <a:pt x="861" y="450"/>
                      <a:pt x="847" y="439"/>
                      <a:pt x="832" y="4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" name="Freeform: Shape 161">
                <a:extLst>
                  <a:ext uri="{FF2B5EF4-FFF2-40B4-BE49-F238E27FC236}">
                    <a16:creationId xmlns:a16="http://schemas.microsoft.com/office/drawing/2014/main" id="{44160730-4BFB-CE45-8DA4-93989CD142BB}"/>
                  </a:ext>
                </a:extLst>
              </p:cNvPr>
              <p:cNvSpPr/>
              <p:nvPr/>
            </p:nvSpPr>
            <p:spPr>
              <a:xfrm>
                <a:off x="1623960" y="6176160"/>
                <a:ext cx="42840" cy="18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" h="53">
                    <a:moveTo>
                      <a:pt x="92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lnTo>
                      <a:pt x="92" y="53"/>
                    </a:lnTo>
                    <a:cubicBezTo>
                      <a:pt x="107" y="53"/>
                      <a:pt x="120" y="41"/>
                      <a:pt x="120" y="26"/>
                    </a:cubicBezTo>
                    <a:cubicBezTo>
                      <a:pt x="120" y="12"/>
                      <a:pt x="107" y="0"/>
                      <a:pt x="9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" name="Freeform: Shape 162">
                <a:extLst>
                  <a:ext uri="{FF2B5EF4-FFF2-40B4-BE49-F238E27FC236}">
                    <a16:creationId xmlns:a16="http://schemas.microsoft.com/office/drawing/2014/main" id="{D4645544-6D55-7341-B0BE-8BFBC39E0111}"/>
                  </a:ext>
                </a:extLst>
              </p:cNvPr>
              <p:cNvSpPr/>
              <p:nvPr/>
            </p:nvSpPr>
            <p:spPr>
              <a:xfrm>
                <a:off x="1623960" y="6071399"/>
                <a:ext cx="4284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" h="55">
                    <a:moveTo>
                      <a:pt x="92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5"/>
                      <a:pt x="27" y="55"/>
                    </a:cubicBezTo>
                    <a:lnTo>
                      <a:pt x="92" y="55"/>
                    </a:lnTo>
                    <a:cubicBezTo>
                      <a:pt x="107" y="55"/>
                      <a:pt x="120" y="42"/>
                      <a:pt x="120" y="27"/>
                    </a:cubicBezTo>
                    <a:cubicBezTo>
                      <a:pt x="120" y="12"/>
                      <a:pt x="107" y="0"/>
                      <a:pt x="9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" name="Freeform: Shape 163">
                <a:extLst>
                  <a:ext uri="{FF2B5EF4-FFF2-40B4-BE49-F238E27FC236}">
                    <a16:creationId xmlns:a16="http://schemas.microsoft.com/office/drawing/2014/main" id="{AA17A227-4083-7549-B82C-BF8E6D4F5BBE}"/>
                  </a:ext>
                </a:extLst>
              </p:cNvPr>
              <p:cNvSpPr/>
              <p:nvPr/>
            </p:nvSpPr>
            <p:spPr>
              <a:xfrm>
                <a:off x="1685880" y="6071399"/>
                <a:ext cx="4284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" h="55">
                    <a:moveTo>
                      <a:pt x="93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5"/>
                      <a:pt x="27" y="55"/>
                    </a:cubicBezTo>
                    <a:lnTo>
                      <a:pt x="93" y="55"/>
                    </a:lnTo>
                    <a:cubicBezTo>
                      <a:pt x="108" y="55"/>
                      <a:pt x="120" y="42"/>
                      <a:pt x="120" y="27"/>
                    </a:cubicBezTo>
                    <a:cubicBezTo>
                      <a:pt x="120" y="12"/>
                      <a:pt x="108" y="0"/>
                      <a:pt x="93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" name="Freeform: Shape 164">
                <a:extLst>
                  <a:ext uri="{FF2B5EF4-FFF2-40B4-BE49-F238E27FC236}">
                    <a16:creationId xmlns:a16="http://schemas.microsoft.com/office/drawing/2014/main" id="{9DA0A767-B723-DC4A-AB8C-12D76B43EDAF}"/>
                  </a:ext>
                </a:extLst>
              </p:cNvPr>
              <p:cNvSpPr/>
              <p:nvPr/>
            </p:nvSpPr>
            <p:spPr>
              <a:xfrm>
                <a:off x="1747799" y="6071399"/>
                <a:ext cx="4284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" h="55">
                    <a:moveTo>
                      <a:pt x="93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5"/>
                      <a:pt x="27" y="55"/>
                    </a:cubicBezTo>
                    <a:lnTo>
                      <a:pt x="93" y="55"/>
                    </a:lnTo>
                    <a:cubicBezTo>
                      <a:pt x="108" y="55"/>
                      <a:pt x="120" y="42"/>
                      <a:pt x="120" y="27"/>
                    </a:cubicBezTo>
                    <a:cubicBezTo>
                      <a:pt x="120" y="12"/>
                      <a:pt x="108" y="0"/>
                      <a:pt x="93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3" name="Group 256">
              <a:extLst>
                <a:ext uri="{FF2B5EF4-FFF2-40B4-BE49-F238E27FC236}">
                  <a16:creationId xmlns:a16="http://schemas.microsoft.com/office/drawing/2014/main" id="{827A1995-F0CA-0246-AD28-497D7AF9E69E}"/>
                </a:ext>
              </a:extLst>
            </p:cNvPr>
            <p:cNvGrpSpPr/>
            <p:nvPr/>
          </p:nvGrpSpPr>
          <p:grpSpPr>
            <a:xfrm>
              <a:off x="14260140" y="2544469"/>
              <a:ext cx="3056517" cy="3242065"/>
              <a:chOff x="6094439" y="5269679"/>
              <a:chExt cx="338040" cy="358561"/>
            </a:xfrm>
            <a:solidFill>
              <a:schemeClr val="bg1"/>
            </a:solidFill>
          </p:grpSpPr>
          <p:sp>
            <p:nvSpPr>
              <p:cNvPr id="24" name="Freeform: Shape 185">
                <a:extLst>
                  <a:ext uri="{FF2B5EF4-FFF2-40B4-BE49-F238E27FC236}">
                    <a16:creationId xmlns:a16="http://schemas.microsoft.com/office/drawing/2014/main" id="{09E0B7D4-0B1F-7A41-A54C-137D7C467EB9}"/>
                  </a:ext>
                </a:extLst>
              </p:cNvPr>
              <p:cNvSpPr/>
              <p:nvPr/>
            </p:nvSpPr>
            <p:spPr>
              <a:xfrm>
                <a:off x="6094439" y="5269679"/>
                <a:ext cx="280080" cy="117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7">
                    <a:moveTo>
                      <a:pt x="43" y="322"/>
                    </a:moveTo>
                    <a:lnTo>
                      <a:pt x="389" y="61"/>
                    </a:lnTo>
                    <a:lnTo>
                      <a:pt x="734" y="322"/>
                    </a:lnTo>
                    <a:cubicBezTo>
                      <a:pt x="741" y="326"/>
                      <a:pt x="745" y="327"/>
                      <a:pt x="751" y="327"/>
                    </a:cubicBezTo>
                    <a:cubicBezTo>
                      <a:pt x="760" y="327"/>
                      <a:pt x="767" y="323"/>
                      <a:pt x="773" y="317"/>
                    </a:cubicBezTo>
                    <a:cubicBezTo>
                      <a:pt x="782" y="305"/>
                      <a:pt x="779" y="287"/>
                      <a:pt x="767" y="278"/>
                    </a:cubicBezTo>
                    <a:lnTo>
                      <a:pt x="406" y="6"/>
                    </a:lnTo>
                    <a:cubicBezTo>
                      <a:pt x="395" y="-2"/>
                      <a:pt x="382" y="-2"/>
                      <a:pt x="373" y="6"/>
                    </a:cubicBezTo>
                    <a:lnTo>
                      <a:pt x="10" y="278"/>
                    </a:lnTo>
                    <a:cubicBezTo>
                      <a:pt x="-2" y="287"/>
                      <a:pt x="-4" y="305"/>
                      <a:pt x="6" y="317"/>
                    </a:cubicBezTo>
                    <a:cubicBezTo>
                      <a:pt x="14" y="329"/>
                      <a:pt x="31" y="330"/>
                      <a:pt x="43" y="32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" name="Freeform: Shape 186">
                <a:extLst>
                  <a:ext uri="{FF2B5EF4-FFF2-40B4-BE49-F238E27FC236}">
                    <a16:creationId xmlns:a16="http://schemas.microsoft.com/office/drawing/2014/main" id="{5DE502BC-821E-BA4F-B646-4B992DEC6765}"/>
                  </a:ext>
                </a:extLst>
              </p:cNvPr>
              <p:cNvSpPr/>
              <p:nvPr/>
            </p:nvSpPr>
            <p:spPr>
              <a:xfrm>
                <a:off x="6094439" y="5311080"/>
                <a:ext cx="338040" cy="3171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0" h="882">
                    <a:moveTo>
                      <a:pt x="483" y="575"/>
                    </a:moveTo>
                    <a:cubicBezTo>
                      <a:pt x="462" y="550"/>
                      <a:pt x="457" y="516"/>
                      <a:pt x="471" y="487"/>
                    </a:cubicBezTo>
                    <a:cubicBezTo>
                      <a:pt x="484" y="456"/>
                      <a:pt x="509" y="439"/>
                      <a:pt x="541" y="438"/>
                    </a:cubicBezTo>
                    <a:cubicBezTo>
                      <a:pt x="543" y="438"/>
                      <a:pt x="545" y="438"/>
                      <a:pt x="546" y="438"/>
                    </a:cubicBezTo>
                    <a:cubicBezTo>
                      <a:pt x="603" y="438"/>
                      <a:pt x="647" y="482"/>
                      <a:pt x="647" y="538"/>
                    </a:cubicBezTo>
                    <a:cubicBezTo>
                      <a:pt x="647" y="553"/>
                      <a:pt x="659" y="565"/>
                      <a:pt x="674" y="565"/>
                    </a:cubicBezTo>
                    <a:cubicBezTo>
                      <a:pt x="689" y="565"/>
                      <a:pt x="702" y="553"/>
                      <a:pt x="702" y="538"/>
                    </a:cubicBezTo>
                    <a:cubicBezTo>
                      <a:pt x="702" y="482"/>
                      <a:pt x="746" y="438"/>
                      <a:pt x="803" y="438"/>
                    </a:cubicBezTo>
                    <a:cubicBezTo>
                      <a:pt x="804" y="438"/>
                      <a:pt x="806" y="438"/>
                      <a:pt x="807" y="438"/>
                    </a:cubicBezTo>
                    <a:cubicBezTo>
                      <a:pt x="838" y="439"/>
                      <a:pt x="865" y="456"/>
                      <a:pt x="878" y="487"/>
                    </a:cubicBezTo>
                    <a:cubicBezTo>
                      <a:pt x="892" y="516"/>
                      <a:pt x="887" y="550"/>
                      <a:pt x="867" y="575"/>
                    </a:cubicBezTo>
                    <a:lnTo>
                      <a:pt x="674" y="812"/>
                    </a:lnTo>
                    <a:close/>
                    <a:moveTo>
                      <a:pt x="54" y="314"/>
                    </a:moveTo>
                    <a:lnTo>
                      <a:pt x="389" y="61"/>
                    </a:lnTo>
                    <a:lnTo>
                      <a:pt x="724" y="314"/>
                    </a:lnTo>
                    <a:lnTo>
                      <a:pt x="724" y="405"/>
                    </a:lnTo>
                    <a:cubicBezTo>
                      <a:pt x="705" y="417"/>
                      <a:pt x="687" y="431"/>
                      <a:pt x="674" y="451"/>
                    </a:cubicBezTo>
                    <a:cubicBezTo>
                      <a:pt x="647" y="410"/>
                      <a:pt x="600" y="382"/>
                      <a:pt x="546" y="382"/>
                    </a:cubicBezTo>
                    <a:cubicBezTo>
                      <a:pt x="543" y="382"/>
                      <a:pt x="541" y="382"/>
                      <a:pt x="539" y="382"/>
                    </a:cubicBezTo>
                    <a:cubicBezTo>
                      <a:pt x="487" y="386"/>
                      <a:pt x="443" y="415"/>
                      <a:pt x="422" y="464"/>
                    </a:cubicBezTo>
                    <a:cubicBezTo>
                      <a:pt x="400" y="512"/>
                      <a:pt x="407" y="568"/>
                      <a:pt x="440" y="609"/>
                    </a:cubicBezTo>
                    <a:lnTo>
                      <a:pt x="541" y="734"/>
                    </a:lnTo>
                    <a:lnTo>
                      <a:pt x="54" y="734"/>
                    </a:lnTo>
                    <a:close/>
                    <a:moveTo>
                      <a:pt x="908" y="609"/>
                    </a:moveTo>
                    <a:cubicBezTo>
                      <a:pt x="942" y="568"/>
                      <a:pt x="949" y="512"/>
                      <a:pt x="927" y="464"/>
                    </a:cubicBezTo>
                    <a:cubicBezTo>
                      <a:pt x="907" y="415"/>
                      <a:pt x="862" y="386"/>
                      <a:pt x="810" y="382"/>
                    </a:cubicBezTo>
                    <a:cubicBezTo>
                      <a:pt x="809" y="382"/>
                      <a:pt x="806" y="382"/>
                      <a:pt x="803" y="382"/>
                    </a:cubicBezTo>
                    <a:cubicBezTo>
                      <a:pt x="794" y="382"/>
                      <a:pt x="786" y="384"/>
                      <a:pt x="778" y="386"/>
                    </a:cubicBezTo>
                    <a:lnTo>
                      <a:pt x="778" y="300"/>
                    </a:lnTo>
                    <a:cubicBezTo>
                      <a:pt x="778" y="292"/>
                      <a:pt x="774" y="284"/>
                      <a:pt x="767" y="279"/>
                    </a:cubicBezTo>
                    <a:lnTo>
                      <a:pt x="406" y="5"/>
                    </a:lnTo>
                    <a:cubicBezTo>
                      <a:pt x="395" y="-2"/>
                      <a:pt x="382" y="-2"/>
                      <a:pt x="373" y="5"/>
                    </a:cubicBezTo>
                    <a:lnTo>
                      <a:pt x="10" y="279"/>
                    </a:lnTo>
                    <a:cubicBezTo>
                      <a:pt x="5" y="284"/>
                      <a:pt x="0" y="292"/>
                      <a:pt x="0" y="300"/>
                    </a:cubicBezTo>
                    <a:lnTo>
                      <a:pt x="0" y="760"/>
                    </a:lnTo>
                    <a:cubicBezTo>
                      <a:pt x="0" y="775"/>
                      <a:pt x="12" y="787"/>
                      <a:pt x="26" y="787"/>
                    </a:cubicBezTo>
                    <a:lnTo>
                      <a:pt x="585" y="787"/>
                    </a:lnTo>
                    <a:lnTo>
                      <a:pt x="653" y="873"/>
                    </a:lnTo>
                    <a:cubicBezTo>
                      <a:pt x="659" y="879"/>
                      <a:pt x="667" y="882"/>
                      <a:pt x="674" y="882"/>
                    </a:cubicBezTo>
                    <a:cubicBezTo>
                      <a:pt x="683" y="882"/>
                      <a:pt x="690" y="879"/>
                      <a:pt x="696" y="873"/>
                    </a:cubicBezTo>
                    <a:lnTo>
                      <a:pt x="772" y="778"/>
                    </a:lnTo>
                    <a:lnTo>
                      <a:pt x="772" y="776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5936C4E7-0F0F-4845-86BC-C8E542D12568}"/>
                </a:ext>
              </a:extLst>
            </p:cNvPr>
            <p:cNvSpPr txBox="1">
              <a:spLocks/>
            </p:cNvSpPr>
            <p:nvPr/>
          </p:nvSpPr>
          <p:spPr>
            <a:xfrm>
              <a:off x="18146275" y="3812006"/>
              <a:ext cx="5401756" cy="108133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 a product</a:t>
              </a:r>
            </a:p>
          </p:txBody>
        </p:sp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6BF3F21E-CCD6-B347-B08F-20CDA7440970}"/>
                </a:ext>
              </a:extLst>
            </p:cNvPr>
            <p:cNvSpPr txBox="1">
              <a:spLocks/>
            </p:cNvSpPr>
            <p:nvPr/>
          </p:nvSpPr>
          <p:spPr>
            <a:xfrm>
              <a:off x="18085315" y="9252383"/>
              <a:ext cx="5401756" cy="108133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 a 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60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3">
            <a:extLst>
              <a:ext uri="{FF2B5EF4-FFF2-40B4-BE49-F238E27FC236}">
                <a16:creationId xmlns:a16="http://schemas.microsoft.com/office/drawing/2014/main" id="{D37094D3-81EA-D343-828E-93739354E2F3}"/>
              </a:ext>
            </a:extLst>
          </p:cNvPr>
          <p:cNvSpPr/>
          <p:nvPr/>
        </p:nvSpPr>
        <p:spPr>
          <a:xfrm rot="10800000" flipV="1">
            <a:off x="-2" y="0"/>
            <a:ext cx="24377650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FBCEC8-5812-B048-887B-63F82B3086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FDB82783-917B-2C4E-BB0F-EFB755D93641}"/>
              </a:ext>
            </a:extLst>
          </p:cNvPr>
          <p:cNvSpPr txBox="1"/>
          <p:nvPr/>
        </p:nvSpPr>
        <p:spPr>
          <a:xfrm>
            <a:off x="1521804" y="1130920"/>
            <a:ext cx="3871850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WHY </a:t>
            </a:r>
          </a:p>
          <a:p>
            <a:r>
              <a:rPr lang="en-US" sz="10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US?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CB92A50-90D9-AF4E-9F4F-BBA7C25DD9F9}"/>
              </a:ext>
            </a:extLst>
          </p:cNvPr>
          <p:cNvSpPr txBox="1">
            <a:spLocks/>
          </p:cNvSpPr>
          <p:nvPr/>
        </p:nvSpPr>
        <p:spPr>
          <a:xfrm>
            <a:off x="14738082" y="9292214"/>
            <a:ext cx="6708754" cy="347897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ontserrat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company, ideally, a product should meet a certain consumer demand, or it should be so compelling that consumers believe they need it. </a:t>
            </a:r>
            <a:endParaRPr lang="en-US" sz="2800" dirty="0">
              <a:solidFill>
                <a:schemeClr val="bg1"/>
              </a:solidFill>
              <a:latin typeface="Montserrat" pitchFamily="2" charset="77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2" name="Datos 1">
            <a:extLst>
              <a:ext uri="{FF2B5EF4-FFF2-40B4-BE49-F238E27FC236}">
                <a16:creationId xmlns:a16="http://schemas.microsoft.com/office/drawing/2014/main" id="{ACFF7143-7455-6741-9CA3-D5D49E4E0E68}"/>
              </a:ext>
            </a:extLst>
          </p:cNvPr>
          <p:cNvSpPr/>
          <p:nvPr/>
        </p:nvSpPr>
        <p:spPr>
          <a:xfrm rot="378602">
            <a:off x="5372716" y="-523721"/>
            <a:ext cx="5974847" cy="15637722"/>
          </a:xfrm>
          <a:prstGeom prst="flowChartInputOut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110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A99F2C08-51D4-7440-B6F5-562779D5E03A}"/>
              </a:ext>
            </a:extLst>
          </p:cNvPr>
          <p:cNvSpPr txBox="1"/>
          <p:nvPr/>
        </p:nvSpPr>
        <p:spPr>
          <a:xfrm>
            <a:off x="7737229" y="1461909"/>
            <a:ext cx="8903193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OUR VALUES</a:t>
            </a:r>
          </a:p>
        </p:txBody>
      </p:sp>
      <p:sp>
        <p:nvSpPr>
          <p:cNvPr id="2" name="Datos 1">
            <a:extLst>
              <a:ext uri="{FF2B5EF4-FFF2-40B4-BE49-F238E27FC236}">
                <a16:creationId xmlns:a16="http://schemas.microsoft.com/office/drawing/2014/main" id="{90D2146D-EB23-C143-97E4-17A250A60B79}"/>
              </a:ext>
            </a:extLst>
          </p:cNvPr>
          <p:cNvSpPr/>
          <p:nvPr/>
        </p:nvSpPr>
        <p:spPr>
          <a:xfrm>
            <a:off x="3000884" y="5694216"/>
            <a:ext cx="4077994" cy="2951019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Datos 8">
            <a:extLst>
              <a:ext uri="{FF2B5EF4-FFF2-40B4-BE49-F238E27FC236}">
                <a16:creationId xmlns:a16="http://schemas.microsoft.com/office/drawing/2014/main" id="{F9ADA79E-A0C1-5249-83D3-73CE27160249}"/>
              </a:ext>
            </a:extLst>
          </p:cNvPr>
          <p:cNvSpPr/>
          <p:nvPr/>
        </p:nvSpPr>
        <p:spPr>
          <a:xfrm>
            <a:off x="7766847" y="5694216"/>
            <a:ext cx="4077994" cy="2951019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Datos 9">
            <a:extLst>
              <a:ext uri="{FF2B5EF4-FFF2-40B4-BE49-F238E27FC236}">
                <a16:creationId xmlns:a16="http://schemas.microsoft.com/office/drawing/2014/main" id="{4E00A941-2B25-7042-84EA-104AA51B7E75}"/>
              </a:ext>
            </a:extLst>
          </p:cNvPr>
          <p:cNvSpPr/>
          <p:nvPr/>
        </p:nvSpPr>
        <p:spPr>
          <a:xfrm>
            <a:off x="12532810" y="5694216"/>
            <a:ext cx="4077994" cy="2951019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Datos 10">
            <a:extLst>
              <a:ext uri="{FF2B5EF4-FFF2-40B4-BE49-F238E27FC236}">
                <a16:creationId xmlns:a16="http://schemas.microsoft.com/office/drawing/2014/main" id="{98B69F62-252A-E642-9823-D81CE646EB1B}"/>
              </a:ext>
            </a:extLst>
          </p:cNvPr>
          <p:cNvSpPr/>
          <p:nvPr/>
        </p:nvSpPr>
        <p:spPr>
          <a:xfrm>
            <a:off x="17298773" y="5694216"/>
            <a:ext cx="4077994" cy="2951019"/>
          </a:xfrm>
          <a:prstGeom prst="flowChartInputOut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roup 255">
            <a:extLst>
              <a:ext uri="{FF2B5EF4-FFF2-40B4-BE49-F238E27FC236}">
                <a16:creationId xmlns:a16="http://schemas.microsoft.com/office/drawing/2014/main" id="{C8D12E76-381C-6A4B-BA2A-84FA83DBCB6E}"/>
              </a:ext>
            </a:extLst>
          </p:cNvPr>
          <p:cNvGrpSpPr/>
          <p:nvPr/>
        </p:nvGrpSpPr>
        <p:grpSpPr>
          <a:xfrm>
            <a:off x="18500811" y="6406729"/>
            <a:ext cx="1673917" cy="1525991"/>
            <a:chOff x="1552680" y="5958360"/>
            <a:chExt cx="309600" cy="282240"/>
          </a:xfrm>
          <a:solidFill>
            <a:schemeClr val="bg1"/>
          </a:solidFill>
        </p:grpSpPr>
        <p:sp>
          <p:nvSpPr>
            <p:cNvPr id="14" name="Freeform: Shape 160">
              <a:extLst>
                <a:ext uri="{FF2B5EF4-FFF2-40B4-BE49-F238E27FC236}">
                  <a16:creationId xmlns:a16="http://schemas.microsoft.com/office/drawing/2014/main" id="{FBA4FA10-EB19-1B4F-A6DA-C12F2D67DE56}"/>
                </a:ext>
              </a:extLst>
            </p:cNvPr>
            <p:cNvSpPr/>
            <p:nvPr/>
          </p:nvSpPr>
          <p:spPr>
            <a:xfrm>
              <a:off x="1552680" y="5958360"/>
              <a:ext cx="309600" cy="28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1" h="785">
                  <a:moveTo>
                    <a:pt x="160" y="55"/>
                  </a:moveTo>
                  <a:lnTo>
                    <a:pt x="244" y="55"/>
                  </a:lnTo>
                  <a:lnTo>
                    <a:pt x="244" y="132"/>
                  </a:lnTo>
                  <a:lnTo>
                    <a:pt x="160" y="196"/>
                  </a:lnTo>
                  <a:close/>
                  <a:moveTo>
                    <a:pt x="95" y="439"/>
                  </a:moveTo>
                  <a:lnTo>
                    <a:pt x="95" y="313"/>
                  </a:lnTo>
                  <a:lnTo>
                    <a:pt x="430" y="60"/>
                  </a:lnTo>
                  <a:lnTo>
                    <a:pt x="766" y="313"/>
                  </a:lnTo>
                  <a:lnTo>
                    <a:pt x="766" y="439"/>
                  </a:lnTo>
                  <a:close/>
                  <a:moveTo>
                    <a:pt x="712" y="732"/>
                  </a:moveTo>
                  <a:lnTo>
                    <a:pt x="712" y="631"/>
                  </a:lnTo>
                  <a:cubicBezTo>
                    <a:pt x="712" y="617"/>
                    <a:pt x="700" y="605"/>
                    <a:pt x="686" y="605"/>
                  </a:cubicBezTo>
                  <a:lnTo>
                    <a:pt x="601" y="605"/>
                  </a:lnTo>
                  <a:cubicBezTo>
                    <a:pt x="586" y="605"/>
                    <a:pt x="575" y="617"/>
                    <a:pt x="575" y="631"/>
                  </a:cubicBezTo>
                  <a:lnTo>
                    <a:pt x="575" y="732"/>
                  </a:lnTo>
                  <a:lnTo>
                    <a:pt x="95" y="732"/>
                  </a:lnTo>
                  <a:lnTo>
                    <a:pt x="95" y="494"/>
                  </a:lnTo>
                  <a:lnTo>
                    <a:pt x="766" y="494"/>
                  </a:lnTo>
                  <a:lnTo>
                    <a:pt x="766" y="732"/>
                  </a:lnTo>
                  <a:close/>
                  <a:moveTo>
                    <a:pt x="658" y="732"/>
                  </a:moveTo>
                  <a:lnTo>
                    <a:pt x="629" y="732"/>
                  </a:lnTo>
                  <a:lnTo>
                    <a:pt x="629" y="658"/>
                  </a:lnTo>
                  <a:lnTo>
                    <a:pt x="658" y="658"/>
                  </a:lnTo>
                  <a:close/>
                  <a:moveTo>
                    <a:pt x="832" y="439"/>
                  </a:moveTo>
                  <a:lnTo>
                    <a:pt x="819" y="439"/>
                  </a:lnTo>
                  <a:lnTo>
                    <a:pt x="819" y="300"/>
                  </a:lnTo>
                  <a:cubicBezTo>
                    <a:pt x="819" y="291"/>
                    <a:pt x="815" y="282"/>
                    <a:pt x="808" y="277"/>
                  </a:cubicBezTo>
                  <a:lnTo>
                    <a:pt x="446" y="5"/>
                  </a:lnTo>
                  <a:cubicBezTo>
                    <a:pt x="437" y="-2"/>
                    <a:pt x="423" y="-2"/>
                    <a:pt x="413" y="5"/>
                  </a:cubicBezTo>
                  <a:lnTo>
                    <a:pt x="299" y="91"/>
                  </a:lnTo>
                  <a:lnTo>
                    <a:pt x="299" y="28"/>
                  </a:lnTo>
                  <a:cubicBezTo>
                    <a:pt x="299" y="14"/>
                    <a:pt x="286" y="2"/>
                    <a:pt x="271" y="2"/>
                  </a:cubicBezTo>
                  <a:lnTo>
                    <a:pt x="132" y="2"/>
                  </a:lnTo>
                  <a:cubicBezTo>
                    <a:pt x="117" y="2"/>
                    <a:pt x="105" y="14"/>
                    <a:pt x="105" y="28"/>
                  </a:cubicBezTo>
                  <a:lnTo>
                    <a:pt x="105" y="238"/>
                  </a:lnTo>
                  <a:lnTo>
                    <a:pt x="52" y="277"/>
                  </a:lnTo>
                  <a:cubicBezTo>
                    <a:pt x="44" y="282"/>
                    <a:pt x="41" y="291"/>
                    <a:pt x="41" y="300"/>
                  </a:cubicBezTo>
                  <a:lnTo>
                    <a:pt x="41" y="439"/>
                  </a:lnTo>
                  <a:lnTo>
                    <a:pt x="27" y="439"/>
                  </a:lnTo>
                  <a:cubicBezTo>
                    <a:pt x="12" y="439"/>
                    <a:pt x="0" y="450"/>
                    <a:pt x="0" y="466"/>
                  </a:cubicBezTo>
                  <a:cubicBezTo>
                    <a:pt x="0" y="482"/>
                    <a:pt x="12" y="494"/>
                    <a:pt x="27" y="494"/>
                  </a:cubicBezTo>
                  <a:lnTo>
                    <a:pt x="41" y="494"/>
                  </a:lnTo>
                  <a:lnTo>
                    <a:pt x="41" y="759"/>
                  </a:lnTo>
                  <a:cubicBezTo>
                    <a:pt x="41" y="773"/>
                    <a:pt x="53" y="785"/>
                    <a:pt x="68" y="785"/>
                  </a:cubicBezTo>
                  <a:lnTo>
                    <a:pt x="792" y="785"/>
                  </a:lnTo>
                  <a:cubicBezTo>
                    <a:pt x="807" y="785"/>
                    <a:pt x="819" y="773"/>
                    <a:pt x="819" y="759"/>
                  </a:cubicBezTo>
                  <a:lnTo>
                    <a:pt x="819" y="494"/>
                  </a:lnTo>
                  <a:lnTo>
                    <a:pt x="832" y="494"/>
                  </a:lnTo>
                  <a:cubicBezTo>
                    <a:pt x="847" y="494"/>
                    <a:pt x="861" y="482"/>
                    <a:pt x="861" y="466"/>
                  </a:cubicBezTo>
                  <a:cubicBezTo>
                    <a:pt x="861" y="450"/>
                    <a:pt x="847" y="439"/>
                    <a:pt x="832" y="4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161">
              <a:extLst>
                <a:ext uri="{FF2B5EF4-FFF2-40B4-BE49-F238E27FC236}">
                  <a16:creationId xmlns:a16="http://schemas.microsoft.com/office/drawing/2014/main" id="{E64861E9-CD01-CF45-801A-96094919B9B7}"/>
                </a:ext>
              </a:extLst>
            </p:cNvPr>
            <p:cNvSpPr/>
            <p:nvPr/>
          </p:nvSpPr>
          <p:spPr>
            <a:xfrm>
              <a:off x="1623960" y="6176160"/>
              <a:ext cx="428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3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lnTo>
                    <a:pt x="92" y="53"/>
                  </a:lnTo>
                  <a:cubicBezTo>
                    <a:pt x="107" y="53"/>
                    <a:pt x="120" y="41"/>
                    <a:pt x="120" y="26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62">
              <a:extLst>
                <a:ext uri="{FF2B5EF4-FFF2-40B4-BE49-F238E27FC236}">
                  <a16:creationId xmlns:a16="http://schemas.microsoft.com/office/drawing/2014/main" id="{0EF9598F-A092-9342-9197-24F9777AB20B}"/>
                </a:ext>
              </a:extLst>
            </p:cNvPr>
            <p:cNvSpPr/>
            <p:nvPr/>
          </p:nvSpPr>
          <p:spPr>
            <a:xfrm>
              <a:off x="162396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2" y="55"/>
                  </a:lnTo>
                  <a:cubicBezTo>
                    <a:pt x="107" y="55"/>
                    <a:pt x="120" y="42"/>
                    <a:pt x="120" y="27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163">
              <a:extLst>
                <a:ext uri="{FF2B5EF4-FFF2-40B4-BE49-F238E27FC236}">
                  <a16:creationId xmlns:a16="http://schemas.microsoft.com/office/drawing/2014/main" id="{E253A15F-F833-404B-98B3-D624E5326318}"/>
                </a:ext>
              </a:extLst>
            </p:cNvPr>
            <p:cNvSpPr/>
            <p:nvPr/>
          </p:nvSpPr>
          <p:spPr>
            <a:xfrm>
              <a:off x="168588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164">
              <a:extLst>
                <a:ext uri="{FF2B5EF4-FFF2-40B4-BE49-F238E27FC236}">
                  <a16:creationId xmlns:a16="http://schemas.microsoft.com/office/drawing/2014/main" id="{64FE37B1-6087-284F-A88D-E2B3A7EC860C}"/>
                </a:ext>
              </a:extLst>
            </p:cNvPr>
            <p:cNvSpPr/>
            <p:nvPr/>
          </p:nvSpPr>
          <p:spPr>
            <a:xfrm>
              <a:off x="1747799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9" name="Group 257">
            <a:extLst>
              <a:ext uri="{FF2B5EF4-FFF2-40B4-BE49-F238E27FC236}">
                <a16:creationId xmlns:a16="http://schemas.microsoft.com/office/drawing/2014/main" id="{D219E271-BFE0-DA43-8A0C-3E99B57AD652}"/>
              </a:ext>
            </a:extLst>
          </p:cNvPr>
          <p:cNvGrpSpPr/>
          <p:nvPr/>
        </p:nvGrpSpPr>
        <p:grpSpPr>
          <a:xfrm>
            <a:off x="4278832" y="6337376"/>
            <a:ext cx="1522097" cy="1697276"/>
            <a:chOff x="883080" y="5954400"/>
            <a:chExt cx="281520" cy="313920"/>
          </a:xfrm>
          <a:solidFill>
            <a:schemeClr val="bg1"/>
          </a:solidFill>
        </p:grpSpPr>
        <p:sp>
          <p:nvSpPr>
            <p:cNvPr id="20" name="Freeform: Shape 165">
              <a:extLst>
                <a:ext uri="{FF2B5EF4-FFF2-40B4-BE49-F238E27FC236}">
                  <a16:creationId xmlns:a16="http://schemas.microsoft.com/office/drawing/2014/main" id="{E629D38D-52DC-564C-A279-949B857C0DE0}"/>
                </a:ext>
              </a:extLst>
            </p:cNvPr>
            <p:cNvSpPr/>
            <p:nvPr/>
          </p:nvSpPr>
          <p:spPr>
            <a:xfrm>
              <a:off x="929880" y="6040079"/>
              <a:ext cx="18792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3" h="320">
                  <a:moveTo>
                    <a:pt x="160" y="122"/>
                  </a:moveTo>
                  <a:lnTo>
                    <a:pt x="46" y="9"/>
                  </a:lnTo>
                  <a:cubicBezTo>
                    <a:pt x="34" y="-3"/>
                    <a:pt x="18" y="-3"/>
                    <a:pt x="8" y="9"/>
                  </a:cubicBezTo>
                  <a:cubicBezTo>
                    <a:pt x="-3" y="19"/>
                    <a:pt x="-3" y="36"/>
                    <a:pt x="8" y="46"/>
                  </a:cubicBezTo>
                  <a:lnTo>
                    <a:pt x="122" y="162"/>
                  </a:lnTo>
                  <a:cubicBezTo>
                    <a:pt x="162" y="200"/>
                    <a:pt x="222" y="203"/>
                    <a:pt x="265" y="169"/>
                  </a:cubicBezTo>
                  <a:cubicBezTo>
                    <a:pt x="287" y="151"/>
                    <a:pt x="318" y="153"/>
                    <a:pt x="336" y="171"/>
                  </a:cubicBezTo>
                  <a:lnTo>
                    <a:pt x="430" y="265"/>
                  </a:lnTo>
                  <a:lnTo>
                    <a:pt x="400" y="265"/>
                  </a:lnTo>
                  <a:cubicBezTo>
                    <a:pt x="385" y="265"/>
                    <a:pt x="374" y="277"/>
                    <a:pt x="374" y="293"/>
                  </a:cubicBezTo>
                  <a:cubicBezTo>
                    <a:pt x="374" y="308"/>
                    <a:pt x="385" y="320"/>
                    <a:pt x="400" y="320"/>
                  </a:cubicBezTo>
                  <a:lnTo>
                    <a:pt x="497" y="320"/>
                  </a:lnTo>
                  <a:cubicBezTo>
                    <a:pt x="511" y="320"/>
                    <a:pt x="523" y="308"/>
                    <a:pt x="523" y="293"/>
                  </a:cubicBezTo>
                  <a:lnTo>
                    <a:pt x="523" y="197"/>
                  </a:lnTo>
                  <a:cubicBezTo>
                    <a:pt x="523" y="182"/>
                    <a:pt x="511" y="170"/>
                    <a:pt x="497" y="170"/>
                  </a:cubicBezTo>
                  <a:cubicBezTo>
                    <a:pt x="481" y="170"/>
                    <a:pt x="470" y="182"/>
                    <a:pt x="470" y="197"/>
                  </a:cubicBezTo>
                  <a:lnTo>
                    <a:pt x="470" y="228"/>
                  </a:lnTo>
                  <a:lnTo>
                    <a:pt x="375" y="133"/>
                  </a:lnTo>
                  <a:cubicBezTo>
                    <a:pt x="336" y="94"/>
                    <a:pt x="274" y="92"/>
                    <a:pt x="232" y="126"/>
                  </a:cubicBezTo>
                  <a:cubicBezTo>
                    <a:pt x="211" y="143"/>
                    <a:pt x="180" y="142"/>
                    <a:pt x="160" y="1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66">
              <a:extLst>
                <a:ext uri="{FF2B5EF4-FFF2-40B4-BE49-F238E27FC236}">
                  <a16:creationId xmlns:a16="http://schemas.microsoft.com/office/drawing/2014/main" id="{9AC82C37-9CA5-E34A-9401-241CD3B18D40}"/>
                </a:ext>
              </a:extLst>
            </p:cNvPr>
            <p:cNvSpPr/>
            <p:nvPr/>
          </p:nvSpPr>
          <p:spPr>
            <a:xfrm>
              <a:off x="915480" y="618300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6"/>
                  </a:moveTo>
                  <a:cubicBezTo>
                    <a:pt x="0" y="41"/>
                    <a:pt x="13" y="54"/>
                    <a:pt x="29" y="54"/>
                  </a:cubicBezTo>
                  <a:lnTo>
                    <a:pt x="575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5" y="0"/>
                  </a:cubicBezTo>
                  <a:lnTo>
                    <a:pt x="29" y="0"/>
                  </a:lnTo>
                  <a:cubicBezTo>
                    <a:pt x="13" y="0"/>
                    <a:pt x="0" y="12"/>
                    <a:pt x="0" y="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67">
              <a:extLst>
                <a:ext uri="{FF2B5EF4-FFF2-40B4-BE49-F238E27FC236}">
                  <a16:creationId xmlns:a16="http://schemas.microsoft.com/office/drawing/2014/main" id="{4A1D99B9-BC35-9440-8C5E-8F3F41116B70}"/>
                </a:ext>
              </a:extLst>
            </p:cNvPr>
            <p:cNvSpPr/>
            <p:nvPr/>
          </p:nvSpPr>
          <p:spPr>
            <a:xfrm>
              <a:off x="915480" y="621108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5" y="0"/>
                  </a:moveTo>
                  <a:lnTo>
                    <a:pt x="29" y="0"/>
                  </a:lnTo>
                  <a:cubicBezTo>
                    <a:pt x="13" y="0"/>
                    <a:pt x="0" y="12"/>
                    <a:pt x="0" y="28"/>
                  </a:cubicBezTo>
                  <a:cubicBezTo>
                    <a:pt x="0" y="43"/>
                    <a:pt x="13" y="55"/>
                    <a:pt x="29" y="55"/>
                  </a:cubicBezTo>
                  <a:lnTo>
                    <a:pt x="575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2"/>
                    <a:pt x="590" y="0"/>
                    <a:pt x="57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68">
              <a:extLst>
                <a:ext uri="{FF2B5EF4-FFF2-40B4-BE49-F238E27FC236}">
                  <a16:creationId xmlns:a16="http://schemas.microsoft.com/office/drawing/2014/main" id="{039D5EF5-D5C0-DB49-9F0B-E13A129FAA4F}"/>
                </a:ext>
              </a:extLst>
            </p:cNvPr>
            <p:cNvSpPr/>
            <p:nvPr/>
          </p:nvSpPr>
          <p:spPr>
            <a:xfrm>
              <a:off x="883080" y="5954400"/>
              <a:ext cx="28152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3" h="873">
                  <a:moveTo>
                    <a:pt x="729" y="820"/>
                  </a:moveTo>
                  <a:lnTo>
                    <a:pt x="54" y="820"/>
                  </a:lnTo>
                  <a:lnTo>
                    <a:pt x="54" y="198"/>
                  </a:lnTo>
                  <a:lnTo>
                    <a:pt x="391" y="58"/>
                  </a:lnTo>
                  <a:lnTo>
                    <a:pt x="729" y="198"/>
                  </a:lnTo>
                  <a:close/>
                  <a:moveTo>
                    <a:pt x="767" y="155"/>
                  </a:moveTo>
                  <a:lnTo>
                    <a:pt x="401" y="2"/>
                  </a:lnTo>
                  <a:cubicBezTo>
                    <a:pt x="395" y="-1"/>
                    <a:pt x="388" y="-1"/>
                    <a:pt x="380" y="2"/>
                  </a:cubicBezTo>
                  <a:lnTo>
                    <a:pt x="17" y="155"/>
                  </a:lnTo>
                  <a:cubicBezTo>
                    <a:pt x="6" y="158"/>
                    <a:pt x="0" y="168"/>
                    <a:pt x="0" y="179"/>
                  </a:cubicBezTo>
                  <a:lnTo>
                    <a:pt x="0" y="847"/>
                  </a:lnTo>
                  <a:cubicBezTo>
                    <a:pt x="0" y="861"/>
                    <a:pt x="12" y="873"/>
                    <a:pt x="26" y="873"/>
                  </a:cubicBezTo>
                  <a:lnTo>
                    <a:pt x="757" y="873"/>
                  </a:lnTo>
                  <a:cubicBezTo>
                    <a:pt x="771" y="873"/>
                    <a:pt x="783" y="861"/>
                    <a:pt x="783" y="847"/>
                  </a:cubicBezTo>
                  <a:lnTo>
                    <a:pt x="783" y="179"/>
                  </a:lnTo>
                  <a:cubicBezTo>
                    <a:pt x="783" y="168"/>
                    <a:pt x="776" y="158"/>
                    <a:pt x="767" y="1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4" name="Group 275">
            <a:extLst>
              <a:ext uri="{FF2B5EF4-FFF2-40B4-BE49-F238E27FC236}">
                <a16:creationId xmlns:a16="http://schemas.microsoft.com/office/drawing/2014/main" id="{3DFBA435-E7FE-4E4B-9CF9-0FE47B2A6A1A}"/>
              </a:ext>
            </a:extLst>
          </p:cNvPr>
          <p:cNvGrpSpPr/>
          <p:nvPr/>
        </p:nvGrpSpPr>
        <p:grpSpPr>
          <a:xfrm>
            <a:off x="8793749" y="6024253"/>
            <a:ext cx="1745936" cy="2092397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25" name="Freeform: Shape 205">
              <a:extLst>
                <a:ext uri="{FF2B5EF4-FFF2-40B4-BE49-F238E27FC236}">
                  <a16:creationId xmlns:a16="http://schemas.microsoft.com/office/drawing/2014/main" id="{340BB6B7-59B1-244A-B65B-366C93167236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206">
              <a:extLst>
                <a:ext uri="{FF2B5EF4-FFF2-40B4-BE49-F238E27FC236}">
                  <a16:creationId xmlns:a16="http://schemas.microsoft.com/office/drawing/2014/main" id="{3814B52A-EAFB-E049-8DB6-51FB07AFAFD7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07">
              <a:extLst>
                <a:ext uri="{FF2B5EF4-FFF2-40B4-BE49-F238E27FC236}">
                  <a16:creationId xmlns:a16="http://schemas.microsoft.com/office/drawing/2014/main" id="{8BFBC853-8B2C-9349-8CCE-1A725FAD0D34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08">
              <a:extLst>
                <a:ext uri="{FF2B5EF4-FFF2-40B4-BE49-F238E27FC236}">
                  <a16:creationId xmlns:a16="http://schemas.microsoft.com/office/drawing/2014/main" id="{3D73A858-EC26-404D-96DF-F4867E33CBC3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09">
              <a:extLst>
                <a:ext uri="{FF2B5EF4-FFF2-40B4-BE49-F238E27FC236}">
                  <a16:creationId xmlns:a16="http://schemas.microsoft.com/office/drawing/2014/main" id="{8A7DBDB9-3846-2244-8649-51ECB1E0DB88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210">
              <a:extLst>
                <a:ext uri="{FF2B5EF4-FFF2-40B4-BE49-F238E27FC236}">
                  <a16:creationId xmlns:a16="http://schemas.microsoft.com/office/drawing/2014/main" id="{13A25C63-0359-0C41-B422-0AA8888D7A52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6" name="Group 272">
            <a:extLst>
              <a:ext uri="{FF2B5EF4-FFF2-40B4-BE49-F238E27FC236}">
                <a16:creationId xmlns:a16="http://schemas.microsoft.com/office/drawing/2014/main" id="{D69AE865-6855-FB41-BA3F-FFF5CAB3D1EE}"/>
              </a:ext>
            </a:extLst>
          </p:cNvPr>
          <p:cNvGrpSpPr/>
          <p:nvPr/>
        </p:nvGrpSpPr>
        <p:grpSpPr>
          <a:xfrm>
            <a:off x="13637527" y="6727887"/>
            <a:ext cx="1868560" cy="856424"/>
            <a:chOff x="845280" y="5363640"/>
            <a:chExt cx="345600" cy="158400"/>
          </a:xfrm>
          <a:solidFill>
            <a:schemeClr val="bg1"/>
          </a:solidFill>
        </p:grpSpPr>
        <p:sp>
          <p:nvSpPr>
            <p:cNvPr id="37" name="Freeform: Shape 211">
              <a:extLst>
                <a:ext uri="{FF2B5EF4-FFF2-40B4-BE49-F238E27FC236}">
                  <a16:creationId xmlns:a16="http://schemas.microsoft.com/office/drawing/2014/main" id="{FA4403BB-19CA-4B44-A980-D32336D795AA}"/>
                </a:ext>
              </a:extLst>
            </p:cNvPr>
            <p:cNvSpPr/>
            <p:nvPr/>
          </p:nvSpPr>
          <p:spPr>
            <a:xfrm>
              <a:off x="845280" y="5363640"/>
              <a:ext cx="345600" cy="15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441">
                  <a:moveTo>
                    <a:pt x="77" y="191"/>
                  </a:moveTo>
                  <a:lnTo>
                    <a:pt x="555" y="191"/>
                  </a:lnTo>
                  <a:cubicBezTo>
                    <a:pt x="567" y="191"/>
                    <a:pt x="579" y="183"/>
                    <a:pt x="582" y="171"/>
                  </a:cubicBezTo>
                  <a:cubicBezTo>
                    <a:pt x="603" y="102"/>
                    <a:pt x="668" y="54"/>
                    <a:pt x="740" y="54"/>
                  </a:cubicBezTo>
                  <a:cubicBezTo>
                    <a:pt x="832" y="54"/>
                    <a:pt x="908" y="129"/>
                    <a:pt x="908" y="220"/>
                  </a:cubicBezTo>
                  <a:cubicBezTo>
                    <a:pt x="908" y="312"/>
                    <a:pt x="832" y="386"/>
                    <a:pt x="740" y="386"/>
                  </a:cubicBezTo>
                  <a:cubicBezTo>
                    <a:pt x="668" y="386"/>
                    <a:pt x="604" y="341"/>
                    <a:pt x="582" y="271"/>
                  </a:cubicBezTo>
                  <a:cubicBezTo>
                    <a:pt x="581" y="264"/>
                    <a:pt x="574" y="257"/>
                    <a:pt x="569" y="254"/>
                  </a:cubicBezTo>
                  <a:cubicBezTo>
                    <a:pt x="561" y="250"/>
                    <a:pt x="554" y="250"/>
                    <a:pt x="546" y="253"/>
                  </a:cubicBezTo>
                  <a:lnTo>
                    <a:pt x="481" y="278"/>
                  </a:lnTo>
                  <a:lnTo>
                    <a:pt x="413" y="252"/>
                  </a:lnTo>
                  <a:cubicBezTo>
                    <a:pt x="407" y="250"/>
                    <a:pt x="400" y="250"/>
                    <a:pt x="392" y="252"/>
                  </a:cubicBezTo>
                  <a:lnTo>
                    <a:pt x="324" y="278"/>
                  </a:lnTo>
                  <a:lnTo>
                    <a:pt x="256" y="252"/>
                  </a:lnTo>
                  <a:cubicBezTo>
                    <a:pt x="250" y="250"/>
                    <a:pt x="243" y="250"/>
                    <a:pt x="237" y="252"/>
                  </a:cubicBezTo>
                  <a:lnTo>
                    <a:pt x="168" y="278"/>
                  </a:lnTo>
                  <a:lnTo>
                    <a:pt x="65" y="234"/>
                  </a:lnTo>
                  <a:cubicBezTo>
                    <a:pt x="58" y="231"/>
                    <a:pt x="53" y="223"/>
                    <a:pt x="53" y="215"/>
                  </a:cubicBezTo>
                  <a:cubicBezTo>
                    <a:pt x="53" y="201"/>
                    <a:pt x="64" y="191"/>
                    <a:pt x="77" y="191"/>
                  </a:cubicBezTo>
                  <a:close/>
                  <a:moveTo>
                    <a:pt x="41" y="282"/>
                  </a:moveTo>
                  <a:cubicBezTo>
                    <a:pt x="41" y="282"/>
                    <a:pt x="43" y="282"/>
                    <a:pt x="43" y="284"/>
                  </a:cubicBezTo>
                  <a:lnTo>
                    <a:pt x="157" y="333"/>
                  </a:lnTo>
                  <a:cubicBezTo>
                    <a:pt x="164" y="336"/>
                    <a:pt x="172" y="336"/>
                    <a:pt x="178" y="333"/>
                  </a:cubicBezTo>
                  <a:lnTo>
                    <a:pt x="245" y="306"/>
                  </a:lnTo>
                  <a:lnTo>
                    <a:pt x="314" y="333"/>
                  </a:lnTo>
                  <a:cubicBezTo>
                    <a:pt x="321" y="336"/>
                    <a:pt x="329" y="336"/>
                    <a:pt x="334" y="333"/>
                  </a:cubicBezTo>
                  <a:lnTo>
                    <a:pt x="403" y="306"/>
                  </a:lnTo>
                  <a:lnTo>
                    <a:pt x="471" y="333"/>
                  </a:lnTo>
                  <a:cubicBezTo>
                    <a:pt x="478" y="336"/>
                    <a:pt x="484" y="336"/>
                    <a:pt x="492" y="333"/>
                  </a:cubicBezTo>
                  <a:lnTo>
                    <a:pt x="541" y="313"/>
                  </a:lnTo>
                  <a:cubicBezTo>
                    <a:pt x="576" y="391"/>
                    <a:pt x="653" y="441"/>
                    <a:pt x="740" y="441"/>
                  </a:cubicBezTo>
                  <a:cubicBezTo>
                    <a:pt x="862" y="441"/>
                    <a:pt x="961" y="342"/>
                    <a:pt x="961" y="220"/>
                  </a:cubicBezTo>
                  <a:cubicBezTo>
                    <a:pt x="961" y="99"/>
                    <a:pt x="862" y="0"/>
                    <a:pt x="740" y="0"/>
                  </a:cubicBezTo>
                  <a:cubicBezTo>
                    <a:pt x="650" y="0"/>
                    <a:pt x="570" y="54"/>
                    <a:pt x="537" y="138"/>
                  </a:cubicBezTo>
                  <a:lnTo>
                    <a:pt x="77" y="138"/>
                  </a:lnTo>
                  <a:cubicBezTo>
                    <a:pt x="34" y="138"/>
                    <a:pt x="0" y="171"/>
                    <a:pt x="0" y="215"/>
                  </a:cubicBezTo>
                  <a:cubicBezTo>
                    <a:pt x="0" y="243"/>
                    <a:pt x="16" y="269"/>
                    <a:pt x="41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212">
              <a:extLst>
                <a:ext uri="{FF2B5EF4-FFF2-40B4-BE49-F238E27FC236}">
                  <a16:creationId xmlns:a16="http://schemas.microsoft.com/office/drawing/2014/main" id="{F18DE76C-5005-CF4E-9121-24C31FD73CFE}"/>
                </a:ext>
              </a:extLst>
            </p:cNvPr>
            <p:cNvSpPr/>
            <p:nvPr/>
          </p:nvSpPr>
          <p:spPr>
            <a:xfrm>
              <a:off x="1101960" y="5418000"/>
              <a:ext cx="50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1">
                  <a:moveTo>
                    <a:pt x="72" y="53"/>
                  </a:moveTo>
                  <a:cubicBezTo>
                    <a:pt x="81" y="53"/>
                    <a:pt x="88" y="60"/>
                    <a:pt x="88" y="69"/>
                  </a:cubicBezTo>
                  <a:cubicBezTo>
                    <a:pt x="88" y="78"/>
                    <a:pt x="81" y="85"/>
                    <a:pt x="72" y="85"/>
                  </a:cubicBezTo>
                  <a:cubicBezTo>
                    <a:pt x="63" y="85"/>
                    <a:pt x="56" y="78"/>
                    <a:pt x="56" y="69"/>
                  </a:cubicBezTo>
                  <a:cubicBezTo>
                    <a:pt x="56" y="60"/>
                    <a:pt x="63" y="53"/>
                    <a:pt x="72" y="53"/>
                  </a:cubicBezTo>
                  <a:close/>
                  <a:moveTo>
                    <a:pt x="72" y="141"/>
                  </a:moveTo>
                  <a:cubicBezTo>
                    <a:pt x="110" y="141"/>
                    <a:pt x="141" y="108"/>
                    <a:pt x="141" y="69"/>
                  </a:cubicBezTo>
                  <a:cubicBezTo>
                    <a:pt x="141" y="31"/>
                    <a:pt x="110" y="0"/>
                    <a:pt x="72" y="0"/>
                  </a:cubicBez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41"/>
                    <a:pt x="72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2" name="CuadroTexto 4">
            <a:extLst>
              <a:ext uri="{FF2B5EF4-FFF2-40B4-BE49-F238E27FC236}">
                <a16:creationId xmlns:a16="http://schemas.microsoft.com/office/drawing/2014/main" id="{569948C6-1793-EE4E-979C-4E0D04A81C7B}"/>
              </a:ext>
            </a:extLst>
          </p:cNvPr>
          <p:cNvSpPr txBox="1"/>
          <p:nvPr/>
        </p:nvSpPr>
        <p:spPr>
          <a:xfrm>
            <a:off x="3333670" y="9234879"/>
            <a:ext cx="246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Title One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536266B-2898-D140-ABF6-0762341CDF42}"/>
              </a:ext>
            </a:extLst>
          </p:cNvPr>
          <p:cNvSpPr txBox="1">
            <a:spLocks/>
          </p:cNvSpPr>
          <p:nvPr/>
        </p:nvSpPr>
        <p:spPr>
          <a:xfrm>
            <a:off x="1923735" y="9827932"/>
            <a:ext cx="5060548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id="{06D2CF51-4108-3445-8FE1-718136E6F929}"/>
              </a:ext>
            </a:extLst>
          </p:cNvPr>
          <p:cNvSpPr txBox="1"/>
          <p:nvPr/>
        </p:nvSpPr>
        <p:spPr>
          <a:xfrm>
            <a:off x="8162300" y="9234879"/>
            <a:ext cx="246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Title Two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8F0C971A-F87F-1747-BFE7-796E3B9074EA}"/>
              </a:ext>
            </a:extLst>
          </p:cNvPr>
          <p:cNvSpPr txBox="1">
            <a:spLocks/>
          </p:cNvSpPr>
          <p:nvPr/>
        </p:nvSpPr>
        <p:spPr>
          <a:xfrm>
            <a:off x="6752365" y="9827932"/>
            <a:ext cx="5060548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46" name="CuadroTexto 4">
            <a:extLst>
              <a:ext uri="{FF2B5EF4-FFF2-40B4-BE49-F238E27FC236}">
                <a16:creationId xmlns:a16="http://schemas.microsoft.com/office/drawing/2014/main" id="{B2EB7862-26CC-0443-A552-8D3006A509EB}"/>
              </a:ext>
            </a:extLst>
          </p:cNvPr>
          <p:cNvSpPr txBox="1"/>
          <p:nvPr/>
        </p:nvSpPr>
        <p:spPr>
          <a:xfrm>
            <a:off x="12764350" y="9234879"/>
            <a:ext cx="272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Title Three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0A547E7E-0AEA-884A-B6CD-61464595EAED}"/>
              </a:ext>
            </a:extLst>
          </p:cNvPr>
          <p:cNvSpPr txBox="1">
            <a:spLocks/>
          </p:cNvSpPr>
          <p:nvPr/>
        </p:nvSpPr>
        <p:spPr>
          <a:xfrm>
            <a:off x="11610287" y="9827932"/>
            <a:ext cx="5060548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48" name="CuadroTexto 4">
            <a:extLst>
              <a:ext uri="{FF2B5EF4-FFF2-40B4-BE49-F238E27FC236}">
                <a16:creationId xmlns:a16="http://schemas.microsoft.com/office/drawing/2014/main" id="{E6913631-6933-D145-B192-0A399446827D}"/>
              </a:ext>
            </a:extLst>
          </p:cNvPr>
          <p:cNvSpPr txBox="1"/>
          <p:nvPr/>
        </p:nvSpPr>
        <p:spPr>
          <a:xfrm>
            <a:off x="17550646" y="9238837"/>
            <a:ext cx="272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Title Four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DAF191F8-5525-1045-AD6A-C3E16B7786AF}"/>
              </a:ext>
            </a:extLst>
          </p:cNvPr>
          <p:cNvSpPr txBox="1">
            <a:spLocks/>
          </p:cNvSpPr>
          <p:nvPr/>
        </p:nvSpPr>
        <p:spPr>
          <a:xfrm>
            <a:off x="16396583" y="9831890"/>
            <a:ext cx="5060548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</p:spTree>
    <p:extLst>
      <p:ext uri="{BB962C8B-B14F-4D97-AF65-F5344CB8AC3E}">
        <p14:creationId xmlns:p14="http://schemas.microsoft.com/office/powerpoint/2010/main" val="108934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56">
      <a:dk1>
        <a:srgbClr val="606160"/>
      </a:dk1>
      <a:lt1>
        <a:srgbClr val="FFFFFF"/>
      </a:lt1>
      <a:dk2>
        <a:srgbClr val="000000"/>
      </a:dk2>
      <a:lt2>
        <a:srgbClr val="FEFFFE"/>
      </a:lt2>
      <a:accent1>
        <a:srgbClr val="1E3B6B"/>
      </a:accent1>
      <a:accent2>
        <a:srgbClr val="2B81BE"/>
      </a:accent2>
      <a:accent3>
        <a:srgbClr val="75DCFA"/>
      </a:accent3>
      <a:accent4>
        <a:srgbClr val="176DFE"/>
      </a:accent4>
      <a:accent5>
        <a:srgbClr val="7CADFE"/>
      </a:accent5>
      <a:accent6>
        <a:srgbClr val="183159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88004</TotalTime>
  <Words>603</Words>
  <Application>Microsoft Macintosh PowerPoint</Application>
  <PresentationFormat>Personalizado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Gill Sans</vt:lpstr>
      <vt:lpstr>Lato</vt:lpstr>
      <vt:lpstr>Lato Light</vt:lpstr>
      <vt:lpstr>Lato Semibold</vt:lpstr>
      <vt:lpstr>Montserrat</vt:lpstr>
      <vt:lpstr>Montserrat Light</vt:lpstr>
      <vt:lpstr>Montserrat Medium</vt:lpstr>
      <vt:lpstr>Poppins Medium</vt:lpstr>
      <vt:lpstr>Roboto</vt:lpstr>
      <vt:lpstr>Roboto Bold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16192</cp:revision>
  <dcterms:created xsi:type="dcterms:W3CDTF">2014-11-12T21:47:38Z</dcterms:created>
  <dcterms:modified xsi:type="dcterms:W3CDTF">2019-07-26T16:18:34Z</dcterms:modified>
  <cp:category/>
</cp:coreProperties>
</file>